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4.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82" r:id="rId4"/>
    <p:sldMasterId id="2147483713" r:id="rId5"/>
    <p:sldMasterId id="2147483720" r:id="rId6"/>
    <p:sldMasterId id="2147483725" r:id="rId7"/>
    <p:sldMasterId id="2147483648" r:id="rId8"/>
  </p:sldMasterIdLst>
  <p:notesMasterIdLst>
    <p:notesMasterId r:id="rId56"/>
  </p:notesMasterIdLst>
  <p:sldIdLst>
    <p:sldId id="407" r:id="rId9"/>
    <p:sldId id="461" r:id="rId10"/>
    <p:sldId id="409" r:id="rId11"/>
    <p:sldId id="436" r:id="rId12"/>
    <p:sldId id="439" r:id="rId13"/>
    <p:sldId id="435" r:id="rId14"/>
    <p:sldId id="437" r:id="rId15"/>
    <p:sldId id="440" r:id="rId16"/>
    <p:sldId id="469" r:id="rId17"/>
    <p:sldId id="412" r:id="rId18"/>
    <p:sldId id="413" r:id="rId19"/>
    <p:sldId id="414" r:id="rId20"/>
    <p:sldId id="415" r:id="rId21"/>
    <p:sldId id="416" r:id="rId22"/>
    <p:sldId id="422" r:id="rId23"/>
    <p:sldId id="423" r:id="rId24"/>
    <p:sldId id="424" r:id="rId25"/>
    <p:sldId id="425" r:id="rId26"/>
    <p:sldId id="419" r:id="rId27"/>
    <p:sldId id="426" r:id="rId28"/>
    <p:sldId id="427" r:id="rId29"/>
    <p:sldId id="428" r:id="rId30"/>
    <p:sldId id="441" r:id="rId31"/>
    <p:sldId id="438" r:id="rId32"/>
    <p:sldId id="442" r:id="rId33"/>
    <p:sldId id="443" r:id="rId34"/>
    <p:sldId id="444" r:id="rId35"/>
    <p:sldId id="468" r:id="rId36"/>
    <p:sldId id="447" r:id="rId37"/>
    <p:sldId id="449" r:id="rId38"/>
    <p:sldId id="450" r:id="rId39"/>
    <p:sldId id="448" r:id="rId40"/>
    <p:sldId id="451" r:id="rId41"/>
    <p:sldId id="453" r:id="rId42"/>
    <p:sldId id="454" r:id="rId43"/>
    <p:sldId id="455" r:id="rId44"/>
    <p:sldId id="456" r:id="rId45"/>
    <p:sldId id="458" r:id="rId46"/>
    <p:sldId id="459" r:id="rId47"/>
    <p:sldId id="463" r:id="rId48"/>
    <p:sldId id="462" r:id="rId49"/>
    <p:sldId id="464" r:id="rId50"/>
    <p:sldId id="465" r:id="rId51"/>
    <p:sldId id="470" r:id="rId52"/>
    <p:sldId id="466" r:id="rId53"/>
    <p:sldId id="467" r:id="rId54"/>
    <p:sldId id="408" r:id="rId55"/>
  </p:sldIdLst>
  <p:sldSz cx="9144000" cy="5143500" type="screen16x9"/>
  <p:notesSz cx="9144000" cy="5143500"/>
  <p:defaultTextStyle>
    <a:defPPr>
      <a:defRPr kern="0"/>
    </a:def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345E"/>
    <a:srgbClr val="8F9EC9"/>
    <a:srgbClr val="DAA8A2"/>
    <a:srgbClr val="000000"/>
    <a:srgbClr val="FFED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F81435E-31A3-4D7F-BF63-4837DD4320C2}" v="1" dt="2023-09-26T13:09:59.191"/>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94" autoAdjust="0"/>
    <p:restoredTop sz="86425" autoAdjust="0"/>
  </p:normalViewPr>
  <p:slideViewPr>
    <p:cSldViewPr snapToGrid="0">
      <p:cViewPr varScale="1">
        <p:scale>
          <a:sx n="75" d="100"/>
          <a:sy n="75" d="100"/>
        </p:scale>
        <p:origin x="66" y="840"/>
      </p:cViewPr>
      <p:guideLst/>
    </p:cSldViewPr>
  </p:slideViewPr>
  <p:outlineViewPr>
    <p:cViewPr>
      <p:scale>
        <a:sx n="33" d="100"/>
        <a:sy n="33" d="100"/>
      </p:scale>
      <p:origin x="0" y="-3260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viewProps" Target="viewProps.xml"/><Relationship Id="rId5" Type="http://schemas.openxmlformats.org/officeDocument/2006/relationships/slideMaster" Target="slideMasters/slideMaster2.xml"/><Relationship Id="rId61" Type="http://schemas.microsoft.com/office/2016/11/relationships/changesInfo" Target="changesInfos/changesInfo1.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notesMaster" Target="notesMasters/notesMaster1.xml"/><Relationship Id="rId8" Type="http://schemas.openxmlformats.org/officeDocument/2006/relationships/slideMaster" Target="slideMasters/slideMaster5.xml"/><Relationship Id="rId51" Type="http://schemas.openxmlformats.org/officeDocument/2006/relationships/slide" Target="slides/slide43.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theme" Target="theme/theme1.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presProps" Target="presProps.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ylie Geard" userId="b930dff3-5db0-4b18-9d4c-f929b90677dc" providerId="ADAL" clId="{AF81435E-31A3-4D7F-BF63-4837DD4320C2}"/>
    <pc:docChg chg="undo redo custSel modSld">
      <pc:chgData name="Kylie Geard" userId="b930dff3-5db0-4b18-9d4c-f929b90677dc" providerId="ADAL" clId="{AF81435E-31A3-4D7F-BF63-4837DD4320C2}" dt="2023-09-26T13:15:24.964" v="207" actId="207"/>
      <pc:docMkLst>
        <pc:docMk/>
      </pc:docMkLst>
      <pc:sldChg chg="modSp mod">
        <pc:chgData name="Kylie Geard" userId="b930dff3-5db0-4b18-9d4c-f929b90677dc" providerId="ADAL" clId="{AF81435E-31A3-4D7F-BF63-4837DD4320C2}" dt="2023-09-26T13:07:54.816" v="34" actId="13244"/>
        <pc:sldMkLst>
          <pc:docMk/>
          <pc:sldMk cId="535962566" sldId="415"/>
        </pc:sldMkLst>
        <pc:spChg chg="ord">
          <ac:chgData name="Kylie Geard" userId="b930dff3-5db0-4b18-9d4c-f929b90677dc" providerId="ADAL" clId="{AF81435E-31A3-4D7F-BF63-4837DD4320C2}" dt="2023-09-26T13:07:54.816" v="34" actId="13244"/>
          <ac:spMkLst>
            <pc:docMk/>
            <pc:sldMk cId="535962566" sldId="415"/>
            <ac:spMk id="4" creationId="{C9942DCA-B216-88A2-404A-2ED52ECCE536}"/>
          </ac:spMkLst>
        </pc:spChg>
      </pc:sldChg>
      <pc:sldChg chg="modSp mod">
        <pc:chgData name="Kylie Geard" userId="b930dff3-5db0-4b18-9d4c-f929b90677dc" providerId="ADAL" clId="{AF81435E-31A3-4D7F-BF63-4837DD4320C2}" dt="2023-09-26T13:15:05.636" v="186" actId="207"/>
        <pc:sldMkLst>
          <pc:docMk/>
          <pc:sldMk cId="1266645851" sldId="427"/>
        </pc:sldMkLst>
        <pc:spChg chg="mod">
          <ac:chgData name="Kylie Geard" userId="b930dff3-5db0-4b18-9d4c-f929b90677dc" providerId="ADAL" clId="{AF81435E-31A3-4D7F-BF63-4837DD4320C2}" dt="2023-09-26T13:15:05.636" v="186" actId="207"/>
          <ac:spMkLst>
            <pc:docMk/>
            <pc:sldMk cId="1266645851" sldId="427"/>
            <ac:spMk id="7" creationId="{C96411E1-9961-6545-4DE2-39D27D6C05AB}"/>
          </ac:spMkLst>
        </pc:spChg>
      </pc:sldChg>
      <pc:sldChg chg="modSp mod">
        <pc:chgData name="Kylie Geard" userId="b930dff3-5db0-4b18-9d4c-f929b90677dc" providerId="ADAL" clId="{AF81435E-31A3-4D7F-BF63-4837DD4320C2}" dt="2023-09-26T13:07:00.588" v="29" actId="13244"/>
        <pc:sldMkLst>
          <pc:docMk/>
          <pc:sldMk cId="2569795625" sldId="439"/>
        </pc:sldMkLst>
        <pc:picChg chg="ord">
          <ac:chgData name="Kylie Geard" userId="b930dff3-5db0-4b18-9d4c-f929b90677dc" providerId="ADAL" clId="{AF81435E-31A3-4D7F-BF63-4837DD4320C2}" dt="2023-09-26T13:07:00.588" v="29" actId="13244"/>
          <ac:picMkLst>
            <pc:docMk/>
            <pc:sldMk cId="2569795625" sldId="439"/>
            <ac:picMk id="3" creationId="{FBD644E0-8217-CBCD-624A-12482CA77AAB}"/>
          </ac:picMkLst>
        </pc:picChg>
      </pc:sldChg>
      <pc:sldChg chg="modSp mod">
        <pc:chgData name="Kylie Geard" userId="b930dff3-5db0-4b18-9d4c-f929b90677dc" providerId="ADAL" clId="{AF81435E-31A3-4D7F-BF63-4837DD4320C2}" dt="2023-09-26T13:12:32.395" v="177" actId="14100"/>
        <pc:sldMkLst>
          <pc:docMk/>
          <pc:sldMk cId="388461792" sldId="443"/>
        </pc:sldMkLst>
        <pc:spChg chg="mod ord">
          <ac:chgData name="Kylie Geard" userId="b930dff3-5db0-4b18-9d4c-f929b90677dc" providerId="ADAL" clId="{AF81435E-31A3-4D7F-BF63-4837DD4320C2}" dt="2023-09-26T13:12:21.851" v="176" actId="1036"/>
          <ac:spMkLst>
            <pc:docMk/>
            <pc:sldMk cId="388461792" sldId="443"/>
            <ac:spMk id="7" creationId="{C96411E1-9961-6545-4DE2-39D27D6C05AB}"/>
          </ac:spMkLst>
        </pc:spChg>
        <pc:picChg chg="mod ord modCrop">
          <ac:chgData name="Kylie Geard" userId="b930dff3-5db0-4b18-9d4c-f929b90677dc" providerId="ADAL" clId="{AF81435E-31A3-4D7F-BF63-4837DD4320C2}" dt="2023-09-26T13:12:32.395" v="177" actId="14100"/>
          <ac:picMkLst>
            <pc:docMk/>
            <pc:sldMk cId="388461792" sldId="443"/>
            <ac:picMk id="5" creationId="{40013C42-25B5-7AA7-E564-D36DCCE0352D}"/>
          </ac:picMkLst>
        </pc:picChg>
      </pc:sldChg>
      <pc:sldChg chg="modSp mod">
        <pc:chgData name="Kylie Geard" userId="b930dff3-5db0-4b18-9d4c-f929b90677dc" providerId="ADAL" clId="{AF81435E-31A3-4D7F-BF63-4837DD4320C2}" dt="2023-09-26T13:13:34.015" v="180" actId="207"/>
        <pc:sldMkLst>
          <pc:docMk/>
          <pc:sldMk cId="858302124" sldId="447"/>
        </pc:sldMkLst>
        <pc:spChg chg="mod">
          <ac:chgData name="Kylie Geard" userId="b930dff3-5db0-4b18-9d4c-f929b90677dc" providerId="ADAL" clId="{AF81435E-31A3-4D7F-BF63-4837DD4320C2}" dt="2023-09-26T13:13:34.015" v="180" actId="207"/>
          <ac:spMkLst>
            <pc:docMk/>
            <pc:sldMk cId="858302124" sldId="447"/>
            <ac:spMk id="7" creationId="{C96411E1-9961-6545-4DE2-39D27D6C05AB}"/>
          </ac:spMkLst>
        </pc:spChg>
      </pc:sldChg>
      <pc:sldChg chg="modSp mod">
        <pc:chgData name="Kylie Geard" userId="b930dff3-5db0-4b18-9d4c-f929b90677dc" providerId="ADAL" clId="{AF81435E-31A3-4D7F-BF63-4837DD4320C2}" dt="2023-09-26T13:13:48.563" v="183" actId="207"/>
        <pc:sldMkLst>
          <pc:docMk/>
          <pc:sldMk cId="877551991" sldId="450"/>
        </pc:sldMkLst>
        <pc:spChg chg="mod">
          <ac:chgData name="Kylie Geard" userId="b930dff3-5db0-4b18-9d4c-f929b90677dc" providerId="ADAL" clId="{AF81435E-31A3-4D7F-BF63-4837DD4320C2}" dt="2023-09-26T13:13:48.563" v="183" actId="207"/>
          <ac:spMkLst>
            <pc:docMk/>
            <pc:sldMk cId="877551991" sldId="450"/>
            <ac:spMk id="7" creationId="{C96411E1-9961-6545-4DE2-39D27D6C05AB}"/>
          </ac:spMkLst>
        </pc:spChg>
      </pc:sldChg>
      <pc:sldChg chg="modSp mod">
        <pc:chgData name="Kylie Geard" userId="b930dff3-5db0-4b18-9d4c-f929b90677dc" providerId="ADAL" clId="{AF81435E-31A3-4D7F-BF63-4837DD4320C2}" dt="2023-09-26T13:15:24.964" v="207" actId="207"/>
        <pc:sldMkLst>
          <pc:docMk/>
          <pc:sldMk cId="295256025" sldId="455"/>
        </pc:sldMkLst>
        <pc:spChg chg="mod">
          <ac:chgData name="Kylie Geard" userId="b930dff3-5db0-4b18-9d4c-f929b90677dc" providerId="ADAL" clId="{AF81435E-31A3-4D7F-BF63-4837DD4320C2}" dt="2023-09-26T13:15:24.964" v="207" actId="207"/>
          <ac:spMkLst>
            <pc:docMk/>
            <pc:sldMk cId="295256025" sldId="455"/>
            <ac:spMk id="7" creationId="{C96411E1-9961-6545-4DE2-39D27D6C05AB}"/>
          </ac:spMkLst>
        </pc:spChg>
        <pc:spChg chg="mod">
          <ac:chgData name="Kylie Geard" userId="b930dff3-5db0-4b18-9d4c-f929b90677dc" providerId="ADAL" clId="{AF81435E-31A3-4D7F-BF63-4837DD4320C2}" dt="2023-09-26T13:15:15.141" v="204" actId="1035"/>
          <ac:spMkLst>
            <pc:docMk/>
            <pc:sldMk cId="295256025" sldId="455"/>
            <ac:spMk id="9" creationId="{DDE7C907-5EBB-8297-D1D4-2B38EE1E2DDD}"/>
          </ac:spMkLst>
        </pc:spChg>
      </pc:sldChg>
      <pc:sldChg chg="modSp mod">
        <pc:chgData name="Kylie Geard" userId="b930dff3-5db0-4b18-9d4c-f929b90677dc" providerId="ADAL" clId="{AF81435E-31A3-4D7F-BF63-4837DD4320C2}" dt="2023-09-26T13:06:41.227" v="28" actId="14100"/>
        <pc:sldMkLst>
          <pc:docMk/>
          <pc:sldMk cId="1135177435" sldId="461"/>
        </pc:sldMkLst>
        <pc:spChg chg="mod">
          <ac:chgData name="Kylie Geard" userId="b930dff3-5db0-4b18-9d4c-f929b90677dc" providerId="ADAL" clId="{AF81435E-31A3-4D7F-BF63-4837DD4320C2}" dt="2023-09-26T13:06:41.227" v="28" actId="14100"/>
          <ac:spMkLst>
            <pc:docMk/>
            <pc:sldMk cId="1135177435" sldId="461"/>
            <ac:spMk id="2" creationId="{8F743E9C-FF99-F42E-9FB9-3CE24B44EFFD}"/>
          </ac:spMkLst>
        </pc:spChg>
        <pc:spChg chg="mod ord">
          <ac:chgData name="Kylie Geard" userId="b930dff3-5db0-4b18-9d4c-f929b90677dc" providerId="ADAL" clId="{AF81435E-31A3-4D7F-BF63-4837DD4320C2}" dt="2023-09-26T13:06:26.390" v="15" actId="113"/>
          <ac:spMkLst>
            <pc:docMk/>
            <pc:sldMk cId="1135177435" sldId="461"/>
            <ac:spMk id="4" creationId="{5554C044-032C-16DB-6C85-207FF5A9ADEA}"/>
          </ac:spMkLst>
        </pc:spChg>
      </pc:sldChg>
    </pc:docChg>
  </pc:docChgLst>
  <pc:docChgLst>
    <pc:chgData name="Jane Hawkeswood" userId="63bada2e-462c-4af3-bfba-3429ca74680e" providerId="ADAL" clId="{E22FA174-7B32-40CC-A98D-D4504CD83E9D}"/>
    <pc:docChg chg="modSld">
      <pc:chgData name="Jane Hawkeswood" userId="63bada2e-462c-4af3-bfba-3429ca74680e" providerId="ADAL" clId="{E22FA174-7B32-40CC-A98D-D4504CD83E9D}" dt="2023-09-25T07:14:53.503" v="60" actId="1076"/>
      <pc:docMkLst>
        <pc:docMk/>
      </pc:docMkLst>
      <pc:sldChg chg="modSp">
        <pc:chgData name="Jane Hawkeswood" userId="63bada2e-462c-4af3-bfba-3429ca74680e" providerId="ADAL" clId="{E22FA174-7B32-40CC-A98D-D4504CD83E9D}" dt="2023-09-25T06:54:31.622" v="2"/>
        <pc:sldMkLst>
          <pc:docMk/>
          <pc:sldMk cId="1329736710" sldId="407"/>
        </pc:sldMkLst>
        <pc:spChg chg="mod">
          <ac:chgData name="Jane Hawkeswood" userId="63bada2e-462c-4af3-bfba-3429ca74680e" providerId="ADAL" clId="{E22FA174-7B32-40CC-A98D-D4504CD83E9D}" dt="2023-09-25T06:54:31.622" v="2"/>
          <ac:spMkLst>
            <pc:docMk/>
            <pc:sldMk cId="1329736710" sldId="407"/>
            <ac:spMk id="3" creationId="{F20B7873-E7B0-4EDA-904F-6BA810353B4B}"/>
          </ac:spMkLst>
        </pc:spChg>
      </pc:sldChg>
      <pc:sldChg chg="modSp">
        <pc:chgData name="Jane Hawkeswood" userId="63bada2e-462c-4af3-bfba-3429ca74680e" providerId="ADAL" clId="{E22FA174-7B32-40CC-A98D-D4504CD83E9D}" dt="2023-09-25T07:14:53.503" v="60" actId="1076"/>
        <pc:sldMkLst>
          <pc:docMk/>
          <pc:sldMk cId="1130810572" sldId="408"/>
        </pc:sldMkLst>
        <pc:spChg chg="mod">
          <ac:chgData name="Jane Hawkeswood" userId="63bada2e-462c-4af3-bfba-3429ca74680e" providerId="ADAL" clId="{E22FA174-7B32-40CC-A98D-D4504CD83E9D}" dt="2023-09-25T07:14:53.503" v="60" actId="1076"/>
          <ac:spMkLst>
            <pc:docMk/>
            <pc:sldMk cId="1130810572" sldId="408"/>
            <ac:spMk id="7" creationId="{20DE7DE3-B73F-4B46-1C30-9980668BB6AC}"/>
          </ac:spMkLst>
        </pc:spChg>
      </pc:sldChg>
      <pc:sldChg chg="modSp">
        <pc:chgData name="Jane Hawkeswood" userId="63bada2e-462c-4af3-bfba-3429ca74680e" providerId="ADAL" clId="{E22FA174-7B32-40CC-A98D-D4504CD83E9D}" dt="2023-09-25T06:57:03.676" v="3"/>
        <pc:sldMkLst>
          <pc:docMk/>
          <pc:sldMk cId="3082891837" sldId="409"/>
        </pc:sldMkLst>
        <pc:spChg chg="mod">
          <ac:chgData name="Jane Hawkeswood" userId="63bada2e-462c-4af3-bfba-3429ca74680e" providerId="ADAL" clId="{E22FA174-7B32-40CC-A98D-D4504CD83E9D}" dt="2023-09-25T06:57:03.676" v="3"/>
          <ac:spMkLst>
            <pc:docMk/>
            <pc:sldMk cId="3082891837" sldId="409"/>
            <ac:spMk id="7" creationId="{C96411E1-9961-6545-4DE2-39D27D6C05AB}"/>
          </ac:spMkLst>
        </pc:spChg>
      </pc:sldChg>
      <pc:sldChg chg="modSp">
        <pc:chgData name="Jane Hawkeswood" userId="63bada2e-462c-4af3-bfba-3429ca74680e" providerId="ADAL" clId="{E22FA174-7B32-40CC-A98D-D4504CD83E9D}" dt="2023-09-25T07:05:13.212" v="9"/>
        <pc:sldMkLst>
          <pc:docMk/>
          <pc:sldMk cId="945602492" sldId="412"/>
        </pc:sldMkLst>
        <pc:spChg chg="mod">
          <ac:chgData name="Jane Hawkeswood" userId="63bada2e-462c-4af3-bfba-3429ca74680e" providerId="ADAL" clId="{E22FA174-7B32-40CC-A98D-D4504CD83E9D}" dt="2023-09-25T07:05:13.212" v="9"/>
          <ac:spMkLst>
            <pc:docMk/>
            <pc:sldMk cId="945602492" sldId="412"/>
            <ac:spMk id="7" creationId="{C96411E1-9961-6545-4DE2-39D27D6C05AB}"/>
          </ac:spMkLst>
        </pc:spChg>
      </pc:sldChg>
      <pc:sldChg chg="modSp">
        <pc:chgData name="Jane Hawkeswood" userId="63bada2e-462c-4af3-bfba-3429ca74680e" providerId="ADAL" clId="{E22FA174-7B32-40CC-A98D-D4504CD83E9D}" dt="2023-09-25T07:05:19.837" v="10"/>
        <pc:sldMkLst>
          <pc:docMk/>
          <pc:sldMk cId="3223799464" sldId="413"/>
        </pc:sldMkLst>
        <pc:spChg chg="mod">
          <ac:chgData name="Jane Hawkeswood" userId="63bada2e-462c-4af3-bfba-3429ca74680e" providerId="ADAL" clId="{E22FA174-7B32-40CC-A98D-D4504CD83E9D}" dt="2023-09-25T07:05:19.837" v="10"/>
          <ac:spMkLst>
            <pc:docMk/>
            <pc:sldMk cId="3223799464" sldId="413"/>
            <ac:spMk id="7" creationId="{C96411E1-9961-6545-4DE2-39D27D6C05AB}"/>
          </ac:spMkLst>
        </pc:spChg>
      </pc:sldChg>
      <pc:sldChg chg="modSp">
        <pc:chgData name="Jane Hawkeswood" userId="63bada2e-462c-4af3-bfba-3429ca74680e" providerId="ADAL" clId="{E22FA174-7B32-40CC-A98D-D4504CD83E9D}" dt="2023-09-25T07:05:25.265" v="11"/>
        <pc:sldMkLst>
          <pc:docMk/>
          <pc:sldMk cId="2292951444" sldId="414"/>
        </pc:sldMkLst>
        <pc:spChg chg="mod">
          <ac:chgData name="Jane Hawkeswood" userId="63bada2e-462c-4af3-bfba-3429ca74680e" providerId="ADAL" clId="{E22FA174-7B32-40CC-A98D-D4504CD83E9D}" dt="2023-09-25T07:05:25.265" v="11"/>
          <ac:spMkLst>
            <pc:docMk/>
            <pc:sldMk cId="2292951444" sldId="414"/>
            <ac:spMk id="7" creationId="{C96411E1-9961-6545-4DE2-39D27D6C05AB}"/>
          </ac:spMkLst>
        </pc:spChg>
      </pc:sldChg>
      <pc:sldChg chg="modSp">
        <pc:chgData name="Jane Hawkeswood" userId="63bada2e-462c-4af3-bfba-3429ca74680e" providerId="ADAL" clId="{E22FA174-7B32-40CC-A98D-D4504CD83E9D}" dt="2023-09-25T07:05:44.282" v="12"/>
        <pc:sldMkLst>
          <pc:docMk/>
          <pc:sldMk cId="535962566" sldId="415"/>
        </pc:sldMkLst>
        <pc:spChg chg="mod">
          <ac:chgData name="Jane Hawkeswood" userId="63bada2e-462c-4af3-bfba-3429ca74680e" providerId="ADAL" clId="{E22FA174-7B32-40CC-A98D-D4504CD83E9D}" dt="2023-09-25T07:05:44.282" v="12"/>
          <ac:spMkLst>
            <pc:docMk/>
            <pc:sldMk cId="535962566" sldId="415"/>
            <ac:spMk id="7" creationId="{C96411E1-9961-6545-4DE2-39D27D6C05AB}"/>
          </ac:spMkLst>
        </pc:spChg>
      </pc:sldChg>
      <pc:sldChg chg="modSp">
        <pc:chgData name="Jane Hawkeswood" userId="63bada2e-462c-4af3-bfba-3429ca74680e" providerId="ADAL" clId="{E22FA174-7B32-40CC-A98D-D4504CD83E9D}" dt="2023-09-25T07:05:52.972" v="13"/>
        <pc:sldMkLst>
          <pc:docMk/>
          <pc:sldMk cId="1743205653" sldId="416"/>
        </pc:sldMkLst>
        <pc:spChg chg="mod">
          <ac:chgData name="Jane Hawkeswood" userId="63bada2e-462c-4af3-bfba-3429ca74680e" providerId="ADAL" clId="{E22FA174-7B32-40CC-A98D-D4504CD83E9D}" dt="2023-09-25T07:05:52.972" v="13"/>
          <ac:spMkLst>
            <pc:docMk/>
            <pc:sldMk cId="1743205653" sldId="416"/>
            <ac:spMk id="7" creationId="{C96411E1-9961-6545-4DE2-39D27D6C05AB}"/>
          </ac:spMkLst>
        </pc:spChg>
      </pc:sldChg>
      <pc:sldChg chg="modSp">
        <pc:chgData name="Jane Hawkeswood" userId="63bada2e-462c-4af3-bfba-3429ca74680e" providerId="ADAL" clId="{E22FA174-7B32-40CC-A98D-D4504CD83E9D}" dt="2023-09-25T07:09:47.617" v="18"/>
        <pc:sldMkLst>
          <pc:docMk/>
          <pc:sldMk cId="1021402167" sldId="419"/>
        </pc:sldMkLst>
        <pc:spChg chg="mod">
          <ac:chgData name="Jane Hawkeswood" userId="63bada2e-462c-4af3-bfba-3429ca74680e" providerId="ADAL" clId="{E22FA174-7B32-40CC-A98D-D4504CD83E9D}" dt="2023-09-25T07:09:47.617" v="18"/>
          <ac:spMkLst>
            <pc:docMk/>
            <pc:sldMk cId="1021402167" sldId="419"/>
            <ac:spMk id="7" creationId="{C96411E1-9961-6545-4DE2-39D27D6C05AB}"/>
          </ac:spMkLst>
        </pc:spChg>
      </pc:sldChg>
      <pc:sldChg chg="modSp">
        <pc:chgData name="Jane Hawkeswood" userId="63bada2e-462c-4af3-bfba-3429ca74680e" providerId="ADAL" clId="{E22FA174-7B32-40CC-A98D-D4504CD83E9D}" dt="2023-09-25T07:08:56.668" v="14"/>
        <pc:sldMkLst>
          <pc:docMk/>
          <pc:sldMk cId="2321796760" sldId="422"/>
        </pc:sldMkLst>
        <pc:spChg chg="mod">
          <ac:chgData name="Jane Hawkeswood" userId="63bada2e-462c-4af3-bfba-3429ca74680e" providerId="ADAL" clId="{E22FA174-7B32-40CC-A98D-D4504CD83E9D}" dt="2023-09-25T07:08:56.668" v="14"/>
          <ac:spMkLst>
            <pc:docMk/>
            <pc:sldMk cId="2321796760" sldId="422"/>
            <ac:spMk id="7" creationId="{C96411E1-9961-6545-4DE2-39D27D6C05AB}"/>
          </ac:spMkLst>
        </pc:spChg>
      </pc:sldChg>
      <pc:sldChg chg="modSp">
        <pc:chgData name="Jane Hawkeswood" userId="63bada2e-462c-4af3-bfba-3429ca74680e" providerId="ADAL" clId="{E22FA174-7B32-40CC-A98D-D4504CD83E9D}" dt="2023-09-25T07:09:18.630" v="15"/>
        <pc:sldMkLst>
          <pc:docMk/>
          <pc:sldMk cId="721592487" sldId="423"/>
        </pc:sldMkLst>
        <pc:spChg chg="mod">
          <ac:chgData name="Jane Hawkeswood" userId="63bada2e-462c-4af3-bfba-3429ca74680e" providerId="ADAL" clId="{E22FA174-7B32-40CC-A98D-D4504CD83E9D}" dt="2023-09-25T07:09:18.630" v="15"/>
          <ac:spMkLst>
            <pc:docMk/>
            <pc:sldMk cId="721592487" sldId="423"/>
            <ac:spMk id="7" creationId="{C96411E1-9961-6545-4DE2-39D27D6C05AB}"/>
          </ac:spMkLst>
        </pc:spChg>
      </pc:sldChg>
      <pc:sldChg chg="modSp">
        <pc:chgData name="Jane Hawkeswood" userId="63bada2e-462c-4af3-bfba-3429ca74680e" providerId="ADAL" clId="{E22FA174-7B32-40CC-A98D-D4504CD83E9D}" dt="2023-09-25T07:09:30.180" v="16"/>
        <pc:sldMkLst>
          <pc:docMk/>
          <pc:sldMk cId="2824795929" sldId="424"/>
        </pc:sldMkLst>
        <pc:spChg chg="mod">
          <ac:chgData name="Jane Hawkeswood" userId="63bada2e-462c-4af3-bfba-3429ca74680e" providerId="ADAL" clId="{E22FA174-7B32-40CC-A98D-D4504CD83E9D}" dt="2023-09-25T07:09:30.180" v="16"/>
          <ac:spMkLst>
            <pc:docMk/>
            <pc:sldMk cId="2824795929" sldId="424"/>
            <ac:spMk id="7" creationId="{C96411E1-9961-6545-4DE2-39D27D6C05AB}"/>
          </ac:spMkLst>
        </pc:spChg>
      </pc:sldChg>
      <pc:sldChg chg="modSp">
        <pc:chgData name="Jane Hawkeswood" userId="63bada2e-462c-4af3-bfba-3429ca74680e" providerId="ADAL" clId="{E22FA174-7B32-40CC-A98D-D4504CD83E9D}" dt="2023-09-25T07:09:38.744" v="17"/>
        <pc:sldMkLst>
          <pc:docMk/>
          <pc:sldMk cId="1225219716" sldId="425"/>
        </pc:sldMkLst>
        <pc:spChg chg="mod">
          <ac:chgData name="Jane Hawkeswood" userId="63bada2e-462c-4af3-bfba-3429ca74680e" providerId="ADAL" clId="{E22FA174-7B32-40CC-A98D-D4504CD83E9D}" dt="2023-09-25T07:09:38.744" v="17"/>
          <ac:spMkLst>
            <pc:docMk/>
            <pc:sldMk cId="1225219716" sldId="425"/>
            <ac:spMk id="7" creationId="{C96411E1-9961-6545-4DE2-39D27D6C05AB}"/>
          </ac:spMkLst>
        </pc:spChg>
      </pc:sldChg>
      <pc:sldChg chg="modSp">
        <pc:chgData name="Jane Hawkeswood" userId="63bada2e-462c-4af3-bfba-3429ca74680e" providerId="ADAL" clId="{E22FA174-7B32-40CC-A98D-D4504CD83E9D}" dt="2023-09-25T07:09:53.031" v="19"/>
        <pc:sldMkLst>
          <pc:docMk/>
          <pc:sldMk cId="2873981088" sldId="426"/>
        </pc:sldMkLst>
        <pc:spChg chg="mod">
          <ac:chgData name="Jane Hawkeswood" userId="63bada2e-462c-4af3-bfba-3429ca74680e" providerId="ADAL" clId="{E22FA174-7B32-40CC-A98D-D4504CD83E9D}" dt="2023-09-25T07:09:53.031" v="19"/>
          <ac:spMkLst>
            <pc:docMk/>
            <pc:sldMk cId="2873981088" sldId="426"/>
            <ac:spMk id="7" creationId="{C96411E1-9961-6545-4DE2-39D27D6C05AB}"/>
          </ac:spMkLst>
        </pc:spChg>
      </pc:sldChg>
      <pc:sldChg chg="modSp">
        <pc:chgData name="Jane Hawkeswood" userId="63bada2e-462c-4af3-bfba-3429ca74680e" providerId="ADAL" clId="{E22FA174-7B32-40CC-A98D-D4504CD83E9D}" dt="2023-09-25T07:10:02.824" v="20"/>
        <pc:sldMkLst>
          <pc:docMk/>
          <pc:sldMk cId="1266645851" sldId="427"/>
        </pc:sldMkLst>
        <pc:spChg chg="mod">
          <ac:chgData name="Jane Hawkeswood" userId="63bada2e-462c-4af3-bfba-3429ca74680e" providerId="ADAL" clId="{E22FA174-7B32-40CC-A98D-D4504CD83E9D}" dt="2023-09-25T07:10:02.824" v="20"/>
          <ac:spMkLst>
            <pc:docMk/>
            <pc:sldMk cId="1266645851" sldId="427"/>
            <ac:spMk id="7" creationId="{C96411E1-9961-6545-4DE2-39D27D6C05AB}"/>
          </ac:spMkLst>
        </pc:spChg>
      </pc:sldChg>
      <pc:sldChg chg="modSp">
        <pc:chgData name="Jane Hawkeswood" userId="63bada2e-462c-4af3-bfba-3429ca74680e" providerId="ADAL" clId="{E22FA174-7B32-40CC-A98D-D4504CD83E9D}" dt="2023-09-25T07:10:12.507" v="21"/>
        <pc:sldMkLst>
          <pc:docMk/>
          <pc:sldMk cId="3457165499" sldId="428"/>
        </pc:sldMkLst>
        <pc:spChg chg="mod">
          <ac:chgData name="Jane Hawkeswood" userId="63bada2e-462c-4af3-bfba-3429ca74680e" providerId="ADAL" clId="{E22FA174-7B32-40CC-A98D-D4504CD83E9D}" dt="2023-09-25T07:10:12.507" v="21"/>
          <ac:spMkLst>
            <pc:docMk/>
            <pc:sldMk cId="3457165499" sldId="428"/>
            <ac:spMk id="7" creationId="{C96411E1-9961-6545-4DE2-39D27D6C05AB}"/>
          </ac:spMkLst>
        </pc:spChg>
      </pc:sldChg>
      <pc:sldChg chg="modSp">
        <pc:chgData name="Jane Hawkeswood" userId="63bada2e-462c-4af3-bfba-3429ca74680e" providerId="ADAL" clId="{E22FA174-7B32-40CC-A98D-D4504CD83E9D}" dt="2023-09-25T07:04:44.116" v="6"/>
        <pc:sldMkLst>
          <pc:docMk/>
          <pc:sldMk cId="2620765385" sldId="435"/>
        </pc:sldMkLst>
        <pc:spChg chg="mod">
          <ac:chgData name="Jane Hawkeswood" userId="63bada2e-462c-4af3-bfba-3429ca74680e" providerId="ADAL" clId="{E22FA174-7B32-40CC-A98D-D4504CD83E9D}" dt="2023-09-25T07:04:44.116" v="6"/>
          <ac:spMkLst>
            <pc:docMk/>
            <pc:sldMk cId="2620765385" sldId="435"/>
            <ac:spMk id="7" creationId="{C96411E1-9961-6545-4DE2-39D27D6C05AB}"/>
          </ac:spMkLst>
        </pc:spChg>
      </pc:sldChg>
      <pc:sldChg chg="modSp">
        <pc:chgData name="Jane Hawkeswood" userId="63bada2e-462c-4af3-bfba-3429ca74680e" providerId="ADAL" clId="{E22FA174-7B32-40CC-A98D-D4504CD83E9D}" dt="2023-09-25T06:58:37.480" v="4"/>
        <pc:sldMkLst>
          <pc:docMk/>
          <pc:sldMk cId="1128450171" sldId="436"/>
        </pc:sldMkLst>
        <pc:spChg chg="mod">
          <ac:chgData name="Jane Hawkeswood" userId="63bada2e-462c-4af3-bfba-3429ca74680e" providerId="ADAL" clId="{E22FA174-7B32-40CC-A98D-D4504CD83E9D}" dt="2023-09-25T06:58:37.480" v="4"/>
          <ac:spMkLst>
            <pc:docMk/>
            <pc:sldMk cId="1128450171" sldId="436"/>
            <ac:spMk id="7" creationId="{C96411E1-9961-6545-4DE2-39D27D6C05AB}"/>
          </ac:spMkLst>
        </pc:spChg>
      </pc:sldChg>
      <pc:sldChg chg="modSp">
        <pc:chgData name="Jane Hawkeswood" userId="63bada2e-462c-4af3-bfba-3429ca74680e" providerId="ADAL" clId="{E22FA174-7B32-40CC-A98D-D4504CD83E9D}" dt="2023-09-25T07:04:51.897" v="7"/>
        <pc:sldMkLst>
          <pc:docMk/>
          <pc:sldMk cId="2203197037" sldId="437"/>
        </pc:sldMkLst>
        <pc:spChg chg="mod">
          <ac:chgData name="Jane Hawkeswood" userId="63bada2e-462c-4af3-bfba-3429ca74680e" providerId="ADAL" clId="{E22FA174-7B32-40CC-A98D-D4504CD83E9D}" dt="2023-09-25T07:04:51.897" v="7"/>
          <ac:spMkLst>
            <pc:docMk/>
            <pc:sldMk cId="2203197037" sldId="437"/>
            <ac:spMk id="7" creationId="{C96411E1-9961-6545-4DE2-39D27D6C05AB}"/>
          </ac:spMkLst>
        </pc:spChg>
      </pc:sldChg>
      <pc:sldChg chg="modSp">
        <pc:chgData name="Jane Hawkeswood" userId="63bada2e-462c-4af3-bfba-3429ca74680e" providerId="ADAL" clId="{E22FA174-7B32-40CC-A98D-D4504CD83E9D}" dt="2023-09-25T07:10:28.038" v="22"/>
        <pc:sldMkLst>
          <pc:docMk/>
          <pc:sldMk cId="213376999" sldId="438"/>
        </pc:sldMkLst>
        <pc:spChg chg="mod">
          <ac:chgData name="Jane Hawkeswood" userId="63bada2e-462c-4af3-bfba-3429ca74680e" providerId="ADAL" clId="{E22FA174-7B32-40CC-A98D-D4504CD83E9D}" dt="2023-09-25T07:10:28.038" v="22"/>
          <ac:spMkLst>
            <pc:docMk/>
            <pc:sldMk cId="213376999" sldId="438"/>
            <ac:spMk id="7" creationId="{C96411E1-9961-6545-4DE2-39D27D6C05AB}"/>
          </ac:spMkLst>
        </pc:spChg>
      </pc:sldChg>
      <pc:sldChg chg="modSp">
        <pc:chgData name="Jane Hawkeswood" userId="63bada2e-462c-4af3-bfba-3429ca74680e" providerId="ADAL" clId="{E22FA174-7B32-40CC-A98D-D4504CD83E9D}" dt="2023-09-25T07:04:36.418" v="5"/>
        <pc:sldMkLst>
          <pc:docMk/>
          <pc:sldMk cId="2569795625" sldId="439"/>
        </pc:sldMkLst>
        <pc:spChg chg="mod">
          <ac:chgData name="Jane Hawkeswood" userId="63bada2e-462c-4af3-bfba-3429ca74680e" providerId="ADAL" clId="{E22FA174-7B32-40CC-A98D-D4504CD83E9D}" dt="2023-09-25T07:04:36.418" v="5"/>
          <ac:spMkLst>
            <pc:docMk/>
            <pc:sldMk cId="2569795625" sldId="439"/>
            <ac:spMk id="7" creationId="{C96411E1-9961-6545-4DE2-39D27D6C05AB}"/>
          </ac:spMkLst>
        </pc:spChg>
      </pc:sldChg>
      <pc:sldChg chg="modSp">
        <pc:chgData name="Jane Hawkeswood" userId="63bada2e-462c-4af3-bfba-3429ca74680e" providerId="ADAL" clId="{E22FA174-7B32-40CC-A98D-D4504CD83E9D}" dt="2023-09-25T07:11:29.385" v="23"/>
        <pc:sldMkLst>
          <pc:docMk/>
          <pc:sldMk cId="2142230282" sldId="442"/>
        </pc:sldMkLst>
        <pc:spChg chg="mod">
          <ac:chgData name="Jane Hawkeswood" userId="63bada2e-462c-4af3-bfba-3429ca74680e" providerId="ADAL" clId="{E22FA174-7B32-40CC-A98D-D4504CD83E9D}" dt="2023-09-25T07:11:29.385" v="23"/>
          <ac:spMkLst>
            <pc:docMk/>
            <pc:sldMk cId="2142230282" sldId="442"/>
            <ac:spMk id="7" creationId="{C96411E1-9961-6545-4DE2-39D27D6C05AB}"/>
          </ac:spMkLst>
        </pc:spChg>
      </pc:sldChg>
      <pc:sldChg chg="modSp">
        <pc:chgData name="Jane Hawkeswood" userId="63bada2e-462c-4af3-bfba-3429ca74680e" providerId="ADAL" clId="{E22FA174-7B32-40CC-A98D-D4504CD83E9D}" dt="2023-09-25T07:11:38.441" v="24"/>
        <pc:sldMkLst>
          <pc:docMk/>
          <pc:sldMk cId="321739016" sldId="444"/>
        </pc:sldMkLst>
        <pc:spChg chg="mod">
          <ac:chgData name="Jane Hawkeswood" userId="63bada2e-462c-4af3-bfba-3429ca74680e" providerId="ADAL" clId="{E22FA174-7B32-40CC-A98D-D4504CD83E9D}" dt="2023-09-25T07:11:38.441" v="24"/>
          <ac:spMkLst>
            <pc:docMk/>
            <pc:sldMk cId="321739016" sldId="444"/>
            <ac:spMk id="7" creationId="{C96411E1-9961-6545-4DE2-39D27D6C05AB}"/>
          </ac:spMkLst>
        </pc:spChg>
      </pc:sldChg>
      <pc:sldChg chg="modSp">
        <pc:chgData name="Jane Hawkeswood" userId="63bada2e-462c-4af3-bfba-3429ca74680e" providerId="ADAL" clId="{E22FA174-7B32-40CC-A98D-D4504CD83E9D}" dt="2023-09-25T07:12:06.124" v="35" actId="20577"/>
        <pc:sldMkLst>
          <pc:docMk/>
          <pc:sldMk cId="858302124" sldId="447"/>
        </pc:sldMkLst>
        <pc:spChg chg="mod">
          <ac:chgData name="Jane Hawkeswood" userId="63bada2e-462c-4af3-bfba-3429ca74680e" providerId="ADAL" clId="{E22FA174-7B32-40CC-A98D-D4504CD83E9D}" dt="2023-09-25T07:11:53.772" v="26"/>
          <ac:spMkLst>
            <pc:docMk/>
            <pc:sldMk cId="858302124" sldId="447"/>
            <ac:spMk id="7" creationId="{C96411E1-9961-6545-4DE2-39D27D6C05AB}"/>
          </ac:spMkLst>
        </pc:spChg>
        <pc:spChg chg="mod">
          <ac:chgData name="Jane Hawkeswood" userId="63bada2e-462c-4af3-bfba-3429ca74680e" providerId="ADAL" clId="{E22FA174-7B32-40CC-A98D-D4504CD83E9D}" dt="2023-09-25T07:12:06.124" v="35" actId="20577"/>
          <ac:spMkLst>
            <pc:docMk/>
            <pc:sldMk cId="858302124" sldId="447"/>
            <ac:spMk id="9" creationId="{DDE7C907-5EBB-8297-D1D4-2B38EE1E2DDD}"/>
          </ac:spMkLst>
        </pc:spChg>
      </pc:sldChg>
      <pc:sldChg chg="modSp">
        <pc:chgData name="Jane Hawkeswood" userId="63bada2e-462c-4af3-bfba-3429ca74680e" providerId="ADAL" clId="{E22FA174-7B32-40CC-A98D-D4504CD83E9D}" dt="2023-09-25T07:12:33.853" v="44"/>
        <pc:sldMkLst>
          <pc:docMk/>
          <pc:sldMk cId="658768250" sldId="448"/>
        </pc:sldMkLst>
        <pc:spChg chg="mod">
          <ac:chgData name="Jane Hawkeswood" userId="63bada2e-462c-4af3-bfba-3429ca74680e" providerId="ADAL" clId="{E22FA174-7B32-40CC-A98D-D4504CD83E9D}" dt="2023-09-25T07:12:33.853" v="44"/>
          <ac:spMkLst>
            <pc:docMk/>
            <pc:sldMk cId="658768250" sldId="448"/>
            <ac:spMk id="7" creationId="{C96411E1-9961-6545-4DE2-39D27D6C05AB}"/>
          </ac:spMkLst>
        </pc:spChg>
      </pc:sldChg>
      <pc:sldChg chg="modSp">
        <pc:chgData name="Jane Hawkeswood" userId="63bada2e-462c-4af3-bfba-3429ca74680e" providerId="ADAL" clId="{E22FA174-7B32-40CC-A98D-D4504CD83E9D}" dt="2023-09-25T07:12:13.958" v="36"/>
        <pc:sldMkLst>
          <pc:docMk/>
          <pc:sldMk cId="1913131894" sldId="449"/>
        </pc:sldMkLst>
        <pc:spChg chg="mod">
          <ac:chgData name="Jane Hawkeswood" userId="63bada2e-462c-4af3-bfba-3429ca74680e" providerId="ADAL" clId="{E22FA174-7B32-40CC-A98D-D4504CD83E9D}" dt="2023-09-25T07:12:13.958" v="36"/>
          <ac:spMkLst>
            <pc:docMk/>
            <pc:sldMk cId="1913131894" sldId="449"/>
            <ac:spMk id="7" creationId="{C96411E1-9961-6545-4DE2-39D27D6C05AB}"/>
          </ac:spMkLst>
        </pc:spChg>
      </pc:sldChg>
      <pc:sldChg chg="modSp">
        <pc:chgData name="Jane Hawkeswood" userId="63bada2e-462c-4af3-bfba-3429ca74680e" providerId="ADAL" clId="{E22FA174-7B32-40CC-A98D-D4504CD83E9D}" dt="2023-09-25T07:12:29.073" v="43" actId="20577"/>
        <pc:sldMkLst>
          <pc:docMk/>
          <pc:sldMk cId="877551991" sldId="450"/>
        </pc:sldMkLst>
        <pc:spChg chg="mod">
          <ac:chgData name="Jane Hawkeswood" userId="63bada2e-462c-4af3-bfba-3429ca74680e" providerId="ADAL" clId="{E22FA174-7B32-40CC-A98D-D4504CD83E9D}" dt="2023-09-25T07:12:21.709" v="37"/>
          <ac:spMkLst>
            <pc:docMk/>
            <pc:sldMk cId="877551991" sldId="450"/>
            <ac:spMk id="7" creationId="{C96411E1-9961-6545-4DE2-39D27D6C05AB}"/>
          </ac:spMkLst>
        </pc:spChg>
        <pc:spChg chg="mod">
          <ac:chgData name="Jane Hawkeswood" userId="63bada2e-462c-4af3-bfba-3429ca74680e" providerId="ADAL" clId="{E22FA174-7B32-40CC-A98D-D4504CD83E9D}" dt="2023-09-25T07:12:29.073" v="43" actId="20577"/>
          <ac:spMkLst>
            <pc:docMk/>
            <pc:sldMk cId="877551991" sldId="450"/>
            <ac:spMk id="9" creationId="{DDE7C907-5EBB-8297-D1D4-2B38EE1E2DDD}"/>
          </ac:spMkLst>
        </pc:spChg>
      </pc:sldChg>
      <pc:sldChg chg="modSp">
        <pc:chgData name="Jane Hawkeswood" userId="63bada2e-462c-4af3-bfba-3429ca74680e" providerId="ADAL" clId="{E22FA174-7B32-40CC-A98D-D4504CD83E9D}" dt="2023-09-25T07:12:46.277" v="45"/>
        <pc:sldMkLst>
          <pc:docMk/>
          <pc:sldMk cId="974244304" sldId="451"/>
        </pc:sldMkLst>
        <pc:spChg chg="mod">
          <ac:chgData name="Jane Hawkeswood" userId="63bada2e-462c-4af3-bfba-3429ca74680e" providerId="ADAL" clId="{E22FA174-7B32-40CC-A98D-D4504CD83E9D}" dt="2023-09-25T07:12:46.277" v="45"/>
          <ac:spMkLst>
            <pc:docMk/>
            <pc:sldMk cId="974244304" sldId="451"/>
            <ac:spMk id="7" creationId="{C96411E1-9961-6545-4DE2-39D27D6C05AB}"/>
          </ac:spMkLst>
        </pc:spChg>
      </pc:sldChg>
      <pc:sldChg chg="modSp">
        <pc:chgData name="Jane Hawkeswood" userId="63bada2e-462c-4af3-bfba-3429ca74680e" providerId="ADAL" clId="{E22FA174-7B32-40CC-A98D-D4504CD83E9D}" dt="2023-09-25T07:12:58.752" v="46"/>
        <pc:sldMkLst>
          <pc:docMk/>
          <pc:sldMk cId="1574454453" sldId="454"/>
        </pc:sldMkLst>
        <pc:spChg chg="mod">
          <ac:chgData name="Jane Hawkeswood" userId="63bada2e-462c-4af3-bfba-3429ca74680e" providerId="ADAL" clId="{E22FA174-7B32-40CC-A98D-D4504CD83E9D}" dt="2023-09-25T07:12:58.752" v="46"/>
          <ac:spMkLst>
            <pc:docMk/>
            <pc:sldMk cId="1574454453" sldId="454"/>
            <ac:spMk id="7" creationId="{C96411E1-9961-6545-4DE2-39D27D6C05AB}"/>
          </ac:spMkLst>
        </pc:spChg>
      </pc:sldChg>
      <pc:sldChg chg="modSp">
        <pc:chgData name="Jane Hawkeswood" userId="63bada2e-462c-4af3-bfba-3429ca74680e" providerId="ADAL" clId="{E22FA174-7B32-40CC-A98D-D4504CD83E9D}" dt="2023-09-25T07:13:04.324" v="47"/>
        <pc:sldMkLst>
          <pc:docMk/>
          <pc:sldMk cId="295256025" sldId="455"/>
        </pc:sldMkLst>
        <pc:spChg chg="mod">
          <ac:chgData name="Jane Hawkeswood" userId="63bada2e-462c-4af3-bfba-3429ca74680e" providerId="ADAL" clId="{E22FA174-7B32-40CC-A98D-D4504CD83E9D}" dt="2023-09-25T07:13:04.324" v="47"/>
          <ac:spMkLst>
            <pc:docMk/>
            <pc:sldMk cId="295256025" sldId="455"/>
            <ac:spMk id="7" creationId="{C96411E1-9961-6545-4DE2-39D27D6C05AB}"/>
          </ac:spMkLst>
        </pc:spChg>
      </pc:sldChg>
      <pc:sldChg chg="modSp">
        <pc:chgData name="Jane Hawkeswood" userId="63bada2e-462c-4af3-bfba-3429ca74680e" providerId="ADAL" clId="{E22FA174-7B32-40CC-A98D-D4504CD83E9D}" dt="2023-09-25T07:13:13.298" v="49"/>
        <pc:sldMkLst>
          <pc:docMk/>
          <pc:sldMk cId="904919535" sldId="456"/>
        </pc:sldMkLst>
        <pc:spChg chg="mod">
          <ac:chgData name="Jane Hawkeswood" userId="63bada2e-462c-4af3-bfba-3429ca74680e" providerId="ADAL" clId="{E22FA174-7B32-40CC-A98D-D4504CD83E9D}" dt="2023-09-25T07:13:13.298" v="49"/>
          <ac:spMkLst>
            <pc:docMk/>
            <pc:sldMk cId="904919535" sldId="456"/>
            <ac:spMk id="4" creationId="{92D36392-D06C-1E7C-6E67-0CADE6322A73}"/>
          </ac:spMkLst>
        </pc:spChg>
      </pc:sldChg>
      <pc:sldChg chg="modSp">
        <pc:chgData name="Jane Hawkeswood" userId="63bada2e-462c-4af3-bfba-3429ca74680e" providerId="ADAL" clId="{E22FA174-7B32-40CC-A98D-D4504CD83E9D}" dt="2023-09-25T07:13:19.355" v="50"/>
        <pc:sldMkLst>
          <pc:docMk/>
          <pc:sldMk cId="460870082" sldId="458"/>
        </pc:sldMkLst>
        <pc:spChg chg="mod">
          <ac:chgData name="Jane Hawkeswood" userId="63bada2e-462c-4af3-bfba-3429ca74680e" providerId="ADAL" clId="{E22FA174-7B32-40CC-A98D-D4504CD83E9D}" dt="2023-09-25T07:13:19.355" v="50"/>
          <ac:spMkLst>
            <pc:docMk/>
            <pc:sldMk cId="460870082" sldId="458"/>
            <ac:spMk id="7" creationId="{C96411E1-9961-6545-4DE2-39D27D6C05AB}"/>
          </ac:spMkLst>
        </pc:spChg>
      </pc:sldChg>
      <pc:sldChg chg="modSp">
        <pc:chgData name="Jane Hawkeswood" userId="63bada2e-462c-4af3-bfba-3429ca74680e" providerId="ADAL" clId="{E22FA174-7B32-40CC-A98D-D4504CD83E9D}" dt="2023-09-25T07:13:26.147" v="51"/>
        <pc:sldMkLst>
          <pc:docMk/>
          <pc:sldMk cId="1432403361" sldId="459"/>
        </pc:sldMkLst>
        <pc:spChg chg="mod">
          <ac:chgData name="Jane Hawkeswood" userId="63bada2e-462c-4af3-bfba-3429ca74680e" providerId="ADAL" clId="{E22FA174-7B32-40CC-A98D-D4504CD83E9D}" dt="2023-09-25T07:13:26.147" v="51"/>
          <ac:spMkLst>
            <pc:docMk/>
            <pc:sldMk cId="1432403361" sldId="459"/>
            <ac:spMk id="7" creationId="{C96411E1-9961-6545-4DE2-39D27D6C05AB}"/>
          </ac:spMkLst>
        </pc:spChg>
      </pc:sldChg>
      <pc:sldChg chg="modSp">
        <pc:chgData name="Jane Hawkeswood" userId="63bada2e-462c-4af3-bfba-3429ca74680e" providerId="ADAL" clId="{E22FA174-7B32-40CC-A98D-D4504CD83E9D}" dt="2023-09-25T07:13:40.477" v="53"/>
        <pc:sldMkLst>
          <pc:docMk/>
          <pc:sldMk cId="1296150387" sldId="462"/>
        </pc:sldMkLst>
        <pc:spChg chg="mod">
          <ac:chgData name="Jane Hawkeswood" userId="63bada2e-462c-4af3-bfba-3429ca74680e" providerId="ADAL" clId="{E22FA174-7B32-40CC-A98D-D4504CD83E9D}" dt="2023-09-25T07:13:40.477" v="53"/>
          <ac:spMkLst>
            <pc:docMk/>
            <pc:sldMk cId="1296150387" sldId="462"/>
            <ac:spMk id="7" creationId="{C96411E1-9961-6545-4DE2-39D27D6C05AB}"/>
          </ac:spMkLst>
        </pc:spChg>
      </pc:sldChg>
      <pc:sldChg chg="modSp">
        <pc:chgData name="Jane Hawkeswood" userId="63bada2e-462c-4af3-bfba-3429ca74680e" providerId="ADAL" clId="{E22FA174-7B32-40CC-A98D-D4504CD83E9D}" dt="2023-09-25T07:13:35.041" v="52"/>
        <pc:sldMkLst>
          <pc:docMk/>
          <pc:sldMk cId="1956259697" sldId="463"/>
        </pc:sldMkLst>
        <pc:spChg chg="mod">
          <ac:chgData name="Jane Hawkeswood" userId="63bada2e-462c-4af3-bfba-3429ca74680e" providerId="ADAL" clId="{E22FA174-7B32-40CC-A98D-D4504CD83E9D}" dt="2023-09-25T07:13:35.041" v="52"/>
          <ac:spMkLst>
            <pc:docMk/>
            <pc:sldMk cId="1956259697" sldId="463"/>
            <ac:spMk id="7" creationId="{C96411E1-9961-6545-4DE2-39D27D6C05AB}"/>
          </ac:spMkLst>
        </pc:spChg>
      </pc:sldChg>
      <pc:sldChg chg="modSp">
        <pc:chgData name="Jane Hawkeswood" userId="63bada2e-462c-4af3-bfba-3429ca74680e" providerId="ADAL" clId="{E22FA174-7B32-40CC-A98D-D4504CD83E9D}" dt="2023-09-25T07:13:47.968" v="54"/>
        <pc:sldMkLst>
          <pc:docMk/>
          <pc:sldMk cId="1965916" sldId="464"/>
        </pc:sldMkLst>
        <pc:spChg chg="mod">
          <ac:chgData name="Jane Hawkeswood" userId="63bada2e-462c-4af3-bfba-3429ca74680e" providerId="ADAL" clId="{E22FA174-7B32-40CC-A98D-D4504CD83E9D}" dt="2023-09-25T07:13:47.968" v="54"/>
          <ac:spMkLst>
            <pc:docMk/>
            <pc:sldMk cId="1965916" sldId="464"/>
            <ac:spMk id="7" creationId="{C96411E1-9961-6545-4DE2-39D27D6C05AB}"/>
          </ac:spMkLst>
        </pc:spChg>
      </pc:sldChg>
      <pc:sldChg chg="modSp">
        <pc:chgData name="Jane Hawkeswood" userId="63bada2e-462c-4af3-bfba-3429ca74680e" providerId="ADAL" clId="{E22FA174-7B32-40CC-A98D-D4504CD83E9D}" dt="2023-09-25T07:13:52.886" v="55"/>
        <pc:sldMkLst>
          <pc:docMk/>
          <pc:sldMk cId="3717508778" sldId="465"/>
        </pc:sldMkLst>
        <pc:spChg chg="mod">
          <ac:chgData name="Jane Hawkeswood" userId="63bada2e-462c-4af3-bfba-3429ca74680e" providerId="ADAL" clId="{E22FA174-7B32-40CC-A98D-D4504CD83E9D}" dt="2023-09-25T07:13:52.886" v="55"/>
          <ac:spMkLst>
            <pc:docMk/>
            <pc:sldMk cId="3717508778" sldId="465"/>
            <ac:spMk id="7" creationId="{C96411E1-9961-6545-4DE2-39D27D6C05AB}"/>
          </ac:spMkLst>
        </pc:spChg>
      </pc:sldChg>
      <pc:sldChg chg="modSp">
        <pc:chgData name="Jane Hawkeswood" userId="63bada2e-462c-4af3-bfba-3429ca74680e" providerId="ADAL" clId="{E22FA174-7B32-40CC-A98D-D4504CD83E9D}" dt="2023-09-25T07:14:21.544" v="57"/>
        <pc:sldMkLst>
          <pc:docMk/>
          <pc:sldMk cId="429703497" sldId="466"/>
        </pc:sldMkLst>
        <pc:spChg chg="mod">
          <ac:chgData name="Jane Hawkeswood" userId="63bada2e-462c-4af3-bfba-3429ca74680e" providerId="ADAL" clId="{E22FA174-7B32-40CC-A98D-D4504CD83E9D}" dt="2023-09-25T07:14:21.544" v="57"/>
          <ac:spMkLst>
            <pc:docMk/>
            <pc:sldMk cId="429703497" sldId="466"/>
            <ac:spMk id="7" creationId="{C96411E1-9961-6545-4DE2-39D27D6C05AB}"/>
          </ac:spMkLst>
        </pc:spChg>
      </pc:sldChg>
      <pc:sldChg chg="modSp">
        <pc:chgData name="Jane Hawkeswood" userId="63bada2e-462c-4af3-bfba-3429ca74680e" providerId="ADAL" clId="{E22FA174-7B32-40CC-A98D-D4504CD83E9D}" dt="2023-09-25T07:14:30.473" v="58"/>
        <pc:sldMkLst>
          <pc:docMk/>
          <pc:sldMk cId="3310000974" sldId="467"/>
        </pc:sldMkLst>
        <pc:spChg chg="mod">
          <ac:chgData name="Jane Hawkeswood" userId="63bada2e-462c-4af3-bfba-3429ca74680e" providerId="ADAL" clId="{E22FA174-7B32-40CC-A98D-D4504CD83E9D}" dt="2023-09-25T07:14:30.473" v="58"/>
          <ac:spMkLst>
            <pc:docMk/>
            <pc:sldMk cId="3310000974" sldId="467"/>
            <ac:spMk id="7" creationId="{C96411E1-9961-6545-4DE2-39D27D6C05AB}"/>
          </ac:spMkLst>
        </pc:spChg>
      </pc:sldChg>
      <pc:sldChg chg="modSp">
        <pc:chgData name="Jane Hawkeswood" userId="63bada2e-462c-4af3-bfba-3429ca74680e" providerId="ADAL" clId="{E22FA174-7B32-40CC-A98D-D4504CD83E9D}" dt="2023-09-25T07:11:46.231" v="25"/>
        <pc:sldMkLst>
          <pc:docMk/>
          <pc:sldMk cId="2223751843" sldId="468"/>
        </pc:sldMkLst>
        <pc:spChg chg="mod">
          <ac:chgData name="Jane Hawkeswood" userId="63bada2e-462c-4af3-bfba-3429ca74680e" providerId="ADAL" clId="{E22FA174-7B32-40CC-A98D-D4504CD83E9D}" dt="2023-09-25T07:11:46.231" v="25"/>
          <ac:spMkLst>
            <pc:docMk/>
            <pc:sldMk cId="2223751843" sldId="468"/>
            <ac:spMk id="7" creationId="{C96411E1-9961-6545-4DE2-39D27D6C05AB}"/>
          </ac:spMkLst>
        </pc:spChg>
      </pc:sldChg>
      <pc:sldChg chg="modSp">
        <pc:chgData name="Jane Hawkeswood" userId="63bada2e-462c-4af3-bfba-3429ca74680e" providerId="ADAL" clId="{E22FA174-7B32-40CC-A98D-D4504CD83E9D}" dt="2023-09-25T07:05:04.696" v="8"/>
        <pc:sldMkLst>
          <pc:docMk/>
          <pc:sldMk cId="4202545759" sldId="469"/>
        </pc:sldMkLst>
        <pc:spChg chg="mod">
          <ac:chgData name="Jane Hawkeswood" userId="63bada2e-462c-4af3-bfba-3429ca74680e" providerId="ADAL" clId="{E22FA174-7B32-40CC-A98D-D4504CD83E9D}" dt="2023-09-25T07:05:04.696" v="8"/>
          <ac:spMkLst>
            <pc:docMk/>
            <pc:sldMk cId="4202545759" sldId="469"/>
            <ac:spMk id="7" creationId="{C96411E1-9961-6545-4DE2-39D27D6C05AB}"/>
          </ac:spMkLst>
        </pc:spChg>
      </pc:sldChg>
      <pc:sldChg chg="modSp">
        <pc:chgData name="Jane Hawkeswood" userId="63bada2e-462c-4af3-bfba-3429ca74680e" providerId="ADAL" clId="{E22FA174-7B32-40CC-A98D-D4504CD83E9D}" dt="2023-09-25T07:14:02.179" v="56"/>
        <pc:sldMkLst>
          <pc:docMk/>
          <pc:sldMk cId="809481388" sldId="470"/>
        </pc:sldMkLst>
        <pc:spChg chg="mod">
          <ac:chgData name="Jane Hawkeswood" userId="63bada2e-462c-4af3-bfba-3429ca74680e" providerId="ADAL" clId="{E22FA174-7B32-40CC-A98D-D4504CD83E9D}" dt="2023-09-25T07:14:02.179" v="56"/>
          <ac:spMkLst>
            <pc:docMk/>
            <pc:sldMk cId="809481388" sldId="470"/>
            <ac:spMk id="7" creationId="{C96411E1-9961-6545-4DE2-39D27D6C05A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2571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257175"/>
          </a:xfrm>
          <a:prstGeom prst="rect">
            <a:avLst/>
          </a:prstGeom>
        </p:spPr>
        <p:txBody>
          <a:bodyPr vert="horz" lIns="91440" tIns="45720" rIns="91440" bIns="45720" rtlCol="0"/>
          <a:lstStyle>
            <a:lvl1pPr algn="r">
              <a:defRPr sz="1200"/>
            </a:lvl1pPr>
          </a:lstStyle>
          <a:p>
            <a:fld id="{5C253762-C138-0D4D-98BD-E45749408AA7}" type="datetimeFigureOut">
              <a:rPr lang="en-US" smtClean="0"/>
              <a:t>9/26/2023</a:t>
            </a:fld>
            <a:endParaRPr lang="en-US"/>
          </a:p>
        </p:txBody>
      </p:sp>
      <p:sp>
        <p:nvSpPr>
          <p:cNvPr id="4" name="Slide Image Placeholder 3"/>
          <p:cNvSpPr>
            <a:spLocks noGrp="1" noRot="1" noChangeAspect="1"/>
          </p:cNvSpPr>
          <p:nvPr>
            <p:ph type="sldImg" idx="2"/>
          </p:nvPr>
        </p:nvSpPr>
        <p:spPr>
          <a:xfrm>
            <a:off x="3028950" y="642938"/>
            <a:ext cx="3086100" cy="17367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2474913"/>
            <a:ext cx="7315200" cy="20256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4886325"/>
            <a:ext cx="3962400" cy="25717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4886325"/>
            <a:ext cx="3962400" cy="257175"/>
          </a:xfrm>
          <a:prstGeom prst="rect">
            <a:avLst/>
          </a:prstGeom>
        </p:spPr>
        <p:txBody>
          <a:bodyPr vert="horz" lIns="91440" tIns="45720" rIns="91440" bIns="45720" rtlCol="0" anchor="b"/>
          <a:lstStyle>
            <a:lvl1pPr algn="r">
              <a:defRPr sz="1200"/>
            </a:lvl1pPr>
          </a:lstStyle>
          <a:p>
            <a:fld id="{D96451B1-F1C2-C342-9482-CA419A1AF9E0}" type="slidenum">
              <a:rPr lang="en-US" smtClean="0"/>
              <a:t>‹#›</a:t>
            </a:fld>
            <a:endParaRPr lang="en-US"/>
          </a:p>
        </p:txBody>
      </p:sp>
    </p:spTree>
    <p:extLst>
      <p:ext uri="{BB962C8B-B14F-4D97-AF65-F5344CB8AC3E}">
        <p14:creationId xmlns:p14="http://schemas.microsoft.com/office/powerpoint/2010/main" val="2337512320"/>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tkinson Hyperlegible" pitchFamily="2" charset="0"/>
        <a:ea typeface="+mn-ea"/>
        <a:cs typeface="+mn-cs"/>
      </a:defRPr>
    </a:lvl1pPr>
    <a:lvl2pPr marL="457200" algn="l" defTabSz="914400" rtl="0" eaLnBrk="1" latinLnBrk="0" hangingPunct="1">
      <a:defRPr sz="1200" b="0" i="0" kern="1200">
        <a:solidFill>
          <a:schemeClr val="tx1"/>
        </a:solidFill>
        <a:latin typeface="Atkinson Hyperlegible" pitchFamily="2" charset="0"/>
        <a:ea typeface="+mn-ea"/>
        <a:cs typeface="+mn-cs"/>
      </a:defRPr>
    </a:lvl2pPr>
    <a:lvl3pPr marL="914400" algn="l" defTabSz="914400" rtl="0" eaLnBrk="1" latinLnBrk="0" hangingPunct="1">
      <a:defRPr sz="1200" b="0" i="0" kern="1200">
        <a:solidFill>
          <a:schemeClr val="tx1"/>
        </a:solidFill>
        <a:latin typeface="Atkinson Hyperlegible" pitchFamily="2" charset="0"/>
        <a:ea typeface="+mn-ea"/>
        <a:cs typeface="+mn-cs"/>
      </a:defRPr>
    </a:lvl3pPr>
    <a:lvl4pPr marL="1371600" algn="l" defTabSz="914400" rtl="0" eaLnBrk="1" latinLnBrk="0" hangingPunct="1">
      <a:defRPr sz="1200" b="0" i="0" kern="1200">
        <a:solidFill>
          <a:schemeClr val="tx1"/>
        </a:solidFill>
        <a:latin typeface="Atkinson Hyperlegible" pitchFamily="2" charset="0"/>
        <a:ea typeface="+mn-ea"/>
        <a:cs typeface="+mn-cs"/>
      </a:defRPr>
    </a:lvl4pPr>
    <a:lvl5pPr marL="1828800" algn="l" defTabSz="914400" rtl="0" eaLnBrk="1" latinLnBrk="0" hangingPunct="1">
      <a:defRPr sz="1200" b="0" i="0" kern="1200">
        <a:solidFill>
          <a:schemeClr val="tx1"/>
        </a:solidFill>
        <a:latin typeface="Atkinson Hyperlegible"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96451B1-F1C2-C342-9482-CA419A1AF9E0}" type="slidenum">
              <a:rPr lang="en-US" smtClean="0"/>
              <a:t>1</a:t>
            </a:fld>
            <a:endParaRPr lang="en-US"/>
          </a:p>
        </p:txBody>
      </p:sp>
    </p:spTree>
    <p:extLst>
      <p:ext uri="{BB962C8B-B14F-4D97-AF65-F5344CB8AC3E}">
        <p14:creationId xmlns:p14="http://schemas.microsoft.com/office/powerpoint/2010/main" val="34168687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6451B1-F1C2-C342-9482-CA419A1AF9E0}" type="slidenum">
              <a:rPr lang="en-US" smtClean="0"/>
              <a:t>12</a:t>
            </a:fld>
            <a:endParaRPr lang="en-US"/>
          </a:p>
        </p:txBody>
      </p:sp>
    </p:spTree>
    <p:extLst>
      <p:ext uri="{BB962C8B-B14F-4D97-AF65-F5344CB8AC3E}">
        <p14:creationId xmlns:p14="http://schemas.microsoft.com/office/powerpoint/2010/main" val="4219383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6451B1-F1C2-C342-9482-CA419A1AF9E0}" type="slidenum">
              <a:rPr lang="en-US" smtClean="0"/>
              <a:t>13</a:t>
            </a:fld>
            <a:endParaRPr lang="en-US"/>
          </a:p>
        </p:txBody>
      </p:sp>
    </p:spTree>
    <p:extLst>
      <p:ext uri="{BB962C8B-B14F-4D97-AF65-F5344CB8AC3E}">
        <p14:creationId xmlns:p14="http://schemas.microsoft.com/office/powerpoint/2010/main" val="607160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6451B1-F1C2-C342-9482-CA419A1AF9E0}" type="slidenum">
              <a:rPr lang="en-US" smtClean="0"/>
              <a:t>14</a:t>
            </a:fld>
            <a:endParaRPr lang="en-US"/>
          </a:p>
        </p:txBody>
      </p:sp>
    </p:spTree>
    <p:extLst>
      <p:ext uri="{BB962C8B-B14F-4D97-AF65-F5344CB8AC3E}">
        <p14:creationId xmlns:p14="http://schemas.microsoft.com/office/powerpoint/2010/main" val="25712366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6451B1-F1C2-C342-9482-CA419A1AF9E0}" type="slidenum">
              <a:rPr lang="en-US" smtClean="0"/>
              <a:t>15</a:t>
            </a:fld>
            <a:endParaRPr lang="en-US"/>
          </a:p>
        </p:txBody>
      </p:sp>
    </p:spTree>
    <p:extLst>
      <p:ext uri="{BB962C8B-B14F-4D97-AF65-F5344CB8AC3E}">
        <p14:creationId xmlns:p14="http://schemas.microsoft.com/office/powerpoint/2010/main" val="3107486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6451B1-F1C2-C342-9482-CA419A1AF9E0}" type="slidenum">
              <a:rPr lang="en-US" smtClean="0"/>
              <a:t>16</a:t>
            </a:fld>
            <a:endParaRPr lang="en-US"/>
          </a:p>
        </p:txBody>
      </p:sp>
    </p:spTree>
    <p:extLst>
      <p:ext uri="{BB962C8B-B14F-4D97-AF65-F5344CB8AC3E}">
        <p14:creationId xmlns:p14="http://schemas.microsoft.com/office/powerpoint/2010/main" val="25084458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6451B1-F1C2-C342-9482-CA419A1AF9E0}" type="slidenum">
              <a:rPr lang="en-US" smtClean="0"/>
              <a:t>17</a:t>
            </a:fld>
            <a:endParaRPr lang="en-US"/>
          </a:p>
        </p:txBody>
      </p:sp>
    </p:spTree>
    <p:extLst>
      <p:ext uri="{BB962C8B-B14F-4D97-AF65-F5344CB8AC3E}">
        <p14:creationId xmlns:p14="http://schemas.microsoft.com/office/powerpoint/2010/main" val="26403602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6451B1-F1C2-C342-9482-CA419A1AF9E0}" type="slidenum">
              <a:rPr lang="en-US" smtClean="0"/>
              <a:t>18</a:t>
            </a:fld>
            <a:endParaRPr lang="en-US"/>
          </a:p>
        </p:txBody>
      </p:sp>
    </p:spTree>
    <p:extLst>
      <p:ext uri="{BB962C8B-B14F-4D97-AF65-F5344CB8AC3E}">
        <p14:creationId xmlns:p14="http://schemas.microsoft.com/office/powerpoint/2010/main" val="26212011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6451B1-F1C2-C342-9482-CA419A1AF9E0}" type="slidenum">
              <a:rPr lang="en-US" smtClean="0"/>
              <a:t>19</a:t>
            </a:fld>
            <a:endParaRPr lang="en-US"/>
          </a:p>
        </p:txBody>
      </p:sp>
    </p:spTree>
    <p:extLst>
      <p:ext uri="{BB962C8B-B14F-4D97-AF65-F5344CB8AC3E}">
        <p14:creationId xmlns:p14="http://schemas.microsoft.com/office/powerpoint/2010/main" val="39321106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6451B1-F1C2-C342-9482-CA419A1AF9E0}" type="slidenum">
              <a:rPr lang="en-US" smtClean="0"/>
              <a:t>20</a:t>
            </a:fld>
            <a:endParaRPr lang="en-US"/>
          </a:p>
        </p:txBody>
      </p:sp>
    </p:spTree>
    <p:extLst>
      <p:ext uri="{BB962C8B-B14F-4D97-AF65-F5344CB8AC3E}">
        <p14:creationId xmlns:p14="http://schemas.microsoft.com/office/powerpoint/2010/main" val="33284706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6451B1-F1C2-C342-9482-CA419A1AF9E0}" type="slidenum">
              <a:rPr lang="en-US" smtClean="0"/>
              <a:t>21</a:t>
            </a:fld>
            <a:endParaRPr lang="en-US"/>
          </a:p>
        </p:txBody>
      </p:sp>
    </p:spTree>
    <p:extLst>
      <p:ext uri="{BB962C8B-B14F-4D97-AF65-F5344CB8AC3E}">
        <p14:creationId xmlns:p14="http://schemas.microsoft.com/office/powerpoint/2010/main" val="5055708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96451B1-F1C2-C342-9482-CA419A1AF9E0}" type="slidenum">
              <a:rPr lang="en-US" smtClean="0"/>
              <a:t>3</a:t>
            </a:fld>
            <a:endParaRPr lang="en-US"/>
          </a:p>
        </p:txBody>
      </p:sp>
    </p:spTree>
    <p:extLst>
      <p:ext uri="{BB962C8B-B14F-4D97-AF65-F5344CB8AC3E}">
        <p14:creationId xmlns:p14="http://schemas.microsoft.com/office/powerpoint/2010/main" val="32731685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6451B1-F1C2-C342-9482-CA419A1AF9E0}" type="slidenum">
              <a:rPr lang="en-US" smtClean="0"/>
              <a:t>22</a:t>
            </a:fld>
            <a:endParaRPr lang="en-US"/>
          </a:p>
        </p:txBody>
      </p:sp>
    </p:spTree>
    <p:extLst>
      <p:ext uri="{BB962C8B-B14F-4D97-AF65-F5344CB8AC3E}">
        <p14:creationId xmlns:p14="http://schemas.microsoft.com/office/powerpoint/2010/main" val="14852348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96451B1-F1C2-C342-9482-CA419A1AF9E0}" type="slidenum">
              <a:rPr lang="en-US" smtClean="0"/>
              <a:t>24</a:t>
            </a:fld>
            <a:endParaRPr lang="en-US"/>
          </a:p>
        </p:txBody>
      </p:sp>
    </p:spTree>
    <p:extLst>
      <p:ext uri="{BB962C8B-B14F-4D97-AF65-F5344CB8AC3E}">
        <p14:creationId xmlns:p14="http://schemas.microsoft.com/office/powerpoint/2010/main" val="20757392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96451B1-F1C2-C342-9482-CA419A1AF9E0}" type="slidenum">
              <a:rPr lang="en-US" smtClean="0"/>
              <a:t>25</a:t>
            </a:fld>
            <a:endParaRPr lang="en-US"/>
          </a:p>
        </p:txBody>
      </p:sp>
    </p:spTree>
    <p:extLst>
      <p:ext uri="{BB962C8B-B14F-4D97-AF65-F5344CB8AC3E}">
        <p14:creationId xmlns:p14="http://schemas.microsoft.com/office/powerpoint/2010/main" val="26634658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96451B1-F1C2-C342-9482-CA419A1AF9E0}" type="slidenum">
              <a:rPr lang="en-US" smtClean="0"/>
              <a:t>26</a:t>
            </a:fld>
            <a:endParaRPr lang="en-US"/>
          </a:p>
        </p:txBody>
      </p:sp>
    </p:spTree>
    <p:extLst>
      <p:ext uri="{BB962C8B-B14F-4D97-AF65-F5344CB8AC3E}">
        <p14:creationId xmlns:p14="http://schemas.microsoft.com/office/powerpoint/2010/main" val="30821938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96451B1-F1C2-C342-9482-CA419A1AF9E0}" type="slidenum">
              <a:rPr lang="en-US" smtClean="0"/>
              <a:t>27</a:t>
            </a:fld>
            <a:endParaRPr lang="en-US"/>
          </a:p>
        </p:txBody>
      </p:sp>
    </p:spTree>
    <p:extLst>
      <p:ext uri="{BB962C8B-B14F-4D97-AF65-F5344CB8AC3E}">
        <p14:creationId xmlns:p14="http://schemas.microsoft.com/office/powerpoint/2010/main" val="24404591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96451B1-F1C2-C342-9482-CA419A1AF9E0}" type="slidenum">
              <a:rPr lang="en-US" smtClean="0"/>
              <a:t>28</a:t>
            </a:fld>
            <a:endParaRPr lang="en-US"/>
          </a:p>
        </p:txBody>
      </p:sp>
    </p:spTree>
    <p:extLst>
      <p:ext uri="{BB962C8B-B14F-4D97-AF65-F5344CB8AC3E}">
        <p14:creationId xmlns:p14="http://schemas.microsoft.com/office/powerpoint/2010/main" val="22236927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96451B1-F1C2-C342-9482-CA419A1AF9E0}" type="slidenum">
              <a:rPr lang="en-US" smtClean="0"/>
              <a:t>29</a:t>
            </a:fld>
            <a:endParaRPr lang="en-US"/>
          </a:p>
        </p:txBody>
      </p:sp>
    </p:spTree>
    <p:extLst>
      <p:ext uri="{BB962C8B-B14F-4D97-AF65-F5344CB8AC3E}">
        <p14:creationId xmlns:p14="http://schemas.microsoft.com/office/powerpoint/2010/main" val="14922323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96451B1-F1C2-C342-9482-CA419A1AF9E0}" type="slidenum">
              <a:rPr lang="en-US" smtClean="0"/>
              <a:t>30</a:t>
            </a:fld>
            <a:endParaRPr lang="en-US"/>
          </a:p>
        </p:txBody>
      </p:sp>
    </p:spTree>
    <p:extLst>
      <p:ext uri="{BB962C8B-B14F-4D97-AF65-F5344CB8AC3E}">
        <p14:creationId xmlns:p14="http://schemas.microsoft.com/office/powerpoint/2010/main" val="39834884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96451B1-F1C2-C342-9482-CA419A1AF9E0}" type="slidenum">
              <a:rPr lang="en-US" smtClean="0"/>
              <a:t>31</a:t>
            </a:fld>
            <a:endParaRPr lang="en-US"/>
          </a:p>
        </p:txBody>
      </p:sp>
    </p:spTree>
    <p:extLst>
      <p:ext uri="{BB962C8B-B14F-4D97-AF65-F5344CB8AC3E}">
        <p14:creationId xmlns:p14="http://schemas.microsoft.com/office/powerpoint/2010/main" val="11556493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96451B1-F1C2-C342-9482-CA419A1AF9E0}" type="slidenum">
              <a:rPr lang="en-US" smtClean="0"/>
              <a:t>32</a:t>
            </a:fld>
            <a:endParaRPr lang="en-US"/>
          </a:p>
        </p:txBody>
      </p:sp>
    </p:spTree>
    <p:extLst>
      <p:ext uri="{BB962C8B-B14F-4D97-AF65-F5344CB8AC3E}">
        <p14:creationId xmlns:p14="http://schemas.microsoft.com/office/powerpoint/2010/main" val="17453475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96451B1-F1C2-C342-9482-CA419A1AF9E0}" type="slidenum">
              <a:rPr lang="en-US" smtClean="0"/>
              <a:t>4</a:t>
            </a:fld>
            <a:endParaRPr lang="en-US"/>
          </a:p>
        </p:txBody>
      </p:sp>
    </p:spTree>
    <p:extLst>
      <p:ext uri="{BB962C8B-B14F-4D97-AF65-F5344CB8AC3E}">
        <p14:creationId xmlns:p14="http://schemas.microsoft.com/office/powerpoint/2010/main" val="28882211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96451B1-F1C2-C342-9482-CA419A1AF9E0}" type="slidenum">
              <a:rPr lang="en-US" smtClean="0"/>
              <a:t>33</a:t>
            </a:fld>
            <a:endParaRPr lang="en-US"/>
          </a:p>
        </p:txBody>
      </p:sp>
    </p:spTree>
    <p:extLst>
      <p:ext uri="{BB962C8B-B14F-4D97-AF65-F5344CB8AC3E}">
        <p14:creationId xmlns:p14="http://schemas.microsoft.com/office/powerpoint/2010/main" val="20819559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96451B1-F1C2-C342-9482-CA419A1AF9E0}" type="slidenum">
              <a:rPr lang="en-US" smtClean="0"/>
              <a:t>35</a:t>
            </a:fld>
            <a:endParaRPr lang="en-US"/>
          </a:p>
        </p:txBody>
      </p:sp>
    </p:spTree>
    <p:extLst>
      <p:ext uri="{BB962C8B-B14F-4D97-AF65-F5344CB8AC3E}">
        <p14:creationId xmlns:p14="http://schemas.microsoft.com/office/powerpoint/2010/main" val="1913668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96451B1-F1C2-C342-9482-CA419A1AF9E0}" type="slidenum">
              <a:rPr lang="en-US" smtClean="0"/>
              <a:t>36</a:t>
            </a:fld>
            <a:endParaRPr lang="en-US"/>
          </a:p>
        </p:txBody>
      </p:sp>
    </p:spTree>
    <p:extLst>
      <p:ext uri="{BB962C8B-B14F-4D97-AF65-F5344CB8AC3E}">
        <p14:creationId xmlns:p14="http://schemas.microsoft.com/office/powerpoint/2010/main" val="7547818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96451B1-F1C2-C342-9482-CA419A1AF9E0}" type="slidenum">
              <a:rPr lang="en-US" smtClean="0"/>
              <a:t>38</a:t>
            </a:fld>
            <a:endParaRPr lang="en-US"/>
          </a:p>
        </p:txBody>
      </p:sp>
    </p:spTree>
    <p:extLst>
      <p:ext uri="{BB962C8B-B14F-4D97-AF65-F5344CB8AC3E}">
        <p14:creationId xmlns:p14="http://schemas.microsoft.com/office/powerpoint/2010/main" val="144602727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96451B1-F1C2-C342-9482-CA419A1AF9E0}" type="slidenum">
              <a:rPr lang="en-US" smtClean="0"/>
              <a:t>39</a:t>
            </a:fld>
            <a:endParaRPr lang="en-US"/>
          </a:p>
        </p:txBody>
      </p:sp>
    </p:spTree>
    <p:extLst>
      <p:ext uri="{BB962C8B-B14F-4D97-AF65-F5344CB8AC3E}">
        <p14:creationId xmlns:p14="http://schemas.microsoft.com/office/powerpoint/2010/main" val="280768817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96451B1-F1C2-C342-9482-CA419A1AF9E0}" type="slidenum">
              <a:rPr lang="en-US" smtClean="0"/>
              <a:t>40</a:t>
            </a:fld>
            <a:endParaRPr lang="en-US"/>
          </a:p>
        </p:txBody>
      </p:sp>
    </p:spTree>
    <p:extLst>
      <p:ext uri="{BB962C8B-B14F-4D97-AF65-F5344CB8AC3E}">
        <p14:creationId xmlns:p14="http://schemas.microsoft.com/office/powerpoint/2010/main" val="17911908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96451B1-F1C2-C342-9482-CA419A1AF9E0}" type="slidenum">
              <a:rPr lang="en-US" smtClean="0"/>
              <a:t>41</a:t>
            </a:fld>
            <a:endParaRPr lang="en-US"/>
          </a:p>
        </p:txBody>
      </p:sp>
    </p:spTree>
    <p:extLst>
      <p:ext uri="{BB962C8B-B14F-4D97-AF65-F5344CB8AC3E}">
        <p14:creationId xmlns:p14="http://schemas.microsoft.com/office/powerpoint/2010/main" val="80464708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96451B1-F1C2-C342-9482-CA419A1AF9E0}" type="slidenum">
              <a:rPr lang="en-US" smtClean="0"/>
              <a:t>42</a:t>
            </a:fld>
            <a:endParaRPr lang="en-US"/>
          </a:p>
        </p:txBody>
      </p:sp>
    </p:spTree>
    <p:extLst>
      <p:ext uri="{BB962C8B-B14F-4D97-AF65-F5344CB8AC3E}">
        <p14:creationId xmlns:p14="http://schemas.microsoft.com/office/powerpoint/2010/main" val="406141798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96451B1-F1C2-C342-9482-CA419A1AF9E0}" type="slidenum">
              <a:rPr lang="en-US" smtClean="0"/>
              <a:t>43</a:t>
            </a:fld>
            <a:endParaRPr lang="en-US"/>
          </a:p>
        </p:txBody>
      </p:sp>
    </p:spTree>
    <p:extLst>
      <p:ext uri="{BB962C8B-B14F-4D97-AF65-F5344CB8AC3E}">
        <p14:creationId xmlns:p14="http://schemas.microsoft.com/office/powerpoint/2010/main" val="135513688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96451B1-F1C2-C342-9482-CA419A1AF9E0}" type="slidenum">
              <a:rPr lang="en-US" smtClean="0"/>
              <a:t>44</a:t>
            </a:fld>
            <a:endParaRPr lang="en-US"/>
          </a:p>
        </p:txBody>
      </p:sp>
    </p:spTree>
    <p:extLst>
      <p:ext uri="{BB962C8B-B14F-4D97-AF65-F5344CB8AC3E}">
        <p14:creationId xmlns:p14="http://schemas.microsoft.com/office/powerpoint/2010/main" val="21482857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96451B1-F1C2-C342-9482-CA419A1AF9E0}" type="slidenum">
              <a:rPr lang="en-US" smtClean="0"/>
              <a:t>5</a:t>
            </a:fld>
            <a:endParaRPr lang="en-US"/>
          </a:p>
        </p:txBody>
      </p:sp>
    </p:spTree>
    <p:extLst>
      <p:ext uri="{BB962C8B-B14F-4D97-AF65-F5344CB8AC3E}">
        <p14:creationId xmlns:p14="http://schemas.microsoft.com/office/powerpoint/2010/main" val="293792010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96451B1-F1C2-C342-9482-CA419A1AF9E0}" type="slidenum">
              <a:rPr lang="en-US" smtClean="0"/>
              <a:t>45</a:t>
            </a:fld>
            <a:endParaRPr lang="en-US"/>
          </a:p>
        </p:txBody>
      </p:sp>
    </p:spTree>
    <p:extLst>
      <p:ext uri="{BB962C8B-B14F-4D97-AF65-F5344CB8AC3E}">
        <p14:creationId xmlns:p14="http://schemas.microsoft.com/office/powerpoint/2010/main" val="288279049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96451B1-F1C2-C342-9482-CA419A1AF9E0}" type="slidenum">
              <a:rPr lang="en-US" smtClean="0"/>
              <a:t>46</a:t>
            </a:fld>
            <a:endParaRPr lang="en-US"/>
          </a:p>
        </p:txBody>
      </p:sp>
    </p:spTree>
    <p:extLst>
      <p:ext uri="{BB962C8B-B14F-4D97-AF65-F5344CB8AC3E}">
        <p14:creationId xmlns:p14="http://schemas.microsoft.com/office/powerpoint/2010/main" val="383464345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96451B1-F1C2-C342-9482-CA419A1AF9E0}" type="slidenum">
              <a:rPr lang="en-US" smtClean="0"/>
              <a:t>47</a:t>
            </a:fld>
            <a:endParaRPr lang="en-US"/>
          </a:p>
        </p:txBody>
      </p:sp>
    </p:spTree>
    <p:extLst>
      <p:ext uri="{BB962C8B-B14F-4D97-AF65-F5344CB8AC3E}">
        <p14:creationId xmlns:p14="http://schemas.microsoft.com/office/powerpoint/2010/main" val="24186504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96451B1-F1C2-C342-9482-CA419A1AF9E0}" type="slidenum">
              <a:rPr lang="en-US" smtClean="0"/>
              <a:t>6</a:t>
            </a:fld>
            <a:endParaRPr lang="en-US"/>
          </a:p>
        </p:txBody>
      </p:sp>
    </p:spTree>
    <p:extLst>
      <p:ext uri="{BB962C8B-B14F-4D97-AF65-F5344CB8AC3E}">
        <p14:creationId xmlns:p14="http://schemas.microsoft.com/office/powerpoint/2010/main" val="14527348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96451B1-F1C2-C342-9482-CA419A1AF9E0}" type="slidenum">
              <a:rPr lang="en-US" smtClean="0"/>
              <a:t>7</a:t>
            </a:fld>
            <a:endParaRPr lang="en-US"/>
          </a:p>
        </p:txBody>
      </p:sp>
    </p:spTree>
    <p:extLst>
      <p:ext uri="{BB962C8B-B14F-4D97-AF65-F5344CB8AC3E}">
        <p14:creationId xmlns:p14="http://schemas.microsoft.com/office/powerpoint/2010/main" val="17066771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6451B1-F1C2-C342-9482-CA419A1AF9E0}" type="slidenum">
              <a:rPr lang="en-US" smtClean="0"/>
              <a:t>9</a:t>
            </a:fld>
            <a:endParaRPr lang="en-US"/>
          </a:p>
        </p:txBody>
      </p:sp>
    </p:spTree>
    <p:extLst>
      <p:ext uri="{BB962C8B-B14F-4D97-AF65-F5344CB8AC3E}">
        <p14:creationId xmlns:p14="http://schemas.microsoft.com/office/powerpoint/2010/main" val="24949605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6451B1-F1C2-C342-9482-CA419A1AF9E0}" type="slidenum">
              <a:rPr lang="en-US" smtClean="0"/>
              <a:t>10</a:t>
            </a:fld>
            <a:endParaRPr lang="en-US"/>
          </a:p>
        </p:txBody>
      </p:sp>
    </p:spTree>
    <p:extLst>
      <p:ext uri="{BB962C8B-B14F-4D97-AF65-F5344CB8AC3E}">
        <p14:creationId xmlns:p14="http://schemas.microsoft.com/office/powerpoint/2010/main" val="11357628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6451B1-F1C2-C342-9482-CA419A1AF9E0}" type="slidenum">
              <a:rPr lang="en-US" smtClean="0"/>
              <a:t>11</a:t>
            </a:fld>
            <a:endParaRPr lang="en-US"/>
          </a:p>
        </p:txBody>
      </p:sp>
    </p:spTree>
    <p:extLst>
      <p:ext uri="{BB962C8B-B14F-4D97-AF65-F5344CB8AC3E}">
        <p14:creationId xmlns:p14="http://schemas.microsoft.com/office/powerpoint/2010/main" val="13415149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hyperlink" Target="mailto:first.last@sydney.edu.au" TargetMode="External"/><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image 1">
    <p:bg>
      <p:bgRef idx="1001">
        <a:schemeClr val="bg1"/>
      </p:bgRef>
    </p:bg>
    <p:spTree>
      <p:nvGrpSpPr>
        <p:cNvPr id="1" name=""/>
        <p:cNvGrpSpPr/>
        <p:nvPr/>
      </p:nvGrpSpPr>
      <p:grpSpPr>
        <a:xfrm>
          <a:off x="0" y="0"/>
          <a:ext cx="0" cy="0"/>
          <a:chOff x="0" y="0"/>
          <a:chExt cx="0" cy="0"/>
        </a:xfrm>
      </p:grpSpPr>
      <p:pic>
        <p:nvPicPr>
          <p:cNvPr id="8" name="object 4">
            <a:extLst>
              <a:ext uri="{FF2B5EF4-FFF2-40B4-BE49-F238E27FC236}">
                <a16:creationId xmlns:a16="http://schemas.microsoft.com/office/drawing/2014/main" id="{5682CEC0-2F2F-E2FD-4FDE-2AF1F4D1AE55}"/>
              </a:ext>
            </a:extLst>
          </p:cNvPr>
          <p:cNvPicPr/>
          <p:nvPr userDrawn="1"/>
        </p:nvPicPr>
        <p:blipFill>
          <a:blip r:embed="rId2" cstate="email">
            <a:extLst>
              <a:ext uri="{28A0092B-C50C-407E-A947-70E740481C1C}">
                <a14:useLocalDpi xmlns:a14="http://schemas.microsoft.com/office/drawing/2010/main"/>
              </a:ext>
            </a:extLst>
          </a:blip>
          <a:stretch>
            <a:fillRect/>
          </a:stretch>
        </p:blipFill>
        <p:spPr>
          <a:xfrm>
            <a:off x="-11310" y="0"/>
            <a:ext cx="9155310" cy="5143500"/>
          </a:xfrm>
          <a:prstGeom prst="rect">
            <a:avLst/>
          </a:prstGeom>
        </p:spPr>
      </p:pic>
      <p:sp>
        <p:nvSpPr>
          <p:cNvPr id="3" name="object 4">
            <a:extLst>
              <a:ext uri="{FF2B5EF4-FFF2-40B4-BE49-F238E27FC236}">
                <a16:creationId xmlns:a16="http://schemas.microsoft.com/office/drawing/2014/main" id="{663CD1C2-E224-8DF3-9A0D-E3EFD27C13FF}"/>
              </a:ext>
            </a:extLst>
          </p:cNvPr>
          <p:cNvSpPr/>
          <p:nvPr userDrawn="1"/>
        </p:nvSpPr>
        <p:spPr>
          <a:xfrm>
            <a:off x="0" y="571500"/>
            <a:ext cx="4572000" cy="4000500"/>
          </a:xfrm>
          <a:custGeom>
            <a:avLst/>
            <a:gdLst/>
            <a:ahLst/>
            <a:cxnLst/>
            <a:rect l="l" t="t" r="r" b="b"/>
            <a:pathLst>
              <a:path w="4572000" h="4000500">
                <a:moveTo>
                  <a:pt x="4572000" y="0"/>
                </a:moveTo>
                <a:lnTo>
                  <a:pt x="0" y="0"/>
                </a:lnTo>
                <a:lnTo>
                  <a:pt x="0" y="4000500"/>
                </a:lnTo>
                <a:lnTo>
                  <a:pt x="4572000" y="4000500"/>
                </a:lnTo>
                <a:lnTo>
                  <a:pt x="4572000" y="0"/>
                </a:lnTo>
                <a:close/>
              </a:path>
            </a:pathLst>
          </a:custGeom>
          <a:solidFill>
            <a:schemeClr val="accent1"/>
          </a:solidFill>
        </p:spPr>
        <p:txBody>
          <a:bodyPr wrap="square" lIns="0" tIns="0" rIns="0" bIns="0" rtlCol="0"/>
          <a:lstStyle/>
          <a:p>
            <a:endParaRPr>
              <a:solidFill>
                <a:schemeClr val="tx1"/>
              </a:solidFill>
            </a:endParaRPr>
          </a:p>
        </p:txBody>
      </p:sp>
      <p:pic>
        <p:nvPicPr>
          <p:cNvPr id="10" name="Picture 9">
            <a:extLst>
              <a:ext uri="{FF2B5EF4-FFF2-40B4-BE49-F238E27FC236}">
                <a16:creationId xmlns:a16="http://schemas.microsoft.com/office/drawing/2014/main" id="{81835BF8-3736-3E19-5EB7-11457372C1B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389673" y="3859068"/>
            <a:ext cx="47726" cy="534533"/>
          </a:xfrm>
          <a:prstGeom prst="rect">
            <a:avLst/>
          </a:prstGeom>
        </p:spPr>
      </p:pic>
      <p:pic>
        <p:nvPicPr>
          <p:cNvPr id="11" name="Picture 10">
            <a:extLst>
              <a:ext uri="{FF2B5EF4-FFF2-40B4-BE49-F238E27FC236}">
                <a16:creationId xmlns:a16="http://schemas.microsoft.com/office/drawing/2014/main" id="{026371A5-B0B4-75FD-EDA9-FAF993970A5F}"/>
              </a:ext>
            </a:extLst>
          </p:cNvPr>
          <p:cNvPicPr>
            <a:picLocks noChangeAspect="1"/>
          </p:cNvPicPr>
          <p:nvPr userDrawn="1"/>
        </p:nvPicPr>
        <p:blipFill>
          <a:blip r:embed="rId4"/>
          <a:stretch>
            <a:fillRect/>
          </a:stretch>
        </p:blipFill>
        <p:spPr>
          <a:xfrm>
            <a:off x="583941" y="3611228"/>
            <a:ext cx="1558620" cy="548204"/>
          </a:xfrm>
          <a:prstGeom prst="rect">
            <a:avLst/>
          </a:prstGeom>
        </p:spPr>
      </p:pic>
      <p:sp>
        <p:nvSpPr>
          <p:cNvPr id="34" name="Text Placeholder 33">
            <a:extLst>
              <a:ext uri="{FF2B5EF4-FFF2-40B4-BE49-F238E27FC236}">
                <a16:creationId xmlns:a16="http://schemas.microsoft.com/office/drawing/2014/main" id="{3294DCB0-B5EC-D044-C287-CD623136A7AF}"/>
              </a:ext>
            </a:extLst>
          </p:cNvPr>
          <p:cNvSpPr>
            <a:spLocks noGrp="1"/>
          </p:cNvSpPr>
          <p:nvPr>
            <p:ph type="body" sz="quarter" idx="12" hasCustomPrompt="1"/>
          </p:nvPr>
        </p:nvSpPr>
        <p:spPr>
          <a:xfrm>
            <a:off x="468137" y="2787410"/>
            <a:ext cx="3502275" cy="414686"/>
          </a:xfrm>
          <a:prstGeom prst="rect">
            <a:avLst/>
          </a:prstGeom>
        </p:spPr>
        <p:txBody>
          <a:bodyPr anchor="b" anchorCtr="0"/>
          <a:lstStyle>
            <a:lvl1pPr marL="0" indent="0" algn="l">
              <a:buNone/>
              <a:defRPr sz="1400" b="0" i="0">
                <a:solidFill>
                  <a:schemeClr val="tx1"/>
                </a:solidFill>
                <a:latin typeface="Atkinson Hyperlegible" pitchFamily="2" charset="0"/>
              </a:defRPr>
            </a:lvl1pPr>
          </a:lstStyle>
          <a:p>
            <a:pPr lvl="0"/>
            <a:r>
              <a:rPr lang="en-GB" err="1"/>
              <a:t>sydney.edu.au</a:t>
            </a:r>
            <a:r>
              <a:rPr lang="en-GB"/>
              <a:t>/</a:t>
            </a:r>
            <a:r>
              <a:rPr lang="en-GB" err="1"/>
              <a:t>xxxxx</a:t>
            </a:r>
            <a:endParaRPr lang="en-US"/>
          </a:p>
        </p:txBody>
      </p:sp>
      <p:sp>
        <p:nvSpPr>
          <p:cNvPr id="20" name="Title 19">
            <a:extLst>
              <a:ext uri="{FF2B5EF4-FFF2-40B4-BE49-F238E27FC236}">
                <a16:creationId xmlns:a16="http://schemas.microsoft.com/office/drawing/2014/main" id="{DEC0E1D8-33A4-65CC-8895-783ED3E74183}"/>
              </a:ext>
            </a:extLst>
          </p:cNvPr>
          <p:cNvSpPr>
            <a:spLocks noGrp="1"/>
          </p:cNvSpPr>
          <p:nvPr>
            <p:ph type="title" hasCustomPrompt="1"/>
          </p:nvPr>
        </p:nvSpPr>
        <p:spPr>
          <a:xfrm>
            <a:off x="468137" y="937577"/>
            <a:ext cx="3966985" cy="946577"/>
          </a:xfrm>
          <a:prstGeom prst="rect">
            <a:avLst/>
          </a:prstGeom>
        </p:spPr>
        <p:txBody>
          <a:bodyPr/>
          <a:lstStyle>
            <a:lvl1pPr>
              <a:defRPr sz="2800" b="0" i="0">
                <a:solidFill>
                  <a:schemeClr val="tx1"/>
                </a:solidFill>
                <a:latin typeface="Atkinson Hyperlegible" pitchFamily="2" charset="0"/>
              </a:defRPr>
            </a:lvl1pPr>
          </a:lstStyle>
          <a:p>
            <a:r>
              <a:rPr lang="en-GB"/>
              <a:t>Heading sits here 28pt</a:t>
            </a:r>
            <a:endParaRPr lang="en-US"/>
          </a:p>
        </p:txBody>
      </p:sp>
      <p:sp>
        <p:nvSpPr>
          <p:cNvPr id="23" name="Text Placeholder 22">
            <a:extLst>
              <a:ext uri="{FF2B5EF4-FFF2-40B4-BE49-F238E27FC236}">
                <a16:creationId xmlns:a16="http://schemas.microsoft.com/office/drawing/2014/main" id="{C9C36DF5-DD75-D71F-723C-8EF6CC84B88A}"/>
              </a:ext>
            </a:extLst>
          </p:cNvPr>
          <p:cNvSpPr>
            <a:spLocks noGrp="1"/>
          </p:cNvSpPr>
          <p:nvPr>
            <p:ph type="body" sz="quarter" idx="14" hasCustomPrompt="1"/>
          </p:nvPr>
        </p:nvSpPr>
        <p:spPr>
          <a:xfrm>
            <a:off x="457627" y="1981961"/>
            <a:ext cx="3966984" cy="753789"/>
          </a:xfrm>
          <a:prstGeom prst="rect">
            <a:avLst/>
          </a:prstGeom>
        </p:spPr>
        <p:txBody>
          <a:bodyPr/>
          <a:lstStyle>
            <a:lvl1pPr marL="0" indent="0">
              <a:buNone/>
              <a:defRPr sz="1400" b="0" i="0">
                <a:solidFill>
                  <a:schemeClr val="tx1"/>
                </a:solidFill>
                <a:latin typeface="Atkinson Hyperlegible" pitchFamily="2" charset="0"/>
              </a:defRPr>
            </a:lvl1pPr>
            <a:lvl2pPr>
              <a:defRPr sz="1400"/>
            </a:lvl2pPr>
            <a:lvl3pPr>
              <a:defRPr sz="1400"/>
            </a:lvl3pPr>
            <a:lvl4pPr>
              <a:defRPr sz="1400"/>
            </a:lvl4pPr>
            <a:lvl5pPr>
              <a:defRPr sz="1400"/>
            </a:lvl5pPr>
          </a:lstStyle>
          <a:p>
            <a:pPr marL="12700" marR="5080">
              <a:lnSpc>
                <a:spcPct val="100000"/>
              </a:lnSpc>
              <a:spcBef>
                <a:spcPts val="100"/>
              </a:spcBef>
            </a:pPr>
            <a:r>
              <a:rPr lang="en-AU" sz="1400">
                <a:latin typeface="Arial"/>
                <a:cs typeface="Arial"/>
              </a:rPr>
              <a:t>Intro</a:t>
            </a:r>
            <a:r>
              <a:rPr lang="en-AU" sz="1400" spc="-20">
                <a:latin typeface="Arial"/>
                <a:cs typeface="Arial"/>
              </a:rPr>
              <a:t> </a:t>
            </a:r>
            <a:r>
              <a:rPr lang="en-AU" sz="1400">
                <a:latin typeface="Arial"/>
                <a:cs typeface="Arial"/>
              </a:rPr>
              <a:t>text</a:t>
            </a:r>
            <a:r>
              <a:rPr lang="en-AU" sz="1400" spc="-5">
                <a:latin typeface="Arial"/>
                <a:cs typeface="Arial"/>
              </a:rPr>
              <a:t> </a:t>
            </a:r>
            <a:r>
              <a:rPr lang="en-AU" sz="1400">
                <a:latin typeface="Arial"/>
                <a:cs typeface="Arial"/>
              </a:rPr>
              <a:t>14pt,</a:t>
            </a:r>
            <a:r>
              <a:rPr lang="en-AU" sz="1400" spc="-15">
                <a:latin typeface="Arial"/>
                <a:cs typeface="Arial"/>
              </a:rPr>
              <a:t> </a:t>
            </a:r>
            <a:r>
              <a:rPr lang="en-AU" sz="1400">
                <a:latin typeface="Arial"/>
                <a:cs typeface="Arial"/>
              </a:rPr>
              <a:t>to</a:t>
            </a:r>
            <a:r>
              <a:rPr lang="en-AU" sz="1400" spc="-5">
                <a:latin typeface="Arial"/>
                <a:cs typeface="Arial"/>
              </a:rPr>
              <a:t> </a:t>
            </a:r>
            <a:r>
              <a:rPr lang="en-AU" sz="1400">
                <a:latin typeface="Arial"/>
                <a:cs typeface="Arial"/>
              </a:rPr>
              <a:t>sit</a:t>
            </a:r>
            <a:r>
              <a:rPr lang="en-AU" sz="1400" spc="-10">
                <a:latin typeface="Arial"/>
                <a:cs typeface="Arial"/>
              </a:rPr>
              <a:t> </a:t>
            </a:r>
            <a:r>
              <a:rPr lang="en-AU" sz="1400">
                <a:latin typeface="Arial"/>
                <a:cs typeface="Arial"/>
              </a:rPr>
              <a:t>here.</a:t>
            </a:r>
            <a:r>
              <a:rPr lang="en-AU" sz="1400" spc="-10">
                <a:latin typeface="Arial"/>
                <a:cs typeface="Arial"/>
              </a:rPr>
              <a:t> </a:t>
            </a:r>
            <a:br>
              <a:rPr lang="en-AU" sz="1400" spc="-10">
                <a:latin typeface="Arial"/>
                <a:cs typeface="Arial"/>
              </a:rPr>
            </a:br>
            <a:r>
              <a:rPr lang="en-AU" sz="1400">
                <a:latin typeface="Arial"/>
                <a:cs typeface="Arial"/>
              </a:rPr>
              <a:t>2–3</a:t>
            </a:r>
            <a:r>
              <a:rPr lang="en-AU" sz="1400" spc="-10">
                <a:latin typeface="Arial"/>
                <a:cs typeface="Arial"/>
              </a:rPr>
              <a:t> lines </a:t>
            </a:r>
            <a:r>
              <a:rPr lang="en-AU" sz="1400">
                <a:latin typeface="Arial"/>
                <a:cs typeface="Arial"/>
              </a:rPr>
              <a:t>of</a:t>
            </a:r>
            <a:r>
              <a:rPr lang="en-AU" sz="1400" spc="-15">
                <a:latin typeface="Arial"/>
                <a:cs typeface="Arial"/>
              </a:rPr>
              <a:t> </a:t>
            </a:r>
            <a:r>
              <a:rPr lang="en-AU" sz="1400" spc="-25">
                <a:latin typeface="Arial"/>
                <a:cs typeface="Arial"/>
              </a:rPr>
              <a:t>copy.</a:t>
            </a:r>
            <a:r>
              <a:rPr lang="en-AU" sz="1400" spc="-80">
                <a:latin typeface="Arial"/>
                <a:cs typeface="Arial"/>
              </a:rPr>
              <a:t> </a:t>
            </a:r>
            <a:r>
              <a:rPr lang="en-AU" sz="1400">
                <a:latin typeface="Arial"/>
                <a:cs typeface="Arial"/>
              </a:rPr>
              <a:t>Am </a:t>
            </a:r>
            <a:r>
              <a:rPr lang="en-AU" sz="1400" err="1">
                <a:latin typeface="Arial"/>
                <a:cs typeface="Arial"/>
              </a:rPr>
              <a:t>quo’xnkaln</a:t>
            </a:r>
            <a:r>
              <a:rPr lang="en-AU" sz="1400" spc="-10">
                <a:latin typeface="Arial"/>
                <a:cs typeface="Arial"/>
              </a:rPr>
              <a:t> </a:t>
            </a:r>
            <a:r>
              <a:rPr lang="en-AU" sz="1400" err="1">
                <a:latin typeface="Arial"/>
                <a:cs typeface="Arial"/>
              </a:rPr>
              <a:t>ium</a:t>
            </a:r>
            <a:r>
              <a:rPr lang="en-AU" sz="1400" spc="-10">
                <a:latin typeface="Arial"/>
                <a:cs typeface="Arial"/>
              </a:rPr>
              <a:t> </a:t>
            </a:r>
            <a:r>
              <a:rPr lang="en-AU" sz="1400" err="1">
                <a:latin typeface="Arial"/>
                <a:cs typeface="Arial"/>
              </a:rPr>
              <a:t>aute</a:t>
            </a:r>
            <a:r>
              <a:rPr lang="en-AU" sz="1400" spc="-5">
                <a:latin typeface="Arial"/>
                <a:cs typeface="Arial"/>
              </a:rPr>
              <a:t> </a:t>
            </a:r>
            <a:r>
              <a:rPr lang="en-AU" sz="1400" spc="-10" err="1">
                <a:latin typeface="Arial"/>
                <a:cs typeface="Arial"/>
              </a:rPr>
              <a:t>fuidesteI</a:t>
            </a:r>
            <a:r>
              <a:rPr lang="en-AU" sz="1400" spc="-10">
                <a:latin typeface="Arial"/>
                <a:cs typeface="Arial"/>
              </a:rPr>
              <a:t> </a:t>
            </a:r>
            <a:r>
              <a:rPr lang="en-AU" sz="1400" err="1">
                <a:latin typeface="Arial"/>
                <a:cs typeface="Arial"/>
              </a:rPr>
              <a:t>eces</a:t>
            </a:r>
            <a:r>
              <a:rPr lang="en-AU" sz="1400">
                <a:latin typeface="Arial"/>
                <a:cs typeface="Arial"/>
              </a:rPr>
              <a:t>,</a:t>
            </a:r>
            <a:r>
              <a:rPr lang="en-AU" sz="1400" spc="-15">
                <a:latin typeface="Arial"/>
                <a:cs typeface="Arial"/>
              </a:rPr>
              <a:t> </a:t>
            </a:r>
            <a:r>
              <a:rPr lang="en-AU" sz="1400">
                <a:latin typeface="Arial"/>
                <a:cs typeface="Arial"/>
              </a:rPr>
              <a:t>Cas</a:t>
            </a:r>
            <a:r>
              <a:rPr lang="en-AU" sz="1400" spc="-15">
                <a:latin typeface="Arial"/>
                <a:cs typeface="Arial"/>
              </a:rPr>
              <a:t> </a:t>
            </a:r>
            <a:r>
              <a:rPr lang="en-AU" sz="1400" err="1">
                <a:latin typeface="Arial"/>
                <a:cs typeface="Arial"/>
              </a:rPr>
              <a:t>cus</a:t>
            </a:r>
            <a:r>
              <a:rPr lang="en-AU" sz="1400" spc="-10">
                <a:latin typeface="Arial"/>
                <a:cs typeface="Arial"/>
              </a:rPr>
              <a:t> </a:t>
            </a:r>
            <a:r>
              <a:rPr lang="en-AU" sz="1400" err="1">
                <a:latin typeface="Arial"/>
                <a:cs typeface="Arial"/>
              </a:rPr>
              <a:t>aus</a:t>
            </a:r>
            <a:r>
              <a:rPr lang="en-AU" sz="1400" spc="-15">
                <a:latin typeface="Arial"/>
                <a:cs typeface="Arial"/>
              </a:rPr>
              <a:t> </a:t>
            </a:r>
            <a:r>
              <a:rPr lang="en-AU" sz="1400" spc="-10" err="1">
                <a:latin typeface="Arial"/>
                <a:cs typeface="Arial"/>
              </a:rPr>
              <a:t>opubli</a:t>
            </a:r>
            <a:r>
              <a:rPr lang="en-AU" sz="1400" spc="-10">
                <a:latin typeface="Arial"/>
                <a:cs typeface="Arial"/>
              </a:rPr>
              <a:t>.</a:t>
            </a:r>
            <a:endParaRPr lang="en-AU" sz="1400">
              <a:latin typeface="Arial"/>
              <a:cs typeface="Arial"/>
            </a:endParaRPr>
          </a:p>
        </p:txBody>
      </p:sp>
    </p:spTree>
    <p:extLst>
      <p:ext uri="{BB962C8B-B14F-4D97-AF65-F5344CB8AC3E}">
        <p14:creationId xmlns:p14="http://schemas.microsoft.com/office/powerpoint/2010/main" val="3005223259"/>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1">
    <p:bg>
      <p:bgPr>
        <a:solidFill>
          <a:schemeClr val="accent1"/>
        </a:solidFill>
        <a:effectLst/>
      </p:bgPr>
    </p:bg>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6E8375F2-9EFB-E2E0-D249-EBD6EB927363}"/>
              </a:ext>
            </a:extLst>
          </p:cNvPr>
          <p:cNvSpPr txBox="1">
            <a:spLocks noGrp="1"/>
          </p:cNvSpPr>
          <p:nvPr>
            <p:ph type="title" hasCustomPrompt="1"/>
          </p:nvPr>
        </p:nvSpPr>
        <p:spPr>
          <a:xfrm>
            <a:off x="838200" y="819150"/>
            <a:ext cx="7391400" cy="3505200"/>
          </a:xfrm>
          <a:prstGeom prst="rect">
            <a:avLst/>
          </a:prstGeom>
        </p:spPr>
        <p:txBody>
          <a:bodyPr vert="horz" wrap="square" lIns="0" tIns="12700" rIns="0" bIns="0" rtlCol="0" anchor="ctr" anchorCtr="0">
            <a:noAutofit/>
          </a:bodyPr>
          <a:lstStyle>
            <a:lvl1pPr algn="ctr">
              <a:defRPr sz="3800" b="0" i="0">
                <a:solidFill>
                  <a:schemeClr val="tx1"/>
                </a:solidFill>
                <a:latin typeface="Atkinson Hyperlegible" pitchFamily="2" charset="0"/>
              </a:defRPr>
            </a:lvl1pPr>
          </a:lstStyle>
          <a:p>
            <a:pPr marL="12700" marR="0" lvl="0" indent="0" algn="ctr" defTabSz="914400" eaLnBrk="1" fontAlgn="auto" latinLnBrk="0" hangingPunct="1">
              <a:lnSpc>
                <a:spcPct val="100000"/>
              </a:lnSpc>
              <a:spcBef>
                <a:spcPts val="100"/>
              </a:spcBef>
              <a:spcAft>
                <a:spcPts val="0"/>
              </a:spcAft>
              <a:buClrTx/>
              <a:buSzTx/>
              <a:buFontTx/>
              <a:buNone/>
              <a:tabLst/>
              <a:defRPr/>
            </a:pPr>
            <a:r>
              <a:rPr sz="3800">
                <a:solidFill>
                  <a:srgbClr val="000000"/>
                </a:solidFill>
              </a:rPr>
              <a:t>“Insert quote </a:t>
            </a:r>
            <a:r>
              <a:rPr sz="3800" spc="-10">
                <a:solidFill>
                  <a:srgbClr val="000000"/>
                </a:solidFill>
              </a:rPr>
              <a:t>here</a:t>
            </a:r>
            <a:r>
              <a:rPr lang="en-AU" sz="3800" spc="-10">
                <a:solidFill>
                  <a:srgbClr val="000000"/>
                </a:solidFill>
              </a:rPr>
              <a:t>. </a:t>
            </a:r>
            <a:br>
              <a:rPr lang="en-AU" sz="3800" spc="-10">
                <a:solidFill>
                  <a:srgbClr val="000000"/>
                </a:solidFill>
              </a:rPr>
            </a:br>
            <a:r>
              <a:rPr lang="en-AU" sz="3800" spc="-10" err="1">
                <a:solidFill>
                  <a:srgbClr val="000000"/>
                </a:solidFill>
              </a:rPr>
              <a:t>Unti</a:t>
            </a:r>
            <a:r>
              <a:rPr lang="en-AU" sz="3800" spc="-10">
                <a:solidFill>
                  <a:srgbClr val="000000"/>
                </a:solidFill>
              </a:rPr>
              <a:t> </a:t>
            </a:r>
            <a:r>
              <a:rPr lang="en-AU" sz="3800" spc="-10" err="1">
                <a:solidFill>
                  <a:srgbClr val="000000"/>
                </a:solidFill>
              </a:rPr>
              <a:t>cuptasitae</a:t>
            </a:r>
            <a:r>
              <a:rPr lang="en-AU" sz="3800" spc="-10">
                <a:solidFill>
                  <a:srgbClr val="000000"/>
                </a:solidFill>
              </a:rPr>
              <a:t> </a:t>
            </a:r>
            <a:r>
              <a:rPr lang="en-AU" sz="3800" spc="-10" err="1">
                <a:solidFill>
                  <a:srgbClr val="000000"/>
                </a:solidFill>
              </a:rPr>
              <a:t>velluptatur</a:t>
            </a:r>
            <a:r>
              <a:rPr lang="en-AU" sz="3800" spc="-10">
                <a:solidFill>
                  <a:srgbClr val="000000"/>
                </a:solidFill>
              </a:rPr>
              <a:t> </a:t>
            </a:r>
            <a:r>
              <a:rPr lang="en-AU" sz="3800" spc="-10" err="1">
                <a:solidFill>
                  <a:srgbClr val="000000"/>
                </a:solidFill>
              </a:rPr>
              <a:t>suntem</a:t>
            </a:r>
            <a:r>
              <a:rPr lang="en-AU" sz="3800" spc="-10">
                <a:solidFill>
                  <a:srgbClr val="000000"/>
                </a:solidFill>
              </a:rPr>
              <a:t> as </a:t>
            </a:r>
            <a:r>
              <a:rPr lang="en-AU" sz="3800" spc="-10" err="1">
                <a:solidFill>
                  <a:srgbClr val="000000"/>
                </a:solidFill>
              </a:rPr>
              <a:t>derempo</a:t>
            </a:r>
            <a:r>
              <a:rPr lang="en-AU" sz="3800" spc="-10">
                <a:solidFill>
                  <a:srgbClr val="000000"/>
                </a:solidFill>
              </a:rPr>
              <a:t> </a:t>
            </a:r>
            <a:r>
              <a:rPr lang="en-AU" sz="3800" spc="-10" err="1">
                <a:solidFill>
                  <a:srgbClr val="000000"/>
                </a:solidFill>
              </a:rPr>
              <a:t>rposten</a:t>
            </a:r>
            <a:r>
              <a:rPr lang="en-AU" sz="3800" spc="-10">
                <a:solidFill>
                  <a:srgbClr val="000000"/>
                </a:solidFill>
              </a:rPr>
              <a:t> </a:t>
            </a:r>
            <a:r>
              <a:rPr lang="en-AU" sz="3800" spc="-10" err="1">
                <a:solidFill>
                  <a:srgbClr val="000000"/>
                </a:solidFill>
              </a:rPr>
              <a:t>dignisqui</a:t>
            </a:r>
            <a:r>
              <a:rPr lang="en-AU" sz="3800" spc="-10">
                <a:solidFill>
                  <a:srgbClr val="000000"/>
                </a:solidFill>
              </a:rPr>
              <a:t> </a:t>
            </a:r>
            <a:r>
              <a:rPr lang="en-AU" sz="3800" spc="-10" err="1">
                <a:solidFill>
                  <a:srgbClr val="000000"/>
                </a:solidFill>
              </a:rPr>
              <a:t>omnissum</a:t>
            </a:r>
            <a:r>
              <a:rPr lang="en-AU" sz="3800" spc="-10">
                <a:solidFill>
                  <a:srgbClr val="000000"/>
                </a:solidFill>
              </a:rPr>
              <a:t> </a:t>
            </a:r>
            <a:r>
              <a:rPr lang="en-AU" sz="3800" spc="-10" err="1">
                <a:solidFill>
                  <a:srgbClr val="000000"/>
                </a:solidFill>
              </a:rPr>
              <a:t>eiur</a:t>
            </a:r>
            <a:r>
              <a:rPr lang="en-AU" sz="3800" spc="-10">
                <a:solidFill>
                  <a:srgbClr val="000000"/>
                </a:solidFill>
              </a:rPr>
              <a:t>, </a:t>
            </a:r>
            <a:r>
              <a:rPr lang="en-AU" sz="3800" spc="-10" err="1">
                <a:solidFill>
                  <a:srgbClr val="000000"/>
                </a:solidFill>
              </a:rPr>
              <a:t>earchit</a:t>
            </a:r>
            <a:r>
              <a:rPr lang="en-AU" sz="3800" spc="-10">
                <a:solidFill>
                  <a:srgbClr val="000000"/>
                </a:solidFill>
              </a:rPr>
              <a:t> ab </a:t>
            </a:r>
            <a:r>
              <a:rPr lang="en-AU" sz="3800" spc="-10" err="1">
                <a:solidFill>
                  <a:srgbClr val="000000"/>
                </a:solidFill>
              </a:rPr>
              <a:t>ipidici</a:t>
            </a:r>
            <a:r>
              <a:rPr lang="en-AU" sz="3800" spc="-10">
                <a:solidFill>
                  <a:srgbClr val="000000"/>
                </a:solidFill>
              </a:rPr>
              <a:t> </a:t>
            </a:r>
            <a:r>
              <a:rPr lang="en-AU" sz="3800" spc="-10" err="1">
                <a:solidFill>
                  <a:srgbClr val="000000"/>
                </a:solidFill>
              </a:rPr>
              <a:t>llorum</a:t>
            </a:r>
            <a:r>
              <a:rPr lang="en-AU" sz="3800" spc="-10">
                <a:solidFill>
                  <a:srgbClr val="000000"/>
                </a:solidFill>
              </a:rPr>
              <a:t>, </a:t>
            </a:r>
            <a:r>
              <a:rPr lang="en-AU" sz="3800" spc="-10" err="1">
                <a:solidFill>
                  <a:srgbClr val="000000"/>
                </a:solidFill>
              </a:rPr>
              <a:t>coreriae</a:t>
            </a:r>
            <a:r>
              <a:rPr lang="en-AU" sz="3800" spc="-10">
                <a:solidFill>
                  <a:srgbClr val="000000"/>
                </a:solidFill>
              </a:rPr>
              <a:t> </a:t>
            </a:r>
            <a:r>
              <a:rPr lang="en-AU" sz="3800" spc="-10" err="1">
                <a:solidFill>
                  <a:srgbClr val="000000"/>
                </a:solidFill>
              </a:rPr>
              <a:t>quia</a:t>
            </a:r>
            <a:r>
              <a:rPr lang="en-AU" sz="3800" spc="-10">
                <a:solidFill>
                  <a:srgbClr val="000000"/>
                </a:solidFill>
              </a:rPr>
              <a:t>.”</a:t>
            </a:r>
            <a:endParaRPr sz="3800"/>
          </a:p>
        </p:txBody>
      </p:sp>
    </p:spTree>
    <p:extLst>
      <p:ext uri="{BB962C8B-B14F-4D97-AF65-F5344CB8AC3E}">
        <p14:creationId xmlns:p14="http://schemas.microsoft.com/office/powerpoint/2010/main" val="1356158079"/>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Quote 1">
    <p:bg>
      <p:bgPr>
        <a:solidFill>
          <a:schemeClr val="bg2"/>
        </a:solidFill>
        <a:effectLst/>
      </p:bgPr>
    </p:bg>
    <p:spTree>
      <p:nvGrpSpPr>
        <p:cNvPr id="1" name=""/>
        <p:cNvGrpSpPr/>
        <p:nvPr/>
      </p:nvGrpSpPr>
      <p:grpSpPr>
        <a:xfrm>
          <a:off x="0" y="0"/>
          <a:ext cx="0" cy="0"/>
          <a:chOff x="0" y="0"/>
          <a:chExt cx="0" cy="0"/>
        </a:xfrm>
      </p:grpSpPr>
      <p:sp>
        <p:nvSpPr>
          <p:cNvPr id="2" name="object 3">
            <a:extLst>
              <a:ext uri="{FF2B5EF4-FFF2-40B4-BE49-F238E27FC236}">
                <a16:creationId xmlns:a16="http://schemas.microsoft.com/office/drawing/2014/main" id="{2A3A097E-185C-39F4-467B-3196A19AD666}"/>
              </a:ext>
            </a:extLst>
          </p:cNvPr>
          <p:cNvSpPr txBox="1">
            <a:spLocks noGrp="1"/>
          </p:cNvSpPr>
          <p:nvPr>
            <p:ph type="title" hasCustomPrompt="1"/>
          </p:nvPr>
        </p:nvSpPr>
        <p:spPr>
          <a:xfrm>
            <a:off x="838200" y="819150"/>
            <a:ext cx="7391400" cy="3505200"/>
          </a:xfrm>
          <a:prstGeom prst="rect">
            <a:avLst/>
          </a:prstGeom>
        </p:spPr>
        <p:txBody>
          <a:bodyPr vert="horz" wrap="square" lIns="0" tIns="12700" rIns="0" bIns="0" rtlCol="0" anchor="ctr" anchorCtr="0">
            <a:noAutofit/>
          </a:bodyPr>
          <a:lstStyle>
            <a:lvl1pPr algn="ctr">
              <a:defRPr sz="3800" b="0" i="0">
                <a:solidFill>
                  <a:schemeClr val="accent1"/>
                </a:solidFill>
                <a:latin typeface="Atkinson Hyperlegible" pitchFamily="2" charset="0"/>
              </a:defRPr>
            </a:lvl1pPr>
          </a:lstStyle>
          <a:p>
            <a:pPr marL="12700" marR="0" lvl="0" indent="0" algn="ctr" defTabSz="914400" eaLnBrk="1" fontAlgn="auto" latinLnBrk="0" hangingPunct="1">
              <a:lnSpc>
                <a:spcPct val="100000"/>
              </a:lnSpc>
              <a:spcBef>
                <a:spcPts val="100"/>
              </a:spcBef>
              <a:spcAft>
                <a:spcPts val="0"/>
              </a:spcAft>
              <a:buClrTx/>
              <a:buSzTx/>
              <a:buFontTx/>
              <a:buNone/>
              <a:tabLst/>
              <a:defRPr/>
            </a:pPr>
            <a:r>
              <a:rPr sz="3800">
                <a:solidFill>
                  <a:srgbClr val="000000"/>
                </a:solidFill>
              </a:rPr>
              <a:t>“Insert quote </a:t>
            </a:r>
            <a:r>
              <a:rPr sz="3800" spc="-10">
                <a:solidFill>
                  <a:srgbClr val="000000"/>
                </a:solidFill>
              </a:rPr>
              <a:t>here</a:t>
            </a:r>
            <a:r>
              <a:rPr lang="en-AU" sz="3800" spc="-10">
                <a:solidFill>
                  <a:srgbClr val="000000"/>
                </a:solidFill>
              </a:rPr>
              <a:t>. </a:t>
            </a:r>
            <a:br>
              <a:rPr lang="en-AU" sz="3800" spc="-10">
                <a:solidFill>
                  <a:srgbClr val="000000"/>
                </a:solidFill>
              </a:rPr>
            </a:br>
            <a:r>
              <a:rPr lang="en-AU" sz="3800" spc="-10" err="1">
                <a:solidFill>
                  <a:srgbClr val="000000"/>
                </a:solidFill>
              </a:rPr>
              <a:t>Unti</a:t>
            </a:r>
            <a:r>
              <a:rPr lang="en-AU" sz="3800" spc="-10">
                <a:solidFill>
                  <a:srgbClr val="000000"/>
                </a:solidFill>
              </a:rPr>
              <a:t> </a:t>
            </a:r>
            <a:r>
              <a:rPr lang="en-AU" sz="3800" spc="-10" err="1">
                <a:solidFill>
                  <a:srgbClr val="000000"/>
                </a:solidFill>
              </a:rPr>
              <a:t>cuptasitae</a:t>
            </a:r>
            <a:r>
              <a:rPr lang="en-AU" sz="3800" spc="-10">
                <a:solidFill>
                  <a:srgbClr val="000000"/>
                </a:solidFill>
              </a:rPr>
              <a:t> </a:t>
            </a:r>
            <a:r>
              <a:rPr lang="en-AU" sz="3800" spc="-10" err="1">
                <a:solidFill>
                  <a:srgbClr val="000000"/>
                </a:solidFill>
              </a:rPr>
              <a:t>velluptatur</a:t>
            </a:r>
            <a:r>
              <a:rPr lang="en-AU" sz="3800" spc="-10">
                <a:solidFill>
                  <a:srgbClr val="000000"/>
                </a:solidFill>
              </a:rPr>
              <a:t> </a:t>
            </a:r>
            <a:r>
              <a:rPr lang="en-AU" sz="3800" spc="-10" err="1">
                <a:solidFill>
                  <a:srgbClr val="000000"/>
                </a:solidFill>
              </a:rPr>
              <a:t>suntem</a:t>
            </a:r>
            <a:r>
              <a:rPr lang="en-AU" sz="3800" spc="-10">
                <a:solidFill>
                  <a:srgbClr val="000000"/>
                </a:solidFill>
              </a:rPr>
              <a:t> as </a:t>
            </a:r>
            <a:r>
              <a:rPr lang="en-AU" sz="3800" spc="-10" err="1">
                <a:solidFill>
                  <a:srgbClr val="000000"/>
                </a:solidFill>
              </a:rPr>
              <a:t>derempo</a:t>
            </a:r>
            <a:r>
              <a:rPr lang="en-AU" sz="3800" spc="-10">
                <a:solidFill>
                  <a:srgbClr val="000000"/>
                </a:solidFill>
              </a:rPr>
              <a:t> </a:t>
            </a:r>
            <a:r>
              <a:rPr lang="en-AU" sz="3800" spc="-10" err="1">
                <a:solidFill>
                  <a:srgbClr val="000000"/>
                </a:solidFill>
              </a:rPr>
              <a:t>rposten</a:t>
            </a:r>
            <a:r>
              <a:rPr lang="en-AU" sz="3800" spc="-10">
                <a:solidFill>
                  <a:srgbClr val="000000"/>
                </a:solidFill>
              </a:rPr>
              <a:t> </a:t>
            </a:r>
            <a:r>
              <a:rPr lang="en-AU" sz="3800" spc="-10" err="1">
                <a:solidFill>
                  <a:srgbClr val="000000"/>
                </a:solidFill>
              </a:rPr>
              <a:t>dignisqui</a:t>
            </a:r>
            <a:r>
              <a:rPr lang="en-AU" sz="3800" spc="-10">
                <a:solidFill>
                  <a:srgbClr val="000000"/>
                </a:solidFill>
              </a:rPr>
              <a:t> </a:t>
            </a:r>
            <a:r>
              <a:rPr lang="en-AU" sz="3800" spc="-10" err="1">
                <a:solidFill>
                  <a:srgbClr val="000000"/>
                </a:solidFill>
              </a:rPr>
              <a:t>omnissum</a:t>
            </a:r>
            <a:r>
              <a:rPr lang="en-AU" sz="3800" spc="-10">
                <a:solidFill>
                  <a:srgbClr val="000000"/>
                </a:solidFill>
              </a:rPr>
              <a:t> </a:t>
            </a:r>
            <a:r>
              <a:rPr lang="en-AU" sz="3800" spc="-10" err="1">
                <a:solidFill>
                  <a:srgbClr val="000000"/>
                </a:solidFill>
              </a:rPr>
              <a:t>eiur</a:t>
            </a:r>
            <a:r>
              <a:rPr lang="en-AU" sz="3800" spc="-10">
                <a:solidFill>
                  <a:srgbClr val="000000"/>
                </a:solidFill>
              </a:rPr>
              <a:t>, </a:t>
            </a:r>
            <a:r>
              <a:rPr lang="en-AU" sz="3800" spc="-10" err="1">
                <a:solidFill>
                  <a:srgbClr val="000000"/>
                </a:solidFill>
              </a:rPr>
              <a:t>earchit</a:t>
            </a:r>
            <a:r>
              <a:rPr lang="en-AU" sz="3800" spc="-10">
                <a:solidFill>
                  <a:srgbClr val="000000"/>
                </a:solidFill>
              </a:rPr>
              <a:t> ab </a:t>
            </a:r>
            <a:r>
              <a:rPr lang="en-AU" sz="3800" spc="-10" err="1">
                <a:solidFill>
                  <a:srgbClr val="000000"/>
                </a:solidFill>
              </a:rPr>
              <a:t>ipidici</a:t>
            </a:r>
            <a:r>
              <a:rPr lang="en-AU" sz="3800" spc="-10">
                <a:solidFill>
                  <a:srgbClr val="000000"/>
                </a:solidFill>
              </a:rPr>
              <a:t> </a:t>
            </a:r>
            <a:r>
              <a:rPr lang="en-AU" sz="3800" spc="-10" err="1">
                <a:solidFill>
                  <a:srgbClr val="000000"/>
                </a:solidFill>
              </a:rPr>
              <a:t>llorum</a:t>
            </a:r>
            <a:r>
              <a:rPr lang="en-AU" sz="3800" spc="-10">
                <a:solidFill>
                  <a:srgbClr val="000000"/>
                </a:solidFill>
              </a:rPr>
              <a:t>, </a:t>
            </a:r>
            <a:r>
              <a:rPr lang="en-AU" sz="3800" spc="-10" err="1">
                <a:solidFill>
                  <a:srgbClr val="000000"/>
                </a:solidFill>
              </a:rPr>
              <a:t>coreriae</a:t>
            </a:r>
            <a:r>
              <a:rPr lang="en-AU" sz="3800" spc="-10">
                <a:solidFill>
                  <a:srgbClr val="000000"/>
                </a:solidFill>
              </a:rPr>
              <a:t> </a:t>
            </a:r>
            <a:r>
              <a:rPr lang="en-AU" sz="3800" spc="-10" err="1">
                <a:solidFill>
                  <a:srgbClr val="000000"/>
                </a:solidFill>
              </a:rPr>
              <a:t>quia</a:t>
            </a:r>
            <a:r>
              <a:rPr lang="en-AU" sz="3800" spc="-10">
                <a:solidFill>
                  <a:srgbClr val="000000"/>
                </a:solidFill>
              </a:rPr>
              <a:t>.”</a:t>
            </a:r>
            <a:endParaRPr sz="3800"/>
          </a:p>
        </p:txBody>
      </p:sp>
    </p:spTree>
    <p:extLst>
      <p:ext uri="{BB962C8B-B14F-4D97-AF65-F5344CB8AC3E}">
        <p14:creationId xmlns:p14="http://schemas.microsoft.com/office/powerpoint/2010/main" val="349125754"/>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Image 1">
    <p:bg>
      <p:bgRef idx="1001">
        <a:schemeClr val="bg1"/>
      </p:bgRef>
    </p:bg>
    <p:spTree>
      <p:nvGrpSpPr>
        <p:cNvPr id="1" name=""/>
        <p:cNvGrpSpPr/>
        <p:nvPr/>
      </p:nvGrpSpPr>
      <p:grpSpPr>
        <a:xfrm>
          <a:off x="0" y="0"/>
          <a:ext cx="0" cy="0"/>
          <a:chOff x="0" y="0"/>
          <a:chExt cx="0" cy="0"/>
        </a:xfrm>
      </p:grpSpPr>
      <p:pic>
        <p:nvPicPr>
          <p:cNvPr id="8" name="object 4">
            <a:extLst>
              <a:ext uri="{FF2B5EF4-FFF2-40B4-BE49-F238E27FC236}">
                <a16:creationId xmlns:a16="http://schemas.microsoft.com/office/drawing/2014/main" id="{69D3DD68-72FE-5430-2CCD-62A73AAF985C}"/>
              </a:ext>
            </a:extLst>
          </p:cNvPr>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249551548"/>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age 2">
    <p:bg>
      <p:bgRef idx="1001">
        <a:schemeClr val="bg1"/>
      </p:bgRef>
    </p:bg>
    <p:spTree>
      <p:nvGrpSpPr>
        <p:cNvPr id="1" name=""/>
        <p:cNvGrpSpPr/>
        <p:nvPr/>
      </p:nvGrpSpPr>
      <p:grpSpPr>
        <a:xfrm>
          <a:off x="0" y="0"/>
          <a:ext cx="0" cy="0"/>
          <a:chOff x="0" y="0"/>
          <a:chExt cx="0" cy="0"/>
        </a:xfrm>
      </p:grpSpPr>
      <p:pic>
        <p:nvPicPr>
          <p:cNvPr id="7" name="object 4">
            <a:extLst>
              <a:ext uri="{FF2B5EF4-FFF2-40B4-BE49-F238E27FC236}">
                <a16:creationId xmlns:a16="http://schemas.microsoft.com/office/drawing/2014/main" id="{0DE0EA6B-E5AC-3B11-BD85-9AE2F2B2BA1F}"/>
              </a:ext>
            </a:extLst>
          </p:cNvPr>
          <p:cNvPicPr/>
          <p:nvPr userDrawn="1"/>
        </p:nvPicPr>
        <p:blipFill>
          <a:blip r:embed="rId2" cstate="email">
            <a:extLst>
              <a:ext uri="{28A0092B-C50C-407E-A947-70E740481C1C}">
                <a14:useLocalDpi xmlns:a14="http://schemas.microsoft.com/office/drawing/2010/main"/>
              </a:ext>
            </a:extLst>
          </a:blip>
          <a:stretch>
            <a:fillRect/>
          </a:stretch>
        </p:blipFill>
        <p:spPr>
          <a:xfrm>
            <a:off x="2" y="1"/>
            <a:ext cx="9143998" cy="5143499"/>
          </a:xfrm>
          <a:prstGeom prst="rect">
            <a:avLst/>
          </a:prstGeom>
        </p:spPr>
      </p:pic>
      <p:sp>
        <p:nvSpPr>
          <p:cNvPr id="2" name="Text Placeholder 5">
            <a:extLst>
              <a:ext uri="{FF2B5EF4-FFF2-40B4-BE49-F238E27FC236}">
                <a16:creationId xmlns:a16="http://schemas.microsoft.com/office/drawing/2014/main" id="{1BD44173-B046-E632-8483-B2707C81E7DF}"/>
              </a:ext>
            </a:extLst>
          </p:cNvPr>
          <p:cNvSpPr>
            <a:spLocks noGrp="1"/>
          </p:cNvSpPr>
          <p:nvPr>
            <p:ph type="body" sz="quarter" idx="10"/>
          </p:nvPr>
        </p:nvSpPr>
        <p:spPr>
          <a:xfrm>
            <a:off x="495300" y="3333750"/>
            <a:ext cx="5829300" cy="1004887"/>
          </a:xfrm>
          <a:prstGeom prst="rect">
            <a:avLst/>
          </a:prstGeom>
        </p:spPr>
        <p:txBody>
          <a:bodyPr/>
          <a:lstStyle>
            <a:lvl1pPr marL="0" indent="0">
              <a:buFontTx/>
              <a:buNone/>
              <a:defRPr sz="1800" b="0" i="0">
                <a:solidFill>
                  <a:schemeClr val="bg1"/>
                </a:solidFill>
                <a:latin typeface="Atkinson Hyperlegible" pitchFamily="2" charset="0"/>
              </a:defRPr>
            </a:lvl1pPr>
            <a:lvl2pPr>
              <a:buFontTx/>
              <a:buNone/>
              <a:defRPr>
                <a:solidFill>
                  <a:schemeClr val="bg1"/>
                </a:solidFill>
              </a:defRPr>
            </a:lvl2pPr>
            <a:lvl3pPr>
              <a:buFontTx/>
              <a:buNone/>
              <a:defRPr>
                <a:solidFill>
                  <a:schemeClr val="bg1"/>
                </a:solidFill>
              </a:defRPr>
            </a:lvl3pPr>
            <a:lvl4pPr>
              <a:buFontTx/>
              <a:buNone/>
              <a:defRPr>
                <a:solidFill>
                  <a:schemeClr val="bg1"/>
                </a:solidFill>
              </a:defRPr>
            </a:lvl4pPr>
            <a:lvl5pPr>
              <a:buFontTx/>
              <a:buNone/>
              <a:defRPr>
                <a:solidFill>
                  <a:schemeClr val="bg1"/>
                </a:solidFill>
              </a:defRPr>
            </a:lvl5pPr>
          </a:lstStyle>
          <a:p>
            <a:pPr lvl="0"/>
            <a:r>
              <a:rPr lang="en-GB"/>
              <a:t>Click to edit Master text styles</a:t>
            </a:r>
            <a:endParaRPr lang="en-US"/>
          </a:p>
        </p:txBody>
      </p:sp>
    </p:spTree>
    <p:extLst>
      <p:ext uri="{BB962C8B-B14F-4D97-AF65-F5344CB8AC3E}">
        <p14:creationId xmlns:p14="http://schemas.microsoft.com/office/powerpoint/2010/main" val="3494040816"/>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Image 2">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59FF160-6414-B7D0-2DD1-0585D58A222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341"/>
            <a:ext cx="9141620" cy="5144841"/>
          </a:xfrm>
          <a:prstGeom prst="rect">
            <a:avLst/>
          </a:prstGeom>
        </p:spPr>
      </p:pic>
      <p:sp>
        <p:nvSpPr>
          <p:cNvPr id="6" name="Text Placeholder 5">
            <a:extLst>
              <a:ext uri="{FF2B5EF4-FFF2-40B4-BE49-F238E27FC236}">
                <a16:creationId xmlns:a16="http://schemas.microsoft.com/office/drawing/2014/main" id="{9E3B0390-CE09-F982-4224-39703DE91AD7}"/>
              </a:ext>
            </a:extLst>
          </p:cNvPr>
          <p:cNvSpPr>
            <a:spLocks noGrp="1"/>
          </p:cNvSpPr>
          <p:nvPr>
            <p:ph type="body" sz="quarter" idx="10"/>
          </p:nvPr>
        </p:nvSpPr>
        <p:spPr>
          <a:xfrm>
            <a:off x="495300" y="3333750"/>
            <a:ext cx="5829300" cy="1004887"/>
          </a:xfrm>
          <a:prstGeom prst="rect">
            <a:avLst/>
          </a:prstGeom>
        </p:spPr>
        <p:txBody>
          <a:bodyPr/>
          <a:lstStyle>
            <a:lvl1pPr marL="0" indent="0">
              <a:buFontTx/>
              <a:buNone/>
              <a:defRPr sz="1800" b="0" i="0">
                <a:solidFill>
                  <a:schemeClr val="bg1"/>
                </a:solidFill>
                <a:latin typeface="Atkinson Hyperlegible" pitchFamily="2" charset="0"/>
              </a:defRPr>
            </a:lvl1pPr>
            <a:lvl2pPr>
              <a:buFontTx/>
              <a:buNone/>
              <a:defRPr>
                <a:solidFill>
                  <a:schemeClr val="bg1"/>
                </a:solidFill>
              </a:defRPr>
            </a:lvl2pPr>
            <a:lvl3pPr>
              <a:buFontTx/>
              <a:buNone/>
              <a:defRPr>
                <a:solidFill>
                  <a:schemeClr val="bg1"/>
                </a:solidFill>
              </a:defRPr>
            </a:lvl3pPr>
            <a:lvl4pPr>
              <a:buFontTx/>
              <a:buNone/>
              <a:defRPr>
                <a:solidFill>
                  <a:schemeClr val="bg1"/>
                </a:solidFill>
              </a:defRPr>
            </a:lvl4pPr>
            <a:lvl5pPr>
              <a:buFontTx/>
              <a:buNone/>
              <a:defRPr>
                <a:solidFill>
                  <a:schemeClr val="bg1"/>
                </a:solidFill>
              </a:defRPr>
            </a:lvl5pPr>
          </a:lstStyle>
          <a:p>
            <a:pPr lvl="0"/>
            <a:r>
              <a:rPr lang="en-GB"/>
              <a:t>Click to edit Master text styles</a:t>
            </a:r>
            <a:endParaRPr lang="en-US"/>
          </a:p>
        </p:txBody>
      </p:sp>
    </p:spTree>
    <p:extLst>
      <p:ext uri="{BB962C8B-B14F-4D97-AF65-F5344CB8AC3E}">
        <p14:creationId xmlns:p14="http://schemas.microsoft.com/office/powerpoint/2010/main" val="1464161010"/>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 3">
    <p:bg>
      <p:bgRef idx="1001">
        <a:schemeClr val="bg1"/>
      </p:bgRef>
    </p:bg>
    <p:spTree>
      <p:nvGrpSpPr>
        <p:cNvPr id="1" name=""/>
        <p:cNvGrpSpPr/>
        <p:nvPr/>
      </p:nvGrpSpPr>
      <p:grpSpPr>
        <a:xfrm>
          <a:off x="0" y="0"/>
          <a:ext cx="0" cy="0"/>
          <a:chOff x="0" y="0"/>
          <a:chExt cx="0" cy="0"/>
        </a:xfrm>
      </p:grpSpPr>
      <p:pic>
        <p:nvPicPr>
          <p:cNvPr id="5" name="object 4">
            <a:extLst>
              <a:ext uri="{FF2B5EF4-FFF2-40B4-BE49-F238E27FC236}">
                <a16:creationId xmlns:a16="http://schemas.microsoft.com/office/drawing/2014/main" id="{3DE60E2F-8D86-E014-B1B6-8CC60B835BB9}"/>
              </a:ext>
            </a:extLst>
          </p:cNvPr>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3999" cy="5143500"/>
          </a:xfrm>
          <a:prstGeom prst="rect">
            <a:avLst/>
          </a:prstGeom>
        </p:spPr>
      </p:pic>
    </p:spTree>
    <p:extLst>
      <p:ext uri="{BB962C8B-B14F-4D97-AF65-F5344CB8AC3E}">
        <p14:creationId xmlns:p14="http://schemas.microsoft.com/office/powerpoint/2010/main" val="3826518999"/>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 4">
    <p:bg>
      <p:bgRef idx="1001">
        <a:schemeClr val="bg1"/>
      </p:bgRef>
    </p:bg>
    <p:spTree>
      <p:nvGrpSpPr>
        <p:cNvPr id="1" name=""/>
        <p:cNvGrpSpPr/>
        <p:nvPr/>
      </p:nvGrpSpPr>
      <p:grpSpPr>
        <a:xfrm>
          <a:off x="0" y="0"/>
          <a:ext cx="0" cy="0"/>
          <a:chOff x="0" y="0"/>
          <a:chExt cx="0" cy="0"/>
        </a:xfrm>
      </p:grpSpPr>
      <p:pic>
        <p:nvPicPr>
          <p:cNvPr id="6" name="object 4">
            <a:extLst>
              <a:ext uri="{FF2B5EF4-FFF2-40B4-BE49-F238E27FC236}">
                <a16:creationId xmlns:a16="http://schemas.microsoft.com/office/drawing/2014/main" id="{A3A6835A-E678-9758-9D77-104E4690DC81}"/>
              </a:ext>
            </a:extLst>
          </p:cNvPr>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2349" cy="5143500"/>
          </a:xfrm>
          <a:prstGeom prst="rect">
            <a:avLst/>
          </a:prstGeom>
        </p:spPr>
      </p:pic>
      <p:sp>
        <p:nvSpPr>
          <p:cNvPr id="2" name="Text Placeholder 5">
            <a:extLst>
              <a:ext uri="{FF2B5EF4-FFF2-40B4-BE49-F238E27FC236}">
                <a16:creationId xmlns:a16="http://schemas.microsoft.com/office/drawing/2014/main" id="{5667EFA4-5A0B-BEF2-9D70-1A347D686B7A}"/>
              </a:ext>
            </a:extLst>
          </p:cNvPr>
          <p:cNvSpPr>
            <a:spLocks noGrp="1"/>
          </p:cNvSpPr>
          <p:nvPr>
            <p:ph type="body" sz="quarter" idx="10"/>
          </p:nvPr>
        </p:nvSpPr>
        <p:spPr>
          <a:xfrm>
            <a:off x="495300" y="3333750"/>
            <a:ext cx="5829300" cy="1004887"/>
          </a:xfrm>
          <a:prstGeom prst="rect">
            <a:avLst/>
          </a:prstGeom>
        </p:spPr>
        <p:txBody>
          <a:bodyPr/>
          <a:lstStyle>
            <a:lvl1pPr marL="0" indent="0">
              <a:buFontTx/>
              <a:buNone/>
              <a:defRPr sz="1800" b="0" i="0">
                <a:solidFill>
                  <a:schemeClr val="bg1"/>
                </a:solidFill>
                <a:latin typeface="Atkinson Hyperlegible" pitchFamily="2" charset="0"/>
              </a:defRPr>
            </a:lvl1pPr>
            <a:lvl2pPr>
              <a:buFontTx/>
              <a:buNone/>
              <a:defRPr>
                <a:solidFill>
                  <a:schemeClr val="bg1"/>
                </a:solidFill>
              </a:defRPr>
            </a:lvl2pPr>
            <a:lvl3pPr>
              <a:buFontTx/>
              <a:buNone/>
              <a:defRPr>
                <a:solidFill>
                  <a:schemeClr val="bg1"/>
                </a:solidFill>
              </a:defRPr>
            </a:lvl3pPr>
            <a:lvl4pPr>
              <a:buFontTx/>
              <a:buNone/>
              <a:defRPr>
                <a:solidFill>
                  <a:schemeClr val="bg1"/>
                </a:solidFill>
              </a:defRPr>
            </a:lvl4pPr>
            <a:lvl5pPr>
              <a:buFontTx/>
              <a:buNone/>
              <a:defRPr>
                <a:solidFill>
                  <a:schemeClr val="bg1"/>
                </a:solidFill>
              </a:defRPr>
            </a:lvl5pPr>
          </a:lstStyle>
          <a:p>
            <a:pPr lvl="0"/>
            <a:r>
              <a:rPr lang="en-GB"/>
              <a:t>Click to edit Master text styles</a:t>
            </a:r>
            <a:endParaRPr lang="en-US"/>
          </a:p>
        </p:txBody>
      </p:sp>
    </p:spTree>
    <p:extLst>
      <p:ext uri="{BB962C8B-B14F-4D97-AF65-F5344CB8AC3E}">
        <p14:creationId xmlns:p14="http://schemas.microsoft.com/office/powerpoint/2010/main" val="1507638060"/>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mage 5">
    <p:bg>
      <p:bgRef idx="1001">
        <a:schemeClr val="bg1"/>
      </p:bgRef>
    </p:bg>
    <p:spTree>
      <p:nvGrpSpPr>
        <p:cNvPr id="1" name=""/>
        <p:cNvGrpSpPr/>
        <p:nvPr/>
      </p:nvGrpSpPr>
      <p:grpSpPr>
        <a:xfrm>
          <a:off x="0" y="0"/>
          <a:ext cx="0" cy="0"/>
          <a:chOff x="0" y="0"/>
          <a:chExt cx="0" cy="0"/>
        </a:xfrm>
      </p:grpSpPr>
      <p:pic>
        <p:nvPicPr>
          <p:cNvPr id="3" name="object 4">
            <a:extLst>
              <a:ext uri="{FF2B5EF4-FFF2-40B4-BE49-F238E27FC236}">
                <a16:creationId xmlns:a16="http://schemas.microsoft.com/office/drawing/2014/main" id="{D3558D7F-D425-CB58-246D-476403851039}"/>
              </a:ext>
            </a:extLst>
          </p:cNvPr>
          <p:cNvPicPr/>
          <p:nvPr userDrawn="1"/>
        </p:nvPicPr>
        <p:blipFill>
          <a:blip r:embed="rId2" cstate="email">
            <a:extLst>
              <a:ext uri="{28A0092B-C50C-407E-A947-70E740481C1C}">
                <a14:useLocalDpi xmlns:a14="http://schemas.microsoft.com/office/drawing/2010/main"/>
              </a:ext>
            </a:extLst>
          </a:blip>
          <a:stretch>
            <a:fillRect/>
          </a:stretch>
        </p:blipFill>
        <p:spPr>
          <a:xfrm>
            <a:off x="1" y="0"/>
            <a:ext cx="9144000" cy="5143500"/>
          </a:xfrm>
          <a:prstGeom prst="rect">
            <a:avLst/>
          </a:prstGeom>
        </p:spPr>
      </p:pic>
      <p:sp>
        <p:nvSpPr>
          <p:cNvPr id="6" name="Text Placeholder 5">
            <a:extLst>
              <a:ext uri="{FF2B5EF4-FFF2-40B4-BE49-F238E27FC236}">
                <a16:creationId xmlns:a16="http://schemas.microsoft.com/office/drawing/2014/main" id="{1DBF24C0-EEA2-4E54-D028-0224BD962CC0}"/>
              </a:ext>
            </a:extLst>
          </p:cNvPr>
          <p:cNvSpPr>
            <a:spLocks noGrp="1"/>
          </p:cNvSpPr>
          <p:nvPr>
            <p:ph type="body" sz="quarter" idx="10"/>
          </p:nvPr>
        </p:nvSpPr>
        <p:spPr>
          <a:xfrm>
            <a:off x="495300" y="3333750"/>
            <a:ext cx="5829300" cy="1004887"/>
          </a:xfrm>
          <a:prstGeom prst="rect">
            <a:avLst/>
          </a:prstGeom>
        </p:spPr>
        <p:txBody>
          <a:bodyPr/>
          <a:lstStyle>
            <a:lvl1pPr marL="0" indent="0">
              <a:buFontTx/>
              <a:buNone/>
              <a:defRPr sz="1800" b="0" i="0">
                <a:solidFill>
                  <a:schemeClr val="bg1"/>
                </a:solidFill>
                <a:latin typeface="Atkinson Hyperlegible" pitchFamily="2" charset="0"/>
              </a:defRPr>
            </a:lvl1pPr>
            <a:lvl2pPr>
              <a:buFontTx/>
              <a:buNone/>
              <a:defRPr>
                <a:solidFill>
                  <a:schemeClr val="bg1"/>
                </a:solidFill>
              </a:defRPr>
            </a:lvl2pPr>
            <a:lvl3pPr>
              <a:buFontTx/>
              <a:buNone/>
              <a:defRPr>
                <a:solidFill>
                  <a:schemeClr val="bg1"/>
                </a:solidFill>
              </a:defRPr>
            </a:lvl3pPr>
            <a:lvl4pPr>
              <a:buFontTx/>
              <a:buNone/>
              <a:defRPr>
                <a:solidFill>
                  <a:schemeClr val="bg1"/>
                </a:solidFill>
              </a:defRPr>
            </a:lvl4pPr>
            <a:lvl5pPr>
              <a:buFontTx/>
              <a:buNone/>
              <a:defRPr>
                <a:solidFill>
                  <a:schemeClr val="bg1"/>
                </a:solidFill>
              </a:defRPr>
            </a:lvl5pPr>
          </a:lstStyle>
          <a:p>
            <a:pPr lvl="0"/>
            <a:r>
              <a:rPr lang="en-GB"/>
              <a:t>Click to edit Master text styles</a:t>
            </a:r>
            <a:endParaRPr lang="en-US"/>
          </a:p>
        </p:txBody>
      </p:sp>
    </p:spTree>
    <p:extLst>
      <p:ext uri="{BB962C8B-B14F-4D97-AF65-F5344CB8AC3E}">
        <p14:creationId xmlns:p14="http://schemas.microsoft.com/office/powerpoint/2010/main" val="4290844201"/>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mage 6">
    <p:bg>
      <p:bgRef idx="1001">
        <a:schemeClr val="bg1"/>
      </p:bgRef>
    </p:bg>
    <p:spTree>
      <p:nvGrpSpPr>
        <p:cNvPr id="1" name=""/>
        <p:cNvGrpSpPr/>
        <p:nvPr/>
      </p:nvGrpSpPr>
      <p:grpSpPr>
        <a:xfrm>
          <a:off x="0" y="0"/>
          <a:ext cx="0" cy="0"/>
          <a:chOff x="0" y="0"/>
          <a:chExt cx="0" cy="0"/>
        </a:xfrm>
      </p:grpSpPr>
      <p:pic>
        <p:nvPicPr>
          <p:cNvPr id="2" name="object 4">
            <a:extLst>
              <a:ext uri="{FF2B5EF4-FFF2-40B4-BE49-F238E27FC236}">
                <a16:creationId xmlns:a16="http://schemas.microsoft.com/office/drawing/2014/main" id="{28B85562-1D3A-B537-DAF4-3A657A3D4AE6}"/>
              </a:ext>
            </a:extLst>
          </p:cNvPr>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431633167"/>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mage and text 1">
    <p:bg>
      <p:bgRef idx="1001">
        <a:schemeClr val="bg1"/>
      </p:bgRef>
    </p:bg>
    <p:spTree>
      <p:nvGrpSpPr>
        <p:cNvPr id="1" name=""/>
        <p:cNvGrpSpPr/>
        <p:nvPr/>
      </p:nvGrpSpPr>
      <p:grpSpPr>
        <a:xfrm>
          <a:off x="0" y="0"/>
          <a:ext cx="0" cy="0"/>
          <a:chOff x="0" y="0"/>
          <a:chExt cx="0" cy="0"/>
        </a:xfrm>
      </p:grpSpPr>
      <p:sp>
        <p:nvSpPr>
          <p:cNvPr id="3" name="object 4">
            <a:extLst>
              <a:ext uri="{FF2B5EF4-FFF2-40B4-BE49-F238E27FC236}">
                <a16:creationId xmlns:a16="http://schemas.microsoft.com/office/drawing/2014/main" id="{E3399B2A-36AB-AE15-E217-C1D472E7E1EC}"/>
              </a:ext>
            </a:extLst>
          </p:cNvPr>
          <p:cNvSpPr/>
          <p:nvPr userDrawn="1"/>
        </p:nvSpPr>
        <p:spPr>
          <a:xfrm>
            <a:off x="0" y="3100387"/>
            <a:ext cx="9144000" cy="2043430"/>
          </a:xfrm>
          <a:custGeom>
            <a:avLst/>
            <a:gdLst/>
            <a:ahLst/>
            <a:cxnLst/>
            <a:rect l="l" t="t" r="r" b="b"/>
            <a:pathLst>
              <a:path w="9144000" h="2043429">
                <a:moveTo>
                  <a:pt x="9144000" y="0"/>
                </a:moveTo>
                <a:lnTo>
                  <a:pt x="0" y="0"/>
                </a:lnTo>
                <a:lnTo>
                  <a:pt x="0" y="2043112"/>
                </a:lnTo>
                <a:lnTo>
                  <a:pt x="9144000" y="2043112"/>
                </a:lnTo>
                <a:lnTo>
                  <a:pt x="9144000" y="0"/>
                </a:lnTo>
                <a:close/>
              </a:path>
            </a:pathLst>
          </a:custGeom>
          <a:solidFill>
            <a:schemeClr val="tx2"/>
          </a:solidFill>
        </p:spPr>
        <p:txBody>
          <a:bodyPr wrap="square" lIns="0" tIns="0" rIns="0" bIns="0" rtlCol="0"/>
          <a:lstStyle/>
          <a:p>
            <a:endParaRPr/>
          </a:p>
        </p:txBody>
      </p:sp>
      <p:sp>
        <p:nvSpPr>
          <p:cNvPr id="4" name="object 5">
            <a:extLst>
              <a:ext uri="{FF2B5EF4-FFF2-40B4-BE49-F238E27FC236}">
                <a16:creationId xmlns:a16="http://schemas.microsoft.com/office/drawing/2014/main" id="{BCED1024-5DA2-8840-7AC2-C7FC158C755F}"/>
              </a:ext>
            </a:extLst>
          </p:cNvPr>
          <p:cNvSpPr/>
          <p:nvPr userDrawn="1"/>
        </p:nvSpPr>
        <p:spPr>
          <a:xfrm>
            <a:off x="0" y="2640647"/>
            <a:ext cx="9144000" cy="459740"/>
          </a:xfrm>
          <a:custGeom>
            <a:avLst/>
            <a:gdLst/>
            <a:ahLst/>
            <a:cxnLst/>
            <a:rect l="l" t="t" r="r" b="b"/>
            <a:pathLst>
              <a:path w="9144000" h="459739">
                <a:moveTo>
                  <a:pt x="9144000" y="0"/>
                </a:moveTo>
                <a:lnTo>
                  <a:pt x="0" y="0"/>
                </a:lnTo>
                <a:lnTo>
                  <a:pt x="0" y="459739"/>
                </a:lnTo>
                <a:lnTo>
                  <a:pt x="9144000" y="459739"/>
                </a:lnTo>
                <a:lnTo>
                  <a:pt x="9144000" y="0"/>
                </a:lnTo>
                <a:close/>
              </a:path>
            </a:pathLst>
          </a:custGeom>
          <a:solidFill>
            <a:srgbClr val="E64626"/>
          </a:solidFill>
          <a:ln>
            <a:solidFill>
              <a:schemeClr val="accent1"/>
            </a:solidFill>
          </a:ln>
        </p:spPr>
        <p:txBody>
          <a:bodyPr wrap="square" lIns="0" tIns="0" rIns="0" bIns="0" rtlCol="0"/>
          <a:lstStyle/>
          <a:p>
            <a:endParaRPr/>
          </a:p>
        </p:txBody>
      </p:sp>
      <p:sp>
        <p:nvSpPr>
          <p:cNvPr id="6" name="object 7">
            <a:extLst>
              <a:ext uri="{FF2B5EF4-FFF2-40B4-BE49-F238E27FC236}">
                <a16:creationId xmlns:a16="http://schemas.microsoft.com/office/drawing/2014/main" id="{31B0B21C-FA2D-826B-7943-A68F827AB4FB}"/>
              </a:ext>
            </a:extLst>
          </p:cNvPr>
          <p:cNvSpPr/>
          <p:nvPr userDrawn="1"/>
        </p:nvSpPr>
        <p:spPr>
          <a:xfrm>
            <a:off x="3272443" y="3403748"/>
            <a:ext cx="0" cy="1219200"/>
          </a:xfrm>
          <a:custGeom>
            <a:avLst/>
            <a:gdLst/>
            <a:ahLst/>
            <a:cxnLst/>
            <a:rect l="l" t="t" r="r" b="b"/>
            <a:pathLst>
              <a:path h="1219200">
                <a:moveTo>
                  <a:pt x="0" y="0"/>
                </a:moveTo>
                <a:lnTo>
                  <a:pt x="0" y="1219199"/>
                </a:lnTo>
              </a:path>
            </a:pathLst>
          </a:custGeom>
          <a:ln w="25400">
            <a:solidFill>
              <a:schemeClr val="accent1"/>
            </a:solidFill>
          </a:ln>
        </p:spPr>
        <p:txBody>
          <a:bodyPr wrap="square" lIns="0" tIns="0" rIns="0" bIns="0" rtlCol="0"/>
          <a:lstStyle/>
          <a:p>
            <a:endParaRPr/>
          </a:p>
        </p:txBody>
      </p:sp>
      <p:sp>
        <p:nvSpPr>
          <p:cNvPr id="7" name="object 8">
            <a:extLst>
              <a:ext uri="{FF2B5EF4-FFF2-40B4-BE49-F238E27FC236}">
                <a16:creationId xmlns:a16="http://schemas.microsoft.com/office/drawing/2014/main" id="{8E3BADCE-997C-7AED-BF38-6CE000F80779}"/>
              </a:ext>
            </a:extLst>
          </p:cNvPr>
          <p:cNvSpPr/>
          <p:nvPr userDrawn="1"/>
        </p:nvSpPr>
        <p:spPr>
          <a:xfrm>
            <a:off x="5918200" y="3403748"/>
            <a:ext cx="0" cy="1219200"/>
          </a:xfrm>
          <a:custGeom>
            <a:avLst/>
            <a:gdLst/>
            <a:ahLst/>
            <a:cxnLst/>
            <a:rect l="l" t="t" r="r" b="b"/>
            <a:pathLst>
              <a:path h="1219200">
                <a:moveTo>
                  <a:pt x="0" y="0"/>
                </a:moveTo>
                <a:lnTo>
                  <a:pt x="0" y="1219199"/>
                </a:lnTo>
              </a:path>
            </a:pathLst>
          </a:custGeom>
          <a:ln w="25400">
            <a:solidFill>
              <a:schemeClr val="accent1"/>
            </a:solidFill>
          </a:ln>
        </p:spPr>
        <p:txBody>
          <a:bodyPr wrap="square" lIns="0" tIns="0" rIns="0" bIns="0" rtlCol="0"/>
          <a:lstStyle/>
          <a:p>
            <a:endParaRPr/>
          </a:p>
        </p:txBody>
      </p:sp>
      <p:sp>
        <p:nvSpPr>
          <p:cNvPr id="11" name="Picture Placeholder 6">
            <a:extLst>
              <a:ext uri="{FF2B5EF4-FFF2-40B4-BE49-F238E27FC236}">
                <a16:creationId xmlns:a16="http://schemas.microsoft.com/office/drawing/2014/main" id="{A0A86295-3799-4055-1C7A-59CAA363CB15}"/>
              </a:ext>
            </a:extLst>
          </p:cNvPr>
          <p:cNvSpPr>
            <a:spLocks noGrp="1"/>
          </p:cNvSpPr>
          <p:nvPr>
            <p:ph type="pic" sz="quarter" idx="10" hasCustomPrompt="1"/>
          </p:nvPr>
        </p:nvSpPr>
        <p:spPr>
          <a:xfrm>
            <a:off x="0" y="0"/>
            <a:ext cx="9144000" cy="2640647"/>
          </a:xfrm>
          <a:prstGeom prst="rect">
            <a:avLst/>
          </a:prstGeom>
          <a:solidFill>
            <a:schemeClr val="bg1">
              <a:lumMod val="95000"/>
            </a:schemeClr>
          </a:solidFill>
        </p:spPr>
        <p:txBody>
          <a:bodyPr anchor="ctr" anchorCtr="0"/>
          <a:lstStyle>
            <a:lvl1pPr marL="0" indent="0" algn="ctr">
              <a:buNone/>
              <a:defRPr sz="1100" b="0" i="0">
                <a:latin typeface="Atkinson Hyperlegible" pitchFamily="2" charset="0"/>
              </a:defRPr>
            </a:lvl1pPr>
          </a:lstStyle>
          <a:p>
            <a:r>
              <a:rPr lang="en-US"/>
              <a:t>Click to add image</a:t>
            </a:r>
          </a:p>
        </p:txBody>
      </p:sp>
      <p:sp>
        <p:nvSpPr>
          <p:cNvPr id="12" name="Holder 3">
            <a:extLst>
              <a:ext uri="{FF2B5EF4-FFF2-40B4-BE49-F238E27FC236}">
                <a16:creationId xmlns:a16="http://schemas.microsoft.com/office/drawing/2014/main" id="{A750FE79-0F06-BEC8-114A-CEEB0654F56F}"/>
              </a:ext>
            </a:extLst>
          </p:cNvPr>
          <p:cNvSpPr>
            <a:spLocks noGrp="1"/>
          </p:cNvSpPr>
          <p:nvPr>
            <p:ph type="body" idx="1" hasCustomPrompt="1"/>
          </p:nvPr>
        </p:nvSpPr>
        <p:spPr>
          <a:xfrm>
            <a:off x="898676" y="3357000"/>
            <a:ext cx="1945974" cy="1530203"/>
          </a:xfrm>
          <a:prstGeom prst="rect">
            <a:avLst/>
          </a:prstGeom>
        </p:spPr>
        <p:txBody>
          <a:bodyPr lIns="0" tIns="0" rIns="0" bIns="0" numCol="1" spcCol="252000"/>
          <a:lstStyle>
            <a:lvl1pPr marL="0" indent="0">
              <a:buFontTx/>
              <a:buNone/>
              <a:defRPr sz="1000" b="0" i="0">
                <a:solidFill>
                  <a:schemeClr val="bg1"/>
                </a:solidFill>
                <a:latin typeface="Atkinson Hyperlegible" pitchFamily="2" charset="0"/>
                <a:cs typeface="Arial"/>
              </a:defRPr>
            </a:lvl1pPr>
          </a:lstStyle>
          <a:p>
            <a:r>
              <a:rPr lang="en-AU"/>
              <a:t>Click to add text 10pt</a:t>
            </a:r>
            <a:endParaRPr/>
          </a:p>
        </p:txBody>
      </p:sp>
      <p:sp>
        <p:nvSpPr>
          <p:cNvPr id="13" name="Holder 3">
            <a:extLst>
              <a:ext uri="{FF2B5EF4-FFF2-40B4-BE49-F238E27FC236}">
                <a16:creationId xmlns:a16="http://schemas.microsoft.com/office/drawing/2014/main" id="{816E88B2-2440-D778-EE70-7C9542EC020B}"/>
              </a:ext>
            </a:extLst>
          </p:cNvPr>
          <p:cNvSpPr>
            <a:spLocks noGrp="1"/>
          </p:cNvSpPr>
          <p:nvPr>
            <p:ph type="body" idx="11" hasCustomPrompt="1"/>
          </p:nvPr>
        </p:nvSpPr>
        <p:spPr>
          <a:xfrm>
            <a:off x="3615997" y="3357000"/>
            <a:ext cx="1945974" cy="1530203"/>
          </a:xfrm>
          <a:prstGeom prst="rect">
            <a:avLst/>
          </a:prstGeom>
        </p:spPr>
        <p:txBody>
          <a:bodyPr lIns="0" tIns="0" rIns="0" bIns="0" numCol="1" spcCol="252000"/>
          <a:lstStyle>
            <a:lvl1pPr marL="0" indent="0">
              <a:buFontTx/>
              <a:buNone/>
              <a:defRPr sz="1000" b="0" i="0">
                <a:solidFill>
                  <a:schemeClr val="bg1"/>
                </a:solidFill>
                <a:latin typeface="Atkinson Hyperlegible" pitchFamily="2" charset="0"/>
                <a:cs typeface="Arial"/>
              </a:defRPr>
            </a:lvl1pPr>
          </a:lstStyle>
          <a:p>
            <a:pPr marL="0" marR="0" lvl="0" indent="0" defTabSz="914400" eaLnBrk="1" fontAlgn="auto" latinLnBrk="0" hangingPunct="1">
              <a:lnSpc>
                <a:spcPct val="100000"/>
              </a:lnSpc>
              <a:spcBef>
                <a:spcPts val="0"/>
              </a:spcBef>
              <a:spcAft>
                <a:spcPts val="0"/>
              </a:spcAft>
              <a:buClr>
                <a:schemeClr val="tx2"/>
              </a:buClr>
              <a:buSzTx/>
              <a:buFontTx/>
              <a:buNone/>
              <a:tabLst/>
              <a:defRPr/>
            </a:pPr>
            <a:r>
              <a:rPr lang="en-AU"/>
              <a:t>Click to add text 10pt</a:t>
            </a:r>
          </a:p>
          <a:p>
            <a:endParaRPr/>
          </a:p>
        </p:txBody>
      </p:sp>
      <p:sp>
        <p:nvSpPr>
          <p:cNvPr id="14" name="Holder 3">
            <a:extLst>
              <a:ext uri="{FF2B5EF4-FFF2-40B4-BE49-F238E27FC236}">
                <a16:creationId xmlns:a16="http://schemas.microsoft.com/office/drawing/2014/main" id="{52D6ACAB-5609-38FC-D3ED-9C642272FE3E}"/>
              </a:ext>
            </a:extLst>
          </p:cNvPr>
          <p:cNvSpPr>
            <a:spLocks noGrp="1"/>
          </p:cNvSpPr>
          <p:nvPr>
            <p:ph type="body" idx="12" hasCustomPrompt="1"/>
          </p:nvPr>
        </p:nvSpPr>
        <p:spPr>
          <a:xfrm>
            <a:off x="6333318" y="3357000"/>
            <a:ext cx="1945974" cy="1530203"/>
          </a:xfrm>
          <a:prstGeom prst="rect">
            <a:avLst/>
          </a:prstGeom>
        </p:spPr>
        <p:txBody>
          <a:bodyPr lIns="0" tIns="0" rIns="0" bIns="0" numCol="1" spcCol="252000"/>
          <a:lstStyle>
            <a:lvl1pPr marL="0" indent="0">
              <a:buFontTx/>
              <a:buNone/>
              <a:defRPr sz="1000" b="0" i="0">
                <a:solidFill>
                  <a:schemeClr val="bg1"/>
                </a:solidFill>
                <a:latin typeface="Atkinson Hyperlegible" pitchFamily="2" charset="0"/>
                <a:cs typeface="Arial"/>
              </a:defRPr>
            </a:lvl1pPr>
          </a:lstStyle>
          <a:p>
            <a:pPr marL="0" marR="0" lvl="0" indent="0" defTabSz="914400" eaLnBrk="1" fontAlgn="auto" latinLnBrk="0" hangingPunct="1">
              <a:lnSpc>
                <a:spcPct val="100000"/>
              </a:lnSpc>
              <a:spcBef>
                <a:spcPts val="0"/>
              </a:spcBef>
              <a:spcAft>
                <a:spcPts val="0"/>
              </a:spcAft>
              <a:buClr>
                <a:schemeClr val="tx2"/>
              </a:buClr>
              <a:buSzTx/>
              <a:buFontTx/>
              <a:buNone/>
              <a:tabLst/>
              <a:defRPr/>
            </a:pPr>
            <a:r>
              <a:rPr lang="en-AU"/>
              <a:t>Click to add text 10pt</a:t>
            </a:r>
          </a:p>
          <a:p>
            <a:endParaRPr/>
          </a:p>
        </p:txBody>
      </p:sp>
    </p:spTree>
    <p:extLst>
      <p:ext uri="{BB962C8B-B14F-4D97-AF65-F5344CB8AC3E}">
        <p14:creationId xmlns:p14="http://schemas.microsoft.com/office/powerpoint/2010/main" val="1388858333"/>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image 5">
    <p:bg>
      <p:bgRef idx="1001">
        <a:schemeClr val="bg1"/>
      </p:bgRef>
    </p:bg>
    <p:spTree>
      <p:nvGrpSpPr>
        <p:cNvPr id="1" name=""/>
        <p:cNvGrpSpPr/>
        <p:nvPr/>
      </p:nvGrpSpPr>
      <p:grpSpPr>
        <a:xfrm>
          <a:off x="0" y="0"/>
          <a:ext cx="0" cy="0"/>
          <a:chOff x="0" y="0"/>
          <a:chExt cx="0" cy="0"/>
        </a:xfrm>
      </p:grpSpPr>
      <p:pic>
        <p:nvPicPr>
          <p:cNvPr id="4" name="object 4">
            <a:extLst>
              <a:ext uri="{FF2B5EF4-FFF2-40B4-BE49-F238E27FC236}">
                <a16:creationId xmlns:a16="http://schemas.microsoft.com/office/drawing/2014/main" id="{449019C6-1203-A665-3FD8-FD540835A7C2}"/>
              </a:ext>
            </a:extLst>
          </p:cNvPr>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3" name="object 4">
            <a:extLst>
              <a:ext uri="{FF2B5EF4-FFF2-40B4-BE49-F238E27FC236}">
                <a16:creationId xmlns:a16="http://schemas.microsoft.com/office/drawing/2014/main" id="{663CD1C2-E224-8DF3-9A0D-E3EFD27C13FF}"/>
              </a:ext>
            </a:extLst>
          </p:cNvPr>
          <p:cNvSpPr/>
          <p:nvPr userDrawn="1"/>
        </p:nvSpPr>
        <p:spPr>
          <a:xfrm>
            <a:off x="0" y="571500"/>
            <a:ext cx="4572000" cy="4000500"/>
          </a:xfrm>
          <a:custGeom>
            <a:avLst/>
            <a:gdLst/>
            <a:ahLst/>
            <a:cxnLst/>
            <a:rect l="l" t="t" r="r" b="b"/>
            <a:pathLst>
              <a:path w="4572000" h="4000500">
                <a:moveTo>
                  <a:pt x="4572000" y="0"/>
                </a:moveTo>
                <a:lnTo>
                  <a:pt x="0" y="0"/>
                </a:lnTo>
                <a:lnTo>
                  <a:pt x="0" y="4000500"/>
                </a:lnTo>
                <a:lnTo>
                  <a:pt x="4572000" y="4000500"/>
                </a:lnTo>
                <a:lnTo>
                  <a:pt x="4572000" y="0"/>
                </a:lnTo>
                <a:close/>
              </a:path>
            </a:pathLst>
          </a:custGeom>
          <a:solidFill>
            <a:schemeClr val="accent1"/>
          </a:solidFill>
        </p:spPr>
        <p:txBody>
          <a:bodyPr wrap="square" lIns="0" tIns="0" rIns="0" bIns="0" rtlCol="0"/>
          <a:lstStyle/>
          <a:p>
            <a:endParaRPr>
              <a:solidFill>
                <a:schemeClr val="tx1"/>
              </a:solidFill>
            </a:endParaRPr>
          </a:p>
        </p:txBody>
      </p:sp>
      <p:pic>
        <p:nvPicPr>
          <p:cNvPr id="10" name="Picture 9">
            <a:extLst>
              <a:ext uri="{FF2B5EF4-FFF2-40B4-BE49-F238E27FC236}">
                <a16:creationId xmlns:a16="http://schemas.microsoft.com/office/drawing/2014/main" id="{81835BF8-3736-3E19-5EB7-11457372C1B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389673" y="3859068"/>
            <a:ext cx="47726" cy="534533"/>
          </a:xfrm>
          <a:prstGeom prst="rect">
            <a:avLst/>
          </a:prstGeom>
        </p:spPr>
      </p:pic>
      <p:pic>
        <p:nvPicPr>
          <p:cNvPr id="11" name="Picture 10">
            <a:extLst>
              <a:ext uri="{FF2B5EF4-FFF2-40B4-BE49-F238E27FC236}">
                <a16:creationId xmlns:a16="http://schemas.microsoft.com/office/drawing/2014/main" id="{026371A5-B0B4-75FD-EDA9-FAF993970A5F}"/>
              </a:ext>
            </a:extLst>
          </p:cNvPr>
          <p:cNvPicPr>
            <a:picLocks noChangeAspect="1"/>
          </p:cNvPicPr>
          <p:nvPr userDrawn="1"/>
        </p:nvPicPr>
        <p:blipFill>
          <a:blip r:embed="rId4"/>
          <a:stretch>
            <a:fillRect/>
          </a:stretch>
        </p:blipFill>
        <p:spPr>
          <a:xfrm>
            <a:off x="583941" y="3611228"/>
            <a:ext cx="1558620" cy="548204"/>
          </a:xfrm>
          <a:prstGeom prst="rect">
            <a:avLst/>
          </a:prstGeom>
        </p:spPr>
      </p:pic>
      <p:sp>
        <p:nvSpPr>
          <p:cNvPr id="34" name="Text Placeholder 33">
            <a:extLst>
              <a:ext uri="{FF2B5EF4-FFF2-40B4-BE49-F238E27FC236}">
                <a16:creationId xmlns:a16="http://schemas.microsoft.com/office/drawing/2014/main" id="{3294DCB0-B5EC-D044-C287-CD623136A7AF}"/>
              </a:ext>
            </a:extLst>
          </p:cNvPr>
          <p:cNvSpPr>
            <a:spLocks noGrp="1"/>
          </p:cNvSpPr>
          <p:nvPr>
            <p:ph type="body" sz="quarter" idx="12" hasCustomPrompt="1"/>
          </p:nvPr>
        </p:nvSpPr>
        <p:spPr>
          <a:xfrm>
            <a:off x="468137" y="2787410"/>
            <a:ext cx="3502275" cy="414686"/>
          </a:xfrm>
          <a:prstGeom prst="rect">
            <a:avLst/>
          </a:prstGeom>
        </p:spPr>
        <p:txBody>
          <a:bodyPr anchor="b" anchorCtr="0"/>
          <a:lstStyle>
            <a:lvl1pPr marL="0" indent="0" algn="l">
              <a:buNone/>
              <a:defRPr sz="1400" b="0" i="0">
                <a:solidFill>
                  <a:schemeClr val="tx1"/>
                </a:solidFill>
                <a:latin typeface="Atkinson Hyperlegible" pitchFamily="2" charset="0"/>
              </a:defRPr>
            </a:lvl1pPr>
          </a:lstStyle>
          <a:p>
            <a:pPr lvl="0"/>
            <a:r>
              <a:rPr lang="en-GB" err="1"/>
              <a:t>sydney.edu.au</a:t>
            </a:r>
            <a:r>
              <a:rPr lang="en-GB"/>
              <a:t>/</a:t>
            </a:r>
            <a:r>
              <a:rPr lang="en-GB" err="1"/>
              <a:t>xxxxx</a:t>
            </a:r>
            <a:endParaRPr lang="en-US"/>
          </a:p>
        </p:txBody>
      </p:sp>
      <p:sp>
        <p:nvSpPr>
          <p:cNvPr id="20" name="Title 19">
            <a:extLst>
              <a:ext uri="{FF2B5EF4-FFF2-40B4-BE49-F238E27FC236}">
                <a16:creationId xmlns:a16="http://schemas.microsoft.com/office/drawing/2014/main" id="{DEC0E1D8-33A4-65CC-8895-783ED3E74183}"/>
              </a:ext>
            </a:extLst>
          </p:cNvPr>
          <p:cNvSpPr>
            <a:spLocks noGrp="1"/>
          </p:cNvSpPr>
          <p:nvPr>
            <p:ph type="title" hasCustomPrompt="1"/>
          </p:nvPr>
        </p:nvSpPr>
        <p:spPr>
          <a:xfrm>
            <a:off x="468137" y="937577"/>
            <a:ext cx="3966985" cy="946577"/>
          </a:xfrm>
          <a:prstGeom prst="rect">
            <a:avLst/>
          </a:prstGeom>
        </p:spPr>
        <p:txBody>
          <a:bodyPr/>
          <a:lstStyle>
            <a:lvl1pPr>
              <a:defRPr sz="2800" b="0" i="0">
                <a:solidFill>
                  <a:schemeClr val="tx1"/>
                </a:solidFill>
                <a:latin typeface="Atkinson Hyperlegible" pitchFamily="2" charset="0"/>
              </a:defRPr>
            </a:lvl1pPr>
          </a:lstStyle>
          <a:p>
            <a:r>
              <a:rPr lang="en-GB"/>
              <a:t>Heading sits here 28pt</a:t>
            </a:r>
            <a:endParaRPr lang="en-US"/>
          </a:p>
        </p:txBody>
      </p:sp>
      <p:sp>
        <p:nvSpPr>
          <p:cNvPr id="23" name="Text Placeholder 22">
            <a:extLst>
              <a:ext uri="{FF2B5EF4-FFF2-40B4-BE49-F238E27FC236}">
                <a16:creationId xmlns:a16="http://schemas.microsoft.com/office/drawing/2014/main" id="{C9C36DF5-DD75-D71F-723C-8EF6CC84B88A}"/>
              </a:ext>
            </a:extLst>
          </p:cNvPr>
          <p:cNvSpPr>
            <a:spLocks noGrp="1"/>
          </p:cNvSpPr>
          <p:nvPr>
            <p:ph type="body" sz="quarter" idx="14" hasCustomPrompt="1"/>
          </p:nvPr>
        </p:nvSpPr>
        <p:spPr>
          <a:xfrm>
            <a:off x="457627" y="1981961"/>
            <a:ext cx="3966984" cy="753789"/>
          </a:xfrm>
          <a:prstGeom prst="rect">
            <a:avLst/>
          </a:prstGeom>
        </p:spPr>
        <p:txBody>
          <a:bodyPr/>
          <a:lstStyle>
            <a:lvl1pPr marL="0" indent="0">
              <a:buNone/>
              <a:defRPr sz="1400" b="0" i="0">
                <a:solidFill>
                  <a:schemeClr val="tx1"/>
                </a:solidFill>
                <a:latin typeface="Atkinson Hyperlegible" pitchFamily="2" charset="0"/>
              </a:defRPr>
            </a:lvl1pPr>
            <a:lvl2pPr>
              <a:defRPr sz="1400"/>
            </a:lvl2pPr>
            <a:lvl3pPr>
              <a:defRPr sz="1400"/>
            </a:lvl3pPr>
            <a:lvl4pPr>
              <a:defRPr sz="1400"/>
            </a:lvl4pPr>
            <a:lvl5pPr>
              <a:defRPr sz="1400"/>
            </a:lvl5pPr>
          </a:lstStyle>
          <a:p>
            <a:pPr marL="12700" marR="5080">
              <a:lnSpc>
                <a:spcPct val="100000"/>
              </a:lnSpc>
              <a:spcBef>
                <a:spcPts val="100"/>
              </a:spcBef>
            </a:pPr>
            <a:r>
              <a:rPr lang="en-AU" sz="1400">
                <a:latin typeface="Arial"/>
                <a:cs typeface="Arial"/>
              </a:rPr>
              <a:t>Intro</a:t>
            </a:r>
            <a:r>
              <a:rPr lang="en-AU" sz="1400" spc="-20">
                <a:latin typeface="Arial"/>
                <a:cs typeface="Arial"/>
              </a:rPr>
              <a:t> </a:t>
            </a:r>
            <a:r>
              <a:rPr lang="en-AU" sz="1400">
                <a:latin typeface="Arial"/>
                <a:cs typeface="Arial"/>
              </a:rPr>
              <a:t>text</a:t>
            </a:r>
            <a:r>
              <a:rPr lang="en-AU" sz="1400" spc="-5">
                <a:latin typeface="Arial"/>
                <a:cs typeface="Arial"/>
              </a:rPr>
              <a:t> </a:t>
            </a:r>
            <a:r>
              <a:rPr lang="en-AU" sz="1400">
                <a:latin typeface="Arial"/>
                <a:cs typeface="Arial"/>
              </a:rPr>
              <a:t>14pt,</a:t>
            </a:r>
            <a:r>
              <a:rPr lang="en-AU" sz="1400" spc="-15">
                <a:latin typeface="Arial"/>
                <a:cs typeface="Arial"/>
              </a:rPr>
              <a:t> </a:t>
            </a:r>
            <a:r>
              <a:rPr lang="en-AU" sz="1400">
                <a:latin typeface="Arial"/>
                <a:cs typeface="Arial"/>
              </a:rPr>
              <a:t>to</a:t>
            </a:r>
            <a:r>
              <a:rPr lang="en-AU" sz="1400" spc="-5">
                <a:latin typeface="Arial"/>
                <a:cs typeface="Arial"/>
              </a:rPr>
              <a:t> </a:t>
            </a:r>
            <a:r>
              <a:rPr lang="en-AU" sz="1400">
                <a:latin typeface="Arial"/>
                <a:cs typeface="Arial"/>
              </a:rPr>
              <a:t>sit</a:t>
            </a:r>
            <a:r>
              <a:rPr lang="en-AU" sz="1400" spc="-10">
                <a:latin typeface="Arial"/>
                <a:cs typeface="Arial"/>
              </a:rPr>
              <a:t> </a:t>
            </a:r>
            <a:r>
              <a:rPr lang="en-AU" sz="1400">
                <a:latin typeface="Arial"/>
                <a:cs typeface="Arial"/>
              </a:rPr>
              <a:t>here.</a:t>
            </a:r>
            <a:r>
              <a:rPr lang="en-AU" sz="1400" spc="-10">
                <a:latin typeface="Arial"/>
                <a:cs typeface="Arial"/>
              </a:rPr>
              <a:t> </a:t>
            </a:r>
            <a:br>
              <a:rPr lang="en-AU" sz="1400" spc="-10">
                <a:latin typeface="Arial"/>
                <a:cs typeface="Arial"/>
              </a:rPr>
            </a:br>
            <a:r>
              <a:rPr lang="en-AU" sz="1400">
                <a:latin typeface="Arial"/>
                <a:cs typeface="Arial"/>
              </a:rPr>
              <a:t>2–3</a:t>
            </a:r>
            <a:r>
              <a:rPr lang="en-AU" sz="1400" spc="-10">
                <a:latin typeface="Arial"/>
                <a:cs typeface="Arial"/>
              </a:rPr>
              <a:t> lines </a:t>
            </a:r>
            <a:r>
              <a:rPr lang="en-AU" sz="1400">
                <a:latin typeface="Arial"/>
                <a:cs typeface="Arial"/>
              </a:rPr>
              <a:t>of</a:t>
            </a:r>
            <a:r>
              <a:rPr lang="en-AU" sz="1400" spc="-15">
                <a:latin typeface="Arial"/>
                <a:cs typeface="Arial"/>
              </a:rPr>
              <a:t> </a:t>
            </a:r>
            <a:r>
              <a:rPr lang="en-AU" sz="1400" spc="-25">
                <a:latin typeface="Arial"/>
                <a:cs typeface="Arial"/>
              </a:rPr>
              <a:t>copy.</a:t>
            </a:r>
            <a:r>
              <a:rPr lang="en-AU" sz="1400" spc="-80">
                <a:latin typeface="Arial"/>
                <a:cs typeface="Arial"/>
              </a:rPr>
              <a:t> </a:t>
            </a:r>
            <a:r>
              <a:rPr lang="en-AU" sz="1400">
                <a:latin typeface="Arial"/>
                <a:cs typeface="Arial"/>
              </a:rPr>
              <a:t>Am </a:t>
            </a:r>
            <a:r>
              <a:rPr lang="en-AU" sz="1400" err="1">
                <a:latin typeface="Arial"/>
                <a:cs typeface="Arial"/>
              </a:rPr>
              <a:t>quo’xnkaln</a:t>
            </a:r>
            <a:r>
              <a:rPr lang="en-AU" sz="1400" spc="-10">
                <a:latin typeface="Arial"/>
                <a:cs typeface="Arial"/>
              </a:rPr>
              <a:t> </a:t>
            </a:r>
            <a:r>
              <a:rPr lang="en-AU" sz="1400" err="1">
                <a:latin typeface="Arial"/>
                <a:cs typeface="Arial"/>
              </a:rPr>
              <a:t>ium</a:t>
            </a:r>
            <a:r>
              <a:rPr lang="en-AU" sz="1400" spc="-10">
                <a:latin typeface="Arial"/>
                <a:cs typeface="Arial"/>
              </a:rPr>
              <a:t> </a:t>
            </a:r>
            <a:r>
              <a:rPr lang="en-AU" sz="1400" err="1">
                <a:latin typeface="Arial"/>
                <a:cs typeface="Arial"/>
              </a:rPr>
              <a:t>aute</a:t>
            </a:r>
            <a:r>
              <a:rPr lang="en-AU" sz="1400" spc="-5">
                <a:latin typeface="Arial"/>
                <a:cs typeface="Arial"/>
              </a:rPr>
              <a:t> </a:t>
            </a:r>
            <a:r>
              <a:rPr lang="en-AU" sz="1400" spc="-10" err="1">
                <a:latin typeface="Arial"/>
                <a:cs typeface="Arial"/>
              </a:rPr>
              <a:t>fuidesteI</a:t>
            </a:r>
            <a:r>
              <a:rPr lang="en-AU" sz="1400" spc="-10">
                <a:latin typeface="Arial"/>
                <a:cs typeface="Arial"/>
              </a:rPr>
              <a:t> </a:t>
            </a:r>
            <a:r>
              <a:rPr lang="en-AU" sz="1400" err="1">
                <a:latin typeface="Arial"/>
                <a:cs typeface="Arial"/>
              </a:rPr>
              <a:t>eces</a:t>
            </a:r>
            <a:r>
              <a:rPr lang="en-AU" sz="1400">
                <a:latin typeface="Arial"/>
                <a:cs typeface="Arial"/>
              </a:rPr>
              <a:t>,</a:t>
            </a:r>
            <a:r>
              <a:rPr lang="en-AU" sz="1400" spc="-15">
                <a:latin typeface="Arial"/>
                <a:cs typeface="Arial"/>
              </a:rPr>
              <a:t> </a:t>
            </a:r>
            <a:r>
              <a:rPr lang="en-AU" sz="1400">
                <a:latin typeface="Arial"/>
                <a:cs typeface="Arial"/>
              </a:rPr>
              <a:t>Cas</a:t>
            </a:r>
            <a:r>
              <a:rPr lang="en-AU" sz="1400" spc="-15">
                <a:latin typeface="Arial"/>
                <a:cs typeface="Arial"/>
              </a:rPr>
              <a:t> </a:t>
            </a:r>
            <a:r>
              <a:rPr lang="en-AU" sz="1400" err="1">
                <a:latin typeface="Arial"/>
                <a:cs typeface="Arial"/>
              </a:rPr>
              <a:t>cus</a:t>
            </a:r>
            <a:r>
              <a:rPr lang="en-AU" sz="1400" spc="-10">
                <a:latin typeface="Arial"/>
                <a:cs typeface="Arial"/>
              </a:rPr>
              <a:t> </a:t>
            </a:r>
            <a:r>
              <a:rPr lang="en-AU" sz="1400" err="1">
                <a:latin typeface="Arial"/>
                <a:cs typeface="Arial"/>
              </a:rPr>
              <a:t>aus</a:t>
            </a:r>
            <a:r>
              <a:rPr lang="en-AU" sz="1400" spc="-15">
                <a:latin typeface="Arial"/>
                <a:cs typeface="Arial"/>
              </a:rPr>
              <a:t> </a:t>
            </a:r>
            <a:r>
              <a:rPr lang="en-AU" sz="1400" spc="-10" err="1">
                <a:latin typeface="Arial"/>
                <a:cs typeface="Arial"/>
              </a:rPr>
              <a:t>opubli</a:t>
            </a:r>
            <a:r>
              <a:rPr lang="en-AU" sz="1400" spc="-10">
                <a:latin typeface="Arial"/>
                <a:cs typeface="Arial"/>
              </a:rPr>
              <a:t>.</a:t>
            </a:r>
            <a:endParaRPr lang="en-AU" sz="1400">
              <a:latin typeface="Arial"/>
              <a:cs typeface="Arial"/>
            </a:endParaRPr>
          </a:p>
        </p:txBody>
      </p:sp>
    </p:spTree>
    <p:extLst>
      <p:ext uri="{BB962C8B-B14F-4D97-AF65-F5344CB8AC3E}">
        <p14:creationId xmlns:p14="http://schemas.microsoft.com/office/powerpoint/2010/main" val="3274036359"/>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mage and text 2">
    <p:bg>
      <p:bgRef idx="1001">
        <a:schemeClr val="bg1"/>
      </p:bgRef>
    </p:bg>
    <p:spTree>
      <p:nvGrpSpPr>
        <p:cNvPr id="1" name=""/>
        <p:cNvGrpSpPr/>
        <p:nvPr/>
      </p:nvGrpSpPr>
      <p:grpSpPr>
        <a:xfrm>
          <a:off x="0" y="0"/>
          <a:ext cx="0" cy="0"/>
          <a:chOff x="0" y="0"/>
          <a:chExt cx="0" cy="0"/>
        </a:xfrm>
      </p:grpSpPr>
      <p:sp>
        <p:nvSpPr>
          <p:cNvPr id="3" name="object 4">
            <a:extLst>
              <a:ext uri="{FF2B5EF4-FFF2-40B4-BE49-F238E27FC236}">
                <a16:creationId xmlns:a16="http://schemas.microsoft.com/office/drawing/2014/main" id="{E3399B2A-36AB-AE15-E217-C1D472E7E1EC}"/>
              </a:ext>
            </a:extLst>
          </p:cNvPr>
          <p:cNvSpPr/>
          <p:nvPr userDrawn="1"/>
        </p:nvSpPr>
        <p:spPr>
          <a:xfrm>
            <a:off x="0" y="3100387"/>
            <a:ext cx="9144000" cy="2043430"/>
          </a:xfrm>
          <a:custGeom>
            <a:avLst/>
            <a:gdLst/>
            <a:ahLst/>
            <a:cxnLst/>
            <a:rect l="l" t="t" r="r" b="b"/>
            <a:pathLst>
              <a:path w="9144000" h="2043429">
                <a:moveTo>
                  <a:pt x="9144000" y="0"/>
                </a:moveTo>
                <a:lnTo>
                  <a:pt x="0" y="0"/>
                </a:lnTo>
                <a:lnTo>
                  <a:pt x="0" y="2043112"/>
                </a:lnTo>
                <a:lnTo>
                  <a:pt x="9144000" y="2043112"/>
                </a:lnTo>
                <a:lnTo>
                  <a:pt x="9144000" y="0"/>
                </a:lnTo>
                <a:close/>
              </a:path>
            </a:pathLst>
          </a:custGeom>
          <a:solidFill>
            <a:schemeClr val="bg2"/>
          </a:solidFill>
        </p:spPr>
        <p:txBody>
          <a:bodyPr wrap="square" lIns="0" tIns="0" rIns="0" bIns="0" rtlCol="0"/>
          <a:lstStyle/>
          <a:p>
            <a:endParaRPr/>
          </a:p>
        </p:txBody>
      </p:sp>
      <p:sp>
        <p:nvSpPr>
          <p:cNvPr id="4" name="object 5">
            <a:extLst>
              <a:ext uri="{FF2B5EF4-FFF2-40B4-BE49-F238E27FC236}">
                <a16:creationId xmlns:a16="http://schemas.microsoft.com/office/drawing/2014/main" id="{BCED1024-5DA2-8840-7AC2-C7FC158C755F}"/>
              </a:ext>
            </a:extLst>
          </p:cNvPr>
          <p:cNvSpPr/>
          <p:nvPr userDrawn="1"/>
        </p:nvSpPr>
        <p:spPr>
          <a:xfrm>
            <a:off x="0" y="2640647"/>
            <a:ext cx="9144000" cy="459740"/>
          </a:xfrm>
          <a:custGeom>
            <a:avLst/>
            <a:gdLst/>
            <a:ahLst/>
            <a:cxnLst/>
            <a:rect l="l" t="t" r="r" b="b"/>
            <a:pathLst>
              <a:path w="9144000" h="459739">
                <a:moveTo>
                  <a:pt x="9144000" y="0"/>
                </a:moveTo>
                <a:lnTo>
                  <a:pt x="0" y="0"/>
                </a:lnTo>
                <a:lnTo>
                  <a:pt x="0" y="459739"/>
                </a:lnTo>
                <a:lnTo>
                  <a:pt x="9144000" y="459739"/>
                </a:lnTo>
                <a:lnTo>
                  <a:pt x="9144000" y="0"/>
                </a:lnTo>
                <a:close/>
              </a:path>
            </a:pathLst>
          </a:custGeom>
          <a:solidFill>
            <a:srgbClr val="E64626"/>
          </a:solidFill>
          <a:ln>
            <a:solidFill>
              <a:schemeClr val="accent1"/>
            </a:solidFill>
          </a:ln>
        </p:spPr>
        <p:txBody>
          <a:bodyPr wrap="square" lIns="0" tIns="0" rIns="0" bIns="0" rtlCol="0"/>
          <a:lstStyle/>
          <a:p>
            <a:endParaRPr/>
          </a:p>
        </p:txBody>
      </p:sp>
      <p:sp>
        <p:nvSpPr>
          <p:cNvPr id="6" name="object 7">
            <a:extLst>
              <a:ext uri="{FF2B5EF4-FFF2-40B4-BE49-F238E27FC236}">
                <a16:creationId xmlns:a16="http://schemas.microsoft.com/office/drawing/2014/main" id="{31B0B21C-FA2D-826B-7943-A68F827AB4FB}"/>
              </a:ext>
            </a:extLst>
          </p:cNvPr>
          <p:cNvSpPr/>
          <p:nvPr userDrawn="1"/>
        </p:nvSpPr>
        <p:spPr>
          <a:xfrm>
            <a:off x="3272443" y="3403748"/>
            <a:ext cx="0" cy="1219200"/>
          </a:xfrm>
          <a:custGeom>
            <a:avLst/>
            <a:gdLst/>
            <a:ahLst/>
            <a:cxnLst/>
            <a:rect l="l" t="t" r="r" b="b"/>
            <a:pathLst>
              <a:path h="1219200">
                <a:moveTo>
                  <a:pt x="0" y="0"/>
                </a:moveTo>
                <a:lnTo>
                  <a:pt x="0" y="1219199"/>
                </a:lnTo>
              </a:path>
            </a:pathLst>
          </a:custGeom>
          <a:ln w="25400">
            <a:solidFill>
              <a:schemeClr val="accent1"/>
            </a:solidFill>
          </a:ln>
        </p:spPr>
        <p:txBody>
          <a:bodyPr wrap="square" lIns="0" tIns="0" rIns="0" bIns="0" rtlCol="0"/>
          <a:lstStyle/>
          <a:p>
            <a:endParaRPr/>
          </a:p>
        </p:txBody>
      </p:sp>
      <p:sp>
        <p:nvSpPr>
          <p:cNvPr id="7" name="object 8">
            <a:extLst>
              <a:ext uri="{FF2B5EF4-FFF2-40B4-BE49-F238E27FC236}">
                <a16:creationId xmlns:a16="http://schemas.microsoft.com/office/drawing/2014/main" id="{8E3BADCE-997C-7AED-BF38-6CE000F80779}"/>
              </a:ext>
            </a:extLst>
          </p:cNvPr>
          <p:cNvSpPr/>
          <p:nvPr userDrawn="1"/>
        </p:nvSpPr>
        <p:spPr>
          <a:xfrm>
            <a:off x="5918200" y="3403748"/>
            <a:ext cx="0" cy="1219200"/>
          </a:xfrm>
          <a:custGeom>
            <a:avLst/>
            <a:gdLst/>
            <a:ahLst/>
            <a:cxnLst/>
            <a:rect l="l" t="t" r="r" b="b"/>
            <a:pathLst>
              <a:path h="1219200">
                <a:moveTo>
                  <a:pt x="0" y="0"/>
                </a:moveTo>
                <a:lnTo>
                  <a:pt x="0" y="1219199"/>
                </a:lnTo>
              </a:path>
            </a:pathLst>
          </a:custGeom>
          <a:ln w="25400">
            <a:solidFill>
              <a:schemeClr val="accent1"/>
            </a:solidFill>
          </a:ln>
        </p:spPr>
        <p:txBody>
          <a:bodyPr wrap="square" lIns="0" tIns="0" rIns="0" bIns="0" rtlCol="0"/>
          <a:lstStyle/>
          <a:p>
            <a:endParaRPr/>
          </a:p>
        </p:txBody>
      </p:sp>
      <p:sp>
        <p:nvSpPr>
          <p:cNvPr id="11" name="Picture Placeholder 6">
            <a:extLst>
              <a:ext uri="{FF2B5EF4-FFF2-40B4-BE49-F238E27FC236}">
                <a16:creationId xmlns:a16="http://schemas.microsoft.com/office/drawing/2014/main" id="{A0A86295-3799-4055-1C7A-59CAA363CB15}"/>
              </a:ext>
            </a:extLst>
          </p:cNvPr>
          <p:cNvSpPr>
            <a:spLocks noGrp="1"/>
          </p:cNvSpPr>
          <p:nvPr>
            <p:ph type="pic" sz="quarter" idx="10" hasCustomPrompt="1"/>
          </p:nvPr>
        </p:nvSpPr>
        <p:spPr>
          <a:xfrm>
            <a:off x="0" y="0"/>
            <a:ext cx="9144000" cy="2640647"/>
          </a:xfrm>
          <a:prstGeom prst="rect">
            <a:avLst/>
          </a:prstGeom>
          <a:solidFill>
            <a:schemeClr val="bg1">
              <a:lumMod val="95000"/>
            </a:schemeClr>
          </a:solidFill>
        </p:spPr>
        <p:txBody>
          <a:bodyPr anchor="ctr" anchorCtr="0"/>
          <a:lstStyle>
            <a:lvl1pPr marL="0" indent="0" algn="ctr">
              <a:buNone/>
              <a:defRPr sz="1100" b="0" i="0">
                <a:latin typeface="Atkinson Hyperlegible" pitchFamily="2" charset="0"/>
              </a:defRPr>
            </a:lvl1pPr>
          </a:lstStyle>
          <a:p>
            <a:r>
              <a:rPr lang="en-US"/>
              <a:t>Click to add image</a:t>
            </a:r>
          </a:p>
        </p:txBody>
      </p:sp>
      <p:sp>
        <p:nvSpPr>
          <p:cNvPr id="12" name="Holder 3">
            <a:extLst>
              <a:ext uri="{FF2B5EF4-FFF2-40B4-BE49-F238E27FC236}">
                <a16:creationId xmlns:a16="http://schemas.microsoft.com/office/drawing/2014/main" id="{A750FE79-0F06-BEC8-114A-CEEB0654F56F}"/>
              </a:ext>
            </a:extLst>
          </p:cNvPr>
          <p:cNvSpPr>
            <a:spLocks noGrp="1"/>
          </p:cNvSpPr>
          <p:nvPr>
            <p:ph type="body" idx="1" hasCustomPrompt="1"/>
          </p:nvPr>
        </p:nvSpPr>
        <p:spPr>
          <a:xfrm>
            <a:off x="898676" y="3357000"/>
            <a:ext cx="1945974" cy="1530203"/>
          </a:xfrm>
          <a:prstGeom prst="rect">
            <a:avLst/>
          </a:prstGeom>
        </p:spPr>
        <p:txBody>
          <a:bodyPr lIns="0" tIns="0" rIns="0" bIns="0" numCol="1" spcCol="252000"/>
          <a:lstStyle>
            <a:lvl1pPr marL="0" indent="0">
              <a:buFontTx/>
              <a:buNone/>
              <a:defRPr sz="1000" b="0" i="0">
                <a:solidFill>
                  <a:schemeClr val="tx1"/>
                </a:solidFill>
                <a:latin typeface="Atkinson Hyperlegible" pitchFamily="2" charset="0"/>
                <a:cs typeface="Arial"/>
              </a:defRPr>
            </a:lvl1pPr>
          </a:lstStyle>
          <a:p>
            <a:r>
              <a:rPr lang="en-AU"/>
              <a:t>Click to add text 10pt</a:t>
            </a:r>
            <a:endParaRPr/>
          </a:p>
        </p:txBody>
      </p:sp>
      <p:sp>
        <p:nvSpPr>
          <p:cNvPr id="13" name="Holder 3">
            <a:extLst>
              <a:ext uri="{FF2B5EF4-FFF2-40B4-BE49-F238E27FC236}">
                <a16:creationId xmlns:a16="http://schemas.microsoft.com/office/drawing/2014/main" id="{816E88B2-2440-D778-EE70-7C9542EC020B}"/>
              </a:ext>
            </a:extLst>
          </p:cNvPr>
          <p:cNvSpPr>
            <a:spLocks noGrp="1"/>
          </p:cNvSpPr>
          <p:nvPr>
            <p:ph type="body" idx="11" hasCustomPrompt="1"/>
          </p:nvPr>
        </p:nvSpPr>
        <p:spPr>
          <a:xfrm>
            <a:off x="3615997" y="3357000"/>
            <a:ext cx="1945974" cy="1530203"/>
          </a:xfrm>
          <a:prstGeom prst="rect">
            <a:avLst/>
          </a:prstGeom>
        </p:spPr>
        <p:txBody>
          <a:bodyPr lIns="0" tIns="0" rIns="0" bIns="0" numCol="1" spcCol="252000"/>
          <a:lstStyle>
            <a:lvl1pPr marL="0" indent="0">
              <a:buFontTx/>
              <a:buNone/>
              <a:defRPr sz="1000" b="0" i="0">
                <a:solidFill>
                  <a:schemeClr val="tx1"/>
                </a:solidFill>
                <a:latin typeface="Atkinson Hyperlegible" pitchFamily="2" charset="0"/>
                <a:cs typeface="Arial"/>
              </a:defRPr>
            </a:lvl1pPr>
          </a:lstStyle>
          <a:p>
            <a:pPr marL="0" marR="0" lvl="0" indent="0" defTabSz="914400" eaLnBrk="1" fontAlgn="auto" latinLnBrk="0" hangingPunct="1">
              <a:lnSpc>
                <a:spcPct val="100000"/>
              </a:lnSpc>
              <a:spcBef>
                <a:spcPts val="0"/>
              </a:spcBef>
              <a:spcAft>
                <a:spcPts val="0"/>
              </a:spcAft>
              <a:buClr>
                <a:schemeClr val="tx2"/>
              </a:buClr>
              <a:buSzTx/>
              <a:buFontTx/>
              <a:buNone/>
              <a:tabLst/>
              <a:defRPr/>
            </a:pPr>
            <a:r>
              <a:rPr lang="en-AU"/>
              <a:t>Click to add text 10pt</a:t>
            </a:r>
          </a:p>
          <a:p>
            <a:endParaRPr/>
          </a:p>
        </p:txBody>
      </p:sp>
      <p:sp>
        <p:nvSpPr>
          <p:cNvPr id="14" name="Holder 3">
            <a:extLst>
              <a:ext uri="{FF2B5EF4-FFF2-40B4-BE49-F238E27FC236}">
                <a16:creationId xmlns:a16="http://schemas.microsoft.com/office/drawing/2014/main" id="{52D6ACAB-5609-38FC-D3ED-9C642272FE3E}"/>
              </a:ext>
            </a:extLst>
          </p:cNvPr>
          <p:cNvSpPr>
            <a:spLocks noGrp="1"/>
          </p:cNvSpPr>
          <p:nvPr>
            <p:ph type="body" idx="12" hasCustomPrompt="1"/>
          </p:nvPr>
        </p:nvSpPr>
        <p:spPr>
          <a:xfrm>
            <a:off x="6333318" y="3357000"/>
            <a:ext cx="1945974" cy="1530203"/>
          </a:xfrm>
          <a:prstGeom prst="rect">
            <a:avLst/>
          </a:prstGeom>
        </p:spPr>
        <p:txBody>
          <a:bodyPr lIns="0" tIns="0" rIns="0" bIns="0" numCol="1" spcCol="252000"/>
          <a:lstStyle>
            <a:lvl1pPr marL="0" indent="0">
              <a:buFontTx/>
              <a:buNone/>
              <a:defRPr sz="1000" b="0" i="0">
                <a:solidFill>
                  <a:schemeClr val="tx1"/>
                </a:solidFill>
                <a:latin typeface="Atkinson Hyperlegible" pitchFamily="2" charset="0"/>
                <a:cs typeface="Arial"/>
              </a:defRPr>
            </a:lvl1pPr>
          </a:lstStyle>
          <a:p>
            <a:pPr marL="0" marR="0" lvl="0" indent="0" defTabSz="914400" eaLnBrk="1" fontAlgn="auto" latinLnBrk="0" hangingPunct="1">
              <a:lnSpc>
                <a:spcPct val="100000"/>
              </a:lnSpc>
              <a:spcBef>
                <a:spcPts val="0"/>
              </a:spcBef>
              <a:spcAft>
                <a:spcPts val="0"/>
              </a:spcAft>
              <a:buClr>
                <a:schemeClr val="tx2"/>
              </a:buClr>
              <a:buSzTx/>
              <a:buFontTx/>
              <a:buNone/>
              <a:tabLst/>
              <a:defRPr/>
            </a:pPr>
            <a:r>
              <a:rPr lang="en-AU"/>
              <a:t>Click to add text 10pt</a:t>
            </a:r>
          </a:p>
          <a:p>
            <a:endParaRPr/>
          </a:p>
        </p:txBody>
      </p:sp>
    </p:spTree>
    <p:extLst>
      <p:ext uri="{BB962C8B-B14F-4D97-AF65-F5344CB8AC3E}">
        <p14:creationId xmlns:p14="http://schemas.microsoft.com/office/powerpoint/2010/main" val="2761111805"/>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chemeClr val="accent1"/>
        </a:solidFill>
        <a:effectLst/>
      </p:bgPr>
    </p:bg>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284C3413-144B-3E34-A5A7-2A85DAA63644}"/>
              </a:ext>
            </a:extLst>
          </p:cNvPr>
          <p:cNvSpPr>
            <a:spLocks noGrp="1"/>
          </p:cNvSpPr>
          <p:nvPr>
            <p:ph type="body" sz="quarter" idx="12" hasCustomPrompt="1"/>
          </p:nvPr>
        </p:nvSpPr>
        <p:spPr>
          <a:xfrm>
            <a:off x="581013" y="1657350"/>
            <a:ext cx="3152775" cy="2362200"/>
          </a:xfrm>
          <a:prstGeom prst="rect">
            <a:avLst/>
          </a:prstGeom>
        </p:spPr>
        <p:txBody>
          <a:bodyPr lIns="0" anchor="b" anchorCtr="0"/>
          <a:lstStyle>
            <a:lvl1pPr marL="0" indent="0">
              <a:buNone/>
              <a:defRPr sz="1000" b="0" i="0">
                <a:solidFill>
                  <a:schemeClr val="tx1"/>
                </a:solidFill>
                <a:latin typeface="Atkinson Hyperlegible" pitchFamily="2" charset="0"/>
              </a:defRPr>
            </a:lvl1pPr>
            <a:lvl2pPr>
              <a:buNone/>
              <a:defRPr sz="1000">
                <a:solidFill>
                  <a:schemeClr val="tx1"/>
                </a:solidFill>
              </a:defRPr>
            </a:lvl2pPr>
            <a:lvl3pPr>
              <a:buNone/>
              <a:defRPr sz="1000">
                <a:solidFill>
                  <a:schemeClr val="tx1"/>
                </a:solidFill>
              </a:defRPr>
            </a:lvl3pPr>
            <a:lvl4pPr>
              <a:buNone/>
              <a:defRPr sz="1000">
                <a:solidFill>
                  <a:schemeClr val="tx1"/>
                </a:solidFill>
              </a:defRPr>
            </a:lvl4pPr>
            <a:lvl5pPr>
              <a:buNone/>
              <a:defRPr sz="1000">
                <a:solidFill>
                  <a:schemeClr val="tx1"/>
                </a:solidFill>
              </a:defRPr>
            </a:lvl5pPr>
          </a:lstStyle>
          <a:p>
            <a:pPr marL="12700">
              <a:lnSpc>
                <a:spcPct val="100000"/>
              </a:lnSpc>
              <a:spcBef>
                <a:spcPts val="100"/>
              </a:spcBef>
            </a:pPr>
            <a:r>
              <a:rPr lang="en-AU" sz="1000" b="1">
                <a:latin typeface="Arial"/>
                <a:cs typeface="Arial"/>
              </a:rPr>
              <a:t>Insert team/discipline </a:t>
            </a:r>
            <a:r>
              <a:rPr lang="en-AU" sz="1000" b="1" spc="-20">
                <a:latin typeface="Arial"/>
                <a:cs typeface="Arial"/>
              </a:rPr>
              <a:t>area</a:t>
            </a:r>
            <a:endParaRPr lang="en-AU" sz="1000">
              <a:latin typeface="Arial"/>
              <a:cs typeface="Arial"/>
            </a:endParaRPr>
          </a:p>
          <a:p>
            <a:pPr marL="12700" marR="711200">
              <a:lnSpc>
                <a:spcPct val="100000"/>
              </a:lnSpc>
            </a:pPr>
            <a:r>
              <a:rPr lang="en-AU" sz="1000">
                <a:latin typeface="Arial"/>
                <a:cs typeface="Arial"/>
              </a:rPr>
              <a:t>Name</a:t>
            </a:r>
            <a:r>
              <a:rPr lang="en-AU" sz="1000" spc="-20">
                <a:latin typeface="Arial"/>
                <a:cs typeface="Arial"/>
              </a:rPr>
              <a:t> </a:t>
            </a:r>
            <a:r>
              <a:rPr lang="en-AU" sz="1000" spc="-10">
                <a:latin typeface="Arial"/>
                <a:cs typeface="Arial"/>
              </a:rPr>
              <a:t>Surname Title</a:t>
            </a:r>
            <a:endParaRPr lang="en-AU" sz="1000">
              <a:latin typeface="Arial"/>
              <a:cs typeface="Arial"/>
            </a:endParaRPr>
          </a:p>
          <a:p>
            <a:pPr marL="12700">
              <a:lnSpc>
                <a:spcPct val="100000"/>
              </a:lnSpc>
            </a:pPr>
            <a:r>
              <a:rPr lang="en-AU" sz="1000">
                <a:latin typeface="Arial"/>
                <a:cs typeface="Arial"/>
              </a:rPr>
              <a:t>+61</a:t>
            </a:r>
            <a:r>
              <a:rPr lang="en-AU" sz="1000" spc="-10">
                <a:latin typeface="Arial"/>
                <a:cs typeface="Arial"/>
              </a:rPr>
              <a:t> </a:t>
            </a:r>
            <a:r>
              <a:rPr lang="en-AU" sz="1000">
                <a:latin typeface="Arial"/>
                <a:cs typeface="Arial"/>
              </a:rPr>
              <a:t>2</a:t>
            </a:r>
            <a:r>
              <a:rPr lang="en-AU" sz="1000" spc="-5">
                <a:latin typeface="Arial"/>
                <a:cs typeface="Arial"/>
              </a:rPr>
              <a:t> </a:t>
            </a:r>
            <a:r>
              <a:rPr lang="en-AU" sz="1000">
                <a:latin typeface="Arial"/>
                <a:cs typeface="Arial"/>
              </a:rPr>
              <a:t>1234</a:t>
            </a:r>
            <a:r>
              <a:rPr lang="en-AU" sz="1000" spc="-10">
                <a:latin typeface="Arial"/>
                <a:cs typeface="Arial"/>
              </a:rPr>
              <a:t> </a:t>
            </a:r>
            <a:r>
              <a:rPr lang="en-AU" sz="1000" spc="-20">
                <a:latin typeface="Arial"/>
                <a:cs typeface="Arial"/>
              </a:rPr>
              <a:t>5678</a:t>
            </a:r>
            <a:endParaRPr lang="en-AU" sz="1000">
              <a:latin typeface="Arial"/>
              <a:cs typeface="Arial"/>
            </a:endParaRPr>
          </a:p>
          <a:p>
            <a:pPr marL="12700">
              <a:lnSpc>
                <a:spcPct val="100000"/>
              </a:lnSpc>
            </a:pPr>
            <a:r>
              <a:rPr lang="en-AU" sz="1000" spc="-10">
                <a:latin typeface="Arial"/>
                <a:cs typeface="Arial"/>
                <a:hlinkClick r:id="rId2"/>
              </a:rPr>
              <a:t>first.last@sydney.edu.au</a:t>
            </a:r>
            <a:endParaRPr lang="en-AU" sz="1000">
              <a:latin typeface="Arial"/>
              <a:cs typeface="Arial"/>
            </a:endParaRPr>
          </a:p>
          <a:p>
            <a:pPr>
              <a:lnSpc>
                <a:spcPct val="100000"/>
              </a:lnSpc>
              <a:spcBef>
                <a:spcPts val="50"/>
              </a:spcBef>
            </a:pPr>
            <a:endParaRPr lang="en-AU" sz="1000">
              <a:latin typeface="Arial"/>
              <a:cs typeface="Arial"/>
            </a:endParaRPr>
          </a:p>
          <a:p>
            <a:pPr marL="12700">
              <a:lnSpc>
                <a:spcPct val="100000"/>
              </a:lnSpc>
            </a:pPr>
            <a:r>
              <a:rPr lang="en-AU" sz="1000" b="1" spc="-10" err="1">
                <a:latin typeface="Arial"/>
                <a:cs typeface="Arial"/>
              </a:rPr>
              <a:t>sydney.edu.au</a:t>
            </a:r>
            <a:r>
              <a:rPr lang="en-AU" sz="1000" b="1" spc="-10">
                <a:latin typeface="Arial"/>
                <a:cs typeface="Arial"/>
              </a:rPr>
              <a:t>/</a:t>
            </a:r>
            <a:r>
              <a:rPr lang="en-AU" sz="1000" b="1" spc="-10" err="1">
                <a:latin typeface="Arial"/>
                <a:cs typeface="Arial"/>
              </a:rPr>
              <a:t>xxxx</a:t>
            </a:r>
            <a:endParaRPr lang="en-AU" sz="1000">
              <a:latin typeface="Arial"/>
              <a:cs typeface="Arial"/>
            </a:endParaRPr>
          </a:p>
        </p:txBody>
      </p:sp>
    </p:spTree>
    <p:extLst>
      <p:ext uri="{BB962C8B-B14F-4D97-AF65-F5344CB8AC3E}">
        <p14:creationId xmlns:p14="http://schemas.microsoft.com/office/powerpoint/2010/main" val="2248735220"/>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hasCustomPrompt="1"/>
          </p:nvPr>
        </p:nvSpPr>
        <p:spPr/>
        <p:txBody>
          <a:bodyPr lIns="0" tIns="0" rIns="0" bIns="0"/>
          <a:lstStyle>
            <a:lvl1pPr>
              <a:defRPr sz="2400" b="0" i="0">
                <a:solidFill>
                  <a:schemeClr val="accent1"/>
                </a:solidFill>
                <a:latin typeface="Atkinson Hyperlegible" pitchFamily="2" charset="0"/>
                <a:cs typeface="Times New Roman"/>
              </a:defRPr>
            </a:lvl1pPr>
          </a:lstStyle>
          <a:p>
            <a:r>
              <a:rPr lang="en-AU"/>
              <a:t>Title only</a:t>
            </a:r>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Only - Sandstone background">
    <p:bg>
      <p:bgRef idx="1001">
        <a:schemeClr val="bg2"/>
      </p:bgRef>
    </p:bg>
    <p:spTree>
      <p:nvGrpSpPr>
        <p:cNvPr id="1" name=""/>
        <p:cNvGrpSpPr/>
        <p:nvPr/>
      </p:nvGrpSpPr>
      <p:grpSpPr>
        <a:xfrm>
          <a:off x="0" y="0"/>
          <a:ext cx="0" cy="0"/>
          <a:chOff x="0" y="0"/>
          <a:chExt cx="0" cy="0"/>
        </a:xfrm>
      </p:grpSpPr>
      <p:sp>
        <p:nvSpPr>
          <p:cNvPr id="2" name="Holder 2"/>
          <p:cNvSpPr>
            <a:spLocks noGrp="1"/>
          </p:cNvSpPr>
          <p:nvPr>
            <p:ph type="title" hasCustomPrompt="1"/>
          </p:nvPr>
        </p:nvSpPr>
        <p:spPr/>
        <p:txBody>
          <a:bodyPr lIns="0" tIns="0" rIns="0" bIns="0"/>
          <a:lstStyle>
            <a:lvl1pPr>
              <a:defRPr sz="2400" b="0" i="0">
                <a:solidFill>
                  <a:schemeClr val="accent1"/>
                </a:solidFill>
                <a:latin typeface="Atkinson Hyperlegible" pitchFamily="2" charset="0"/>
                <a:cs typeface="Times New Roman"/>
              </a:defRPr>
            </a:lvl1pPr>
          </a:lstStyle>
          <a:p>
            <a:r>
              <a:rPr lang="en-AU"/>
              <a:t>Title only – Sandstone background</a:t>
            </a:r>
            <a:endParaRPr/>
          </a:p>
        </p:txBody>
      </p:sp>
    </p:spTree>
    <p:extLst>
      <p:ext uri="{BB962C8B-B14F-4D97-AF65-F5344CB8AC3E}">
        <p14:creationId xmlns:p14="http://schemas.microsoft.com/office/powerpoint/2010/main" val="42174845"/>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Only - Light Grey background">
    <p:bg>
      <p:bgPr>
        <a:solidFill>
          <a:schemeClr val="bg1">
            <a:lumMod val="95000"/>
          </a:schemeClr>
        </a:solidFill>
        <a:effectLst/>
      </p:bgPr>
    </p:bg>
    <p:spTree>
      <p:nvGrpSpPr>
        <p:cNvPr id="1" name=""/>
        <p:cNvGrpSpPr/>
        <p:nvPr/>
      </p:nvGrpSpPr>
      <p:grpSpPr>
        <a:xfrm>
          <a:off x="0" y="0"/>
          <a:ext cx="0" cy="0"/>
          <a:chOff x="0" y="0"/>
          <a:chExt cx="0" cy="0"/>
        </a:xfrm>
      </p:grpSpPr>
      <p:sp>
        <p:nvSpPr>
          <p:cNvPr id="2" name="Holder 2"/>
          <p:cNvSpPr>
            <a:spLocks noGrp="1"/>
          </p:cNvSpPr>
          <p:nvPr>
            <p:ph type="title" hasCustomPrompt="1"/>
          </p:nvPr>
        </p:nvSpPr>
        <p:spPr/>
        <p:txBody>
          <a:bodyPr lIns="0" tIns="0" rIns="0" bIns="0"/>
          <a:lstStyle>
            <a:lvl1pPr>
              <a:defRPr sz="2400" b="0" i="0">
                <a:solidFill>
                  <a:schemeClr val="accent1"/>
                </a:solidFill>
                <a:latin typeface="Atkinson Hyperlegible" pitchFamily="2" charset="0"/>
                <a:cs typeface="Times New Roman"/>
              </a:defRPr>
            </a:lvl1pPr>
          </a:lstStyle>
          <a:p>
            <a:r>
              <a:rPr lang="en-AU"/>
              <a:t>Title only – light grey background</a:t>
            </a:r>
            <a:endParaRPr/>
          </a:p>
        </p:txBody>
      </p:sp>
    </p:spTree>
    <p:extLst>
      <p:ext uri="{BB962C8B-B14F-4D97-AF65-F5344CB8AC3E}">
        <p14:creationId xmlns:p14="http://schemas.microsoft.com/office/powerpoint/2010/main" val="298129070"/>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 column, small body copy 10pt">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77850" y="736598"/>
            <a:ext cx="7988300" cy="738664"/>
          </a:xfrm>
        </p:spPr>
        <p:txBody>
          <a:bodyPr lIns="0" tIns="0" rIns="0" bIns="0"/>
          <a:lstStyle>
            <a:lvl1pPr>
              <a:defRPr sz="2400" b="0" i="0">
                <a:solidFill>
                  <a:srgbClr val="E64626"/>
                </a:solidFill>
                <a:latin typeface="Atkinson Hyperlegible" pitchFamily="2" charset="0"/>
                <a:cs typeface="Times New Roman"/>
              </a:defRPr>
            </a:lvl1pPr>
          </a:lstStyle>
          <a:p>
            <a:r>
              <a:rPr lang="en-US"/>
              <a:t>Title and 1 column text box</a:t>
            </a:r>
            <a:br>
              <a:rPr lang="en-US"/>
            </a:br>
            <a:r>
              <a:rPr lang="en-US"/>
              <a:t>Small body copy</a:t>
            </a:r>
            <a:endParaRPr/>
          </a:p>
        </p:txBody>
      </p:sp>
      <p:sp>
        <p:nvSpPr>
          <p:cNvPr id="8" name="Holder 3">
            <a:extLst>
              <a:ext uri="{FF2B5EF4-FFF2-40B4-BE49-F238E27FC236}">
                <a16:creationId xmlns:a16="http://schemas.microsoft.com/office/drawing/2014/main" id="{4750A85D-7EC4-4F3C-A957-3387FB721759}"/>
              </a:ext>
            </a:extLst>
          </p:cNvPr>
          <p:cNvSpPr>
            <a:spLocks noGrp="1"/>
          </p:cNvSpPr>
          <p:nvPr>
            <p:ph type="body" idx="1" hasCustomPrompt="1"/>
          </p:nvPr>
        </p:nvSpPr>
        <p:spPr>
          <a:xfrm>
            <a:off x="1892300" y="1803399"/>
            <a:ext cx="6673850" cy="2781300"/>
          </a:xfrm>
          <a:prstGeom prst="rect">
            <a:avLst/>
          </a:prstGeom>
        </p:spPr>
        <p:txBody>
          <a:bodyPr lIns="0" tIns="0" rIns="0" bIns="0" numCol="1" spcCol="252000"/>
          <a:lstStyle>
            <a:lvl1pPr marL="171450" indent="-171450">
              <a:buFont typeface="System Font Regular"/>
              <a:buChar char="-"/>
              <a:defRPr sz="1000" b="0" i="0">
                <a:solidFill>
                  <a:srgbClr val="3C3C3B"/>
                </a:solidFill>
                <a:latin typeface="Atkinson Hyperlegible" pitchFamily="2" charset="0"/>
                <a:cs typeface="Arial"/>
              </a:defRPr>
            </a:lvl1pPr>
            <a:lvl2pPr marL="628650" indent="-171450">
              <a:buFont typeface="System Font Regular"/>
              <a:buChar char="-"/>
              <a:defRPr sz="1000"/>
            </a:lvl2pPr>
          </a:lstStyle>
          <a:p>
            <a:r>
              <a:rPr lang="en-AU"/>
              <a:t>Click to add text</a:t>
            </a:r>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 column, small body copy 10pt">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77850" y="736598"/>
            <a:ext cx="7988300" cy="738664"/>
          </a:xfrm>
        </p:spPr>
        <p:txBody>
          <a:bodyPr lIns="0" tIns="0" rIns="0" bIns="0"/>
          <a:lstStyle>
            <a:lvl1pPr>
              <a:defRPr sz="2400" b="0" i="0">
                <a:solidFill>
                  <a:srgbClr val="E64626"/>
                </a:solidFill>
                <a:latin typeface="Atkinson Hyperlegible" pitchFamily="2" charset="0"/>
                <a:cs typeface="Times New Roman"/>
              </a:defRPr>
            </a:lvl1pPr>
          </a:lstStyle>
          <a:p>
            <a:r>
              <a:rPr lang="en-US"/>
              <a:t>Title and 2 column text box</a:t>
            </a:r>
            <a:br>
              <a:rPr lang="en-US"/>
            </a:br>
            <a:r>
              <a:rPr lang="en-US"/>
              <a:t>Small body copy</a:t>
            </a:r>
            <a:endParaRPr/>
          </a:p>
        </p:txBody>
      </p:sp>
      <p:sp>
        <p:nvSpPr>
          <p:cNvPr id="6" name="Holder 3">
            <a:extLst>
              <a:ext uri="{FF2B5EF4-FFF2-40B4-BE49-F238E27FC236}">
                <a16:creationId xmlns:a16="http://schemas.microsoft.com/office/drawing/2014/main" id="{38B76861-0B8E-1907-DDCC-D9BE0F72992B}"/>
              </a:ext>
            </a:extLst>
          </p:cNvPr>
          <p:cNvSpPr>
            <a:spLocks noGrp="1"/>
          </p:cNvSpPr>
          <p:nvPr>
            <p:ph type="body" idx="1" hasCustomPrompt="1"/>
          </p:nvPr>
        </p:nvSpPr>
        <p:spPr>
          <a:xfrm>
            <a:off x="1892300" y="1803399"/>
            <a:ext cx="6673850" cy="2781300"/>
          </a:xfrm>
          <a:prstGeom prst="rect">
            <a:avLst/>
          </a:prstGeom>
        </p:spPr>
        <p:txBody>
          <a:bodyPr lIns="0" tIns="0" rIns="0" bIns="0" numCol="2" spcCol="252000"/>
          <a:lstStyle>
            <a:lvl1pPr marL="171450" indent="-171450">
              <a:buFont typeface="System Font Regular"/>
              <a:buChar char="-"/>
              <a:defRPr sz="1000" b="0" i="0">
                <a:solidFill>
                  <a:srgbClr val="3C3C3B"/>
                </a:solidFill>
                <a:latin typeface="Atkinson Hyperlegible" pitchFamily="2" charset="0"/>
                <a:cs typeface="Arial"/>
              </a:defRPr>
            </a:lvl1pPr>
            <a:lvl2pPr marL="628650" indent="-171450">
              <a:buFont typeface="System Font Regular"/>
              <a:buChar char="-"/>
              <a:defRPr sz="1000"/>
            </a:lvl2pPr>
          </a:lstStyle>
          <a:p>
            <a:r>
              <a:rPr lang="en-AU"/>
              <a:t>Click to add text</a:t>
            </a:r>
            <a:endParaRPr/>
          </a:p>
        </p:txBody>
      </p:sp>
    </p:spTree>
    <p:extLst>
      <p:ext uri="{BB962C8B-B14F-4D97-AF65-F5344CB8AC3E}">
        <p14:creationId xmlns:p14="http://schemas.microsoft.com/office/powerpoint/2010/main" val="25433641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 column, small body copy 10pt">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77850" y="736598"/>
            <a:ext cx="7988300" cy="738664"/>
          </a:xfrm>
        </p:spPr>
        <p:txBody>
          <a:bodyPr lIns="0" tIns="0" rIns="0" bIns="0"/>
          <a:lstStyle>
            <a:lvl1pPr>
              <a:defRPr sz="2400" b="0" i="0">
                <a:solidFill>
                  <a:srgbClr val="E64626"/>
                </a:solidFill>
                <a:latin typeface="Atkinson Hyperlegible" pitchFamily="2" charset="0"/>
                <a:cs typeface="Times New Roman"/>
              </a:defRPr>
            </a:lvl1pPr>
          </a:lstStyle>
          <a:p>
            <a:r>
              <a:rPr lang="en-US"/>
              <a:t>Title and 3 column text box</a:t>
            </a:r>
            <a:br>
              <a:rPr lang="en-US"/>
            </a:br>
            <a:r>
              <a:rPr lang="en-US"/>
              <a:t>Small body copy</a:t>
            </a:r>
            <a:endParaRPr/>
          </a:p>
        </p:txBody>
      </p:sp>
      <p:sp>
        <p:nvSpPr>
          <p:cNvPr id="7" name="Holder 3">
            <a:extLst>
              <a:ext uri="{FF2B5EF4-FFF2-40B4-BE49-F238E27FC236}">
                <a16:creationId xmlns:a16="http://schemas.microsoft.com/office/drawing/2014/main" id="{F691CD0B-A249-E00E-D26B-FCB09FEB6123}"/>
              </a:ext>
            </a:extLst>
          </p:cNvPr>
          <p:cNvSpPr>
            <a:spLocks noGrp="1"/>
          </p:cNvSpPr>
          <p:nvPr>
            <p:ph type="body" idx="1" hasCustomPrompt="1"/>
          </p:nvPr>
        </p:nvSpPr>
        <p:spPr>
          <a:xfrm>
            <a:off x="1892300" y="1803399"/>
            <a:ext cx="6673850" cy="2781300"/>
          </a:xfrm>
          <a:prstGeom prst="rect">
            <a:avLst/>
          </a:prstGeom>
        </p:spPr>
        <p:txBody>
          <a:bodyPr lIns="0" tIns="0" rIns="0" bIns="0" numCol="3" spcCol="252000"/>
          <a:lstStyle>
            <a:lvl1pPr marL="171450" indent="-171450">
              <a:buFont typeface="System Font Regular"/>
              <a:buChar char="-"/>
              <a:defRPr sz="1000" b="0" i="0">
                <a:solidFill>
                  <a:srgbClr val="3C3C3B"/>
                </a:solidFill>
                <a:latin typeface="Atkinson Hyperlegible" pitchFamily="2" charset="0"/>
                <a:cs typeface="Arial"/>
              </a:defRPr>
            </a:lvl1pPr>
            <a:lvl2pPr marL="628650" indent="-171450">
              <a:buFont typeface="System Font Regular"/>
              <a:buChar char="-"/>
              <a:defRPr sz="1000"/>
            </a:lvl2pPr>
          </a:lstStyle>
          <a:p>
            <a:r>
              <a:rPr lang="en-AU"/>
              <a:t>Click to add text</a:t>
            </a:r>
            <a:endParaRPr/>
          </a:p>
        </p:txBody>
      </p:sp>
    </p:spTree>
    <p:extLst>
      <p:ext uri="{BB962C8B-B14F-4D97-AF65-F5344CB8AC3E}">
        <p14:creationId xmlns:p14="http://schemas.microsoft.com/office/powerpoint/2010/main" val="13573710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 column, large body copy 13pt">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77850" y="736598"/>
            <a:ext cx="7988300" cy="738664"/>
          </a:xfrm>
        </p:spPr>
        <p:txBody>
          <a:bodyPr lIns="0" tIns="0" rIns="0" bIns="0"/>
          <a:lstStyle>
            <a:lvl1pPr>
              <a:defRPr sz="2400" b="0" i="0">
                <a:solidFill>
                  <a:srgbClr val="E64626"/>
                </a:solidFill>
                <a:latin typeface="Atkinson Hyperlegible" pitchFamily="2" charset="0"/>
                <a:cs typeface="Times New Roman"/>
              </a:defRPr>
            </a:lvl1pPr>
          </a:lstStyle>
          <a:p>
            <a:r>
              <a:rPr lang="en-US"/>
              <a:t>Title and 1 column text box</a:t>
            </a:r>
            <a:br>
              <a:rPr lang="en-US"/>
            </a:br>
            <a:r>
              <a:rPr lang="en-US"/>
              <a:t>Large body copy</a:t>
            </a:r>
            <a:endParaRPr/>
          </a:p>
        </p:txBody>
      </p:sp>
      <p:sp>
        <p:nvSpPr>
          <p:cNvPr id="6" name="Text Placeholder 5">
            <a:extLst>
              <a:ext uri="{FF2B5EF4-FFF2-40B4-BE49-F238E27FC236}">
                <a16:creationId xmlns:a16="http://schemas.microsoft.com/office/drawing/2014/main" id="{2025C77E-CD2E-BA7A-975E-54EF9CC46D9B}"/>
              </a:ext>
            </a:extLst>
          </p:cNvPr>
          <p:cNvSpPr>
            <a:spLocks noGrp="1"/>
          </p:cNvSpPr>
          <p:nvPr>
            <p:ph type="body" sz="quarter" idx="10"/>
          </p:nvPr>
        </p:nvSpPr>
        <p:spPr>
          <a:xfrm>
            <a:off x="1881188" y="1809750"/>
            <a:ext cx="6684962" cy="2755900"/>
          </a:xfrm>
        </p:spPr>
        <p:txBody>
          <a:bodyPr/>
          <a:lstStyle>
            <a:lvl1pPr marL="171450" indent="-171450">
              <a:buClr>
                <a:schemeClr val="tx1"/>
              </a:buClr>
              <a:buFont typeface="System Font Regular"/>
              <a:buChar char="-"/>
              <a:defRPr sz="1300" b="0" i="0">
                <a:latin typeface="Atkinson Hyperlegible" pitchFamily="2" charset="0"/>
              </a:defRPr>
            </a:lvl1pPr>
            <a:lvl2pPr marL="628650" indent="-171450">
              <a:buClr>
                <a:schemeClr val="tx1"/>
              </a:buClr>
              <a:buFont typeface="System Font Regular"/>
              <a:buChar char="-"/>
              <a:defRPr sz="1300" b="0" i="0">
                <a:latin typeface="Atkinson Hyperlegible" pitchFamily="2" charset="0"/>
              </a:defRPr>
            </a:lvl2pPr>
            <a:lvl3pPr marL="1085850" indent="-171450">
              <a:buClr>
                <a:schemeClr val="tx1"/>
              </a:buClr>
              <a:buFont typeface="System Font Regular"/>
              <a:buChar char="-"/>
              <a:defRPr sz="1300" b="0" i="0">
                <a:latin typeface="Atkinson Hyperlegible" pitchFamily="2" charset="0"/>
              </a:defRPr>
            </a:lvl3pPr>
            <a:lvl4pPr marL="1543050" indent="-171450">
              <a:buClr>
                <a:schemeClr val="tx1"/>
              </a:buClr>
              <a:buFont typeface="System Font Regular"/>
              <a:buChar char="-"/>
              <a:defRPr sz="1300" b="0" i="0">
                <a:latin typeface="Atkinson Hyperlegible" pitchFamily="2" charset="0"/>
              </a:defRPr>
            </a:lvl4pPr>
            <a:lvl5pPr marL="2000250" indent="-171450">
              <a:buClr>
                <a:schemeClr val="tx1"/>
              </a:buClr>
              <a:buFont typeface="System Font Regular"/>
              <a:buChar char="-"/>
              <a:defRPr sz="1300" b="0" i="0">
                <a:latin typeface="Atkinson Hyperlegible"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6294270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 column, large body copy 13pt">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77850" y="736598"/>
            <a:ext cx="7988300" cy="738664"/>
          </a:xfrm>
        </p:spPr>
        <p:txBody>
          <a:bodyPr lIns="0" tIns="0" rIns="0" bIns="0"/>
          <a:lstStyle>
            <a:lvl1pPr>
              <a:defRPr sz="2400" b="0" i="0">
                <a:solidFill>
                  <a:srgbClr val="E64626"/>
                </a:solidFill>
                <a:latin typeface="Atkinson Hyperlegible" pitchFamily="2" charset="0"/>
                <a:cs typeface="Times New Roman"/>
              </a:defRPr>
            </a:lvl1pPr>
          </a:lstStyle>
          <a:p>
            <a:r>
              <a:rPr lang="en-US"/>
              <a:t>Title and 2 column text box</a:t>
            </a:r>
            <a:br>
              <a:rPr lang="en-US"/>
            </a:br>
            <a:r>
              <a:rPr lang="en-US"/>
              <a:t>Large body copy</a:t>
            </a:r>
            <a:endParaRPr/>
          </a:p>
        </p:txBody>
      </p:sp>
      <p:sp>
        <p:nvSpPr>
          <p:cNvPr id="4" name="Text Placeholder 5">
            <a:extLst>
              <a:ext uri="{FF2B5EF4-FFF2-40B4-BE49-F238E27FC236}">
                <a16:creationId xmlns:a16="http://schemas.microsoft.com/office/drawing/2014/main" id="{5AE129D5-BC83-5BC6-7696-A62ABBA7068D}"/>
              </a:ext>
            </a:extLst>
          </p:cNvPr>
          <p:cNvSpPr>
            <a:spLocks noGrp="1"/>
          </p:cNvSpPr>
          <p:nvPr>
            <p:ph type="body" sz="quarter" idx="10"/>
          </p:nvPr>
        </p:nvSpPr>
        <p:spPr>
          <a:xfrm>
            <a:off x="1881188" y="1809750"/>
            <a:ext cx="3224212" cy="2755900"/>
          </a:xfrm>
        </p:spPr>
        <p:txBody>
          <a:bodyPr/>
          <a:lstStyle>
            <a:lvl1pPr marL="171450" indent="-171450">
              <a:buClr>
                <a:schemeClr val="tx1"/>
              </a:buClr>
              <a:buFont typeface="System Font Regular"/>
              <a:buChar char="-"/>
              <a:defRPr sz="1300" b="0" i="0">
                <a:latin typeface="Atkinson Hyperlegible" pitchFamily="2" charset="0"/>
              </a:defRPr>
            </a:lvl1pPr>
            <a:lvl2pPr marL="628650" indent="-171450">
              <a:buClr>
                <a:schemeClr val="tx1"/>
              </a:buClr>
              <a:buFont typeface="System Font Regular"/>
              <a:buChar char="-"/>
              <a:defRPr sz="1300" b="0" i="0">
                <a:latin typeface="Atkinson Hyperlegible" pitchFamily="2" charset="0"/>
              </a:defRPr>
            </a:lvl2pPr>
            <a:lvl3pPr marL="1085850" indent="-171450">
              <a:buClr>
                <a:schemeClr val="tx1"/>
              </a:buClr>
              <a:buFont typeface="System Font Regular"/>
              <a:buChar char="-"/>
              <a:defRPr sz="1300" b="0" i="0">
                <a:latin typeface="Atkinson Hyperlegible" pitchFamily="2" charset="0"/>
              </a:defRPr>
            </a:lvl3pPr>
            <a:lvl4pPr marL="1543050" indent="-171450">
              <a:buClr>
                <a:schemeClr val="tx1"/>
              </a:buClr>
              <a:buFont typeface="System Font Regular"/>
              <a:buChar char="-"/>
              <a:defRPr sz="1300" b="0" i="0">
                <a:latin typeface="Atkinson Hyperlegible" pitchFamily="2" charset="0"/>
              </a:defRPr>
            </a:lvl4pPr>
            <a:lvl5pPr marL="2000250" indent="-171450">
              <a:buClr>
                <a:schemeClr val="tx1"/>
              </a:buClr>
              <a:buFont typeface="System Font Regular"/>
              <a:buChar char="-"/>
              <a:defRPr sz="1300" b="0" i="0">
                <a:latin typeface="Atkinson Hyperlegible"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5">
            <a:extLst>
              <a:ext uri="{FF2B5EF4-FFF2-40B4-BE49-F238E27FC236}">
                <a16:creationId xmlns:a16="http://schemas.microsoft.com/office/drawing/2014/main" id="{AEE874E2-82AB-542D-E56B-2FB8466A88DC}"/>
              </a:ext>
            </a:extLst>
          </p:cNvPr>
          <p:cNvSpPr>
            <a:spLocks noGrp="1"/>
          </p:cNvSpPr>
          <p:nvPr>
            <p:ph type="body" sz="quarter" idx="11"/>
          </p:nvPr>
        </p:nvSpPr>
        <p:spPr>
          <a:xfrm>
            <a:off x="5330969" y="1809750"/>
            <a:ext cx="3224212" cy="2755900"/>
          </a:xfrm>
        </p:spPr>
        <p:txBody>
          <a:bodyPr/>
          <a:lstStyle>
            <a:lvl1pPr marL="171450" indent="-171450">
              <a:buClr>
                <a:schemeClr val="tx1"/>
              </a:buClr>
              <a:buFont typeface="System Font Regular"/>
              <a:buChar char="-"/>
              <a:defRPr sz="1300" b="0" i="0">
                <a:latin typeface="Atkinson Hyperlegible" pitchFamily="2" charset="0"/>
              </a:defRPr>
            </a:lvl1pPr>
            <a:lvl2pPr marL="628650" indent="-171450">
              <a:buClr>
                <a:schemeClr val="tx1"/>
              </a:buClr>
              <a:buFont typeface="System Font Regular"/>
              <a:buChar char="-"/>
              <a:defRPr sz="1300" b="0" i="0">
                <a:latin typeface="Atkinson Hyperlegible" pitchFamily="2" charset="0"/>
              </a:defRPr>
            </a:lvl2pPr>
            <a:lvl3pPr marL="1085850" indent="-171450">
              <a:buClr>
                <a:schemeClr val="tx1"/>
              </a:buClr>
              <a:buFont typeface="System Font Regular"/>
              <a:buChar char="-"/>
              <a:defRPr sz="1300" b="0" i="0">
                <a:latin typeface="Atkinson Hyperlegible" pitchFamily="2" charset="0"/>
              </a:defRPr>
            </a:lvl3pPr>
            <a:lvl4pPr marL="1543050" indent="-171450">
              <a:buClr>
                <a:schemeClr val="tx1"/>
              </a:buClr>
              <a:buFont typeface="System Font Regular"/>
              <a:buChar char="-"/>
              <a:defRPr sz="1300" b="0" i="0">
                <a:latin typeface="Atkinson Hyperlegible" pitchFamily="2" charset="0"/>
              </a:defRPr>
            </a:lvl4pPr>
            <a:lvl5pPr marL="2000250" indent="-171450">
              <a:buClr>
                <a:schemeClr val="tx1"/>
              </a:buClr>
              <a:buFont typeface="System Font Regular"/>
              <a:buChar char="-"/>
              <a:defRPr sz="1300" b="0" i="0">
                <a:latin typeface="Atkinson Hyperlegible"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217934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cknowledgement of Country 1">
    <p:bg>
      <p:bgPr>
        <a:solidFill>
          <a:schemeClr val="accent1"/>
        </a:solidFill>
        <a:effectLst/>
      </p:bgPr>
    </p:bg>
    <p:spTree>
      <p:nvGrpSpPr>
        <p:cNvPr id="1" name=""/>
        <p:cNvGrpSpPr/>
        <p:nvPr/>
      </p:nvGrpSpPr>
      <p:grpSpPr>
        <a:xfrm>
          <a:off x="0" y="0"/>
          <a:ext cx="0" cy="0"/>
          <a:chOff x="0" y="0"/>
          <a:chExt cx="0" cy="0"/>
        </a:xfrm>
      </p:grpSpPr>
      <p:sp>
        <p:nvSpPr>
          <p:cNvPr id="6" name="object 3">
            <a:extLst>
              <a:ext uri="{FF2B5EF4-FFF2-40B4-BE49-F238E27FC236}">
                <a16:creationId xmlns:a16="http://schemas.microsoft.com/office/drawing/2014/main" id="{3A4A031B-81B7-43E9-D4FB-AF1716EB702F}"/>
              </a:ext>
            </a:extLst>
          </p:cNvPr>
          <p:cNvSpPr txBox="1"/>
          <p:nvPr userDrawn="1"/>
        </p:nvSpPr>
        <p:spPr>
          <a:xfrm>
            <a:off x="577851" y="985576"/>
            <a:ext cx="5518149" cy="1674817"/>
          </a:xfrm>
          <a:prstGeom prst="rect">
            <a:avLst/>
          </a:prstGeom>
        </p:spPr>
        <p:txBody>
          <a:bodyPr vert="horz" wrap="square" lIns="0" tIns="12700" rIns="0" bIns="0" rtlCol="0">
            <a:spAutoFit/>
          </a:bodyPr>
          <a:lstStyle/>
          <a:p>
            <a:pPr marL="21590" marR="5080" indent="-9525" algn="l">
              <a:lnSpc>
                <a:spcPct val="100000"/>
              </a:lnSpc>
              <a:spcBef>
                <a:spcPts val="100"/>
              </a:spcBef>
            </a:pPr>
            <a:r>
              <a:rPr lang="en-AU" sz="1800" b="0" i="0">
                <a:solidFill>
                  <a:schemeClr val="tx1"/>
                </a:solidFill>
                <a:latin typeface="Atkinson Hyperlegible" pitchFamily="2" charset="0"/>
                <a:cs typeface="Arial"/>
              </a:rPr>
              <a:t>We recognise and pay respect to the Elders and communities – past, present, and emerging – of the lands that the University of Sydney's campuses stand on. For thousands of years they have shared and exchanged knowledges across innumerable generations for the benefit of all.</a:t>
            </a:r>
          </a:p>
        </p:txBody>
      </p:sp>
      <p:pic>
        <p:nvPicPr>
          <p:cNvPr id="16" name="Picture 15">
            <a:extLst>
              <a:ext uri="{FF2B5EF4-FFF2-40B4-BE49-F238E27FC236}">
                <a16:creationId xmlns:a16="http://schemas.microsoft.com/office/drawing/2014/main" id="{6E1B4E01-527A-D1AA-EA18-50F1CA440C46}"/>
              </a:ext>
            </a:extLst>
          </p:cNvPr>
          <p:cNvPicPr>
            <a:picLocks noChangeAspect="1"/>
          </p:cNvPicPr>
          <p:nvPr userDrawn="1"/>
        </p:nvPicPr>
        <p:blipFill>
          <a:blip r:embed="rId2"/>
          <a:stretch>
            <a:fillRect/>
          </a:stretch>
        </p:blipFill>
        <p:spPr>
          <a:xfrm>
            <a:off x="583941" y="3611228"/>
            <a:ext cx="1558620" cy="548204"/>
          </a:xfrm>
          <a:prstGeom prst="rect">
            <a:avLst/>
          </a:prstGeom>
        </p:spPr>
      </p:pic>
    </p:spTree>
    <p:extLst>
      <p:ext uri="{BB962C8B-B14F-4D97-AF65-F5344CB8AC3E}">
        <p14:creationId xmlns:p14="http://schemas.microsoft.com/office/powerpoint/2010/main" val="2342125416"/>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 column, large body copy 13pt">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77850" y="736598"/>
            <a:ext cx="7988300" cy="738664"/>
          </a:xfrm>
        </p:spPr>
        <p:txBody>
          <a:bodyPr lIns="0" tIns="0" rIns="0" bIns="0"/>
          <a:lstStyle>
            <a:lvl1pPr>
              <a:defRPr sz="2400" b="0" i="0">
                <a:solidFill>
                  <a:srgbClr val="E64626"/>
                </a:solidFill>
                <a:latin typeface="Atkinson Hyperlegible" pitchFamily="2" charset="0"/>
                <a:cs typeface="Times New Roman"/>
              </a:defRPr>
            </a:lvl1pPr>
          </a:lstStyle>
          <a:p>
            <a:r>
              <a:rPr lang="en-US"/>
              <a:t>Title and 3 column text box</a:t>
            </a:r>
            <a:br>
              <a:rPr lang="en-US"/>
            </a:br>
            <a:r>
              <a:rPr lang="en-US"/>
              <a:t>Large body copy</a:t>
            </a:r>
            <a:endParaRPr/>
          </a:p>
        </p:txBody>
      </p:sp>
      <p:sp>
        <p:nvSpPr>
          <p:cNvPr id="4" name="Text Placeholder 5">
            <a:extLst>
              <a:ext uri="{FF2B5EF4-FFF2-40B4-BE49-F238E27FC236}">
                <a16:creationId xmlns:a16="http://schemas.microsoft.com/office/drawing/2014/main" id="{A89C3E4A-3CEE-6A06-BFB0-526F77478D2D}"/>
              </a:ext>
            </a:extLst>
          </p:cNvPr>
          <p:cNvSpPr>
            <a:spLocks noGrp="1"/>
          </p:cNvSpPr>
          <p:nvPr>
            <p:ph type="body" sz="quarter" idx="10"/>
          </p:nvPr>
        </p:nvSpPr>
        <p:spPr>
          <a:xfrm>
            <a:off x="1881188" y="1814829"/>
            <a:ext cx="1954832" cy="2755900"/>
          </a:xfrm>
        </p:spPr>
        <p:txBody>
          <a:bodyPr/>
          <a:lstStyle>
            <a:lvl1pPr marL="171450" indent="-171450">
              <a:buClr>
                <a:schemeClr val="tx1"/>
              </a:buClr>
              <a:buFont typeface="System Font Regular"/>
              <a:buChar char="-"/>
              <a:defRPr sz="1300" b="0" i="0">
                <a:latin typeface="Atkinson Hyperlegible" pitchFamily="2" charset="0"/>
              </a:defRPr>
            </a:lvl1pPr>
            <a:lvl2pPr marL="628650" indent="-171450">
              <a:buClr>
                <a:schemeClr val="tx1"/>
              </a:buClr>
              <a:buFont typeface="System Font Regular"/>
              <a:buChar char="-"/>
              <a:defRPr sz="1300" b="0" i="0">
                <a:latin typeface="Atkinson Hyperlegible" pitchFamily="2" charset="0"/>
              </a:defRPr>
            </a:lvl2pPr>
            <a:lvl3pPr marL="1085850" indent="-171450">
              <a:buClr>
                <a:schemeClr val="tx1"/>
              </a:buClr>
              <a:buFont typeface="System Font Regular"/>
              <a:buChar char="-"/>
              <a:defRPr sz="1300" b="0" i="0">
                <a:latin typeface="Atkinson Hyperlegible" pitchFamily="2" charset="0"/>
              </a:defRPr>
            </a:lvl3pPr>
            <a:lvl4pPr marL="1543050" indent="-171450">
              <a:buClr>
                <a:schemeClr val="tx1"/>
              </a:buClr>
              <a:buFont typeface="System Font Regular"/>
              <a:buChar char="-"/>
              <a:defRPr sz="1300"/>
            </a:lvl4pPr>
            <a:lvl5pPr marL="2000250" indent="-171450">
              <a:buClr>
                <a:schemeClr val="tx1"/>
              </a:buClr>
              <a:buFont typeface="System Font Regular"/>
              <a:buChar char="-"/>
              <a:defRPr sz="1300"/>
            </a:lvl5pPr>
          </a:lstStyle>
          <a:p>
            <a:pPr lvl="0"/>
            <a:r>
              <a:rPr lang="en-GB"/>
              <a:t>Click to edit Master text styles</a:t>
            </a:r>
          </a:p>
          <a:p>
            <a:pPr lvl="1"/>
            <a:r>
              <a:rPr lang="en-GB"/>
              <a:t>Second level</a:t>
            </a:r>
          </a:p>
          <a:p>
            <a:pPr lvl="2"/>
            <a:r>
              <a:rPr lang="en-GB"/>
              <a:t>Third level</a:t>
            </a:r>
            <a:endParaRPr lang="en-US"/>
          </a:p>
        </p:txBody>
      </p:sp>
      <p:sp>
        <p:nvSpPr>
          <p:cNvPr id="5" name="Text Placeholder 5">
            <a:extLst>
              <a:ext uri="{FF2B5EF4-FFF2-40B4-BE49-F238E27FC236}">
                <a16:creationId xmlns:a16="http://schemas.microsoft.com/office/drawing/2014/main" id="{1DFC8A7E-2401-E620-E338-5D28D2506876}"/>
              </a:ext>
            </a:extLst>
          </p:cNvPr>
          <p:cNvSpPr>
            <a:spLocks noGrp="1"/>
          </p:cNvSpPr>
          <p:nvPr>
            <p:ph type="body" sz="quarter" idx="14"/>
          </p:nvPr>
        </p:nvSpPr>
        <p:spPr>
          <a:xfrm>
            <a:off x="4250315" y="1814829"/>
            <a:ext cx="1954832" cy="2755900"/>
          </a:xfrm>
        </p:spPr>
        <p:txBody>
          <a:bodyPr/>
          <a:lstStyle>
            <a:lvl1pPr marL="171450" indent="-171450">
              <a:buClr>
                <a:schemeClr val="tx1"/>
              </a:buClr>
              <a:buFont typeface="System Font Regular"/>
              <a:buChar char="-"/>
              <a:defRPr sz="1300" b="0" i="0">
                <a:latin typeface="Atkinson Hyperlegible" pitchFamily="2" charset="0"/>
              </a:defRPr>
            </a:lvl1pPr>
            <a:lvl2pPr marL="628650" indent="-171450">
              <a:buClr>
                <a:schemeClr val="tx1"/>
              </a:buClr>
              <a:buFont typeface="System Font Regular"/>
              <a:buChar char="-"/>
              <a:defRPr sz="1300" b="0" i="0">
                <a:latin typeface="Atkinson Hyperlegible" pitchFamily="2" charset="0"/>
              </a:defRPr>
            </a:lvl2pPr>
            <a:lvl3pPr marL="1085850" indent="-171450">
              <a:buClr>
                <a:schemeClr val="tx1"/>
              </a:buClr>
              <a:buFont typeface="System Font Regular"/>
              <a:buChar char="-"/>
              <a:defRPr sz="1300" b="0" i="0">
                <a:latin typeface="Atkinson Hyperlegible" pitchFamily="2" charset="0"/>
              </a:defRPr>
            </a:lvl3pPr>
            <a:lvl4pPr marL="1543050" indent="-171450">
              <a:buClr>
                <a:schemeClr val="tx1"/>
              </a:buClr>
              <a:buFont typeface="System Font Regular"/>
              <a:buChar char="-"/>
              <a:defRPr sz="1300"/>
            </a:lvl4pPr>
            <a:lvl5pPr marL="2000250" indent="-171450">
              <a:buClr>
                <a:schemeClr val="tx1"/>
              </a:buClr>
              <a:buFont typeface="System Font Regular"/>
              <a:buChar char="-"/>
              <a:defRPr sz="1300"/>
            </a:lvl5pPr>
          </a:lstStyle>
          <a:p>
            <a:pPr lvl="0"/>
            <a:r>
              <a:rPr lang="en-GB"/>
              <a:t>Click to edit Master text styles</a:t>
            </a:r>
          </a:p>
          <a:p>
            <a:pPr lvl="1"/>
            <a:r>
              <a:rPr lang="en-GB"/>
              <a:t>Second level</a:t>
            </a:r>
          </a:p>
          <a:p>
            <a:pPr lvl="2"/>
            <a:r>
              <a:rPr lang="en-GB"/>
              <a:t>Third level</a:t>
            </a:r>
            <a:endParaRPr lang="en-US"/>
          </a:p>
        </p:txBody>
      </p:sp>
      <p:sp>
        <p:nvSpPr>
          <p:cNvPr id="6" name="Text Placeholder 5">
            <a:extLst>
              <a:ext uri="{FF2B5EF4-FFF2-40B4-BE49-F238E27FC236}">
                <a16:creationId xmlns:a16="http://schemas.microsoft.com/office/drawing/2014/main" id="{E104634B-900F-6E88-EAFF-FBF5C77F1AED}"/>
              </a:ext>
            </a:extLst>
          </p:cNvPr>
          <p:cNvSpPr>
            <a:spLocks noGrp="1"/>
          </p:cNvSpPr>
          <p:nvPr>
            <p:ph type="body" sz="quarter" idx="15"/>
          </p:nvPr>
        </p:nvSpPr>
        <p:spPr>
          <a:xfrm>
            <a:off x="6544627" y="1814829"/>
            <a:ext cx="1954832" cy="2755900"/>
          </a:xfrm>
        </p:spPr>
        <p:txBody>
          <a:bodyPr/>
          <a:lstStyle>
            <a:lvl1pPr marL="171450" indent="-171450">
              <a:buClr>
                <a:schemeClr val="tx1"/>
              </a:buClr>
              <a:buFont typeface="System Font Regular"/>
              <a:buChar char="-"/>
              <a:defRPr sz="1300" b="0" i="0">
                <a:latin typeface="Atkinson Hyperlegible" pitchFamily="2" charset="0"/>
              </a:defRPr>
            </a:lvl1pPr>
            <a:lvl2pPr marL="628650" indent="-171450">
              <a:buClr>
                <a:schemeClr val="tx1"/>
              </a:buClr>
              <a:buFont typeface="System Font Regular"/>
              <a:buChar char="-"/>
              <a:defRPr sz="1300" b="0" i="0">
                <a:latin typeface="Atkinson Hyperlegible" pitchFamily="2" charset="0"/>
              </a:defRPr>
            </a:lvl2pPr>
            <a:lvl3pPr marL="1085850" indent="-171450">
              <a:buClr>
                <a:schemeClr val="tx1"/>
              </a:buClr>
              <a:buFont typeface="System Font Regular"/>
              <a:buChar char="-"/>
              <a:defRPr sz="1300" b="0" i="0">
                <a:latin typeface="Atkinson Hyperlegible" pitchFamily="2" charset="0"/>
              </a:defRPr>
            </a:lvl3pPr>
            <a:lvl4pPr marL="1543050" indent="-171450">
              <a:buClr>
                <a:schemeClr val="tx1"/>
              </a:buClr>
              <a:buFont typeface="System Font Regular"/>
              <a:buChar char="-"/>
              <a:defRPr sz="1300"/>
            </a:lvl4pPr>
            <a:lvl5pPr marL="2000250" indent="-171450">
              <a:buClr>
                <a:schemeClr val="tx1"/>
              </a:buClr>
              <a:buFont typeface="System Font Regular"/>
              <a:buChar char="-"/>
              <a:defRPr sz="1300"/>
            </a:lvl5pPr>
          </a:lstStyle>
          <a:p>
            <a:pPr lvl="0"/>
            <a:r>
              <a:rPr lang="en-GB"/>
              <a:t>Click to edit Master text styles</a:t>
            </a:r>
          </a:p>
          <a:p>
            <a:pPr lvl="1"/>
            <a:r>
              <a:rPr lang="en-GB"/>
              <a:t>Second level</a:t>
            </a:r>
          </a:p>
          <a:p>
            <a:pPr lvl="2"/>
            <a:r>
              <a:rPr lang="en-GB"/>
              <a:t>Third level</a:t>
            </a:r>
            <a:endParaRPr lang="en-US"/>
          </a:p>
        </p:txBody>
      </p:sp>
    </p:spTree>
    <p:extLst>
      <p:ext uri="{BB962C8B-B14F-4D97-AF65-F5344CB8AC3E}">
        <p14:creationId xmlns:p14="http://schemas.microsoft.com/office/powerpoint/2010/main" val="16092400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1 object">
    <p:spTree>
      <p:nvGrpSpPr>
        <p:cNvPr id="1" name=""/>
        <p:cNvGrpSpPr/>
        <p:nvPr/>
      </p:nvGrpSpPr>
      <p:grpSpPr>
        <a:xfrm>
          <a:off x="0" y="0"/>
          <a:ext cx="0" cy="0"/>
          <a:chOff x="0" y="0"/>
          <a:chExt cx="0" cy="0"/>
        </a:xfrm>
      </p:grpSpPr>
      <p:sp>
        <p:nvSpPr>
          <p:cNvPr id="16" name="bg object 16"/>
          <p:cNvSpPr/>
          <p:nvPr/>
        </p:nvSpPr>
        <p:spPr>
          <a:xfrm>
            <a:off x="571500" y="576262"/>
            <a:ext cx="914400" cy="0"/>
          </a:xfrm>
          <a:custGeom>
            <a:avLst/>
            <a:gdLst/>
            <a:ahLst/>
            <a:cxnLst/>
            <a:rect l="l" t="t" r="r" b="b"/>
            <a:pathLst>
              <a:path w="914400">
                <a:moveTo>
                  <a:pt x="914400" y="0"/>
                </a:moveTo>
                <a:lnTo>
                  <a:pt x="0" y="0"/>
                </a:lnTo>
              </a:path>
            </a:pathLst>
          </a:custGeom>
          <a:ln w="9525">
            <a:solidFill>
              <a:srgbClr val="E64626"/>
            </a:solidFill>
          </a:ln>
        </p:spPr>
        <p:txBody>
          <a:bodyPr wrap="square" lIns="0" tIns="0" rIns="0" bIns="0" rtlCol="0"/>
          <a:lstStyle/>
          <a:p>
            <a:endParaRPr/>
          </a:p>
        </p:txBody>
      </p:sp>
      <p:sp>
        <p:nvSpPr>
          <p:cNvPr id="2" name="Holder 2"/>
          <p:cNvSpPr>
            <a:spLocks noGrp="1"/>
          </p:cNvSpPr>
          <p:nvPr>
            <p:ph type="title" hasCustomPrompt="1"/>
          </p:nvPr>
        </p:nvSpPr>
        <p:spPr/>
        <p:txBody>
          <a:bodyPr lIns="0" tIns="0" rIns="0" bIns="0"/>
          <a:lstStyle>
            <a:lvl1pPr>
              <a:defRPr sz="2400" b="0" i="0">
                <a:solidFill>
                  <a:srgbClr val="E64626"/>
                </a:solidFill>
                <a:latin typeface="Atkinson Hyperlegible" pitchFamily="2" charset="0"/>
                <a:cs typeface="Times New Roman"/>
              </a:defRPr>
            </a:lvl1pPr>
          </a:lstStyle>
          <a:p>
            <a:r>
              <a:rPr lang="en-AU"/>
              <a:t>Title and 1 object</a:t>
            </a:r>
            <a:endParaRPr/>
          </a:p>
        </p:txBody>
      </p:sp>
      <p:sp>
        <p:nvSpPr>
          <p:cNvPr id="5" name="Holder 3">
            <a:extLst>
              <a:ext uri="{FF2B5EF4-FFF2-40B4-BE49-F238E27FC236}">
                <a16:creationId xmlns:a16="http://schemas.microsoft.com/office/drawing/2014/main" id="{87CDED4A-4823-EF24-3881-13F93D526601}"/>
              </a:ext>
            </a:extLst>
          </p:cNvPr>
          <p:cNvSpPr>
            <a:spLocks noGrp="1"/>
          </p:cNvSpPr>
          <p:nvPr>
            <p:ph sz="half" idx="2" hasCustomPrompt="1"/>
          </p:nvPr>
        </p:nvSpPr>
        <p:spPr>
          <a:xfrm>
            <a:off x="1881188" y="1802292"/>
            <a:ext cx="6684962" cy="2763358"/>
          </a:xfrm>
          <a:prstGeom prst="rect">
            <a:avLst/>
          </a:prstGeom>
          <a:noFill/>
        </p:spPr>
        <p:txBody>
          <a:bodyPr wrap="square" lIns="0" tIns="0" rIns="0" bIns="0">
            <a:noAutofit/>
          </a:bodyPr>
          <a:lstStyle>
            <a:lvl1pPr marL="0" indent="0">
              <a:buFont typeface="System Font Regular"/>
              <a:buNone/>
              <a:defRPr sz="1000" b="0" i="0">
                <a:latin typeface="Atkinson Hyperlegible" pitchFamily="2" charset="0"/>
              </a:defRPr>
            </a:lvl1pPr>
            <a:lvl2pPr>
              <a:defRPr sz="1000"/>
            </a:lvl2pPr>
          </a:lstStyle>
          <a:p>
            <a:pPr marL="171450" marR="0" lvl="0" indent="-171450" defTabSz="914400" eaLnBrk="1" fontAlgn="auto" latinLnBrk="0" hangingPunct="1">
              <a:lnSpc>
                <a:spcPct val="100000"/>
              </a:lnSpc>
              <a:spcBef>
                <a:spcPts val="0"/>
              </a:spcBef>
              <a:spcAft>
                <a:spcPts val="0"/>
              </a:spcAft>
              <a:buClr>
                <a:schemeClr val="tx2"/>
              </a:buClr>
              <a:buSzTx/>
              <a:buFont typeface="System Font Regular"/>
              <a:buChar char="-"/>
              <a:tabLst/>
              <a:defRPr/>
            </a:pPr>
            <a:r>
              <a:rPr lang="en-AU"/>
              <a:t>Click to add text or click on icon </a:t>
            </a:r>
            <a:br>
              <a:rPr lang="en-AU"/>
            </a:br>
            <a:r>
              <a:rPr lang="en-AU"/>
              <a:t>below to add object’</a:t>
            </a:r>
          </a:p>
        </p:txBody>
      </p:sp>
      <p:sp>
        <p:nvSpPr>
          <p:cNvPr id="3" name="object 10">
            <a:extLst>
              <a:ext uri="{FF2B5EF4-FFF2-40B4-BE49-F238E27FC236}">
                <a16:creationId xmlns:a16="http://schemas.microsoft.com/office/drawing/2014/main" id="{072B83BE-F949-7430-0580-E28A8377541C}"/>
              </a:ext>
            </a:extLst>
          </p:cNvPr>
          <p:cNvSpPr txBox="1"/>
          <p:nvPr userDrawn="1"/>
        </p:nvSpPr>
        <p:spPr>
          <a:xfrm>
            <a:off x="568325" y="4725643"/>
            <a:ext cx="942975" cy="104516"/>
          </a:xfrm>
          <a:prstGeom prst="rect">
            <a:avLst/>
          </a:prstGeom>
        </p:spPr>
        <p:txBody>
          <a:bodyPr vert="horz" wrap="square" lIns="0" tIns="4445" rIns="0" bIns="0" rtlCol="0">
            <a:spAutoFit/>
          </a:bodyPr>
          <a:lstStyle/>
          <a:p>
            <a:pPr marL="12700">
              <a:lnSpc>
                <a:spcPct val="100000"/>
              </a:lnSpc>
              <a:spcBef>
                <a:spcPts val="35"/>
              </a:spcBef>
            </a:pPr>
            <a:r>
              <a:rPr sz="650" b="0" i="0">
                <a:solidFill>
                  <a:srgbClr val="3C3C3B"/>
                </a:solidFill>
                <a:latin typeface="Atkinson Hyperlegible" pitchFamily="2" charset="0"/>
                <a:cs typeface="Arial"/>
              </a:rPr>
              <a:t>The</a:t>
            </a:r>
            <a:r>
              <a:rPr sz="650" b="0" i="0" spc="15">
                <a:solidFill>
                  <a:srgbClr val="3C3C3B"/>
                </a:solidFill>
                <a:latin typeface="Atkinson Hyperlegible" pitchFamily="2" charset="0"/>
                <a:cs typeface="Arial"/>
              </a:rPr>
              <a:t> </a:t>
            </a:r>
            <a:r>
              <a:rPr sz="650" b="0" i="0" spc="-10">
                <a:solidFill>
                  <a:srgbClr val="3C3C3B"/>
                </a:solidFill>
                <a:latin typeface="Atkinson Hyperlegible" pitchFamily="2" charset="0"/>
                <a:cs typeface="Arial"/>
              </a:rPr>
              <a:t>University</a:t>
            </a:r>
            <a:r>
              <a:rPr sz="650" b="0" i="0" spc="10">
                <a:solidFill>
                  <a:srgbClr val="3C3C3B"/>
                </a:solidFill>
                <a:latin typeface="Atkinson Hyperlegible" pitchFamily="2" charset="0"/>
                <a:cs typeface="Arial"/>
              </a:rPr>
              <a:t> </a:t>
            </a:r>
            <a:r>
              <a:rPr sz="650" b="0" i="0">
                <a:solidFill>
                  <a:srgbClr val="3C3C3B"/>
                </a:solidFill>
                <a:latin typeface="Atkinson Hyperlegible" pitchFamily="2" charset="0"/>
                <a:cs typeface="Arial"/>
              </a:rPr>
              <a:t>of</a:t>
            </a:r>
            <a:r>
              <a:rPr sz="650" b="0" i="0" spc="15">
                <a:solidFill>
                  <a:srgbClr val="3C3C3B"/>
                </a:solidFill>
                <a:latin typeface="Atkinson Hyperlegible" pitchFamily="2" charset="0"/>
                <a:cs typeface="Arial"/>
              </a:rPr>
              <a:t> </a:t>
            </a:r>
            <a:r>
              <a:rPr sz="650" b="0" i="0" spc="-10">
                <a:solidFill>
                  <a:srgbClr val="3C3C3B"/>
                </a:solidFill>
                <a:latin typeface="Atkinson Hyperlegible" pitchFamily="2" charset="0"/>
                <a:cs typeface="Arial"/>
              </a:rPr>
              <a:t>Sydney</a:t>
            </a:r>
            <a:endParaRPr sz="650" b="0" i="0">
              <a:latin typeface="Atkinson Hyperlegible" pitchFamily="2" charset="0"/>
              <a:cs typeface="Arial"/>
            </a:endParaRPr>
          </a:p>
        </p:txBody>
      </p:sp>
    </p:spTree>
    <p:extLst>
      <p:ext uri="{BB962C8B-B14F-4D97-AF65-F5344CB8AC3E}">
        <p14:creationId xmlns:p14="http://schemas.microsoft.com/office/powerpoint/2010/main" val="7087048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2 object">
    <p:spTree>
      <p:nvGrpSpPr>
        <p:cNvPr id="1" name=""/>
        <p:cNvGrpSpPr/>
        <p:nvPr/>
      </p:nvGrpSpPr>
      <p:grpSpPr>
        <a:xfrm>
          <a:off x="0" y="0"/>
          <a:ext cx="0" cy="0"/>
          <a:chOff x="0" y="0"/>
          <a:chExt cx="0" cy="0"/>
        </a:xfrm>
      </p:grpSpPr>
      <p:sp>
        <p:nvSpPr>
          <p:cNvPr id="16" name="bg object 16"/>
          <p:cNvSpPr/>
          <p:nvPr/>
        </p:nvSpPr>
        <p:spPr>
          <a:xfrm>
            <a:off x="571500" y="576262"/>
            <a:ext cx="914400" cy="0"/>
          </a:xfrm>
          <a:custGeom>
            <a:avLst/>
            <a:gdLst/>
            <a:ahLst/>
            <a:cxnLst/>
            <a:rect l="l" t="t" r="r" b="b"/>
            <a:pathLst>
              <a:path w="914400">
                <a:moveTo>
                  <a:pt x="914400" y="0"/>
                </a:moveTo>
                <a:lnTo>
                  <a:pt x="0" y="0"/>
                </a:lnTo>
              </a:path>
            </a:pathLst>
          </a:custGeom>
          <a:ln w="9525">
            <a:solidFill>
              <a:srgbClr val="E64626"/>
            </a:solidFill>
          </a:ln>
        </p:spPr>
        <p:txBody>
          <a:bodyPr wrap="square" lIns="0" tIns="0" rIns="0" bIns="0" rtlCol="0"/>
          <a:lstStyle/>
          <a:p>
            <a:endParaRPr/>
          </a:p>
        </p:txBody>
      </p:sp>
      <p:sp>
        <p:nvSpPr>
          <p:cNvPr id="2" name="Holder 2"/>
          <p:cNvSpPr>
            <a:spLocks noGrp="1"/>
          </p:cNvSpPr>
          <p:nvPr>
            <p:ph type="title" hasCustomPrompt="1"/>
          </p:nvPr>
        </p:nvSpPr>
        <p:spPr/>
        <p:txBody>
          <a:bodyPr lIns="0" tIns="0" rIns="0" bIns="0"/>
          <a:lstStyle>
            <a:lvl1pPr>
              <a:defRPr sz="2400" b="0" i="0">
                <a:solidFill>
                  <a:srgbClr val="E64626"/>
                </a:solidFill>
                <a:latin typeface="Atkinson Hyperlegible" pitchFamily="2" charset="0"/>
                <a:cs typeface="Times New Roman"/>
              </a:defRPr>
            </a:lvl1pPr>
          </a:lstStyle>
          <a:p>
            <a:r>
              <a:rPr lang="en-AU"/>
              <a:t>Title and 2 objects</a:t>
            </a:r>
            <a:endParaRPr/>
          </a:p>
        </p:txBody>
      </p:sp>
      <p:sp>
        <p:nvSpPr>
          <p:cNvPr id="3" name="Holder 3"/>
          <p:cNvSpPr>
            <a:spLocks noGrp="1"/>
          </p:cNvSpPr>
          <p:nvPr>
            <p:ph sz="half" idx="2" hasCustomPrompt="1"/>
          </p:nvPr>
        </p:nvSpPr>
        <p:spPr>
          <a:xfrm>
            <a:off x="1881188" y="1802292"/>
            <a:ext cx="3148012" cy="2763358"/>
          </a:xfrm>
          <a:prstGeom prst="rect">
            <a:avLst/>
          </a:prstGeom>
          <a:noFill/>
        </p:spPr>
        <p:txBody>
          <a:bodyPr wrap="square" lIns="0" tIns="0" rIns="0" bIns="0">
            <a:noAutofit/>
          </a:bodyPr>
          <a:lstStyle>
            <a:lvl1pPr marL="0" indent="0">
              <a:buFont typeface="System Font Regular"/>
              <a:buNone/>
              <a:defRPr sz="1000" b="0" i="0">
                <a:latin typeface="Atkinson Hyperlegible" pitchFamily="2" charset="0"/>
              </a:defRPr>
            </a:lvl1pPr>
            <a:lvl2pPr>
              <a:defRPr sz="1000"/>
            </a:lvl2pPr>
          </a:lstStyle>
          <a:p>
            <a:pPr marL="171450" marR="0" lvl="0" indent="-171450" defTabSz="914400" eaLnBrk="1" fontAlgn="auto" latinLnBrk="0" hangingPunct="1">
              <a:lnSpc>
                <a:spcPct val="100000"/>
              </a:lnSpc>
              <a:spcBef>
                <a:spcPts val="0"/>
              </a:spcBef>
              <a:spcAft>
                <a:spcPts val="0"/>
              </a:spcAft>
              <a:buClr>
                <a:schemeClr val="tx2"/>
              </a:buClr>
              <a:buSzTx/>
              <a:buFont typeface="System Font Regular"/>
              <a:buChar char="-"/>
              <a:tabLst/>
              <a:defRPr/>
            </a:pPr>
            <a:r>
              <a:rPr lang="en-AU"/>
              <a:t>Click to add text or click on icon </a:t>
            </a:r>
            <a:br>
              <a:rPr lang="en-AU"/>
            </a:br>
            <a:r>
              <a:rPr lang="en-AU"/>
              <a:t>below to add object</a:t>
            </a:r>
          </a:p>
        </p:txBody>
      </p:sp>
      <p:sp>
        <p:nvSpPr>
          <p:cNvPr id="4" name="object 10">
            <a:extLst>
              <a:ext uri="{FF2B5EF4-FFF2-40B4-BE49-F238E27FC236}">
                <a16:creationId xmlns:a16="http://schemas.microsoft.com/office/drawing/2014/main" id="{593909B7-37E7-FB1F-A3FB-7C585D474988}"/>
              </a:ext>
            </a:extLst>
          </p:cNvPr>
          <p:cNvSpPr txBox="1"/>
          <p:nvPr userDrawn="1"/>
        </p:nvSpPr>
        <p:spPr>
          <a:xfrm>
            <a:off x="568325" y="4725643"/>
            <a:ext cx="942975" cy="104516"/>
          </a:xfrm>
          <a:prstGeom prst="rect">
            <a:avLst/>
          </a:prstGeom>
        </p:spPr>
        <p:txBody>
          <a:bodyPr vert="horz" wrap="square" lIns="0" tIns="4445" rIns="0" bIns="0" rtlCol="0">
            <a:spAutoFit/>
          </a:bodyPr>
          <a:lstStyle/>
          <a:p>
            <a:pPr marL="12700">
              <a:lnSpc>
                <a:spcPct val="100000"/>
              </a:lnSpc>
              <a:spcBef>
                <a:spcPts val="35"/>
              </a:spcBef>
            </a:pPr>
            <a:r>
              <a:rPr sz="650" b="0" i="0">
                <a:solidFill>
                  <a:srgbClr val="3C3C3B"/>
                </a:solidFill>
                <a:latin typeface="Atkinson Hyperlegible" pitchFamily="2" charset="0"/>
                <a:cs typeface="Arial"/>
              </a:rPr>
              <a:t>The</a:t>
            </a:r>
            <a:r>
              <a:rPr sz="650" b="0" i="0" spc="15">
                <a:solidFill>
                  <a:srgbClr val="3C3C3B"/>
                </a:solidFill>
                <a:latin typeface="Atkinson Hyperlegible" pitchFamily="2" charset="0"/>
                <a:cs typeface="Arial"/>
              </a:rPr>
              <a:t> </a:t>
            </a:r>
            <a:r>
              <a:rPr sz="650" b="0" i="0" spc="-10">
                <a:solidFill>
                  <a:srgbClr val="3C3C3B"/>
                </a:solidFill>
                <a:latin typeface="Atkinson Hyperlegible" pitchFamily="2" charset="0"/>
                <a:cs typeface="Arial"/>
              </a:rPr>
              <a:t>University</a:t>
            </a:r>
            <a:r>
              <a:rPr sz="650" b="0" i="0" spc="10">
                <a:solidFill>
                  <a:srgbClr val="3C3C3B"/>
                </a:solidFill>
                <a:latin typeface="Atkinson Hyperlegible" pitchFamily="2" charset="0"/>
                <a:cs typeface="Arial"/>
              </a:rPr>
              <a:t> </a:t>
            </a:r>
            <a:r>
              <a:rPr sz="650" b="0" i="0">
                <a:solidFill>
                  <a:srgbClr val="3C3C3B"/>
                </a:solidFill>
                <a:latin typeface="Atkinson Hyperlegible" pitchFamily="2" charset="0"/>
                <a:cs typeface="Arial"/>
              </a:rPr>
              <a:t>of</a:t>
            </a:r>
            <a:r>
              <a:rPr sz="650" b="0" i="0" spc="15">
                <a:solidFill>
                  <a:srgbClr val="3C3C3B"/>
                </a:solidFill>
                <a:latin typeface="Atkinson Hyperlegible" pitchFamily="2" charset="0"/>
                <a:cs typeface="Arial"/>
              </a:rPr>
              <a:t> </a:t>
            </a:r>
            <a:r>
              <a:rPr sz="650" b="0" i="0" spc="-10">
                <a:solidFill>
                  <a:srgbClr val="3C3C3B"/>
                </a:solidFill>
                <a:latin typeface="Atkinson Hyperlegible" pitchFamily="2" charset="0"/>
                <a:cs typeface="Arial"/>
              </a:rPr>
              <a:t>Sydney</a:t>
            </a:r>
            <a:endParaRPr sz="650" b="0" i="0">
              <a:latin typeface="Atkinson Hyperlegible" pitchFamily="2" charset="0"/>
              <a:cs typeface="Arial"/>
            </a:endParaRPr>
          </a:p>
        </p:txBody>
      </p:sp>
      <p:sp>
        <p:nvSpPr>
          <p:cNvPr id="6" name="Holder 3">
            <a:extLst>
              <a:ext uri="{FF2B5EF4-FFF2-40B4-BE49-F238E27FC236}">
                <a16:creationId xmlns:a16="http://schemas.microsoft.com/office/drawing/2014/main" id="{BCF546AC-A09B-3B79-BF41-C9B5E391B8D5}"/>
              </a:ext>
            </a:extLst>
          </p:cNvPr>
          <p:cNvSpPr>
            <a:spLocks noGrp="1"/>
          </p:cNvSpPr>
          <p:nvPr>
            <p:ph sz="half" idx="11" hasCustomPrompt="1"/>
          </p:nvPr>
        </p:nvSpPr>
        <p:spPr>
          <a:xfrm>
            <a:off x="5418138" y="1802292"/>
            <a:ext cx="3148012" cy="2763358"/>
          </a:xfrm>
          <a:prstGeom prst="rect">
            <a:avLst/>
          </a:prstGeom>
          <a:noFill/>
        </p:spPr>
        <p:txBody>
          <a:bodyPr wrap="square" lIns="0" tIns="0" rIns="0" bIns="0">
            <a:noAutofit/>
          </a:bodyPr>
          <a:lstStyle>
            <a:lvl1pPr marL="0" indent="0">
              <a:buFont typeface="System Font Regular"/>
              <a:buNone/>
              <a:defRPr sz="1000" b="0" i="0">
                <a:latin typeface="Atkinson Hyperlegible" pitchFamily="2" charset="0"/>
              </a:defRPr>
            </a:lvl1pPr>
            <a:lvl2pPr>
              <a:defRPr sz="1000"/>
            </a:lvl2pPr>
          </a:lstStyle>
          <a:p>
            <a:pPr marL="171450" marR="0" lvl="0" indent="-171450" defTabSz="914400" eaLnBrk="1" fontAlgn="auto" latinLnBrk="0" hangingPunct="1">
              <a:lnSpc>
                <a:spcPct val="100000"/>
              </a:lnSpc>
              <a:spcBef>
                <a:spcPts val="0"/>
              </a:spcBef>
              <a:spcAft>
                <a:spcPts val="0"/>
              </a:spcAft>
              <a:buClr>
                <a:schemeClr val="tx2"/>
              </a:buClr>
              <a:buSzTx/>
              <a:buFont typeface="System Font Regular"/>
              <a:buChar char="-"/>
              <a:tabLst/>
              <a:defRPr/>
            </a:pPr>
            <a:r>
              <a:rPr lang="en-AU"/>
              <a:t>Click to add text or click on icon </a:t>
            </a:r>
            <a:br>
              <a:rPr lang="en-AU"/>
            </a:br>
            <a:r>
              <a:rPr lang="en-AU"/>
              <a:t>below to add object</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 column + image, small body copy 10pt">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77850" y="736598"/>
            <a:ext cx="5670550" cy="738664"/>
          </a:xfrm>
        </p:spPr>
        <p:txBody>
          <a:bodyPr lIns="0" tIns="0" rIns="0" bIns="0"/>
          <a:lstStyle>
            <a:lvl1pPr>
              <a:defRPr sz="2400" b="0" i="0">
                <a:solidFill>
                  <a:srgbClr val="E64626"/>
                </a:solidFill>
                <a:latin typeface="Atkinson Hyperlegible" pitchFamily="2" charset="0"/>
                <a:cs typeface="Times New Roman"/>
              </a:defRPr>
            </a:lvl1pPr>
          </a:lstStyle>
          <a:p>
            <a:r>
              <a:rPr lang="en-US"/>
              <a:t>Title, text box and image</a:t>
            </a:r>
            <a:br>
              <a:rPr lang="en-US"/>
            </a:br>
            <a:r>
              <a:rPr lang="en-US"/>
              <a:t>Small body copy</a:t>
            </a:r>
            <a:endParaRPr/>
          </a:p>
        </p:txBody>
      </p:sp>
      <p:sp>
        <p:nvSpPr>
          <p:cNvPr id="7" name="Picture Placeholder 6">
            <a:extLst>
              <a:ext uri="{FF2B5EF4-FFF2-40B4-BE49-F238E27FC236}">
                <a16:creationId xmlns:a16="http://schemas.microsoft.com/office/drawing/2014/main" id="{130F62FA-786C-07E8-C52D-1D109342ADA0}"/>
              </a:ext>
            </a:extLst>
          </p:cNvPr>
          <p:cNvSpPr>
            <a:spLocks noGrp="1"/>
          </p:cNvSpPr>
          <p:nvPr>
            <p:ph type="pic" sz="quarter" idx="10" hasCustomPrompt="1"/>
          </p:nvPr>
        </p:nvSpPr>
        <p:spPr>
          <a:xfrm>
            <a:off x="6495810" y="0"/>
            <a:ext cx="2648190" cy="5143500"/>
          </a:xfrm>
          <a:solidFill>
            <a:schemeClr val="bg1">
              <a:lumMod val="95000"/>
            </a:schemeClr>
          </a:solidFill>
        </p:spPr>
        <p:txBody>
          <a:bodyPr anchor="ctr" anchorCtr="0"/>
          <a:lstStyle>
            <a:lvl1pPr marL="0" indent="0" algn="ctr">
              <a:buNone/>
              <a:defRPr b="0" i="0">
                <a:latin typeface="Atkinson Hyperlegible" pitchFamily="2" charset="0"/>
              </a:defRPr>
            </a:lvl1pPr>
          </a:lstStyle>
          <a:p>
            <a:r>
              <a:rPr lang="en-US"/>
              <a:t>Click to add image</a:t>
            </a:r>
          </a:p>
        </p:txBody>
      </p:sp>
      <p:sp>
        <p:nvSpPr>
          <p:cNvPr id="6" name="Holder 3">
            <a:extLst>
              <a:ext uri="{FF2B5EF4-FFF2-40B4-BE49-F238E27FC236}">
                <a16:creationId xmlns:a16="http://schemas.microsoft.com/office/drawing/2014/main" id="{B0FAA322-1959-4F66-2CF0-5AB1E42AA9C6}"/>
              </a:ext>
            </a:extLst>
          </p:cNvPr>
          <p:cNvSpPr>
            <a:spLocks noGrp="1"/>
          </p:cNvSpPr>
          <p:nvPr>
            <p:ph type="body" idx="1" hasCustomPrompt="1"/>
          </p:nvPr>
        </p:nvSpPr>
        <p:spPr>
          <a:xfrm>
            <a:off x="1892300" y="1803399"/>
            <a:ext cx="4356100" cy="2781300"/>
          </a:xfrm>
          <a:prstGeom prst="rect">
            <a:avLst/>
          </a:prstGeom>
        </p:spPr>
        <p:txBody>
          <a:bodyPr lIns="0" tIns="0" rIns="0" bIns="0"/>
          <a:lstStyle>
            <a:lvl1pPr marL="171450" indent="-171450">
              <a:buFont typeface="System Font Regular"/>
              <a:buChar char="-"/>
              <a:defRPr sz="1000" b="0" i="0">
                <a:solidFill>
                  <a:srgbClr val="3C3C3B"/>
                </a:solidFill>
                <a:latin typeface="Atkinson Hyperlegible" pitchFamily="2" charset="0"/>
                <a:cs typeface="Arial"/>
              </a:defRPr>
            </a:lvl1pPr>
            <a:lvl2pPr>
              <a:buFont typeface="System Font Regular"/>
              <a:buChar char="-"/>
              <a:defRPr sz="1000"/>
            </a:lvl2pPr>
          </a:lstStyle>
          <a:p>
            <a:r>
              <a:rPr lang="en-AU"/>
              <a:t>Click to add text</a:t>
            </a:r>
          </a:p>
        </p:txBody>
      </p:sp>
    </p:spTree>
    <p:extLst>
      <p:ext uri="{BB962C8B-B14F-4D97-AF65-F5344CB8AC3E}">
        <p14:creationId xmlns:p14="http://schemas.microsoft.com/office/powerpoint/2010/main" val="1981248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Heading with image 1">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339949" y="1128518"/>
            <a:ext cx="3055938" cy="1477328"/>
          </a:xfrm>
        </p:spPr>
        <p:txBody>
          <a:bodyPr lIns="0" tIns="0" rIns="0" bIns="0"/>
          <a:lstStyle>
            <a:lvl1pPr>
              <a:defRPr sz="2400" b="0" i="0">
                <a:solidFill>
                  <a:srgbClr val="E64626"/>
                </a:solidFill>
                <a:latin typeface="Atkinson Hyperlegible" pitchFamily="2" charset="0"/>
                <a:cs typeface="Times New Roman"/>
              </a:defRPr>
            </a:lvl1pPr>
          </a:lstStyle>
          <a:p>
            <a:r>
              <a:rPr lang="en-AU"/>
              <a:t>Heading 1</a:t>
            </a:r>
            <a:br>
              <a:rPr lang="en-AU"/>
            </a:br>
            <a:r>
              <a:rPr lang="en-US"/>
              <a:t>Title, text box and image</a:t>
            </a:r>
            <a:br>
              <a:rPr lang="en-US"/>
            </a:br>
            <a:r>
              <a:rPr lang="en-US"/>
              <a:t>Large body copy</a:t>
            </a:r>
            <a:endParaRPr/>
          </a:p>
        </p:txBody>
      </p:sp>
      <p:sp>
        <p:nvSpPr>
          <p:cNvPr id="7" name="object 8">
            <a:extLst>
              <a:ext uri="{FF2B5EF4-FFF2-40B4-BE49-F238E27FC236}">
                <a16:creationId xmlns:a16="http://schemas.microsoft.com/office/drawing/2014/main" id="{CA7413FA-6408-3254-1779-682CAAAE9ECF}"/>
              </a:ext>
            </a:extLst>
          </p:cNvPr>
          <p:cNvSpPr/>
          <p:nvPr userDrawn="1"/>
        </p:nvSpPr>
        <p:spPr>
          <a:xfrm>
            <a:off x="5339949" y="940043"/>
            <a:ext cx="914400" cy="0"/>
          </a:xfrm>
          <a:custGeom>
            <a:avLst/>
            <a:gdLst/>
            <a:ahLst/>
            <a:cxnLst/>
            <a:rect l="l" t="t" r="r" b="b"/>
            <a:pathLst>
              <a:path w="914400">
                <a:moveTo>
                  <a:pt x="914400" y="0"/>
                </a:moveTo>
                <a:lnTo>
                  <a:pt x="0" y="0"/>
                </a:lnTo>
              </a:path>
            </a:pathLst>
          </a:custGeom>
          <a:ln w="9525">
            <a:solidFill>
              <a:srgbClr val="E64626"/>
            </a:solidFill>
          </a:ln>
        </p:spPr>
        <p:txBody>
          <a:bodyPr wrap="square" lIns="0" tIns="0" rIns="0" bIns="0" rtlCol="0"/>
          <a:lstStyle/>
          <a:p>
            <a:endParaRPr/>
          </a:p>
        </p:txBody>
      </p:sp>
      <p:sp>
        <p:nvSpPr>
          <p:cNvPr id="9" name="Picture Placeholder 6">
            <a:extLst>
              <a:ext uri="{FF2B5EF4-FFF2-40B4-BE49-F238E27FC236}">
                <a16:creationId xmlns:a16="http://schemas.microsoft.com/office/drawing/2014/main" id="{3E7C6475-9E09-2C25-60AA-C01FFE5493AC}"/>
              </a:ext>
            </a:extLst>
          </p:cNvPr>
          <p:cNvSpPr>
            <a:spLocks noGrp="1"/>
          </p:cNvSpPr>
          <p:nvPr>
            <p:ph type="pic" sz="quarter" idx="10" hasCustomPrompt="1"/>
          </p:nvPr>
        </p:nvSpPr>
        <p:spPr>
          <a:xfrm>
            <a:off x="1" y="0"/>
            <a:ext cx="4571999" cy="5143500"/>
          </a:xfrm>
          <a:solidFill>
            <a:schemeClr val="bg1">
              <a:lumMod val="95000"/>
            </a:schemeClr>
          </a:solidFill>
        </p:spPr>
        <p:txBody>
          <a:bodyPr anchor="ctr" anchorCtr="0"/>
          <a:lstStyle>
            <a:lvl1pPr marL="0" indent="0" algn="ctr">
              <a:buNone/>
              <a:defRPr b="0" i="0">
                <a:latin typeface="Atkinson Hyperlegible" pitchFamily="2" charset="0"/>
              </a:defRPr>
            </a:lvl1pPr>
          </a:lstStyle>
          <a:p>
            <a:r>
              <a:rPr lang="en-US"/>
              <a:t>Click to add image</a:t>
            </a:r>
          </a:p>
        </p:txBody>
      </p:sp>
      <p:sp>
        <p:nvSpPr>
          <p:cNvPr id="4" name="Text Placeholder 5">
            <a:extLst>
              <a:ext uri="{FF2B5EF4-FFF2-40B4-BE49-F238E27FC236}">
                <a16:creationId xmlns:a16="http://schemas.microsoft.com/office/drawing/2014/main" id="{C690FE27-A077-176C-683F-060F8B919BAD}"/>
              </a:ext>
            </a:extLst>
          </p:cNvPr>
          <p:cNvSpPr>
            <a:spLocks noGrp="1"/>
          </p:cNvSpPr>
          <p:nvPr>
            <p:ph type="body" sz="quarter" idx="11"/>
          </p:nvPr>
        </p:nvSpPr>
        <p:spPr>
          <a:xfrm>
            <a:off x="5339948" y="2495550"/>
            <a:ext cx="3055937" cy="2070100"/>
          </a:xfrm>
        </p:spPr>
        <p:txBody>
          <a:bodyPr/>
          <a:lstStyle>
            <a:lvl1pPr marL="171450" indent="-171450">
              <a:buClr>
                <a:schemeClr val="tx1"/>
              </a:buClr>
              <a:buFont typeface="System Font Regular"/>
              <a:buChar char="-"/>
              <a:defRPr sz="1300" b="0" i="0">
                <a:latin typeface="Atkinson Hyperlegible" pitchFamily="2" charset="0"/>
              </a:defRPr>
            </a:lvl1pPr>
            <a:lvl2pPr marL="628650" indent="-171450">
              <a:buClr>
                <a:schemeClr val="tx1"/>
              </a:buClr>
              <a:buFont typeface="System Font Regular"/>
              <a:buChar char="-"/>
              <a:defRPr sz="1300" b="0" i="0">
                <a:latin typeface="Atkinson Hyperlegible" pitchFamily="2" charset="0"/>
              </a:defRPr>
            </a:lvl2pPr>
            <a:lvl3pPr marL="1085850" indent="-171450">
              <a:buClr>
                <a:schemeClr val="tx1"/>
              </a:buClr>
              <a:buFont typeface="System Font Regular"/>
              <a:buChar char="-"/>
              <a:defRPr sz="1300" b="0" i="0">
                <a:latin typeface="Atkinson Hyperlegible" pitchFamily="2" charset="0"/>
              </a:defRPr>
            </a:lvl3pPr>
            <a:lvl4pPr marL="1543050" indent="-171450">
              <a:buClr>
                <a:schemeClr val="tx1"/>
              </a:buClr>
              <a:buFont typeface="System Font Regular"/>
              <a:buChar char="-"/>
              <a:defRPr sz="1300" b="0" i="0">
                <a:latin typeface="Atkinson Hyperlegible" pitchFamily="2" charset="0"/>
              </a:defRPr>
            </a:lvl4pPr>
            <a:lvl5pPr marL="2000250" indent="-171450">
              <a:buClr>
                <a:schemeClr val="tx1"/>
              </a:buClr>
              <a:buFont typeface="System Font Regular"/>
              <a:buChar char="-"/>
              <a:defRPr sz="1300" b="0" i="0">
                <a:latin typeface="Atkinson Hyperlegible"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66922263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Heading with image 2">
    <p:spTree>
      <p:nvGrpSpPr>
        <p:cNvPr id="1" name=""/>
        <p:cNvGrpSpPr/>
        <p:nvPr/>
      </p:nvGrpSpPr>
      <p:grpSpPr>
        <a:xfrm>
          <a:off x="0" y="0"/>
          <a:ext cx="0" cy="0"/>
          <a:chOff x="0" y="0"/>
          <a:chExt cx="0" cy="0"/>
        </a:xfrm>
      </p:grpSpPr>
      <p:sp>
        <p:nvSpPr>
          <p:cNvPr id="4" name="Text Placeholder 5">
            <a:extLst>
              <a:ext uri="{FF2B5EF4-FFF2-40B4-BE49-F238E27FC236}">
                <a16:creationId xmlns:a16="http://schemas.microsoft.com/office/drawing/2014/main" id="{763C846B-3BBC-0A9B-343F-8DA8440D4F9F}"/>
              </a:ext>
            </a:extLst>
          </p:cNvPr>
          <p:cNvSpPr>
            <a:spLocks noGrp="1"/>
          </p:cNvSpPr>
          <p:nvPr>
            <p:ph type="body" sz="quarter" idx="11"/>
          </p:nvPr>
        </p:nvSpPr>
        <p:spPr>
          <a:xfrm>
            <a:off x="571501" y="2495550"/>
            <a:ext cx="3055937" cy="2070100"/>
          </a:xfrm>
        </p:spPr>
        <p:txBody>
          <a:bodyPr/>
          <a:lstStyle>
            <a:lvl1pPr marL="171450" indent="-171450">
              <a:buClr>
                <a:schemeClr val="tx1"/>
              </a:buClr>
              <a:buFont typeface="System Font Regular"/>
              <a:buChar char="-"/>
              <a:defRPr sz="1300" b="0" i="0">
                <a:latin typeface="Atkinson Hyperlegible" pitchFamily="2" charset="0"/>
              </a:defRPr>
            </a:lvl1pPr>
            <a:lvl2pPr marL="628650" indent="-171450">
              <a:buClr>
                <a:schemeClr val="tx1"/>
              </a:buClr>
              <a:buFont typeface="System Font Regular"/>
              <a:buChar char="-"/>
              <a:defRPr sz="1300" b="0" i="0">
                <a:latin typeface="Atkinson Hyperlegible" pitchFamily="2" charset="0"/>
              </a:defRPr>
            </a:lvl2pPr>
            <a:lvl3pPr marL="1085850" indent="-171450">
              <a:buClr>
                <a:schemeClr val="tx1"/>
              </a:buClr>
              <a:buFont typeface="System Font Regular"/>
              <a:buChar char="-"/>
              <a:defRPr sz="1300" b="0" i="0">
                <a:latin typeface="Atkinson Hyperlegible" pitchFamily="2" charset="0"/>
              </a:defRPr>
            </a:lvl3pPr>
            <a:lvl4pPr marL="1543050" indent="-171450">
              <a:buClr>
                <a:schemeClr val="tx1"/>
              </a:buClr>
              <a:buFont typeface="System Font Regular"/>
              <a:buChar char="-"/>
              <a:defRPr sz="1300" b="0" i="0">
                <a:latin typeface="Atkinson Hyperlegible" pitchFamily="2" charset="0"/>
              </a:defRPr>
            </a:lvl4pPr>
            <a:lvl5pPr marL="2000250" indent="-171450">
              <a:buClr>
                <a:schemeClr val="tx1"/>
              </a:buClr>
              <a:buFont typeface="System Font Regular"/>
              <a:buChar char="-"/>
              <a:defRPr sz="1300" b="0" i="0">
                <a:latin typeface="Atkinson Hyperlegible"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 name="Holder 2"/>
          <p:cNvSpPr>
            <a:spLocks noGrp="1"/>
          </p:cNvSpPr>
          <p:nvPr>
            <p:ph type="title" hasCustomPrompt="1"/>
          </p:nvPr>
        </p:nvSpPr>
        <p:spPr>
          <a:xfrm>
            <a:off x="571500" y="1128518"/>
            <a:ext cx="3055938" cy="1477328"/>
          </a:xfrm>
        </p:spPr>
        <p:txBody>
          <a:bodyPr lIns="0" tIns="0" rIns="0" bIns="0"/>
          <a:lstStyle>
            <a:lvl1pPr>
              <a:defRPr sz="2400" b="0" i="0">
                <a:solidFill>
                  <a:srgbClr val="E64626"/>
                </a:solidFill>
                <a:latin typeface="Atkinson Hyperlegible" pitchFamily="2" charset="0"/>
                <a:cs typeface="Times New Roman"/>
              </a:defRPr>
            </a:lvl1pPr>
          </a:lstStyle>
          <a:p>
            <a:r>
              <a:rPr lang="en-AU"/>
              <a:t>Heading 2</a:t>
            </a:r>
            <a:br>
              <a:rPr lang="en-AU"/>
            </a:br>
            <a:r>
              <a:rPr lang="en-US"/>
              <a:t>Title, text box and image</a:t>
            </a:r>
            <a:br>
              <a:rPr lang="en-US"/>
            </a:br>
            <a:r>
              <a:rPr lang="en-US"/>
              <a:t>Large body copy</a:t>
            </a:r>
            <a:endParaRPr/>
          </a:p>
        </p:txBody>
      </p:sp>
      <p:sp>
        <p:nvSpPr>
          <p:cNvPr id="7" name="object 8">
            <a:extLst>
              <a:ext uri="{FF2B5EF4-FFF2-40B4-BE49-F238E27FC236}">
                <a16:creationId xmlns:a16="http://schemas.microsoft.com/office/drawing/2014/main" id="{CA7413FA-6408-3254-1779-682CAAAE9ECF}"/>
              </a:ext>
            </a:extLst>
          </p:cNvPr>
          <p:cNvSpPr/>
          <p:nvPr userDrawn="1"/>
        </p:nvSpPr>
        <p:spPr>
          <a:xfrm>
            <a:off x="571500" y="940043"/>
            <a:ext cx="914400" cy="0"/>
          </a:xfrm>
          <a:custGeom>
            <a:avLst/>
            <a:gdLst/>
            <a:ahLst/>
            <a:cxnLst/>
            <a:rect l="l" t="t" r="r" b="b"/>
            <a:pathLst>
              <a:path w="914400">
                <a:moveTo>
                  <a:pt x="914400" y="0"/>
                </a:moveTo>
                <a:lnTo>
                  <a:pt x="0" y="0"/>
                </a:lnTo>
              </a:path>
            </a:pathLst>
          </a:custGeom>
          <a:ln w="9525">
            <a:solidFill>
              <a:srgbClr val="E64626"/>
            </a:solidFill>
          </a:ln>
        </p:spPr>
        <p:txBody>
          <a:bodyPr wrap="square" lIns="0" tIns="0" rIns="0" bIns="0" rtlCol="0"/>
          <a:lstStyle/>
          <a:p>
            <a:endParaRPr/>
          </a:p>
        </p:txBody>
      </p:sp>
      <p:sp>
        <p:nvSpPr>
          <p:cNvPr id="11" name="Rectangle 10">
            <a:extLst>
              <a:ext uri="{FF2B5EF4-FFF2-40B4-BE49-F238E27FC236}">
                <a16:creationId xmlns:a16="http://schemas.microsoft.com/office/drawing/2014/main" id="{7A616AA6-F329-1BD8-2BEA-73266C279033}"/>
              </a:ext>
            </a:extLst>
          </p:cNvPr>
          <p:cNvSpPr/>
          <p:nvPr userDrawn="1"/>
        </p:nvSpPr>
        <p:spPr>
          <a:xfrm>
            <a:off x="533400" y="514350"/>
            <a:ext cx="1066800" cy="228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tkinson Hyperlegible" pitchFamily="2" charset="0"/>
            </a:endParaRPr>
          </a:p>
        </p:txBody>
      </p:sp>
      <p:sp>
        <p:nvSpPr>
          <p:cNvPr id="12" name="Picture Placeholder 6">
            <a:extLst>
              <a:ext uri="{FF2B5EF4-FFF2-40B4-BE49-F238E27FC236}">
                <a16:creationId xmlns:a16="http://schemas.microsoft.com/office/drawing/2014/main" id="{9223EA41-0E53-E4BC-82D3-F2D428AADB07}"/>
              </a:ext>
            </a:extLst>
          </p:cNvPr>
          <p:cNvSpPr>
            <a:spLocks noGrp="1"/>
          </p:cNvSpPr>
          <p:nvPr>
            <p:ph type="pic" sz="quarter" idx="10" hasCustomPrompt="1"/>
          </p:nvPr>
        </p:nvSpPr>
        <p:spPr>
          <a:xfrm>
            <a:off x="4562082" y="0"/>
            <a:ext cx="4581917" cy="5143500"/>
          </a:xfrm>
          <a:solidFill>
            <a:schemeClr val="bg1">
              <a:lumMod val="95000"/>
            </a:schemeClr>
          </a:solidFill>
        </p:spPr>
        <p:txBody>
          <a:bodyPr anchor="ctr" anchorCtr="0"/>
          <a:lstStyle>
            <a:lvl1pPr marL="0" indent="0" algn="ctr">
              <a:buNone/>
              <a:defRPr b="0" i="0">
                <a:latin typeface="Atkinson Hyperlegible" pitchFamily="2" charset="0"/>
              </a:defRPr>
            </a:lvl1pPr>
          </a:lstStyle>
          <a:p>
            <a:r>
              <a:rPr lang="en-US"/>
              <a:t>Click to add image</a:t>
            </a:r>
          </a:p>
        </p:txBody>
      </p:sp>
    </p:spTree>
    <p:extLst>
      <p:ext uri="{BB962C8B-B14F-4D97-AF65-F5344CB8AC3E}">
        <p14:creationId xmlns:p14="http://schemas.microsoft.com/office/powerpoint/2010/main" val="213344768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Heading with image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6AF4810-CD2A-169B-7819-02D6EDE188AA}"/>
              </a:ext>
            </a:extLst>
          </p:cNvPr>
          <p:cNvSpPr/>
          <p:nvPr userDrawn="1"/>
        </p:nvSpPr>
        <p:spPr>
          <a:xfrm>
            <a:off x="0" y="0"/>
            <a:ext cx="4562082" cy="51435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tkinson Hyperlegible" pitchFamily="2" charset="0"/>
            </a:endParaRPr>
          </a:p>
        </p:txBody>
      </p:sp>
      <p:sp>
        <p:nvSpPr>
          <p:cNvPr id="2" name="Holder 2"/>
          <p:cNvSpPr>
            <a:spLocks noGrp="1"/>
          </p:cNvSpPr>
          <p:nvPr>
            <p:ph type="title" hasCustomPrompt="1"/>
          </p:nvPr>
        </p:nvSpPr>
        <p:spPr>
          <a:xfrm>
            <a:off x="571500" y="1128518"/>
            <a:ext cx="3055938" cy="1477328"/>
          </a:xfrm>
        </p:spPr>
        <p:txBody>
          <a:bodyPr lIns="0" tIns="0" rIns="0" bIns="0"/>
          <a:lstStyle>
            <a:lvl1pPr>
              <a:defRPr sz="2400" b="0" i="0">
                <a:solidFill>
                  <a:srgbClr val="E64626"/>
                </a:solidFill>
                <a:latin typeface="Atkinson Hyperlegible" pitchFamily="2" charset="0"/>
                <a:cs typeface="Times New Roman"/>
              </a:defRPr>
            </a:lvl1pPr>
          </a:lstStyle>
          <a:p>
            <a:r>
              <a:rPr lang="en-AU"/>
              <a:t>Heading 3</a:t>
            </a:r>
            <a:br>
              <a:rPr lang="en-AU"/>
            </a:br>
            <a:r>
              <a:rPr lang="en-US"/>
              <a:t>Title, text box and image</a:t>
            </a:r>
            <a:br>
              <a:rPr lang="en-US"/>
            </a:br>
            <a:r>
              <a:rPr lang="en-US"/>
              <a:t>Large body copy</a:t>
            </a:r>
            <a:endParaRPr/>
          </a:p>
        </p:txBody>
      </p:sp>
      <p:sp>
        <p:nvSpPr>
          <p:cNvPr id="7" name="object 8">
            <a:extLst>
              <a:ext uri="{FF2B5EF4-FFF2-40B4-BE49-F238E27FC236}">
                <a16:creationId xmlns:a16="http://schemas.microsoft.com/office/drawing/2014/main" id="{CA7413FA-6408-3254-1779-682CAAAE9ECF}"/>
              </a:ext>
            </a:extLst>
          </p:cNvPr>
          <p:cNvSpPr/>
          <p:nvPr userDrawn="1"/>
        </p:nvSpPr>
        <p:spPr>
          <a:xfrm>
            <a:off x="571500" y="940043"/>
            <a:ext cx="914400" cy="0"/>
          </a:xfrm>
          <a:custGeom>
            <a:avLst/>
            <a:gdLst/>
            <a:ahLst/>
            <a:cxnLst/>
            <a:rect l="l" t="t" r="r" b="b"/>
            <a:pathLst>
              <a:path w="914400">
                <a:moveTo>
                  <a:pt x="914400" y="0"/>
                </a:moveTo>
                <a:lnTo>
                  <a:pt x="0" y="0"/>
                </a:lnTo>
              </a:path>
            </a:pathLst>
          </a:custGeom>
          <a:ln w="9525">
            <a:solidFill>
              <a:srgbClr val="E64626"/>
            </a:solidFill>
          </a:ln>
        </p:spPr>
        <p:txBody>
          <a:bodyPr wrap="square" lIns="0" tIns="0" rIns="0" bIns="0" rtlCol="0"/>
          <a:lstStyle/>
          <a:p>
            <a:endParaRPr/>
          </a:p>
        </p:txBody>
      </p:sp>
      <p:sp>
        <p:nvSpPr>
          <p:cNvPr id="6" name="Picture Placeholder 6">
            <a:extLst>
              <a:ext uri="{FF2B5EF4-FFF2-40B4-BE49-F238E27FC236}">
                <a16:creationId xmlns:a16="http://schemas.microsoft.com/office/drawing/2014/main" id="{BF473830-12BA-DF64-1A9E-1CAE3632CA09}"/>
              </a:ext>
            </a:extLst>
          </p:cNvPr>
          <p:cNvSpPr>
            <a:spLocks noGrp="1"/>
          </p:cNvSpPr>
          <p:nvPr>
            <p:ph type="pic" sz="quarter" idx="10" hasCustomPrompt="1"/>
          </p:nvPr>
        </p:nvSpPr>
        <p:spPr>
          <a:xfrm>
            <a:off x="4562082" y="0"/>
            <a:ext cx="4581918" cy="5143500"/>
          </a:xfrm>
          <a:solidFill>
            <a:schemeClr val="bg1">
              <a:lumMod val="95000"/>
            </a:schemeClr>
          </a:solidFill>
        </p:spPr>
        <p:txBody>
          <a:bodyPr anchor="ctr" anchorCtr="0"/>
          <a:lstStyle>
            <a:lvl1pPr marL="0" indent="0" algn="ctr">
              <a:buNone/>
              <a:defRPr b="0" i="0">
                <a:latin typeface="Atkinson Hyperlegible" pitchFamily="2" charset="0"/>
              </a:defRPr>
            </a:lvl1pPr>
          </a:lstStyle>
          <a:p>
            <a:r>
              <a:rPr lang="en-US"/>
              <a:t>Click to add image</a:t>
            </a:r>
          </a:p>
        </p:txBody>
      </p:sp>
      <p:sp>
        <p:nvSpPr>
          <p:cNvPr id="5" name="Text Placeholder 5">
            <a:extLst>
              <a:ext uri="{FF2B5EF4-FFF2-40B4-BE49-F238E27FC236}">
                <a16:creationId xmlns:a16="http://schemas.microsoft.com/office/drawing/2014/main" id="{5A9B2E54-042A-B95A-337E-B5C4C9A5CCD2}"/>
              </a:ext>
            </a:extLst>
          </p:cNvPr>
          <p:cNvSpPr>
            <a:spLocks noGrp="1"/>
          </p:cNvSpPr>
          <p:nvPr>
            <p:ph type="body" sz="quarter" idx="11"/>
          </p:nvPr>
        </p:nvSpPr>
        <p:spPr>
          <a:xfrm>
            <a:off x="571500" y="2495550"/>
            <a:ext cx="3055937" cy="2070100"/>
          </a:xfrm>
        </p:spPr>
        <p:txBody>
          <a:bodyPr/>
          <a:lstStyle>
            <a:lvl1pPr marL="171450" indent="-171450">
              <a:buClr>
                <a:schemeClr val="tx1"/>
              </a:buClr>
              <a:buFont typeface="System Font Regular"/>
              <a:buChar char="-"/>
              <a:defRPr sz="1300" b="0" i="0">
                <a:latin typeface="Atkinson Hyperlegible" pitchFamily="2" charset="0"/>
              </a:defRPr>
            </a:lvl1pPr>
            <a:lvl2pPr marL="628650" indent="-171450">
              <a:buClr>
                <a:schemeClr val="tx1"/>
              </a:buClr>
              <a:buFont typeface="System Font Regular"/>
              <a:buChar char="-"/>
              <a:defRPr sz="1300" b="0" i="0">
                <a:latin typeface="Atkinson Hyperlegible" pitchFamily="2" charset="0"/>
              </a:defRPr>
            </a:lvl2pPr>
            <a:lvl3pPr marL="1085850" indent="-171450">
              <a:buClr>
                <a:schemeClr val="tx1"/>
              </a:buClr>
              <a:buFont typeface="System Font Regular"/>
              <a:buChar char="-"/>
              <a:defRPr sz="1300" b="0" i="0">
                <a:latin typeface="Atkinson Hyperlegible" pitchFamily="2" charset="0"/>
              </a:defRPr>
            </a:lvl3pPr>
            <a:lvl4pPr marL="1543050" indent="-171450">
              <a:buClr>
                <a:schemeClr val="tx1"/>
              </a:buClr>
              <a:buFont typeface="System Font Regular"/>
              <a:buChar char="-"/>
              <a:defRPr sz="1300" b="0" i="0">
                <a:latin typeface="Atkinson Hyperlegible" pitchFamily="2" charset="0"/>
              </a:defRPr>
            </a:lvl4pPr>
            <a:lvl5pPr marL="2000250" indent="-171450">
              <a:buClr>
                <a:schemeClr val="tx1"/>
              </a:buClr>
              <a:buFont typeface="System Font Regular"/>
              <a:buChar char="-"/>
              <a:defRPr sz="1300" b="0" i="0">
                <a:latin typeface="Atkinson Hyperlegible"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08551204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Heading with image 4">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01AF305-2512-8B00-F76B-C57D232745EB}"/>
              </a:ext>
            </a:extLst>
          </p:cNvPr>
          <p:cNvSpPr/>
          <p:nvPr userDrawn="1"/>
        </p:nvSpPr>
        <p:spPr>
          <a:xfrm>
            <a:off x="0" y="0"/>
            <a:ext cx="4562082" cy="514350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tkinson Hyperlegible" pitchFamily="2" charset="0"/>
            </a:endParaRPr>
          </a:p>
        </p:txBody>
      </p:sp>
      <p:sp>
        <p:nvSpPr>
          <p:cNvPr id="2" name="Holder 2"/>
          <p:cNvSpPr>
            <a:spLocks noGrp="1"/>
          </p:cNvSpPr>
          <p:nvPr>
            <p:ph type="title" hasCustomPrompt="1"/>
          </p:nvPr>
        </p:nvSpPr>
        <p:spPr>
          <a:xfrm>
            <a:off x="571500" y="1128518"/>
            <a:ext cx="3055938" cy="1477328"/>
          </a:xfrm>
        </p:spPr>
        <p:txBody>
          <a:bodyPr lIns="0" tIns="0" rIns="0" bIns="0"/>
          <a:lstStyle>
            <a:lvl1pPr>
              <a:defRPr sz="2400" b="0" i="0">
                <a:solidFill>
                  <a:schemeClr val="bg1"/>
                </a:solidFill>
                <a:latin typeface="Atkinson Hyperlegible" pitchFamily="2" charset="0"/>
                <a:cs typeface="Times New Roman"/>
              </a:defRPr>
            </a:lvl1pPr>
          </a:lstStyle>
          <a:p>
            <a:r>
              <a:rPr lang="en-AU"/>
              <a:t>Heading 4</a:t>
            </a:r>
            <a:br>
              <a:rPr lang="en-AU"/>
            </a:br>
            <a:r>
              <a:rPr lang="en-US"/>
              <a:t>Title, text box and image</a:t>
            </a:r>
            <a:br>
              <a:rPr lang="en-US"/>
            </a:br>
            <a:r>
              <a:rPr lang="en-US"/>
              <a:t>Large body copy</a:t>
            </a:r>
            <a:endParaRPr/>
          </a:p>
        </p:txBody>
      </p:sp>
      <p:sp>
        <p:nvSpPr>
          <p:cNvPr id="7" name="object 8">
            <a:extLst>
              <a:ext uri="{FF2B5EF4-FFF2-40B4-BE49-F238E27FC236}">
                <a16:creationId xmlns:a16="http://schemas.microsoft.com/office/drawing/2014/main" id="{CA7413FA-6408-3254-1779-682CAAAE9ECF}"/>
              </a:ext>
            </a:extLst>
          </p:cNvPr>
          <p:cNvSpPr/>
          <p:nvPr userDrawn="1"/>
        </p:nvSpPr>
        <p:spPr>
          <a:xfrm>
            <a:off x="571500" y="940043"/>
            <a:ext cx="914400" cy="0"/>
          </a:xfrm>
          <a:custGeom>
            <a:avLst/>
            <a:gdLst/>
            <a:ahLst/>
            <a:cxnLst/>
            <a:rect l="l" t="t" r="r" b="b"/>
            <a:pathLst>
              <a:path w="914400">
                <a:moveTo>
                  <a:pt x="914400" y="0"/>
                </a:moveTo>
                <a:lnTo>
                  <a:pt x="0" y="0"/>
                </a:lnTo>
              </a:path>
            </a:pathLst>
          </a:custGeom>
          <a:ln w="9525">
            <a:solidFill>
              <a:srgbClr val="E64626"/>
            </a:solidFill>
          </a:ln>
        </p:spPr>
        <p:txBody>
          <a:bodyPr wrap="square" lIns="0" tIns="0" rIns="0" bIns="0" rtlCol="0"/>
          <a:lstStyle/>
          <a:p>
            <a:endParaRPr/>
          </a:p>
        </p:txBody>
      </p:sp>
      <p:sp>
        <p:nvSpPr>
          <p:cNvPr id="6" name="Picture Placeholder 6">
            <a:extLst>
              <a:ext uri="{FF2B5EF4-FFF2-40B4-BE49-F238E27FC236}">
                <a16:creationId xmlns:a16="http://schemas.microsoft.com/office/drawing/2014/main" id="{E01BB514-CFB3-0A62-D442-0367254D28E0}"/>
              </a:ext>
            </a:extLst>
          </p:cNvPr>
          <p:cNvSpPr>
            <a:spLocks noGrp="1"/>
          </p:cNvSpPr>
          <p:nvPr>
            <p:ph type="pic" sz="quarter" idx="10" hasCustomPrompt="1"/>
          </p:nvPr>
        </p:nvSpPr>
        <p:spPr>
          <a:xfrm>
            <a:off x="4562082" y="0"/>
            <a:ext cx="4581918" cy="5143500"/>
          </a:xfrm>
          <a:solidFill>
            <a:schemeClr val="bg1">
              <a:lumMod val="95000"/>
            </a:schemeClr>
          </a:solidFill>
        </p:spPr>
        <p:txBody>
          <a:bodyPr anchor="ctr" anchorCtr="0"/>
          <a:lstStyle>
            <a:lvl1pPr marL="0" indent="0" algn="ctr">
              <a:buNone/>
              <a:defRPr b="0" i="0">
                <a:latin typeface="Atkinson Hyperlegible" pitchFamily="2" charset="0"/>
              </a:defRPr>
            </a:lvl1pPr>
          </a:lstStyle>
          <a:p>
            <a:r>
              <a:rPr lang="en-US"/>
              <a:t>Click to add image</a:t>
            </a:r>
          </a:p>
        </p:txBody>
      </p:sp>
      <p:sp>
        <p:nvSpPr>
          <p:cNvPr id="5" name="Text Placeholder 5">
            <a:extLst>
              <a:ext uri="{FF2B5EF4-FFF2-40B4-BE49-F238E27FC236}">
                <a16:creationId xmlns:a16="http://schemas.microsoft.com/office/drawing/2014/main" id="{8A1A2B76-7231-1188-47F7-90C1CBB05242}"/>
              </a:ext>
            </a:extLst>
          </p:cNvPr>
          <p:cNvSpPr>
            <a:spLocks noGrp="1"/>
          </p:cNvSpPr>
          <p:nvPr>
            <p:ph type="body" sz="quarter" idx="11"/>
          </p:nvPr>
        </p:nvSpPr>
        <p:spPr>
          <a:xfrm>
            <a:off x="571501" y="2495550"/>
            <a:ext cx="3055937" cy="2070100"/>
          </a:xfrm>
        </p:spPr>
        <p:txBody>
          <a:bodyPr/>
          <a:lstStyle>
            <a:lvl1pPr marL="171450" indent="-171450">
              <a:buClr>
                <a:schemeClr val="bg1"/>
              </a:buClr>
              <a:buFont typeface="System Font Regular"/>
              <a:buChar char="-"/>
              <a:defRPr sz="1300" b="0" i="0">
                <a:solidFill>
                  <a:schemeClr val="bg1"/>
                </a:solidFill>
                <a:latin typeface="Atkinson Hyperlegible" pitchFamily="2" charset="0"/>
              </a:defRPr>
            </a:lvl1pPr>
            <a:lvl2pPr marL="628650" indent="-171450">
              <a:buClr>
                <a:schemeClr val="bg1"/>
              </a:buClr>
              <a:buFont typeface="System Font Regular"/>
              <a:buChar char="-"/>
              <a:defRPr sz="1300" b="0" i="0">
                <a:solidFill>
                  <a:schemeClr val="bg1"/>
                </a:solidFill>
                <a:latin typeface="Atkinson Hyperlegible" pitchFamily="2" charset="0"/>
              </a:defRPr>
            </a:lvl2pPr>
            <a:lvl3pPr marL="1085850" indent="-171450">
              <a:buClr>
                <a:schemeClr val="bg1"/>
              </a:buClr>
              <a:buFont typeface="System Font Regular"/>
              <a:buChar char="-"/>
              <a:defRPr sz="1300" b="0" i="0">
                <a:solidFill>
                  <a:schemeClr val="bg1"/>
                </a:solidFill>
                <a:latin typeface="Atkinson Hyperlegible" pitchFamily="2" charset="0"/>
              </a:defRPr>
            </a:lvl3pPr>
            <a:lvl4pPr marL="1543050" indent="-171450">
              <a:buClr>
                <a:schemeClr val="bg1"/>
              </a:buClr>
              <a:buFont typeface="System Font Regular"/>
              <a:buChar char="-"/>
              <a:defRPr sz="1300" b="0" i="0">
                <a:solidFill>
                  <a:schemeClr val="bg1"/>
                </a:solidFill>
                <a:latin typeface="Atkinson Hyperlegible" pitchFamily="2" charset="0"/>
              </a:defRPr>
            </a:lvl4pPr>
            <a:lvl5pPr marL="2000250" indent="-171450">
              <a:buClr>
                <a:schemeClr val="bg1"/>
              </a:buClr>
              <a:buFont typeface="System Font Regular"/>
              <a:buChar char="-"/>
              <a:defRPr sz="1300" b="0" i="0">
                <a:solidFill>
                  <a:schemeClr val="bg1"/>
                </a:solidFill>
                <a:latin typeface="Atkinson Hyperlegible"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84563194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Heading with images 5">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08585A7-12B9-F7BC-085D-8B7FD93ECD26}"/>
              </a:ext>
            </a:extLst>
          </p:cNvPr>
          <p:cNvSpPr/>
          <p:nvPr userDrawn="1"/>
        </p:nvSpPr>
        <p:spPr>
          <a:xfrm>
            <a:off x="3882842" y="0"/>
            <a:ext cx="5261158" cy="51435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tkinson Hyperlegible" pitchFamily="2" charset="0"/>
            </a:endParaRPr>
          </a:p>
        </p:txBody>
      </p:sp>
      <p:sp>
        <p:nvSpPr>
          <p:cNvPr id="2" name="Holder 2"/>
          <p:cNvSpPr>
            <a:spLocks noGrp="1"/>
          </p:cNvSpPr>
          <p:nvPr>
            <p:ph type="title" hasCustomPrompt="1"/>
          </p:nvPr>
        </p:nvSpPr>
        <p:spPr>
          <a:xfrm>
            <a:off x="571500" y="1128518"/>
            <a:ext cx="3055938" cy="1477328"/>
          </a:xfrm>
        </p:spPr>
        <p:txBody>
          <a:bodyPr lIns="0" tIns="0" rIns="0" bIns="0"/>
          <a:lstStyle>
            <a:lvl1pPr>
              <a:defRPr sz="2400" b="0" i="0">
                <a:solidFill>
                  <a:srgbClr val="E64626"/>
                </a:solidFill>
                <a:latin typeface="Atkinson Hyperlegible" pitchFamily="2" charset="0"/>
                <a:cs typeface="Times New Roman"/>
              </a:defRPr>
            </a:lvl1pPr>
          </a:lstStyle>
          <a:p>
            <a:r>
              <a:rPr lang="en-AU"/>
              <a:t>Heading 5</a:t>
            </a:r>
            <a:br>
              <a:rPr lang="en-AU"/>
            </a:br>
            <a:r>
              <a:rPr lang="en-US"/>
              <a:t>Title, text box + images</a:t>
            </a:r>
            <a:br>
              <a:rPr lang="en-US"/>
            </a:br>
            <a:r>
              <a:rPr lang="en-US"/>
              <a:t>Large body copy</a:t>
            </a:r>
            <a:endParaRPr/>
          </a:p>
        </p:txBody>
      </p:sp>
      <p:sp>
        <p:nvSpPr>
          <p:cNvPr id="7" name="object 8">
            <a:extLst>
              <a:ext uri="{FF2B5EF4-FFF2-40B4-BE49-F238E27FC236}">
                <a16:creationId xmlns:a16="http://schemas.microsoft.com/office/drawing/2014/main" id="{CA7413FA-6408-3254-1779-682CAAAE9ECF}"/>
              </a:ext>
            </a:extLst>
          </p:cNvPr>
          <p:cNvSpPr/>
          <p:nvPr userDrawn="1"/>
        </p:nvSpPr>
        <p:spPr>
          <a:xfrm>
            <a:off x="571500" y="940043"/>
            <a:ext cx="914400" cy="0"/>
          </a:xfrm>
          <a:custGeom>
            <a:avLst/>
            <a:gdLst/>
            <a:ahLst/>
            <a:cxnLst/>
            <a:rect l="l" t="t" r="r" b="b"/>
            <a:pathLst>
              <a:path w="914400">
                <a:moveTo>
                  <a:pt x="914400" y="0"/>
                </a:moveTo>
                <a:lnTo>
                  <a:pt x="0" y="0"/>
                </a:lnTo>
              </a:path>
            </a:pathLst>
          </a:custGeom>
          <a:ln w="9525">
            <a:solidFill>
              <a:srgbClr val="E64626"/>
            </a:solidFill>
          </a:ln>
        </p:spPr>
        <p:txBody>
          <a:bodyPr wrap="square" lIns="0" tIns="0" rIns="0" bIns="0" rtlCol="0"/>
          <a:lstStyle/>
          <a:p>
            <a:endParaRPr/>
          </a:p>
        </p:txBody>
      </p:sp>
      <p:sp>
        <p:nvSpPr>
          <p:cNvPr id="11" name="Rectangle 10">
            <a:extLst>
              <a:ext uri="{FF2B5EF4-FFF2-40B4-BE49-F238E27FC236}">
                <a16:creationId xmlns:a16="http://schemas.microsoft.com/office/drawing/2014/main" id="{7A616AA6-F329-1BD8-2BEA-73266C279033}"/>
              </a:ext>
            </a:extLst>
          </p:cNvPr>
          <p:cNvSpPr/>
          <p:nvPr userDrawn="1"/>
        </p:nvSpPr>
        <p:spPr>
          <a:xfrm>
            <a:off x="533400" y="514350"/>
            <a:ext cx="1066800" cy="228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tkinson Hyperlegible" pitchFamily="2" charset="0"/>
            </a:endParaRPr>
          </a:p>
        </p:txBody>
      </p:sp>
      <p:sp>
        <p:nvSpPr>
          <p:cNvPr id="22" name="Picture Placeholder 6">
            <a:extLst>
              <a:ext uri="{FF2B5EF4-FFF2-40B4-BE49-F238E27FC236}">
                <a16:creationId xmlns:a16="http://schemas.microsoft.com/office/drawing/2014/main" id="{FA3D8C20-B9F8-111A-7311-B7F42789D49C}"/>
              </a:ext>
            </a:extLst>
          </p:cNvPr>
          <p:cNvSpPr>
            <a:spLocks noGrp="1"/>
          </p:cNvSpPr>
          <p:nvPr>
            <p:ph type="pic" sz="quarter" idx="10" hasCustomPrompt="1"/>
          </p:nvPr>
        </p:nvSpPr>
        <p:spPr>
          <a:xfrm>
            <a:off x="4442651" y="577850"/>
            <a:ext cx="1996249" cy="1929263"/>
          </a:xfrm>
          <a:solidFill>
            <a:schemeClr val="bg1">
              <a:lumMod val="95000"/>
            </a:schemeClr>
          </a:solidFill>
        </p:spPr>
        <p:txBody>
          <a:bodyPr anchor="ctr" anchorCtr="0"/>
          <a:lstStyle>
            <a:lvl1pPr marL="0" indent="0" algn="ctr">
              <a:buNone/>
              <a:defRPr b="0" i="0">
                <a:latin typeface="Atkinson Hyperlegible" pitchFamily="2" charset="0"/>
              </a:defRPr>
            </a:lvl1pPr>
          </a:lstStyle>
          <a:p>
            <a:r>
              <a:rPr lang="en-US"/>
              <a:t>Click to add image</a:t>
            </a:r>
          </a:p>
        </p:txBody>
      </p:sp>
      <p:sp>
        <p:nvSpPr>
          <p:cNvPr id="23" name="Picture Placeholder 6">
            <a:extLst>
              <a:ext uri="{FF2B5EF4-FFF2-40B4-BE49-F238E27FC236}">
                <a16:creationId xmlns:a16="http://schemas.microsoft.com/office/drawing/2014/main" id="{E67DE4A2-A084-6CFF-A647-B7F40F5B3287}"/>
              </a:ext>
            </a:extLst>
          </p:cNvPr>
          <p:cNvSpPr>
            <a:spLocks noGrp="1"/>
          </p:cNvSpPr>
          <p:nvPr>
            <p:ph type="pic" sz="quarter" idx="11" hasCustomPrompt="1"/>
          </p:nvPr>
        </p:nvSpPr>
        <p:spPr>
          <a:xfrm>
            <a:off x="6568993" y="577850"/>
            <a:ext cx="1996249" cy="1929263"/>
          </a:xfrm>
          <a:solidFill>
            <a:schemeClr val="bg1">
              <a:lumMod val="95000"/>
            </a:schemeClr>
          </a:solidFill>
        </p:spPr>
        <p:txBody>
          <a:bodyPr anchor="ctr" anchorCtr="0"/>
          <a:lstStyle>
            <a:lvl1pPr marL="0" indent="0" algn="ctr">
              <a:buNone/>
              <a:defRPr b="0" i="0">
                <a:latin typeface="Atkinson Hyperlegible" pitchFamily="2" charset="0"/>
              </a:defRPr>
            </a:lvl1pPr>
          </a:lstStyle>
          <a:p>
            <a:r>
              <a:rPr lang="en-US"/>
              <a:t>Click to add image</a:t>
            </a:r>
          </a:p>
        </p:txBody>
      </p:sp>
      <p:sp>
        <p:nvSpPr>
          <p:cNvPr id="24" name="Picture Placeholder 6">
            <a:extLst>
              <a:ext uri="{FF2B5EF4-FFF2-40B4-BE49-F238E27FC236}">
                <a16:creationId xmlns:a16="http://schemas.microsoft.com/office/drawing/2014/main" id="{047206EB-D996-0FD4-E065-E9595D10C045}"/>
              </a:ext>
            </a:extLst>
          </p:cNvPr>
          <p:cNvSpPr>
            <a:spLocks noGrp="1"/>
          </p:cNvSpPr>
          <p:nvPr>
            <p:ph type="pic" sz="quarter" idx="12" hasCustomPrompt="1"/>
          </p:nvPr>
        </p:nvSpPr>
        <p:spPr>
          <a:xfrm>
            <a:off x="4442651" y="2636387"/>
            <a:ext cx="1996249" cy="1929263"/>
          </a:xfrm>
          <a:solidFill>
            <a:schemeClr val="bg1">
              <a:lumMod val="95000"/>
            </a:schemeClr>
          </a:solidFill>
        </p:spPr>
        <p:txBody>
          <a:bodyPr anchor="ctr" anchorCtr="0"/>
          <a:lstStyle>
            <a:lvl1pPr marL="0" indent="0" algn="ctr">
              <a:buNone/>
              <a:defRPr b="0" i="0">
                <a:latin typeface="Atkinson Hyperlegible" pitchFamily="2" charset="0"/>
              </a:defRPr>
            </a:lvl1pPr>
          </a:lstStyle>
          <a:p>
            <a:r>
              <a:rPr lang="en-US"/>
              <a:t>Click to add image</a:t>
            </a:r>
          </a:p>
        </p:txBody>
      </p:sp>
      <p:sp>
        <p:nvSpPr>
          <p:cNvPr id="25" name="Picture Placeholder 6">
            <a:extLst>
              <a:ext uri="{FF2B5EF4-FFF2-40B4-BE49-F238E27FC236}">
                <a16:creationId xmlns:a16="http://schemas.microsoft.com/office/drawing/2014/main" id="{1EDA01D0-B9B6-53CA-5A69-95C997DC2BFB}"/>
              </a:ext>
            </a:extLst>
          </p:cNvPr>
          <p:cNvSpPr>
            <a:spLocks noGrp="1"/>
          </p:cNvSpPr>
          <p:nvPr>
            <p:ph type="pic" sz="quarter" idx="13" hasCustomPrompt="1"/>
          </p:nvPr>
        </p:nvSpPr>
        <p:spPr>
          <a:xfrm>
            <a:off x="6568993" y="2636387"/>
            <a:ext cx="1996249" cy="1929263"/>
          </a:xfrm>
          <a:solidFill>
            <a:schemeClr val="bg1">
              <a:lumMod val="95000"/>
            </a:schemeClr>
          </a:solidFill>
        </p:spPr>
        <p:txBody>
          <a:bodyPr anchor="ctr" anchorCtr="0"/>
          <a:lstStyle>
            <a:lvl1pPr marL="0" indent="0" algn="ctr">
              <a:buNone/>
              <a:defRPr b="0" i="0">
                <a:latin typeface="Atkinson Hyperlegible" pitchFamily="2" charset="0"/>
              </a:defRPr>
            </a:lvl1pPr>
          </a:lstStyle>
          <a:p>
            <a:r>
              <a:rPr lang="en-US"/>
              <a:t>Click to add image</a:t>
            </a:r>
          </a:p>
        </p:txBody>
      </p:sp>
      <p:sp>
        <p:nvSpPr>
          <p:cNvPr id="4" name="Text Placeholder 5">
            <a:extLst>
              <a:ext uri="{FF2B5EF4-FFF2-40B4-BE49-F238E27FC236}">
                <a16:creationId xmlns:a16="http://schemas.microsoft.com/office/drawing/2014/main" id="{86260F83-22E0-FB93-2602-46785993E99A}"/>
              </a:ext>
            </a:extLst>
          </p:cNvPr>
          <p:cNvSpPr>
            <a:spLocks noGrp="1"/>
          </p:cNvSpPr>
          <p:nvPr>
            <p:ph type="body" sz="quarter" idx="14"/>
          </p:nvPr>
        </p:nvSpPr>
        <p:spPr>
          <a:xfrm>
            <a:off x="587071" y="2495550"/>
            <a:ext cx="3055937" cy="2070100"/>
          </a:xfrm>
        </p:spPr>
        <p:txBody>
          <a:bodyPr/>
          <a:lstStyle>
            <a:lvl1pPr marL="171450" indent="-171450">
              <a:buClr>
                <a:schemeClr val="tx1"/>
              </a:buClr>
              <a:buFont typeface="System Font Regular"/>
              <a:buChar char="-"/>
              <a:defRPr sz="1300" b="0" i="0">
                <a:latin typeface="Atkinson Hyperlegible" pitchFamily="2" charset="0"/>
              </a:defRPr>
            </a:lvl1pPr>
            <a:lvl2pPr marL="628650" indent="-171450">
              <a:buClr>
                <a:schemeClr val="tx1"/>
              </a:buClr>
              <a:buFont typeface="System Font Regular"/>
              <a:buChar char="-"/>
              <a:defRPr sz="1300" b="0" i="0">
                <a:latin typeface="Atkinson Hyperlegible" pitchFamily="2" charset="0"/>
              </a:defRPr>
            </a:lvl2pPr>
            <a:lvl3pPr marL="1085850" indent="-171450">
              <a:buClr>
                <a:schemeClr val="tx1"/>
              </a:buClr>
              <a:buFont typeface="System Font Regular"/>
              <a:buChar char="-"/>
              <a:defRPr sz="1300" b="0" i="0">
                <a:latin typeface="Atkinson Hyperlegible" pitchFamily="2" charset="0"/>
              </a:defRPr>
            </a:lvl3pPr>
            <a:lvl4pPr marL="1543050" indent="-171450">
              <a:buClr>
                <a:schemeClr val="tx1"/>
              </a:buClr>
              <a:buFont typeface="System Font Regular"/>
              <a:buChar char="-"/>
              <a:defRPr sz="1300" b="0" i="0">
                <a:latin typeface="Atkinson Hyperlegible" pitchFamily="2" charset="0"/>
              </a:defRPr>
            </a:lvl4pPr>
            <a:lvl5pPr marL="2000250" indent="-171450">
              <a:buClr>
                <a:schemeClr val="tx1"/>
              </a:buClr>
              <a:buFont typeface="System Font Regular"/>
              <a:buChar char="-"/>
              <a:defRPr sz="1300" b="0" i="0">
                <a:latin typeface="Atkinson Hyperlegible"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71434233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Heading with images 6">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71500" y="742950"/>
            <a:ext cx="7993742" cy="381000"/>
          </a:xfrm>
        </p:spPr>
        <p:txBody>
          <a:bodyPr lIns="0" tIns="0" rIns="0" bIns="0"/>
          <a:lstStyle>
            <a:lvl1pPr>
              <a:defRPr sz="2400" b="0" i="0">
                <a:solidFill>
                  <a:srgbClr val="E64626"/>
                </a:solidFill>
                <a:latin typeface="Atkinson Hyperlegible" pitchFamily="2" charset="0"/>
                <a:cs typeface="Times New Roman"/>
              </a:defRPr>
            </a:lvl1pPr>
          </a:lstStyle>
          <a:p>
            <a:r>
              <a:rPr lang="en-AU"/>
              <a:t>Heading 6 – single line</a:t>
            </a:r>
            <a:endParaRPr/>
          </a:p>
        </p:txBody>
      </p:sp>
      <p:sp>
        <p:nvSpPr>
          <p:cNvPr id="3" name="Holder 3"/>
          <p:cNvSpPr>
            <a:spLocks noGrp="1"/>
          </p:cNvSpPr>
          <p:nvPr>
            <p:ph type="body" idx="1"/>
          </p:nvPr>
        </p:nvSpPr>
        <p:spPr>
          <a:xfrm>
            <a:off x="571500" y="4476750"/>
            <a:ext cx="7994650" cy="218174"/>
          </a:xfrm>
          <a:prstGeom prst="rect">
            <a:avLst/>
          </a:prstGeom>
        </p:spPr>
        <p:txBody>
          <a:bodyPr lIns="0" tIns="0" rIns="0" bIns="0" numCol="1" spcCol="252000"/>
          <a:lstStyle>
            <a:lvl1pPr marL="0" indent="0">
              <a:buFontTx/>
              <a:buNone/>
              <a:defRPr sz="700" b="0" i="0">
                <a:solidFill>
                  <a:srgbClr val="3C3C3B"/>
                </a:solidFill>
                <a:latin typeface="Atkinson Hyperlegible" pitchFamily="2" charset="0"/>
                <a:cs typeface="Arial"/>
              </a:defRPr>
            </a:lvl1pPr>
          </a:lstStyle>
          <a:p>
            <a:endParaRPr/>
          </a:p>
        </p:txBody>
      </p:sp>
      <p:sp>
        <p:nvSpPr>
          <p:cNvPr id="22" name="Picture Placeholder 6">
            <a:extLst>
              <a:ext uri="{FF2B5EF4-FFF2-40B4-BE49-F238E27FC236}">
                <a16:creationId xmlns:a16="http://schemas.microsoft.com/office/drawing/2014/main" id="{FA3D8C20-B9F8-111A-7311-B7F42789D49C}"/>
              </a:ext>
            </a:extLst>
          </p:cNvPr>
          <p:cNvSpPr>
            <a:spLocks noGrp="1"/>
          </p:cNvSpPr>
          <p:nvPr>
            <p:ph type="pic" sz="quarter" idx="10" hasCustomPrompt="1"/>
          </p:nvPr>
        </p:nvSpPr>
        <p:spPr>
          <a:xfrm>
            <a:off x="571500" y="1436723"/>
            <a:ext cx="2880000" cy="2961253"/>
          </a:xfrm>
          <a:solidFill>
            <a:schemeClr val="bg1">
              <a:lumMod val="95000"/>
            </a:schemeClr>
          </a:solidFill>
        </p:spPr>
        <p:txBody>
          <a:bodyPr anchor="ctr" anchorCtr="0"/>
          <a:lstStyle>
            <a:lvl1pPr marL="0" indent="0" algn="ctr">
              <a:buNone/>
              <a:defRPr b="0" i="0">
                <a:latin typeface="Atkinson Hyperlegible" pitchFamily="2" charset="0"/>
              </a:defRPr>
            </a:lvl1pPr>
          </a:lstStyle>
          <a:p>
            <a:r>
              <a:rPr lang="en-US"/>
              <a:t>Click to add image</a:t>
            </a:r>
          </a:p>
        </p:txBody>
      </p:sp>
      <p:sp>
        <p:nvSpPr>
          <p:cNvPr id="24" name="Picture Placeholder 6">
            <a:extLst>
              <a:ext uri="{FF2B5EF4-FFF2-40B4-BE49-F238E27FC236}">
                <a16:creationId xmlns:a16="http://schemas.microsoft.com/office/drawing/2014/main" id="{047206EB-D996-0FD4-E065-E9595D10C045}"/>
              </a:ext>
            </a:extLst>
          </p:cNvPr>
          <p:cNvSpPr>
            <a:spLocks noGrp="1"/>
          </p:cNvSpPr>
          <p:nvPr>
            <p:ph type="pic" sz="quarter" idx="12" hasCustomPrompt="1"/>
          </p:nvPr>
        </p:nvSpPr>
        <p:spPr>
          <a:xfrm>
            <a:off x="3574628" y="2957976"/>
            <a:ext cx="1996249" cy="1440000"/>
          </a:xfrm>
          <a:solidFill>
            <a:schemeClr val="bg1">
              <a:lumMod val="95000"/>
            </a:schemeClr>
          </a:solidFill>
        </p:spPr>
        <p:txBody>
          <a:bodyPr anchor="ctr" anchorCtr="0"/>
          <a:lstStyle>
            <a:lvl1pPr marL="0" indent="0" algn="ctr">
              <a:buNone/>
              <a:defRPr b="0" i="0">
                <a:latin typeface="Atkinson Hyperlegible" pitchFamily="2" charset="0"/>
              </a:defRPr>
            </a:lvl1pPr>
          </a:lstStyle>
          <a:p>
            <a:r>
              <a:rPr lang="en-US"/>
              <a:t>Click to add image</a:t>
            </a:r>
          </a:p>
        </p:txBody>
      </p:sp>
      <p:sp>
        <p:nvSpPr>
          <p:cNvPr id="16" name="Picture Placeholder 6">
            <a:extLst>
              <a:ext uri="{FF2B5EF4-FFF2-40B4-BE49-F238E27FC236}">
                <a16:creationId xmlns:a16="http://schemas.microsoft.com/office/drawing/2014/main" id="{379C8713-47DB-6665-EC36-148C9CB7B0C5}"/>
              </a:ext>
            </a:extLst>
          </p:cNvPr>
          <p:cNvSpPr>
            <a:spLocks noGrp="1"/>
          </p:cNvSpPr>
          <p:nvPr>
            <p:ph type="pic" sz="quarter" idx="14" hasCustomPrompt="1"/>
          </p:nvPr>
        </p:nvSpPr>
        <p:spPr>
          <a:xfrm>
            <a:off x="5686150" y="1436723"/>
            <a:ext cx="2880000" cy="2961253"/>
          </a:xfrm>
          <a:solidFill>
            <a:schemeClr val="bg1">
              <a:lumMod val="95000"/>
            </a:schemeClr>
          </a:solidFill>
        </p:spPr>
        <p:txBody>
          <a:bodyPr anchor="ctr" anchorCtr="0"/>
          <a:lstStyle>
            <a:lvl1pPr marL="0" indent="0" algn="ctr">
              <a:buNone/>
              <a:defRPr b="0" i="0">
                <a:latin typeface="Atkinson Hyperlegible" pitchFamily="2" charset="0"/>
              </a:defRPr>
            </a:lvl1pPr>
          </a:lstStyle>
          <a:p>
            <a:r>
              <a:rPr lang="en-US"/>
              <a:t>Click to add image</a:t>
            </a:r>
          </a:p>
        </p:txBody>
      </p:sp>
      <p:sp>
        <p:nvSpPr>
          <p:cNvPr id="19" name="Picture Placeholder 6">
            <a:extLst>
              <a:ext uri="{FF2B5EF4-FFF2-40B4-BE49-F238E27FC236}">
                <a16:creationId xmlns:a16="http://schemas.microsoft.com/office/drawing/2014/main" id="{3F9157D3-AB43-6EAD-7F21-F164319B311D}"/>
              </a:ext>
            </a:extLst>
          </p:cNvPr>
          <p:cNvSpPr>
            <a:spLocks noGrp="1"/>
          </p:cNvSpPr>
          <p:nvPr>
            <p:ph type="pic" sz="quarter" idx="15" hasCustomPrompt="1"/>
          </p:nvPr>
        </p:nvSpPr>
        <p:spPr>
          <a:xfrm>
            <a:off x="3574627" y="1434554"/>
            <a:ext cx="1998000" cy="1404000"/>
          </a:xfrm>
          <a:solidFill>
            <a:schemeClr val="bg1">
              <a:lumMod val="95000"/>
            </a:schemeClr>
          </a:solidFill>
        </p:spPr>
        <p:txBody>
          <a:bodyPr anchor="ctr" anchorCtr="0"/>
          <a:lstStyle>
            <a:lvl1pPr marL="0" indent="0" algn="ctr">
              <a:buNone/>
              <a:defRPr b="0" i="0">
                <a:latin typeface="Atkinson Hyperlegible" pitchFamily="2" charset="0"/>
              </a:defRPr>
            </a:lvl1pPr>
          </a:lstStyle>
          <a:p>
            <a:r>
              <a:rPr lang="en-US"/>
              <a:t>Click to add image</a:t>
            </a:r>
          </a:p>
        </p:txBody>
      </p:sp>
    </p:spTree>
    <p:extLst>
      <p:ext uri="{BB962C8B-B14F-4D97-AF65-F5344CB8AC3E}">
        <p14:creationId xmlns:p14="http://schemas.microsoft.com/office/powerpoint/2010/main" val="80105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Acknowledgement of Country 3">
    <p:bg>
      <p:bgPr>
        <a:solidFill>
          <a:schemeClr val="accent1"/>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6E1B4E01-527A-D1AA-EA18-50F1CA440C46}"/>
              </a:ext>
            </a:extLst>
          </p:cNvPr>
          <p:cNvPicPr>
            <a:picLocks noChangeAspect="1"/>
          </p:cNvPicPr>
          <p:nvPr userDrawn="1"/>
        </p:nvPicPr>
        <p:blipFill>
          <a:blip r:embed="rId2"/>
          <a:stretch>
            <a:fillRect/>
          </a:stretch>
        </p:blipFill>
        <p:spPr>
          <a:xfrm>
            <a:off x="583941" y="3611228"/>
            <a:ext cx="1558620" cy="548204"/>
          </a:xfrm>
          <a:prstGeom prst="rect">
            <a:avLst/>
          </a:prstGeom>
        </p:spPr>
      </p:pic>
      <p:sp>
        <p:nvSpPr>
          <p:cNvPr id="2" name="Text Placeholder 21">
            <a:extLst>
              <a:ext uri="{FF2B5EF4-FFF2-40B4-BE49-F238E27FC236}">
                <a16:creationId xmlns:a16="http://schemas.microsoft.com/office/drawing/2014/main" id="{C5D2DBAA-0372-EA1B-CAD1-7C9766B4464D}"/>
              </a:ext>
            </a:extLst>
          </p:cNvPr>
          <p:cNvSpPr>
            <a:spLocks noGrp="1"/>
          </p:cNvSpPr>
          <p:nvPr>
            <p:ph type="body" sz="quarter" idx="11" hasCustomPrompt="1"/>
          </p:nvPr>
        </p:nvSpPr>
        <p:spPr>
          <a:xfrm>
            <a:off x="584200" y="984068"/>
            <a:ext cx="5359400" cy="1317124"/>
          </a:xfrm>
          <a:prstGeom prst="rect">
            <a:avLst/>
          </a:prstGeom>
        </p:spPr>
        <p:txBody>
          <a:bodyPr lIns="0" tIns="0" rIns="0" bIns="0"/>
          <a:lstStyle>
            <a:lvl1pPr marL="0" indent="0" algn="l">
              <a:buNone/>
              <a:defRPr>
                <a:solidFill>
                  <a:schemeClr val="tx1"/>
                </a:solidFill>
              </a:defRPr>
            </a:lvl1pPr>
          </a:lstStyle>
          <a:p>
            <a:pPr marL="12700" marR="5080">
              <a:lnSpc>
                <a:spcPct val="100000"/>
              </a:lnSpc>
              <a:spcBef>
                <a:spcPts val="100"/>
              </a:spcBef>
            </a:pPr>
            <a:r>
              <a:rPr lang="en-AU" sz="1800" i="0">
                <a:latin typeface="Arial"/>
                <a:cs typeface="Arial"/>
              </a:rPr>
              <a:t>Add in own text for Welcome to Country 18pt</a:t>
            </a:r>
            <a:endParaRPr lang="en-AU" sz="1800" i="0" spc="-20">
              <a:latin typeface="Arial"/>
              <a:cs typeface="Arial"/>
            </a:endParaRPr>
          </a:p>
        </p:txBody>
      </p:sp>
    </p:spTree>
    <p:extLst>
      <p:ext uri="{BB962C8B-B14F-4D97-AF65-F5344CB8AC3E}">
        <p14:creationId xmlns:p14="http://schemas.microsoft.com/office/powerpoint/2010/main" val="4049960282"/>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peaker bios with image">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77850" y="736598"/>
            <a:ext cx="7988300" cy="369332"/>
          </a:xfrm>
        </p:spPr>
        <p:txBody>
          <a:bodyPr lIns="0" tIns="0" rIns="0" bIns="0"/>
          <a:lstStyle>
            <a:lvl1pPr>
              <a:defRPr sz="2400" b="0" i="0">
                <a:solidFill>
                  <a:srgbClr val="E64626"/>
                </a:solidFill>
                <a:latin typeface="Atkinson Hyperlegible" pitchFamily="2" charset="0"/>
                <a:cs typeface="Times New Roman"/>
              </a:defRPr>
            </a:lvl1pPr>
          </a:lstStyle>
          <a:p>
            <a:r>
              <a:rPr lang="en-US"/>
              <a:t>Speaker bios with image</a:t>
            </a:r>
            <a:endParaRPr/>
          </a:p>
        </p:txBody>
      </p:sp>
      <p:sp>
        <p:nvSpPr>
          <p:cNvPr id="3" name="Holder 3"/>
          <p:cNvSpPr>
            <a:spLocks noGrp="1"/>
          </p:cNvSpPr>
          <p:nvPr>
            <p:ph type="body" idx="1" hasCustomPrompt="1"/>
          </p:nvPr>
        </p:nvSpPr>
        <p:spPr>
          <a:xfrm>
            <a:off x="1892173" y="3365497"/>
            <a:ext cx="1917700" cy="1375162"/>
          </a:xfrm>
          <a:prstGeom prst="rect">
            <a:avLst/>
          </a:prstGeom>
        </p:spPr>
        <p:txBody>
          <a:bodyPr lIns="0" tIns="0" rIns="0" bIns="0" numCol="1" spcCol="252000"/>
          <a:lstStyle>
            <a:lvl1pPr marL="0" indent="0">
              <a:buFontTx/>
              <a:buNone/>
              <a:defRPr sz="1000" b="0" i="0">
                <a:solidFill>
                  <a:srgbClr val="3C3C3B"/>
                </a:solidFill>
                <a:latin typeface="Atkinson Hyperlegible" pitchFamily="2" charset="0"/>
                <a:cs typeface="Arial"/>
              </a:defRPr>
            </a:lvl1pPr>
          </a:lstStyle>
          <a:p>
            <a:r>
              <a:rPr lang="en-AU" sz="1000">
                <a:solidFill>
                  <a:srgbClr val="3C3C3B"/>
                </a:solidFill>
                <a:latin typeface="Arial"/>
                <a:cs typeface="Arial"/>
              </a:rPr>
              <a:t>Body</a:t>
            </a:r>
            <a:r>
              <a:rPr lang="en-AU" sz="1000" spc="-5">
                <a:solidFill>
                  <a:srgbClr val="3C3C3B"/>
                </a:solidFill>
                <a:latin typeface="Arial"/>
                <a:cs typeface="Arial"/>
              </a:rPr>
              <a:t> </a:t>
            </a:r>
            <a:r>
              <a:rPr lang="en-AU" sz="1000">
                <a:solidFill>
                  <a:srgbClr val="3C3C3B"/>
                </a:solidFill>
                <a:latin typeface="Arial"/>
                <a:cs typeface="Arial"/>
              </a:rPr>
              <a:t>copy</a:t>
            </a:r>
            <a:r>
              <a:rPr lang="en-AU" sz="1000" spc="-5">
                <a:solidFill>
                  <a:srgbClr val="3C3C3B"/>
                </a:solidFill>
                <a:latin typeface="Arial"/>
                <a:cs typeface="Arial"/>
              </a:rPr>
              <a:t> </a:t>
            </a:r>
            <a:r>
              <a:rPr lang="en-AU" sz="1000">
                <a:solidFill>
                  <a:srgbClr val="3C3C3B"/>
                </a:solidFill>
                <a:latin typeface="Arial"/>
                <a:cs typeface="Arial"/>
              </a:rPr>
              <a:t>small</a:t>
            </a:r>
            <a:r>
              <a:rPr lang="en-AU" sz="1000" spc="-10">
                <a:solidFill>
                  <a:srgbClr val="3C3C3B"/>
                </a:solidFill>
                <a:latin typeface="Arial"/>
                <a:cs typeface="Arial"/>
              </a:rPr>
              <a:t> </a:t>
            </a:r>
            <a:r>
              <a:rPr lang="en-AU" sz="1000">
                <a:solidFill>
                  <a:srgbClr val="3C3C3B"/>
                </a:solidFill>
                <a:latin typeface="Arial"/>
                <a:cs typeface="Arial"/>
              </a:rPr>
              <a:t>10pt</a:t>
            </a:r>
            <a:endParaRPr/>
          </a:p>
        </p:txBody>
      </p:sp>
      <p:sp>
        <p:nvSpPr>
          <p:cNvPr id="16" name="Holder 3">
            <a:extLst>
              <a:ext uri="{FF2B5EF4-FFF2-40B4-BE49-F238E27FC236}">
                <a16:creationId xmlns:a16="http://schemas.microsoft.com/office/drawing/2014/main" id="{744D6788-A0C0-B174-4895-15A2149AC77C}"/>
              </a:ext>
            </a:extLst>
          </p:cNvPr>
          <p:cNvSpPr>
            <a:spLocks noGrp="1"/>
          </p:cNvSpPr>
          <p:nvPr>
            <p:ph type="body" idx="14" hasCustomPrompt="1"/>
          </p:nvPr>
        </p:nvSpPr>
        <p:spPr>
          <a:xfrm>
            <a:off x="1892173" y="2776903"/>
            <a:ext cx="1917700" cy="387734"/>
          </a:xfrm>
          <a:prstGeom prst="rect">
            <a:avLst/>
          </a:prstGeom>
        </p:spPr>
        <p:txBody>
          <a:bodyPr lIns="0" tIns="0" rIns="0" bIns="0" numCol="1" spcCol="252000"/>
          <a:lstStyle>
            <a:lvl1pPr marL="0" indent="0">
              <a:buFontTx/>
              <a:buNone/>
              <a:defRPr sz="1000" b="0" i="0">
                <a:solidFill>
                  <a:schemeClr val="accent1"/>
                </a:solidFill>
                <a:latin typeface="Atkinson Hyperlegible" pitchFamily="2" charset="0"/>
                <a:cs typeface="Arial"/>
              </a:defRPr>
            </a:lvl1pPr>
          </a:lstStyle>
          <a:p>
            <a:r>
              <a:rPr lang="en-AU" sz="1000">
                <a:solidFill>
                  <a:srgbClr val="3C3C3B"/>
                </a:solidFill>
                <a:latin typeface="Arial"/>
                <a:cs typeface="Arial"/>
              </a:rPr>
              <a:t>First Last 10pt Arial</a:t>
            </a:r>
          </a:p>
          <a:p>
            <a:r>
              <a:rPr lang="en-AU" sz="1000">
                <a:solidFill>
                  <a:srgbClr val="3C3C3B"/>
                </a:solidFill>
                <a:latin typeface="Arial"/>
                <a:cs typeface="Arial"/>
              </a:rPr>
              <a:t>Title goes here 10pt Times</a:t>
            </a:r>
            <a:endParaRPr/>
          </a:p>
        </p:txBody>
      </p:sp>
      <p:sp>
        <p:nvSpPr>
          <p:cNvPr id="17" name="Holder 3">
            <a:extLst>
              <a:ext uri="{FF2B5EF4-FFF2-40B4-BE49-F238E27FC236}">
                <a16:creationId xmlns:a16="http://schemas.microsoft.com/office/drawing/2014/main" id="{17CE8A92-798F-6C5E-0F46-EC0B5684D236}"/>
              </a:ext>
            </a:extLst>
          </p:cNvPr>
          <p:cNvSpPr>
            <a:spLocks noGrp="1"/>
          </p:cNvSpPr>
          <p:nvPr>
            <p:ph type="body" idx="15" hasCustomPrompt="1"/>
          </p:nvPr>
        </p:nvSpPr>
        <p:spPr>
          <a:xfrm>
            <a:off x="4205194" y="3365497"/>
            <a:ext cx="1917700" cy="1375162"/>
          </a:xfrm>
          <a:prstGeom prst="rect">
            <a:avLst/>
          </a:prstGeom>
        </p:spPr>
        <p:txBody>
          <a:bodyPr lIns="0" tIns="0" rIns="0" bIns="0" numCol="1" spcCol="252000"/>
          <a:lstStyle>
            <a:lvl1pPr marL="0" indent="0">
              <a:buFontTx/>
              <a:buNone/>
              <a:defRPr sz="1000" b="0" i="0">
                <a:solidFill>
                  <a:srgbClr val="3C3C3B"/>
                </a:solidFill>
                <a:latin typeface="Atkinson Hyperlegible" pitchFamily="2" charset="0"/>
                <a:cs typeface="Arial"/>
              </a:defRPr>
            </a:lvl1pPr>
          </a:lstStyle>
          <a:p>
            <a:r>
              <a:rPr lang="en-AU" sz="1000">
                <a:solidFill>
                  <a:srgbClr val="3C3C3B"/>
                </a:solidFill>
                <a:latin typeface="Arial"/>
                <a:cs typeface="Arial"/>
              </a:rPr>
              <a:t>Body</a:t>
            </a:r>
            <a:r>
              <a:rPr lang="en-AU" sz="1000" spc="-5">
                <a:solidFill>
                  <a:srgbClr val="3C3C3B"/>
                </a:solidFill>
                <a:latin typeface="Arial"/>
                <a:cs typeface="Arial"/>
              </a:rPr>
              <a:t> </a:t>
            </a:r>
            <a:r>
              <a:rPr lang="en-AU" sz="1000">
                <a:solidFill>
                  <a:srgbClr val="3C3C3B"/>
                </a:solidFill>
                <a:latin typeface="Arial"/>
                <a:cs typeface="Arial"/>
              </a:rPr>
              <a:t>copy</a:t>
            </a:r>
            <a:r>
              <a:rPr lang="en-AU" sz="1000" spc="-5">
                <a:solidFill>
                  <a:srgbClr val="3C3C3B"/>
                </a:solidFill>
                <a:latin typeface="Arial"/>
                <a:cs typeface="Arial"/>
              </a:rPr>
              <a:t> </a:t>
            </a:r>
            <a:r>
              <a:rPr lang="en-AU" sz="1000">
                <a:solidFill>
                  <a:srgbClr val="3C3C3B"/>
                </a:solidFill>
                <a:latin typeface="Arial"/>
                <a:cs typeface="Arial"/>
              </a:rPr>
              <a:t>small</a:t>
            </a:r>
            <a:r>
              <a:rPr lang="en-AU" sz="1000" spc="-10">
                <a:solidFill>
                  <a:srgbClr val="3C3C3B"/>
                </a:solidFill>
                <a:latin typeface="Arial"/>
                <a:cs typeface="Arial"/>
              </a:rPr>
              <a:t> </a:t>
            </a:r>
            <a:r>
              <a:rPr lang="en-AU" sz="1000">
                <a:solidFill>
                  <a:srgbClr val="3C3C3B"/>
                </a:solidFill>
                <a:latin typeface="Arial"/>
                <a:cs typeface="Arial"/>
              </a:rPr>
              <a:t>10pt</a:t>
            </a:r>
            <a:endParaRPr/>
          </a:p>
        </p:txBody>
      </p:sp>
      <p:sp>
        <p:nvSpPr>
          <p:cNvPr id="20" name="Holder 3">
            <a:extLst>
              <a:ext uri="{FF2B5EF4-FFF2-40B4-BE49-F238E27FC236}">
                <a16:creationId xmlns:a16="http://schemas.microsoft.com/office/drawing/2014/main" id="{352B38CD-C9E2-6FCF-659C-51A52C84804C}"/>
              </a:ext>
            </a:extLst>
          </p:cNvPr>
          <p:cNvSpPr>
            <a:spLocks noGrp="1"/>
          </p:cNvSpPr>
          <p:nvPr>
            <p:ph type="body" idx="17" hasCustomPrompt="1"/>
          </p:nvPr>
        </p:nvSpPr>
        <p:spPr>
          <a:xfrm>
            <a:off x="4205194" y="2776903"/>
            <a:ext cx="1917700" cy="387734"/>
          </a:xfrm>
          <a:prstGeom prst="rect">
            <a:avLst/>
          </a:prstGeom>
        </p:spPr>
        <p:txBody>
          <a:bodyPr lIns="0" tIns="0" rIns="0" bIns="0" numCol="1" spcCol="252000"/>
          <a:lstStyle>
            <a:lvl1pPr marL="0" indent="0">
              <a:buFontTx/>
              <a:buNone/>
              <a:defRPr sz="1000" b="0" i="0">
                <a:solidFill>
                  <a:schemeClr val="accent1"/>
                </a:solidFill>
                <a:latin typeface="Atkinson Hyperlegible" pitchFamily="2" charset="0"/>
                <a:cs typeface="Arial"/>
              </a:defRPr>
            </a:lvl1pPr>
          </a:lstStyle>
          <a:p>
            <a:r>
              <a:rPr lang="en-AU" sz="1000">
                <a:solidFill>
                  <a:srgbClr val="3C3C3B"/>
                </a:solidFill>
                <a:latin typeface="Arial"/>
                <a:cs typeface="Arial"/>
              </a:rPr>
              <a:t>First Last 10pt Arial</a:t>
            </a:r>
          </a:p>
          <a:p>
            <a:r>
              <a:rPr lang="en-AU" sz="1000">
                <a:solidFill>
                  <a:srgbClr val="3C3C3B"/>
                </a:solidFill>
                <a:latin typeface="Arial"/>
                <a:cs typeface="Arial"/>
              </a:rPr>
              <a:t>Title goes here 10pt Times</a:t>
            </a:r>
            <a:endParaRPr/>
          </a:p>
        </p:txBody>
      </p:sp>
      <p:sp>
        <p:nvSpPr>
          <p:cNvPr id="21" name="Holder 3">
            <a:extLst>
              <a:ext uri="{FF2B5EF4-FFF2-40B4-BE49-F238E27FC236}">
                <a16:creationId xmlns:a16="http://schemas.microsoft.com/office/drawing/2014/main" id="{4BEEB3E0-898E-2BE3-26F4-15A3FF454115}"/>
              </a:ext>
            </a:extLst>
          </p:cNvPr>
          <p:cNvSpPr>
            <a:spLocks noGrp="1"/>
          </p:cNvSpPr>
          <p:nvPr>
            <p:ph type="body" idx="18" hasCustomPrompt="1"/>
          </p:nvPr>
        </p:nvSpPr>
        <p:spPr>
          <a:xfrm>
            <a:off x="6550856" y="3365497"/>
            <a:ext cx="1917700" cy="1375162"/>
          </a:xfrm>
          <a:prstGeom prst="rect">
            <a:avLst/>
          </a:prstGeom>
        </p:spPr>
        <p:txBody>
          <a:bodyPr lIns="0" tIns="0" rIns="0" bIns="0" numCol="1" spcCol="252000"/>
          <a:lstStyle>
            <a:lvl1pPr marL="0" indent="0">
              <a:buFontTx/>
              <a:buNone/>
              <a:defRPr sz="1000" b="0" i="0">
                <a:solidFill>
                  <a:srgbClr val="3C3C3B"/>
                </a:solidFill>
                <a:latin typeface="Atkinson Hyperlegible" pitchFamily="2" charset="0"/>
                <a:cs typeface="Arial"/>
              </a:defRPr>
            </a:lvl1pPr>
          </a:lstStyle>
          <a:p>
            <a:r>
              <a:rPr lang="en-AU" sz="1000">
                <a:solidFill>
                  <a:srgbClr val="3C3C3B"/>
                </a:solidFill>
                <a:latin typeface="Arial"/>
                <a:cs typeface="Arial"/>
              </a:rPr>
              <a:t>Body</a:t>
            </a:r>
            <a:r>
              <a:rPr lang="en-AU" sz="1000" spc="-5">
                <a:solidFill>
                  <a:srgbClr val="3C3C3B"/>
                </a:solidFill>
                <a:latin typeface="Arial"/>
                <a:cs typeface="Arial"/>
              </a:rPr>
              <a:t> </a:t>
            </a:r>
            <a:r>
              <a:rPr lang="en-AU" sz="1000">
                <a:solidFill>
                  <a:srgbClr val="3C3C3B"/>
                </a:solidFill>
                <a:latin typeface="Arial"/>
                <a:cs typeface="Arial"/>
              </a:rPr>
              <a:t>copy</a:t>
            </a:r>
            <a:r>
              <a:rPr lang="en-AU" sz="1000" spc="-5">
                <a:solidFill>
                  <a:srgbClr val="3C3C3B"/>
                </a:solidFill>
                <a:latin typeface="Arial"/>
                <a:cs typeface="Arial"/>
              </a:rPr>
              <a:t> </a:t>
            </a:r>
            <a:r>
              <a:rPr lang="en-AU" sz="1000">
                <a:solidFill>
                  <a:srgbClr val="3C3C3B"/>
                </a:solidFill>
                <a:latin typeface="Arial"/>
                <a:cs typeface="Arial"/>
              </a:rPr>
              <a:t>small</a:t>
            </a:r>
            <a:r>
              <a:rPr lang="en-AU" sz="1000" spc="-10">
                <a:solidFill>
                  <a:srgbClr val="3C3C3B"/>
                </a:solidFill>
                <a:latin typeface="Arial"/>
                <a:cs typeface="Arial"/>
              </a:rPr>
              <a:t> </a:t>
            </a:r>
            <a:r>
              <a:rPr lang="en-AU" sz="1000">
                <a:solidFill>
                  <a:srgbClr val="3C3C3B"/>
                </a:solidFill>
                <a:latin typeface="Arial"/>
                <a:cs typeface="Arial"/>
              </a:rPr>
              <a:t>10pt</a:t>
            </a:r>
            <a:endParaRPr/>
          </a:p>
        </p:txBody>
      </p:sp>
      <p:sp>
        <p:nvSpPr>
          <p:cNvPr id="24" name="Holder 3">
            <a:extLst>
              <a:ext uri="{FF2B5EF4-FFF2-40B4-BE49-F238E27FC236}">
                <a16:creationId xmlns:a16="http://schemas.microsoft.com/office/drawing/2014/main" id="{E08F0228-3E66-E48B-74F0-3A18CDB08DAE}"/>
              </a:ext>
            </a:extLst>
          </p:cNvPr>
          <p:cNvSpPr>
            <a:spLocks noGrp="1"/>
          </p:cNvSpPr>
          <p:nvPr>
            <p:ph type="body" idx="20" hasCustomPrompt="1"/>
          </p:nvPr>
        </p:nvSpPr>
        <p:spPr>
          <a:xfrm>
            <a:off x="6550856" y="2776903"/>
            <a:ext cx="1917700" cy="387734"/>
          </a:xfrm>
          <a:prstGeom prst="rect">
            <a:avLst/>
          </a:prstGeom>
        </p:spPr>
        <p:txBody>
          <a:bodyPr lIns="0" tIns="0" rIns="0" bIns="0" numCol="1" spcCol="252000"/>
          <a:lstStyle>
            <a:lvl1pPr marL="0" indent="0">
              <a:buFontTx/>
              <a:buNone/>
              <a:defRPr sz="1000" b="0" i="0">
                <a:solidFill>
                  <a:schemeClr val="accent1"/>
                </a:solidFill>
                <a:latin typeface="Atkinson Hyperlegible" pitchFamily="2" charset="0"/>
                <a:cs typeface="Arial"/>
              </a:defRPr>
            </a:lvl1pPr>
          </a:lstStyle>
          <a:p>
            <a:r>
              <a:rPr lang="en-AU" sz="1000">
                <a:solidFill>
                  <a:srgbClr val="3C3C3B"/>
                </a:solidFill>
                <a:latin typeface="Arial"/>
                <a:cs typeface="Arial"/>
              </a:rPr>
              <a:t>First Last 10pt Arial</a:t>
            </a:r>
          </a:p>
          <a:p>
            <a:r>
              <a:rPr lang="en-AU" sz="1000">
                <a:solidFill>
                  <a:srgbClr val="3C3C3B"/>
                </a:solidFill>
                <a:latin typeface="Arial"/>
                <a:cs typeface="Arial"/>
              </a:rPr>
              <a:t>Title goes here 10pt Times</a:t>
            </a:r>
            <a:endParaRPr/>
          </a:p>
        </p:txBody>
      </p:sp>
      <p:sp>
        <p:nvSpPr>
          <p:cNvPr id="25" name="Picture Placeholder 6">
            <a:extLst>
              <a:ext uri="{FF2B5EF4-FFF2-40B4-BE49-F238E27FC236}">
                <a16:creationId xmlns:a16="http://schemas.microsoft.com/office/drawing/2014/main" id="{4BEE90D4-8B0A-FDDF-BF6B-72D8DFDC897A}"/>
              </a:ext>
            </a:extLst>
          </p:cNvPr>
          <p:cNvSpPr>
            <a:spLocks noGrp="1"/>
          </p:cNvSpPr>
          <p:nvPr>
            <p:ph type="pic" sz="quarter" idx="10" hasCustomPrompt="1"/>
          </p:nvPr>
        </p:nvSpPr>
        <p:spPr>
          <a:xfrm>
            <a:off x="1892173" y="1410798"/>
            <a:ext cx="1322070" cy="1219200"/>
          </a:xfrm>
          <a:solidFill>
            <a:schemeClr val="bg1">
              <a:lumMod val="95000"/>
            </a:schemeClr>
          </a:solidFill>
        </p:spPr>
        <p:txBody>
          <a:bodyPr anchor="ctr" anchorCtr="0"/>
          <a:lstStyle>
            <a:lvl1pPr marL="0" indent="0" algn="ctr">
              <a:buNone/>
              <a:defRPr b="0" i="0">
                <a:latin typeface="Atkinson Hyperlegible" pitchFamily="2" charset="0"/>
              </a:defRPr>
            </a:lvl1pPr>
          </a:lstStyle>
          <a:p>
            <a:r>
              <a:rPr lang="en-US"/>
              <a:t>Click to add image</a:t>
            </a:r>
          </a:p>
        </p:txBody>
      </p:sp>
      <p:sp>
        <p:nvSpPr>
          <p:cNvPr id="26" name="Picture Placeholder 6">
            <a:extLst>
              <a:ext uri="{FF2B5EF4-FFF2-40B4-BE49-F238E27FC236}">
                <a16:creationId xmlns:a16="http://schemas.microsoft.com/office/drawing/2014/main" id="{5F9DD4CC-F211-99E0-B144-C7DF316647C9}"/>
              </a:ext>
            </a:extLst>
          </p:cNvPr>
          <p:cNvSpPr>
            <a:spLocks noGrp="1"/>
          </p:cNvSpPr>
          <p:nvPr>
            <p:ph type="pic" sz="quarter" idx="21" hasCustomPrompt="1"/>
          </p:nvPr>
        </p:nvSpPr>
        <p:spPr>
          <a:xfrm>
            <a:off x="4205194" y="1410798"/>
            <a:ext cx="1322070" cy="1219200"/>
          </a:xfrm>
          <a:solidFill>
            <a:schemeClr val="bg1">
              <a:lumMod val="95000"/>
            </a:schemeClr>
          </a:solidFill>
        </p:spPr>
        <p:txBody>
          <a:bodyPr anchor="ctr" anchorCtr="0"/>
          <a:lstStyle>
            <a:lvl1pPr marL="0" indent="0" algn="ctr">
              <a:buNone/>
              <a:defRPr b="0" i="0">
                <a:latin typeface="Atkinson Hyperlegible" pitchFamily="2" charset="0"/>
              </a:defRPr>
            </a:lvl1pPr>
          </a:lstStyle>
          <a:p>
            <a:r>
              <a:rPr lang="en-US"/>
              <a:t>Click to add image</a:t>
            </a:r>
          </a:p>
        </p:txBody>
      </p:sp>
      <p:sp>
        <p:nvSpPr>
          <p:cNvPr id="27" name="Picture Placeholder 6">
            <a:extLst>
              <a:ext uri="{FF2B5EF4-FFF2-40B4-BE49-F238E27FC236}">
                <a16:creationId xmlns:a16="http://schemas.microsoft.com/office/drawing/2014/main" id="{33A6F673-B304-E705-5E66-2DBDA1BA7630}"/>
              </a:ext>
            </a:extLst>
          </p:cNvPr>
          <p:cNvSpPr>
            <a:spLocks noGrp="1"/>
          </p:cNvSpPr>
          <p:nvPr>
            <p:ph type="pic" sz="quarter" idx="22" hasCustomPrompt="1"/>
          </p:nvPr>
        </p:nvSpPr>
        <p:spPr>
          <a:xfrm>
            <a:off x="6550856" y="1410798"/>
            <a:ext cx="1322070" cy="1219200"/>
          </a:xfrm>
          <a:solidFill>
            <a:schemeClr val="bg1">
              <a:lumMod val="95000"/>
            </a:schemeClr>
          </a:solidFill>
        </p:spPr>
        <p:txBody>
          <a:bodyPr anchor="ctr" anchorCtr="0"/>
          <a:lstStyle>
            <a:lvl1pPr marL="0" indent="0" algn="ctr">
              <a:buNone/>
              <a:defRPr b="0" i="0">
                <a:latin typeface="Atkinson Hyperlegible" pitchFamily="2" charset="0"/>
              </a:defRPr>
            </a:lvl1pPr>
          </a:lstStyle>
          <a:p>
            <a:r>
              <a:rPr lang="en-US"/>
              <a:t>Click to add image</a:t>
            </a:r>
          </a:p>
        </p:txBody>
      </p:sp>
    </p:spTree>
    <p:extLst>
      <p:ext uri="{BB962C8B-B14F-4D97-AF65-F5344CB8AC3E}">
        <p14:creationId xmlns:p14="http://schemas.microsoft.com/office/powerpoint/2010/main" val="37059543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peaker bios no image">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77850" y="736598"/>
            <a:ext cx="7988300" cy="369332"/>
          </a:xfrm>
        </p:spPr>
        <p:txBody>
          <a:bodyPr lIns="0" tIns="0" rIns="0" bIns="0"/>
          <a:lstStyle>
            <a:lvl1pPr>
              <a:defRPr sz="2400" b="0" i="0">
                <a:solidFill>
                  <a:srgbClr val="E64626"/>
                </a:solidFill>
                <a:latin typeface="Atkinson Hyperlegible" pitchFamily="2" charset="0"/>
                <a:cs typeface="Times New Roman"/>
              </a:defRPr>
            </a:lvl1pPr>
          </a:lstStyle>
          <a:p>
            <a:r>
              <a:rPr lang="en-US"/>
              <a:t>Speaker bios no image</a:t>
            </a:r>
            <a:endParaRPr/>
          </a:p>
        </p:txBody>
      </p:sp>
      <p:sp>
        <p:nvSpPr>
          <p:cNvPr id="3" name="Holder 3"/>
          <p:cNvSpPr>
            <a:spLocks noGrp="1"/>
          </p:cNvSpPr>
          <p:nvPr>
            <p:ph type="body" idx="1" hasCustomPrompt="1"/>
          </p:nvPr>
        </p:nvSpPr>
        <p:spPr>
          <a:xfrm>
            <a:off x="1887052" y="1795462"/>
            <a:ext cx="2960856" cy="2770187"/>
          </a:xfrm>
          <a:prstGeom prst="rect">
            <a:avLst/>
          </a:prstGeom>
          <a:solidFill>
            <a:schemeClr val="bg2"/>
          </a:solidFill>
        </p:spPr>
        <p:txBody>
          <a:bodyPr lIns="251999" tIns="251999" rIns="251999" bIns="251999" numCol="1" spcCol="252000"/>
          <a:lstStyle>
            <a:lvl1pPr marL="171450" indent="-171450">
              <a:buFont typeface="System Font Regular"/>
              <a:buChar char="-"/>
              <a:defRPr sz="1000" b="0" i="0">
                <a:solidFill>
                  <a:srgbClr val="3C3C3B"/>
                </a:solidFill>
                <a:latin typeface="Atkinson Hyperlegible" pitchFamily="2" charset="0"/>
                <a:cs typeface="Arial"/>
              </a:defRPr>
            </a:lvl1pPr>
          </a:lstStyle>
          <a:p>
            <a:r>
              <a:rPr lang="en-AU" sz="1000">
                <a:solidFill>
                  <a:srgbClr val="3C3C3B"/>
                </a:solidFill>
                <a:latin typeface="Arial"/>
                <a:cs typeface="Arial"/>
              </a:rPr>
              <a:t>Body</a:t>
            </a:r>
            <a:r>
              <a:rPr lang="en-AU" sz="1000" spc="-5">
                <a:solidFill>
                  <a:srgbClr val="3C3C3B"/>
                </a:solidFill>
                <a:latin typeface="Arial"/>
                <a:cs typeface="Arial"/>
              </a:rPr>
              <a:t> </a:t>
            </a:r>
            <a:r>
              <a:rPr lang="en-AU" sz="1000">
                <a:solidFill>
                  <a:srgbClr val="3C3C3B"/>
                </a:solidFill>
                <a:latin typeface="Arial"/>
                <a:cs typeface="Arial"/>
              </a:rPr>
              <a:t>copy</a:t>
            </a:r>
            <a:r>
              <a:rPr lang="en-AU" sz="1000" spc="-5">
                <a:solidFill>
                  <a:srgbClr val="3C3C3B"/>
                </a:solidFill>
                <a:latin typeface="Arial"/>
                <a:cs typeface="Arial"/>
              </a:rPr>
              <a:t> </a:t>
            </a:r>
            <a:r>
              <a:rPr lang="en-AU" sz="1000">
                <a:solidFill>
                  <a:srgbClr val="3C3C3B"/>
                </a:solidFill>
                <a:latin typeface="Arial"/>
                <a:cs typeface="Arial"/>
              </a:rPr>
              <a:t>small</a:t>
            </a:r>
            <a:r>
              <a:rPr lang="en-AU" sz="1000" spc="-10">
                <a:solidFill>
                  <a:srgbClr val="3C3C3B"/>
                </a:solidFill>
                <a:latin typeface="Arial"/>
                <a:cs typeface="Arial"/>
              </a:rPr>
              <a:t> </a:t>
            </a:r>
            <a:r>
              <a:rPr lang="en-AU" sz="1000">
                <a:solidFill>
                  <a:srgbClr val="3C3C3B"/>
                </a:solidFill>
                <a:latin typeface="Arial"/>
                <a:cs typeface="Arial"/>
              </a:rPr>
              <a:t>10pt</a:t>
            </a:r>
          </a:p>
          <a:p>
            <a:endParaRPr lang="en-AU"/>
          </a:p>
        </p:txBody>
      </p:sp>
      <p:sp>
        <p:nvSpPr>
          <p:cNvPr id="4" name="object 2">
            <a:extLst>
              <a:ext uri="{FF2B5EF4-FFF2-40B4-BE49-F238E27FC236}">
                <a16:creationId xmlns:a16="http://schemas.microsoft.com/office/drawing/2014/main" id="{E0011B6C-DBFE-00E0-6C67-77C29B241DF5}"/>
              </a:ext>
            </a:extLst>
          </p:cNvPr>
          <p:cNvSpPr/>
          <p:nvPr userDrawn="1"/>
        </p:nvSpPr>
        <p:spPr>
          <a:xfrm>
            <a:off x="1881188" y="1426363"/>
            <a:ext cx="2966720" cy="2540"/>
          </a:xfrm>
          <a:custGeom>
            <a:avLst/>
            <a:gdLst/>
            <a:ahLst/>
            <a:cxnLst/>
            <a:rect l="l" t="t" r="r" b="b"/>
            <a:pathLst>
              <a:path w="2966720" h="2540">
                <a:moveTo>
                  <a:pt x="0" y="2387"/>
                </a:moveTo>
                <a:lnTo>
                  <a:pt x="2966466" y="2387"/>
                </a:lnTo>
                <a:lnTo>
                  <a:pt x="2966466" y="0"/>
                </a:lnTo>
                <a:lnTo>
                  <a:pt x="0" y="0"/>
                </a:lnTo>
                <a:lnTo>
                  <a:pt x="0" y="2387"/>
                </a:lnTo>
                <a:close/>
              </a:path>
            </a:pathLst>
          </a:custGeom>
          <a:solidFill>
            <a:srgbClr val="FAE8DB"/>
          </a:solidFill>
        </p:spPr>
        <p:txBody>
          <a:bodyPr wrap="square" lIns="0" tIns="0" rIns="0" bIns="0" rtlCol="0"/>
          <a:lstStyle/>
          <a:p>
            <a:endParaRPr/>
          </a:p>
        </p:txBody>
      </p:sp>
      <p:sp>
        <p:nvSpPr>
          <p:cNvPr id="12" name="Holder 3">
            <a:extLst>
              <a:ext uri="{FF2B5EF4-FFF2-40B4-BE49-F238E27FC236}">
                <a16:creationId xmlns:a16="http://schemas.microsoft.com/office/drawing/2014/main" id="{01046116-FA83-47AD-17FA-94D776E8C805}"/>
              </a:ext>
            </a:extLst>
          </p:cNvPr>
          <p:cNvSpPr>
            <a:spLocks noGrp="1"/>
          </p:cNvSpPr>
          <p:nvPr>
            <p:ph type="body" idx="15" hasCustomPrompt="1"/>
          </p:nvPr>
        </p:nvSpPr>
        <p:spPr>
          <a:xfrm>
            <a:off x="1887052" y="1426364"/>
            <a:ext cx="2960856" cy="369098"/>
          </a:xfrm>
          <a:prstGeom prst="rect">
            <a:avLst/>
          </a:prstGeom>
          <a:solidFill>
            <a:schemeClr val="accent1"/>
          </a:solidFill>
        </p:spPr>
        <p:txBody>
          <a:bodyPr lIns="251999" tIns="72000" rIns="251999" bIns="72000" numCol="1" spcCol="252000" anchor="ctr" anchorCtr="0"/>
          <a:lstStyle>
            <a:lvl1pPr marL="0" indent="0">
              <a:buFontTx/>
              <a:buNone/>
              <a:defRPr sz="1000" b="0" i="0">
                <a:solidFill>
                  <a:schemeClr val="bg1"/>
                </a:solidFill>
                <a:latin typeface="Atkinson Hyperlegible" pitchFamily="2" charset="0"/>
                <a:cs typeface="Arial"/>
              </a:defRPr>
            </a:lvl1pPr>
          </a:lstStyle>
          <a:p>
            <a:r>
              <a:rPr lang="en-AU" sz="1000">
                <a:solidFill>
                  <a:srgbClr val="3C3C3B"/>
                </a:solidFill>
                <a:latin typeface="Arial"/>
                <a:cs typeface="Arial"/>
              </a:rPr>
              <a:t>Heading 10pt</a:t>
            </a:r>
            <a:endParaRPr/>
          </a:p>
        </p:txBody>
      </p:sp>
      <p:sp>
        <p:nvSpPr>
          <p:cNvPr id="13" name="Holder 3">
            <a:extLst>
              <a:ext uri="{FF2B5EF4-FFF2-40B4-BE49-F238E27FC236}">
                <a16:creationId xmlns:a16="http://schemas.microsoft.com/office/drawing/2014/main" id="{980934C0-12AC-D7ED-F525-AC922980850D}"/>
              </a:ext>
            </a:extLst>
          </p:cNvPr>
          <p:cNvSpPr>
            <a:spLocks noGrp="1"/>
          </p:cNvSpPr>
          <p:nvPr>
            <p:ph type="body" idx="16" hasCustomPrompt="1"/>
          </p:nvPr>
        </p:nvSpPr>
        <p:spPr>
          <a:xfrm>
            <a:off x="5212958" y="1795462"/>
            <a:ext cx="2960856" cy="2770187"/>
          </a:xfrm>
          <a:prstGeom prst="rect">
            <a:avLst/>
          </a:prstGeom>
          <a:solidFill>
            <a:schemeClr val="bg2"/>
          </a:solidFill>
        </p:spPr>
        <p:txBody>
          <a:bodyPr lIns="251999" tIns="251999" rIns="251999" bIns="251999" numCol="1" spcCol="252000"/>
          <a:lstStyle>
            <a:lvl1pPr marL="171450" indent="-171450">
              <a:buFont typeface="System Font Regular"/>
              <a:buChar char="-"/>
              <a:defRPr sz="1000" b="0" i="0">
                <a:solidFill>
                  <a:srgbClr val="3C3C3B"/>
                </a:solidFill>
                <a:latin typeface="Atkinson Hyperlegible" pitchFamily="2" charset="0"/>
                <a:cs typeface="Arial"/>
              </a:defRPr>
            </a:lvl1pPr>
          </a:lstStyle>
          <a:p>
            <a:r>
              <a:rPr lang="en-AU" sz="1000">
                <a:solidFill>
                  <a:srgbClr val="3C3C3B"/>
                </a:solidFill>
                <a:latin typeface="Arial"/>
                <a:cs typeface="Arial"/>
              </a:rPr>
              <a:t>Body</a:t>
            </a:r>
            <a:r>
              <a:rPr lang="en-AU" sz="1000" spc="-5">
                <a:solidFill>
                  <a:srgbClr val="3C3C3B"/>
                </a:solidFill>
                <a:latin typeface="Arial"/>
                <a:cs typeface="Arial"/>
              </a:rPr>
              <a:t> </a:t>
            </a:r>
            <a:r>
              <a:rPr lang="en-AU" sz="1000">
                <a:solidFill>
                  <a:srgbClr val="3C3C3B"/>
                </a:solidFill>
                <a:latin typeface="Arial"/>
                <a:cs typeface="Arial"/>
              </a:rPr>
              <a:t>copy</a:t>
            </a:r>
            <a:r>
              <a:rPr lang="en-AU" sz="1000" spc="-5">
                <a:solidFill>
                  <a:srgbClr val="3C3C3B"/>
                </a:solidFill>
                <a:latin typeface="Arial"/>
                <a:cs typeface="Arial"/>
              </a:rPr>
              <a:t> </a:t>
            </a:r>
            <a:r>
              <a:rPr lang="en-AU" sz="1000">
                <a:solidFill>
                  <a:srgbClr val="3C3C3B"/>
                </a:solidFill>
                <a:latin typeface="Arial"/>
                <a:cs typeface="Arial"/>
              </a:rPr>
              <a:t>small</a:t>
            </a:r>
            <a:r>
              <a:rPr lang="en-AU" sz="1000" spc="-10">
                <a:solidFill>
                  <a:srgbClr val="3C3C3B"/>
                </a:solidFill>
                <a:latin typeface="Arial"/>
                <a:cs typeface="Arial"/>
              </a:rPr>
              <a:t> </a:t>
            </a:r>
            <a:r>
              <a:rPr lang="en-AU" sz="1000">
                <a:solidFill>
                  <a:srgbClr val="3C3C3B"/>
                </a:solidFill>
                <a:latin typeface="Arial"/>
                <a:cs typeface="Arial"/>
              </a:rPr>
              <a:t>10pt</a:t>
            </a:r>
            <a:endParaRPr/>
          </a:p>
        </p:txBody>
      </p:sp>
      <p:sp>
        <p:nvSpPr>
          <p:cNvPr id="15" name="Holder 3">
            <a:extLst>
              <a:ext uri="{FF2B5EF4-FFF2-40B4-BE49-F238E27FC236}">
                <a16:creationId xmlns:a16="http://schemas.microsoft.com/office/drawing/2014/main" id="{2593A6BD-50DF-0434-8D9C-6C5105B37941}"/>
              </a:ext>
            </a:extLst>
          </p:cNvPr>
          <p:cNvSpPr>
            <a:spLocks noGrp="1"/>
          </p:cNvSpPr>
          <p:nvPr>
            <p:ph type="body" idx="17" hasCustomPrompt="1"/>
          </p:nvPr>
        </p:nvSpPr>
        <p:spPr>
          <a:xfrm>
            <a:off x="5212958" y="1426364"/>
            <a:ext cx="2960856" cy="369098"/>
          </a:xfrm>
          <a:prstGeom prst="rect">
            <a:avLst/>
          </a:prstGeom>
          <a:solidFill>
            <a:schemeClr val="accent1"/>
          </a:solidFill>
        </p:spPr>
        <p:txBody>
          <a:bodyPr lIns="251999" tIns="72000" rIns="251999" bIns="72000" numCol="1" spcCol="252000" anchor="ctr" anchorCtr="0"/>
          <a:lstStyle>
            <a:lvl1pPr marL="0" indent="0">
              <a:buFontTx/>
              <a:buNone/>
              <a:defRPr sz="1000" b="0" i="0">
                <a:solidFill>
                  <a:schemeClr val="bg1"/>
                </a:solidFill>
                <a:latin typeface="Atkinson Hyperlegible" pitchFamily="2" charset="0"/>
                <a:cs typeface="Arial"/>
              </a:defRPr>
            </a:lvl1pPr>
          </a:lstStyle>
          <a:p>
            <a:r>
              <a:rPr lang="en-AU" sz="1000">
                <a:solidFill>
                  <a:srgbClr val="3C3C3B"/>
                </a:solidFill>
                <a:latin typeface="Arial"/>
                <a:cs typeface="Arial"/>
              </a:rPr>
              <a:t>Heading 10pt</a:t>
            </a:r>
            <a:endParaRPr/>
          </a:p>
        </p:txBody>
      </p:sp>
    </p:spTree>
    <p:extLst>
      <p:ext uri="{BB962C8B-B14F-4D97-AF65-F5344CB8AC3E}">
        <p14:creationId xmlns:p14="http://schemas.microsoft.com/office/powerpoint/2010/main" val="38340806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No title (line and footer)">
    <p:spTree>
      <p:nvGrpSpPr>
        <p:cNvPr id="1" name=""/>
        <p:cNvGrpSpPr/>
        <p:nvPr/>
      </p:nvGrpSpPr>
      <p:grpSpPr>
        <a:xfrm>
          <a:off x="0" y="0"/>
          <a:ext cx="0" cy="0"/>
          <a:chOff x="0" y="0"/>
          <a:chExt cx="0" cy="0"/>
        </a:xfrm>
      </p:grpSpPr>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7BF0C12-4EFA-AA48-3CFD-E595F2CE757D}"/>
              </a:ext>
            </a:extLst>
          </p:cNvPr>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tkinson Hyperlegible" pitchFamily="2" charset="0"/>
            </a:endParaRPr>
          </a:p>
        </p:txBody>
      </p:sp>
    </p:spTree>
    <p:extLst>
      <p:ext uri="{BB962C8B-B14F-4D97-AF65-F5344CB8AC3E}">
        <p14:creationId xmlns:p14="http://schemas.microsoft.com/office/powerpoint/2010/main" val="3152284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ter break 1">
    <p:bg>
      <p:bgPr>
        <a:solidFill>
          <a:schemeClr val="accent1"/>
        </a:solidFill>
        <a:effectLst/>
      </p:bgPr>
    </p:bg>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A3DE63B7-3D2D-E116-E58F-2358C702605C}"/>
              </a:ext>
            </a:extLst>
          </p:cNvPr>
          <p:cNvSpPr>
            <a:spLocks noGrp="1"/>
          </p:cNvSpPr>
          <p:nvPr>
            <p:ph type="body" sz="quarter" idx="12" hasCustomPrompt="1"/>
          </p:nvPr>
        </p:nvSpPr>
        <p:spPr>
          <a:xfrm>
            <a:off x="554966" y="1047750"/>
            <a:ext cx="8032750" cy="623058"/>
          </a:xfrm>
          <a:prstGeom prst="rect">
            <a:avLst/>
          </a:prstGeom>
        </p:spPr>
        <p:txBody>
          <a:bodyPr lIns="0" rIns="90000"/>
          <a:lstStyle>
            <a:lvl1pPr marL="0" indent="0">
              <a:buNone/>
              <a:defRPr sz="2800" b="0" i="0">
                <a:solidFill>
                  <a:schemeClr val="tx1"/>
                </a:solidFill>
                <a:latin typeface="Atkinson Hyperlegible" pitchFamily="2" charset="0"/>
              </a:defRPr>
            </a:lvl1pPr>
          </a:lstStyle>
          <a:p>
            <a:pPr marL="12700">
              <a:spcBef>
                <a:spcPts val="100"/>
              </a:spcBef>
            </a:pPr>
            <a:r>
              <a:rPr lang="en-AU" b="0" i="1">
                <a:solidFill>
                  <a:srgbClr val="000000"/>
                </a:solidFill>
                <a:latin typeface="Times" pitchFamily="2" charset="0"/>
              </a:rPr>
              <a:t>1-2 lines of copy</a:t>
            </a:r>
            <a:endParaRPr lang="en-AU" b="0" i="1">
              <a:latin typeface="Times" pitchFamily="2" charset="0"/>
            </a:endParaRPr>
          </a:p>
        </p:txBody>
      </p:sp>
      <p:sp>
        <p:nvSpPr>
          <p:cNvPr id="6" name="Text Placeholder 3">
            <a:extLst>
              <a:ext uri="{FF2B5EF4-FFF2-40B4-BE49-F238E27FC236}">
                <a16:creationId xmlns:a16="http://schemas.microsoft.com/office/drawing/2014/main" id="{F7931C68-5A57-D921-2A9C-73B3990F8363}"/>
              </a:ext>
            </a:extLst>
          </p:cNvPr>
          <p:cNvSpPr>
            <a:spLocks noGrp="1"/>
          </p:cNvSpPr>
          <p:nvPr>
            <p:ph type="body" sz="quarter" idx="16" hasCustomPrompt="1"/>
          </p:nvPr>
        </p:nvSpPr>
        <p:spPr>
          <a:xfrm>
            <a:off x="562033" y="3028950"/>
            <a:ext cx="5533967" cy="1901478"/>
          </a:xfrm>
          <a:prstGeom prst="rect">
            <a:avLst/>
          </a:prstGeom>
        </p:spPr>
        <p:txBody>
          <a:bodyPr lIns="0" tIns="0" rIns="0" bIns="0"/>
          <a:lstStyle>
            <a:lvl1pPr marL="0" indent="0">
              <a:buFontTx/>
              <a:buNone/>
              <a:defRPr sz="1400" b="0" i="0">
                <a:solidFill>
                  <a:schemeClr val="tx1"/>
                </a:solidFill>
                <a:latin typeface="Atkinson Hyperlegible" pitchFamily="2" charset="0"/>
              </a:defRPr>
            </a:lvl1pPr>
          </a:lstStyle>
          <a:p>
            <a:r>
              <a:rPr lang="en-GB"/>
              <a:t>Presented by 14pt</a:t>
            </a:r>
            <a:endParaRPr lang="en-US"/>
          </a:p>
        </p:txBody>
      </p:sp>
      <p:sp>
        <p:nvSpPr>
          <p:cNvPr id="8" name="Text Placeholder 8">
            <a:extLst>
              <a:ext uri="{FF2B5EF4-FFF2-40B4-BE49-F238E27FC236}">
                <a16:creationId xmlns:a16="http://schemas.microsoft.com/office/drawing/2014/main" id="{C0A2F580-458B-6978-E5C4-D439F8A8EF5E}"/>
              </a:ext>
            </a:extLst>
          </p:cNvPr>
          <p:cNvSpPr>
            <a:spLocks noGrp="1"/>
          </p:cNvSpPr>
          <p:nvPr>
            <p:ph type="body" sz="quarter" idx="17" hasCustomPrompt="1"/>
          </p:nvPr>
        </p:nvSpPr>
        <p:spPr>
          <a:xfrm>
            <a:off x="554966" y="574675"/>
            <a:ext cx="8032750" cy="623058"/>
          </a:xfrm>
          <a:prstGeom prst="rect">
            <a:avLst/>
          </a:prstGeom>
        </p:spPr>
        <p:txBody>
          <a:bodyPr lIns="0" rIns="90000"/>
          <a:lstStyle>
            <a:lvl1pPr marL="0" indent="0">
              <a:buNone/>
              <a:defRPr sz="2800" b="0" i="0">
                <a:solidFill>
                  <a:schemeClr val="tx1"/>
                </a:solidFill>
                <a:latin typeface="Atkinson Hyperlegible" pitchFamily="2" charset="0"/>
              </a:defRPr>
            </a:lvl1pPr>
          </a:lstStyle>
          <a:p>
            <a:pPr marL="12700">
              <a:spcBef>
                <a:spcPts val="100"/>
              </a:spcBef>
            </a:pPr>
            <a:r>
              <a:rPr lang="en-AU" sz="2800">
                <a:solidFill>
                  <a:srgbClr val="000000"/>
                </a:solidFill>
                <a:latin typeface="Arial"/>
                <a:cs typeface="Arial"/>
              </a:rPr>
              <a:t>Chapter break headline 28pt</a:t>
            </a:r>
            <a:endParaRPr lang="en-AU" b="0" i="1">
              <a:latin typeface="Times" pitchFamily="2" charset="0"/>
            </a:endParaRPr>
          </a:p>
        </p:txBody>
      </p:sp>
    </p:spTree>
    <p:extLst>
      <p:ext uri="{BB962C8B-B14F-4D97-AF65-F5344CB8AC3E}">
        <p14:creationId xmlns:p14="http://schemas.microsoft.com/office/powerpoint/2010/main" val="2530209420"/>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pter break 2">
    <p:bg>
      <p:bgPr>
        <a:solidFill>
          <a:schemeClr val="tx1"/>
        </a:solidFill>
        <a:effectLst/>
      </p:bgPr>
    </p:bg>
    <p:spTree>
      <p:nvGrpSpPr>
        <p:cNvPr id="1" name=""/>
        <p:cNvGrpSpPr/>
        <p:nvPr/>
      </p:nvGrpSpPr>
      <p:grpSpPr>
        <a:xfrm>
          <a:off x="0" y="0"/>
          <a:ext cx="0" cy="0"/>
          <a:chOff x="0" y="0"/>
          <a:chExt cx="0" cy="0"/>
        </a:xfrm>
      </p:grpSpPr>
      <p:sp>
        <p:nvSpPr>
          <p:cNvPr id="2" name="Text Placeholder 8">
            <a:extLst>
              <a:ext uri="{FF2B5EF4-FFF2-40B4-BE49-F238E27FC236}">
                <a16:creationId xmlns:a16="http://schemas.microsoft.com/office/drawing/2014/main" id="{21066835-3577-7EA9-7C60-12C9BC765B41}"/>
              </a:ext>
            </a:extLst>
          </p:cNvPr>
          <p:cNvSpPr>
            <a:spLocks noGrp="1"/>
          </p:cNvSpPr>
          <p:nvPr>
            <p:ph type="body" sz="quarter" idx="12" hasCustomPrompt="1"/>
          </p:nvPr>
        </p:nvSpPr>
        <p:spPr>
          <a:xfrm>
            <a:off x="554966" y="1047750"/>
            <a:ext cx="8032750" cy="623058"/>
          </a:xfrm>
          <a:prstGeom prst="rect">
            <a:avLst/>
          </a:prstGeom>
        </p:spPr>
        <p:txBody>
          <a:bodyPr lIns="0" rIns="90000"/>
          <a:lstStyle>
            <a:lvl1pPr marL="0" indent="0">
              <a:buNone/>
              <a:defRPr sz="2800" b="0" i="0">
                <a:solidFill>
                  <a:schemeClr val="bg1"/>
                </a:solidFill>
                <a:latin typeface="Atkinson Hyperlegible" pitchFamily="2" charset="0"/>
              </a:defRPr>
            </a:lvl1pPr>
          </a:lstStyle>
          <a:p>
            <a:pPr marL="12700">
              <a:spcBef>
                <a:spcPts val="100"/>
              </a:spcBef>
            </a:pPr>
            <a:r>
              <a:rPr lang="en-AU" b="0" i="1">
                <a:solidFill>
                  <a:srgbClr val="000000"/>
                </a:solidFill>
                <a:latin typeface="Times" pitchFamily="2" charset="0"/>
              </a:rPr>
              <a:t>1-2 lines of copy</a:t>
            </a:r>
            <a:endParaRPr lang="en-AU" b="0" i="1">
              <a:latin typeface="Times" pitchFamily="2" charset="0"/>
            </a:endParaRPr>
          </a:p>
        </p:txBody>
      </p:sp>
      <p:sp>
        <p:nvSpPr>
          <p:cNvPr id="3" name="Text Placeholder 3">
            <a:extLst>
              <a:ext uri="{FF2B5EF4-FFF2-40B4-BE49-F238E27FC236}">
                <a16:creationId xmlns:a16="http://schemas.microsoft.com/office/drawing/2014/main" id="{25AAED2F-1B70-12A0-8666-145503BFBB25}"/>
              </a:ext>
            </a:extLst>
          </p:cNvPr>
          <p:cNvSpPr>
            <a:spLocks noGrp="1"/>
          </p:cNvSpPr>
          <p:nvPr>
            <p:ph type="body" sz="quarter" idx="16" hasCustomPrompt="1"/>
          </p:nvPr>
        </p:nvSpPr>
        <p:spPr>
          <a:xfrm>
            <a:off x="562033" y="3028950"/>
            <a:ext cx="5533967" cy="1901478"/>
          </a:xfrm>
          <a:prstGeom prst="rect">
            <a:avLst/>
          </a:prstGeom>
        </p:spPr>
        <p:txBody>
          <a:bodyPr lIns="0" tIns="0" rIns="0" bIns="0"/>
          <a:lstStyle>
            <a:lvl1pPr marL="0" indent="0">
              <a:buFontTx/>
              <a:buNone/>
              <a:defRPr sz="1400" b="0" i="0">
                <a:solidFill>
                  <a:schemeClr val="bg1"/>
                </a:solidFill>
                <a:latin typeface="Atkinson Hyperlegible" pitchFamily="2" charset="0"/>
              </a:defRPr>
            </a:lvl1pPr>
          </a:lstStyle>
          <a:p>
            <a:r>
              <a:rPr lang="en-GB"/>
              <a:t>Presented by 14pt</a:t>
            </a:r>
            <a:endParaRPr lang="en-US"/>
          </a:p>
        </p:txBody>
      </p:sp>
      <p:sp>
        <p:nvSpPr>
          <p:cNvPr id="4" name="Text Placeholder 8">
            <a:extLst>
              <a:ext uri="{FF2B5EF4-FFF2-40B4-BE49-F238E27FC236}">
                <a16:creationId xmlns:a16="http://schemas.microsoft.com/office/drawing/2014/main" id="{BF367AE0-0B1A-C793-8FD0-6C83B3BAF9A6}"/>
              </a:ext>
            </a:extLst>
          </p:cNvPr>
          <p:cNvSpPr>
            <a:spLocks noGrp="1"/>
          </p:cNvSpPr>
          <p:nvPr>
            <p:ph type="body" sz="quarter" idx="17" hasCustomPrompt="1"/>
          </p:nvPr>
        </p:nvSpPr>
        <p:spPr>
          <a:xfrm>
            <a:off x="554966" y="574675"/>
            <a:ext cx="8032750" cy="623058"/>
          </a:xfrm>
          <a:prstGeom prst="rect">
            <a:avLst/>
          </a:prstGeom>
        </p:spPr>
        <p:txBody>
          <a:bodyPr lIns="0" rIns="90000"/>
          <a:lstStyle>
            <a:lvl1pPr marL="0" indent="0">
              <a:buNone/>
              <a:defRPr sz="2800" b="0" i="0">
                <a:solidFill>
                  <a:schemeClr val="bg1"/>
                </a:solidFill>
                <a:latin typeface="Atkinson Hyperlegible" pitchFamily="2" charset="0"/>
              </a:defRPr>
            </a:lvl1pPr>
          </a:lstStyle>
          <a:p>
            <a:pPr marL="12700">
              <a:spcBef>
                <a:spcPts val="100"/>
              </a:spcBef>
            </a:pPr>
            <a:r>
              <a:rPr lang="en-AU" sz="2800">
                <a:solidFill>
                  <a:srgbClr val="000000"/>
                </a:solidFill>
                <a:latin typeface="Arial"/>
                <a:cs typeface="Arial"/>
              </a:rPr>
              <a:t>Chapter break headline 28pt</a:t>
            </a:r>
            <a:endParaRPr lang="en-AU" b="0" i="1">
              <a:latin typeface="Times" pitchFamily="2" charset="0"/>
            </a:endParaRPr>
          </a:p>
        </p:txBody>
      </p:sp>
    </p:spTree>
    <p:extLst>
      <p:ext uri="{BB962C8B-B14F-4D97-AF65-F5344CB8AC3E}">
        <p14:creationId xmlns:p14="http://schemas.microsoft.com/office/powerpoint/2010/main" val="3019439381"/>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pter break 3">
    <p:bg>
      <p:bgPr>
        <a:solidFill>
          <a:schemeClr val="tx2"/>
        </a:solidFill>
        <a:effectLst/>
      </p:bgPr>
    </p:bg>
    <p:spTree>
      <p:nvGrpSpPr>
        <p:cNvPr id="1" name=""/>
        <p:cNvGrpSpPr/>
        <p:nvPr/>
      </p:nvGrpSpPr>
      <p:grpSpPr>
        <a:xfrm>
          <a:off x="0" y="0"/>
          <a:ext cx="0" cy="0"/>
          <a:chOff x="0" y="0"/>
          <a:chExt cx="0" cy="0"/>
        </a:xfrm>
      </p:grpSpPr>
      <p:sp>
        <p:nvSpPr>
          <p:cNvPr id="2" name="Text Placeholder 8">
            <a:extLst>
              <a:ext uri="{FF2B5EF4-FFF2-40B4-BE49-F238E27FC236}">
                <a16:creationId xmlns:a16="http://schemas.microsoft.com/office/drawing/2014/main" id="{6FC22782-CE95-2810-1D92-2B7EA357B871}"/>
              </a:ext>
            </a:extLst>
          </p:cNvPr>
          <p:cNvSpPr>
            <a:spLocks noGrp="1"/>
          </p:cNvSpPr>
          <p:nvPr>
            <p:ph type="body" sz="quarter" idx="12" hasCustomPrompt="1"/>
          </p:nvPr>
        </p:nvSpPr>
        <p:spPr>
          <a:xfrm>
            <a:off x="554966" y="1047750"/>
            <a:ext cx="8032750" cy="623058"/>
          </a:xfrm>
          <a:prstGeom prst="rect">
            <a:avLst/>
          </a:prstGeom>
        </p:spPr>
        <p:txBody>
          <a:bodyPr lIns="0" rIns="90000"/>
          <a:lstStyle>
            <a:lvl1pPr marL="0" indent="0">
              <a:buNone/>
              <a:defRPr sz="2800" b="0" i="0">
                <a:solidFill>
                  <a:schemeClr val="bg1"/>
                </a:solidFill>
                <a:latin typeface="Atkinson Hyperlegible" pitchFamily="2" charset="0"/>
              </a:defRPr>
            </a:lvl1pPr>
          </a:lstStyle>
          <a:p>
            <a:pPr marL="12700">
              <a:spcBef>
                <a:spcPts val="100"/>
              </a:spcBef>
            </a:pPr>
            <a:r>
              <a:rPr lang="en-AU" b="0" i="1">
                <a:solidFill>
                  <a:srgbClr val="000000"/>
                </a:solidFill>
                <a:latin typeface="Times" pitchFamily="2" charset="0"/>
              </a:rPr>
              <a:t>1-2 lines of copy</a:t>
            </a:r>
            <a:endParaRPr lang="en-AU" b="0" i="1">
              <a:latin typeface="Times" pitchFamily="2" charset="0"/>
            </a:endParaRPr>
          </a:p>
        </p:txBody>
      </p:sp>
      <p:sp>
        <p:nvSpPr>
          <p:cNvPr id="3" name="Text Placeholder 3">
            <a:extLst>
              <a:ext uri="{FF2B5EF4-FFF2-40B4-BE49-F238E27FC236}">
                <a16:creationId xmlns:a16="http://schemas.microsoft.com/office/drawing/2014/main" id="{6F8263D2-F9BE-3D44-C629-FD1F86B3E17F}"/>
              </a:ext>
            </a:extLst>
          </p:cNvPr>
          <p:cNvSpPr>
            <a:spLocks noGrp="1"/>
          </p:cNvSpPr>
          <p:nvPr>
            <p:ph type="body" sz="quarter" idx="16" hasCustomPrompt="1"/>
          </p:nvPr>
        </p:nvSpPr>
        <p:spPr>
          <a:xfrm>
            <a:off x="562033" y="3028950"/>
            <a:ext cx="5533967" cy="1901478"/>
          </a:xfrm>
          <a:prstGeom prst="rect">
            <a:avLst/>
          </a:prstGeom>
        </p:spPr>
        <p:txBody>
          <a:bodyPr lIns="0" tIns="0" rIns="0" bIns="0"/>
          <a:lstStyle>
            <a:lvl1pPr marL="0" indent="0">
              <a:buFontTx/>
              <a:buNone/>
              <a:defRPr sz="1400" b="0" i="0">
                <a:solidFill>
                  <a:schemeClr val="bg1"/>
                </a:solidFill>
                <a:latin typeface="Atkinson Hyperlegible" pitchFamily="2" charset="0"/>
              </a:defRPr>
            </a:lvl1pPr>
          </a:lstStyle>
          <a:p>
            <a:r>
              <a:rPr lang="en-GB"/>
              <a:t>Presented by 14pt</a:t>
            </a:r>
            <a:endParaRPr lang="en-US"/>
          </a:p>
        </p:txBody>
      </p:sp>
      <p:sp>
        <p:nvSpPr>
          <p:cNvPr id="4" name="Text Placeholder 8">
            <a:extLst>
              <a:ext uri="{FF2B5EF4-FFF2-40B4-BE49-F238E27FC236}">
                <a16:creationId xmlns:a16="http://schemas.microsoft.com/office/drawing/2014/main" id="{26D0B820-7965-14E8-72F1-2EE5EF1CB3A9}"/>
              </a:ext>
            </a:extLst>
          </p:cNvPr>
          <p:cNvSpPr>
            <a:spLocks noGrp="1"/>
          </p:cNvSpPr>
          <p:nvPr>
            <p:ph type="body" sz="quarter" idx="17" hasCustomPrompt="1"/>
          </p:nvPr>
        </p:nvSpPr>
        <p:spPr>
          <a:xfrm>
            <a:off x="554966" y="574675"/>
            <a:ext cx="8032750" cy="623058"/>
          </a:xfrm>
          <a:prstGeom prst="rect">
            <a:avLst/>
          </a:prstGeom>
        </p:spPr>
        <p:txBody>
          <a:bodyPr lIns="0" rIns="90000"/>
          <a:lstStyle>
            <a:lvl1pPr marL="0" indent="0">
              <a:buNone/>
              <a:defRPr sz="2800" b="0" i="0">
                <a:solidFill>
                  <a:schemeClr val="bg1"/>
                </a:solidFill>
                <a:latin typeface="Atkinson Hyperlegible" pitchFamily="2" charset="0"/>
              </a:defRPr>
            </a:lvl1pPr>
          </a:lstStyle>
          <a:p>
            <a:pPr marL="12700">
              <a:spcBef>
                <a:spcPts val="100"/>
              </a:spcBef>
            </a:pPr>
            <a:r>
              <a:rPr lang="en-AU" sz="2800">
                <a:solidFill>
                  <a:srgbClr val="000000"/>
                </a:solidFill>
                <a:latin typeface="Arial"/>
                <a:cs typeface="Arial"/>
              </a:rPr>
              <a:t>Chapter break headline 28pt</a:t>
            </a:r>
            <a:endParaRPr lang="en-AU" b="0" i="1">
              <a:latin typeface="Times" pitchFamily="2" charset="0"/>
            </a:endParaRPr>
          </a:p>
        </p:txBody>
      </p:sp>
    </p:spTree>
    <p:extLst>
      <p:ext uri="{BB962C8B-B14F-4D97-AF65-F5344CB8AC3E}">
        <p14:creationId xmlns:p14="http://schemas.microsoft.com/office/powerpoint/2010/main" val="3123553179"/>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ogo centre black">
    <p:bg>
      <p:bgRef idx="1001">
        <a:schemeClr val="bg1"/>
      </p:bgRef>
    </p:bg>
    <p:spTree>
      <p:nvGrpSpPr>
        <p:cNvPr id="1" name=""/>
        <p:cNvGrpSpPr/>
        <p:nvPr/>
      </p:nvGrpSpPr>
      <p:grpSpPr>
        <a:xfrm>
          <a:off x="0" y="0"/>
          <a:ext cx="0" cy="0"/>
          <a:chOff x="0" y="0"/>
          <a:chExt cx="0" cy="0"/>
        </a:xfrm>
      </p:grpSpPr>
      <p:sp>
        <p:nvSpPr>
          <p:cNvPr id="9" name="object 2">
            <a:extLst>
              <a:ext uri="{FF2B5EF4-FFF2-40B4-BE49-F238E27FC236}">
                <a16:creationId xmlns:a16="http://schemas.microsoft.com/office/drawing/2014/main" id="{50296C6E-3B64-67D7-F619-28187B1295EE}"/>
              </a:ext>
            </a:extLst>
          </p:cNvPr>
          <p:cNvSpPr/>
          <p:nvPr userDrawn="1"/>
        </p:nvSpPr>
        <p:spPr>
          <a:xfrm>
            <a:off x="0" y="0"/>
            <a:ext cx="9144000" cy="5143500"/>
          </a:xfrm>
          <a:custGeom>
            <a:avLst/>
            <a:gdLst/>
            <a:ahLst/>
            <a:cxnLst/>
            <a:rect l="l" t="t" r="r" b="b"/>
            <a:pathLst>
              <a:path w="9144000" h="5143500">
                <a:moveTo>
                  <a:pt x="9144000" y="0"/>
                </a:moveTo>
                <a:lnTo>
                  <a:pt x="0" y="0"/>
                </a:lnTo>
                <a:lnTo>
                  <a:pt x="0" y="5143500"/>
                </a:lnTo>
                <a:lnTo>
                  <a:pt x="9144000" y="5143500"/>
                </a:lnTo>
                <a:lnTo>
                  <a:pt x="9144000" y="0"/>
                </a:lnTo>
                <a:close/>
              </a:path>
            </a:pathLst>
          </a:custGeom>
          <a:solidFill>
            <a:schemeClr val="tx1"/>
          </a:solidFill>
        </p:spPr>
        <p:txBody>
          <a:bodyPr wrap="square" lIns="0" tIns="0" rIns="0" bIns="0" rtlCol="0"/>
          <a:lstStyle/>
          <a:p>
            <a:endParaRPr/>
          </a:p>
        </p:txBody>
      </p:sp>
      <p:pic>
        <p:nvPicPr>
          <p:cNvPr id="10" name="Picture 9">
            <a:extLst>
              <a:ext uri="{FF2B5EF4-FFF2-40B4-BE49-F238E27FC236}">
                <a16:creationId xmlns:a16="http://schemas.microsoft.com/office/drawing/2014/main" id="{90B06A1B-395E-4CB0-3B0C-D14FDE9BA0E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657339" y="2261198"/>
            <a:ext cx="1829323" cy="633227"/>
          </a:xfrm>
          <a:prstGeom prst="rect">
            <a:avLst/>
          </a:prstGeom>
        </p:spPr>
      </p:pic>
    </p:spTree>
    <p:extLst>
      <p:ext uri="{BB962C8B-B14F-4D97-AF65-F5344CB8AC3E}">
        <p14:creationId xmlns:p14="http://schemas.microsoft.com/office/powerpoint/2010/main" val="1925037456"/>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ogo centre ochre">
    <p:bg>
      <p:bgPr>
        <a:solidFill>
          <a:schemeClr val="accent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13E466C-1ADC-0DA2-E815-89094AED2510}"/>
              </a:ext>
            </a:extLst>
          </p:cNvPr>
          <p:cNvPicPr>
            <a:picLocks noChangeAspect="1"/>
          </p:cNvPicPr>
          <p:nvPr userDrawn="1"/>
        </p:nvPicPr>
        <p:blipFill>
          <a:blip r:embed="rId2"/>
          <a:stretch>
            <a:fillRect/>
          </a:stretch>
        </p:blipFill>
        <p:spPr>
          <a:xfrm>
            <a:off x="3657338" y="2261197"/>
            <a:ext cx="1829323" cy="643417"/>
          </a:xfrm>
          <a:prstGeom prst="rect">
            <a:avLst/>
          </a:prstGeom>
        </p:spPr>
      </p:pic>
    </p:spTree>
    <p:extLst>
      <p:ext uri="{BB962C8B-B14F-4D97-AF65-F5344CB8AC3E}">
        <p14:creationId xmlns:p14="http://schemas.microsoft.com/office/powerpoint/2010/main" val="4071097661"/>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5" Type="http://schemas.openxmlformats.org/officeDocument/2006/relationships/theme" Target="../theme/theme4.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3" Type="http://schemas.openxmlformats.org/officeDocument/2006/relationships/slideLayout" Target="../slideLayouts/slideLayout24.xml"/><Relationship Id="rId21" Type="http://schemas.openxmlformats.org/officeDocument/2006/relationships/slideLayout" Target="../slideLayouts/slideLayout42.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slideLayout" Target="../slideLayouts/slideLayout41.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23" Type="http://schemas.openxmlformats.org/officeDocument/2006/relationships/theme" Target="../theme/theme5.xml"/><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3824931"/>
      </p:ext>
    </p:extLst>
  </p:cSld>
  <p:clrMap bg1="lt1" tx1="dk1" bg2="lt2" tx2="dk2" accent1="accent1" accent2="accent2" accent3="accent3" accent4="accent4" accent5="accent5" accent6="accent6" hlink="hlink" folHlink="folHlink"/>
  <p:sldLayoutIdLst>
    <p:sldLayoutId id="2147483707" r:id="rId1"/>
    <p:sldLayoutId id="2147483711" r:id="rId2"/>
  </p:sldLayoutIdLst>
  <p:txStyles>
    <p:titleStyle>
      <a:lvl1pPr>
        <a:defRPr>
          <a:solidFill>
            <a:schemeClr val="accent1"/>
          </a:solidFill>
          <a:latin typeface="+mj-lt"/>
          <a:ea typeface="+mj-ea"/>
          <a:cs typeface="+mj-cs"/>
        </a:defRPr>
      </a:lvl1pPr>
    </p:titleStyle>
    <p:bodyStyle>
      <a:lvl1pPr marL="171450" indent="-171450">
        <a:buClr>
          <a:schemeClr val="tx2"/>
        </a:buClr>
        <a:buFont typeface="Arial" panose="020B0604020202020204" pitchFamily="34" charset="0"/>
        <a:buChar char="•"/>
        <a:defRPr>
          <a:solidFill>
            <a:schemeClr val="tx2"/>
          </a:solidFill>
          <a:latin typeface="+mn-lt"/>
          <a:ea typeface="+mn-ea"/>
          <a:cs typeface="+mn-cs"/>
        </a:defRPr>
      </a:lvl1pPr>
      <a:lvl2pPr marL="457200">
        <a:buFont typeface="Arial" panose="020B0604020202020204" pitchFamily="34" charset="0"/>
        <a:buChar char="•"/>
        <a:defRPr>
          <a:solidFill>
            <a:schemeClr val="tx2"/>
          </a:solidFill>
          <a:latin typeface="+mn-lt"/>
          <a:ea typeface="+mn-ea"/>
          <a:cs typeface="+mn-cs"/>
        </a:defRPr>
      </a:lvl2pPr>
      <a:lvl3pPr marL="914400">
        <a:buFont typeface="Arial" panose="020B0604020202020204" pitchFamily="34" charset="0"/>
        <a:buChar char="•"/>
        <a:defRPr>
          <a:solidFill>
            <a:schemeClr val="tx2"/>
          </a:solidFill>
          <a:latin typeface="+mn-lt"/>
          <a:ea typeface="+mn-ea"/>
          <a:cs typeface="+mn-cs"/>
        </a:defRPr>
      </a:lvl3pPr>
      <a:lvl4pPr marL="1371600">
        <a:buFont typeface="Arial" panose="020B0604020202020204" pitchFamily="34" charset="0"/>
        <a:buChar char="•"/>
        <a:defRPr>
          <a:solidFill>
            <a:schemeClr val="tx2"/>
          </a:solidFill>
          <a:latin typeface="+mn-lt"/>
          <a:ea typeface="+mn-ea"/>
          <a:cs typeface="+mn-cs"/>
        </a:defRPr>
      </a:lvl4pPr>
      <a:lvl5pPr marL="1828800">
        <a:buFont typeface="Arial" panose="020B0604020202020204" pitchFamily="34" charset="0"/>
        <a:buChar char="•"/>
        <a:defRPr>
          <a:solidFill>
            <a:schemeClr val="tx2"/>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extLst>
    <p:ext uri="{27BBF7A9-308A-43DC-89C8-2F10F3537804}">
      <p15:sldGuideLst xmlns:p15="http://schemas.microsoft.com/office/powerpoint/2012/main">
        <p15:guide id="4" orient="horz" pos="362" userDrawn="1">
          <p15:clr>
            <a:srgbClr val="A4A3A4"/>
          </p15:clr>
        </p15:guide>
        <p15:guide id="6" orient="horz" pos="1131" userDrawn="1">
          <p15:clr>
            <a:srgbClr val="A4A3A4"/>
          </p15:clr>
        </p15:guide>
        <p15:guide id="8" orient="horz" pos="2876" userDrawn="1">
          <p15:clr>
            <a:srgbClr val="A4A3A4"/>
          </p15:clr>
        </p15:guide>
        <p15:guide id="9" pos="360" userDrawn="1">
          <p15:clr>
            <a:srgbClr val="A4A3A4"/>
          </p15:clr>
        </p15:guide>
        <p15:guide id="10" pos="5396" userDrawn="1">
          <p15:clr>
            <a:srgbClr val="A4A3A4"/>
          </p15:clr>
        </p15:guide>
        <p15:guide id="11" pos="1185" userDrawn="1">
          <p15:clr>
            <a:srgbClr val="A4A3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86897651"/>
      </p:ext>
    </p:extLst>
  </p:cSld>
  <p:clrMap bg1="lt1" tx1="dk1" bg2="lt2" tx2="dk2" accent1="accent1" accent2="accent2" accent3="accent3" accent4="accent4" accent5="accent5" accent6="accent6" hlink="hlink" folHlink="folHlink"/>
  <p:sldLayoutIdLst>
    <p:sldLayoutId id="2147483714" r:id="rId1"/>
    <p:sldLayoutId id="2147483741" r:id="rId2"/>
  </p:sldLayoutIdLst>
  <p:txStyles>
    <p:titleStyle>
      <a:lvl1pPr>
        <a:defRPr>
          <a:solidFill>
            <a:schemeClr val="accent1"/>
          </a:solidFill>
          <a:latin typeface="+mj-lt"/>
          <a:ea typeface="+mj-ea"/>
          <a:cs typeface="+mj-cs"/>
        </a:defRPr>
      </a:lvl1pPr>
    </p:titleStyle>
    <p:bodyStyle>
      <a:lvl1pPr marL="171450" indent="-171450">
        <a:buClr>
          <a:schemeClr val="tx2"/>
        </a:buClr>
        <a:buFont typeface="Arial" panose="020B0604020202020204" pitchFamily="34" charset="0"/>
        <a:buChar char="•"/>
        <a:defRPr>
          <a:solidFill>
            <a:schemeClr val="tx2"/>
          </a:solidFill>
          <a:latin typeface="+mn-lt"/>
          <a:ea typeface="+mn-ea"/>
          <a:cs typeface="+mn-cs"/>
        </a:defRPr>
      </a:lvl1pPr>
      <a:lvl2pPr marL="457200">
        <a:buFont typeface="Arial" panose="020B0604020202020204" pitchFamily="34" charset="0"/>
        <a:buChar char="•"/>
        <a:defRPr>
          <a:solidFill>
            <a:schemeClr val="tx2"/>
          </a:solidFill>
          <a:latin typeface="+mn-lt"/>
          <a:ea typeface="+mn-ea"/>
          <a:cs typeface="+mn-cs"/>
        </a:defRPr>
      </a:lvl2pPr>
      <a:lvl3pPr marL="914400">
        <a:buFont typeface="Arial" panose="020B0604020202020204" pitchFamily="34" charset="0"/>
        <a:buChar char="•"/>
        <a:defRPr>
          <a:solidFill>
            <a:schemeClr val="tx2"/>
          </a:solidFill>
          <a:latin typeface="+mn-lt"/>
          <a:ea typeface="+mn-ea"/>
          <a:cs typeface="+mn-cs"/>
        </a:defRPr>
      </a:lvl3pPr>
      <a:lvl4pPr marL="1371600">
        <a:buFont typeface="Arial" panose="020B0604020202020204" pitchFamily="34" charset="0"/>
        <a:buChar char="•"/>
        <a:defRPr>
          <a:solidFill>
            <a:schemeClr val="tx2"/>
          </a:solidFill>
          <a:latin typeface="+mn-lt"/>
          <a:ea typeface="+mn-ea"/>
          <a:cs typeface="+mn-cs"/>
        </a:defRPr>
      </a:lvl4pPr>
      <a:lvl5pPr marL="1828800">
        <a:buFont typeface="Arial" panose="020B0604020202020204" pitchFamily="34" charset="0"/>
        <a:buChar char="•"/>
        <a:defRPr>
          <a:solidFill>
            <a:schemeClr val="tx2"/>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extLst>
    <p:ext uri="{27BBF7A9-308A-43DC-89C8-2F10F3537804}">
      <p15:sldGuideLst xmlns:p15="http://schemas.microsoft.com/office/powerpoint/2012/main">
        <p15:guide id="4" orient="horz" pos="362" userDrawn="1">
          <p15:clr>
            <a:srgbClr val="A4A3A4"/>
          </p15:clr>
        </p15:guide>
        <p15:guide id="6" orient="horz" pos="1131" userDrawn="1">
          <p15:clr>
            <a:srgbClr val="A4A3A4"/>
          </p15:clr>
        </p15:guide>
        <p15:guide id="8" orient="horz" pos="2876" userDrawn="1">
          <p15:clr>
            <a:srgbClr val="A4A3A4"/>
          </p15:clr>
        </p15:guide>
        <p15:guide id="9" pos="360" userDrawn="1">
          <p15:clr>
            <a:srgbClr val="A4A3A4"/>
          </p15:clr>
        </p15:guide>
        <p15:guide id="10" pos="5396" userDrawn="1">
          <p15:clr>
            <a:srgbClr val="A4A3A4"/>
          </p15:clr>
        </p15:guide>
        <p15:guide id="11" pos="1185" userDrawn="1">
          <p15:clr>
            <a:srgbClr val="A4A3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4958849"/>
      </p:ext>
    </p:extLst>
  </p:cSld>
  <p:clrMap bg1="lt1" tx1="dk1" bg2="lt2" tx2="dk2" accent1="accent1" accent2="accent2" accent3="accent3" accent4="accent4" accent5="accent5" accent6="accent6" hlink="hlink" folHlink="folHlink"/>
  <p:sldLayoutIdLst>
    <p:sldLayoutId id="2147483721" r:id="rId1"/>
    <p:sldLayoutId id="2147483723" r:id="rId2"/>
    <p:sldLayoutId id="2147483724" r:id="rId3"/>
  </p:sldLayoutIdLst>
  <p:txStyles>
    <p:titleStyle>
      <a:lvl1pPr>
        <a:defRPr>
          <a:solidFill>
            <a:schemeClr val="accent1"/>
          </a:solidFill>
          <a:latin typeface="+mj-lt"/>
          <a:ea typeface="+mj-ea"/>
          <a:cs typeface="+mj-cs"/>
        </a:defRPr>
      </a:lvl1pPr>
    </p:titleStyle>
    <p:bodyStyle>
      <a:lvl1pPr marL="171450" indent="-171450">
        <a:buClr>
          <a:schemeClr val="tx2"/>
        </a:buClr>
        <a:buFont typeface="Arial" panose="020B0604020202020204" pitchFamily="34" charset="0"/>
        <a:buChar char="•"/>
        <a:defRPr>
          <a:solidFill>
            <a:schemeClr val="tx2"/>
          </a:solidFill>
          <a:latin typeface="+mn-lt"/>
          <a:ea typeface="+mn-ea"/>
          <a:cs typeface="+mn-cs"/>
        </a:defRPr>
      </a:lvl1pPr>
      <a:lvl2pPr marL="457200">
        <a:buFont typeface="Arial" panose="020B0604020202020204" pitchFamily="34" charset="0"/>
        <a:buChar char="•"/>
        <a:defRPr>
          <a:solidFill>
            <a:schemeClr val="tx2"/>
          </a:solidFill>
          <a:latin typeface="+mn-lt"/>
          <a:ea typeface="+mn-ea"/>
          <a:cs typeface="+mn-cs"/>
        </a:defRPr>
      </a:lvl2pPr>
      <a:lvl3pPr marL="914400">
        <a:buFont typeface="Arial" panose="020B0604020202020204" pitchFamily="34" charset="0"/>
        <a:buChar char="•"/>
        <a:defRPr>
          <a:solidFill>
            <a:schemeClr val="tx2"/>
          </a:solidFill>
          <a:latin typeface="+mn-lt"/>
          <a:ea typeface="+mn-ea"/>
          <a:cs typeface="+mn-cs"/>
        </a:defRPr>
      </a:lvl3pPr>
      <a:lvl4pPr marL="1371600">
        <a:buFont typeface="Arial" panose="020B0604020202020204" pitchFamily="34" charset="0"/>
        <a:buChar char="•"/>
        <a:defRPr>
          <a:solidFill>
            <a:schemeClr val="tx2"/>
          </a:solidFill>
          <a:latin typeface="+mn-lt"/>
          <a:ea typeface="+mn-ea"/>
          <a:cs typeface="+mn-cs"/>
        </a:defRPr>
      </a:lvl4pPr>
      <a:lvl5pPr marL="1828800">
        <a:buFont typeface="Arial" panose="020B0604020202020204" pitchFamily="34" charset="0"/>
        <a:buChar char="•"/>
        <a:defRPr>
          <a:solidFill>
            <a:schemeClr val="tx2"/>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extLst>
    <p:ext uri="{27BBF7A9-308A-43DC-89C8-2F10F3537804}">
      <p15:sldGuideLst xmlns:p15="http://schemas.microsoft.com/office/powerpoint/2012/main">
        <p15:guide id="4" orient="horz" pos="362" userDrawn="1">
          <p15:clr>
            <a:srgbClr val="A4A3A4"/>
          </p15:clr>
        </p15:guide>
        <p15:guide id="6" orient="horz" pos="1131" userDrawn="1">
          <p15:clr>
            <a:srgbClr val="A4A3A4"/>
          </p15:clr>
        </p15:guide>
        <p15:guide id="8" orient="horz" pos="2876" userDrawn="1">
          <p15:clr>
            <a:srgbClr val="A4A3A4"/>
          </p15:clr>
        </p15:guide>
        <p15:guide id="9" pos="360" userDrawn="1">
          <p15:clr>
            <a:srgbClr val="A4A3A4"/>
          </p15:clr>
        </p15:guide>
        <p15:guide id="10" pos="5396" userDrawn="1">
          <p15:clr>
            <a:srgbClr val="A4A3A4"/>
          </p15:clr>
        </p15:guide>
        <p15:guide id="11" pos="1185" userDrawn="1">
          <p15:clr>
            <a:srgbClr val="A4A3A4"/>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0692434"/>
      </p:ext>
    </p:extLst>
  </p:cSld>
  <p:clrMap bg1="lt1" tx1="dk1" bg2="lt2" tx2="dk2" accent1="accent1" accent2="accent2" accent3="accent3" accent4="accent4" accent5="accent5" accent6="accent6" hlink="hlink" folHlink="folHlink"/>
  <p:sldLayoutIdLst>
    <p:sldLayoutId id="2147483726" r:id="rId1"/>
    <p:sldLayoutId id="2147483733" r:id="rId2"/>
    <p:sldLayoutId id="2147483734" r:id="rId3"/>
    <p:sldLayoutId id="2147483735" r:id="rId4"/>
    <p:sldLayoutId id="2147483732" r:id="rId5"/>
    <p:sldLayoutId id="2147483727" r:id="rId6"/>
    <p:sldLayoutId id="2147483739" r:id="rId7"/>
    <p:sldLayoutId id="2147483728" r:id="rId8"/>
    <p:sldLayoutId id="2147483729" r:id="rId9"/>
    <p:sldLayoutId id="2147483730" r:id="rId10"/>
    <p:sldLayoutId id="2147483731" r:id="rId11"/>
    <p:sldLayoutId id="2147483736" r:id="rId12"/>
    <p:sldLayoutId id="2147483737" r:id="rId13"/>
    <p:sldLayoutId id="2147483738" r:id="rId14"/>
  </p:sldLayoutIdLst>
  <p:txStyles>
    <p:titleStyle>
      <a:lvl1pPr>
        <a:defRPr>
          <a:solidFill>
            <a:schemeClr val="accent1"/>
          </a:solidFill>
          <a:latin typeface="+mj-lt"/>
          <a:ea typeface="+mj-ea"/>
          <a:cs typeface="+mj-cs"/>
        </a:defRPr>
      </a:lvl1pPr>
    </p:titleStyle>
    <p:bodyStyle>
      <a:lvl1pPr marL="171450" indent="-171450">
        <a:buClr>
          <a:schemeClr val="tx2"/>
        </a:buClr>
        <a:buFont typeface="Arial" panose="020B0604020202020204" pitchFamily="34" charset="0"/>
        <a:buChar char="•"/>
        <a:defRPr>
          <a:solidFill>
            <a:schemeClr val="tx2"/>
          </a:solidFill>
          <a:latin typeface="+mn-lt"/>
          <a:ea typeface="+mn-ea"/>
          <a:cs typeface="+mn-cs"/>
        </a:defRPr>
      </a:lvl1pPr>
      <a:lvl2pPr marL="457200">
        <a:buFont typeface="Arial" panose="020B0604020202020204" pitchFamily="34" charset="0"/>
        <a:buChar char="•"/>
        <a:defRPr>
          <a:solidFill>
            <a:schemeClr val="tx2"/>
          </a:solidFill>
          <a:latin typeface="+mn-lt"/>
          <a:ea typeface="+mn-ea"/>
          <a:cs typeface="+mn-cs"/>
        </a:defRPr>
      </a:lvl2pPr>
      <a:lvl3pPr marL="914400">
        <a:buFont typeface="Arial" panose="020B0604020202020204" pitchFamily="34" charset="0"/>
        <a:buChar char="•"/>
        <a:defRPr>
          <a:solidFill>
            <a:schemeClr val="tx2"/>
          </a:solidFill>
          <a:latin typeface="+mn-lt"/>
          <a:ea typeface="+mn-ea"/>
          <a:cs typeface="+mn-cs"/>
        </a:defRPr>
      </a:lvl3pPr>
      <a:lvl4pPr marL="1371600">
        <a:buFont typeface="Arial" panose="020B0604020202020204" pitchFamily="34" charset="0"/>
        <a:buChar char="•"/>
        <a:defRPr>
          <a:solidFill>
            <a:schemeClr val="tx2"/>
          </a:solidFill>
          <a:latin typeface="+mn-lt"/>
          <a:ea typeface="+mn-ea"/>
          <a:cs typeface="+mn-cs"/>
        </a:defRPr>
      </a:lvl4pPr>
      <a:lvl5pPr marL="1828800">
        <a:buFont typeface="Arial" panose="020B0604020202020204" pitchFamily="34" charset="0"/>
        <a:buChar char="•"/>
        <a:defRPr>
          <a:solidFill>
            <a:schemeClr val="tx2"/>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extLst>
    <p:ext uri="{27BBF7A9-308A-43DC-89C8-2F10F3537804}">
      <p15:sldGuideLst xmlns:p15="http://schemas.microsoft.com/office/powerpoint/2012/main">
        <p15:guide id="4" orient="horz" pos="362" userDrawn="1">
          <p15:clr>
            <a:srgbClr val="A4A3A4"/>
          </p15:clr>
        </p15:guide>
        <p15:guide id="6" orient="horz" pos="1131" userDrawn="1">
          <p15:clr>
            <a:srgbClr val="A4A3A4"/>
          </p15:clr>
        </p15:guide>
        <p15:guide id="8" orient="horz" pos="2876" userDrawn="1">
          <p15:clr>
            <a:srgbClr val="A4A3A4"/>
          </p15:clr>
        </p15:guide>
        <p15:guide id="9" pos="360" userDrawn="1">
          <p15:clr>
            <a:srgbClr val="A4A3A4"/>
          </p15:clr>
        </p15:guide>
        <p15:guide id="10" pos="5396" userDrawn="1">
          <p15:clr>
            <a:srgbClr val="A4A3A4"/>
          </p15:clr>
        </p15:guide>
        <p15:guide id="11" pos="1185" userDrawn="1">
          <p15:clr>
            <a:srgbClr val="A4A3A4"/>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older 2"/>
          <p:cNvSpPr>
            <a:spLocks noGrp="1"/>
          </p:cNvSpPr>
          <p:nvPr>
            <p:ph type="title"/>
          </p:nvPr>
        </p:nvSpPr>
        <p:spPr>
          <a:xfrm>
            <a:off x="577850" y="736598"/>
            <a:ext cx="7988300" cy="369332"/>
          </a:xfrm>
          <a:prstGeom prst="rect">
            <a:avLst/>
          </a:prstGeom>
        </p:spPr>
        <p:txBody>
          <a:bodyPr wrap="square" lIns="0" tIns="0" rIns="0" bIns="0">
            <a:spAutoFit/>
          </a:bodyPr>
          <a:lstStyle>
            <a:lvl1pPr>
              <a:defRPr sz="2400" b="0" i="0">
                <a:solidFill>
                  <a:srgbClr val="E64626"/>
                </a:solidFill>
                <a:latin typeface="Times New Roman"/>
                <a:cs typeface="Times New Roman"/>
              </a:defRPr>
            </a:lvl1pPr>
          </a:lstStyle>
          <a:p>
            <a:r>
              <a:rPr lang="en-AU"/>
              <a:t>Click to add title</a:t>
            </a:r>
            <a:endParaRPr/>
          </a:p>
        </p:txBody>
      </p:sp>
      <p:sp>
        <p:nvSpPr>
          <p:cNvPr id="3" name="Holder 3"/>
          <p:cNvSpPr>
            <a:spLocks noGrp="1"/>
          </p:cNvSpPr>
          <p:nvPr>
            <p:ph type="body" idx="1"/>
          </p:nvPr>
        </p:nvSpPr>
        <p:spPr>
          <a:xfrm>
            <a:off x="1892300" y="1803398"/>
            <a:ext cx="6673850" cy="2762251"/>
          </a:xfrm>
          <a:prstGeom prst="rect">
            <a:avLst/>
          </a:prstGeom>
        </p:spPr>
        <p:txBody>
          <a:bodyPr wrap="square" lIns="0" tIns="0" rIns="0" bIns="0">
            <a:noAutofit/>
          </a:bodyPr>
          <a:lstStyle>
            <a:lvl1pPr>
              <a:defRPr sz="1000" b="0" i="0">
                <a:solidFill>
                  <a:srgbClr val="3C3C3B"/>
                </a:solidFill>
                <a:latin typeface="Arial"/>
                <a:cs typeface="Arial"/>
              </a:defRPr>
            </a:lvl1pPr>
          </a:lstStyle>
          <a:p>
            <a:pPr marL="171450" indent="-171450">
              <a:buClr>
                <a:schemeClr val="tx2"/>
              </a:buClr>
              <a:buFont typeface="System Font Regular"/>
              <a:buChar char="-"/>
            </a:pPr>
            <a:r>
              <a:rPr lang="en-GB" sz="1000">
                <a:solidFill>
                  <a:schemeClr val="tx2"/>
                </a:solidFill>
                <a:latin typeface="+mn-lt"/>
              </a:rPr>
              <a:t>Click to edit Master text styles</a:t>
            </a:r>
          </a:p>
          <a:p>
            <a:pPr marL="628650" lvl="1" indent="-171450">
              <a:buClr>
                <a:schemeClr val="tx2"/>
              </a:buClr>
              <a:buFont typeface="System Font Regular"/>
              <a:buChar char="-"/>
            </a:pPr>
            <a:r>
              <a:rPr lang="en-GB" sz="1000">
                <a:solidFill>
                  <a:schemeClr val="tx2"/>
                </a:solidFill>
                <a:latin typeface="+mn-lt"/>
              </a:rPr>
              <a:t>Second level</a:t>
            </a:r>
          </a:p>
          <a:p>
            <a:pPr marL="1085850" lvl="2" indent="-171450">
              <a:buClr>
                <a:schemeClr val="tx2"/>
              </a:buClr>
              <a:buFont typeface="System Font Regular"/>
              <a:buChar char="-"/>
            </a:pPr>
            <a:r>
              <a:rPr lang="en-GB" sz="1000">
                <a:solidFill>
                  <a:schemeClr val="tx2"/>
                </a:solidFill>
                <a:latin typeface="+mn-lt"/>
              </a:rPr>
              <a:t>Third level</a:t>
            </a:r>
          </a:p>
          <a:p>
            <a:pPr marL="1543050" lvl="3" indent="-171450">
              <a:buClr>
                <a:schemeClr val="tx2"/>
              </a:buClr>
              <a:buFont typeface="System Font Regular"/>
              <a:buChar char="-"/>
            </a:pPr>
            <a:r>
              <a:rPr lang="en-GB" sz="1000">
                <a:solidFill>
                  <a:schemeClr val="tx2"/>
                </a:solidFill>
                <a:latin typeface="+mn-lt"/>
              </a:rPr>
              <a:t>Fourth level</a:t>
            </a:r>
          </a:p>
          <a:p>
            <a:pPr marL="2000250" lvl="4" indent="-171450">
              <a:buClr>
                <a:schemeClr val="tx2"/>
              </a:buClr>
              <a:buFont typeface="System Font Regular"/>
              <a:buChar char="-"/>
            </a:pPr>
            <a:r>
              <a:rPr lang="en-GB" sz="1000">
                <a:solidFill>
                  <a:schemeClr val="tx2"/>
                </a:solidFill>
                <a:latin typeface="+mn-lt"/>
              </a:rPr>
              <a:t>Fifth level</a:t>
            </a:r>
            <a:endParaRPr lang="en-US" sz="1000">
              <a:solidFill>
                <a:schemeClr val="tx2"/>
              </a:solidFill>
              <a:latin typeface="+mn-lt"/>
            </a:endParaRPr>
          </a:p>
          <a:p>
            <a:endParaRPr/>
          </a:p>
        </p:txBody>
      </p:sp>
      <p:sp>
        <p:nvSpPr>
          <p:cNvPr id="8" name="object 6">
            <a:extLst>
              <a:ext uri="{FF2B5EF4-FFF2-40B4-BE49-F238E27FC236}">
                <a16:creationId xmlns:a16="http://schemas.microsoft.com/office/drawing/2014/main" id="{5A642DA0-8A3F-F1D1-A500-3E3B635F525E}"/>
              </a:ext>
            </a:extLst>
          </p:cNvPr>
          <p:cNvSpPr/>
          <p:nvPr userDrawn="1"/>
        </p:nvSpPr>
        <p:spPr>
          <a:xfrm>
            <a:off x="571500" y="576262"/>
            <a:ext cx="914400" cy="0"/>
          </a:xfrm>
          <a:custGeom>
            <a:avLst/>
            <a:gdLst/>
            <a:ahLst/>
            <a:cxnLst/>
            <a:rect l="l" t="t" r="r" b="b"/>
            <a:pathLst>
              <a:path w="914400">
                <a:moveTo>
                  <a:pt x="914400" y="0"/>
                </a:moveTo>
                <a:lnTo>
                  <a:pt x="0" y="0"/>
                </a:lnTo>
              </a:path>
            </a:pathLst>
          </a:custGeom>
          <a:ln w="9525">
            <a:solidFill>
              <a:schemeClr val="accent1"/>
            </a:solidFill>
          </a:ln>
        </p:spPr>
        <p:txBody>
          <a:bodyPr wrap="square" lIns="0" tIns="0" rIns="0" bIns="0" rtlCol="0"/>
          <a:lstStyle/>
          <a:p>
            <a:endParaRPr/>
          </a:p>
        </p:txBody>
      </p:sp>
      <p:sp>
        <p:nvSpPr>
          <p:cNvPr id="12" name="object 10">
            <a:extLst>
              <a:ext uri="{FF2B5EF4-FFF2-40B4-BE49-F238E27FC236}">
                <a16:creationId xmlns:a16="http://schemas.microsoft.com/office/drawing/2014/main" id="{6C0811DA-1436-1C90-68E8-D6A920491400}"/>
              </a:ext>
            </a:extLst>
          </p:cNvPr>
          <p:cNvSpPr txBox="1"/>
          <p:nvPr userDrawn="1"/>
        </p:nvSpPr>
        <p:spPr>
          <a:xfrm>
            <a:off x="568325" y="4725643"/>
            <a:ext cx="942975" cy="104516"/>
          </a:xfrm>
          <a:prstGeom prst="rect">
            <a:avLst/>
          </a:prstGeom>
        </p:spPr>
        <p:txBody>
          <a:bodyPr vert="horz" wrap="square" lIns="0" tIns="4445" rIns="0" bIns="0" rtlCol="0">
            <a:spAutoFit/>
          </a:bodyPr>
          <a:lstStyle/>
          <a:p>
            <a:pPr marL="12700">
              <a:lnSpc>
                <a:spcPct val="100000"/>
              </a:lnSpc>
              <a:spcBef>
                <a:spcPts val="35"/>
              </a:spcBef>
            </a:pPr>
            <a:r>
              <a:rPr sz="650" b="0" i="0">
                <a:solidFill>
                  <a:srgbClr val="3C3C3B"/>
                </a:solidFill>
                <a:latin typeface="Atkinson Hyperlegible" pitchFamily="2" charset="0"/>
                <a:cs typeface="Arial"/>
              </a:rPr>
              <a:t>The</a:t>
            </a:r>
            <a:r>
              <a:rPr sz="650" b="0" i="0" spc="15">
                <a:solidFill>
                  <a:srgbClr val="3C3C3B"/>
                </a:solidFill>
                <a:latin typeface="Atkinson Hyperlegible" pitchFamily="2" charset="0"/>
                <a:cs typeface="Arial"/>
              </a:rPr>
              <a:t> </a:t>
            </a:r>
            <a:r>
              <a:rPr sz="650" b="0" i="0" spc="-10">
                <a:solidFill>
                  <a:srgbClr val="3C3C3B"/>
                </a:solidFill>
                <a:latin typeface="Atkinson Hyperlegible" pitchFamily="2" charset="0"/>
                <a:cs typeface="Arial"/>
              </a:rPr>
              <a:t>University</a:t>
            </a:r>
            <a:r>
              <a:rPr sz="650" b="0" i="0" spc="10">
                <a:solidFill>
                  <a:srgbClr val="3C3C3B"/>
                </a:solidFill>
                <a:latin typeface="Atkinson Hyperlegible" pitchFamily="2" charset="0"/>
                <a:cs typeface="Arial"/>
              </a:rPr>
              <a:t> </a:t>
            </a:r>
            <a:r>
              <a:rPr sz="650" b="0" i="0">
                <a:solidFill>
                  <a:srgbClr val="3C3C3B"/>
                </a:solidFill>
                <a:latin typeface="Atkinson Hyperlegible" pitchFamily="2" charset="0"/>
                <a:cs typeface="Arial"/>
              </a:rPr>
              <a:t>of</a:t>
            </a:r>
            <a:r>
              <a:rPr sz="650" b="0" i="0" spc="15">
                <a:solidFill>
                  <a:srgbClr val="3C3C3B"/>
                </a:solidFill>
                <a:latin typeface="Atkinson Hyperlegible" pitchFamily="2" charset="0"/>
                <a:cs typeface="Arial"/>
              </a:rPr>
              <a:t> </a:t>
            </a:r>
            <a:r>
              <a:rPr sz="650" b="0" i="0" spc="-10">
                <a:solidFill>
                  <a:srgbClr val="3C3C3B"/>
                </a:solidFill>
                <a:latin typeface="Atkinson Hyperlegible" pitchFamily="2" charset="0"/>
                <a:cs typeface="Arial"/>
              </a:rPr>
              <a:t>Sydney</a:t>
            </a:r>
            <a:endParaRPr sz="650" b="0" i="0">
              <a:latin typeface="Atkinson Hyperlegible" pitchFamily="2" charset="0"/>
              <a:cs typeface="Arial"/>
            </a:endParaRPr>
          </a:p>
        </p:txBody>
      </p:sp>
    </p:spTree>
  </p:cSld>
  <p:clrMap bg1="lt1" tx1="dk1" bg2="lt2" tx2="dk2" accent1="accent1" accent2="accent2" accent3="accent3" accent4="accent4" accent5="accent5" accent6="accent6" hlink="hlink" folHlink="folHlink"/>
  <p:sldLayoutIdLst>
    <p:sldLayoutId id="2147483664" r:id="rId1"/>
    <p:sldLayoutId id="2147483680" r:id="rId2"/>
    <p:sldLayoutId id="2147483681" r:id="rId3"/>
    <p:sldLayoutId id="2147483662" r:id="rId4"/>
    <p:sldLayoutId id="2147483668" r:id="rId5"/>
    <p:sldLayoutId id="2147483669" r:id="rId6"/>
    <p:sldLayoutId id="2147483667" r:id="rId7"/>
    <p:sldLayoutId id="2147483670" r:id="rId8"/>
    <p:sldLayoutId id="2147483666" r:id="rId9"/>
    <p:sldLayoutId id="2147483671" r:id="rId10"/>
    <p:sldLayoutId id="2147483663" r:id="rId11"/>
    <p:sldLayoutId id="2147483672" r:id="rId12"/>
    <p:sldLayoutId id="2147483673" r:id="rId13"/>
    <p:sldLayoutId id="2147483674" r:id="rId14"/>
    <p:sldLayoutId id="2147483675" r:id="rId15"/>
    <p:sldLayoutId id="2147483676" r:id="rId16"/>
    <p:sldLayoutId id="2147483677" r:id="rId17"/>
    <p:sldLayoutId id="2147483740" r:id="rId18"/>
    <p:sldLayoutId id="2147483678" r:id="rId19"/>
    <p:sldLayoutId id="2147483679" r:id="rId20"/>
    <p:sldLayoutId id="2147483665" r:id="rId21"/>
    <p:sldLayoutId id="2147483704" r:id="rId22"/>
  </p:sldLayoutIdLst>
  <p:txStyles>
    <p:titleStyle>
      <a:lvl1pPr>
        <a:defRPr sz="4400" b="0" i="0">
          <a:solidFill>
            <a:schemeClr val="accent1"/>
          </a:solidFill>
          <a:latin typeface="Atkinson Hyperlegible" pitchFamily="2" charset="0"/>
          <a:ea typeface="+mj-ea"/>
          <a:cs typeface="+mj-cs"/>
        </a:defRPr>
      </a:lvl1pPr>
    </p:titleStyle>
    <p:bodyStyle>
      <a:lvl1pPr marL="171450" indent="-171450">
        <a:buClr>
          <a:schemeClr val="tx2"/>
        </a:buClr>
        <a:buFont typeface="Arial" panose="020B0604020202020204" pitchFamily="34" charset="0"/>
        <a:buChar char="•"/>
        <a:defRPr b="0" i="0">
          <a:solidFill>
            <a:schemeClr val="tx2"/>
          </a:solidFill>
          <a:latin typeface="Atkinson Hyperlegible" pitchFamily="2" charset="0"/>
          <a:ea typeface="+mn-ea"/>
          <a:cs typeface="+mn-cs"/>
        </a:defRPr>
      </a:lvl1pPr>
      <a:lvl2pPr marL="457200">
        <a:buFont typeface="Arial" panose="020B0604020202020204" pitchFamily="34" charset="0"/>
        <a:buChar char="•"/>
        <a:defRPr b="0" i="0">
          <a:solidFill>
            <a:schemeClr val="tx2"/>
          </a:solidFill>
          <a:latin typeface="Atkinson Hyperlegible" pitchFamily="2" charset="0"/>
          <a:ea typeface="+mn-ea"/>
          <a:cs typeface="+mn-cs"/>
        </a:defRPr>
      </a:lvl2pPr>
      <a:lvl3pPr marL="914400">
        <a:buFont typeface="Arial" panose="020B0604020202020204" pitchFamily="34" charset="0"/>
        <a:buChar char="•"/>
        <a:defRPr b="0" i="0">
          <a:solidFill>
            <a:schemeClr val="tx2"/>
          </a:solidFill>
          <a:latin typeface="Atkinson Hyperlegible" pitchFamily="2" charset="0"/>
          <a:ea typeface="+mn-ea"/>
          <a:cs typeface="+mn-cs"/>
        </a:defRPr>
      </a:lvl3pPr>
      <a:lvl4pPr marL="1371600">
        <a:buFont typeface="Arial" panose="020B0604020202020204" pitchFamily="34" charset="0"/>
        <a:buChar char="•"/>
        <a:defRPr b="0" i="0">
          <a:solidFill>
            <a:schemeClr val="tx2"/>
          </a:solidFill>
          <a:latin typeface="Atkinson Hyperlegible" pitchFamily="2" charset="0"/>
          <a:ea typeface="+mn-ea"/>
          <a:cs typeface="+mn-cs"/>
        </a:defRPr>
      </a:lvl4pPr>
      <a:lvl5pPr marL="1828800">
        <a:buFont typeface="Arial" panose="020B0604020202020204" pitchFamily="34" charset="0"/>
        <a:buChar char="•"/>
        <a:defRPr b="0" i="0">
          <a:solidFill>
            <a:schemeClr val="tx2"/>
          </a:solidFill>
          <a:latin typeface="Atkinson Hyperlegible" pitchFamily="2" charset="0"/>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extLst>
    <p:ext uri="{27BBF7A9-308A-43DC-89C8-2F10F3537804}">
      <p15:sldGuideLst xmlns:p15="http://schemas.microsoft.com/office/powerpoint/2012/main">
        <p15:guide id="4" orient="horz" pos="362" userDrawn="1">
          <p15:clr>
            <a:srgbClr val="A4A3A4"/>
          </p15:clr>
        </p15:guide>
        <p15:guide id="6" orient="horz" pos="1131" userDrawn="1">
          <p15:clr>
            <a:srgbClr val="A4A3A4"/>
          </p15:clr>
        </p15:guide>
        <p15:guide id="8" orient="horz" pos="2876" userDrawn="1">
          <p15:clr>
            <a:srgbClr val="A4A3A4"/>
          </p15:clr>
        </p15:guide>
        <p15:guide id="9" pos="360" userDrawn="1">
          <p15:clr>
            <a:srgbClr val="A4A3A4"/>
          </p15:clr>
        </p15:guide>
        <p15:guide id="10" pos="5396" userDrawn="1">
          <p15:clr>
            <a:srgbClr val="A4A3A4"/>
          </p15:clr>
        </p15:guide>
        <p15:guide id="11" pos="1185" userDrawn="1">
          <p15:clr>
            <a:srgbClr val="A4A3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9.xml"/><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0.xml"/><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1.xml"/><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3.xml"/><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5.xml"/><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5.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9.xml"/><Relationship Id="rId1" Type="http://schemas.openxmlformats.org/officeDocument/2006/relationships/slideLayout" Target="../slideLayouts/slideLayout3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5.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2.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1.xml"/><Relationship Id="rId1" Type="http://schemas.openxmlformats.org/officeDocument/2006/relationships/slideLayout" Target="../slideLayouts/slideLayout35.xml"/><Relationship Id="rId4" Type="http://schemas.openxmlformats.org/officeDocument/2006/relationships/image" Target="../media/image26.jpe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5.xml"/></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5.xml"/></Relationships>
</file>

<file path=ppt/slides/_rels/slide42.xml.rels><?xml version="1.0" encoding="UTF-8" standalone="yes"?>
<Relationships xmlns="http://schemas.openxmlformats.org/package/2006/relationships"><Relationship Id="rId3" Type="http://schemas.openxmlformats.org/officeDocument/2006/relationships/hyperlink" Target="https://daisy.org/activities/software/wordtoepub/" TargetMode="External"/><Relationship Id="rId2" Type="http://schemas.openxmlformats.org/officeDocument/2006/relationships/notesSlide" Target="../notesSlides/notesSlide37.xml"/><Relationship Id="rId1" Type="http://schemas.openxmlformats.org/officeDocument/2006/relationships/slideLayout" Target="../slideLayouts/slideLayout35.xml"/><Relationship Id="rId6" Type="http://schemas.openxmlformats.org/officeDocument/2006/relationships/hyperlink" Target="https://www.circularsoftware.com/apps/circularflo" TargetMode="External"/><Relationship Id="rId5" Type="http://schemas.openxmlformats.org/officeDocument/2006/relationships/hyperlink" Target="https://www.adobe.com/accessibility/products/indesign.edu.html" TargetMode="External"/><Relationship Id="rId4" Type="http://schemas.openxmlformats.org/officeDocument/2006/relationships/hyperlink" Target="https://guide.pressbooks.com/chapter/make-your-book-accessible-and-inclusive/" TargetMode="Externa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5.xml"/></Relationships>
</file>

<file path=ppt/slides/_rels/slide44.xml.rels><?xml version="1.0" encoding="UTF-8" standalone="yes"?>
<Relationships xmlns="http://schemas.openxmlformats.org/package/2006/relationships"><Relationship Id="rId3" Type="http://schemas.openxmlformats.org/officeDocument/2006/relationships/hyperlink" Target="https://daisy.github.io/ace/getting-started/ace-app/" TargetMode="External"/><Relationship Id="rId2" Type="http://schemas.openxmlformats.org/officeDocument/2006/relationships/notesSlide" Target="../notesSlides/notesSlide39.xml"/><Relationship Id="rId1" Type="http://schemas.openxmlformats.org/officeDocument/2006/relationships/slideLayout" Target="../slideLayouts/slideLayout35.xml"/></Relationships>
</file>

<file path=ppt/slides/_rels/slide45.xml.rels><?xml version="1.0" encoding="UTF-8" standalone="yes"?>
<Relationships xmlns="http://schemas.openxmlformats.org/package/2006/relationships"><Relationship Id="rId3" Type="http://schemas.openxmlformats.org/officeDocument/2006/relationships/hyperlink" Target="https://community.canvaslms.com/t5/Canvas-Basics-Guide/What-are-the-Canvas-accessibility-standards/ta-p/1564" TargetMode="External"/><Relationship Id="rId2" Type="http://schemas.openxmlformats.org/officeDocument/2006/relationships/notesSlide" Target="../notesSlides/notesSlide40.xml"/><Relationship Id="rId1" Type="http://schemas.openxmlformats.org/officeDocument/2006/relationships/slideLayout" Target="../slideLayouts/slideLayout35.xml"/><Relationship Id="rId5" Type="http://schemas.openxmlformats.org/officeDocument/2006/relationships/hyperlink" Target="https://docs.pkp.sfu.ca/accessible-content/en/" TargetMode="External"/><Relationship Id="rId4" Type="http://schemas.openxmlformats.org/officeDocument/2006/relationships/hyperlink" Target="https://docs.moodle.org/402/en/Accessibility_Toolkit"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https://opentextbc.ca/accessibilitytoolkit/" TargetMode="External"/><Relationship Id="rId7" Type="http://schemas.openxmlformats.org/officeDocument/2006/relationships/hyperlink" Target="https://www.youtube.com/watch?v=AkjLnQKX2G0&amp;t=82s" TargetMode="External"/><Relationship Id="rId2" Type="http://schemas.openxmlformats.org/officeDocument/2006/relationships/notesSlide" Target="../notesSlides/notesSlide41.xml"/><Relationship Id="rId1" Type="http://schemas.openxmlformats.org/officeDocument/2006/relationships/slideLayout" Target="../slideLayouts/slideLayout35.xml"/><Relationship Id="rId6" Type="http://schemas.openxmlformats.org/officeDocument/2006/relationships/hyperlink" Target="https://caul.libguides.com/oer-collective-publishing-workflow/review/check-accessibility" TargetMode="External"/><Relationship Id="rId5" Type="http://schemas.openxmlformats.org/officeDocument/2006/relationships/hyperlink" Target="https://accessiblelibraries.ca/category/all-resources/" TargetMode="External"/><Relationship Id="rId4" Type="http://schemas.openxmlformats.org/officeDocument/2006/relationships/hyperlink" Target="https://publishers.asn.au/BooksWithoutBarriers"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mailto:agata.mrva-montoya@sydney.edu.au"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35.xml"/><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0B7873-E7B0-4EDA-904F-6BA810353B4B}"/>
              </a:ext>
            </a:extLst>
          </p:cNvPr>
          <p:cNvSpPr>
            <a:spLocks noGrp="1"/>
          </p:cNvSpPr>
          <p:nvPr>
            <p:ph type="title"/>
          </p:nvPr>
        </p:nvSpPr>
        <p:spPr/>
        <p:txBody>
          <a:bodyPr lIns="91440" tIns="45720" rIns="91440" bIns="45720" anchor="t"/>
          <a:lstStyle/>
          <a:p>
            <a:r>
              <a:rPr lang="en-US" sz="2400" dirty="0">
                <a:solidFill>
                  <a:schemeClr val="bg1"/>
                </a:solidFill>
                <a:latin typeface="Atkinson Hyperlegible"/>
              </a:rPr>
              <a:t>Access for all: championing accessibility in the university context</a:t>
            </a:r>
            <a:endParaRPr lang="en-US" sz="2400" dirty="0">
              <a:solidFill>
                <a:schemeClr val="bg1"/>
              </a:solidFill>
            </a:endParaRPr>
          </a:p>
        </p:txBody>
      </p:sp>
      <p:sp>
        <p:nvSpPr>
          <p:cNvPr id="2" name="Text Placeholder 1">
            <a:extLst>
              <a:ext uri="{FF2B5EF4-FFF2-40B4-BE49-F238E27FC236}">
                <a16:creationId xmlns:a16="http://schemas.microsoft.com/office/drawing/2014/main" id="{CD91B8B6-03B8-DD0D-3350-59FD8972BACC}"/>
              </a:ext>
            </a:extLst>
          </p:cNvPr>
          <p:cNvSpPr>
            <a:spLocks noGrp="1"/>
          </p:cNvSpPr>
          <p:nvPr>
            <p:ph type="body" sz="quarter" idx="12"/>
          </p:nvPr>
        </p:nvSpPr>
        <p:spPr/>
        <p:txBody>
          <a:bodyPr/>
          <a:lstStyle/>
          <a:p>
            <a:r>
              <a:rPr lang="en-US" sz="1800" dirty="0">
                <a:solidFill>
                  <a:schemeClr val="bg1"/>
                </a:solidFill>
              </a:rPr>
              <a:t>Dr Agata Mrva-Montoya </a:t>
            </a:r>
            <a:br>
              <a:rPr lang="en-US" sz="1800" dirty="0">
                <a:solidFill>
                  <a:schemeClr val="bg1"/>
                </a:solidFill>
              </a:rPr>
            </a:br>
            <a:r>
              <a:rPr lang="en-US" sz="1800" dirty="0">
                <a:solidFill>
                  <a:schemeClr val="bg1"/>
                </a:solidFill>
              </a:rPr>
              <a:t>and Julie </a:t>
            </a:r>
            <a:r>
              <a:rPr lang="en-US" sz="1800" dirty="0" err="1">
                <a:solidFill>
                  <a:schemeClr val="bg1"/>
                </a:solidFill>
              </a:rPr>
              <a:t>Ganner</a:t>
            </a:r>
            <a:r>
              <a:rPr lang="en-US" sz="1800" dirty="0">
                <a:solidFill>
                  <a:schemeClr val="bg1"/>
                </a:solidFill>
              </a:rPr>
              <a:t> AE</a:t>
            </a:r>
          </a:p>
        </p:txBody>
      </p:sp>
    </p:spTree>
    <p:extLst>
      <p:ext uri="{BB962C8B-B14F-4D97-AF65-F5344CB8AC3E}">
        <p14:creationId xmlns:p14="http://schemas.microsoft.com/office/powerpoint/2010/main" val="13297367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96411E1-9961-6545-4DE2-39D27D6C05AB}"/>
              </a:ext>
            </a:extLst>
          </p:cNvPr>
          <p:cNvSpPr>
            <a:spLocks noGrp="1"/>
          </p:cNvSpPr>
          <p:nvPr>
            <p:ph type="title"/>
          </p:nvPr>
        </p:nvSpPr>
        <p:spPr>
          <a:xfrm>
            <a:off x="571500" y="1128518"/>
            <a:ext cx="4076700" cy="984885"/>
          </a:xfrm>
        </p:spPr>
        <p:txBody>
          <a:bodyPr/>
          <a:lstStyle/>
          <a:p>
            <a:r>
              <a:rPr lang="en-US" sz="3200" dirty="0"/>
              <a:t>Writing with accessibility in mind</a:t>
            </a:r>
          </a:p>
        </p:txBody>
      </p:sp>
      <p:sp>
        <p:nvSpPr>
          <p:cNvPr id="9" name="Text Placeholder 8">
            <a:extLst>
              <a:ext uri="{FF2B5EF4-FFF2-40B4-BE49-F238E27FC236}">
                <a16:creationId xmlns:a16="http://schemas.microsoft.com/office/drawing/2014/main" id="{DDE7C907-5EBB-8297-D1D4-2B38EE1E2DDD}"/>
              </a:ext>
            </a:extLst>
          </p:cNvPr>
          <p:cNvSpPr>
            <a:spLocks noGrp="1"/>
          </p:cNvSpPr>
          <p:nvPr>
            <p:ph type="body" sz="quarter" idx="11"/>
          </p:nvPr>
        </p:nvSpPr>
        <p:spPr>
          <a:xfrm>
            <a:off x="571501" y="2495550"/>
            <a:ext cx="4686299" cy="2070100"/>
          </a:xfrm>
        </p:spPr>
        <p:txBody>
          <a:bodyPr/>
          <a:lstStyle/>
          <a:p>
            <a:pPr defTabSz="914400">
              <a:lnSpc>
                <a:spcPct val="150000"/>
              </a:lnSpc>
              <a:spcAft>
                <a:spcPts val="60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 pos="90170" algn="l"/>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600" dirty="0">
                <a:effectLst/>
                <a:highlight>
                  <a:srgbClr val="FFFFFF"/>
                </a:highlight>
                <a:latin typeface="Atkinson Hyperlegible"/>
                <a:cs typeface="Arial" panose="020B0604020202020204" pitchFamily="34" charset="0"/>
              </a:rPr>
              <a:t>We need to ensure that a reader’s ability to perceive or understand content will not be impeded by: </a:t>
            </a:r>
          </a:p>
          <a:p>
            <a:pPr marL="342900" indent="-160338" defTabSz="914400">
              <a:lnSpc>
                <a:spcPct val="150000"/>
              </a:lnSpc>
              <a:spcAft>
                <a:spcPts val="600"/>
              </a:spcAft>
              <a:buFont typeface="Arial" panose="020B0604020202020204" pitchFamily="34" charset="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 pos="90170" algn="l"/>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600" dirty="0">
                <a:effectLst/>
                <a:highlight>
                  <a:srgbClr val="FFFFFF"/>
                </a:highlight>
                <a:latin typeface="Atkinson Hyperlegible"/>
                <a:cs typeface="Arial" panose="020B0604020202020204" pitchFamily="34" charset="0"/>
              </a:rPr>
              <a:t>the </a:t>
            </a:r>
            <a:r>
              <a:rPr lang="en-US" sz="1600" b="1" dirty="0">
                <a:effectLst/>
                <a:highlight>
                  <a:srgbClr val="FFFFFF"/>
                </a:highlight>
                <a:latin typeface="Atkinson Hyperlegible"/>
                <a:cs typeface="Arial" panose="020B0604020202020204" pitchFamily="34" charset="0"/>
              </a:rPr>
              <a:t>format</a:t>
            </a:r>
            <a:r>
              <a:rPr lang="en-US" sz="1600" dirty="0">
                <a:effectLst/>
                <a:highlight>
                  <a:srgbClr val="FFFFFF"/>
                </a:highlight>
                <a:latin typeface="Atkinson Hyperlegible"/>
                <a:cs typeface="Arial" panose="020B0604020202020204" pitchFamily="34" charset="0"/>
              </a:rPr>
              <a:t> of the material, or </a:t>
            </a:r>
          </a:p>
          <a:p>
            <a:pPr marL="342900" indent="-160338" defTabSz="914400">
              <a:lnSpc>
                <a:spcPct val="150000"/>
              </a:lnSpc>
              <a:spcAft>
                <a:spcPts val="600"/>
              </a:spcAft>
              <a:buFont typeface="Arial" panose="020B0604020202020204" pitchFamily="34" charset="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 pos="90170" algn="l"/>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600" dirty="0">
                <a:effectLst/>
                <a:highlight>
                  <a:srgbClr val="FFFFFF"/>
                </a:highlight>
                <a:latin typeface="Atkinson Hyperlegible"/>
                <a:cs typeface="Arial" panose="020B0604020202020204" pitchFamily="34" charset="0"/>
              </a:rPr>
              <a:t>the </a:t>
            </a:r>
            <a:r>
              <a:rPr lang="en-US" sz="1600" b="1" dirty="0">
                <a:effectLst/>
                <a:highlight>
                  <a:srgbClr val="FFFFFF"/>
                </a:highlight>
                <a:latin typeface="Atkinson Hyperlegible"/>
                <a:cs typeface="Arial" panose="020B0604020202020204" pitchFamily="34" charset="0"/>
              </a:rPr>
              <a:t>sense</a:t>
            </a:r>
            <a:r>
              <a:rPr lang="en-US" sz="1600" dirty="0">
                <a:effectLst/>
                <a:highlight>
                  <a:srgbClr val="FFFFFF"/>
                </a:highlight>
                <a:latin typeface="Atkinson Hyperlegible"/>
                <a:cs typeface="Arial" panose="020B0604020202020204" pitchFamily="34" charset="0"/>
              </a:rPr>
              <a:t> the person uses to read</a:t>
            </a:r>
            <a:r>
              <a:rPr lang="en-US" sz="1600" dirty="0">
                <a:effectLst/>
                <a:latin typeface="Atkinson Hyperlegible"/>
                <a:cs typeface="Arial" panose="020B0604020202020204" pitchFamily="34" charset="0"/>
              </a:rPr>
              <a:t> it.</a:t>
            </a:r>
          </a:p>
          <a:p>
            <a:endParaRPr lang="en-US" sz="1600" dirty="0"/>
          </a:p>
        </p:txBody>
      </p:sp>
    </p:spTree>
    <p:extLst>
      <p:ext uri="{BB962C8B-B14F-4D97-AF65-F5344CB8AC3E}">
        <p14:creationId xmlns:p14="http://schemas.microsoft.com/office/powerpoint/2010/main" val="9456024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96411E1-9961-6545-4DE2-39D27D6C05AB}"/>
              </a:ext>
            </a:extLst>
          </p:cNvPr>
          <p:cNvSpPr>
            <a:spLocks noGrp="1"/>
          </p:cNvSpPr>
          <p:nvPr>
            <p:ph type="title"/>
          </p:nvPr>
        </p:nvSpPr>
        <p:spPr>
          <a:xfrm>
            <a:off x="495300" y="1123950"/>
            <a:ext cx="4076700" cy="492443"/>
          </a:xfrm>
        </p:spPr>
        <p:txBody>
          <a:bodyPr/>
          <a:lstStyle/>
          <a:p>
            <a:r>
              <a:rPr lang="en-US" sz="3200" dirty="0"/>
              <a:t>Navigation</a:t>
            </a:r>
          </a:p>
        </p:txBody>
      </p:sp>
      <p:sp>
        <p:nvSpPr>
          <p:cNvPr id="9" name="Text Placeholder 8">
            <a:extLst>
              <a:ext uri="{FF2B5EF4-FFF2-40B4-BE49-F238E27FC236}">
                <a16:creationId xmlns:a16="http://schemas.microsoft.com/office/drawing/2014/main" id="{DDE7C907-5EBB-8297-D1D4-2B38EE1E2DDD}"/>
              </a:ext>
            </a:extLst>
          </p:cNvPr>
          <p:cNvSpPr>
            <a:spLocks noGrp="1"/>
          </p:cNvSpPr>
          <p:nvPr>
            <p:ph type="body" sz="quarter" idx="11"/>
          </p:nvPr>
        </p:nvSpPr>
        <p:spPr>
          <a:xfrm>
            <a:off x="464820" y="1809750"/>
            <a:ext cx="2857499" cy="2514600"/>
          </a:xfrm>
        </p:spPr>
        <p:txBody>
          <a:bodyPr/>
          <a:lstStyle/>
          <a:p>
            <a:pPr marL="0" indent="0">
              <a:lnSpc>
                <a:spcPct val="150000"/>
              </a:lnSpc>
              <a:buNone/>
            </a:pPr>
            <a:r>
              <a:rPr lang="en-US" sz="1600" dirty="0"/>
              <a:t>Use Styles and the Navigation pane in MS Word to:</a:t>
            </a:r>
          </a:p>
          <a:p>
            <a:pPr>
              <a:lnSpc>
                <a:spcPct val="150000"/>
              </a:lnSpc>
            </a:pPr>
            <a:r>
              <a:rPr lang="en-US" sz="1600" dirty="0"/>
              <a:t>identify heading levels and other text elements</a:t>
            </a:r>
          </a:p>
          <a:p>
            <a:pPr>
              <a:lnSpc>
                <a:spcPct val="150000"/>
              </a:lnSpc>
            </a:pPr>
            <a:r>
              <a:rPr lang="en-AU" sz="1600" dirty="0">
                <a:latin typeface="Atkinson Hyperlegible"/>
                <a:cs typeface="Arial" panose="020B0604020202020204" pitchFamily="34" charset="0"/>
              </a:rPr>
              <a:t>view the structure at a glance</a:t>
            </a:r>
          </a:p>
          <a:p>
            <a:pPr>
              <a:lnSpc>
                <a:spcPct val="150000"/>
              </a:lnSpc>
            </a:pPr>
            <a:r>
              <a:rPr lang="en-AU" sz="1600" dirty="0">
                <a:latin typeface="Atkinson Hyperlegible"/>
                <a:cs typeface="Arial" panose="020B0604020202020204" pitchFamily="34" charset="0"/>
              </a:rPr>
              <a:t>jump through the manuscript to the section you want</a:t>
            </a:r>
          </a:p>
          <a:p>
            <a:endParaRPr lang="en-US" sz="1600" dirty="0"/>
          </a:p>
        </p:txBody>
      </p:sp>
      <p:pic>
        <p:nvPicPr>
          <p:cNvPr id="2" name="Picture 1" descr="A screenshot of a page of text with 3 heading levels indicated by different typesizes and colours. The top level heading is &quot;Chapter 4, Writing and editing&quot;, in dark blue. The second level is &quot;Structure and hierarchy&quot;, in a smaller and lighter blue font. The third level is &quot;Semantic tagging&quot;, in a blue-green font that is smaller than the other two. To the left of the text, the navigation pane shows a nested list of the headings in the document, with the different levels distinguished by indents.">
            <a:extLst>
              <a:ext uri="{FF2B5EF4-FFF2-40B4-BE49-F238E27FC236}">
                <a16:creationId xmlns:a16="http://schemas.microsoft.com/office/drawing/2014/main" id="{E385D164-70C0-4C85-C27D-4D067877F1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95571" y="1581150"/>
            <a:ext cx="5348429" cy="2743200"/>
          </a:xfrm>
          <a:prstGeom prst="rect">
            <a:avLst/>
          </a:prstGeom>
        </p:spPr>
      </p:pic>
    </p:spTree>
    <p:extLst>
      <p:ext uri="{BB962C8B-B14F-4D97-AF65-F5344CB8AC3E}">
        <p14:creationId xmlns:p14="http://schemas.microsoft.com/office/powerpoint/2010/main" val="32237994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96411E1-9961-6545-4DE2-39D27D6C05AB}"/>
              </a:ext>
            </a:extLst>
          </p:cNvPr>
          <p:cNvSpPr>
            <a:spLocks noGrp="1"/>
          </p:cNvSpPr>
          <p:nvPr>
            <p:ph type="title"/>
          </p:nvPr>
        </p:nvSpPr>
        <p:spPr>
          <a:xfrm>
            <a:off x="571500" y="1128518"/>
            <a:ext cx="4076700" cy="492443"/>
          </a:xfrm>
        </p:spPr>
        <p:txBody>
          <a:bodyPr/>
          <a:lstStyle/>
          <a:p>
            <a:r>
              <a:rPr lang="en-US" sz="3200" dirty="0"/>
              <a:t>Formatting</a:t>
            </a:r>
          </a:p>
        </p:txBody>
      </p:sp>
      <p:sp>
        <p:nvSpPr>
          <p:cNvPr id="9" name="Text Placeholder 8">
            <a:extLst>
              <a:ext uri="{FF2B5EF4-FFF2-40B4-BE49-F238E27FC236}">
                <a16:creationId xmlns:a16="http://schemas.microsoft.com/office/drawing/2014/main" id="{DDE7C907-5EBB-8297-D1D4-2B38EE1E2DDD}"/>
              </a:ext>
            </a:extLst>
          </p:cNvPr>
          <p:cNvSpPr>
            <a:spLocks noGrp="1"/>
          </p:cNvSpPr>
          <p:nvPr>
            <p:ph type="body" sz="quarter" idx="11"/>
          </p:nvPr>
        </p:nvSpPr>
        <p:spPr>
          <a:xfrm>
            <a:off x="579120" y="1809750"/>
            <a:ext cx="4373880" cy="2895600"/>
          </a:xfrm>
        </p:spPr>
        <p:txBody>
          <a:bodyPr/>
          <a:lstStyle/>
          <a:p>
            <a:pPr>
              <a:lnSpc>
                <a:spcPct val="150000"/>
              </a:lnSpc>
            </a:pPr>
            <a:r>
              <a:rPr lang="en-US" sz="1600" dirty="0">
                <a:latin typeface="Atkinson Hyperlegible"/>
              </a:rPr>
              <a:t>Turn on the </a:t>
            </a:r>
            <a:r>
              <a:rPr lang="en-US" sz="1600" b="1" dirty="0">
                <a:solidFill>
                  <a:schemeClr val="accent1"/>
                </a:solidFill>
                <a:latin typeface="Atkinson Hyperlegible"/>
              </a:rPr>
              <a:t>Show/Hide </a:t>
            </a:r>
            <a:r>
              <a:rPr lang="en-US" sz="1600" dirty="0">
                <a:latin typeface="Atkinson Hyperlegible"/>
              </a:rPr>
              <a:t>formatting tool.</a:t>
            </a:r>
          </a:p>
          <a:p>
            <a:pPr>
              <a:lnSpc>
                <a:spcPct val="150000"/>
              </a:lnSpc>
            </a:pPr>
            <a:r>
              <a:rPr lang="en-US" sz="1600" dirty="0">
                <a:latin typeface="Atkinson Hyperlegible"/>
              </a:rPr>
              <a:t>Use the </a:t>
            </a:r>
            <a:r>
              <a:rPr lang="en-US" sz="1600" b="1" dirty="0">
                <a:solidFill>
                  <a:schemeClr val="accent1"/>
                </a:solidFill>
                <a:latin typeface="Atkinson Hyperlegible"/>
              </a:rPr>
              <a:t>Line and Paragraph </a:t>
            </a:r>
            <a:r>
              <a:rPr lang="en-US" sz="1600" dirty="0">
                <a:latin typeface="Atkinson Hyperlegible"/>
              </a:rPr>
              <a:t>function to alter line spacing.</a:t>
            </a:r>
          </a:p>
          <a:p>
            <a:pPr>
              <a:lnSpc>
                <a:spcPct val="150000"/>
              </a:lnSpc>
            </a:pPr>
            <a:r>
              <a:rPr lang="en-US" sz="1600" dirty="0">
                <a:latin typeface="Atkinson Hyperlegible"/>
              </a:rPr>
              <a:t>Start a new page by using the page break function </a:t>
            </a:r>
            <a:r>
              <a:rPr lang="en-AU" sz="1600" dirty="0">
                <a:solidFill>
                  <a:schemeClr val="tx1"/>
                </a:solidFill>
                <a:effectLst/>
                <a:latin typeface="Atkinson Hyperlegible"/>
                <a:ea typeface="Calibri" panose="020F0502020204030204" pitchFamily="34" charset="0"/>
                <a:cs typeface="Arial" panose="020B0604020202020204" pitchFamily="34" charset="0"/>
              </a:rPr>
              <a:t>(</a:t>
            </a:r>
            <a:r>
              <a:rPr lang="en-AU" sz="1600" b="1" dirty="0">
                <a:solidFill>
                  <a:schemeClr val="accent1"/>
                </a:solidFill>
                <a:effectLst/>
                <a:latin typeface="Atkinson Hyperlegible"/>
                <a:ea typeface="Calibri" panose="020F0502020204030204" pitchFamily="34" charset="0"/>
                <a:cs typeface="Arial" panose="020B0604020202020204" pitchFamily="34" charset="0"/>
              </a:rPr>
              <a:t>Insert + Page break</a:t>
            </a:r>
            <a:r>
              <a:rPr lang="en-AU" sz="1600" dirty="0">
                <a:solidFill>
                  <a:schemeClr val="tx1"/>
                </a:solidFill>
                <a:effectLst/>
                <a:latin typeface="Atkinson Hyperlegible"/>
                <a:ea typeface="Calibri" panose="020F0502020204030204" pitchFamily="34" charset="0"/>
                <a:cs typeface="Arial" panose="020B0604020202020204" pitchFamily="34" charset="0"/>
              </a:rPr>
              <a:t>, or </a:t>
            </a:r>
            <a:r>
              <a:rPr lang="en-AU" sz="1600" b="1" dirty="0">
                <a:solidFill>
                  <a:schemeClr val="accent1"/>
                </a:solidFill>
                <a:effectLst/>
                <a:latin typeface="Atkinson Hyperlegible"/>
                <a:ea typeface="Calibri" panose="020F0502020204030204" pitchFamily="34" charset="0"/>
                <a:cs typeface="Arial" panose="020B0604020202020204" pitchFamily="34" charset="0"/>
              </a:rPr>
              <a:t>Ctrl + Enter</a:t>
            </a:r>
            <a:r>
              <a:rPr lang="en-AU" sz="1600" dirty="0">
                <a:effectLst/>
                <a:latin typeface="Atkinson Hyperlegible"/>
                <a:ea typeface="Calibri" panose="020F0502020204030204" pitchFamily="34" charset="0"/>
                <a:cs typeface="Arial" panose="020B0604020202020204" pitchFamily="34" charset="0"/>
              </a:rPr>
              <a:t>).</a:t>
            </a:r>
          </a:p>
          <a:p>
            <a:pPr>
              <a:lnSpc>
                <a:spcPct val="150000"/>
              </a:lnSpc>
            </a:pPr>
            <a:r>
              <a:rPr lang="en-AU" sz="1600" dirty="0">
                <a:latin typeface="Atkinson Hyperlegible"/>
                <a:ea typeface="Calibri" panose="020F0502020204030204" pitchFamily="34" charset="0"/>
                <a:cs typeface="Arial" panose="020B0604020202020204" pitchFamily="34" charset="0"/>
              </a:rPr>
              <a:t>Use the </a:t>
            </a:r>
            <a:r>
              <a:rPr lang="en-AU" sz="1600" b="1" dirty="0">
                <a:solidFill>
                  <a:schemeClr val="accent1"/>
                </a:solidFill>
                <a:latin typeface="Atkinson Hyperlegible"/>
                <a:ea typeface="Calibri" panose="020F0502020204030204" pitchFamily="34" charset="0"/>
                <a:cs typeface="Arial" panose="020B0604020202020204" pitchFamily="34" charset="0"/>
              </a:rPr>
              <a:t>Paragraph Borders </a:t>
            </a:r>
            <a:r>
              <a:rPr lang="en-AU" sz="1600" dirty="0">
                <a:latin typeface="Atkinson Hyperlegible"/>
                <a:ea typeface="Calibri" panose="020F0502020204030204" pitchFamily="34" charset="0"/>
                <a:cs typeface="Arial" panose="020B0604020202020204" pitchFamily="34" charset="0"/>
              </a:rPr>
              <a:t>function in Word Styles rather than text boxes.</a:t>
            </a:r>
            <a:endParaRPr lang="en-AU" sz="1600" dirty="0">
              <a:effectLst/>
              <a:latin typeface="Atkinson Hyperlegible"/>
              <a:ea typeface="Calibri" panose="020F0502020204030204" pitchFamily="34" charset="0"/>
              <a:cs typeface="Arial" panose="020B0604020202020204" pitchFamily="34" charset="0"/>
            </a:endParaRPr>
          </a:p>
          <a:p>
            <a:pPr marL="0" indent="0">
              <a:lnSpc>
                <a:spcPct val="150000"/>
              </a:lnSpc>
              <a:buNone/>
            </a:pPr>
            <a:endParaRPr lang="en-AU" sz="1600" dirty="0">
              <a:effectLst/>
              <a:latin typeface="Atkinson Hyperlegible"/>
              <a:ea typeface="Calibri" panose="020F0502020204030204" pitchFamily="34" charset="0"/>
              <a:cs typeface="Arial" panose="020B0604020202020204" pitchFamily="34" charset="0"/>
            </a:endParaRPr>
          </a:p>
          <a:p>
            <a:endParaRPr lang="en-US" sz="1600" dirty="0"/>
          </a:p>
        </p:txBody>
      </p:sp>
      <p:pic>
        <p:nvPicPr>
          <p:cNvPr id="2" name="Picture 1" descr="A screenshot of a heading, a bullet list and a paragraph of   text showing the formatting. A list is indented using two tab stops, shown by arrows. An additional line space is between the list and the paragraph below it, marked with a pilcrow symbol. The first line of the paragraph is indented using multiple character spaces, shown as dots. Underneath the paragraph there are 9 additional lines, each indicated by a pilcrow symbol, extending to the bottom of he page.">
            <a:extLst>
              <a:ext uri="{FF2B5EF4-FFF2-40B4-BE49-F238E27FC236}">
                <a16:creationId xmlns:a16="http://schemas.microsoft.com/office/drawing/2014/main" id="{68D4BB47-9193-C2CB-04C7-C316A21DE7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38493" y="551965"/>
            <a:ext cx="4373880" cy="4077185"/>
          </a:xfrm>
          <a:prstGeom prst="rect">
            <a:avLst/>
          </a:prstGeom>
        </p:spPr>
      </p:pic>
    </p:spTree>
    <p:extLst>
      <p:ext uri="{BB962C8B-B14F-4D97-AF65-F5344CB8AC3E}">
        <p14:creationId xmlns:p14="http://schemas.microsoft.com/office/powerpoint/2010/main" val="22929514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96411E1-9961-6545-4DE2-39D27D6C05AB}"/>
              </a:ext>
            </a:extLst>
          </p:cNvPr>
          <p:cNvSpPr>
            <a:spLocks noGrp="1"/>
          </p:cNvSpPr>
          <p:nvPr>
            <p:ph type="title"/>
          </p:nvPr>
        </p:nvSpPr>
        <p:spPr>
          <a:xfrm>
            <a:off x="571500" y="1128518"/>
            <a:ext cx="4076700" cy="492443"/>
          </a:xfrm>
        </p:spPr>
        <p:txBody>
          <a:bodyPr/>
          <a:lstStyle/>
          <a:p>
            <a:r>
              <a:rPr lang="en-US" sz="3200" dirty="0"/>
              <a:t>Language</a:t>
            </a:r>
          </a:p>
        </p:txBody>
      </p:sp>
      <p:sp>
        <p:nvSpPr>
          <p:cNvPr id="9" name="Text Placeholder 8">
            <a:extLst>
              <a:ext uri="{FF2B5EF4-FFF2-40B4-BE49-F238E27FC236}">
                <a16:creationId xmlns:a16="http://schemas.microsoft.com/office/drawing/2014/main" id="{DDE7C907-5EBB-8297-D1D4-2B38EE1E2DDD}"/>
              </a:ext>
            </a:extLst>
          </p:cNvPr>
          <p:cNvSpPr>
            <a:spLocks noGrp="1"/>
          </p:cNvSpPr>
          <p:nvPr>
            <p:ph type="body" sz="quarter" idx="11"/>
          </p:nvPr>
        </p:nvSpPr>
        <p:spPr>
          <a:xfrm>
            <a:off x="571500" y="1796979"/>
            <a:ext cx="3390900" cy="2070100"/>
          </a:xfrm>
        </p:spPr>
        <p:txBody>
          <a:bodyPr/>
          <a:lstStyle/>
          <a:p>
            <a:pPr>
              <a:lnSpc>
                <a:spcPct val="150000"/>
              </a:lnSpc>
            </a:pPr>
            <a:r>
              <a:rPr lang="en-US" sz="1600" dirty="0"/>
              <a:t>Provide numbered captions for illustrations.</a:t>
            </a:r>
          </a:p>
          <a:p>
            <a:pPr>
              <a:lnSpc>
                <a:spcPct val="150000"/>
              </a:lnSpc>
            </a:pPr>
            <a:r>
              <a:rPr lang="en-US" sz="1600" dirty="0"/>
              <a:t>Describe distinguishing features other than </a:t>
            </a:r>
            <a:r>
              <a:rPr lang="en-US" sz="1600" dirty="0" err="1"/>
              <a:t>colour</a:t>
            </a:r>
            <a:r>
              <a:rPr lang="en-US" sz="1600" dirty="0"/>
              <a:t> alone.</a:t>
            </a:r>
          </a:p>
        </p:txBody>
      </p:sp>
      <p:pic>
        <p:nvPicPr>
          <p:cNvPr id="2" name="Picture 1" descr="A close up of the heads of two roses in full bloom. The flowers are pink, orange and yellow and the petals are sprinkled with drops of water.">
            <a:extLst>
              <a:ext uri="{FF2B5EF4-FFF2-40B4-BE49-F238E27FC236}">
                <a16:creationId xmlns:a16="http://schemas.microsoft.com/office/drawing/2014/main" id="{15F631AF-DD97-B207-F2E6-31C9B9B62B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42815" y="1047750"/>
            <a:ext cx="4578325" cy="3433744"/>
          </a:xfrm>
          <a:prstGeom prst="rect">
            <a:avLst/>
          </a:prstGeom>
        </p:spPr>
      </p:pic>
      <p:sp>
        <p:nvSpPr>
          <p:cNvPr id="6" name="TextBox 5">
            <a:extLst>
              <a:ext uri="{FF2B5EF4-FFF2-40B4-BE49-F238E27FC236}">
                <a16:creationId xmlns:a16="http://schemas.microsoft.com/office/drawing/2014/main" id="{4391D0C4-A862-6982-9D4D-23DB76CADA14}"/>
              </a:ext>
            </a:extLst>
          </p:cNvPr>
          <p:cNvSpPr txBox="1"/>
          <p:nvPr/>
        </p:nvSpPr>
        <p:spPr>
          <a:xfrm>
            <a:off x="4457698" y="524922"/>
            <a:ext cx="2971800" cy="523220"/>
          </a:xfrm>
          <a:prstGeom prst="rect">
            <a:avLst/>
          </a:prstGeom>
          <a:noFill/>
        </p:spPr>
        <p:txBody>
          <a:bodyPr wrap="square">
            <a:spAutoFit/>
          </a:bodyPr>
          <a:lstStyle/>
          <a:p>
            <a:r>
              <a:rPr lang="en-AU" sz="1400" dirty="0">
                <a:latin typeface="Atkinson Hyperlegible"/>
                <a:cs typeface="Arial" panose="020B0604020202020204" pitchFamily="34" charset="0"/>
              </a:rPr>
              <a:t>Figure 2. Roses in bloom</a:t>
            </a:r>
          </a:p>
          <a:p>
            <a:r>
              <a:rPr lang="en-AU" sz="1400" b="1" dirty="0">
                <a:latin typeface="Atkinson Hyperlegible"/>
                <a:cs typeface="Arial" panose="020B0604020202020204" pitchFamily="34" charset="0"/>
              </a:rPr>
              <a:t>             </a:t>
            </a:r>
            <a:endParaRPr lang="en-AU" sz="1400" dirty="0">
              <a:latin typeface="Atkinson Hyperlegible"/>
              <a:cs typeface="Arial" panose="020B0604020202020204" pitchFamily="34" charset="0"/>
            </a:endParaRPr>
          </a:p>
        </p:txBody>
      </p:sp>
      <p:sp>
        <p:nvSpPr>
          <p:cNvPr id="4" name="TextBox 3">
            <a:extLst>
              <a:ext uri="{FF2B5EF4-FFF2-40B4-BE49-F238E27FC236}">
                <a16:creationId xmlns:a16="http://schemas.microsoft.com/office/drawing/2014/main" id="{C9942DCA-B216-88A2-404A-2ED52ECCE536}"/>
              </a:ext>
            </a:extLst>
          </p:cNvPr>
          <p:cNvSpPr txBox="1"/>
          <p:nvPr/>
        </p:nvSpPr>
        <p:spPr>
          <a:xfrm>
            <a:off x="8077200" y="4610457"/>
            <a:ext cx="952500" cy="215444"/>
          </a:xfrm>
          <a:prstGeom prst="rect">
            <a:avLst/>
          </a:prstGeom>
          <a:noFill/>
        </p:spPr>
        <p:txBody>
          <a:bodyPr wrap="square">
            <a:spAutoFit/>
          </a:bodyPr>
          <a:lstStyle/>
          <a:p>
            <a:r>
              <a:rPr lang="en-AU" sz="800" dirty="0">
                <a:latin typeface="Atkinson Hyperlegible"/>
                <a:ea typeface="Verdana" panose="020B0604030504040204" pitchFamily="34" charset="0"/>
              </a:rPr>
              <a:t>Photo: </a:t>
            </a:r>
            <a:r>
              <a:rPr lang="en-AU" sz="800" dirty="0" err="1">
                <a:latin typeface="Atkinson Hyperlegible"/>
                <a:ea typeface="Verdana" panose="020B0604030504040204" pitchFamily="34" charset="0"/>
              </a:rPr>
              <a:t>Pixabay</a:t>
            </a:r>
            <a:endParaRPr lang="en-AU" sz="800" dirty="0">
              <a:latin typeface="Atkinson Hyperlegible"/>
              <a:ea typeface="Verdana" panose="020B0604030504040204" pitchFamily="34" charset="0"/>
            </a:endParaRPr>
          </a:p>
        </p:txBody>
      </p:sp>
    </p:spTree>
    <p:extLst>
      <p:ext uri="{BB962C8B-B14F-4D97-AF65-F5344CB8AC3E}">
        <p14:creationId xmlns:p14="http://schemas.microsoft.com/office/powerpoint/2010/main" val="5359625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96411E1-9961-6545-4DE2-39D27D6C05AB}"/>
              </a:ext>
            </a:extLst>
          </p:cNvPr>
          <p:cNvSpPr>
            <a:spLocks noGrp="1"/>
          </p:cNvSpPr>
          <p:nvPr>
            <p:ph type="title"/>
          </p:nvPr>
        </p:nvSpPr>
        <p:spPr>
          <a:xfrm>
            <a:off x="571500" y="1128518"/>
            <a:ext cx="4076700" cy="492443"/>
          </a:xfrm>
        </p:spPr>
        <p:txBody>
          <a:bodyPr/>
          <a:lstStyle/>
          <a:p>
            <a:r>
              <a:rPr lang="en-US" sz="3200" dirty="0"/>
              <a:t>Style: Italics and bold</a:t>
            </a:r>
          </a:p>
        </p:txBody>
      </p:sp>
      <p:sp>
        <p:nvSpPr>
          <p:cNvPr id="9" name="Text Placeholder 8">
            <a:extLst>
              <a:ext uri="{FF2B5EF4-FFF2-40B4-BE49-F238E27FC236}">
                <a16:creationId xmlns:a16="http://schemas.microsoft.com/office/drawing/2014/main" id="{DDE7C907-5EBB-8297-D1D4-2B38EE1E2DDD}"/>
              </a:ext>
            </a:extLst>
          </p:cNvPr>
          <p:cNvSpPr>
            <a:spLocks noGrp="1"/>
          </p:cNvSpPr>
          <p:nvPr>
            <p:ph type="body" sz="quarter" idx="11"/>
          </p:nvPr>
        </p:nvSpPr>
        <p:spPr>
          <a:xfrm>
            <a:off x="571501" y="2114550"/>
            <a:ext cx="4152900" cy="2070100"/>
          </a:xfrm>
        </p:spPr>
        <p:txBody>
          <a:bodyPr/>
          <a:lstStyle/>
          <a:p>
            <a:pPr>
              <a:lnSpc>
                <a:spcPct val="150000"/>
              </a:lnSpc>
            </a:pPr>
            <a:r>
              <a:rPr lang="en-US" sz="1600" dirty="0">
                <a:latin typeface="Atkinson Hyperlegible"/>
                <a:cs typeface="Arial" panose="020B0604020202020204" pitchFamily="34" charset="0"/>
              </a:rPr>
              <a:t>Avoid using italics and bold just for visual effect.</a:t>
            </a:r>
          </a:p>
          <a:p>
            <a:pPr>
              <a:lnSpc>
                <a:spcPct val="150000"/>
              </a:lnSpc>
            </a:pPr>
            <a:r>
              <a:rPr lang="en-US" sz="1600" dirty="0">
                <a:latin typeface="Atkinson Hyperlegible"/>
                <a:ea typeface="+mj-ea"/>
                <a:cs typeface="Arial" panose="020B0604020202020204" pitchFamily="34" charset="0"/>
              </a:rPr>
              <a:t>Use a block indent for</a:t>
            </a:r>
            <a:r>
              <a:rPr lang="en-US" sz="1600" kern="1200" dirty="0">
                <a:solidFill>
                  <a:schemeClr val="tx1"/>
                </a:solidFill>
                <a:latin typeface="Atkinson Hyperlegible"/>
                <a:ea typeface="+mj-ea"/>
                <a:cs typeface="Arial" panose="020B0604020202020204" pitchFamily="34" charset="0"/>
              </a:rPr>
              <a:t> long quotes and </a:t>
            </a:r>
            <a:r>
              <a:rPr lang="en-US" sz="1600" dirty="0">
                <a:latin typeface="Atkinson Hyperlegible"/>
                <a:ea typeface="+mj-ea"/>
                <a:cs typeface="Arial" panose="020B0604020202020204" pitchFamily="34" charset="0"/>
              </a:rPr>
              <a:t>quote marks for short quotes.</a:t>
            </a:r>
            <a:endParaRPr lang="en-US" sz="1600" kern="1200" dirty="0">
              <a:solidFill>
                <a:schemeClr val="tx1"/>
              </a:solidFill>
              <a:latin typeface="Atkinson Hyperlegible"/>
              <a:ea typeface="+mj-ea"/>
              <a:cs typeface="+mj-cs"/>
            </a:endParaRPr>
          </a:p>
          <a:p>
            <a:endParaRPr lang="en-US" sz="2000" dirty="0">
              <a:latin typeface="Arial" panose="020B0604020202020204" pitchFamily="34" charset="0"/>
              <a:cs typeface="Arial" panose="020B0604020202020204" pitchFamily="34" charset="0"/>
            </a:endParaRPr>
          </a:p>
          <a:p>
            <a:endParaRPr lang="en-US" sz="1600" dirty="0"/>
          </a:p>
        </p:txBody>
      </p:sp>
    </p:spTree>
    <p:extLst>
      <p:ext uri="{BB962C8B-B14F-4D97-AF65-F5344CB8AC3E}">
        <p14:creationId xmlns:p14="http://schemas.microsoft.com/office/powerpoint/2010/main" val="17432056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96411E1-9961-6545-4DE2-39D27D6C05AB}"/>
              </a:ext>
            </a:extLst>
          </p:cNvPr>
          <p:cNvSpPr>
            <a:spLocks noGrp="1"/>
          </p:cNvSpPr>
          <p:nvPr>
            <p:ph type="title"/>
          </p:nvPr>
        </p:nvSpPr>
        <p:spPr>
          <a:xfrm>
            <a:off x="571500" y="1128518"/>
            <a:ext cx="4076700" cy="492443"/>
          </a:xfrm>
        </p:spPr>
        <p:txBody>
          <a:bodyPr/>
          <a:lstStyle/>
          <a:p>
            <a:r>
              <a:rPr lang="en-US" sz="3200" dirty="0"/>
              <a:t>Style: </a:t>
            </a:r>
            <a:r>
              <a:rPr lang="en-US" sz="3200" dirty="0" err="1"/>
              <a:t>Capitalisation</a:t>
            </a:r>
            <a:endParaRPr lang="en-US" sz="3200" dirty="0"/>
          </a:p>
        </p:txBody>
      </p:sp>
      <p:sp>
        <p:nvSpPr>
          <p:cNvPr id="9" name="Text Placeholder 8">
            <a:extLst>
              <a:ext uri="{FF2B5EF4-FFF2-40B4-BE49-F238E27FC236}">
                <a16:creationId xmlns:a16="http://schemas.microsoft.com/office/drawing/2014/main" id="{DDE7C907-5EBB-8297-D1D4-2B38EE1E2DDD}"/>
              </a:ext>
            </a:extLst>
          </p:cNvPr>
          <p:cNvSpPr>
            <a:spLocks noGrp="1"/>
          </p:cNvSpPr>
          <p:nvPr>
            <p:ph type="body" sz="quarter" idx="11"/>
          </p:nvPr>
        </p:nvSpPr>
        <p:spPr>
          <a:xfrm>
            <a:off x="571500" y="1868328"/>
            <a:ext cx="5278694" cy="492443"/>
          </a:xfrm>
        </p:spPr>
        <p:txBody>
          <a:bodyPr/>
          <a:lstStyle/>
          <a:p>
            <a:pPr>
              <a:lnSpc>
                <a:spcPct val="150000"/>
              </a:lnSpc>
            </a:pPr>
            <a:r>
              <a:rPr lang="en-US" sz="1600" dirty="0">
                <a:latin typeface="Atkinson Hyperlegible"/>
                <a:cs typeface="Arial" panose="020B0604020202020204" pitchFamily="34" charset="0"/>
              </a:rPr>
              <a:t>Avoid using capital letters in text and headings.</a:t>
            </a:r>
          </a:p>
          <a:p>
            <a:endParaRPr lang="en-US" sz="2000" dirty="0">
              <a:latin typeface="Arial" panose="020B0604020202020204" pitchFamily="34" charset="0"/>
              <a:cs typeface="Arial" panose="020B0604020202020204" pitchFamily="34" charset="0"/>
            </a:endParaRPr>
          </a:p>
          <a:p>
            <a:endParaRPr lang="en-US" sz="1600" dirty="0"/>
          </a:p>
        </p:txBody>
      </p:sp>
      <p:sp>
        <p:nvSpPr>
          <p:cNvPr id="3" name="TextBox 2">
            <a:extLst>
              <a:ext uri="{FF2B5EF4-FFF2-40B4-BE49-F238E27FC236}">
                <a16:creationId xmlns:a16="http://schemas.microsoft.com/office/drawing/2014/main" id="{35FA63EA-C321-A475-3755-1F9D9CB9FBDE}"/>
              </a:ext>
            </a:extLst>
          </p:cNvPr>
          <p:cNvSpPr txBox="1"/>
          <p:nvPr/>
        </p:nvSpPr>
        <p:spPr>
          <a:xfrm>
            <a:off x="990600" y="2636077"/>
            <a:ext cx="6743699" cy="1815882"/>
          </a:xfrm>
          <a:prstGeom prst="rect">
            <a:avLst/>
          </a:prstGeom>
          <a:noFill/>
        </p:spPr>
        <p:txBody>
          <a:bodyPr wrap="square">
            <a:spAutoFit/>
          </a:bodyPr>
          <a:lstStyle/>
          <a:p>
            <a:pPr algn="ctr" defTabSz="877824">
              <a:spcAft>
                <a:spcPts val="768"/>
              </a:spcAft>
            </a:pPr>
            <a:r>
              <a:rPr lang="en-AU" sz="2800" kern="100" dirty="0">
                <a:solidFill>
                  <a:schemeClr val="tx1"/>
                </a:solidFill>
                <a:latin typeface="Atkinson Hyperlegible"/>
                <a:ea typeface="+mn-ea"/>
                <a:cs typeface="Arial" panose="020B0604020202020204" pitchFamily="34" charset="0"/>
              </a:rPr>
              <a:t>ALL CAPS ARE DIFFICULT FOR MOST PEOPLE TO READ, PARTICULARLY THOSE WITH VISUAL AND PERCEPTUAL DISABILITIES.</a:t>
            </a:r>
            <a:endParaRPr lang="en-AU" sz="2800" kern="100" dirty="0">
              <a:effectLst/>
              <a:latin typeface="Atkinson Hyperlegible"/>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3217967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96411E1-9961-6545-4DE2-39D27D6C05AB}"/>
              </a:ext>
            </a:extLst>
          </p:cNvPr>
          <p:cNvSpPr>
            <a:spLocks noGrp="1"/>
          </p:cNvSpPr>
          <p:nvPr>
            <p:ph type="title"/>
          </p:nvPr>
        </p:nvSpPr>
        <p:spPr>
          <a:xfrm>
            <a:off x="571500" y="1128518"/>
            <a:ext cx="4076700" cy="492443"/>
          </a:xfrm>
        </p:spPr>
        <p:txBody>
          <a:bodyPr/>
          <a:lstStyle/>
          <a:p>
            <a:r>
              <a:rPr lang="en-US" sz="3200" dirty="0"/>
              <a:t>Style: Punctuation</a:t>
            </a:r>
          </a:p>
        </p:txBody>
      </p:sp>
      <p:sp>
        <p:nvSpPr>
          <p:cNvPr id="9" name="Text Placeholder 8">
            <a:extLst>
              <a:ext uri="{FF2B5EF4-FFF2-40B4-BE49-F238E27FC236}">
                <a16:creationId xmlns:a16="http://schemas.microsoft.com/office/drawing/2014/main" id="{DDE7C907-5EBB-8297-D1D4-2B38EE1E2DDD}"/>
              </a:ext>
            </a:extLst>
          </p:cNvPr>
          <p:cNvSpPr>
            <a:spLocks noGrp="1"/>
          </p:cNvSpPr>
          <p:nvPr>
            <p:ph type="body" sz="quarter" idx="11"/>
          </p:nvPr>
        </p:nvSpPr>
        <p:spPr>
          <a:xfrm>
            <a:off x="609600" y="1809750"/>
            <a:ext cx="4800600" cy="2362200"/>
          </a:xfrm>
        </p:spPr>
        <p:txBody>
          <a:bodyPr/>
          <a:lstStyle/>
          <a:p>
            <a:pPr marL="0" indent="0">
              <a:lnSpc>
                <a:spcPct val="150000"/>
              </a:lnSpc>
              <a:buNone/>
            </a:pPr>
            <a:r>
              <a:rPr lang="en-US" sz="1600" dirty="0">
                <a:latin typeface="Atkinson Hyperlegible"/>
                <a:cs typeface="Arial" panose="020B0604020202020204" pitchFamily="34" charset="0"/>
              </a:rPr>
              <a:t>U</a:t>
            </a:r>
            <a:r>
              <a:rPr lang="en-AU" sz="1600" dirty="0">
                <a:latin typeface="Atkinson Hyperlegible"/>
                <a:cs typeface="Arial" panose="020B0604020202020204" pitchFamily="34" charset="0"/>
              </a:rPr>
              <a:t>se: </a:t>
            </a:r>
          </a:p>
          <a:p>
            <a:pPr marL="358775" indent="-176213">
              <a:lnSpc>
                <a:spcPct val="150000"/>
              </a:lnSpc>
            </a:pPr>
            <a:r>
              <a:rPr lang="en-AU" sz="1600" dirty="0">
                <a:latin typeface="Atkinson Hyperlegible"/>
                <a:cs typeface="Arial" panose="020B0604020202020204" pitchFamily="34" charset="0"/>
              </a:rPr>
              <a:t>spaced </a:t>
            </a:r>
            <a:r>
              <a:rPr lang="en-AU" sz="1600" dirty="0" err="1">
                <a:latin typeface="Atkinson Hyperlegible"/>
                <a:cs typeface="Arial" panose="020B0604020202020204" pitchFamily="34" charset="0"/>
              </a:rPr>
              <a:t>en</a:t>
            </a:r>
            <a:r>
              <a:rPr lang="en-AU" sz="1600" dirty="0">
                <a:latin typeface="Atkinson Hyperlegible"/>
                <a:cs typeface="Arial" panose="020B0604020202020204" pitchFamily="34" charset="0"/>
              </a:rPr>
              <a:t> rules </a:t>
            </a:r>
            <a:r>
              <a:rPr lang="en-AU" sz="1600" dirty="0">
                <a:solidFill>
                  <a:schemeClr val="tx1"/>
                </a:solidFill>
                <a:effectLst/>
                <a:latin typeface="Atkinson Hyperlegible"/>
                <a:ea typeface="Calibri" panose="020F0502020204030204" pitchFamily="34" charset="0"/>
                <a:cs typeface="Arial" panose="020B0604020202020204" pitchFamily="34" charset="0"/>
              </a:rPr>
              <a:t>(</a:t>
            </a:r>
            <a:r>
              <a:rPr lang="en-AU" sz="1600" b="1" dirty="0">
                <a:solidFill>
                  <a:schemeClr val="accent1">
                    <a:lumMod val="75000"/>
                  </a:schemeClr>
                </a:solidFill>
                <a:effectLst/>
                <a:latin typeface="Atkinson Hyperlegible"/>
                <a:ea typeface="Calibri" panose="020F0502020204030204" pitchFamily="34" charset="0"/>
                <a:cs typeface="Arial" panose="020B0604020202020204" pitchFamily="34" charset="0"/>
              </a:rPr>
              <a:t>text – text</a:t>
            </a:r>
            <a:r>
              <a:rPr lang="en-AU" sz="1600" dirty="0">
                <a:solidFill>
                  <a:schemeClr val="tx1"/>
                </a:solidFill>
                <a:effectLst/>
                <a:latin typeface="Atkinson Hyperlegible"/>
                <a:ea typeface="Calibri" panose="020F0502020204030204" pitchFamily="34" charset="0"/>
                <a:cs typeface="Arial" panose="020B0604020202020204" pitchFamily="34" charset="0"/>
              </a:rPr>
              <a:t>)</a:t>
            </a:r>
            <a:r>
              <a:rPr lang="en-AU" sz="1600" b="1" dirty="0">
                <a:solidFill>
                  <a:schemeClr val="accent1">
                    <a:lumMod val="75000"/>
                  </a:schemeClr>
                </a:solidFill>
                <a:effectLst/>
                <a:latin typeface="Atkinson Hyperlegible"/>
                <a:ea typeface="Calibri" panose="020F0502020204030204" pitchFamily="34" charset="0"/>
                <a:cs typeface="Arial" panose="020B0604020202020204" pitchFamily="34" charset="0"/>
              </a:rPr>
              <a:t> </a:t>
            </a:r>
            <a:r>
              <a:rPr lang="en-AU" sz="1600" dirty="0">
                <a:latin typeface="Atkinson Hyperlegible"/>
                <a:cs typeface="Arial" panose="020B0604020202020204" pitchFamily="34" charset="0"/>
              </a:rPr>
              <a:t>rather than closed </a:t>
            </a:r>
            <a:r>
              <a:rPr lang="en-AU" sz="1600" dirty="0" err="1">
                <a:latin typeface="Atkinson Hyperlegible"/>
                <a:cs typeface="Arial" panose="020B0604020202020204" pitchFamily="34" charset="0"/>
              </a:rPr>
              <a:t>em</a:t>
            </a:r>
            <a:r>
              <a:rPr lang="en-AU" sz="1600" dirty="0">
                <a:latin typeface="Atkinson Hyperlegible"/>
                <a:cs typeface="Arial" panose="020B0604020202020204" pitchFamily="34" charset="0"/>
              </a:rPr>
              <a:t> rules </a:t>
            </a:r>
            <a:r>
              <a:rPr lang="en-AU" sz="1600" dirty="0">
                <a:solidFill>
                  <a:schemeClr val="tx1"/>
                </a:solidFill>
                <a:effectLst/>
                <a:latin typeface="Atkinson Hyperlegible"/>
                <a:ea typeface="Calibri" panose="020F0502020204030204" pitchFamily="34" charset="0"/>
                <a:cs typeface="Arial" panose="020B0604020202020204" pitchFamily="34" charset="0"/>
              </a:rPr>
              <a:t>(</a:t>
            </a:r>
            <a:r>
              <a:rPr lang="en-AU" sz="1600" b="1" dirty="0">
                <a:solidFill>
                  <a:schemeClr val="accent1">
                    <a:lumMod val="75000"/>
                  </a:schemeClr>
                </a:solidFill>
                <a:effectLst/>
                <a:latin typeface="Atkinson Hyperlegible"/>
                <a:ea typeface="Calibri" panose="020F0502020204030204" pitchFamily="34" charset="0"/>
                <a:cs typeface="Arial" panose="020B0604020202020204" pitchFamily="34" charset="0"/>
              </a:rPr>
              <a:t>text—text</a:t>
            </a:r>
            <a:r>
              <a:rPr lang="en-AU" sz="1600" dirty="0">
                <a:solidFill>
                  <a:schemeClr val="tx1"/>
                </a:solidFill>
                <a:effectLst/>
                <a:latin typeface="Atkinson Hyperlegible"/>
                <a:ea typeface="Calibri" panose="020F0502020204030204" pitchFamily="34" charset="0"/>
                <a:cs typeface="Arial" panose="020B0604020202020204" pitchFamily="34" charset="0"/>
              </a:rPr>
              <a:t>)</a:t>
            </a:r>
          </a:p>
          <a:p>
            <a:pPr marL="358775" indent="-176213">
              <a:lnSpc>
                <a:spcPct val="150000"/>
              </a:lnSpc>
            </a:pPr>
            <a:r>
              <a:rPr lang="en-AU" sz="1600" dirty="0">
                <a:latin typeface="Atkinson Hyperlegible"/>
                <a:cs typeface="Arial" panose="020B0604020202020204" pitchFamily="34" charset="0"/>
              </a:rPr>
              <a:t>double quotation marks</a:t>
            </a:r>
          </a:p>
          <a:p>
            <a:pPr marL="358775" indent="-176213">
              <a:lnSpc>
                <a:spcPct val="150000"/>
              </a:lnSpc>
            </a:pPr>
            <a:r>
              <a:rPr lang="en-AU" sz="1600" dirty="0">
                <a:latin typeface="Atkinson Hyperlegible"/>
                <a:cs typeface="Arial" panose="020B0604020202020204" pitchFamily="34" charset="0"/>
              </a:rPr>
              <a:t>single quote marks only for quotes within quotes</a:t>
            </a:r>
          </a:p>
          <a:p>
            <a:pPr marL="358775" indent="-176213">
              <a:lnSpc>
                <a:spcPct val="150000"/>
              </a:lnSpc>
            </a:pPr>
            <a:r>
              <a:rPr lang="en-AU" sz="1600" dirty="0">
                <a:latin typeface="Atkinson Hyperlegible"/>
                <a:cs typeface="Arial" panose="020B0604020202020204" pitchFamily="34" charset="0"/>
              </a:rPr>
              <a:t>minimal punctuation and capitalisation in references</a:t>
            </a:r>
          </a:p>
          <a:p>
            <a:pPr>
              <a:lnSpc>
                <a:spcPct val="150000"/>
              </a:lnSpc>
            </a:pPr>
            <a:endParaRPr lang="en-AU" sz="2000" dirty="0">
              <a:solidFill>
                <a:schemeClr val="tx1"/>
              </a:solidFill>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endParaRPr lang="en-US" sz="1600" dirty="0"/>
          </a:p>
        </p:txBody>
      </p:sp>
      <p:pic>
        <p:nvPicPr>
          <p:cNvPr id="2" name="Picture 1">
            <a:extLst>
              <a:ext uri="{FF2B5EF4-FFF2-40B4-BE49-F238E27FC236}">
                <a16:creationId xmlns:a16="http://schemas.microsoft.com/office/drawing/2014/main" id="{779CF397-BEDF-A65C-049D-B5E00AF588E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5200" y="2990850"/>
            <a:ext cx="1371600" cy="992332"/>
          </a:xfrm>
          <a:prstGeom prst="rect">
            <a:avLst/>
          </a:prstGeom>
        </p:spPr>
      </p:pic>
    </p:spTree>
    <p:extLst>
      <p:ext uri="{BB962C8B-B14F-4D97-AF65-F5344CB8AC3E}">
        <p14:creationId xmlns:p14="http://schemas.microsoft.com/office/powerpoint/2010/main" val="7215924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96411E1-9961-6545-4DE2-39D27D6C05AB}"/>
              </a:ext>
            </a:extLst>
          </p:cNvPr>
          <p:cNvSpPr>
            <a:spLocks noGrp="1"/>
          </p:cNvSpPr>
          <p:nvPr>
            <p:ph type="title"/>
          </p:nvPr>
        </p:nvSpPr>
        <p:spPr>
          <a:xfrm>
            <a:off x="571500" y="1128518"/>
            <a:ext cx="4076700" cy="492443"/>
          </a:xfrm>
        </p:spPr>
        <p:txBody>
          <a:bodyPr/>
          <a:lstStyle/>
          <a:p>
            <a:r>
              <a:rPr lang="en-US" sz="3200" dirty="0"/>
              <a:t>Style: Symbols</a:t>
            </a:r>
          </a:p>
        </p:txBody>
      </p:sp>
      <p:sp>
        <p:nvSpPr>
          <p:cNvPr id="9" name="Text Placeholder 8">
            <a:extLst>
              <a:ext uri="{FF2B5EF4-FFF2-40B4-BE49-F238E27FC236}">
                <a16:creationId xmlns:a16="http://schemas.microsoft.com/office/drawing/2014/main" id="{DDE7C907-5EBB-8297-D1D4-2B38EE1E2DDD}"/>
              </a:ext>
            </a:extLst>
          </p:cNvPr>
          <p:cNvSpPr>
            <a:spLocks noGrp="1"/>
          </p:cNvSpPr>
          <p:nvPr>
            <p:ph type="body" sz="quarter" idx="11"/>
          </p:nvPr>
        </p:nvSpPr>
        <p:spPr>
          <a:xfrm>
            <a:off x="571500" y="2114550"/>
            <a:ext cx="4686299" cy="2070100"/>
          </a:xfrm>
        </p:spPr>
        <p:txBody>
          <a:bodyPr/>
          <a:lstStyle/>
          <a:p>
            <a:pPr>
              <a:lnSpc>
                <a:spcPct val="150000"/>
              </a:lnSpc>
            </a:pPr>
            <a:r>
              <a:rPr lang="en-AU" sz="1600" dirty="0">
                <a:effectLst/>
                <a:latin typeface="Atkinson Hyperlegible"/>
                <a:ea typeface="Calibri" panose="020F0502020204030204" pitchFamily="34" charset="0"/>
                <a:cs typeface="Arial" panose="020B0604020202020204" pitchFamily="34" charset="0"/>
              </a:rPr>
              <a:t>Write the word in full before the symbol: </a:t>
            </a:r>
            <a:r>
              <a:rPr lang="en-AU" sz="1600" b="1" dirty="0">
                <a:solidFill>
                  <a:schemeClr val="accent1">
                    <a:lumMod val="75000"/>
                  </a:schemeClr>
                </a:solidFill>
                <a:effectLst/>
                <a:latin typeface="Atkinson Hyperlegible"/>
                <a:ea typeface="Calibri" panose="020F0502020204030204" pitchFamily="34" charset="0"/>
                <a:cs typeface="Arial" panose="020B0604020202020204" pitchFamily="34" charset="0"/>
              </a:rPr>
              <a:t>copyright ©</a:t>
            </a:r>
            <a:r>
              <a:rPr lang="en-AU" sz="1600" dirty="0">
                <a:solidFill>
                  <a:schemeClr val="accent1">
                    <a:lumMod val="75000"/>
                  </a:schemeClr>
                </a:solidFill>
                <a:effectLst/>
                <a:latin typeface="Atkinson Hyperlegible"/>
                <a:ea typeface="Calibri" panose="020F0502020204030204" pitchFamily="34" charset="0"/>
                <a:cs typeface="Arial" panose="020B0604020202020204" pitchFamily="34" charset="0"/>
              </a:rPr>
              <a:t>.</a:t>
            </a:r>
          </a:p>
          <a:p>
            <a:pPr>
              <a:lnSpc>
                <a:spcPct val="150000"/>
              </a:lnSpc>
            </a:pPr>
            <a:r>
              <a:rPr lang="en-AU" sz="1600" dirty="0">
                <a:latin typeface="Atkinson Hyperlegible"/>
                <a:cs typeface="Arial" panose="020B0604020202020204" pitchFamily="34" charset="0"/>
              </a:rPr>
              <a:t>Always use the correct symbol, not just something that looks like it.</a:t>
            </a:r>
          </a:p>
          <a:p>
            <a:endParaRPr lang="en-US" sz="2000" dirty="0">
              <a:latin typeface="Arial" panose="020B0604020202020204" pitchFamily="34" charset="0"/>
              <a:cs typeface="Arial" panose="020B0604020202020204" pitchFamily="34" charset="0"/>
            </a:endParaRPr>
          </a:p>
          <a:p>
            <a:endParaRPr lang="en-US" sz="1600" dirty="0"/>
          </a:p>
        </p:txBody>
      </p:sp>
    </p:spTree>
    <p:extLst>
      <p:ext uri="{BB962C8B-B14F-4D97-AF65-F5344CB8AC3E}">
        <p14:creationId xmlns:p14="http://schemas.microsoft.com/office/powerpoint/2010/main" val="28247959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96411E1-9961-6545-4DE2-39D27D6C05AB}"/>
              </a:ext>
            </a:extLst>
          </p:cNvPr>
          <p:cNvSpPr>
            <a:spLocks noGrp="1"/>
          </p:cNvSpPr>
          <p:nvPr>
            <p:ph type="title"/>
          </p:nvPr>
        </p:nvSpPr>
        <p:spPr>
          <a:xfrm>
            <a:off x="571500" y="1128518"/>
            <a:ext cx="4076700" cy="492443"/>
          </a:xfrm>
        </p:spPr>
        <p:txBody>
          <a:bodyPr/>
          <a:lstStyle/>
          <a:p>
            <a:r>
              <a:rPr lang="en-US" sz="3200" dirty="0"/>
              <a:t>Style: Abbreviations</a:t>
            </a:r>
          </a:p>
        </p:txBody>
      </p:sp>
      <p:sp>
        <p:nvSpPr>
          <p:cNvPr id="9" name="Text Placeholder 8">
            <a:extLst>
              <a:ext uri="{FF2B5EF4-FFF2-40B4-BE49-F238E27FC236}">
                <a16:creationId xmlns:a16="http://schemas.microsoft.com/office/drawing/2014/main" id="{DDE7C907-5EBB-8297-D1D4-2B38EE1E2DDD}"/>
              </a:ext>
            </a:extLst>
          </p:cNvPr>
          <p:cNvSpPr>
            <a:spLocks noGrp="1"/>
          </p:cNvSpPr>
          <p:nvPr>
            <p:ph type="body" sz="quarter" idx="11"/>
          </p:nvPr>
        </p:nvSpPr>
        <p:spPr>
          <a:xfrm>
            <a:off x="563880" y="1885950"/>
            <a:ext cx="7214946" cy="2743200"/>
          </a:xfrm>
        </p:spPr>
        <p:txBody>
          <a:bodyPr/>
          <a:lstStyle/>
          <a:p>
            <a:pPr>
              <a:lnSpc>
                <a:spcPct val="150000"/>
              </a:lnSpc>
            </a:pPr>
            <a:r>
              <a:rPr lang="en-US" sz="1600" dirty="0">
                <a:latin typeface="Atkinson Hyperlegible"/>
                <a:cs typeface="Arial" panose="020B0604020202020204" pitchFamily="34" charset="0"/>
              </a:rPr>
              <a:t>Explain acronyms the first time you use them. </a:t>
            </a:r>
          </a:p>
          <a:p>
            <a:pPr>
              <a:lnSpc>
                <a:spcPct val="150000"/>
              </a:lnSpc>
            </a:pPr>
            <a:r>
              <a:rPr lang="en-US" sz="1600" dirty="0">
                <a:latin typeface="Atkinson Hyperlegible"/>
                <a:cs typeface="Arial" panose="020B0604020202020204" pitchFamily="34" charset="0"/>
              </a:rPr>
              <a:t>Give the full name in full, followed by the abbreviation in parenthesis: </a:t>
            </a:r>
          </a:p>
          <a:p>
            <a:pPr marL="625475" indent="0">
              <a:lnSpc>
                <a:spcPct val="150000"/>
              </a:lnSpc>
              <a:buNone/>
            </a:pPr>
            <a:r>
              <a:rPr lang="en-AU" sz="1600" dirty="0">
                <a:effectLst/>
                <a:latin typeface="Atkinson Hyperlegible"/>
                <a:ea typeface="Calibri" panose="020F0502020204030204" pitchFamily="34" charset="0"/>
              </a:rPr>
              <a:t>Australian Disability Clearinghouse on Education and Training (</a:t>
            </a:r>
            <a:r>
              <a:rPr lang="en-AU" sz="1600" dirty="0" err="1">
                <a:effectLst/>
                <a:latin typeface="Atkinson Hyperlegible"/>
                <a:ea typeface="Calibri" panose="020F0502020204030204" pitchFamily="34" charset="0"/>
              </a:rPr>
              <a:t>ADCET</a:t>
            </a:r>
            <a:r>
              <a:rPr lang="en-AU" sz="1600" dirty="0">
                <a:effectLst/>
                <a:latin typeface="Atkinson Hyperlegible"/>
                <a:ea typeface="Calibri" panose="020F0502020204030204" pitchFamily="34" charset="0"/>
              </a:rPr>
              <a:t>)</a:t>
            </a:r>
          </a:p>
          <a:p>
            <a:pPr>
              <a:lnSpc>
                <a:spcPct val="150000"/>
              </a:lnSpc>
            </a:pPr>
            <a:r>
              <a:rPr lang="en-US" sz="1600" dirty="0">
                <a:latin typeface="Atkinson Hyperlegible"/>
                <a:cs typeface="Arial" panose="020B0604020202020204" pitchFamily="34" charset="0"/>
              </a:rPr>
              <a:t>Avoid Latin abbreviations such as </a:t>
            </a:r>
            <a:r>
              <a:rPr lang="en-US" sz="1600" dirty="0" err="1">
                <a:latin typeface="Atkinson Hyperlegible"/>
                <a:cs typeface="Arial" panose="020B0604020202020204" pitchFamily="34" charset="0"/>
              </a:rPr>
              <a:t>ie</a:t>
            </a:r>
            <a:r>
              <a:rPr lang="en-US" sz="1600" dirty="0">
                <a:latin typeface="Atkinson Hyperlegible"/>
                <a:cs typeface="Arial" panose="020B0604020202020204" pitchFamily="34" charset="0"/>
              </a:rPr>
              <a:t>, </a:t>
            </a:r>
            <a:r>
              <a:rPr lang="en-US" sz="1600" dirty="0" err="1">
                <a:latin typeface="Atkinson Hyperlegible"/>
                <a:cs typeface="Arial" panose="020B0604020202020204" pitchFamily="34" charset="0"/>
              </a:rPr>
              <a:t>eg.</a:t>
            </a:r>
            <a:endParaRPr lang="en-US" sz="1600" dirty="0">
              <a:latin typeface="Atkinson Hyperlegible"/>
              <a:cs typeface="Arial" panose="020B0604020202020204" pitchFamily="34" charset="0"/>
            </a:endParaRPr>
          </a:p>
          <a:p>
            <a:pPr>
              <a:lnSpc>
                <a:spcPct val="150000"/>
              </a:lnSpc>
            </a:pPr>
            <a:r>
              <a:rPr lang="en-US" sz="1600" dirty="0">
                <a:latin typeface="Atkinson Hyperlegible"/>
                <a:cs typeface="Arial" panose="020B0604020202020204" pitchFamily="34" charset="0"/>
              </a:rPr>
              <a:t>Where you must use them, add full stops: e.g., 6 a.m.</a:t>
            </a:r>
          </a:p>
          <a:p>
            <a:pPr>
              <a:lnSpc>
                <a:spcPct val="150000"/>
              </a:lnSpc>
            </a:pPr>
            <a:endParaRPr lang="en-AU" sz="1600" dirty="0">
              <a:latin typeface="Atkinson Hyperlegible"/>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endParaRPr lang="en-US" sz="1600" dirty="0"/>
          </a:p>
        </p:txBody>
      </p:sp>
    </p:spTree>
    <p:extLst>
      <p:ext uri="{BB962C8B-B14F-4D97-AF65-F5344CB8AC3E}">
        <p14:creationId xmlns:p14="http://schemas.microsoft.com/office/powerpoint/2010/main" val="12252197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96411E1-9961-6545-4DE2-39D27D6C05AB}"/>
              </a:ext>
            </a:extLst>
          </p:cNvPr>
          <p:cNvSpPr>
            <a:spLocks noGrp="1"/>
          </p:cNvSpPr>
          <p:nvPr>
            <p:ph type="title"/>
          </p:nvPr>
        </p:nvSpPr>
        <p:spPr>
          <a:xfrm>
            <a:off x="571500" y="1128518"/>
            <a:ext cx="4076700" cy="492443"/>
          </a:xfrm>
        </p:spPr>
        <p:txBody>
          <a:bodyPr/>
          <a:lstStyle/>
          <a:p>
            <a:r>
              <a:rPr lang="en-US" sz="3200" dirty="0"/>
              <a:t>Image descriptions</a:t>
            </a:r>
          </a:p>
        </p:txBody>
      </p:sp>
      <p:sp>
        <p:nvSpPr>
          <p:cNvPr id="9" name="Text Placeholder 8">
            <a:extLst>
              <a:ext uri="{FF2B5EF4-FFF2-40B4-BE49-F238E27FC236}">
                <a16:creationId xmlns:a16="http://schemas.microsoft.com/office/drawing/2014/main" id="{DDE7C907-5EBB-8297-D1D4-2B38EE1E2DDD}"/>
              </a:ext>
            </a:extLst>
          </p:cNvPr>
          <p:cNvSpPr>
            <a:spLocks noGrp="1"/>
          </p:cNvSpPr>
          <p:nvPr>
            <p:ph type="body" sz="quarter" idx="11"/>
          </p:nvPr>
        </p:nvSpPr>
        <p:spPr>
          <a:xfrm>
            <a:off x="571500" y="2038350"/>
            <a:ext cx="5524500" cy="2070100"/>
          </a:xfrm>
        </p:spPr>
        <p:txBody>
          <a:bodyPr/>
          <a:lstStyle/>
          <a:p>
            <a:pPr>
              <a:lnSpc>
                <a:spcPct val="150000"/>
              </a:lnSpc>
            </a:pPr>
            <a:r>
              <a:rPr lang="en-AU" sz="1600" dirty="0">
                <a:latin typeface="Atkinson Hyperlegible"/>
                <a:ea typeface="Calibri" panose="020F0502020204030204" pitchFamily="34" charset="0"/>
                <a:cs typeface="Arial" panose="020B0604020202020204" pitchFamily="34" charset="0"/>
              </a:rPr>
              <a:t>Alternative (a</a:t>
            </a:r>
            <a:r>
              <a:rPr lang="en-AU" sz="1600" dirty="0">
                <a:effectLst/>
                <a:latin typeface="Atkinson Hyperlegible"/>
                <a:ea typeface="Calibri" panose="020F0502020204030204" pitchFamily="34" charset="0"/>
                <a:cs typeface="Arial" panose="020B0604020202020204" pitchFamily="34" charset="0"/>
              </a:rPr>
              <a:t>lt text) provides a brief overview of the image.</a:t>
            </a:r>
          </a:p>
          <a:p>
            <a:pPr>
              <a:lnSpc>
                <a:spcPct val="150000"/>
              </a:lnSpc>
            </a:pPr>
            <a:r>
              <a:rPr lang="en-AU" sz="1600" dirty="0">
                <a:latin typeface="Atkinson Hyperlegible"/>
                <a:ea typeface="Calibri" panose="020F0502020204030204" pitchFamily="34" charset="0"/>
                <a:cs typeface="Arial" panose="020B0604020202020204" pitchFamily="34" charset="0"/>
              </a:rPr>
              <a:t>It may be sufficient on its own.</a:t>
            </a:r>
          </a:p>
          <a:p>
            <a:pPr>
              <a:lnSpc>
                <a:spcPct val="150000"/>
              </a:lnSpc>
            </a:pPr>
            <a:r>
              <a:rPr lang="en-AU" sz="1600" dirty="0">
                <a:latin typeface="Atkinson Hyperlegible"/>
                <a:ea typeface="Calibri" panose="020F0502020204030204" pitchFamily="34" charset="0"/>
                <a:cs typeface="Arial" panose="020B0604020202020204" pitchFamily="34" charset="0"/>
              </a:rPr>
              <a:t>It can be supplemented by a long description.</a:t>
            </a:r>
          </a:p>
          <a:p>
            <a:pPr>
              <a:lnSpc>
                <a:spcPct val="150000"/>
              </a:lnSpc>
            </a:pPr>
            <a:r>
              <a:rPr lang="en-AU" sz="1600" dirty="0">
                <a:effectLst/>
                <a:latin typeface="Atkinson Hyperlegible"/>
                <a:ea typeface="Calibri" panose="020F0502020204030204" pitchFamily="34" charset="0"/>
                <a:cs typeface="Arial" panose="020B0604020202020204" pitchFamily="34" charset="0"/>
              </a:rPr>
              <a:t>How much detail to include depends on the context.</a:t>
            </a:r>
          </a:p>
        </p:txBody>
      </p:sp>
    </p:spTree>
    <p:extLst>
      <p:ext uri="{BB962C8B-B14F-4D97-AF65-F5344CB8AC3E}">
        <p14:creationId xmlns:p14="http://schemas.microsoft.com/office/powerpoint/2010/main" val="10214021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554C044-032C-16DB-6C85-207FF5A9ADEA}"/>
              </a:ext>
            </a:extLst>
          </p:cNvPr>
          <p:cNvSpPr>
            <a:spLocks noGrp="1"/>
          </p:cNvSpPr>
          <p:nvPr>
            <p:ph type="title" idx="4294967295"/>
          </p:nvPr>
        </p:nvSpPr>
        <p:spPr>
          <a:xfrm>
            <a:off x="533117" y="300251"/>
            <a:ext cx="5894979" cy="791570"/>
          </a:xfrm>
          <a:prstGeom prst="rect">
            <a:avLst/>
          </a:prstGeom>
        </p:spPr>
        <p:txBody>
          <a:bodyPr anchor="b"/>
          <a:lstStyle/>
          <a:p>
            <a:r>
              <a:rPr lang="en-AU" sz="2400" b="1" dirty="0">
                <a:solidFill>
                  <a:schemeClr val="bg1"/>
                </a:solidFill>
              </a:rPr>
              <a:t>Acknowledgement of Country</a:t>
            </a:r>
          </a:p>
        </p:txBody>
      </p:sp>
      <p:sp>
        <p:nvSpPr>
          <p:cNvPr id="2" name="Text Placeholder 1">
            <a:extLst>
              <a:ext uri="{FF2B5EF4-FFF2-40B4-BE49-F238E27FC236}">
                <a16:creationId xmlns:a16="http://schemas.microsoft.com/office/drawing/2014/main" id="{8F743E9C-FF99-F42E-9FB9-3CE24B44EFFD}"/>
              </a:ext>
            </a:extLst>
          </p:cNvPr>
          <p:cNvSpPr>
            <a:spLocks noGrp="1"/>
          </p:cNvSpPr>
          <p:nvPr>
            <p:ph type="body" sz="quarter" idx="11"/>
          </p:nvPr>
        </p:nvSpPr>
        <p:spPr>
          <a:xfrm>
            <a:off x="584200" y="1377457"/>
            <a:ext cx="5359400" cy="1679641"/>
          </a:xfrm>
        </p:spPr>
        <p:txBody>
          <a:bodyPr lIns="0" tIns="0" rIns="0" bIns="0" anchor="t"/>
          <a:lstStyle/>
          <a:p>
            <a:r>
              <a:rPr lang="en-US" dirty="0">
                <a:solidFill>
                  <a:schemeClr val="bg1"/>
                </a:solidFill>
                <a:latin typeface="Atkinson Hyperlegible"/>
              </a:rPr>
              <a:t>We </a:t>
            </a:r>
            <a:r>
              <a:rPr lang="en-US" dirty="0" err="1">
                <a:solidFill>
                  <a:schemeClr val="bg1"/>
                </a:solidFill>
                <a:latin typeface="Atkinson Hyperlegible"/>
              </a:rPr>
              <a:t>recognise</a:t>
            </a:r>
            <a:r>
              <a:rPr lang="en-US" dirty="0">
                <a:solidFill>
                  <a:schemeClr val="bg1"/>
                </a:solidFill>
                <a:latin typeface="Atkinson Hyperlegible"/>
              </a:rPr>
              <a:t> and pay respect to the Elders and communities – past and present – of the lands that the University of Sydney campuses stand on. For thousands of years they have shared and exchanged knowledges across innumerable generations for the benefit of all. </a:t>
            </a:r>
            <a:endParaRPr lang="en-US" dirty="0">
              <a:solidFill>
                <a:schemeClr val="bg1"/>
              </a:solidFill>
              <a:latin typeface="Atkinson Hyperlegible" pitchFamily="2" charset="0"/>
            </a:endParaRPr>
          </a:p>
        </p:txBody>
      </p:sp>
    </p:spTree>
    <p:extLst>
      <p:ext uri="{BB962C8B-B14F-4D97-AF65-F5344CB8AC3E}">
        <p14:creationId xmlns:p14="http://schemas.microsoft.com/office/powerpoint/2010/main" val="11351774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96411E1-9961-6545-4DE2-39D27D6C05AB}"/>
              </a:ext>
            </a:extLst>
          </p:cNvPr>
          <p:cNvSpPr>
            <a:spLocks noGrp="1"/>
          </p:cNvSpPr>
          <p:nvPr>
            <p:ph type="title"/>
          </p:nvPr>
        </p:nvSpPr>
        <p:spPr>
          <a:xfrm>
            <a:off x="571500" y="1128518"/>
            <a:ext cx="4152900" cy="984885"/>
          </a:xfrm>
        </p:spPr>
        <p:txBody>
          <a:bodyPr/>
          <a:lstStyle/>
          <a:p>
            <a:r>
              <a:rPr lang="en-US" sz="3200" dirty="0"/>
              <a:t>Writing image descriptions</a:t>
            </a:r>
          </a:p>
        </p:txBody>
      </p:sp>
      <p:sp>
        <p:nvSpPr>
          <p:cNvPr id="9" name="Text Placeholder 8">
            <a:extLst>
              <a:ext uri="{FF2B5EF4-FFF2-40B4-BE49-F238E27FC236}">
                <a16:creationId xmlns:a16="http://schemas.microsoft.com/office/drawing/2014/main" id="{DDE7C907-5EBB-8297-D1D4-2B38EE1E2DDD}"/>
              </a:ext>
            </a:extLst>
          </p:cNvPr>
          <p:cNvSpPr>
            <a:spLocks noGrp="1"/>
          </p:cNvSpPr>
          <p:nvPr>
            <p:ph type="body" sz="quarter" idx="11"/>
          </p:nvPr>
        </p:nvSpPr>
        <p:spPr>
          <a:xfrm>
            <a:off x="609600" y="2343150"/>
            <a:ext cx="6438900" cy="2057400"/>
          </a:xfrm>
        </p:spPr>
        <p:txBody>
          <a:bodyPr/>
          <a:lstStyle/>
          <a:p>
            <a:r>
              <a:rPr lang="en-AU" sz="1600" kern="100" dirty="0">
                <a:solidFill>
                  <a:srgbClr val="000000"/>
                </a:solidFill>
                <a:effectLst/>
                <a:latin typeface="Atkinson Hyperlegible"/>
                <a:ea typeface="Arial" panose="020B0604020202020204" pitchFamily="34" charset="0"/>
                <a:cs typeface="Arial" panose="020B0604020202020204" pitchFamily="34" charset="0"/>
              </a:rPr>
              <a:t>Describe all images unless they are purely decorative.</a:t>
            </a:r>
          </a:p>
          <a:p>
            <a:r>
              <a:rPr lang="en-AU" sz="1600" kern="100" dirty="0">
                <a:solidFill>
                  <a:srgbClr val="000000"/>
                </a:solidFill>
                <a:effectLst/>
                <a:latin typeface="Atkinson Hyperlegible"/>
                <a:ea typeface="Arial" panose="020B0604020202020204" pitchFamily="34" charset="0"/>
                <a:cs typeface="Arial" panose="020B0604020202020204" pitchFamily="34" charset="0"/>
              </a:rPr>
              <a:t>Think about the purpose of the image.</a:t>
            </a:r>
          </a:p>
          <a:p>
            <a:r>
              <a:rPr lang="en-AU" sz="1600" kern="100" dirty="0">
                <a:solidFill>
                  <a:srgbClr val="000000"/>
                </a:solidFill>
                <a:effectLst/>
                <a:latin typeface="Atkinson Hyperlegible"/>
                <a:ea typeface="Arial" panose="020B0604020202020204" pitchFamily="34" charset="0"/>
                <a:cs typeface="Arial" panose="020B0604020202020204" pitchFamily="34" charset="0"/>
              </a:rPr>
              <a:t>Emphasise the key information.</a:t>
            </a:r>
            <a:endParaRPr lang="en-AU" sz="1600" kern="100" dirty="0">
              <a:latin typeface="Atkinson Hyperlegible"/>
              <a:ea typeface="Arial" panose="020B0604020202020204" pitchFamily="34" charset="0"/>
              <a:cs typeface="Arial" panose="020B0604020202020204" pitchFamily="34" charset="0"/>
            </a:endParaRPr>
          </a:p>
          <a:p>
            <a:r>
              <a:rPr lang="en-AU" sz="1600" kern="100" dirty="0">
                <a:solidFill>
                  <a:srgbClr val="000000"/>
                </a:solidFill>
                <a:effectLst/>
                <a:latin typeface="Atkinson Hyperlegible"/>
                <a:ea typeface="Arial" panose="020B0604020202020204" pitchFamily="34" charset="0"/>
                <a:cs typeface="Arial" panose="020B0604020202020204" pitchFamily="34" charset="0"/>
              </a:rPr>
              <a:t>Keep the description as brief as possible.</a:t>
            </a:r>
            <a:endParaRPr lang="en-AU" sz="1600" kern="100" dirty="0">
              <a:latin typeface="Atkinson Hyperlegible"/>
              <a:ea typeface="Arial" panose="020B0604020202020204" pitchFamily="34" charset="0"/>
              <a:cs typeface="Arial" panose="020B0604020202020204" pitchFamily="34" charset="0"/>
            </a:endParaRPr>
          </a:p>
          <a:p>
            <a:r>
              <a:rPr lang="en-AU" sz="1600" kern="100" dirty="0">
                <a:solidFill>
                  <a:srgbClr val="000000"/>
                </a:solidFill>
                <a:effectLst/>
                <a:latin typeface="Atkinson Hyperlegible"/>
                <a:ea typeface="Arial" panose="020B0604020202020204" pitchFamily="34" charset="0"/>
                <a:cs typeface="Arial" panose="020B0604020202020204" pitchFamily="34" charset="0"/>
              </a:rPr>
              <a:t>Provide information and concepts in small chunks.</a:t>
            </a:r>
            <a:endParaRPr lang="en-AU" sz="1600" kern="100" dirty="0">
              <a:latin typeface="Atkinson Hyperlegible"/>
              <a:ea typeface="Arial" panose="020B0604020202020204" pitchFamily="34" charset="0"/>
              <a:cs typeface="Arial" panose="020B0604020202020204" pitchFamily="34" charset="0"/>
            </a:endParaRPr>
          </a:p>
          <a:p>
            <a:r>
              <a:rPr lang="en-AU" sz="1600" kern="100" dirty="0">
                <a:solidFill>
                  <a:srgbClr val="000000"/>
                </a:solidFill>
                <a:effectLst/>
                <a:latin typeface="Atkinson Hyperlegible"/>
                <a:ea typeface="Arial" panose="020B0604020202020204" pitchFamily="34" charset="0"/>
                <a:cs typeface="Arial" panose="020B0604020202020204" pitchFamily="34" charset="0"/>
              </a:rPr>
              <a:t>Provide each piece of information only once.</a:t>
            </a:r>
            <a:endParaRPr lang="en-AU" sz="1600" kern="100" dirty="0">
              <a:latin typeface="Atkinson Hyperlegible"/>
              <a:ea typeface="Arial" panose="020B0604020202020204" pitchFamily="34" charset="0"/>
              <a:cs typeface="Arial" panose="020B0604020202020204" pitchFamily="34" charset="0"/>
            </a:endParaRPr>
          </a:p>
          <a:p>
            <a:r>
              <a:rPr lang="en-AU" sz="1600" kern="100" dirty="0">
                <a:solidFill>
                  <a:srgbClr val="000000"/>
                </a:solidFill>
                <a:effectLst/>
                <a:latin typeface="Atkinson Hyperlegible"/>
                <a:ea typeface="Arial" panose="020B0604020202020204" pitchFamily="34" charset="0"/>
                <a:cs typeface="Arial" panose="020B0604020202020204" pitchFamily="34" charset="0"/>
              </a:rPr>
              <a:t>Be objective.</a:t>
            </a:r>
            <a:endParaRPr lang="en-AU" sz="1600" kern="100" dirty="0">
              <a:latin typeface="Atkinson Hyperlegible"/>
              <a:ea typeface="Arial" panose="020B0604020202020204" pitchFamily="34" charset="0"/>
              <a:cs typeface="Arial" panose="020B0604020202020204" pitchFamily="34" charset="0"/>
            </a:endParaRPr>
          </a:p>
          <a:p>
            <a:r>
              <a:rPr lang="en-AU" sz="1600" kern="100" dirty="0">
                <a:solidFill>
                  <a:srgbClr val="000000"/>
                </a:solidFill>
                <a:effectLst/>
                <a:latin typeface="Atkinson Hyperlegible"/>
                <a:ea typeface="Arial" panose="020B0604020202020204" pitchFamily="34" charset="0"/>
                <a:cs typeface="Arial" panose="020B0604020202020204" pitchFamily="34" charset="0"/>
              </a:rPr>
              <a:t>Include any text that is part of the image.</a:t>
            </a:r>
            <a:endParaRPr lang="en-AU" sz="1600" dirty="0">
              <a:latin typeface="Atkinson Hyperlegible"/>
              <a:cs typeface="Arial" panose="020B0604020202020204" pitchFamily="34" charset="0"/>
            </a:endParaRPr>
          </a:p>
          <a:p>
            <a:endParaRPr lang="en-AU" sz="1600" dirty="0">
              <a:effectLst/>
              <a:latin typeface="Atkinson Hyperlegible"/>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8739810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96411E1-9961-6545-4DE2-39D27D6C05AB}"/>
              </a:ext>
            </a:extLst>
          </p:cNvPr>
          <p:cNvSpPr>
            <a:spLocks noGrp="1"/>
          </p:cNvSpPr>
          <p:nvPr>
            <p:ph type="title"/>
          </p:nvPr>
        </p:nvSpPr>
        <p:spPr>
          <a:xfrm>
            <a:off x="571500" y="1128518"/>
            <a:ext cx="4076700" cy="492443"/>
          </a:xfrm>
        </p:spPr>
        <p:txBody>
          <a:bodyPr/>
          <a:lstStyle/>
          <a:p>
            <a:r>
              <a:rPr lang="en-US" sz="3200" dirty="0"/>
              <a:t>Tables</a:t>
            </a:r>
            <a:r>
              <a:rPr lang="en-US" sz="3200" dirty="0">
                <a:solidFill>
                  <a:schemeClr val="bg1"/>
                </a:solidFill>
              </a:rPr>
              <a:t> 1</a:t>
            </a:r>
          </a:p>
        </p:txBody>
      </p:sp>
      <p:sp>
        <p:nvSpPr>
          <p:cNvPr id="9" name="Text Placeholder 8">
            <a:extLst>
              <a:ext uri="{FF2B5EF4-FFF2-40B4-BE49-F238E27FC236}">
                <a16:creationId xmlns:a16="http://schemas.microsoft.com/office/drawing/2014/main" id="{DDE7C907-5EBB-8297-D1D4-2B38EE1E2DDD}"/>
              </a:ext>
            </a:extLst>
          </p:cNvPr>
          <p:cNvSpPr>
            <a:spLocks noGrp="1"/>
          </p:cNvSpPr>
          <p:nvPr>
            <p:ph type="body" sz="quarter" idx="11"/>
          </p:nvPr>
        </p:nvSpPr>
        <p:spPr>
          <a:xfrm>
            <a:off x="548640" y="1962150"/>
            <a:ext cx="5013960" cy="2606993"/>
          </a:xfrm>
        </p:spPr>
        <p:txBody>
          <a:bodyPr/>
          <a:lstStyle/>
          <a:p>
            <a:pPr>
              <a:lnSpc>
                <a:spcPct val="150000"/>
              </a:lnSpc>
            </a:pPr>
            <a:r>
              <a:rPr lang="en-AU" sz="1600" kern="100" dirty="0">
                <a:effectLst/>
                <a:latin typeface="Atkinson Hyperlegible"/>
                <a:ea typeface="Calibri" panose="020F0502020204030204" pitchFamily="34" charset="0"/>
                <a:cs typeface="Arial" panose="020B0604020202020204" pitchFamily="34" charset="0"/>
              </a:rPr>
              <a:t>Use the Create </a:t>
            </a:r>
            <a:r>
              <a:rPr lang="en-AU" sz="1600" kern="100" dirty="0">
                <a:latin typeface="Atkinson Hyperlegible"/>
                <a:ea typeface="Calibri" panose="020F0502020204030204" pitchFamily="34" charset="0"/>
                <a:cs typeface="Arial" panose="020B0604020202020204" pitchFamily="34" charset="0"/>
              </a:rPr>
              <a:t>T</a:t>
            </a:r>
            <a:r>
              <a:rPr lang="en-AU" sz="1600" kern="100" dirty="0">
                <a:effectLst/>
                <a:latin typeface="Atkinson Hyperlegible"/>
                <a:ea typeface="Calibri" panose="020F0502020204030204" pitchFamily="34" charset="0"/>
                <a:cs typeface="Arial" panose="020B0604020202020204" pitchFamily="34" charset="0"/>
              </a:rPr>
              <a:t>able tool to create tables (</a:t>
            </a:r>
            <a:r>
              <a:rPr lang="en-AU" sz="1600" b="1" kern="100" dirty="0">
                <a:solidFill>
                  <a:schemeClr val="accent1">
                    <a:lumMod val="75000"/>
                  </a:schemeClr>
                </a:solidFill>
                <a:effectLst/>
                <a:latin typeface="Atkinson Hyperlegible"/>
                <a:ea typeface="Calibri" panose="020F0502020204030204" pitchFamily="34" charset="0"/>
                <a:cs typeface="Arial" panose="020B0604020202020204" pitchFamily="34" charset="0"/>
              </a:rPr>
              <a:t>Insert + Table</a:t>
            </a:r>
            <a:r>
              <a:rPr lang="en-AU" sz="1600" kern="100" dirty="0">
                <a:effectLst/>
                <a:latin typeface="Atkinson Hyperlegible"/>
                <a:ea typeface="Calibri" panose="020F0502020204030204" pitchFamily="34" charset="0"/>
                <a:cs typeface="Arial" panose="020B0604020202020204" pitchFamily="34" charset="0"/>
              </a:rPr>
              <a:t>). </a:t>
            </a:r>
          </a:p>
          <a:p>
            <a:pPr>
              <a:lnSpc>
                <a:spcPct val="150000"/>
              </a:lnSpc>
            </a:pPr>
            <a:r>
              <a:rPr lang="en-AU" sz="1600" kern="100" dirty="0">
                <a:latin typeface="Atkinson Hyperlegible"/>
                <a:ea typeface="Calibri" panose="020F0502020204030204" pitchFamily="34" charset="0"/>
                <a:cs typeface="Arial" panose="020B0604020202020204" pitchFamily="34" charset="0"/>
              </a:rPr>
              <a:t>Treat a single column of information as a list.</a:t>
            </a:r>
          </a:p>
          <a:p>
            <a:pPr>
              <a:lnSpc>
                <a:spcPct val="150000"/>
              </a:lnSpc>
            </a:pPr>
            <a:r>
              <a:rPr lang="en-AU" sz="1600" kern="100" dirty="0">
                <a:effectLst/>
                <a:latin typeface="Atkinson Hyperlegible"/>
                <a:ea typeface="Calibri" panose="020F0502020204030204" pitchFamily="34" charset="0"/>
                <a:cs typeface="Arial" panose="020B0604020202020204" pitchFamily="34" charset="0"/>
              </a:rPr>
              <a:t>Ensure all columns have headings.</a:t>
            </a:r>
          </a:p>
          <a:p>
            <a:pPr>
              <a:lnSpc>
                <a:spcPct val="150000"/>
              </a:lnSpc>
            </a:pPr>
            <a:r>
              <a:rPr lang="en-AU" sz="1600" kern="100" dirty="0">
                <a:latin typeface="Atkinson Hyperlegible"/>
                <a:ea typeface="Calibri" panose="020F0502020204030204" pitchFamily="34" charset="0"/>
                <a:cs typeface="Arial" panose="020B0604020202020204" pitchFamily="34" charset="0"/>
              </a:rPr>
              <a:t>Don’t leave empty cells.</a:t>
            </a:r>
          </a:p>
          <a:p>
            <a:pPr>
              <a:lnSpc>
                <a:spcPct val="150000"/>
              </a:lnSpc>
            </a:pPr>
            <a:r>
              <a:rPr lang="en-AU" sz="1600" kern="100" dirty="0">
                <a:effectLst/>
                <a:latin typeface="Atkinson Hyperlegible"/>
                <a:ea typeface="Calibri" panose="020F0502020204030204" pitchFamily="34" charset="0"/>
                <a:cs typeface="Arial" panose="020B0604020202020204" pitchFamily="34" charset="0"/>
              </a:rPr>
              <a:t>Split large, complex tables into smaller, simpler ones.</a:t>
            </a:r>
            <a:endParaRPr lang="en-AU" sz="1600" dirty="0">
              <a:effectLst/>
              <a:latin typeface="Atkinson Hyperlegible"/>
              <a:ea typeface="Calibri" panose="020F0502020204030204" pitchFamily="34" charset="0"/>
              <a:cs typeface="Arial" panose="020B0604020202020204" pitchFamily="34" charset="0"/>
            </a:endParaRPr>
          </a:p>
          <a:p>
            <a:endParaRPr lang="en-AU" sz="1600" kern="100" dirty="0">
              <a:solidFill>
                <a:srgbClr val="000000"/>
              </a:solidFill>
              <a:effectLst/>
              <a:latin typeface="Atkinson Hyperlegible"/>
              <a:ea typeface="Arial" panose="020B0604020202020204" pitchFamily="34" charset="0"/>
              <a:cs typeface="Arial" panose="020B0604020202020204" pitchFamily="34" charset="0"/>
            </a:endParaRPr>
          </a:p>
          <a:p>
            <a:pPr marL="0" indent="0">
              <a:buNone/>
            </a:pPr>
            <a:endParaRPr lang="en-AU" sz="1600" dirty="0">
              <a:effectLst/>
              <a:latin typeface="Atkinson Hyperlegible"/>
              <a:ea typeface="Calibri" panose="020F0502020204030204" pitchFamily="34" charset="0"/>
              <a:cs typeface="Arial" panose="020B0604020202020204" pitchFamily="34" charset="0"/>
            </a:endParaRPr>
          </a:p>
        </p:txBody>
      </p:sp>
      <p:pic>
        <p:nvPicPr>
          <p:cNvPr id="2" name="Picture 1" descr="A screenshot of a tool bar shows the insert table function. The top tool bar shows the headings, &quot;File&quot;, &quot;Home&quot;, &quot;Insert&quot;, &quot;Design&quot;, &quot;Layout&quot; and &quot;References&quot;. The &quot;Insert&quot; function is underlined. The word &quot;Table&quot; with a small picture of a grid is beneath it. A larger pop-up graphic is under the Table heading,. It is headed &quot;Insert Table&quot; and shows a grid of boxes. The options underneath the grid are : &quot;Insert Table&quot;, &quot;Draw Table&quot;, &quot;Excel Spreadsheets&quot; and &quot;Quick tables&quot;. ">
            <a:extLst>
              <a:ext uri="{FF2B5EF4-FFF2-40B4-BE49-F238E27FC236}">
                <a16:creationId xmlns:a16="http://schemas.microsoft.com/office/drawing/2014/main" id="{1FC975B3-33F5-9ED3-B6CA-53F691EFE73D}"/>
              </a:ext>
            </a:extLst>
          </p:cNvPr>
          <p:cNvPicPr>
            <a:picLocks noChangeAspect="1"/>
          </p:cNvPicPr>
          <p:nvPr/>
        </p:nvPicPr>
        <p:blipFill rotWithShape="1">
          <a:blip r:embed="rId3"/>
          <a:srcRect l="689" t="3538" r="73214" b="41904"/>
          <a:stretch/>
        </p:blipFill>
        <p:spPr>
          <a:xfrm>
            <a:off x="6019800" y="1109468"/>
            <a:ext cx="2925384" cy="3440115"/>
          </a:xfrm>
          <a:prstGeom prst="rect">
            <a:avLst/>
          </a:prstGeom>
        </p:spPr>
      </p:pic>
    </p:spTree>
    <p:extLst>
      <p:ext uri="{BB962C8B-B14F-4D97-AF65-F5344CB8AC3E}">
        <p14:creationId xmlns:p14="http://schemas.microsoft.com/office/powerpoint/2010/main" val="12666458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96411E1-9961-6545-4DE2-39D27D6C05AB}"/>
              </a:ext>
            </a:extLst>
          </p:cNvPr>
          <p:cNvSpPr>
            <a:spLocks noGrp="1"/>
          </p:cNvSpPr>
          <p:nvPr>
            <p:ph type="title"/>
          </p:nvPr>
        </p:nvSpPr>
        <p:spPr>
          <a:xfrm>
            <a:off x="571500" y="1128518"/>
            <a:ext cx="4076700" cy="492443"/>
          </a:xfrm>
        </p:spPr>
        <p:txBody>
          <a:bodyPr/>
          <a:lstStyle/>
          <a:p>
            <a:r>
              <a:rPr lang="en-US" sz="3200" dirty="0"/>
              <a:t>Working with publishers</a:t>
            </a:r>
          </a:p>
        </p:txBody>
      </p:sp>
      <p:sp>
        <p:nvSpPr>
          <p:cNvPr id="9" name="Text Placeholder 8">
            <a:extLst>
              <a:ext uri="{FF2B5EF4-FFF2-40B4-BE49-F238E27FC236}">
                <a16:creationId xmlns:a16="http://schemas.microsoft.com/office/drawing/2014/main" id="{DDE7C907-5EBB-8297-D1D4-2B38EE1E2DDD}"/>
              </a:ext>
            </a:extLst>
          </p:cNvPr>
          <p:cNvSpPr>
            <a:spLocks noGrp="1"/>
          </p:cNvSpPr>
          <p:nvPr>
            <p:ph type="body" sz="quarter" idx="11"/>
          </p:nvPr>
        </p:nvSpPr>
        <p:spPr>
          <a:xfrm>
            <a:off x="569297" y="2306427"/>
            <a:ext cx="5013960" cy="2606993"/>
          </a:xfrm>
        </p:spPr>
        <p:txBody>
          <a:bodyPr wrap="square" lIns="0" tIns="0" rIns="0" bIns="0" anchor="t">
            <a:noAutofit/>
          </a:bodyPr>
          <a:lstStyle/>
          <a:p>
            <a:pPr>
              <a:lnSpc>
                <a:spcPct val="150000"/>
              </a:lnSpc>
            </a:pPr>
            <a:r>
              <a:rPr lang="en-AU" sz="1600" kern="100" dirty="0">
                <a:effectLst/>
                <a:latin typeface="Atkinson Hyperlegible"/>
                <a:ea typeface="Calibri" panose="020F0502020204030204" pitchFamily="34" charset="0"/>
              </a:rPr>
              <a:t>Champion accessibility best practice</a:t>
            </a:r>
            <a:r>
              <a:rPr lang="en-AU" sz="1600" kern="100" dirty="0">
                <a:latin typeface="Atkinson Hyperlegible"/>
                <a:ea typeface="Calibri" panose="020F0502020204030204" pitchFamily="34" charset="0"/>
              </a:rPr>
              <a:t>. </a:t>
            </a:r>
            <a:endParaRPr lang="en-AU" sz="1600" kern="100" dirty="0">
              <a:effectLst/>
              <a:latin typeface="Atkinson Hyperlegible"/>
              <a:ea typeface="Calibri" panose="020F0502020204030204" pitchFamily="34" charset="0"/>
              <a:cs typeface="Arial" panose="020B0604020202020204" pitchFamily="34" charset="0"/>
            </a:endParaRPr>
          </a:p>
          <a:p>
            <a:pPr>
              <a:lnSpc>
                <a:spcPct val="150000"/>
              </a:lnSpc>
            </a:pPr>
            <a:r>
              <a:rPr lang="en-AU" sz="1600" kern="100" dirty="0">
                <a:latin typeface="Atkinson Hyperlegible"/>
                <a:ea typeface="Calibri" panose="020F0502020204030204" pitchFamily="34" charset="0"/>
                <a:cs typeface="Arial" panose="020B0604020202020204" pitchFamily="34" charset="0"/>
              </a:rPr>
              <a:t>Ask lots of questions!</a:t>
            </a:r>
            <a:endParaRPr lang="en-AU" sz="1600" dirty="0">
              <a:effectLst/>
              <a:latin typeface="Atkinson Hyperlegible"/>
              <a:ea typeface="Calibri" panose="020F0502020204030204" pitchFamily="34" charset="0"/>
              <a:cs typeface="Arial" panose="020B0604020202020204" pitchFamily="34" charset="0"/>
            </a:endParaRPr>
          </a:p>
          <a:p>
            <a:endParaRPr lang="en-AU" sz="1600" kern="100" dirty="0">
              <a:solidFill>
                <a:srgbClr val="000000"/>
              </a:solidFill>
              <a:effectLst/>
              <a:latin typeface="Atkinson Hyperlegible"/>
              <a:ea typeface="Arial" panose="020B0604020202020204" pitchFamily="34" charset="0"/>
              <a:cs typeface="Arial" panose="020B0604020202020204" pitchFamily="34" charset="0"/>
            </a:endParaRPr>
          </a:p>
          <a:p>
            <a:pPr marL="0" indent="0">
              <a:buNone/>
            </a:pPr>
            <a:endParaRPr lang="en-AU" sz="1600" dirty="0">
              <a:effectLst/>
              <a:latin typeface="Atkinson Hyperlegible"/>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571654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94B7D-74B2-4D92-EEEB-5A3EC5FB43A7}"/>
              </a:ext>
            </a:extLst>
          </p:cNvPr>
          <p:cNvSpPr>
            <a:spLocks noGrp="1"/>
          </p:cNvSpPr>
          <p:nvPr>
            <p:ph type="title"/>
          </p:nvPr>
        </p:nvSpPr>
        <p:spPr>
          <a:xfrm>
            <a:off x="577850" y="736598"/>
            <a:ext cx="7988300" cy="553998"/>
          </a:xfrm>
        </p:spPr>
        <p:txBody>
          <a:bodyPr/>
          <a:lstStyle/>
          <a:p>
            <a:r>
              <a:rPr lang="en-US" sz="3600" dirty="0"/>
              <a:t>Inclusive design and formats</a:t>
            </a:r>
          </a:p>
        </p:txBody>
      </p:sp>
    </p:spTree>
    <p:extLst>
      <p:ext uri="{BB962C8B-B14F-4D97-AF65-F5344CB8AC3E}">
        <p14:creationId xmlns:p14="http://schemas.microsoft.com/office/powerpoint/2010/main" val="29985033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96411E1-9961-6545-4DE2-39D27D6C05AB}"/>
              </a:ext>
            </a:extLst>
          </p:cNvPr>
          <p:cNvSpPr>
            <a:spLocks noGrp="1"/>
          </p:cNvSpPr>
          <p:nvPr>
            <p:ph type="title"/>
          </p:nvPr>
        </p:nvSpPr>
        <p:spPr>
          <a:xfrm>
            <a:off x="571499" y="1128518"/>
            <a:ext cx="8000999" cy="492443"/>
          </a:xfrm>
        </p:spPr>
        <p:txBody>
          <a:bodyPr/>
          <a:lstStyle/>
          <a:p>
            <a:r>
              <a:rPr lang="en-US" sz="3200" dirty="0"/>
              <a:t>Key principles of inclusive design</a:t>
            </a:r>
          </a:p>
        </p:txBody>
      </p:sp>
      <p:sp>
        <p:nvSpPr>
          <p:cNvPr id="9" name="Text Placeholder 8">
            <a:extLst>
              <a:ext uri="{FF2B5EF4-FFF2-40B4-BE49-F238E27FC236}">
                <a16:creationId xmlns:a16="http://schemas.microsoft.com/office/drawing/2014/main" id="{DDE7C907-5EBB-8297-D1D4-2B38EE1E2DDD}"/>
              </a:ext>
            </a:extLst>
          </p:cNvPr>
          <p:cNvSpPr>
            <a:spLocks noGrp="1"/>
          </p:cNvSpPr>
          <p:nvPr>
            <p:ph type="body" sz="quarter" idx="11"/>
          </p:nvPr>
        </p:nvSpPr>
        <p:spPr>
          <a:xfrm>
            <a:off x="571501" y="2495550"/>
            <a:ext cx="4686299" cy="2070100"/>
          </a:xfrm>
        </p:spPr>
        <p:txBody>
          <a:bodyPr wrap="square" lIns="0" tIns="0" rIns="0" bIns="0" anchor="t">
            <a:noAutofit/>
          </a:bodyPr>
          <a:lstStyle/>
          <a:p>
            <a:r>
              <a:rPr lang="en-US" sz="1600" dirty="0">
                <a:latin typeface="Atkinson Hyperlegible"/>
              </a:rPr>
              <a:t>Hierarchy</a:t>
            </a:r>
          </a:p>
          <a:p>
            <a:r>
              <a:rPr lang="en-US" sz="1600" dirty="0"/>
              <a:t>Consistency and proximity</a:t>
            </a:r>
          </a:p>
          <a:p>
            <a:r>
              <a:rPr lang="en-US" sz="1600" dirty="0"/>
              <a:t>Legibility and readability</a:t>
            </a:r>
          </a:p>
          <a:p>
            <a:r>
              <a:rPr lang="en-US" sz="1600" dirty="0" err="1"/>
              <a:t>Colour</a:t>
            </a:r>
            <a:r>
              <a:rPr lang="en-US" sz="1600" dirty="0"/>
              <a:t> contrast and </a:t>
            </a:r>
            <a:r>
              <a:rPr lang="en-US" sz="1600" dirty="0" err="1"/>
              <a:t>colour</a:t>
            </a:r>
            <a:r>
              <a:rPr lang="en-US" sz="1600" dirty="0"/>
              <a:t>-blind friendly palettes</a:t>
            </a:r>
          </a:p>
          <a:p>
            <a:r>
              <a:rPr lang="en-US" sz="1600" dirty="0"/>
              <a:t>The appropriate use of images and graphic elements</a:t>
            </a:r>
          </a:p>
        </p:txBody>
      </p:sp>
    </p:spTree>
    <p:extLst>
      <p:ext uri="{BB962C8B-B14F-4D97-AF65-F5344CB8AC3E}">
        <p14:creationId xmlns:p14="http://schemas.microsoft.com/office/powerpoint/2010/main" val="2133769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96411E1-9961-6545-4DE2-39D27D6C05AB}"/>
              </a:ext>
            </a:extLst>
          </p:cNvPr>
          <p:cNvSpPr>
            <a:spLocks noGrp="1"/>
          </p:cNvSpPr>
          <p:nvPr>
            <p:ph type="title"/>
          </p:nvPr>
        </p:nvSpPr>
        <p:spPr>
          <a:xfrm>
            <a:off x="571499" y="1128518"/>
            <a:ext cx="8000999" cy="492443"/>
          </a:xfrm>
        </p:spPr>
        <p:txBody>
          <a:bodyPr/>
          <a:lstStyle/>
          <a:p>
            <a:r>
              <a:rPr lang="en-US" sz="3200"/>
              <a:t>Hierarchy</a:t>
            </a:r>
          </a:p>
        </p:txBody>
      </p:sp>
      <p:sp>
        <p:nvSpPr>
          <p:cNvPr id="9" name="Text Placeholder 8">
            <a:extLst>
              <a:ext uri="{FF2B5EF4-FFF2-40B4-BE49-F238E27FC236}">
                <a16:creationId xmlns:a16="http://schemas.microsoft.com/office/drawing/2014/main" id="{DDE7C907-5EBB-8297-D1D4-2B38EE1E2DDD}"/>
              </a:ext>
            </a:extLst>
          </p:cNvPr>
          <p:cNvSpPr>
            <a:spLocks noGrp="1"/>
          </p:cNvSpPr>
          <p:nvPr>
            <p:ph type="body" sz="quarter" idx="11"/>
          </p:nvPr>
        </p:nvSpPr>
        <p:spPr>
          <a:xfrm>
            <a:off x="571501" y="2495550"/>
            <a:ext cx="4686299" cy="2070100"/>
          </a:xfrm>
        </p:spPr>
        <p:txBody>
          <a:bodyPr wrap="square" lIns="0" tIns="0" rIns="0" bIns="0" anchor="t">
            <a:noAutofit/>
          </a:bodyPr>
          <a:lstStyle/>
          <a:p>
            <a:r>
              <a:rPr lang="en-US" sz="1600" dirty="0">
                <a:latin typeface="Atkinson Hyperlegible"/>
              </a:rPr>
              <a:t>In visual design, hierarchy in text is conveyed through variations in weight, </a:t>
            </a:r>
            <a:r>
              <a:rPr lang="en-US" sz="1600" dirty="0" err="1">
                <a:latin typeface="Atkinson Hyperlegible"/>
              </a:rPr>
              <a:t>colour</a:t>
            </a:r>
            <a:r>
              <a:rPr lang="en-US" sz="1600" dirty="0">
                <a:latin typeface="Atkinson Hyperlegible"/>
              </a:rPr>
              <a:t>, spacing, size, placement and other signals.</a:t>
            </a:r>
          </a:p>
          <a:p>
            <a:endParaRPr lang="en-US" sz="1600" dirty="0"/>
          </a:p>
        </p:txBody>
      </p:sp>
    </p:spTree>
    <p:extLst>
      <p:ext uri="{BB962C8B-B14F-4D97-AF65-F5344CB8AC3E}">
        <p14:creationId xmlns:p14="http://schemas.microsoft.com/office/powerpoint/2010/main" val="21422302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wo lists of headings from levels 1 (the chapter title) to 3. &#10;In the list on the left, each heading has a line of paragraph text underneath it. The headings are the same size and colour at each level throughout the list. This list has a tick next to it. &#10;In the list on the right, the heading levels are jumbled and the headings are not the same colour at each level. The list has a cross next to it.">
            <a:extLst>
              <a:ext uri="{FF2B5EF4-FFF2-40B4-BE49-F238E27FC236}">
                <a16:creationId xmlns:a16="http://schemas.microsoft.com/office/drawing/2014/main" id="{40013C42-25B5-7AA7-E564-D36DCCE0352D}"/>
              </a:ext>
            </a:extLst>
          </p:cNvPr>
          <p:cNvPicPr>
            <a:picLocks noChangeAspect="1"/>
          </p:cNvPicPr>
          <p:nvPr/>
        </p:nvPicPr>
        <p:blipFill rotWithShape="1">
          <a:blip r:embed="rId3">
            <a:extLst>
              <a:ext uri="{28A0092B-C50C-407E-A947-70E740481C1C}">
                <a14:useLocalDpi xmlns:a14="http://schemas.microsoft.com/office/drawing/2010/main" val="0"/>
              </a:ext>
            </a:extLst>
          </a:blip>
          <a:srcRect b="8395"/>
          <a:stretch/>
        </p:blipFill>
        <p:spPr>
          <a:xfrm>
            <a:off x="336271" y="1387979"/>
            <a:ext cx="6825301" cy="2866521"/>
          </a:xfrm>
          <a:prstGeom prst="rect">
            <a:avLst/>
          </a:prstGeom>
          <a:ln>
            <a:noFill/>
          </a:ln>
        </p:spPr>
      </p:pic>
      <p:sp>
        <p:nvSpPr>
          <p:cNvPr id="7" name="Title 6">
            <a:extLst>
              <a:ext uri="{FF2B5EF4-FFF2-40B4-BE49-F238E27FC236}">
                <a16:creationId xmlns:a16="http://schemas.microsoft.com/office/drawing/2014/main" id="{C96411E1-9961-6545-4DE2-39D27D6C05AB}"/>
              </a:ext>
            </a:extLst>
          </p:cNvPr>
          <p:cNvSpPr>
            <a:spLocks noGrp="1"/>
          </p:cNvSpPr>
          <p:nvPr>
            <p:ph type="title"/>
          </p:nvPr>
        </p:nvSpPr>
        <p:spPr>
          <a:xfrm>
            <a:off x="561558" y="1093020"/>
            <a:ext cx="4331809" cy="492443"/>
          </a:xfrm>
        </p:spPr>
        <p:txBody>
          <a:bodyPr/>
          <a:lstStyle/>
          <a:p>
            <a:r>
              <a:rPr lang="en-US" sz="3200" dirty="0"/>
              <a:t>Hierarchy Overview</a:t>
            </a:r>
          </a:p>
        </p:txBody>
      </p:sp>
    </p:spTree>
    <p:extLst>
      <p:ext uri="{BB962C8B-B14F-4D97-AF65-F5344CB8AC3E}">
        <p14:creationId xmlns:p14="http://schemas.microsoft.com/office/powerpoint/2010/main" val="3884617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96411E1-9961-6545-4DE2-39D27D6C05AB}"/>
              </a:ext>
            </a:extLst>
          </p:cNvPr>
          <p:cNvSpPr>
            <a:spLocks noGrp="1"/>
          </p:cNvSpPr>
          <p:nvPr>
            <p:ph type="title"/>
          </p:nvPr>
        </p:nvSpPr>
        <p:spPr>
          <a:xfrm>
            <a:off x="571499" y="1128518"/>
            <a:ext cx="8000999" cy="492443"/>
          </a:xfrm>
        </p:spPr>
        <p:txBody>
          <a:bodyPr/>
          <a:lstStyle/>
          <a:p>
            <a:r>
              <a:rPr lang="en-US" sz="3200" dirty="0"/>
              <a:t>Consistency and proximity</a:t>
            </a:r>
          </a:p>
        </p:txBody>
      </p:sp>
      <p:sp>
        <p:nvSpPr>
          <p:cNvPr id="9" name="Text Placeholder 8">
            <a:extLst>
              <a:ext uri="{FF2B5EF4-FFF2-40B4-BE49-F238E27FC236}">
                <a16:creationId xmlns:a16="http://schemas.microsoft.com/office/drawing/2014/main" id="{DDE7C907-5EBB-8297-D1D4-2B38EE1E2DDD}"/>
              </a:ext>
            </a:extLst>
          </p:cNvPr>
          <p:cNvSpPr>
            <a:spLocks noGrp="1"/>
          </p:cNvSpPr>
          <p:nvPr>
            <p:ph type="body" sz="quarter" idx="11"/>
          </p:nvPr>
        </p:nvSpPr>
        <p:spPr>
          <a:xfrm>
            <a:off x="571501" y="2495550"/>
            <a:ext cx="4686299" cy="2070100"/>
          </a:xfrm>
        </p:spPr>
        <p:txBody>
          <a:bodyPr wrap="square" lIns="0" tIns="0" rIns="0" bIns="0" anchor="t">
            <a:noAutofit/>
          </a:bodyPr>
          <a:lstStyle/>
          <a:p>
            <a:r>
              <a:rPr lang="en-US" sz="1600" dirty="0">
                <a:latin typeface="Atkinson Hyperlegible"/>
              </a:rPr>
              <a:t>Place headings, running header/footers and page numbers in a consistent location.</a:t>
            </a:r>
          </a:p>
          <a:p>
            <a:r>
              <a:rPr lang="en-US" sz="1600" dirty="0"/>
              <a:t>Structure similar information together.</a:t>
            </a:r>
          </a:p>
          <a:p>
            <a:endParaRPr lang="en-US" sz="1600" dirty="0"/>
          </a:p>
          <a:p>
            <a:endParaRPr lang="en-US" sz="1600" dirty="0"/>
          </a:p>
        </p:txBody>
      </p:sp>
    </p:spTree>
    <p:extLst>
      <p:ext uri="{BB962C8B-B14F-4D97-AF65-F5344CB8AC3E}">
        <p14:creationId xmlns:p14="http://schemas.microsoft.com/office/powerpoint/2010/main" val="3217390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96411E1-9961-6545-4DE2-39D27D6C05AB}"/>
              </a:ext>
            </a:extLst>
          </p:cNvPr>
          <p:cNvSpPr>
            <a:spLocks noGrp="1"/>
          </p:cNvSpPr>
          <p:nvPr>
            <p:ph type="title"/>
          </p:nvPr>
        </p:nvSpPr>
        <p:spPr>
          <a:xfrm>
            <a:off x="571499" y="1128518"/>
            <a:ext cx="8000999" cy="492443"/>
          </a:xfrm>
        </p:spPr>
        <p:txBody>
          <a:bodyPr/>
          <a:lstStyle/>
          <a:p>
            <a:r>
              <a:rPr lang="en-US" sz="3200"/>
              <a:t>Captions</a:t>
            </a:r>
          </a:p>
        </p:txBody>
      </p:sp>
      <p:sp>
        <p:nvSpPr>
          <p:cNvPr id="9" name="Text Placeholder 8">
            <a:extLst>
              <a:ext uri="{FF2B5EF4-FFF2-40B4-BE49-F238E27FC236}">
                <a16:creationId xmlns:a16="http://schemas.microsoft.com/office/drawing/2014/main" id="{DDE7C907-5EBB-8297-D1D4-2B38EE1E2DDD}"/>
              </a:ext>
            </a:extLst>
          </p:cNvPr>
          <p:cNvSpPr>
            <a:spLocks noGrp="1"/>
          </p:cNvSpPr>
          <p:nvPr>
            <p:ph type="body" sz="quarter" idx="11"/>
          </p:nvPr>
        </p:nvSpPr>
        <p:spPr>
          <a:xfrm>
            <a:off x="571501" y="2495550"/>
            <a:ext cx="2933699" cy="2070100"/>
          </a:xfrm>
        </p:spPr>
        <p:txBody>
          <a:bodyPr wrap="square" lIns="0" tIns="0" rIns="0" bIns="0" anchor="t">
            <a:noAutofit/>
          </a:bodyPr>
          <a:lstStyle/>
          <a:p>
            <a:r>
              <a:rPr lang="en-US" sz="1600" dirty="0"/>
              <a:t>Should be placed in consistent location, </a:t>
            </a:r>
            <a:br>
              <a:rPr lang="en-US" sz="1600" dirty="0"/>
            </a:br>
            <a:r>
              <a:rPr lang="en-US" sz="1600" dirty="0"/>
              <a:t>best above. </a:t>
            </a:r>
          </a:p>
        </p:txBody>
      </p:sp>
      <p:sp>
        <p:nvSpPr>
          <p:cNvPr id="2" name="Text Placeholder 2">
            <a:extLst>
              <a:ext uri="{FF2B5EF4-FFF2-40B4-BE49-F238E27FC236}">
                <a16:creationId xmlns:a16="http://schemas.microsoft.com/office/drawing/2014/main" id="{31DF4778-B828-1661-8FAE-953E01404CD0}"/>
              </a:ext>
            </a:extLst>
          </p:cNvPr>
          <p:cNvSpPr txBox="1">
            <a:spLocks/>
          </p:cNvSpPr>
          <p:nvPr/>
        </p:nvSpPr>
        <p:spPr>
          <a:xfrm>
            <a:off x="4038600" y="361949"/>
            <a:ext cx="4899596" cy="1934205"/>
          </a:xfrm>
          <a:prstGeom prst="rect">
            <a:avLst/>
          </a:prstGeom>
        </p:spPr>
        <p:txBody>
          <a:bodyPr wrap="square" lIns="0" tIns="0" rIns="0" bIns="0">
            <a:noAutofit/>
          </a:bodyPr>
          <a:lstStyle>
            <a:lvl1pPr marL="171450" indent="-171450">
              <a:buClr>
                <a:schemeClr val="tx1"/>
              </a:buClr>
              <a:buFont typeface="System Font Regular"/>
              <a:buChar char="-"/>
              <a:defRPr sz="1300" b="0" i="0">
                <a:solidFill>
                  <a:srgbClr val="3C3C3B"/>
                </a:solidFill>
                <a:latin typeface="Atkinson Hyperlegible" pitchFamily="2" charset="0"/>
                <a:ea typeface="+mn-ea"/>
                <a:cs typeface="Arial"/>
              </a:defRPr>
            </a:lvl1pPr>
            <a:lvl2pPr marL="628650" indent="-171450">
              <a:buClr>
                <a:schemeClr val="tx1"/>
              </a:buClr>
              <a:buFont typeface="System Font Regular"/>
              <a:buChar char="-"/>
              <a:defRPr sz="1300" b="0" i="0">
                <a:solidFill>
                  <a:schemeClr val="tx2"/>
                </a:solidFill>
                <a:latin typeface="Atkinson Hyperlegible" pitchFamily="2" charset="0"/>
                <a:ea typeface="+mn-ea"/>
                <a:cs typeface="+mn-cs"/>
              </a:defRPr>
            </a:lvl2pPr>
            <a:lvl3pPr marL="1085850" indent="-171450">
              <a:buClr>
                <a:schemeClr val="tx1"/>
              </a:buClr>
              <a:buFont typeface="System Font Regular"/>
              <a:buChar char="-"/>
              <a:defRPr sz="1300" b="0" i="0">
                <a:solidFill>
                  <a:schemeClr val="tx2"/>
                </a:solidFill>
                <a:latin typeface="Atkinson Hyperlegible" pitchFamily="2" charset="0"/>
                <a:ea typeface="+mn-ea"/>
                <a:cs typeface="+mn-cs"/>
              </a:defRPr>
            </a:lvl3pPr>
            <a:lvl4pPr marL="1543050" indent="-171450">
              <a:buClr>
                <a:schemeClr val="tx1"/>
              </a:buClr>
              <a:buFont typeface="System Font Regular"/>
              <a:buChar char="-"/>
              <a:defRPr sz="1300" b="0" i="0">
                <a:solidFill>
                  <a:schemeClr val="tx2"/>
                </a:solidFill>
                <a:latin typeface="Atkinson Hyperlegible" pitchFamily="2" charset="0"/>
                <a:ea typeface="+mn-ea"/>
                <a:cs typeface="+mn-cs"/>
              </a:defRPr>
            </a:lvl4pPr>
            <a:lvl5pPr marL="2000250" indent="-171450">
              <a:buClr>
                <a:schemeClr val="tx1"/>
              </a:buClr>
              <a:buFont typeface="System Font Regular"/>
              <a:buChar char="-"/>
              <a:defRPr sz="1300" b="0" i="0">
                <a:solidFill>
                  <a:schemeClr val="tx2"/>
                </a:solidFill>
                <a:latin typeface="Atkinson Hyperlegible" pitchFamily="2" charset="0"/>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indent="0">
              <a:buFont typeface="System Font Regular"/>
              <a:buNone/>
            </a:pPr>
            <a:r>
              <a:rPr lang="en-US"/>
              <a:t>Figure 1: A male peacock spider waving his legs and tail fan to attract a female spider. Photograph © Jurgen Otto, Peacock Spider.org</a:t>
            </a:r>
          </a:p>
          <a:p>
            <a:endParaRPr lang="en-US"/>
          </a:p>
        </p:txBody>
      </p:sp>
      <p:pic>
        <p:nvPicPr>
          <p:cNvPr id="3" name="Picture 2" descr="A colourful spider with two legs raised above its head.&#10;&#10;">
            <a:extLst>
              <a:ext uri="{FF2B5EF4-FFF2-40B4-BE49-F238E27FC236}">
                <a16:creationId xmlns:a16="http://schemas.microsoft.com/office/drawing/2014/main" id="{C3D66DEC-3C22-3F0C-3765-F6AB48185BA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312" r="4262"/>
          <a:stretch/>
        </p:blipFill>
        <p:spPr>
          <a:xfrm>
            <a:off x="4038600" y="1153713"/>
            <a:ext cx="4899596" cy="3761888"/>
          </a:xfrm>
          <a:prstGeom prst="rect">
            <a:avLst/>
          </a:prstGeom>
        </p:spPr>
      </p:pic>
    </p:spTree>
    <p:extLst>
      <p:ext uri="{BB962C8B-B14F-4D97-AF65-F5344CB8AC3E}">
        <p14:creationId xmlns:p14="http://schemas.microsoft.com/office/powerpoint/2010/main" val="22237518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96411E1-9961-6545-4DE2-39D27D6C05AB}"/>
              </a:ext>
            </a:extLst>
          </p:cNvPr>
          <p:cNvSpPr>
            <a:spLocks noGrp="1"/>
          </p:cNvSpPr>
          <p:nvPr>
            <p:ph type="title"/>
          </p:nvPr>
        </p:nvSpPr>
        <p:spPr>
          <a:xfrm>
            <a:off x="571499" y="1128518"/>
            <a:ext cx="8000999" cy="492443"/>
          </a:xfrm>
        </p:spPr>
        <p:txBody>
          <a:bodyPr/>
          <a:lstStyle/>
          <a:p>
            <a:r>
              <a:rPr lang="en-US" sz="3200" dirty="0"/>
              <a:t>Legibility and readability</a:t>
            </a:r>
            <a:r>
              <a:rPr lang="en-US" sz="3200" dirty="0">
                <a:solidFill>
                  <a:schemeClr val="bg1"/>
                </a:solidFill>
              </a:rPr>
              <a:t> 1</a:t>
            </a:r>
          </a:p>
        </p:txBody>
      </p:sp>
      <p:sp>
        <p:nvSpPr>
          <p:cNvPr id="9" name="Text Placeholder 8">
            <a:extLst>
              <a:ext uri="{FF2B5EF4-FFF2-40B4-BE49-F238E27FC236}">
                <a16:creationId xmlns:a16="http://schemas.microsoft.com/office/drawing/2014/main" id="{DDE7C907-5EBB-8297-D1D4-2B38EE1E2DDD}"/>
              </a:ext>
            </a:extLst>
          </p:cNvPr>
          <p:cNvSpPr>
            <a:spLocks noGrp="1"/>
          </p:cNvSpPr>
          <p:nvPr>
            <p:ph type="body" sz="quarter" idx="11"/>
          </p:nvPr>
        </p:nvSpPr>
        <p:spPr>
          <a:xfrm>
            <a:off x="571501" y="2495550"/>
            <a:ext cx="7505699" cy="2070100"/>
          </a:xfrm>
        </p:spPr>
        <p:txBody>
          <a:bodyPr/>
          <a:lstStyle/>
          <a:p>
            <a:r>
              <a:rPr lang="en-US" sz="1600" dirty="0"/>
              <a:t>Legibility is related to the design of the typeface and the shape of the glyphs</a:t>
            </a:r>
          </a:p>
          <a:p>
            <a:r>
              <a:rPr lang="en-US" sz="1600" dirty="0"/>
              <a:t>Readability is influenced by how the text is arranged or typeset on a page</a:t>
            </a:r>
          </a:p>
          <a:p>
            <a:r>
              <a:rPr lang="en-US" sz="1600" dirty="0"/>
              <a:t>Sans serif versus serif debate is redundant</a:t>
            </a:r>
          </a:p>
          <a:p>
            <a:endParaRPr lang="en-US" sz="1600" dirty="0"/>
          </a:p>
        </p:txBody>
      </p:sp>
    </p:spTree>
    <p:extLst>
      <p:ext uri="{BB962C8B-B14F-4D97-AF65-F5344CB8AC3E}">
        <p14:creationId xmlns:p14="http://schemas.microsoft.com/office/powerpoint/2010/main" val="8583021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96411E1-9961-6545-4DE2-39D27D6C05AB}"/>
              </a:ext>
            </a:extLst>
          </p:cNvPr>
          <p:cNvSpPr>
            <a:spLocks noGrp="1"/>
          </p:cNvSpPr>
          <p:nvPr>
            <p:ph type="title"/>
          </p:nvPr>
        </p:nvSpPr>
        <p:spPr>
          <a:xfrm>
            <a:off x="571500" y="1128518"/>
            <a:ext cx="4076700" cy="492443"/>
          </a:xfrm>
        </p:spPr>
        <p:txBody>
          <a:bodyPr/>
          <a:lstStyle/>
          <a:p>
            <a:r>
              <a:rPr lang="en-US" sz="3200" dirty="0"/>
              <a:t>Outline			</a:t>
            </a:r>
          </a:p>
        </p:txBody>
      </p:sp>
      <p:sp>
        <p:nvSpPr>
          <p:cNvPr id="9" name="Text Placeholder 8">
            <a:extLst>
              <a:ext uri="{FF2B5EF4-FFF2-40B4-BE49-F238E27FC236}">
                <a16:creationId xmlns:a16="http://schemas.microsoft.com/office/drawing/2014/main" id="{DDE7C907-5EBB-8297-D1D4-2B38EE1E2DDD}"/>
              </a:ext>
            </a:extLst>
          </p:cNvPr>
          <p:cNvSpPr>
            <a:spLocks noGrp="1"/>
          </p:cNvSpPr>
          <p:nvPr>
            <p:ph type="body" sz="quarter" idx="11"/>
          </p:nvPr>
        </p:nvSpPr>
        <p:spPr>
          <a:xfrm>
            <a:off x="571501" y="2495550"/>
            <a:ext cx="4686299" cy="2070100"/>
          </a:xfrm>
        </p:spPr>
        <p:txBody>
          <a:bodyPr wrap="square" lIns="0" tIns="0" rIns="0" bIns="0" anchor="t">
            <a:noAutofit/>
          </a:bodyPr>
          <a:lstStyle/>
          <a:p>
            <a:r>
              <a:rPr lang="en-US" sz="1600" dirty="0">
                <a:latin typeface="Atkinson Hyperlegible"/>
              </a:rPr>
              <a:t>“Accessibility” turn in the publishing industry</a:t>
            </a:r>
          </a:p>
          <a:p>
            <a:r>
              <a:rPr lang="en-US" sz="1600" i="1" dirty="0">
                <a:latin typeface="Atkinson Hyperlegible"/>
              </a:rPr>
              <a:t>Books without barriers</a:t>
            </a:r>
          </a:p>
          <a:p>
            <a:r>
              <a:rPr lang="en-US" sz="1600" dirty="0">
                <a:latin typeface="Atkinson Hyperlegible"/>
              </a:rPr>
              <a:t>Implementing accessibility in the university context</a:t>
            </a:r>
          </a:p>
          <a:p>
            <a:r>
              <a:rPr lang="en-US" sz="1600" dirty="0">
                <a:latin typeface="Atkinson Hyperlegible"/>
              </a:rPr>
              <a:t>Planning for accessibility</a:t>
            </a:r>
          </a:p>
          <a:p>
            <a:r>
              <a:rPr lang="en-US" sz="1600" dirty="0">
                <a:latin typeface="Atkinson Hyperlegible"/>
              </a:rPr>
              <a:t>Writing with accessibility in mind</a:t>
            </a:r>
          </a:p>
          <a:p>
            <a:r>
              <a:rPr lang="en-US" sz="1600" dirty="0">
                <a:latin typeface="Atkinson Hyperlegible"/>
              </a:rPr>
              <a:t>Inclusive design and formats</a:t>
            </a:r>
          </a:p>
          <a:p>
            <a:pPr marL="0" indent="0">
              <a:buNone/>
            </a:pPr>
            <a:endParaRPr lang="en-US" sz="1600" dirty="0"/>
          </a:p>
        </p:txBody>
      </p:sp>
    </p:spTree>
    <p:extLst>
      <p:ext uri="{BB962C8B-B14F-4D97-AF65-F5344CB8AC3E}">
        <p14:creationId xmlns:p14="http://schemas.microsoft.com/office/powerpoint/2010/main" val="30828918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96411E1-9961-6545-4DE2-39D27D6C05AB}"/>
              </a:ext>
            </a:extLst>
          </p:cNvPr>
          <p:cNvSpPr>
            <a:spLocks noGrp="1"/>
          </p:cNvSpPr>
          <p:nvPr>
            <p:ph type="title"/>
          </p:nvPr>
        </p:nvSpPr>
        <p:spPr>
          <a:xfrm>
            <a:off x="571499" y="1128518"/>
            <a:ext cx="8000999" cy="492443"/>
          </a:xfrm>
        </p:spPr>
        <p:txBody>
          <a:bodyPr/>
          <a:lstStyle/>
          <a:p>
            <a:r>
              <a:rPr lang="en-US" sz="3200" dirty="0"/>
              <a:t>Problematic typefaces</a:t>
            </a:r>
          </a:p>
        </p:txBody>
      </p:sp>
      <p:sp>
        <p:nvSpPr>
          <p:cNvPr id="9" name="Text Placeholder 8">
            <a:extLst>
              <a:ext uri="{FF2B5EF4-FFF2-40B4-BE49-F238E27FC236}">
                <a16:creationId xmlns:a16="http://schemas.microsoft.com/office/drawing/2014/main" id="{DDE7C907-5EBB-8297-D1D4-2B38EE1E2DDD}"/>
              </a:ext>
            </a:extLst>
          </p:cNvPr>
          <p:cNvSpPr>
            <a:spLocks noGrp="1"/>
          </p:cNvSpPr>
          <p:nvPr>
            <p:ph type="body" sz="quarter" idx="11"/>
          </p:nvPr>
        </p:nvSpPr>
        <p:spPr>
          <a:xfrm>
            <a:off x="571501" y="2495550"/>
            <a:ext cx="7505699" cy="2070100"/>
          </a:xfrm>
        </p:spPr>
        <p:txBody>
          <a:bodyPr/>
          <a:lstStyle/>
          <a:p>
            <a:r>
              <a:rPr lang="en-US" sz="1600" dirty="0"/>
              <a:t>extremely light and heavy weights</a:t>
            </a:r>
          </a:p>
          <a:p>
            <a:r>
              <a:rPr lang="en-US" sz="1600" dirty="0"/>
              <a:t>a complicated or decorative appearance</a:t>
            </a:r>
          </a:p>
          <a:p>
            <a:r>
              <a:rPr lang="en-US" sz="1600" dirty="0"/>
              <a:t>extreme stroke contrast (the ratio of thick to thin strokes)</a:t>
            </a:r>
          </a:p>
          <a:p>
            <a:r>
              <a:rPr lang="en-US" sz="1600" dirty="0"/>
              <a:t>smaller counters (enclosed or semi-enclosed negative shapes)</a:t>
            </a:r>
          </a:p>
          <a:p>
            <a:r>
              <a:rPr lang="en-US" sz="1600" dirty="0"/>
              <a:t>less open (or smaller) apertures (the openings within a letter, such as the curve of the letter “c” or a lowercase “a”)</a:t>
            </a:r>
          </a:p>
          <a:p>
            <a:r>
              <a:rPr lang="en-US" sz="1600" dirty="0"/>
              <a:t>“imposter” letters and “mirroring” letters such as I and 1, d and b, q and p. </a:t>
            </a:r>
          </a:p>
          <a:p>
            <a:endParaRPr lang="en-US" sz="1600" dirty="0"/>
          </a:p>
        </p:txBody>
      </p:sp>
    </p:spTree>
    <p:extLst>
      <p:ext uri="{BB962C8B-B14F-4D97-AF65-F5344CB8AC3E}">
        <p14:creationId xmlns:p14="http://schemas.microsoft.com/office/powerpoint/2010/main" val="19131318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96411E1-9961-6545-4DE2-39D27D6C05AB}"/>
              </a:ext>
            </a:extLst>
          </p:cNvPr>
          <p:cNvSpPr>
            <a:spLocks noGrp="1"/>
          </p:cNvSpPr>
          <p:nvPr>
            <p:ph type="title"/>
          </p:nvPr>
        </p:nvSpPr>
        <p:spPr>
          <a:xfrm>
            <a:off x="571499" y="1128518"/>
            <a:ext cx="8000999" cy="492443"/>
          </a:xfrm>
        </p:spPr>
        <p:txBody>
          <a:bodyPr/>
          <a:lstStyle/>
          <a:p>
            <a:r>
              <a:rPr lang="en-US" sz="3200" dirty="0"/>
              <a:t>Legibility and readability</a:t>
            </a:r>
            <a:r>
              <a:rPr lang="en-US" sz="3200" dirty="0">
                <a:solidFill>
                  <a:schemeClr val="bg1"/>
                </a:solidFill>
              </a:rPr>
              <a:t> 2</a:t>
            </a:r>
          </a:p>
        </p:txBody>
      </p:sp>
      <p:sp>
        <p:nvSpPr>
          <p:cNvPr id="9" name="Text Placeholder 8">
            <a:extLst>
              <a:ext uri="{FF2B5EF4-FFF2-40B4-BE49-F238E27FC236}">
                <a16:creationId xmlns:a16="http://schemas.microsoft.com/office/drawing/2014/main" id="{DDE7C907-5EBB-8297-D1D4-2B38EE1E2DDD}"/>
              </a:ext>
            </a:extLst>
          </p:cNvPr>
          <p:cNvSpPr>
            <a:spLocks noGrp="1"/>
          </p:cNvSpPr>
          <p:nvPr>
            <p:ph type="body" sz="quarter" idx="11"/>
          </p:nvPr>
        </p:nvSpPr>
        <p:spPr>
          <a:xfrm>
            <a:off x="571501" y="2495550"/>
            <a:ext cx="7505699" cy="2070100"/>
          </a:xfrm>
        </p:spPr>
        <p:txBody>
          <a:bodyPr/>
          <a:lstStyle/>
          <a:p>
            <a:r>
              <a:rPr lang="en-US" sz="1600" dirty="0"/>
              <a:t>Best to avoid text in all caps and italics </a:t>
            </a:r>
          </a:p>
          <a:p>
            <a:r>
              <a:rPr lang="en-US" sz="1600" dirty="0"/>
              <a:t>Ligatures should be avoided.</a:t>
            </a:r>
          </a:p>
          <a:p>
            <a:r>
              <a:rPr lang="en-US" sz="1600" dirty="0"/>
              <a:t>Font size, leading, tracking matter</a:t>
            </a:r>
          </a:p>
          <a:p>
            <a:r>
              <a:rPr lang="en-US" sz="1600" dirty="0"/>
              <a:t>Left-aligned text is best</a:t>
            </a:r>
          </a:p>
          <a:p>
            <a:r>
              <a:rPr lang="en-US" sz="1600" dirty="0"/>
              <a:t>Average line length should be between 45 and 80 characters.</a:t>
            </a:r>
          </a:p>
          <a:p>
            <a:endParaRPr lang="en-US" sz="1600" dirty="0"/>
          </a:p>
        </p:txBody>
      </p:sp>
    </p:spTree>
    <p:extLst>
      <p:ext uri="{BB962C8B-B14F-4D97-AF65-F5344CB8AC3E}">
        <p14:creationId xmlns:p14="http://schemas.microsoft.com/office/powerpoint/2010/main" val="8775519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96411E1-9961-6545-4DE2-39D27D6C05AB}"/>
              </a:ext>
            </a:extLst>
          </p:cNvPr>
          <p:cNvSpPr>
            <a:spLocks noGrp="1"/>
          </p:cNvSpPr>
          <p:nvPr>
            <p:ph type="title"/>
          </p:nvPr>
        </p:nvSpPr>
        <p:spPr>
          <a:xfrm>
            <a:off x="571499" y="1128518"/>
            <a:ext cx="8000999" cy="492443"/>
          </a:xfrm>
        </p:spPr>
        <p:txBody>
          <a:bodyPr/>
          <a:lstStyle/>
          <a:p>
            <a:r>
              <a:rPr lang="en-US" sz="3200" dirty="0" err="1"/>
              <a:t>Colour</a:t>
            </a:r>
            <a:endParaRPr lang="en-US" sz="3200" dirty="0"/>
          </a:p>
        </p:txBody>
      </p:sp>
      <p:sp>
        <p:nvSpPr>
          <p:cNvPr id="9" name="Text Placeholder 8">
            <a:extLst>
              <a:ext uri="{FF2B5EF4-FFF2-40B4-BE49-F238E27FC236}">
                <a16:creationId xmlns:a16="http://schemas.microsoft.com/office/drawing/2014/main" id="{DDE7C907-5EBB-8297-D1D4-2B38EE1E2DDD}"/>
              </a:ext>
            </a:extLst>
          </p:cNvPr>
          <p:cNvSpPr>
            <a:spLocks noGrp="1"/>
          </p:cNvSpPr>
          <p:nvPr>
            <p:ph type="body" sz="quarter" idx="11"/>
          </p:nvPr>
        </p:nvSpPr>
        <p:spPr>
          <a:xfrm>
            <a:off x="571501" y="2495550"/>
            <a:ext cx="3619499" cy="2070100"/>
          </a:xfrm>
        </p:spPr>
        <p:txBody>
          <a:bodyPr wrap="square" lIns="0" tIns="0" rIns="0" bIns="0" anchor="t">
            <a:noAutofit/>
          </a:bodyPr>
          <a:lstStyle/>
          <a:p>
            <a:r>
              <a:rPr lang="en-US" sz="1600" dirty="0">
                <a:latin typeface="Atkinson Hyperlegible"/>
              </a:rPr>
              <a:t>Contrast</a:t>
            </a:r>
          </a:p>
          <a:p>
            <a:r>
              <a:rPr lang="en-US" sz="1600" dirty="0">
                <a:latin typeface="Atkinson Hyperlegible"/>
              </a:rPr>
              <a:t>Consistent use </a:t>
            </a:r>
          </a:p>
          <a:p>
            <a:r>
              <a:rPr lang="en-US" sz="1600" dirty="0">
                <a:latin typeface="Atkinson Hyperlegible"/>
              </a:rPr>
              <a:t>Use </a:t>
            </a:r>
            <a:r>
              <a:rPr lang="en-US" sz="1600" dirty="0" err="1">
                <a:latin typeface="Atkinson Hyperlegible"/>
              </a:rPr>
              <a:t>colourblind</a:t>
            </a:r>
            <a:r>
              <a:rPr lang="en-US" sz="1600" dirty="0">
                <a:latin typeface="Atkinson Hyperlegible"/>
              </a:rPr>
              <a:t>-friendly palette</a:t>
            </a:r>
          </a:p>
          <a:p>
            <a:r>
              <a:rPr lang="en-US" sz="1600" dirty="0" err="1">
                <a:latin typeface="Atkinson Hyperlegible"/>
              </a:rPr>
              <a:t>Colour</a:t>
            </a:r>
            <a:r>
              <a:rPr lang="en-US" sz="1600" dirty="0">
                <a:latin typeface="Atkinson Hyperlegible"/>
              </a:rPr>
              <a:t> should not be the sole means of conveying information, best to combine it with other design elements.</a:t>
            </a:r>
          </a:p>
          <a:p>
            <a:endParaRPr lang="en-US" sz="1600" dirty="0"/>
          </a:p>
        </p:txBody>
      </p:sp>
      <p:pic>
        <p:nvPicPr>
          <p:cNvPr id="2" name="Picture 1" descr="A quadrant showing text &quot;Read Me&quot; 4 times in different colour combinations.">
            <a:extLst>
              <a:ext uri="{FF2B5EF4-FFF2-40B4-BE49-F238E27FC236}">
                <a16:creationId xmlns:a16="http://schemas.microsoft.com/office/drawing/2014/main" id="{5CEE4F48-4F23-F043-F349-ABAE64FA3B2B}"/>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1998" y="1128518"/>
            <a:ext cx="4358207" cy="3231721"/>
          </a:xfrm>
          <a:prstGeom prst="rect">
            <a:avLst/>
          </a:prstGeom>
          <a:ln>
            <a:solidFill>
              <a:schemeClr val="tx1"/>
            </a:solidFill>
          </a:ln>
        </p:spPr>
      </p:pic>
    </p:spTree>
    <p:extLst>
      <p:ext uri="{BB962C8B-B14F-4D97-AF65-F5344CB8AC3E}">
        <p14:creationId xmlns:p14="http://schemas.microsoft.com/office/powerpoint/2010/main" val="6587682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96411E1-9961-6545-4DE2-39D27D6C05AB}"/>
              </a:ext>
            </a:extLst>
          </p:cNvPr>
          <p:cNvSpPr>
            <a:spLocks noGrp="1"/>
          </p:cNvSpPr>
          <p:nvPr>
            <p:ph type="title"/>
          </p:nvPr>
        </p:nvSpPr>
        <p:spPr>
          <a:xfrm>
            <a:off x="571499" y="1128518"/>
            <a:ext cx="8000999" cy="553998"/>
          </a:xfrm>
        </p:spPr>
        <p:txBody>
          <a:bodyPr/>
          <a:lstStyle/>
          <a:p>
            <a:r>
              <a:rPr lang="en-US" sz="3600" dirty="0"/>
              <a:t>Maps, charts and graphics</a:t>
            </a:r>
          </a:p>
        </p:txBody>
      </p:sp>
      <p:sp>
        <p:nvSpPr>
          <p:cNvPr id="9" name="Text Placeholder 8">
            <a:extLst>
              <a:ext uri="{FF2B5EF4-FFF2-40B4-BE49-F238E27FC236}">
                <a16:creationId xmlns:a16="http://schemas.microsoft.com/office/drawing/2014/main" id="{DDE7C907-5EBB-8297-D1D4-2B38EE1E2DDD}"/>
              </a:ext>
            </a:extLst>
          </p:cNvPr>
          <p:cNvSpPr>
            <a:spLocks noGrp="1"/>
          </p:cNvSpPr>
          <p:nvPr>
            <p:ph type="body" sz="quarter" idx="11"/>
          </p:nvPr>
        </p:nvSpPr>
        <p:spPr>
          <a:xfrm>
            <a:off x="571501" y="2495550"/>
            <a:ext cx="7505699" cy="2070100"/>
          </a:xfrm>
        </p:spPr>
        <p:txBody>
          <a:bodyPr wrap="square" lIns="0" tIns="0" rIns="0" bIns="0" anchor="t">
            <a:noAutofit/>
          </a:bodyPr>
          <a:lstStyle/>
          <a:p>
            <a:r>
              <a:rPr lang="en-US" sz="1600" dirty="0">
                <a:latin typeface="Atkinson Hyperlegible"/>
              </a:rPr>
              <a:t>Choose unambiguous </a:t>
            </a:r>
            <a:r>
              <a:rPr lang="en-US" sz="1600" dirty="0" err="1">
                <a:latin typeface="Atkinson Hyperlegible"/>
              </a:rPr>
              <a:t>colour</a:t>
            </a:r>
            <a:r>
              <a:rPr lang="en-US" sz="1600" dirty="0">
                <a:latin typeface="Atkinson Hyperlegible"/>
              </a:rPr>
              <a:t> combinations; that is, </a:t>
            </a:r>
            <a:r>
              <a:rPr lang="en-US" sz="1600" dirty="0" err="1">
                <a:latin typeface="Atkinson Hyperlegible"/>
              </a:rPr>
              <a:t>colours</a:t>
            </a:r>
            <a:r>
              <a:rPr lang="en-US" sz="1600" dirty="0">
                <a:latin typeface="Atkinson Hyperlegible"/>
              </a:rPr>
              <a:t> with strong contrast</a:t>
            </a:r>
            <a:endParaRPr lang="en-US" sz="1600" dirty="0"/>
          </a:p>
          <a:p>
            <a:r>
              <a:rPr lang="en-US" sz="1600" dirty="0">
                <a:latin typeface="Atkinson Hyperlegible"/>
              </a:rPr>
              <a:t>Use additional visual variables such as such as shape, size, and pattern variations provided they can be easily described</a:t>
            </a:r>
          </a:p>
          <a:p>
            <a:r>
              <a:rPr lang="en-US" sz="1600" dirty="0">
                <a:latin typeface="Atkinson Hyperlegible"/>
              </a:rPr>
              <a:t>Annotate features directly; that is, providing additional information (such as labels and keys) that explains, elaborates on or </a:t>
            </a:r>
            <a:r>
              <a:rPr lang="en-US" sz="1600" dirty="0" err="1">
                <a:latin typeface="Atkinson Hyperlegible"/>
              </a:rPr>
              <a:t>emphasises</a:t>
            </a:r>
            <a:r>
              <a:rPr lang="en-US" sz="1600" dirty="0">
                <a:latin typeface="Atkinson Hyperlegible"/>
              </a:rPr>
              <a:t> the visual elements.</a:t>
            </a:r>
          </a:p>
          <a:p>
            <a:endParaRPr lang="en-US" sz="1600" dirty="0"/>
          </a:p>
        </p:txBody>
      </p:sp>
    </p:spTree>
    <p:extLst>
      <p:ext uri="{BB962C8B-B14F-4D97-AF65-F5344CB8AC3E}">
        <p14:creationId xmlns:p14="http://schemas.microsoft.com/office/powerpoint/2010/main" val="9742443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273B5-F8B0-3CFB-0B3E-2B16D04B7CC5}"/>
              </a:ext>
            </a:extLst>
          </p:cNvPr>
          <p:cNvSpPr>
            <a:spLocks noGrp="1"/>
          </p:cNvSpPr>
          <p:nvPr>
            <p:ph type="title"/>
          </p:nvPr>
        </p:nvSpPr>
        <p:spPr>
          <a:xfrm>
            <a:off x="1722212" y="156162"/>
            <a:ext cx="6750779" cy="369332"/>
          </a:xfrm>
        </p:spPr>
        <p:txBody>
          <a:bodyPr wrap="square" lIns="0" tIns="0" rIns="0" bIns="0" anchor="b">
            <a:spAutoFit/>
          </a:bodyPr>
          <a:lstStyle/>
          <a:p>
            <a:r>
              <a:rPr lang="en-AU" dirty="0">
                <a:solidFill>
                  <a:schemeClr val="bg1"/>
                </a:solidFill>
              </a:rPr>
              <a:t>Graph example</a:t>
            </a:r>
          </a:p>
        </p:txBody>
      </p:sp>
      <p:pic>
        <p:nvPicPr>
          <p:cNvPr id="7" name="Picture 6" descr="A line chart shows the soccer fans of 5 countries: United States, Brazil, Germany, France and Australia. The chart uses colour and textures to distinguish between the 5 lines. The textures in two of the dashed lines are repeated. The textures in two lines combining dots and dashes are very similar. The fifth is an unbroken line.">
            <a:extLst>
              <a:ext uri="{FF2B5EF4-FFF2-40B4-BE49-F238E27FC236}">
                <a16:creationId xmlns:a16="http://schemas.microsoft.com/office/drawing/2014/main" id="{226FD73F-D6AC-2B57-815C-4C9877A8A42E}"/>
              </a:ext>
            </a:extLst>
          </p:cNvPr>
          <p:cNvPicPr>
            <a:picLocks noChangeAspect="1"/>
          </p:cNvPicPr>
          <p:nvPr/>
        </p:nvPicPr>
        <p:blipFill>
          <a:blip r:embed="rId2"/>
          <a:stretch>
            <a:fillRect/>
          </a:stretch>
        </p:blipFill>
        <p:spPr>
          <a:xfrm>
            <a:off x="2819400" y="819150"/>
            <a:ext cx="5653592" cy="3798856"/>
          </a:xfrm>
          <a:prstGeom prst="rect">
            <a:avLst/>
          </a:prstGeom>
          <a:ln>
            <a:solidFill>
              <a:schemeClr val="tx1"/>
            </a:solidFill>
          </a:ln>
        </p:spPr>
      </p:pic>
    </p:spTree>
    <p:extLst>
      <p:ext uri="{BB962C8B-B14F-4D97-AF65-F5344CB8AC3E}">
        <p14:creationId xmlns:p14="http://schemas.microsoft.com/office/powerpoint/2010/main" val="12605470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96411E1-9961-6545-4DE2-39D27D6C05AB}"/>
              </a:ext>
            </a:extLst>
          </p:cNvPr>
          <p:cNvSpPr>
            <a:spLocks noGrp="1"/>
          </p:cNvSpPr>
          <p:nvPr>
            <p:ph type="title"/>
          </p:nvPr>
        </p:nvSpPr>
        <p:spPr>
          <a:xfrm>
            <a:off x="571499" y="1128518"/>
            <a:ext cx="8000999" cy="492443"/>
          </a:xfrm>
        </p:spPr>
        <p:txBody>
          <a:bodyPr/>
          <a:lstStyle/>
          <a:p>
            <a:r>
              <a:rPr lang="en-US" sz="3200" dirty="0"/>
              <a:t>Images</a:t>
            </a:r>
          </a:p>
        </p:txBody>
      </p:sp>
      <p:sp>
        <p:nvSpPr>
          <p:cNvPr id="9" name="Text Placeholder 8">
            <a:extLst>
              <a:ext uri="{FF2B5EF4-FFF2-40B4-BE49-F238E27FC236}">
                <a16:creationId xmlns:a16="http://schemas.microsoft.com/office/drawing/2014/main" id="{DDE7C907-5EBB-8297-D1D4-2B38EE1E2DDD}"/>
              </a:ext>
            </a:extLst>
          </p:cNvPr>
          <p:cNvSpPr>
            <a:spLocks noGrp="1"/>
          </p:cNvSpPr>
          <p:nvPr>
            <p:ph type="body" sz="quarter" idx="11"/>
          </p:nvPr>
        </p:nvSpPr>
        <p:spPr>
          <a:xfrm>
            <a:off x="571501" y="2495550"/>
            <a:ext cx="4152899" cy="2070100"/>
          </a:xfrm>
        </p:spPr>
        <p:txBody>
          <a:bodyPr/>
          <a:lstStyle/>
          <a:p>
            <a:r>
              <a:rPr lang="en-US" sz="1600" dirty="0"/>
              <a:t>Should be meaningful and clear</a:t>
            </a:r>
          </a:p>
          <a:p>
            <a:r>
              <a:rPr lang="en-US" sz="1600" dirty="0"/>
              <a:t>Avoid placing text over “busy” images</a:t>
            </a:r>
          </a:p>
          <a:p>
            <a:r>
              <a:rPr lang="en-US" sz="1600" dirty="0"/>
              <a:t>Avoid watermarks or complicated background designs</a:t>
            </a:r>
          </a:p>
          <a:p>
            <a:endParaRPr lang="en-US" sz="1600" dirty="0"/>
          </a:p>
        </p:txBody>
      </p:sp>
      <p:pic>
        <p:nvPicPr>
          <p:cNvPr id="2" name="Picture 1" descr="The text &quot;Background Basics&quot; is written in white over a photograph of trees and bushes.">
            <a:extLst>
              <a:ext uri="{FF2B5EF4-FFF2-40B4-BE49-F238E27FC236}">
                <a16:creationId xmlns:a16="http://schemas.microsoft.com/office/drawing/2014/main" id="{F11786B5-6D75-37EB-3464-8D46B71829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845008"/>
            <a:ext cx="4001315" cy="1650542"/>
          </a:xfrm>
          <a:prstGeom prst="rect">
            <a:avLst/>
          </a:prstGeom>
        </p:spPr>
      </p:pic>
      <p:pic>
        <p:nvPicPr>
          <p:cNvPr id="3" name="Picture 2" descr="The text &quot;Background Basics&quot; is written in white over a dark blue strip. The strip is placed at the bottom of the photograph of trees and bushes.">
            <a:extLst>
              <a:ext uri="{FF2B5EF4-FFF2-40B4-BE49-F238E27FC236}">
                <a16:creationId xmlns:a16="http://schemas.microsoft.com/office/drawing/2014/main" id="{BD533651-C50B-D7E4-88E0-ED506439CC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00600" y="2656416"/>
            <a:ext cx="4001315" cy="1640539"/>
          </a:xfrm>
          <a:prstGeom prst="rect">
            <a:avLst/>
          </a:prstGeom>
        </p:spPr>
      </p:pic>
    </p:spTree>
    <p:extLst>
      <p:ext uri="{BB962C8B-B14F-4D97-AF65-F5344CB8AC3E}">
        <p14:creationId xmlns:p14="http://schemas.microsoft.com/office/powerpoint/2010/main" val="15744544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96411E1-9961-6545-4DE2-39D27D6C05AB}"/>
              </a:ext>
            </a:extLst>
          </p:cNvPr>
          <p:cNvSpPr>
            <a:spLocks noGrp="1"/>
          </p:cNvSpPr>
          <p:nvPr>
            <p:ph type="title"/>
          </p:nvPr>
        </p:nvSpPr>
        <p:spPr>
          <a:xfrm>
            <a:off x="571499" y="1128518"/>
            <a:ext cx="8000999" cy="492443"/>
          </a:xfrm>
        </p:spPr>
        <p:txBody>
          <a:bodyPr/>
          <a:lstStyle/>
          <a:p>
            <a:r>
              <a:rPr lang="en-US" sz="3200" dirty="0"/>
              <a:t>Tables</a:t>
            </a:r>
            <a:r>
              <a:rPr lang="en-US" sz="3200" dirty="0">
                <a:solidFill>
                  <a:schemeClr val="bg1"/>
                </a:solidFill>
              </a:rPr>
              <a:t> 2</a:t>
            </a:r>
          </a:p>
        </p:txBody>
      </p:sp>
      <p:sp>
        <p:nvSpPr>
          <p:cNvPr id="9" name="Text Placeholder 8">
            <a:extLst>
              <a:ext uri="{FF2B5EF4-FFF2-40B4-BE49-F238E27FC236}">
                <a16:creationId xmlns:a16="http://schemas.microsoft.com/office/drawing/2014/main" id="{DDE7C907-5EBB-8297-D1D4-2B38EE1E2DDD}"/>
              </a:ext>
            </a:extLst>
          </p:cNvPr>
          <p:cNvSpPr>
            <a:spLocks noGrp="1"/>
          </p:cNvSpPr>
          <p:nvPr>
            <p:ph type="body" sz="quarter" idx="11"/>
          </p:nvPr>
        </p:nvSpPr>
        <p:spPr>
          <a:xfrm>
            <a:off x="571501" y="1936750"/>
            <a:ext cx="6747282" cy="2070100"/>
          </a:xfrm>
        </p:spPr>
        <p:txBody>
          <a:bodyPr wrap="square" lIns="0" tIns="0" rIns="0" bIns="0" anchor="t">
            <a:noAutofit/>
          </a:bodyPr>
          <a:lstStyle/>
          <a:p>
            <a:pPr marL="0" indent="0">
              <a:buNone/>
            </a:pPr>
            <a:r>
              <a:rPr lang="en-US" sz="1600" dirty="0"/>
              <a:t>Should have:</a:t>
            </a:r>
          </a:p>
          <a:p>
            <a:r>
              <a:rPr lang="en-US" sz="1600" dirty="0">
                <a:latin typeface="Atkinson Hyperlegible"/>
              </a:rPr>
              <a:t>clearly defined header borders</a:t>
            </a:r>
          </a:p>
          <a:p>
            <a:r>
              <a:rPr lang="en-US" sz="1600" dirty="0"/>
              <a:t>good </a:t>
            </a:r>
            <a:r>
              <a:rPr lang="en-US" sz="1600" dirty="0" err="1"/>
              <a:t>colour</a:t>
            </a:r>
            <a:r>
              <a:rPr lang="en-US" sz="1600" dirty="0"/>
              <a:t> contrast</a:t>
            </a:r>
          </a:p>
          <a:p>
            <a:r>
              <a:rPr lang="en-US" sz="1600" dirty="0"/>
              <a:t>adequate space between text and border so that the cell contents do not merge visually with the borders of the table</a:t>
            </a:r>
          </a:p>
          <a:p>
            <a:r>
              <a:rPr lang="en-US" sz="1600" dirty="0"/>
              <a:t>no empty cells </a:t>
            </a:r>
          </a:p>
          <a:p>
            <a:r>
              <a:rPr lang="en-US" sz="1600" dirty="0"/>
              <a:t>correct alignments (numbers vs text).</a:t>
            </a:r>
          </a:p>
        </p:txBody>
      </p:sp>
    </p:spTree>
    <p:extLst>
      <p:ext uri="{BB962C8B-B14F-4D97-AF65-F5344CB8AC3E}">
        <p14:creationId xmlns:p14="http://schemas.microsoft.com/office/powerpoint/2010/main" val="2952560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2D36392-D06C-1E7C-6E67-0CADE6322A73}"/>
              </a:ext>
            </a:extLst>
          </p:cNvPr>
          <p:cNvSpPr>
            <a:spLocks noGrp="1"/>
          </p:cNvSpPr>
          <p:nvPr>
            <p:ph type="title"/>
          </p:nvPr>
        </p:nvSpPr>
        <p:spPr>
          <a:xfrm>
            <a:off x="458381" y="85063"/>
            <a:ext cx="7988300" cy="369332"/>
          </a:xfrm>
        </p:spPr>
        <p:txBody>
          <a:bodyPr wrap="square" lIns="0" tIns="0" rIns="0" bIns="0" anchor="b">
            <a:spAutoFit/>
          </a:bodyPr>
          <a:lstStyle/>
          <a:p>
            <a:r>
              <a:rPr lang="en-AU" dirty="0">
                <a:solidFill>
                  <a:schemeClr val="bg1"/>
                </a:solidFill>
              </a:rPr>
              <a:t>Table examples</a:t>
            </a:r>
          </a:p>
        </p:txBody>
      </p:sp>
      <p:pic>
        <p:nvPicPr>
          <p:cNvPr id="2" name="Picture 1" descr="A table of 7 columns and 12 rows shows data for the sale of various items. The columns show a vendor ID number, the name of the vendor, the item, its SKU code, its cost in dollars and cents, its RRP in dollars and cents, and sales notes. Each row is for a separate item. The data is crowded together in narrow rows and there is no use of colour.">
            <a:extLst>
              <a:ext uri="{FF2B5EF4-FFF2-40B4-BE49-F238E27FC236}">
                <a16:creationId xmlns:a16="http://schemas.microsoft.com/office/drawing/2014/main" id="{6128A47A-80ED-AC28-BBE7-8702C29D554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1" y="1039751"/>
            <a:ext cx="4071530" cy="2595600"/>
          </a:xfrm>
          <a:prstGeom prst="rect">
            <a:avLst/>
          </a:prstGeom>
        </p:spPr>
      </p:pic>
      <p:pic>
        <p:nvPicPr>
          <p:cNvPr id="3" name="Picture 2" descr="The same table with better spacing around the text in the rows and columns, and light blue shading on alternate rows of data.">
            <a:extLst>
              <a:ext uri="{FF2B5EF4-FFF2-40B4-BE49-F238E27FC236}">
                <a16:creationId xmlns:a16="http://schemas.microsoft.com/office/drawing/2014/main" id="{1B502739-52B4-3F91-CCB1-DD1306A363A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3995" y="1039751"/>
            <a:ext cx="4316444" cy="2945972"/>
          </a:xfrm>
          <a:prstGeom prst="rect">
            <a:avLst/>
          </a:prstGeom>
        </p:spPr>
      </p:pic>
    </p:spTree>
    <p:extLst>
      <p:ext uri="{BB962C8B-B14F-4D97-AF65-F5344CB8AC3E}">
        <p14:creationId xmlns:p14="http://schemas.microsoft.com/office/powerpoint/2010/main" val="9049195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96411E1-9961-6545-4DE2-39D27D6C05AB}"/>
              </a:ext>
            </a:extLst>
          </p:cNvPr>
          <p:cNvSpPr>
            <a:spLocks noGrp="1"/>
          </p:cNvSpPr>
          <p:nvPr>
            <p:ph type="title"/>
          </p:nvPr>
        </p:nvSpPr>
        <p:spPr>
          <a:xfrm>
            <a:off x="571499" y="1128518"/>
            <a:ext cx="8000999" cy="492443"/>
          </a:xfrm>
        </p:spPr>
        <p:txBody>
          <a:bodyPr/>
          <a:lstStyle/>
          <a:p>
            <a:r>
              <a:rPr lang="en-US" sz="3200" dirty="0"/>
              <a:t>Manuscript formatting</a:t>
            </a:r>
          </a:p>
        </p:txBody>
      </p:sp>
      <p:sp>
        <p:nvSpPr>
          <p:cNvPr id="9" name="Text Placeholder 8">
            <a:extLst>
              <a:ext uri="{FF2B5EF4-FFF2-40B4-BE49-F238E27FC236}">
                <a16:creationId xmlns:a16="http://schemas.microsoft.com/office/drawing/2014/main" id="{DDE7C907-5EBB-8297-D1D4-2B38EE1E2DDD}"/>
              </a:ext>
            </a:extLst>
          </p:cNvPr>
          <p:cNvSpPr>
            <a:spLocks noGrp="1"/>
          </p:cNvSpPr>
          <p:nvPr>
            <p:ph type="body" sz="quarter" idx="11"/>
          </p:nvPr>
        </p:nvSpPr>
        <p:spPr>
          <a:xfrm>
            <a:off x="571501" y="2495550"/>
            <a:ext cx="4152899" cy="2070100"/>
          </a:xfrm>
        </p:spPr>
        <p:txBody>
          <a:bodyPr/>
          <a:lstStyle/>
          <a:p>
            <a:r>
              <a:rPr lang="en-US" sz="1600" dirty="0"/>
              <a:t>MS Word</a:t>
            </a:r>
          </a:p>
          <a:p>
            <a:r>
              <a:rPr lang="en-US" sz="1600" dirty="0"/>
              <a:t>Use styles</a:t>
            </a:r>
          </a:p>
          <a:p>
            <a:r>
              <a:rPr lang="en-US" sz="1600" dirty="0"/>
              <a:t>Follow the publisher guidelines</a:t>
            </a:r>
          </a:p>
          <a:p>
            <a:r>
              <a:rPr lang="en-US" sz="1600" dirty="0"/>
              <a:t>Provide alt text separately</a:t>
            </a:r>
          </a:p>
        </p:txBody>
      </p:sp>
    </p:spTree>
    <p:extLst>
      <p:ext uri="{BB962C8B-B14F-4D97-AF65-F5344CB8AC3E}">
        <p14:creationId xmlns:p14="http://schemas.microsoft.com/office/powerpoint/2010/main" val="4608700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96411E1-9961-6545-4DE2-39D27D6C05AB}"/>
              </a:ext>
            </a:extLst>
          </p:cNvPr>
          <p:cNvSpPr>
            <a:spLocks noGrp="1"/>
          </p:cNvSpPr>
          <p:nvPr>
            <p:ph type="title"/>
          </p:nvPr>
        </p:nvSpPr>
        <p:spPr>
          <a:xfrm>
            <a:off x="571499" y="1128518"/>
            <a:ext cx="8000999" cy="492443"/>
          </a:xfrm>
        </p:spPr>
        <p:txBody>
          <a:bodyPr/>
          <a:lstStyle/>
          <a:p>
            <a:r>
              <a:rPr lang="en-US" sz="3200" dirty="0"/>
              <a:t>Final output – short documents</a:t>
            </a:r>
          </a:p>
        </p:txBody>
      </p:sp>
      <p:sp>
        <p:nvSpPr>
          <p:cNvPr id="9" name="Text Placeholder 8">
            <a:extLst>
              <a:ext uri="{FF2B5EF4-FFF2-40B4-BE49-F238E27FC236}">
                <a16:creationId xmlns:a16="http://schemas.microsoft.com/office/drawing/2014/main" id="{DDE7C907-5EBB-8297-D1D4-2B38EE1E2DDD}"/>
              </a:ext>
            </a:extLst>
          </p:cNvPr>
          <p:cNvSpPr>
            <a:spLocks noGrp="1"/>
          </p:cNvSpPr>
          <p:nvPr>
            <p:ph type="body" sz="quarter" idx="11"/>
          </p:nvPr>
        </p:nvSpPr>
        <p:spPr>
          <a:xfrm>
            <a:off x="571501" y="2495550"/>
            <a:ext cx="6896099" cy="2070100"/>
          </a:xfrm>
        </p:spPr>
        <p:txBody>
          <a:bodyPr wrap="square" lIns="0" tIns="0" rIns="0" bIns="0" anchor="t">
            <a:noAutofit/>
          </a:bodyPr>
          <a:lstStyle/>
          <a:p>
            <a:r>
              <a:rPr lang="en-US" sz="1600" dirty="0"/>
              <a:t>Embed accessibility features into the document</a:t>
            </a:r>
          </a:p>
          <a:p>
            <a:endParaRPr lang="en-US" sz="1600" dirty="0"/>
          </a:p>
          <a:p>
            <a:r>
              <a:rPr lang="en-US" sz="1600" dirty="0"/>
              <a:t>MS Word or HTML are better than PDF</a:t>
            </a:r>
          </a:p>
          <a:p>
            <a:r>
              <a:rPr lang="en-US" sz="1600" dirty="0"/>
              <a:t>Power Point is better than PDF</a:t>
            </a:r>
          </a:p>
          <a:p>
            <a:pPr marL="0" indent="0">
              <a:buNone/>
            </a:pPr>
            <a:endParaRPr lang="en-US" sz="1600" dirty="0"/>
          </a:p>
        </p:txBody>
      </p:sp>
    </p:spTree>
    <p:extLst>
      <p:ext uri="{BB962C8B-B14F-4D97-AF65-F5344CB8AC3E}">
        <p14:creationId xmlns:p14="http://schemas.microsoft.com/office/powerpoint/2010/main" val="14324033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96411E1-9961-6545-4DE2-39D27D6C05AB}"/>
              </a:ext>
            </a:extLst>
          </p:cNvPr>
          <p:cNvSpPr>
            <a:spLocks noGrp="1"/>
          </p:cNvSpPr>
          <p:nvPr>
            <p:ph type="title"/>
          </p:nvPr>
        </p:nvSpPr>
        <p:spPr>
          <a:xfrm>
            <a:off x="571500" y="1128518"/>
            <a:ext cx="7277100" cy="492443"/>
          </a:xfrm>
        </p:spPr>
        <p:txBody>
          <a:bodyPr/>
          <a:lstStyle/>
          <a:p>
            <a:r>
              <a:rPr lang="en-US" sz="3200" dirty="0"/>
              <a:t>“Accessibility” turn in publishing</a:t>
            </a:r>
          </a:p>
        </p:txBody>
      </p:sp>
      <p:sp>
        <p:nvSpPr>
          <p:cNvPr id="9" name="Text Placeholder 8">
            <a:extLst>
              <a:ext uri="{FF2B5EF4-FFF2-40B4-BE49-F238E27FC236}">
                <a16:creationId xmlns:a16="http://schemas.microsoft.com/office/drawing/2014/main" id="{DDE7C907-5EBB-8297-D1D4-2B38EE1E2DDD}"/>
              </a:ext>
            </a:extLst>
          </p:cNvPr>
          <p:cNvSpPr>
            <a:spLocks noGrp="1"/>
          </p:cNvSpPr>
          <p:nvPr>
            <p:ph type="body" sz="quarter" idx="11"/>
          </p:nvPr>
        </p:nvSpPr>
        <p:spPr>
          <a:xfrm>
            <a:off x="571501" y="2495550"/>
            <a:ext cx="4686299" cy="2070100"/>
          </a:xfrm>
        </p:spPr>
        <p:txBody>
          <a:bodyPr/>
          <a:lstStyle/>
          <a:p>
            <a:r>
              <a:rPr lang="en-US" sz="1600" dirty="0"/>
              <a:t>Increasing recognition of the right of people with print disability</a:t>
            </a:r>
          </a:p>
          <a:p>
            <a:r>
              <a:rPr lang="en-US" sz="1600" dirty="0"/>
              <a:t>Digital technologies</a:t>
            </a:r>
          </a:p>
          <a:p>
            <a:r>
              <a:rPr lang="en-US" sz="1600" dirty="0"/>
              <a:t>Changing legal framework: the Marrakesh Treaty and the European Accessibility Act</a:t>
            </a:r>
          </a:p>
        </p:txBody>
      </p:sp>
    </p:spTree>
    <p:extLst>
      <p:ext uri="{BB962C8B-B14F-4D97-AF65-F5344CB8AC3E}">
        <p14:creationId xmlns:p14="http://schemas.microsoft.com/office/powerpoint/2010/main" val="11284501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96411E1-9961-6545-4DE2-39D27D6C05AB}"/>
              </a:ext>
            </a:extLst>
          </p:cNvPr>
          <p:cNvSpPr>
            <a:spLocks noGrp="1"/>
          </p:cNvSpPr>
          <p:nvPr>
            <p:ph type="title"/>
          </p:nvPr>
        </p:nvSpPr>
        <p:spPr>
          <a:xfrm>
            <a:off x="571499" y="1128518"/>
            <a:ext cx="8000999" cy="492443"/>
          </a:xfrm>
        </p:spPr>
        <p:txBody>
          <a:bodyPr/>
          <a:lstStyle/>
          <a:p>
            <a:r>
              <a:rPr lang="en-US" sz="3200" dirty="0"/>
              <a:t>Why is PDF problematic?</a:t>
            </a:r>
          </a:p>
        </p:txBody>
      </p:sp>
      <p:sp>
        <p:nvSpPr>
          <p:cNvPr id="9" name="Text Placeholder 8">
            <a:extLst>
              <a:ext uri="{FF2B5EF4-FFF2-40B4-BE49-F238E27FC236}">
                <a16:creationId xmlns:a16="http://schemas.microsoft.com/office/drawing/2014/main" id="{DDE7C907-5EBB-8297-D1D4-2B38EE1E2DDD}"/>
              </a:ext>
            </a:extLst>
          </p:cNvPr>
          <p:cNvSpPr>
            <a:spLocks noGrp="1"/>
          </p:cNvSpPr>
          <p:nvPr>
            <p:ph type="body" sz="quarter" idx="11"/>
          </p:nvPr>
        </p:nvSpPr>
        <p:spPr>
          <a:xfrm>
            <a:off x="571501" y="2495550"/>
            <a:ext cx="5981699" cy="2070100"/>
          </a:xfrm>
        </p:spPr>
        <p:txBody>
          <a:bodyPr/>
          <a:lstStyle/>
          <a:p>
            <a:r>
              <a:rPr lang="en-US" sz="1600" dirty="0"/>
              <a:t>Readers cannot </a:t>
            </a:r>
            <a:r>
              <a:rPr lang="en-US" sz="1600" dirty="0" err="1"/>
              <a:t>customise</a:t>
            </a:r>
            <a:r>
              <a:rPr lang="en-US" sz="1600" dirty="0"/>
              <a:t> the reading experience</a:t>
            </a:r>
          </a:p>
          <a:p>
            <a:r>
              <a:rPr lang="en-US" sz="1600" dirty="0"/>
              <a:t>To be accessible, PDF needs structure tags, a labelled reading order, labelled headers, and image and table descriptions</a:t>
            </a:r>
          </a:p>
          <a:p>
            <a:r>
              <a:rPr lang="en-US" sz="1600" dirty="0"/>
              <a:t>PDF must be editable to be accessible via screen readers.</a:t>
            </a:r>
          </a:p>
          <a:p>
            <a:pPr marL="0" indent="0">
              <a:buNone/>
            </a:pPr>
            <a:endParaRPr lang="en-US" sz="1600" dirty="0"/>
          </a:p>
        </p:txBody>
      </p:sp>
    </p:spTree>
    <p:extLst>
      <p:ext uri="{BB962C8B-B14F-4D97-AF65-F5344CB8AC3E}">
        <p14:creationId xmlns:p14="http://schemas.microsoft.com/office/powerpoint/2010/main" val="19562596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96411E1-9961-6545-4DE2-39D27D6C05AB}"/>
              </a:ext>
            </a:extLst>
          </p:cNvPr>
          <p:cNvSpPr>
            <a:spLocks noGrp="1"/>
          </p:cNvSpPr>
          <p:nvPr>
            <p:ph type="title"/>
          </p:nvPr>
        </p:nvSpPr>
        <p:spPr>
          <a:xfrm>
            <a:off x="571499" y="1128518"/>
            <a:ext cx="8000999" cy="492443"/>
          </a:xfrm>
        </p:spPr>
        <p:txBody>
          <a:bodyPr/>
          <a:lstStyle/>
          <a:p>
            <a:r>
              <a:rPr lang="en-US" sz="3200" dirty="0"/>
              <a:t>Final out-put – long-form document</a:t>
            </a:r>
          </a:p>
        </p:txBody>
      </p:sp>
      <p:sp>
        <p:nvSpPr>
          <p:cNvPr id="9" name="Text Placeholder 8">
            <a:extLst>
              <a:ext uri="{FF2B5EF4-FFF2-40B4-BE49-F238E27FC236}">
                <a16:creationId xmlns:a16="http://schemas.microsoft.com/office/drawing/2014/main" id="{DDE7C907-5EBB-8297-D1D4-2B38EE1E2DDD}"/>
              </a:ext>
            </a:extLst>
          </p:cNvPr>
          <p:cNvSpPr>
            <a:spLocks noGrp="1"/>
          </p:cNvSpPr>
          <p:nvPr>
            <p:ph type="body" sz="quarter" idx="11"/>
          </p:nvPr>
        </p:nvSpPr>
        <p:spPr>
          <a:xfrm>
            <a:off x="571501" y="2495550"/>
            <a:ext cx="7810499" cy="2070100"/>
          </a:xfrm>
        </p:spPr>
        <p:txBody>
          <a:bodyPr/>
          <a:lstStyle/>
          <a:p>
            <a:r>
              <a:rPr lang="en-US" sz="1600" dirty="0"/>
              <a:t>MS Word, HTML and reflowable EPUB3 better than PDF</a:t>
            </a:r>
          </a:p>
          <a:p>
            <a:r>
              <a:rPr lang="en-US" sz="1600" dirty="0"/>
              <a:t>Reflowable EPUB3 </a:t>
            </a:r>
          </a:p>
          <a:p>
            <a:pPr lvl="1"/>
            <a:r>
              <a:rPr lang="en-US" sz="1600" dirty="0"/>
              <a:t>Readers can </a:t>
            </a:r>
            <a:r>
              <a:rPr lang="en-US" sz="1600" dirty="0" err="1"/>
              <a:t>customise</a:t>
            </a:r>
            <a:r>
              <a:rPr lang="en-US" sz="1600" dirty="0"/>
              <a:t> the reading experience by changing the typeface and font size, spacing, margins and background.</a:t>
            </a:r>
          </a:p>
          <a:p>
            <a:pPr lvl="1"/>
            <a:r>
              <a:rPr lang="en-US" sz="1600" dirty="0"/>
              <a:t>It needs to include image and table descriptions (alt text), headings in logical order, HTML5 tags, </a:t>
            </a:r>
            <a:r>
              <a:rPr lang="en-US" sz="1600" dirty="0" err="1"/>
              <a:t>pagelist</a:t>
            </a:r>
            <a:r>
              <a:rPr lang="en-US" sz="1600" dirty="0"/>
              <a:t>, landmarks (frontmatter, </a:t>
            </a:r>
            <a:r>
              <a:rPr lang="en-US" sz="1600" dirty="0" err="1"/>
              <a:t>bodymatter</a:t>
            </a:r>
            <a:r>
              <a:rPr lang="en-US" sz="1600" dirty="0"/>
              <a:t> etc.), ARIA (Accessible Rich Internet Applications) role attributes, page title, accessibility metadata and identifying the main language, any language shifts and context breaks. </a:t>
            </a:r>
          </a:p>
        </p:txBody>
      </p:sp>
    </p:spTree>
    <p:extLst>
      <p:ext uri="{BB962C8B-B14F-4D97-AF65-F5344CB8AC3E}">
        <p14:creationId xmlns:p14="http://schemas.microsoft.com/office/powerpoint/2010/main" val="12961503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96411E1-9961-6545-4DE2-39D27D6C05AB}"/>
              </a:ext>
            </a:extLst>
          </p:cNvPr>
          <p:cNvSpPr>
            <a:spLocks noGrp="1"/>
          </p:cNvSpPr>
          <p:nvPr>
            <p:ph type="title"/>
          </p:nvPr>
        </p:nvSpPr>
        <p:spPr>
          <a:xfrm>
            <a:off x="571499" y="1128518"/>
            <a:ext cx="8000999" cy="492443"/>
          </a:xfrm>
        </p:spPr>
        <p:txBody>
          <a:bodyPr/>
          <a:lstStyle/>
          <a:p>
            <a:r>
              <a:rPr lang="en-US" sz="3200" dirty="0"/>
              <a:t>EPUB3 tools</a:t>
            </a:r>
          </a:p>
        </p:txBody>
      </p:sp>
      <p:sp>
        <p:nvSpPr>
          <p:cNvPr id="9" name="Text Placeholder 8">
            <a:extLst>
              <a:ext uri="{FF2B5EF4-FFF2-40B4-BE49-F238E27FC236}">
                <a16:creationId xmlns:a16="http://schemas.microsoft.com/office/drawing/2014/main" id="{DDE7C907-5EBB-8297-D1D4-2B38EE1E2DDD}"/>
              </a:ext>
            </a:extLst>
          </p:cNvPr>
          <p:cNvSpPr>
            <a:spLocks noGrp="1"/>
          </p:cNvSpPr>
          <p:nvPr>
            <p:ph type="body" sz="quarter" idx="11"/>
          </p:nvPr>
        </p:nvSpPr>
        <p:spPr>
          <a:xfrm>
            <a:off x="571501" y="2495550"/>
            <a:ext cx="7124699" cy="2070100"/>
          </a:xfrm>
        </p:spPr>
        <p:txBody>
          <a:bodyPr/>
          <a:lstStyle/>
          <a:p>
            <a:r>
              <a:rPr lang="en-GB" sz="1600" dirty="0">
                <a:solidFill>
                  <a:srgbClr val="000000"/>
                </a:solidFill>
                <a:effectLst/>
                <a:ea typeface="Times New Roman" panose="02020603050405020304" pitchFamily="18" charset="0"/>
                <a:cs typeface="Times New Roman" panose="02020603050405020304" pitchFamily="18" charset="0"/>
                <a:hlinkClick r:id="rId3"/>
              </a:rPr>
              <a:t>WordtoEPUB</a:t>
            </a:r>
            <a:r>
              <a:rPr lang="en-GB" sz="1600" dirty="0">
                <a:solidFill>
                  <a:srgbClr val="000000"/>
                </a:solidFill>
                <a:effectLst/>
                <a:ea typeface="Times New Roman" panose="02020603050405020304" pitchFamily="18" charset="0"/>
                <a:cs typeface="Times New Roman" panose="02020603050405020304" pitchFamily="18" charset="0"/>
              </a:rPr>
              <a:t> (free)</a:t>
            </a:r>
          </a:p>
          <a:p>
            <a:r>
              <a:rPr lang="en-AU" sz="1600" dirty="0">
                <a:effectLst/>
                <a:ea typeface="Calibri" panose="020F0502020204030204" pitchFamily="34" charset="0"/>
                <a:hlinkClick r:id="rId4"/>
              </a:rPr>
              <a:t>PressBooks to EPUB </a:t>
            </a:r>
            <a:r>
              <a:rPr lang="en-AU" sz="1600" dirty="0">
                <a:effectLst/>
                <a:ea typeface="Calibri" panose="020F0502020204030204" pitchFamily="34" charset="0"/>
              </a:rPr>
              <a:t>($$) </a:t>
            </a:r>
          </a:p>
          <a:p>
            <a:r>
              <a:rPr lang="en-GB" sz="1600" dirty="0">
                <a:solidFill>
                  <a:srgbClr val="000000"/>
                </a:solidFill>
                <a:effectLst/>
                <a:ea typeface="Calibri" panose="020F0502020204030204" pitchFamily="34" charset="0"/>
                <a:cs typeface="Times New Roman" panose="02020603050405020304" pitchFamily="18" charset="0"/>
                <a:hlinkClick r:id="rId5"/>
              </a:rPr>
              <a:t>Adobe InDesign </a:t>
            </a:r>
            <a:r>
              <a:rPr lang="en-GB" sz="1600" dirty="0">
                <a:solidFill>
                  <a:srgbClr val="000000"/>
                </a:solidFill>
                <a:effectLst/>
                <a:ea typeface="Calibri" panose="020F0502020204030204" pitchFamily="34" charset="0"/>
                <a:cs typeface="Times New Roman" panose="02020603050405020304" pitchFamily="18" charset="0"/>
              </a:rPr>
              <a:t>($$$)</a:t>
            </a:r>
          </a:p>
          <a:p>
            <a:r>
              <a:rPr lang="en-AU" sz="1600" dirty="0" err="1">
                <a:effectLst/>
                <a:ea typeface="Calibri" panose="020F0502020204030204" pitchFamily="34" charset="0"/>
                <a:hlinkClick r:id="rId6"/>
              </a:rPr>
              <a:t>CircularFLO</a:t>
            </a:r>
            <a:r>
              <a:rPr lang="en-GB" sz="1600" dirty="0">
                <a:solidFill>
                  <a:srgbClr val="000000"/>
                </a:solidFill>
                <a:ea typeface="Calibri" panose="020F0502020204030204" pitchFamily="34" charset="0"/>
                <a:cs typeface="Times New Roman" panose="02020603050405020304" pitchFamily="18" charset="0"/>
              </a:rPr>
              <a:t> ($$)</a:t>
            </a:r>
            <a:endParaRPr lang="en-AU" sz="1600" dirty="0">
              <a:effectLst/>
              <a:ea typeface="Calibri" panose="020F0502020204030204" pitchFamily="34" charset="0"/>
            </a:endParaRPr>
          </a:p>
          <a:p>
            <a:endParaRPr lang="en-US" sz="1600" dirty="0"/>
          </a:p>
        </p:txBody>
      </p:sp>
    </p:spTree>
    <p:extLst>
      <p:ext uri="{BB962C8B-B14F-4D97-AF65-F5344CB8AC3E}">
        <p14:creationId xmlns:p14="http://schemas.microsoft.com/office/powerpoint/2010/main" val="19659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96411E1-9961-6545-4DE2-39D27D6C05AB}"/>
              </a:ext>
            </a:extLst>
          </p:cNvPr>
          <p:cNvSpPr>
            <a:spLocks noGrp="1"/>
          </p:cNvSpPr>
          <p:nvPr>
            <p:ph type="title"/>
          </p:nvPr>
        </p:nvSpPr>
        <p:spPr>
          <a:xfrm>
            <a:off x="571499" y="1128518"/>
            <a:ext cx="8000999" cy="492443"/>
          </a:xfrm>
        </p:spPr>
        <p:txBody>
          <a:bodyPr/>
          <a:lstStyle/>
          <a:p>
            <a:r>
              <a:rPr lang="en-US" sz="3200" dirty="0"/>
              <a:t>Quality assurance</a:t>
            </a:r>
          </a:p>
        </p:txBody>
      </p:sp>
      <p:sp>
        <p:nvSpPr>
          <p:cNvPr id="9" name="Text Placeholder 8">
            <a:extLst>
              <a:ext uri="{FF2B5EF4-FFF2-40B4-BE49-F238E27FC236}">
                <a16:creationId xmlns:a16="http://schemas.microsoft.com/office/drawing/2014/main" id="{DDE7C907-5EBB-8297-D1D4-2B38EE1E2DDD}"/>
              </a:ext>
            </a:extLst>
          </p:cNvPr>
          <p:cNvSpPr>
            <a:spLocks noGrp="1"/>
          </p:cNvSpPr>
          <p:nvPr>
            <p:ph type="body" sz="quarter" idx="11"/>
          </p:nvPr>
        </p:nvSpPr>
        <p:spPr>
          <a:xfrm>
            <a:off x="571501" y="2495550"/>
            <a:ext cx="7124699" cy="2070100"/>
          </a:xfrm>
        </p:spPr>
        <p:txBody>
          <a:bodyPr/>
          <a:lstStyle/>
          <a:p>
            <a:pPr marL="0" indent="0">
              <a:buNone/>
            </a:pPr>
            <a:r>
              <a:rPr lang="en-US" sz="1600" dirty="0"/>
              <a:t>The </a:t>
            </a:r>
            <a:r>
              <a:rPr lang="en-US" sz="1600" b="1" dirty="0"/>
              <a:t>review</a:t>
            </a:r>
            <a:r>
              <a:rPr lang="en-US" sz="1600" dirty="0"/>
              <a:t> process is designed to check the content for accuracy, clarity and completeness, whereas accessibility </a:t>
            </a:r>
            <a:r>
              <a:rPr lang="en-US" sz="1600" b="1" dirty="0"/>
              <a:t>testing</a:t>
            </a:r>
            <a:r>
              <a:rPr lang="en-US" sz="1600" dirty="0"/>
              <a:t> focuses on checking the files to make sure everything works as it should.</a:t>
            </a:r>
          </a:p>
        </p:txBody>
      </p:sp>
    </p:spTree>
    <p:extLst>
      <p:ext uri="{BB962C8B-B14F-4D97-AF65-F5344CB8AC3E}">
        <p14:creationId xmlns:p14="http://schemas.microsoft.com/office/powerpoint/2010/main" val="37175087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96411E1-9961-6545-4DE2-39D27D6C05AB}"/>
              </a:ext>
            </a:extLst>
          </p:cNvPr>
          <p:cNvSpPr>
            <a:spLocks noGrp="1"/>
          </p:cNvSpPr>
          <p:nvPr>
            <p:ph type="title"/>
          </p:nvPr>
        </p:nvSpPr>
        <p:spPr>
          <a:xfrm>
            <a:off x="571499" y="1128518"/>
            <a:ext cx="8000999" cy="492443"/>
          </a:xfrm>
        </p:spPr>
        <p:txBody>
          <a:bodyPr/>
          <a:lstStyle/>
          <a:p>
            <a:r>
              <a:rPr lang="en-US" sz="3200" dirty="0"/>
              <a:t>Accessibility testing</a:t>
            </a:r>
          </a:p>
        </p:txBody>
      </p:sp>
      <p:sp>
        <p:nvSpPr>
          <p:cNvPr id="9" name="Text Placeholder 8">
            <a:extLst>
              <a:ext uri="{FF2B5EF4-FFF2-40B4-BE49-F238E27FC236}">
                <a16:creationId xmlns:a16="http://schemas.microsoft.com/office/drawing/2014/main" id="{DDE7C907-5EBB-8297-D1D4-2B38EE1E2DDD}"/>
              </a:ext>
            </a:extLst>
          </p:cNvPr>
          <p:cNvSpPr>
            <a:spLocks noGrp="1"/>
          </p:cNvSpPr>
          <p:nvPr>
            <p:ph type="body" sz="quarter" idx="11"/>
          </p:nvPr>
        </p:nvSpPr>
        <p:spPr>
          <a:xfrm>
            <a:off x="571501" y="2495550"/>
            <a:ext cx="7124699" cy="2070100"/>
          </a:xfrm>
        </p:spPr>
        <p:txBody>
          <a:bodyPr/>
          <a:lstStyle/>
          <a:p>
            <a:pPr marL="0" indent="0">
              <a:buNone/>
            </a:pPr>
            <a:r>
              <a:rPr lang="en-US" sz="1600" dirty="0"/>
              <a:t>Automatic:</a:t>
            </a:r>
          </a:p>
          <a:p>
            <a:r>
              <a:rPr lang="en-US" sz="1600" dirty="0"/>
              <a:t>MS Word: Tools &gt; Check Accessibility</a:t>
            </a:r>
          </a:p>
          <a:p>
            <a:r>
              <a:rPr lang="en-US" sz="1600" dirty="0"/>
              <a:t>Adobe PDF: Tools &gt; Accessibility &gt; Accessibility Check </a:t>
            </a:r>
          </a:p>
          <a:p>
            <a:r>
              <a:rPr lang="en-US" sz="1600" dirty="0"/>
              <a:t>EPUB: </a:t>
            </a:r>
            <a:r>
              <a:rPr lang="en-US" sz="1600" dirty="0">
                <a:hlinkClick r:id="rId3"/>
              </a:rPr>
              <a:t>Ace by DAISY app</a:t>
            </a:r>
            <a:endParaRPr lang="en-US" sz="1600" dirty="0"/>
          </a:p>
          <a:p>
            <a:endParaRPr lang="en-US" sz="1600" dirty="0"/>
          </a:p>
          <a:p>
            <a:pPr marL="0" indent="0">
              <a:buNone/>
            </a:pPr>
            <a:r>
              <a:rPr lang="en-US" sz="1600" dirty="0"/>
              <a:t>Manual:</a:t>
            </a:r>
          </a:p>
          <a:p>
            <a:r>
              <a:rPr lang="en-US" sz="1600" dirty="0"/>
              <a:t>Using read aloud function or screen readers</a:t>
            </a:r>
          </a:p>
          <a:p>
            <a:r>
              <a:rPr lang="en-US" sz="1600" dirty="0"/>
              <a:t>Test with users with print disability</a:t>
            </a:r>
          </a:p>
          <a:p>
            <a:pPr marL="0" indent="0">
              <a:buNone/>
            </a:pPr>
            <a:r>
              <a:rPr lang="en-US" sz="1600" dirty="0"/>
              <a:t>  </a:t>
            </a:r>
          </a:p>
          <a:p>
            <a:endParaRPr lang="en-US" sz="1600" dirty="0"/>
          </a:p>
          <a:p>
            <a:endParaRPr lang="en-US" sz="1600" dirty="0"/>
          </a:p>
        </p:txBody>
      </p:sp>
    </p:spTree>
    <p:extLst>
      <p:ext uri="{BB962C8B-B14F-4D97-AF65-F5344CB8AC3E}">
        <p14:creationId xmlns:p14="http://schemas.microsoft.com/office/powerpoint/2010/main" val="8094813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96411E1-9961-6545-4DE2-39D27D6C05AB}"/>
              </a:ext>
            </a:extLst>
          </p:cNvPr>
          <p:cNvSpPr>
            <a:spLocks noGrp="1"/>
          </p:cNvSpPr>
          <p:nvPr>
            <p:ph type="title"/>
          </p:nvPr>
        </p:nvSpPr>
        <p:spPr>
          <a:xfrm>
            <a:off x="571499" y="1128518"/>
            <a:ext cx="8000999" cy="492443"/>
          </a:xfrm>
        </p:spPr>
        <p:txBody>
          <a:bodyPr/>
          <a:lstStyle/>
          <a:p>
            <a:r>
              <a:rPr lang="en-US" sz="3200" dirty="0"/>
              <a:t>Platform accessibility</a:t>
            </a:r>
          </a:p>
        </p:txBody>
      </p:sp>
      <p:sp>
        <p:nvSpPr>
          <p:cNvPr id="9" name="Text Placeholder 8">
            <a:extLst>
              <a:ext uri="{FF2B5EF4-FFF2-40B4-BE49-F238E27FC236}">
                <a16:creationId xmlns:a16="http://schemas.microsoft.com/office/drawing/2014/main" id="{DDE7C907-5EBB-8297-D1D4-2B38EE1E2DDD}"/>
              </a:ext>
            </a:extLst>
          </p:cNvPr>
          <p:cNvSpPr>
            <a:spLocks noGrp="1"/>
          </p:cNvSpPr>
          <p:nvPr>
            <p:ph type="body" sz="quarter" idx="11"/>
          </p:nvPr>
        </p:nvSpPr>
        <p:spPr>
          <a:xfrm>
            <a:off x="571501" y="2495550"/>
            <a:ext cx="7886699" cy="2070100"/>
          </a:xfrm>
        </p:spPr>
        <p:txBody>
          <a:bodyPr wrap="square" lIns="0" tIns="0" rIns="0" bIns="0" anchor="t">
            <a:noAutofit/>
          </a:bodyPr>
          <a:lstStyle/>
          <a:p>
            <a:pPr marL="0" indent="0">
              <a:buNone/>
            </a:pPr>
            <a:r>
              <a:rPr lang="en-US" sz="1600" dirty="0">
                <a:latin typeface="Atkinson Hyperlegible"/>
                <a:hlinkClick r:id="rId3"/>
              </a:rPr>
              <a:t>Canvas Accessibility Standards</a:t>
            </a:r>
            <a:endParaRPr lang="en-US" sz="1600" dirty="0">
              <a:latin typeface="Atkinson Hyperlegible"/>
            </a:endParaRPr>
          </a:p>
          <a:p>
            <a:pPr marL="0" indent="0">
              <a:buNone/>
            </a:pPr>
            <a:r>
              <a:rPr lang="en-US" sz="1600" dirty="0">
                <a:latin typeface="Atkinson Hyperlegible"/>
                <a:hlinkClick r:id="rId4"/>
              </a:rPr>
              <a:t>Moodle Accessibility Toolkit</a:t>
            </a:r>
            <a:endParaRPr lang="en-US" sz="1600" dirty="0">
              <a:latin typeface="Atkinson Hyperlegible"/>
            </a:endParaRPr>
          </a:p>
          <a:p>
            <a:pPr marL="0" indent="0">
              <a:buNone/>
            </a:pPr>
            <a:endParaRPr lang="en-US" sz="1600" dirty="0"/>
          </a:p>
          <a:p>
            <a:pPr marL="0" indent="0">
              <a:buNone/>
            </a:pPr>
            <a:r>
              <a:rPr lang="en-US" sz="1600" dirty="0">
                <a:latin typeface="Atkinson Hyperlegible"/>
              </a:rPr>
              <a:t>Open Journal System – Creating Accessible Content: </a:t>
            </a:r>
            <a:r>
              <a:rPr lang="en-US" sz="1600" dirty="0">
                <a:latin typeface="Atkinson Hyperlegible"/>
                <a:hlinkClick r:id="rId5"/>
              </a:rPr>
              <a:t>A Guide for Journal Editors and Authors</a:t>
            </a:r>
            <a:endParaRPr lang="en-US" sz="1600" dirty="0">
              <a:latin typeface="Atkinson Hyperlegible"/>
            </a:endParaRPr>
          </a:p>
        </p:txBody>
      </p:sp>
    </p:spTree>
    <p:extLst>
      <p:ext uri="{BB962C8B-B14F-4D97-AF65-F5344CB8AC3E}">
        <p14:creationId xmlns:p14="http://schemas.microsoft.com/office/powerpoint/2010/main" val="4297034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96411E1-9961-6545-4DE2-39D27D6C05AB}"/>
              </a:ext>
            </a:extLst>
          </p:cNvPr>
          <p:cNvSpPr>
            <a:spLocks noGrp="1"/>
          </p:cNvSpPr>
          <p:nvPr>
            <p:ph type="title"/>
          </p:nvPr>
        </p:nvSpPr>
        <p:spPr>
          <a:xfrm>
            <a:off x="571499" y="1128518"/>
            <a:ext cx="8000999" cy="492443"/>
          </a:xfrm>
        </p:spPr>
        <p:txBody>
          <a:bodyPr/>
          <a:lstStyle/>
          <a:p>
            <a:r>
              <a:rPr lang="en-US" sz="3200" dirty="0"/>
              <a:t>Resources</a:t>
            </a:r>
          </a:p>
        </p:txBody>
      </p:sp>
      <p:sp>
        <p:nvSpPr>
          <p:cNvPr id="9" name="Text Placeholder 8">
            <a:extLst>
              <a:ext uri="{FF2B5EF4-FFF2-40B4-BE49-F238E27FC236}">
                <a16:creationId xmlns:a16="http://schemas.microsoft.com/office/drawing/2014/main" id="{DDE7C907-5EBB-8297-D1D4-2B38EE1E2DDD}"/>
              </a:ext>
            </a:extLst>
          </p:cNvPr>
          <p:cNvSpPr>
            <a:spLocks noGrp="1"/>
          </p:cNvSpPr>
          <p:nvPr>
            <p:ph type="body" sz="quarter" idx="11"/>
          </p:nvPr>
        </p:nvSpPr>
        <p:spPr>
          <a:xfrm>
            <a:off x="571501" y="2495550"/>
            <a:ext cx="7734299" cy="2070100"/>
          </a:xfrm>
        </p:spPr>
        <p:txBody>
          <a:bodyPr wrap="square" lIns="0" tIns="0" rIns="0" bIns="0" anchor="t">
            <a:noAutofit/>
          </a:bodyPr>
          <a:lstStyle/>
          <a:p>
            <a:r>
              <a:rPr lang="en-AU" sz="1600" dirty="0">
                <a:solidFill>
                  <a:srgbClr val="000000"/>
                </a:solidFill>
                <a:effectLst/>
                <a:latin typeface="Atkinson Hyperlegible"/>
                <a:ea typeface="Times New Roman" panose="02020603050405020304" pitchFamily="18" charset="0"/>
                <a:cs typeface="Calibri"/>
                <a:hlinkClick r:id="rId3"/>
              </a:rPr>
              <a:t>Accessibility Toolkit</a:t>
            </a:r>
            <a:r>
              <a:rPr lang="en-AU" sz="1600" dirty="0">
                <a:solidFill>
                  <a:srgbClr val="000000"/>
                </a:solidFill>
                <a:effectLst/>
                <a:latin typeface="Atkinson Hyperlegible"/>
                <a:ea typeface="Times New Roman" panose="02020603050405020304" pitchFamily="18" charset="0"/>
                <a:cs typeface="Calibri"/>
              </a:rPr>
              <a:t>, 2nd edition</a:t>
            </a:r>
            <a:endParaRPr lang="en-US" sz="1600" dirty="0">
              <a:latin typeface="Atkinson Hyperlegible"/>
              <a:cs typeface="Calibri"/>
            </a:endParaRPr>
          </a:p>
          <a:p>
            <a:r>
              <a:rPr lang="en-US" sz="1600" dirty="0" err="1">
                <a:latin typeface="Atkinson Hyperlegible"/>
              </a:rPr>
              <a:t>Ganner</a:t>
            </a:r>
            <a:r>
              <a:rPr lang="en-US" sz="1600" dirty="0">
                <a:latin typeface="Atkinson Hyperlegible"/>
              </a:rPr>
              <a:t>, J., A. </a:t>
            </a:r>
            <a:r>
              <a:rPr lang="en-US" sz="1600" dirty="0" err="1">
                <a:latin typeface="Atkinson Hyperlegible"/>
              </a:rPr>
              <a:t>Mrva</a:t>
            </a:r>
            <a:r>
              <a:rPr lang="en-US" sz="1600" dirty="0">
                <a:latin typeface="Atkinson Hyperlegible"/>
              </a:rPr>
              <a:t>-Montoya, M. Park and K. Duncan (April 2023). </a:t>
            </a:r>
            <a:r>
              <a:rPr lang="en-US" sz="1600" dirty="0">
                <a:latin typeface="Atkinson Hyperlegible"/>
                <a:hlinkClick r:id="rId4"/>
              </a:rPr>
              <a:t>Books without barriers: a practical guide to inclusive publishing</a:t>
            </a:r>
            <a:r>
              <a:rPr lang="en-US" sz="1600" dirty="0">
                <a:latin typeface="Atkinson Hyperlegible"/>
              </a:rPr>
              <a:t>. Institute of Professional Editors and the Australian Publishers Association</a:t>
            </a:r>
          </a:p>
          <a:p>
            <a:r>
              <a:rPr lang="en-US" sz="1600" dirty="0">
                <a:latin typeface="Atkinson Hyperlegible"/>
                <a:hlinkClick r:id="rId5"/>
              </a:rPr>
              <a:t>Accessible Libraries Canada</a:t>
            </a:r>
            <a:endParaRPr lang="en-AU" sz="1600" dirty="0">
              <a:solidFill>
                <a:srgbClr val="000000"/>
              </a:solidFill>
              <a:effectLst/>
              <a:ea typeface="Times New Roman" panose="02020603050405020304" pitchFamily="18" charset="0"/>
              <a:cs typeface="Calibri" panose="020F0502020204030204" pitchFamily="34" charset="0"/>
            </a:endParaRPr>
          </a:p>
          <a:p>
            <a:r>
              <a:rPr lang="en-US" sz="1600" dirty="0">
                <a:solidFill>
                  <a:srgbClr val="E64626"/>
                </a:solidFill>
                <a:latin typeface="Atkinson Hyperlegible"/>
                <a:ea typeface="Times New Roman" panose="02020603050405020304" pitchFamily="18" charset="0"/>
                <a:cs typeface="Calibri"/>
                <a:hlinkClick r:id="rId6"/>
              </a:rPr>
              <a:t>CAUL Checking Accessibility of Open Textbooks</a:t>
            </a:r>
            <a:endParaRPr lang="en-US" sz="1600" dirty="0">
              <a:solidFill>
                <a:srgbClr val="E64626"/>
              </a:solidFill>
              <a:latin typeface="Atkinson Hyperlegible"/>
              <a:ea typeface="Times New Roman" panose="02020603050405020304" pitchFamily="18" charset="0"/>
              <a:cs typeface="Calibri"/>
            </a:endParaRPr>
          </a:p>
          <a:p>
            <a:r>
              <a:rPr lang="en-US" sz="1600" dirty="0">
                <a:solidFill>
                  <a:schemeClr val="tx1"/>
                </a:solidFill>
                <a:latin typeface="Atkinson Hyperlegible"/>
                <a:ea typeface="Times New Roman" panose="02020603050405020304" pitchFamily="18" charset="0"/>
                <a:cs typeface="Calibri"/>
              </a:rPr>
              <a:t>UTS Learner Experience Lab: </a:t>
            </a:r>
            <a:r>
              <a:rPr lang="en-NZ" sz="1600" dirty="0">
                <a:solidFill>
                  <a:srgbClr val="E64626"/>
                </a:solidFill>
                <a:latin typeface="Atkinson Hyperlegible"/>
                <a:ea typeface="Times New Roman" panose="02020603050405020304" pitchFamily="18" charset="0"/>
                <a:cs typeface="Calibri"/>
                <a:hlinkClick r:id="rId7"/>
              </a:rPr>
              <a:t>UTS students explain digital accessibility: Meet the students</a:t>
            </a:r>
            <a:endParaRPr lang="en-US" sz="1600" dirty="0">
              <a:solidFill>
                <a:srgbClr val="E64626"/>
              </a:solidFill>
              <a:latin typeface="Atkinson Hyperlegible"/>
              <a:ea typeface="Times New Roman" panose="02020603050405020304" pitchFamily="18" charset="0"/>
              <a:cs typeface="Calibri"/>
            </a:endParaRPr>
          </a:p>
          <a:p>
            <a:endParaRPr lang="en-US" sz="1600" dirty="0">
              <a:solidFill>
                <a:srgbClr val="E64626"/>
              </a:solidFill>
              <a:effectLst/>
              <a:ea typeface="Times New Roman" panose="02020603050405020304" pitchFamily="18" charset="0"/>
              <a:cs typeface="Calibri" panose="020F0502020204030204" pitchFamily="34" charset="0"/>
            </a:endParaRPr>
          </a:p>
          <a:p>
            <a:pPr marL="0" indent="0">
              <a:buNone/>
            </a:pPr>
            <a:endParaRPr lang="en-AU" sz="1600" dirty="0">
              <a:solidFill>
                <a:srgbClr val="000000"/>
              </a:solidFill>
              <a:effectLst/>
              <a:ea typeface="Calibri" panose="020F0502020204030204" pitchFamily="34" charset="0"/>
              <a:cs typeface="Calibri" panose="020F0502020204030204" pitchFamily="34" charset="0"/>
            </a:endParaRPr>
          </a:p>
          <a:p>
            <a:pPr marL="0" indent="0">
              <a:buNone/>
            </a:pPr>
            <a:endParaRPr lang="en-AU" sz="1600" dirty="0"/>
          </a:p>
          <a:p>
            <a:pPr marL="0" indent="0">
              <a:buNone/>
            </a:pPr>
            <a:endParaRPr lang="en-US" sz="1600" dirty="0"/>
          </a:p>
        </p:txBody>
      </p:sp>
    </p:spTree>
    <p:extLst>
      <p:ext uri="{BB962C8B-B14F-4D97-AF65-F5344CB8AC3E}">
        <p14:creationId xmlns:p14="http://schemas.microsoft.com/office/powerpoint/2010/main" val="331000097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0DE7DE3-B73F-4B46-1C30-9980668BB6AC}"/>
              </a:ext>
            </a:extLst>
          </p:cNvPr>
          <p:cNvSpPr>
            <a:spLocks noGrp="1"/>
          </p:cNvSpPr>
          <p:nvPr>
            <p:ph type="title"/>
          </p:nvPr>
        </p:nvSpPr>
        <p:spPr>
          <a:xfrm>
            <a:off x="1138415" y="-1159937"/>
            <a:ext cx="3966985" cy="946577"/>
          </a:xfrm>
        </p:spPr>
        <p:txBody>
          <a:bodyPr anchor="b"/>
          <a:lstStyle/>
          <a:p>
            <a:r>
              <a:rPr lang="en-US" dirty="0"/>
              <a:t>Contact details</a:t>
            </a:r>
          </a:p>
        </p:txBody>
      </p:sp>
      <p:sp>
        <p:nvSpPr>
          <p:cNvPr id="4" name="Text Placeholder 3">
            <a:extLst>
              <a:ext uri="{FF2B5EF4-FFF2-40B4-BE49-F238E27FC236}">
                <a16:creationId xmlns:a16="http://schemas.microsoft.com/office/drawing/2014/main" id="{3F5A14B6-B838-67F2-CDED-6694A6AF61F8}"/>
              </a:ext>
            </a:extLst>
          </p:cNvPr>
          <p:cNvSpPr>
            <a:spLocks noGrp="1"/>
          </p:cNvSpPr>
          <p:nvPr>
            <p:ph type="body" sz="quarter" idx="14"/>
          </p:nvPr>
        </p:nvSpPr>
        <p:spPr>
          <a:xfrm>
            <a:off x="457200" y="1352550"/>
            <a:ext cx="4648200" cy="946577"/>
          </a:xfrm>
        </p:spPr>
        <p:txBody>
          <a:bodyPr lIns="91440" tIns="45720" rIns="91440" bIns="45720" anchor="t"/>
          <a:lstStyle/>
          <a:p>
            <a:pPr marL="12700">
              <a:lnSpc>
                <a:spcPct val="100000"/>
              </a:lnSpc>
              <a:spcBef>
                <a:spcPts val="100"/>
              </a:spcBef>
            </a:pPr>
            <a:r>
              <a:rPr lang="en-AU" sz="1600" dirty="0">
                <a:solidFill>
                  <a:schemeClr val="bg1"/>
                </a:solidFill>
                <a:latin typeface="Atkinson Hyperlegible"/>
                <a:cs typeface="Arial"/>
              </a:rPr>
              <a:t>Dr Agata Mrva-Montoya</a:t>
            </a:r>
          </a:p>
          <a:p>
            <a:pPr marL="12700">
              <a:lnSpc>
                <a:spcPct val="100000"/>
              </a:lnSpc>
              <a:spcBef>
                <a:spcPts val="100"/>
              </a:spcBef>
            </a:pPr>
            <a:r>
              <a:rPr lang="en-AU" sz="1600" dirty="0">
                <a:solidFill>
                  <a:schemeClr val="bg1"/>
                </a:solidFill>
                <a:latin typeface="Atkinson Hyperlegible"/>
                <a:cs typeface="Arial"/>
              </a:rPr>
              <a:t>Julie </a:t>
            </a:r>
            <a:r>
              <a:rPr lang="en-AU" sz="1600" dirty="0" err="1">
                <a:solidFill>
                  <a:schemeClr val="bg1"/>
                </a:solidFill>
                <a:latin typeface="Atkinson Hyperlegible"/>
                <a:cs typeface="Arial"/>
              </a:rPr>
              <a:t>Ganner</a:t>
            </a:r>
            <a:r>
              <a:rPr lang="en-AU" sz="1600" dirty="0">
                <a:solidFill>
                  <a:schemeClr val="bg1"/>
                </a:solidFill>
                <a:latin typeface="Atkinson Hyperlegible"/>
                <a:cs typeface="Arial"/>
              </a:rPr>
              <a:t> AE</a:t>
            </a:r>
          </a:p>
          <a:p>
            <a:pPr marL="12700" marR="711200">
              <a:lnSpc>
                <a:spcPct val="100000"/>
              </a:lnSpc>
            </a:pPr>
            <a:r>
              <a:rPr lang="en-AU" sz="1600" dirty="0">
                <a:solidFill>
                  <a:schemeClr val="bg1"/>
                </a:solidFill>
                <a:latin typeface="Atkinson Hyperlegible"/>
                <a:cs typeface="Arial"/>
              </a:rPr>
              <a:t>Discipline of Media and Communications, University of Sydney</a:t>
            </a:r>
          </a:p>
          <a:p>
            <a:pPr marL="12700" marR="711200"/>
            <a:r>
              <a:rPr lang="en-AU" sz="1600" dirty="0">
                <a:solidFill>
                  <a:schemeClr val="bg1"/>
                </a:solidFill>
                <a:latin typeface="Atkinson Hyperlegible"/>
                <a:cs typeface="Arial"/>
              </a:rPr>
              <a:t>and Institute of Professional Editors</a:t>
            </a:r>
          </a:p>
          <a:p>
            <a:pPr marL="12700" marR="711200"/>
            <a:endParaRPr lang="en-AU" sz="1600" dirty="0">
              <a:solidFill>
                <a:schemeClr val="bg1"/>
              </a:solidFill>
              <a:cs typeface="Arial"/>
            </a:endParaRPr>
          </a:p>
          <a:p>
            <a:pPr marL="12700">
              <a:lnSpc>
                <a:spcPct val="100000"/>
              </a:lnSpc>
            </a:pPr>
            <a:r>
              <a:rPr lang="en-AU" sz="1600" dirty="0">
                <a:solidFill>
                  <a:schemeClr val="bg1"/>
                </a:solidFill>
                <a:latin typeface="Atkinson Hyperlegible"/>
                <a:cs typeface="Arial"/>
                <a:hlinkClick r:id="rId3">
                  <a:extLst>
                    <a:ext uri="{A12FA001-AC4F-418D-AE19-62706E023703}">
                      <ahyp:hlinkClr xmlns:ahyp="http://schemas.microsoft.com/office/drawing/2018/hyperlinkcolor" val="tx"/>
                    </a:ext>
                  </a:extLst>
                </a:hlinkClick>
              </a:rPr>
              <a:t>agata.mrva-montoya@sydney.edu.au</a:t>
            </a:r>
            <a:endParaRPr lang="en-AU" sz="1600" dirty="0">
              <a:solidFill>
                <a:schemeClr val="bg1"/>
              </a:solidFill>
              <a:latin typeface="Atkinson Hyperlegible"/>
              <a:cs typeface="Arial"/>
            </a:endParaRPr>
          </a:p>
          <a:p>
            <a:pPr marL="12700"/>
            <a:r>
              <a:rPr lang="en-AU" sz="1600" u="sng" dirty="0">
                <a:solidFill>
                  <a:schemeClr val="bg1"/>
                </a:solidFill>
                <a:latin typeface="Atkinson Hyperlegible"/>
                <a:cs typeface="Arial"/>
              </a:rPr>
              <a:t>aipi@iped-editors.org</a:t>
            </a:r>
            <a:endParaRPr lang="en-AU" sz="1600" u="sng" dirty="0">
              <a:solidFill>
                <a:schemeClr val="bg1"/>
              </a:solidFill>
              <a:cs typeface="Arial"/>
            </a:endParaRPr>
          </a:p>
          <a:p>
            <a:pPr marL="12700">
              <a:lnSpc>
                <a:spcPct val="100000"/>
              </a:lnSpc>
            </a:pPr>
            <a:endParaRPr lang="en-AU" sz="1600" dirty="0">
              <a:solidFill>
                <a:schemeClr val="bg1"/>
              </a:solidFill>
              <a:cs typeface="Arial"/>
            </a:endParaRPr>
          </a:p>
          <a:p>
            <a:pPr marL="12700">
              <a:lnSpc>
                <a:spcPct val="100000"/>
              </a:lnSpc>
            </a:pPr>
            <a:endParaRPr lang="en-AU" sz="1600" dirty="0">
              <a:solidFill>
                <a:schemeClr val="bg1"/>
              </a:solidFill>
              <a:cs typeface="Arial"/>
            </a:endParaRPr>
          </a:p>
          <a:p>
            <a:pPr marL="12700">
              <a:lnSpc>
                <a:spcPct val="100000"/>
              </a:lnSpc>
            </a:pPr>
            <a:endParaRPr lang="en-AU" sz="1600" dirty="0">
              <a:solidFill>
                <a:schemeClr val="bg1"/>
              </a:solidFill>
              <a:cs typeface="Arial"/>
            </a:endParaRPr>
          </a:p>
          <a:p>
            <a:endParaRPr lang="en-US" sz="1600" dirty="0">
              <a:solidFill>
                <a:schemeClr val="bg1"/>
              </a:solidFill>
            </a:endParaRPr>
          </a:p>
        </p:txBody>
      </p:sp>
    </p:spTree>
    <p:extLst>
      <p:ext uri="{BB962C8B-B14F-4D97-AF65-F5344CB8AC3E}">
        <p14:creationId xmlns:p14="http://schemas.microsoft.com/office/powerpoint/2010/main" val="1130810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96411E1-9961-6545-4DE2-39D27D6C05AB}"/>
              </a:ext>
            </a:extLst>
          </p:cNvPr>
          <p:cNvSpPr>
            <a:spLocks noGrp="1"/>
          </p:cNvSpPr>
          <p:nvPr>
            <p:ph type="title"/>
          </p:nvPr>
        </p:nvSpPr>
        <p:spPr>
          <a:xfrm>
            <a:off x="571500" y="1128518"/>
            <a:ext cx="7277100" cy="492443"/>
          </a:xfrm>
        </p:spPr>
        <p:txBody>
          <a:bodyPr wrap="square" lIns="0" tIns="0" rIns="0" bIns="0" anchor="t">
            <a:spAutoFit/>
          </a:bodyPr>
          <a:lstStyle/>
          <a:p>
            <a:r>
              <a:rPr lang="en-US" sz="3200">
                <a:latin typeface="Atkinson Hyperlegible"/>
              </a:rPr>
              <a:t>Australian Inclusive Publishing Initiative</a:t>
            </a:r>
          </a:p>
        </p:txBody>
      </p:sp>
      <p:sp>
        <p:nvSpPr>
          <p:cNvPr id="9" name="Text Placeholder 8">
            <a:extLst>
              <a:ext uri="{FF2B5EF4-FFF2-40B4-BE49-F238E27FC236}">
                <a16:creationId xmlns:a16="http://schemas.microsoft.com/office/drawing/2014/main" id="{DDE7C907-5EBB-8297-D1D4-2B38EE1E2DDD}"/>
              </a:ext>
            </a:extLst>
          </p:cNvPr>
          <p:cNvSpPr>
            <a:spLocks noGrp="1"/>
          </p:cNvSpPr>
          <p:nvPr>
            <p:ph type="body" sz="quarter" idx="11"/>
          </p:nvPr>
        </p:nvSpPr>
        <p:spPr>
          <a:xfrm>
            <a:off x="571501" y="2495550"/>
            <a:ext cx="3695699" cy="2070100"/>
          </a:xfrm>
        </p:spPr>
        <p:txBody>
          <a:bodyPr wrap="square" lIns="0" tIns="0" rIns="0" bIns="0" anchor="t">
            <a:noAutofit/>
          </a:bodyPr>
          <a:lstStyle/>
          <a:p>
            <a:r>
              <a:rPr lang="en-US" sz="1600" i="1" dirty="0">
                <a:latin typeface="Atkinson Hyperlegible"/>
              </a:rPr>
              <a:t>Inclusive publishing in Australia: </a:t>
            </a:r>
            <a:br>
              <a:rPr lang="en-US" sz="1600" i="1" dirty="0"/>
            </a:br>
            <a:r>
              <a:rPr lang="en-US" sz="1600" i="1" dirty="0">
                <a:latin typeface="Atkinson Hyperlegible"/>
              </a:rPr>
              <a:t>an introductory guide </a:t>
            </a:r>
            <a:r>
              <a:rPr lang="en-US" sz="1600" dirty="0">
                <a:latin typeface="Atkinson Hyperlegible"/>
              </a:rPr>
              <a:t>(2019)</a:t>
            </a:r>
          </a:p>
          <a:p>
            <a:r>
              <a:rPr lang="en-US" sz="1600" i="1" dirty="0">
                <a:latin typeface="Atkinson Hyperlegible"/>
              </a:rPr>
              <a:t>Making content accessible: a guide to navigating Australian copyright law for disability access</a:t>
            </a:r>
            <a:r>
              <a:rPr lang="en-US" sz="1600" dirty="0">
                <a:latin typeface="Atkinson Hyperlegible"/>
              </a:rPr>
              <a:t> (2019)</a:t>
            </a:r>
          </a:p>
        </p:txBody>
      </p:sp>
      <p:pic>
        <p:nvPicPr>
          <p:cNvPr id="5" name="Picture 4" descr="A blue and red cover with white text: Inclusive Publishing in Australia: An Introductory Guide ">
            <a:extLst>
              <a:ext uri="{FF2B5EF4-FFF2-40B4-BE49-F238E27FC236}">
                <a16:creationId xmlns:a16="http://schemas.microsoft.com/office/drawing/2014/main" id="{BA4E26AA-21CB-87AC-A3F4-E612508F37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2838" y="1962150"/>
            <a:ext cx="2032762" cy="2876550"/>
          </a:xfrm>
          <a:prstGeom prst="rect">
            <a:avLst/>
          </a:prstGeom>
        </p:spPr>
      </p:pic>
      <p:pic>
        <p:nvPicPr>
          <p:cNvPr id="3" name="Picture 2" descr="A blue and red cover with white text: Making Content Accessible: A Guide to Navigating Australian Copyright Law for Disability Access &#10;">
            <a:extLst>
              <a:ext uri="{FF2B5EF4-FFF2-40B4-BE49-F238E27FC236}">
                <a16:creationId xmlns:a16="http://schemas.microsoft.com/office/drawing/2014/main" id="{FBD644E0-8217-CBCD-624A-12482CA77AA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31695" y="1962150"/>
            <a:ext cx="2033810" cy="2876550"/>
          </a:xfrm>
          <a:prstGeom prst="rect">
            <a:avLst/>
          </a:prstGeom>
        </p:spPr>
      </p:pic>
    </p:spTree>
    <p:extLst>
      <p:ext uri="{BB962C8B-B14F-4D97-AF65-F5344CB8AC3E}">
        <p14:creationId xmlns:p14="http://schemas.microsoft.com/office/powerpoint/2010/main" val="25697956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96411E1-9961-6545-4DE2-39D27D6C05AB}"/>
              </a:ext>
            </a:extLst>
          </p:cNvPr>
          <p:cNvSpPr>
            <a:spLocks noGrp="1"/>
          </p:cNvSpPr>
          <p:nvPr>
            <p:ph type="title"/>
          </p:nvPr>
        </p:nvSpPr>
        <p:spPr>
          <a:xfrm>
            <a:off x="571500" y="1128518"/>
            <a:ext cx="4838700" cy="492443"/>
          </a:xfrm>
        </p:spPr>
        <p:txBody>
          <a:bodyPr wrap="square" lIns="0" tIns="0" rIns="0" bIns="0" anchor="t">
            <a:spAutoFit/>
          </a:bodyPr>
          <a:lstStyle/>
          <a:p>
            <a:r>
              <a:rPr lang="en-US" sz="3200" i="1" dirty="0">
                <a:latin typeface="Atkinson Hyperlegible"/>
              </a:rPr>
              <a:t>Books without barriers</a:t>
            </a:r>
          </a:p>
        </p:txBody>
      </p:sp>
      <p:sp>
        <p:nvSpPr>
          <p:cNvPr id="9" name="Text Placeholder 8">
            <a:extLst>
              <a:ext uri="{FF2B5EF4-FFF2-40B4-BE49-F238E27FC236}">
                <a16:creationId xmlns:a16="http://schemas.microsoft.com/office/drawing/2014/main" id="{DDE7C907-5EBB-8297-D1D4-2B38EE1E2DDD}"/>
              </a:ext>
            </a:extLst>
          </p:cNvPr>
          <p:cNvSpPr>
            <a:spLocks noGrp="1"/>
          </p:cNvSpPr>
          <p:nvPr>
            <p:ph type="body" sz="quarter" idx="11"/>
          </p:nvPr>
        </p:nvSpPr>
        <p:spPr>
          <a:xfrm>
            <a:off x="571501" y="2495550"/>
            <a:ext cx="4686299" cy="2070100"/>
          </a:xfrm>
        </p:spPr>
        <p:txBody>
          <a:bodyPr/>
          <a:lstStyle/>
          <a:p>
            <a:r>
              <a:rPr lang="en-US" sz="1600" dirty="0"/>
              <a:t>Planning for inclusive publishing</a:t>
            </a:r>
          </a:p>
          <a:p>
            <a:r>
              <a:rPr lang="en-US" sz="1600" dirty="0"/>
              <a:t>Developing content</a:t>
            </a:r>
          </a:p>
          <a:p>
            <a:r>
              <a:rPr lang="en-US" sz="1600" dirty="0"/>
              <a:t>Describing images and tables</a:t>
            </a:r>
          </a:p>
          <a:p>
            <a:r>
              <a:rPr lang="en-US" sz="1600" dirty="0"/>
              <a:t>Producing accessible books</a:t>
            </a:r>
          </a:p>
          <a:p>
            <a:endParaRPr lang="en-US" sz="1600" dirty="0"/>
          </a:p>
          <a:p>
            <a:r>
              <a:rPr lang="en-US" sz="1600" dirty="0"/>
              <a:t>A style sheet template for accessibility best practice and a glossary</a:t>
            </a:r>
          </a:p>
          <a:p>
            <a:pPr marL="0" indent="0">
              <a:buNone/>
            </a:pPr>
            <a:endParaRPr lang="en-US" sz="1600" dirty="0"/>
          </a:p>
        </p:txBody>
      </p:sp>
      <p:pic>
        <p:nvPicPr>
          <p:cNvPr id="17" name="Picture 16" descr="A book cover with blue text: &quot;Books without barriers: a practical guide to inclusive publishing&quot; by Julie Ganner A E, Dr Agata Mrva-Montoya, Maryanne Park A E and Kate Duncan. The logo of the Institute of Professional Editors is above the logo of  the Australian Publishers Association at the bottom of the page.&#10;">
            <a:extLst>
              <a:ext uri="{FF2B5EF4-FFF2-40B4-BE49-F238E27FC236}">
                <a16:creationId xmlns:a16="http://schemas.microsoft.com/office/drawing/2014/main" id="{ADB4CBF6-0598-DC61-2D7E-9D68071CF13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2600" y="231750"/>
            <a:ext cx="3311054" cy="4680000"/>
          </a:xfrm>
          <a:prstGeom prst="rect">
            <a:avLst/>
          </a:prstGeom>
          <a:ln>
            <a:solidFill>
              <a:schemeClr val="tx1"/>
            </a:solidFill>
          </a:ln>
        </p:spPr>
      </p:pic>
    </p:spTree>
    <p:extLst>
      <p:ext uri="{BB962C8B-B14F-4D97-AF65-F5344CB8AC3E}">
        <p14:creationId xmlns:p14="http://schemas.microsoft.com/office/powerpoint/2010/main" val="26207653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96411E1-9961-6545-4DE2-39D27D6C05AB}"/>
              </a:ext>
            </a:extLst>
          </p:cNvPr>
          <p:cNvSpPr>
            <a:spLocks noGrp="1"/>
          </p:cNvSpPr>
          <p:nvPr>
            <p:ph type="title"/>
          </p:nvPr>
        </p:nvSpPr>
        <p:spPr>
          <a:xfrm>
            <a:off x="571499" y="1128518"/>
            <a:ext cx="8000999" cy="1477328"/>
          </a:xfrm>
        </p:spPr>
        <p:txBody>
          <a:bodyPr/>
          <a:lstStyle/>
          <a:p>
            <a:r>
              <a:rPr lang="en-US" sz="3200" dirty="0"/>
              <a:t>Implementing accessibility </a:t>
            </a:r>
            <a:br>
              <a:rPr lang="en-US" sz="3200" dirty="0"/>
            </a:br>
            <a:r>
              <a:rPr lang="en-US" sz="3200" dirty="0"/>
              <a:t>in the university context</a:t>
            </a:r>
            <a:br>
              <a:rPr lang="en-US" sz="3200" dirty="0"/>
            </a:br>
            <a:endParaRPr lang="en-US" sz="3200" dirty="0"/>
          </a:p>
        </p:txBody>
      </p:sp>
      <p:sp>
        <p:nvSpPr>
          <p:cNvPr id="9" name="Text Placeholder 8">
            <a:extLst>
              <a:ext uri="{FF2B5EF4-FFF2-40B4-BE49-F238E27FC236}">
                <a16:creationId xmlns:a16="http://schemas.microsoft.com/office/drawing/2014/main" id="{DDE7C907-5EBB-8297-D1D4-2B38EE1E2DDD}"/>
              </a:ext>
            </a:extLst>
          </p:cNvPr>
          <p:cNvSpPr>
            <a:spLocks noGrp="1"/>
          </p:cNvSpPr>
          <p:nvPr>
            <p:ph type="body" sz="quarter" idx="11"/>
          </p:nvPr>
        </p:nvSpPr>
        <p:spPr>
          <a:xfrm>
            <a:off x="571501" y="2495550"/>
            <a:ext cx="4686299" cy="2070100"/>
          </a:xfrm>
        </p:spPr>
        <p:txBody>
          <a:bodyPr/>
          <a:lstStyle/>
          <a:p>
            <a:r>
              <a:rPr lang="en-US" sz="1600"/>
              <a:t>Acquisition and curation of content and resources</a:t>
            </a:r>
          </a:p>
          <a:p>
            <a:r>
              <a:rPr lang="en-US" sz="1600"/>
              <a:t>Research and teaching support </a:t>
            </a:r>
          </a:p>
          <a:p>
            <a:r>
              <a:rPr lang="en-US" sz="1600"/>
              <a:t>Content creation and publishing</a:t>
            </a:r>
          </a:p>
          <a:p>
            <a:endParaRPr lang="en-US" sz="1600"/>
          </a:p>
        </p:txBody>
      </p:sp>
    </p:spTree>
    <p:extLst>
      <p:ext uri="{BB962C8B-B14F-4D97-AF65-F5344CB8AC3E}">
        <p14:creationId xmlns:p14="http://schemas.microsoft.com/office/powerpoint/2010/main" val="22031970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94B7D-74B2-4D92-EEEB-5A3EC5FB43A7}"/>
              </a:ext>
            </a:extLst>
          </p:cNvPr>
          <p:cNvSpPr>
            <a:spLocks noGrp="1"/>
          </p:cNvSpPr>
          <p:nvPr>
            <p:ph type="title"/>
          </p:nvPr>
        </p:nvSpPr>
        <p:spPr>
          <a:xfrm>
            <a:off x="577850" y="736598"/>
            <a:ext cx="7988300" cy="553998"/>
          </a:xfrm>
        </p:spPr>
        <p:txBody>
          <a:bodyPr/>
          <a:lstStyle/>
          <a:p>
            <a:r>
              <a:rPr lang="en-US" sz="3600" dirty="0"/>
              <a:t>Planning and writing for accessibility </a:t>
            </a:r>
          </a:p>
        </p:txBody>
      </p:sp>
    </p:spTree>
    <p:extLst>
      <p:ext uri="{BB962C8B-B14F-4D97-AF65-F5344CB8AC3E}">
        <p14:creationId xmlns:p14="http://schemas.microsoft.com/office/powerpoint/2010/main" val="14300694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96411E1-9961-6545-4DE2-39D27D6C05AB}"/>
              </a:ext>
            </a:extLst>
          </p:cNvPr>
          <p:cNvSpPr>
            <a:spLocks noGrp="1"/>
          </p:cNvSpPr>
          <p:nvPr>
            <p:ph type="title"/>
          </p:nvPr>
        </p:nvSpPr>
        <p:spPr>
          <a:xfrm>
            <a:off x="571500" y="1128518"/>
            <a:ext cx="4076700" cy="492443"/>
          </a:xfrm>
        </p:spPr>
        <p:txBody>
          <a:bodyPr/>
          <a:lstStyle/>
          <a:p>
            <a:r>
              <a:rPr lang="en-US" sz="3200" dirty="0"/>
              <a:t>Planning for accessibility</a:t>
            </a:r>
          </a:p>
        </p:txBody>
      </p:sp>
      <p:sp>
        <p:nvSpPr>
          <p:cNvPr id="9" name="Text Placeholder 8">
            <a:extLst>
              <a:ext uri="{FF2B5EF4-FFF2-40B4-BE49-F238E27FC236}">
                <a16:creationId xmlns:a16="http://schemas.microsoft.com/office/drawing/2014/main" id="{DDE7C907-5EBB-8297-D1D4-2B38EE1E2DDD}"/>
              </a:ext>
            </a:extLst>
          </p:cNvPr>
          <p:cNvSpPr>
            <a:spLocks noGrp="1"/>
          </p:cNvSpPr>
          <p:nvPr>
            <p:ph type="body" sz="quarter" idx="11"/>
          </p:nvPr>
        </p:nvSpPr>
        <p:spPr>
          <a:xfrm>
            <a:off x="457200" y="2189040"/>
            <a:ext cx="6172200" cy="2667000"/>
          </a:xfrm>
        </p:spPr>
        <p:txBody>
          <a:bodyPr/>
          <a:lstStyle/>
          <a:p>
            <a:pPr>
              <a:lnSpc>
                <a:spcPct val="150000"/>
              </a:lnSpc>
            </a:pPr>
            <a:r>
              <a:rPr lang="en-US" sz="1600" dirty="0"/>
              <a:t>Think of reading as a tactile and aural activity, not just a visual one.</a:t>
            </a:r>
          </a:p>
          <a:p>
            <a:pPr>
              <a:lnSpc>
                <a:spcPct val="150000"/>
              </a:lnSpc>
            </a:pPr>
            <a:r>
              <a:rPr lang="en-US" sz="1600" dirty="0"/>
              <a:t>Ensure your writing makes sense when the text can’t be seen.</a:t>
            </a:r>
          </a:p>
          <a:p>
            <a:pPr>
              <a:lnSpc>
                <a:spcPct val="150000"/>
              </a:lnSpc>
            </a:pPr>
            <a:r>
              <a:rPr lang="en-US" sz="1600" dirty="0"/>
              <a:t>Include meaningful captions, image descriptions and cross references.</a:t>
            </a:r>
          </a:p>
          <a:p>
            <a:pPr>
              <a:lnSpc>
                <a:spcPct val="150000"/>
              </a:lnSpc>
            </a:pPr>
            <a:r>
              <a:rPr lang="en-US" sz="1600" dirty="0"/>
              <a:t>Choose uncluttered images.</a:t>
            </a:r>
          </a:p>
        </p:txBody>
      </p:sp>
    </p:spTree>
    <p:extLst>
      <p:ext uri="{BB962C8B-B14F-4D97-AF65-F5344CB8AC3E}">
        <p14:creationId xmlns:p14="http://schemas.microsoft.com/office/powerpoint/2010/main" val="4202545759"/>
      </p:ext>
    </p:extLst>
  </p:cSld>
  <p:clrMapOvr>
    <a:masterClrMapping/>
  </p:clrMapOvr>
</p:sld>
</file>

<file path=ppt/theme/theme1.xml><?xml version="1.0" encoding="utf-8"?>
<a:theme xmlns:a="http://schemas.openxmlformats.org/drawingml/2006/main" name="Title slides">
  <a:themeElements>
    <a:clrScheme name="University of Sydney 2022_2">
      <a:dk1>
        <a:srgbClr val="000000"/>
      </a:dk1>
      <a:lt1>
        <a:srgbClr val="FFFFFF"/>
      </a:lt1>
      <a:dk2>
        <a:srgbClr val="414141"/>
      </a:dk2>
      <a:lt2>
        <a:srgbClr val="FCEDE2"/>
      </a:lt2>
      <a:accent1>
        <a:srgbClr val="E64626"/>
      </a:accent1>
      <a:accent2>
        <a:srgbClr val="414141"/>
      </a:accent2>
      <a:accent3>
        <a:srgbClr val="71A399"/>
      </a:accent3>
      <a:accent4>
        <a:srgbClr val="DAA8A2"/>
      </a:accent4>
      <a:accent5>
        <a:srgbClr val="8F9EC9"/>
      </a:accent5>
      <a:accent6>
        <a:srgbClr val="1A345E"/>
      </a:accent6>
      <a:hlink>
        <a:srgbClr val="E64626"/>
      </a:hlink>
      <a:folHlink>
        <a:srgbClr val="F0513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cknowledgement of Country">
  <a:themeElements>
    <a:clrScheme name="University of Sydney 2022_2">
      <a:dk1>
        <a:srgbClr val="000000"/>
      </a:dk1>
      <a:lt1>
        <a:srgbClr val="FFFFFF"/>
      </a:lt1>
      <a:dk2>
        <a:srgbClr val="414141"/>
      </a:dk2>
      <a:lt2>
        <a:srgbClr val="FCEDE2"/>
      </a:lt2>
      <a:accent1>
        <a:srgbClr val="E64626"/>
      </a:accent1>
      <a:accent2>
        <a:srgbClr val="414141"/>
      </a:accent2>
      <a:accent3>
        <a:srgbClr val="71A399"/>
      </a:accent3>
      <a:accent4>
        <a:srgbClr val="DAA8A2"/>
      </a:accent4>
      <a:accent5>
        <a:srgbClr val="8F9EC9"/>
      </a:accent5>
      <a:accent6>
        <a:srgbClr val="1A345E"/>
      </a:accent6>
      <a:hlink>
        <a:srgbClr val="E64626"/>
      </a:hlink>
      <a:folHlink>
        <a:srgbClr val="F0513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hapter break">
  <a:themeElements>
    <a:clrScheme name="University of Sydney 2022_2">
      <a:dk1>
        <a:srgbClr val="000000"/>
      </a:dk1>
      <a:lt1>
        <a:srgbClr val="FFFFFF"/>
      </a:lt1>
      <a:dk2>
        <a:srgbClr val="414141"/>
      </a:dk2>
      <a:lt2>
        <a:srgbClr val="FCEDE2"/>
      </a:lt2>
      <a:accent1>
        <a:srgbClr val="E64626"/>
      </a:accent1>
      <a:accent2>
        <a:srgbClr val="414141"/>
      </a:accent2>
      <a:accent3>
        <a:srgbClr val="71A399"/>
      </a:accent3>
      <a:accent4>
        <a:srgbClr val="DAA8A2"/>
      </a:accent4>
      <a:accent5>
        <a:srgbClr val="8F9EC9"/>
      </a:accent5>
      <a:accent6>
        <a:srgbClr val="1A345E"/>
      </a:accent6>
      <a:hlink>
        <a:srgbClr val="E64626"/>
      </a:hlink>
      <a:folHlink>
        <a:srgbClr val="F0513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Graphic slides">
  <a:themeElements>
    <a:clrScheme name="University of Sydney 2022_2">
      <a:dk1>
        <a:srgbClr val="000000"/>
      </a:dk1>
      <a:lt1>
        <a:srgbClr val="FFFFFF"/>
      </a:lt1>
      <a:dk2>
        <a:srgbClr val="414141"/>
      </a:dk2>
      <a:lt2>
        <a:srgbClr val="FCEDE2"/>
      </a:lt2>
      <a:accent1>
        <a:srgbClr val="E64626"/>
      </a:accent1>
      <a:accent2>
        <a:srgbClr val="414141"/>
      </a:accent2>
      <a:accent3>
        <a:srgbClr val="71A399"/>
      </a:accent3>
      <a:accent4>
        <a:srgbClr val="DAA8A2"/>
      </a:accent4>
      <a:accent5>
        <a:srgbClr val="8F9EC9"/>
      </a:accent5>
      <a:accent6>
        <a:srgbClr val="1A345E"/>
      </a:accent6>
      <a:hlink>
        <a:srgbClr val="E64626"/>
      </a:hlink>
      <a:folHlink>
        <a:srgbClr val="F0513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Content slides">
  <a:themeElements>
    <a:clrScheme name="University of Sydney 2022_2">
      <a:dk1>
        <a:srgbClr val="000000"/>
      </a:dk1>
      <a:lt1>
        <a:srgbClr val="FFFFFF"/>
      </a:lt1>
      <a:dk2>
        <a:srgbClr val="414141"/>
      </a:dk2>
      <a:lt2>
        <a:srgbClr val="FCEDE2"/>
      </a:lt2>
      <a:accent1>
        <a:srgbClr val="E64626"/>
      </a:accent1>
      <a:accent2>
        <a:srgbClr val="414141"/>
      </a:accent2>
      <a:accent3>
        <a:srgbClr val="71A399"/>
      </a:accent3>
      <a:accent4>
        <a:srgbClr val="DAA8A2"/>
      </a:accent4>
      <a:accent5>
        <a:srgbClr val="8F9EC9"/>
      </a:accent5>
      <a:accent6>
        <a:srgbClr val="1A345E"/>
      </a:accent6>
      <a:hlink>
        <a:srgbClr val="E64626"/>
      </a:hlink>
      <a:folHlink>
        <a:srgbClr val="F0513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E6766DE7D4B1242B60D5F644306D5FE" ma:contentTypeVersion="17" ma:contentTypeDescription="Create a new document." ma:contentTypeScope="" ma:versionID="7c33bfa6f5ea87dadd466d375bbb9c01">
  <xsd:schema xmlns:xsd="http://www.w3.org/2001/XMLSchema" xmlns:xs="http://www.w3.org/2001/XMLSchema" xmlns:p="http://schemas.microsoft.com/office/2006/metadata/properties" xmlns:ns2="2617389f-58e4-49c5-9807-a75b64a65690" xmlns:ns3="4fbe84ba-42ff-48fc-84b2-90bec8d5fc41" xmlns:ns4="2d221494-178b-4357-bea6-3a87c5967eb4" targetNamespace="http://schemas.microsoft.com/office/2006/metadata/properties" ma:root="true" ma:fieldsID="709c7dab9ef301252f08f87edf70f506" ns2:_="" ns3:_="" ns4:_="">
    <xsd:import namespace="2617389f-58e4-49c5-9807-a75b64a65690"/>
    <xsd:import namespace="4fbe84ba-42ff-48fc-84b2-90bec8d5fc41"/>
    <xsd:import namespace="2d221494-178b-4357-bea6-3a87c5967eb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LengthInSeconds" minOccurs="0"/>
                <xsd:element ref="ns2:MediaServiceLocation" minOccurs="0"/>
                <xsd:element ref="ns3:SharedWithUsers" minOccurs="0"/>
                <xsd:element ref="ns3:SharedWithDetails" minOccurs="0"/>
                <xsd:element ref="ns2:lcf76f155ced4ddcb4097134ff3c332f" minOccurs="0"/>
                <xsd:element ref="ns4: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617389f-58e4-49c5-9807-a75b64a6569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7" nillable="true" ma:displayName="Length (seconds)"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be76f96-e7f0-4e7c-b4d8-bf0f4c547e1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fbe84ba-42ff-48fc-84b2-90bec8d5fc41"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d221494-178b-4357-bea6-3a87c5967eb4"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6749e8a7-8d61-44ed-9808-8b61a4cad994}" ma:internalName="TaxCatchAll" ma:showField="CatchAllData" ma:web="4fbe84ba-42ff-48fc-84b2-90bec8d5fc4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2d221494-178b-4357-bea6-3a87c5967eb4" xsi:nil="true"/>
    <lcf76f155ced4ddcb4097134ff3c332f xmlns="2617389f-58e4-49c5-9807-a75b64a65690">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8EDFE5B-603B-4914-AB02-92E75F66ACC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617389f-58e4-49c5-9807-a75b64a65690"/>
    <ds:schemaRef ds:uri="4fbe84ba-42ff-48fc-84b2-90bec8d5fc41"/>
    <ds:schemaRef ds:uri="2d221494-178b-4357-bea6-3a87c5967eb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8B5A005-467A-4D2E-8164-F261B036F74D}">
  <ds:schemaRefs>
    <ds:schemaRef ds:uri="http://schemas.microsoft.com/office/2006/documentManagement/types"/>
    <ds:schemaRef ds:uri="http://www.w3.org/XML/1998/namespace"/>
    <ds:schemaRef ds:uri="http://purl.org/dc/dcmitype/"/>
    <ds:schemaRef ds:uri="2d221494-178b-4357-bea6-3a87c5967eb4"/>
    <ds:schemaRef ds:uri="4fbe84ba-42ff-48fc-84b2-90bec8d5fc41"/>
    <ds:schemaRef ds:uri="http://schemas.microsoft.com/office/infopath/2007/PartnerControls"/>
    <ds:schemaRef ds:uri="2617389f-58e4-49c5-9807-a75b64a65690"/>
    <ds:schemaRef ds:uri="http://schemas.openxmlformats.org/package/2006/metadata/core-properties"/>
    <ds:schemaRef ds:uri="http://schemas.microsoft.com/office/2006/metadata/properties"/>
    <ds:schemaRef ds:uri="http://purl.org/dc/terms/"/>
    <ds:schemaRef ds:uri="http://purl.org/dc/elements/1.1/"/>
  </ds:schemaRefs>
</ds:datastoreItem>
</file>

<file path=customXml/itemProps3.xml><?xml version="1.0" encoding="utf-8"?>
<ds:datastoreItem xmlns:ds="http://schemas.openxmlformats.org/officeDocument/2006/customXml" ds:itemID="{C64FA2D6-DDA7-4F3C-83AB-903FA6CB22CC}">
  <ds:schemaRefs>
    <ds:schemaRef ds:uri="http://schemas.microsoft.com/sharepoint/v3/contenttype/forms"/>
  </ds:schemaRefs>
</ds:datastoreItem>
</file>

<file path=docMetadata/LabelInfo.xml><?xml version="1.0" encoding="utf-8"?>
<clbl:labelList xmlns:clbl="http://schemas.microsoft.com/office/2020/mipLabelMetadata">
  <clbl:label id="{82b3e37e-8171-485d-b10b-38dae7ed14a8}" enabled="0" method="" siteId="{82b3e37e-8171-485d-b10b-38dae7ed14a8}" removed="1"/>
</clbl:labelList>
</file>

<file path=docProps/app.xml><?xml version="1.0" encoding="utf-8"?>
<Properties xmlns="http://schemas.openxmlformats.org/officeDocument/2006/extended-properties" xmlns:vt="http://schemas.openxmlformats.org/officeDocument/2006/docPropsVTypes">
  <Template/>
  <TotalTime>571</TotalTime>
  <Words>1658</Words>
  <Application>Microsoft Office PowerPoint</Application>
  <PresentationFormat>On-screen Show (16:9)</PresentationFormat>
  <Paragraphs>257</Paragraphs>
  <Slides>47</Slides>
  <Notes>42</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47</vt:i4>
      </vt:variant>
    </vt:vector>
  </HeadingPairs>
  <TitlesOfParts>
    <vt:vector size="57" baseType="lpstr">
      <vt:lpstr>Arial</vt:lpstr>
      <vt:lpstr>Atkinson Hyperlegible</vt:lpstr>
      <vt:lpstr>System Font Regular</vt:lpstr>
      <vt:lpstr>Times</vt:lpstr>
      <vt:lpstr>Times New Roman</vt:lpstr>
      <vt:lpstr>Title slides</vt:lpstr>
      <vt:lpstr>Acknowledgement of Country</vt:lpstr>
      <vt:lpstr>Chapter break</vt:lpstr>
      <vt:lpstr>Graphic slides</vt:lpstr>
      <vt:lpstr>Content slides</vt:lpstr>
      <vt:lpstr>Access for all: championing accessibility in the university context</vt:lpstr>
      <vt:lpstr>Acknowledgement of Country</vt:lpstr>
      <vt:lpstr>Outline   </vt:lpstr>
      <vt:lpstr>“Accessibility” turn in publishing</vt:lpstr>
      <vt:lpstr>Australian Inclusive Publishing Initiative</vt:lpstr>
      <vt:lpstr>Books without barriers</vt:lpstr>
      <vt:lpstr>Implementing accessibility  in the university context </vt:lpstr>
      <vt:lpstr>Planning and writing for accessibility </vt:lpstr>
      <vt:lpstr>Planning for accessibility</vt:lpstr>
      <vt:lpstr>Writing with accessibility in mind</vt:lpstr>
      <vt:lpstr>Navigation</vt:lpstr>
      <vt:lpstr>Formatting</vt:lpstr>
      <vt:lpstr>Language</vt:lpstr>
      <vt:lpstr>Style: Italics and bold</vt:lpstr>
      <vt:lpstr>Style: Capitalisation</vt:lpstr>
      <vt:lpstr>Style: Punctuation</vt:lpstr>
      <vt:lpstr>Style: Symbols</vt:lpstr>
      <vt:lpstr>Style: Abbreviations</vt:lpstr>
      <vt:lpstr>Image descriptions</vt:lpstr>
      <vt:lpstr>Writing image descriptions</vt:lpstr>
      <vt:lpstr>Tables 1</vt:lpstr>
      <vt:lpstr>Working with publishers</vt:lpstr>
      <vt:lpstr>Inclusive design and formats</vt:lpstr>
      <vt:lpstr>Key principles of inclusive design</vt:lpstr>
      <vt:lpstr>Hierarchy</vt:lpstr>
      <vt:lpstr>Hierarchy Overview</vt:lpstr>
      <vt:lpstr>Consistency and proximity</vt:lpstr>
      <vt:lpstr>Captions</vt:lpstr>
      <vt:lpstr>Legibility and readability 1</vt:lpstr>
      <vt:lpstr>Problematic typefaces</vt:lpstr>
      <vt:lpstr>Legibility and readability 2</vt:lpstr>
      <vt:lpstr>Colour</vt:lpstr>
      <vt:lpstr>Maps, charts and graphics</vt:lpstr>
      <vt:lpstr>Graph example</vt:lpstr>
      <vt:lpstr>Images</vt:lpstr>
      <vt:lpstr>Tables 2</vt:lpstr>
      <vt:lpstr>Table examples</vt:lpstr>
      <vt:lpstr>Manuscript formatting</vt:lpstr>
      <vt:lpstr>Final output – short documents</vt:lpstr>
      <vt:lpstr>Why is PDF problematic?</vt:lpstr>
      <vt:lpstr>Final out-put – long-form document</vt:lpstr>
      <vt:lpstr>EPUB3 tools</vt:lpstr>
      <vt:lpstr>Quality assurance</vt:lpstr>
      <vt:lpstr>Accessibility testing</vt:lpstr>
      <vt:lpstr>Platform accessibility</vt:lpstr>
      <vt:lpstr>Resources</vt:lpstr>
      <vt:lpstr>Contact details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guide to using our University PowerPoint template</dc:title>
  <cp:lastModifiedBy>Kylie Geard</cp:lastModifiedBy>
  <cp:revision>13</cp:revision>
  <dcterms:created xsi:type="dcterms:W3CDTF">2022-10-08T02:11:21Z</dcterms:created>
  <dcterms:modified xsi:type="dcterms:W3CDTF">2023-09-26T13:15:26Z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2022-10-08T00:00:00Z</vt:filetime>
  </property>
  <property fmtid="{D5CDD505-2E9C-101B-9397-08002B2CF9AE}" pid="3" name="Creator">
    <vt:lpwstr>Adobe InDesign 17.0 (Macintosh)</vt:lpwstr>
  </property>
  <property fmtid="{D5CDD505-2E9C-101B-9397-08002B2CF9AE}" pid="4" name="LastSaved">
    <vt:filetime>2022-10-08T00:00:00Z</vt:filetime>
  </property>
  <property fmtid="{D5CDD505-2E9C-101B-9397-08002B2CF9AE}" pid="5" name="Producer">
    <vt:lpwstr>Adobe PDF Library 16.0.3</vt:lpwstr>
  </property>
  <property fmtid="{D5CDD505-2E9C-101B-9397-08002B2CF9AE}" pid="6" name="ContentTypeId">
    <vt:lpwstr>0x0101003E6766DE7D4B1242B60D5F644306D5FE</vt:lpwstr>
  </property>
  <property fmtid="{D5CDD505-2E9C-101B-9397-08002B2CF9AE}" pid="7" name="MediaServiceImageTags">
    <vt:lpwstr/>
  </property>
</Properties>
</file>