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25"/>
  </p:notesMasterIdLst>
  <p:sldIdLst>
    <p:sldId id="344" r:id="rId5"/>
    <p:sldId id="555" r:id="rId6"/>
    <p:sldId id="526" r:id="rId7"/>
    <p:sldId id="559" r:id="rId8"/>
    <p:sldId id="557" r:id="rId9"/>
    <p:sldId id="566" r:id="rId10"/>
    <p:sldId id="565" r:id="rId11"/>
    <p:sldId id="564" r:id="rId12"/>
    <p:sldId id="567" r:id="rId13"/>
    <p:sldId id="568" r:id="rId14"/>
    <p:sldId id="432" r:id="rId15"/>
    <p:sldId id="569" r:id="rId16"/>
    <p:sldId id="540" r:id="rId17"/>
    <p:sldId id="551" r:id="rId18"/>
    <p:sldId id="558" r:id="rId19"/>
    <p:sldId id="561" r:id="rId20"/>
    <p:sldId id="562" r:id="rId21"/>
    <p:sldId id="563" r:id="rId22"/>
    <p:sldId id="554" r:id="rId23"/>
    <p:sldId id="5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F4"/>
    <a:srgbClr val="725D91"/>
    <a:srgbClr val="664D8C"/>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D6453-70BC-4992-9D62-BD1A17410ACC}" v="174" dt="2023-09-03T05:22:54.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2105" autoAdjust="0"/>
  </p:normalViewPr>
  <p:slideViewPr>
    <p:cSldViewPr snapToGrid="0">
      <p:cViewPr varScale="1">
        <p:scale>
          <a:sx n="100" d="100"/>
          <a:sy n="100" d="100"/>
        </p:scale>
        <p:origin x="174" y="72"/>
      </p:cViewPr>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Collins-White" userId="S::ella.collins-white@sydney.edu.au::eb32d6e5-edf9-407b-9d4b-63532c36e228" providerId="AD" clId="Web-{D9EAF3EC-AA7E-A131-4B28-ED7DB1207D2D}"/>
    <pc:docChg chg="modSld">
      <pc:chgData name="Ella Collins-White" userId="S::ella.collins-white@sydney.edu.au::eb32d6e5-edf9-407b-9d4b-63532c36e228" providerId="AD" clId="Web-{D9EAF3EC-AA7E-A131-4B28-ED7DB1207D2D}" dt="2023-08-25T06:33:31.427" v="4" actId="20577"/>
      <pc:docMkLst>
        <pc:docMk/>
      </pc:docMkLst>
      <pc:sldChg chg="modSp">
        <pc:chgData name="Ella Collins-White" userId="S::ella.collins-white@sydney.edu.au::eb32d6e5-edf9-407b-9d4b-63532c36e228" providerId="AD" clId="Web-{D9EAF3EC-AA7E-A131-4B28-ED7DB1207D2D}" dt="2023-08-25T06:33:31.427" v="4" actId="20577"/>
        <pc:sldMkLst>
          <pc:docMk/>
          <pc:sldMk cId="1086838830" sldId="567"/>
        </pc:sldMkLst>
        <pc:spChg chg="mod">
          <ac:chgData name="Ella Collins-White" userId="S::ella.collins-white@sydney.edu.au::eb32d6e5-edf9-407b-9d4b-63532c36e228" providerId="AD" clId="Web-{D9EAF3EC-AA7E-A131-4B28-ED7DB1207D2D}" dt="2023-08-25T06:33:31.427" v="4" actId="20577"/>
          <ac:spMkLst>
            <pc:docMk/>
            <pc:sldMk cId="1086838830" sldId="567"/>
            <ac:spMk id="3" creationId="{42D25FE2-64D0-2FCB-A924-BFB4B3CBC2BE}"/>
          </ac:spMkLst>
        </pc:spChg>
      </pc:sldChg>
    </pc:docChg>
  </pc:docChgLst>
  <pc:docChgLst>
    <pc:chgData name="Ella Collins-White" userId="S::ella.collins-white@sydney.edu.au::eb32d6e5-edf9-407b-9d4b-63532c36e228" providerId="AD" clId="Web-{706B3801-9C70-4503-CB4B-B3972E71427C}"/>
    <pc:docChg chg="modSld">
      <pc:chgData name="Ella Collins-White" userId="S::ella.collins-white@sydney.edu.au::eb32d6e5-edf9-407b-9d4b-63532c36e228" providerId="AD" clId="Web-{706B3801-9C70-4503-CB4B-B3972E71427C}" dt="2023-08-30T02:52:09.201" v="11" actId="1076"/>
      <pc:docMkLst>
        <pc:docMk/>
      </pc:docMkLst>
      <pc:sldChg chg="addSp delSp modSp">
        <pc:chgData name="Ella Collins-White" userId="S::ella.collins-white@sydney.edu.au::eb32d6e5-edf9-407b-9d4b-63532c36e228" providerId="AD" clId="Web-{706B3801-9C70-4503-CB4B-B3972E71427C}" dt="2023-08-30T02:52:09.201" v="11" actId="1076"/>
        <pc:sldMkLst>
          <pc:docMk/>
          <pc:sldMk cId="1812307906" sldId="540"/>
        </pc:sldMkLst>
        <pc:picChg chg="add mod">
          <ac:chgData name="Ella Collins-White" userId="S::ella.collins-white@sydney.edu.au::eb32d6e5-edf9-407b-9d4b-63532c36e228" providerId="AD" clId="Web-{706B3801-9C70-4503-CB4B-B3972E71427C}" dt="2023-08-30T02:52:09.201" v="11" actId="1076"/>
          <ac:picMkLst>
            <pc:docMk/>
            <pc:sldMk cId="1812307906" sldId="540"/>
            <ac:picMk id="2" creationId="{960C2F43-364A-383C-EB44-B249EAC7D80E}"/>
          </ac:picMkLst>
        </pc:picChg>
        <pc:picChg chg="del">
          <ac:chgData name="Ella Collins-White" userId="S::ella.collins-white@sydney.edu.au::eb32d6e5-edf9-407b-9d4b-63532c36e228" providerId="AD" clId="Web-{706B3801-9C70-4503-CB4B-B3972E71427C}" dt="2023-08-30T02:49:43.726" v="0"/>
          <ac:picMkLst>
            <pc:docMk/>
            <pc:sldMk cId="1812307906" sldId="540"/>
            <ac:picMk id="7" creationId="{60707C31-4E99-73EA-3720-35C6EF514A5D}"/>
          </ac:picMkLst>
        </pc:picChg>
      </pc:sldChg>
      <pc:sldChg chg="addSp delSp modSp">
        <pc:chgData name="Ella Collins-White" userId="S::ella.collins-white@sydney.edu.au::eb32d6e5-edf9-407b-9d4b-63532c36e228" providerId="AD" clId="Web-{706B3801-9C70-4503-CB4B-B3972E71427C}" dt="2023-08-30T02:50:57.542" v="5" actId="1076"/>
        <pc:sldMkLst>
          <pc:docMk/>
          <pc:sldMk cId="690589476" sldId="563"/>
        </pc:sldMkLst>
        <pc:picChg chg="add mod">
          <ac:chgData name="Ella Collins-White" userId="S::ella.collins-white@sydney.edu.au::eb32d6e5-edf9-407b-9d4b-63532c36e228" providerId="AD" clId="Web-{706B3801-9C70-4503-CB4B-B3972E71427C}" dt="2023-08-30T02:50:57.542" v="5" actId="1076"/>
          <ac:picMkLst>
            <pc:docMk/>
            <pc:sldMk cId="690589476" sldId="563"/>
            <ac:picMk id="2" creationId="{AD776329-FFE1-8B75-041E-88181825942B}"/>
          </ac:picMkLst>
        </pc:picChg>
        <pc:picChg chg="del">
          <ac:chgData name="Ella Collins-White" userId="S::ella.collins-white@sydney.edu.au::eb32d6e5-edf9-407b-9d4b-63532c36e228" providerId="AD" clId="Web-{706B3801-9C70-4503-CB4B-B3972E71427C}" dt="2023-08-30T02:50:17.181" v="2"/>
          <ac:picMkLst>
            <pc:docMk/>
            <pc:sldMk cId="690589476" sldId="563"/>
            <ac:picMk id="6" creationId="{7BF88C6E-8FA4-6BC8-03FC-3874606A6E30}"/>
          </ac:picMkLst>
        </pc:picChg>
      </pc:sldChg>
    </pc:docChg>
  </pc:docChgLst>
  <pc:docChgLst>
    <pc:chgData name="Ella Collins-White" userId="S::ella.collins-white@sydney.edu.au::eb32d6e5-edf9-407b-9d4b-63532c36e228" providerId="AD" clId="Web-{D0A18B81-149D-11F8-3DD8-34C4A2596D7C}"/>
    <pc:docChg chg="addSld delSld modSld">
      <pc:chgData name="Ella Collins-White" userId="S::ella.collins-white@sydney.edu.au::eb32d6e5-edf9-407b-9d4b-63532c36e228" providerId="AD" clId="Web-{D0A18B81-149D-11F8-3DD8-34C4A2596D7C}" dt="2023-08-28T06:22:12.973" v="290" actId="14100"/>
      <pc:docMkLst>
        <pc:docMk/>
      </pc:docMkLst>
      <pc:sldChg chg="modSp">
        <pc:chgData name="Ella Collins-White" userId="S::ella.collins-white@sydney.edu.au::eb32d6e5-edf9-407b-9d4b-63532c36e228" providerId="AD" clId="Web-{D0A18B81-149D-11F8-3DD8-34C4A2596D7C}" dt="2023-08-28T05:56:43.502" v="172" actId="20577"/>
        <pc:sldMkLst>
          <pc:docMk/>
          <pc:sldMk cId="4069187871" sldId="432"/>
        </pc:sldMkLst>
        <pc:spChg chg="mod">
          <ac:chgData name="Ella Collins-White" userId="S::ella.collins-white@sydney.edu.au::eb32d6e5-edf9-407b-9d4b-63532c36e228" providerId="AD" clId="Web-{D0A18B81-149D-11F8-3DD8-34C4A2596D7C}" dt="2023-08-28T05:56:43.502" v="172" actId="20577"/>
          <ac:spMkLst>
            <pc:docMk/>
            <pc:sldMk cId="4069187871" sldId="432"/>
            <ac:spMk id="3" creationId="{5DD76506-8BB9-E6FE-D0F8-3EE3C10ADEF7}"/>
          </ac:spMkLst>
        </pc:spChg>
      </pc:sldChg>
      <pc:sldChg chg="addSp delSp modSp modNotes">
        <pc:chgData name="Ella Collins-White" userId="S::ella.collins-white@sydney.edu.au::eb32d6e5-edf9-407b-9d4b-63532c36e228" providerId="AD" clId="Web-{D0A18B81-149D-11F8-3DD8-34C4A2596D7C}" dt="2023-08-28T05:31:25.344" v="24"/>
        <pc:sldMkLst>
          <pc:docMk/>
          <pc:sldMk cId="4060758831" sldId="551"/>
        </pc:sldMkLst>
        <pc:picChg chg="add del mod">
          <ac:chgData name="Ella Collins-White" userId="S::ella.collins-white@sydney.edu.au::eb32d6e5-edf9-407b-9d4b-63532c36e228" providerId="AD" clId="Web-{D0A18B81-149D-11F8-3DD8-34C4A2596D7C}" dt="2023-08-28T05:31:25.344" v="24"/>
          <ac:picMkLst>
            <pc:docMk/>
            <pc:sldMk cId="4060758831" sldId="551"/>
            <ac:picMk id="2" creationId="{9A168BB9-A785-36E6-81A0-0489432EF2EB}"/>
          </ac:picMkLst>
        </pc:picChg>
      </pc:sldChg>
      <pc:sldChg chg="addSp delSp modSp modNotes">
        <pc:chgData name="Ella Collins-White" userId="S::ella.collins-white@sydney.edu.au::eb32d6e5-edf9-407b-9d4b-63532c36e228" providerId="AD" clId="Web-{D0A18B81-149D-11F8-3DD8-34C4A2596D7C}" dt="2023-08-28T06:15:18.714" v="285"/>
        <pc:sldMkLst>
          <pc:docMk/>
          <pc:sldMk cId="1563887401" sldId="554"/>
        </pc:sldMkLst>
        <pc:spChg chg="mod">
          <ac:chgData name="Ella Collins-White" userId="S::ella.collins-white@sydney.edu.au::eb32d6e5-edf9-407b-9d4b-63532c36e228" providerId="AD" clId="Web-{D0A18B81-149D-11F8-3DD8-34C4A2596D7C}" dt="2023-08-28T05:40:23.403" v="109" actId="14100"/>
          <ac:spMkLst>
            <pc:docMk/>
            <pc:sldMk cId="1563887401" sldId="554"/>
            <ac:spMk id="4" creationId="{56CBECCC-C38F-5E28-63B2-7643027D55A8}"/>
          </ac:spMkLst>
        </pc:spChg>
        <pc:spChg chg="mod">
          <ac:chgData name="Ella Collins-White" userId="S::ella.collins-white@sydney.edu.au::eb32d6e5-edf9-407b-9d4b-63532c36e228" providerId="AD" clId="Web-{D0A18B81-149D-11F8-3DD8-34C4A2596D7C}" dt="2023-08-28T06:00:40.039" v="194" actId="20577"/>
          <ac:spMkLst>
            <pc:docMk/>
            <pc:sldMk cId="1563887401" sldId="554"/>
            <ac:spMk id="23" creationId="{1A820054-758E-5637-E2B4-7E0E06E48412}"/>
          </ac:spMkLst>
        </pc:spChg>
        <pc:picChg chg="add mod">
          <ac:chgData name="Ella Collins-White" userId="S::ella.collins-white@sydney.edu.au::eb32d6e5-edf9-407b-9d4b-63532c36e228" providerId="AD" clId="Web-{D0A18B81-149D-11F8-3DD8-34C4A2596D7C}" dt="2023-08-28T05:59:30.162" v="191" actId="1076"/>
          <ac:picMkLst>
            <pc:docMk/>
            <pc:sldMk cId="1563887401" sldId="554"/>
            <ac:picMk id="2" creationId="{65D86A92-F587-8B66-AD52-B41F5CDAAE64}"/>
          </ac:picMkLst>
        </pc:picChg>
        <pc:picChg chg="del">
          <ac:chgData name="Ella Collins-White" userId="S::ella.collins-white@sydney.edu.au::eb32d6e5-edf9-407b-9d4b-63532c36e228" providerId="AD" clId="Web-{D0A18B81-149D-11F8-3DD8-34C4A2596D7C}" dt="2023-08-28T06:15:13.089" v="284"/>
          <ac:picMkLst>
            <pc:docMk/>
            <pc:sldMk cId="1563887401" sldId="554"/>
            <ac:picMk id="9" creationId="{2F0F3971-9305-EF0A-3AFC-A440F1DC9FB5}"/>
          </ac:picMkLst>
        </pc:picChg>
        <pc:picChg chg="del">
          <ac:chgData name="Ella Collins-White" userId="S::ella.collins-white@sydney.edu.au::eb32d6e5-edf9-407b-9d4b-63532c36e228" providerId="AD" clId="Web-{D0A18B81-149D-11F8-3DD8-34C4A2596D7C}" dt="2023-08-28T06:15:18.714" v="285"/>
          <ac:picMkLst>
            <pc:docMk/>
            <pc:sldMk cId="1563887401" sldId="554"/>
            <ac:picMk id="10" creationId="{2D9DD7C7-F5C0-5FA3-618B-3D019457EB49}"/>
          </ac:picMkLst>
        </pc:picChg>
        <pc:picChg chg="del">
          <ac:chgData name="Ella Collins-White" userId="S::ella.collins-white@sydney.edu.au::eb32d6e5-edf9-407b-9d4b-63532c36e228" providerId="AD" clId="Web-{D0A18B81-149D-11F8-3DD8-34C4A2596D7C}" dt="2023-08-28T05:37:07.539" v="79"/>
          <ac:picMkLst>
            <pc:docMk/>
            <pc:sldMk cId="1563887401" sldId="554"/>
            <ac:picMk id="11" creationId="{A8AAF58F-11A5-DEE6-099C-BDA7EA4F51EA}"/>
          </ac:picMkLst>
        </pc:picChg>
      </pc:sldChg>
      <pc:sldChg chg="modSp">
        <pc:chgData name="Ella Collins-White" userId="S::ella.collins-white@sydney.edu.au::eb32d6e5-edf9-407b-9d4b-63532c36e228" providerId="AD" clId="Web-{D0A18B81-149D-11F8-3DD8-34C4A2596D7C}" dt="2023-08-28T06:22:12.973" v="290" actId="14100"/>
        <pc:sldMkLst>
          <pc:docMk/>
          <pc:sldMk cId="3781445805" sldId="558"/>
        </pc:sldMkLst>
        <pc:spChg chg="mod">
          <ac:chgData name="Ella Collins-White" userId="S::ella.collins-white@sydney.edu.au::eb32d6e5-edf9-407b-9d4b-63532c36e228" providerId="AD" clId="Web-{D0A18B81-149D-11F8-3DD8-34C4A2596D7C}" dt="2023-08-28T06:14:46.417" v="283"/>
          <ac:spMkLst>
            <pc:docMk/>
            <pc:sldMk cId="3781445805" sldId="558"/>
            <ac:spMk id="8" creationId="{BBF6B94E-8A7B-457E-B650-6A0D160AC696}"/>
          </ac:spMkLst>
        </pc:spChg>
        <pc:graphicFrameChg chg="mod">
          <ac:chgData name="Ella Collins-White" userId="S::ella.collins-white@sydney.edu.au::eb32d6e5-edf9-407b-9d4b-63532c36e228" providerId="AD" clId="Web-{D0A18B81-149D-11F8-3DD8-34C4A2596D7C}" dt="2023-08-28T06:22:12.973" v="290" actId="14100"/>
          <ac:graphicFrameMkLst>
            <pc:docMk/>
            <pc:sldMk cId="3781445805" sldId="558"/>
            <ac:graphicFrameMk id="6" creationId="{A5A6D4F4-DCD3-CF06-8B65-E3C31D240104}"/>
          </ac:graphicFrameMkLst>
        </pc:graphicFrameChg>
      </pc:sldChg>
      <pc:sldChg chg="delSp modSp">
        <pc:chgData name="Ella Collins-White" userId="S::ella.collins-white@sydney.edu.au::eb32d6e5-edf9-407b-9d4b-63532c36e228" providerId="AD" clId="Web-{D0A18B81-149D-11F8-3DD8-34C4A2596D7C}" dt="2023-08-28T06:22:05.536" v="289" actId="14100"/>
        <pc:sldMkLst>
          <pc:docMk/>
          <pc:sldMk cId="3707769238" sldId="561"/>
        </pc:sldMkLst>
        <pc:spChg chg="del">
          <ac:chgData name="Ella Collins-White" userId="S::ella.collins-white@sydney.edu.au::eb32d6e5-edf9-407b-9d4b-63532c36e228" providerId="AD" clId="Web-{D0A18B81-149D-11F8-3DD8-34C4A2596D7C}" dt="2023-08-28T06:22:01.395" v="288"/>
          <ac:spMkLst>
            <pc:docMk/>
            <pc:sldMk cId="3707769238" sldId="561"/>
            <ac:spMk id="8" creationId="{BBF6B94E-8A7B-457E-B650-6A0D160AC696}"/>
          </ac:spMkLst>
        </pc:spChg>
        <pc:graphicFrameChg chg="mod">
          <ac:chgData name="Ella Collins-White" userId="S::ella.collins-white@sydney.edu.au::eb32d6e5-edf9-407b-9d4b-63532c36e228" providerId="AD" clId="Web-{D0A18B81-149D-11F8-3DD8-34C4A2596D7C}" dt="2023-08-28T06:22:05.536" v="289" actId="14100"/>
          <ac:graphicFrameMkLst>
            <pc:docMk/>
            <pc:sldMk cId="3707769238" sldId="561"/>
            <ac:graphicFrameMk id="4" creationId="{B0586EC7-5DB4-A9C0-C050-5B204D8FF128}"/>
          </ac:graphicFrameMkLst>
        </pc:graphicFrameChg>
      </pc:sldChg>
      <pc:sldChg chg="modSp">
        <pc:chgData name="Ella Collins-White" userId="S::ella.collins-white@sydney.edu.au::eb32d6e5-edf9-407b-9d4b-63532c36e228" providerId="AD" clId="Web-{D0A18B81-149D-11F8-3DD8-34C4A2596D7C}" dt="2023-08-28T06:01:06.196" v="195"/>
        <pc:sldMkLst>
          <pc:docMk/>
          <pc:sldMk cId="2272028312" sldId="562"/>
        </pc:sldMkLst>
        <pc:spChg chg="mod">
          <ac:chgData name="Ella Collins-White" userId="S::ella.collins-white@sydney.edu.au::eb32d6e5-edf9-407b-9d4b-63532c36e228" providerId="AD" clId="Web-{D0A18B81-149D-11F8-3DD8-34C4A2596D7C}" dt="2023-08-28T04:48:28.835" v="6" actId="20577"/>
          <ac:spMkLst>
            <pc:docMk/>
            <pc:sldMk cId="2272028312" sldId="562"/>
            <ac:spMk id="4" creationId="{56CBECCC-C38F-5E28-63B2-7643027D55A8}"/>
          </ac:spMkLst>
        </pc:spChg>
        <pc:spChg chg="mod">
          <ac:chgData name="Ella Collins-White" userId="S::ella.collins-white@sydney.edu.au::eb32d6e5-edf9-407b-9d4b-63532c36e228" providerId="AD" clId="Web-{D0A18B81-149D-11F8-3DD8-34C4A2596D7C}" dt="2023-08-28T05:57:41.504" v="176" actId="20577"/>
          <ac:spMkLst>
            <pc:docMk/>
            <pc:sldMk cId="2272028312" sldId="562"/>
            <ac:spMk id="23" creationId="{1A820054-758E-5637-E2B4-7E0E06E48412}"/>
          </ac:spMkLst>
        </pc:spChg>
        <pc:graphicFrameChg chg="mod modGraphic">
          <ac:chgData name="Ella Collins-White" userId="S::ella.collins-white@sydney.edu.au::eb32d6e5-edf9-407b-9d4b-63532c36e228" providerId="AD" clId="Web-{D0A18B81-149D-11F8-3DD8-34C4A2596D7C}" dt="2023-08-28T06:01:06.196" v="195"/>
          <ac:graphicFrameMkLst>
            <pc:docMk/>
            <pc:sldMk cId="2272028312" sldId="562"/>
            <ac:graphicFrameMk id="2" creationId="{660048E5-97F4-FC12-6722-3AA9611177DC}"/>
          </ac:graphicFrameMkLst>
        </pc:graphicFrameChg>
      </pc:sldChg>
      <pc:sldChg chg="addSp delSp modSp">
        <pc:chgData name="Ella Collins-White" userId="S::ella.collins-white@sydney.edu.au::eb32d6e5-edf9-407b-9d4b-63532c36e228" providerId="AD" clId="Web-{D0A18B81-149D-11F8-3DD8-34C4A2596D7C}" dt="2023-08-28T06:11:45.553" v="234"/>
        <pc:sldMkLst>
          <pc:docMk/>
          <pc:sldMk cId="4172944754" sldId="565"/>
        </pc:sldMkLst>
        <pc:spChg chg="add del mod">
          <ac:chgData name="Ella Collins-White" userId="S::ella.collins-white@sydney.edu.au::eb32d6e5-edf9-407b-9d4b-63532c36e228" providerId="AD" clId="Web-{D0A18B81-149D-11F8-3DD8-34C4A2596D7C}" dt="2023-08-28T06:07:33.360" v="215"/>
          <ac:spMkLst>
            <pc:docMk/>
            <pc:sldMk cId="4172944754" sldId="565"/>
            <ac:spMk id="5" creationId="{5691CBD6-211B-9360-108A-D53AAEF1BEAE}"/>
          </ac:spMkLst>
        </pc:spChg>
        <pc:spChg chg="add del mod">
          <ac:chgData name="Ella Collins-White" userId="S::ella.collins-white@sydney.edu.au::eb32d6e5-edf9-407b-9d4b-63532c36e228" providerId="AD" clId="Web-{D0A18B81-149D-11F8-3DD8-34C4A2596D7C}" dt="2023-08-28T06:10:54.068" v="226"/>
          <ac:spMkLst>
            <pc:docMk/>
            <pc:sldMk cId="4172944754" sldId="565"/>
            <ac:spMk id="10" creationId="{6C9E28F3-72BA-EF0D-5B07-3982B524C8F9}"/>
          </ac:spMkLst>
        </pc:spChg>
        <pc:graphicFrameChg chg="add del mod">
          <ac:chgData name="Ella Collins-White" userId="S::ella.collins-white@sydney.edu.au::eb32d6e5-edf9-407b-9d4b-63532c36e228" providerId="AD" clId="Web-{D0A18B81-149D-11F8-3DD8-34C4A2596D7C}" dt="2023-08-28T06:10:49.896" v="225"/>
          <ac:graphicFrameMkLst>
            <pc:docMk/>
            <pc:sldMk cId="4172944754" sldId="565"/>
            <ac:graphicFrameMk id="7" creationId="{FA8AAB73-5538-C450-BF60-A47856670E8B}"/>
          </ac:graphicFrameMkLst>
        </pc:graphicFrameChg>
        <pc:picChg chg="add del mod ord">
          <ac:chgData name="Ella Collins-White" userId="S::ella.collins-white@sydney.edu.au::eb32d6e5-edf9-407b-9d4b-63532c36e228" providerId="AD" clId="Web-{D0A18B81-149D-11F8-3DD8-34C4A2596D7C}" dt="2023-08-28T06:06:51.953" v="212"/>
          <ac:picMkLst>
            <pc:docMk/>
            <pc:sldMk cId="4172944754" sldId="565"/>
            <ac:picMk id="6" creationId="{91B3B503-EAC2-807B-389D-F29770AA2C0F}"/>
          </ac:picMkLst>
        </pc:picChg>
        <pc:picChg chg="add del mod ord">
          <ac:chgData name="Ella Collins-White" userId="S::ella.collins-white@sydney.edu.au::eb32d6e5-edf9-407b-9d4b-63532c36e228" providerId="AD" clId="Web-{D0A18B81-149D-11F8-3DD8-34C4A2596D7C}" dt="2023-08-28T06:06:59.031" v="214"/>
          <ac:picMkLst>
            <pc:docMk/>
            <pc:sldMk cId="4172944754" sldId="565"/>
            <ac:picMk id="8" creationId="{7BD4642E-D675-3AC1-C53F-21ED57CAB02C}"/>
          </ac:picMkLst>
        </pc:picChg>
        <pc:picChg chg="add mod ord">
          <ac:chgData name="Ella Collins-White" userId="S::ella.collins-white@sydney.edu.au::eb32d6e5-edf9-407b-9d4b-63532c36e228" providerId="AD" clId="Web-{D0A18B81-149D-11F8-3DD8-34C4A2596D7C}" dt="2023-08-28T06:11:45.553" v="234"/>
          <ac:picMkLst>
            <pc:docMk/>
            <pc:sldMk cId="4172944754" sldId="565"/>
            <ac:picMk id="11" creationId="{121D4B94-A572-973F-82BA-047B518C2561}"/>
          </ac:picMkLst>
        </pc:picChg>
      </pc:sldChg>
      <pc:sldChg chg="addSp delSp modSp">
        <pc:chgData name="Ella Collins-White" userId="S::ella.collins-white@sydney.edu.au::eb32d6e5-edf9-407b-9d4b-63532c36e228" providerId="AD" clId="Web-{D0A18B81-149D-11F8-3DD8-34C4A2596D7C}" dt="2023-08-28T06:09:45.738" v="219"/>
        <pc:sldMkLst>
          <pc:docMk/>
          <pc:sldMk cId="826501013" sldId="566"/>
        </pc:sldMkLst>
        <pc:picChg chg="add del mod">
          <ac:chgData name="Ella Collins-White" userId="S::ella.collins-white@sydney.edu.au::eb32d6e5-edf9-407b-9d4b-63532c36e228" providerId="AD" clId="Web-{D0A18B81-149D-11F8-3DD8-34C4A2596D7C}" dt="2023-08-28T06:09:45.738" v="219"/>
          <ac:picMkLst>
            <pc:docMk/>
            <pc:sldMk cId="826501013" sldId="566"/>
            <ac:picMk id="3" creationId="{82707150-32ED-B8B4-22FF-2CC022666164}"/>
          </ac:picMkLst>
        </pc:picChg>
      </pc:sldChg>
      <pc:sldChg chg="modSp">
        <pc:chgData name="Ella Collins-White" userId="S::ella.collins-white@sydney.edu.au::eb32d6e5-edf9-407b-9d4b-63532c36e228" providerId="AD" clId="Web-{D0A18B81-149D-11F8-3DD8-34C4A2596D7C}" dt="2023-08-28T06:14:28.947" v="282"/>
        <pc:sldMkLst>
          <pc:docMk/>
          <pc:sldMk cId="763246195" sldId="568"/>
        </pc:sldMkLst>
        <pc:spChg chg="mod">
          <ac:chgData name="Ella Collins-White" userId="S::ella.collins-white@sydney.edu.au::eb32d6e5-edf9-407b-9d4b-63532c36e228" providerId="AD" clId="Web-{D0A18B81-149D-11F8-3DD8-34C4A2596D7C}" dt="2023-08-28T06:14:28.947" v="282"/>
          <ac:spMkLst>
            <pc:docMk/>
            <pc:sldMk cId="763246195" sldId="568"/>
            <ac:spMk id="7" creationId="{A4228E0A-B95A-2624-8881-29238759A969}"/>
          </ac:spMkLst>
        </pc:spChg>
        <pc:picChg chg="mod">
          <ac:chgData name="Ella Collins-White" userId="S::ella.collins-white@sydney.edu.au::eb32d6e5-edf9-407b-9d4b-63532c36e228" providerId="AD" clId="Web-{D0A18B81-149D-11F8-3DD8-34C4A2596D7C}" dt="2023-08-28T06:14:11.088" v="279"/>
          <ac:picMkLst>
            <pc:docMk/>
            <pc:sldMk cId="763246195" sldId="568"/>
            <ac:picMk id="5" creationId="{0DA8C725-031F-5B41-B85D-2189E5FCAAC2}"/>
          </ac:picMkLst>
        </pc:picChg>
      </pc:sldChg>
      <pc:sldChg chg="modSp">
        <pc:chgData name="Ella Collins-White" userId="S::ella.collins-white@sydney.edu.au::eb32d6e5-edf9-407b-9d4b-63532c36e228" providerId="AD" clId="Web-{D0A18B81-149D-11F8-3DD8-34C4A2596D7C}" dt="2023-08-28T05:58:11.082" v="177" actId="1076"/>
        <pc:sldMkLst>
          <pc:docMk/>
          <pc:sldMk cId="1525272716" sldId="569"/>
        </pc:sldMkLst>
        <pc:picChg chg="mod">
          <ac:chgData name="Ella Collins-White" userId="S::ella.collins-white@sydney.edu.au::eb32d6e5-edf9-407b-9d4b-63532c36e228" providerId="AD" clId="Web-{D0A18B81-149D-11F8-3DD8-34C4A2596D7C}" dt="2023-08-28T05:58:11.082" v="177" actId="1076"/>
          <ac:picMkLst>
            <pc:docMk/>
            <pc:sldMk cId="1525272716" sldId="569"/>
            <ac:picMk id="4" creationId="{E6029AC9-AD89-AEB4-C7B3-76276BC4F899}"/>
          </ac:picMkLst>
        </pc:picChg>
      </pc:sldChg>
      <pc:sldChg chg="addSp delSp modSp new">
        <pc:chgData name="Ella Collins-White" userId="S::ella.collins-white@sydney.edu.au::eb32d6e5-edf9-407b-9d4b-63532c36e228" providerId="AD" clId="Web-{D0A18B81-149D-11F8-3DD8-34C4A2596D7C}" dt="2023-08-28T05:53:51.092" v="157" actId="1076"/>
        <pc:sldMkLst>
          <pc:docMk/>
          <pc:sldMk cId="4108674455" sldId="570"/>
        </pc:sldMkLst>
        <pc:spChg chg="mod">
          <ac:chgData name="Ella Collins-White" userId="S::ella.collins-white@sydney.edu.au::eb32d6e5-edf9-407b-9d4b-63532c36e228" providerId="AD" clId="Web-{D0A18B81-149D-11F8-3DD8-34C4A2596D7C}" dt="2023-08-28T05:48:43.242" v="150" actId="1076"/>
          <ac:spMkLst>
            <pc:docMk/>
            <pc:sldMk cId="4108674455" sldId="570"/>
            <ac:spMk id="2" creationId="{D0427DCB-FF01-DCD5-7505-1570449B9967}"/>
          </ac:spMkLst>
        </pc:spChg>
        <pc:spChg chg="mod">
          <ac:chgData name="Ella Collins-White" userId="S::ella.collins-white@sydney.edu.au::eb32d6e5-edf9-407b-9d4b-63532c36e228" providerId="AD" clId="Web-{D0A18B81-149D-11F8-3DD8-34C4A2596D7C}" dt="2023-08-28T05:49:15.602" v="152" actId="1076"/>
          <ac:spMkLst>
            <pc:docMk/>
            <pc:sldMk cId="4108674455" sldId="570"/>
            <ac:spMk id="3" creationId="{5DE5852B-C92C-8882-432F-CBE9E571BD70}"/>
          </ac:spMkLst>
        </pc:spChg>
        <pc:spChg chg="add del mod">
          <ac:chgData name="Ella Collins-White" userId="S::ella.collins-white@sydney.edu.au::eb32d6e5-edf9-407b-9d4b-63532c36e228" providerId="AD" clId="Web-{D0A18B81-149D-11F8-3DD8-34C4A2596D7C}" dt="2023-08-28T05:46:43.505" v="128"/>
          <ac:spMkLst>
            <pc:docMk/>
            <pc:sldMk cId="4108674455" sldId="570"/>
            <ac:spMk id="5" creationId="{259D8EA9-8F67-20C6-92CD-0ED7926E7ECD}"/>
          </ac:spMkLst>
        </pc:spChg>
        <pc:picChg chg="add del mod">
          <ac:chgData name="Ella Collins-White" userId="S::ella.collins-white@sydney.edu.au::eb32d6e5-edf9-407b-9d4b-63532c36e228" providerId="AD" clId="Web-{D0A18B81-149D-11F8-3DD8-34C4A2596D7C}" dt="2023-08-28T05:46:03.254" v="124"/>
          <ac:picMkLst>
            <pc:docMk/>
            <pc:sldMk cId="4108674455" sldId="570"/>
            <ac:picMk id="4" creationId="{C7BCEC18-64F5-B870-8D13-384241A8B100}"/>
          </ac:picMkLst>
        </pc:picChg>
        <pc:picChg chg="add mod">
          <ac:chgData name="Ella Collins-White" userId="S::ella.collins-white@sydney.edu.au::eb32d6e5-edf9-407b-9d4b-63532c36e228" providerId="AD" clId="Web-{D0A18B81-149D-11F8-3DD8-34C4A2596D7C}" dt="2023-08-28T05:53:51.092" v="157" actId="1076"/>
          <ac:picMkLst>
            <pc:docMk/>
            <pc:sldMk cId="4108674455" sldId="570"/>
            <ac:picMk id="6" creationId="{E6714EA6-CAE0-5ADA-C051-FE8A9E71B5B2}"/>
          </ac:picMkLst>
        </pc:picChg>
      </pc:sldChg>
      <pc:sldChg chg="addSp delSp modSp new del">
        <pc:chgData name="Ella Collins-White" userId="S::ella.collins-white@sydney.edu.au::eb32d6e5-edf9-407b-9d4b-63532c36e228" providerId="AD" clId="Web-{D0A18B81-149D-11F8-3DD8-34C4A2596D7C}" dt="2023-08-28T06:12:21.695" v="235"/>
        <pc:sldMkLst>
          <pc:docMk/>
          <pc:sldMk cId="159769008" sldId="571"/>
        </pc:sldMkLst>
        <pc:picChg chg="add del mod">
          <ac:chgData name="Ella Collins-White" userId="S::ella.collins-white@sydney.edu.au::eb32d6e5-edf9-407b-9d4b-63532c36e228" providerId="AD" clId="Web-{D0A18B81-149D-11F8-3DD8-34C4A2596D7C}" dt="2023-08-28T06:10:07.301" v="222"/>
          <ac:picMkLst>
            <pc:docMk/>
            <pc:sldMk cId="159769008" sldId="571"/>
            <ac:picMk id="4" creationId="{870974B6-F305-E01F-CF83-B7A878B23FA4}"/>
          </ac:picMkLst>
        </pc:picChg>
        <pc:picChg chg="add del mod">
          <ac:chgData name="Ella Collins-White" userId="S::ella.collins-white@sydney.edu.au::eb32d6e5-edf9-407b-9d4b-63532c36e228" providerId="AD" clId="Web-{D0A18B81-149D-11F8-3DD8-34C4A2596D7C}" dt="2023-08-28T06:10:14.208" v="224"/>
          <ac:picMkLst>
            <pc:docMk/>
            <pc:sldMk cId="159769008" sldId="571"/>
            <ac:picMk id="5" creationId="{302E65D0-4B54-1188-7CD1-A05B29C092AE}"/>
          </ac:picMkLst>
        </pc:picChg>
      </pc:sldChg>
    </pc:docChg>
  </pc:docChgLst>
  <pc:docChgLst>
    <pc:chgData name="Ella Collins-White" userId="S::ella.collins-white@sydney.edu.au::eb32d6e5-edf9-407b-9d4b-63532c36e228" providerId="AD" clId="Web-{D1665E15-E404-BEF5-867F-E9D927F10739}"/>
    <pc:docChg chg="delSld">
      <pc:chgData name="Ella Collins-White" userId="S::ella.collins-white@sydney.edu.au::eb32d6e5-edf9-407b-9d4b-63532c36e228" providerId="AD" clId="Web-{D1665E15-E404-BEF5-867F-E9D927F10739}" dt="2023-08-30T02:34:23.698" v="0"/>
      <pc:docMkLst>
        <pc:docMk/>
      </pc:docMkLst>
      <pc:sldChg chg="del">
        <pc:chgData name="Ella Collins-White" userId="S::ella.collins-white@sydney.edu.au::eb32d6e5-edf9-407b-9d4b-63532c36e228" providerId="AD" clId="Web-{D1665E15-E404-BEF5-867F-E9D927F10739}" dt="2023-08-30T02:34:23.698" v="0"/>
        <pc:sldMkLst>
          <pc:docMk/>
          <pc:sldMk cId="106014835" sldId="571"/>
        </pc:sldMkLst>
      </pc:sldChg>
    </pc:docChg>
  </pc:docChgLst>
  <pc:docChgLst>
    <pc:chgData name="Ella Collins-White" userId="S::ella.collins-white@sydney.edu.au::eb32d6e5-edf9-407b-9d4b-63532c36e228" providerId="AD" clId="Web-{7B15111C-8B18-B03F-0703-2AB2E90EE350}"/>
    <pc:docChg chg="delSld modSld">
      <pc:chgData name="Ella Collins-White" userId="S::ella.collins-white@sydney.edu.au::eb32d6e5-edf9-407b-9d4b-63532c36e228" providerId="AD" clId="Web-{7B15111C-8B18-B03F-0703-2AB2E90EE350}" dt="2023-08-28T04:02:30.475" v="469"/>
      <pc:docMkLst>
        <pc:docMk/>
      </pc:docMkLst>
      <pc:sldChg chg="del">
        <pc:chgData name="Ella Collins-White" userId="S::ella.collins-white@sydney.edu.au::eb32d6e5-edf9-407b-9d4b-63532c36e228" providerId="AD" clId="Web-{7B15111C-8B18-B03F-0703-2AB2E90EE350}" dt="2023-08-28T04:02:29.209" v="468"/>
        <pc:sldMkLst>
          <pc:docMk/>
          <pc:sldMk cId="692082286" sldId="543"/>
        </pc:sldMkLst>
      </pc:sldChg>
      <pc:sldChg chg="del">
        <pc:chgData name="Ella Collins-White" userId="S::ella.collins-white@sydney.edu.au::eb32d6e5-edf9-407b-9d4b-63532c36e228" providerId="AD" clId="Web-{7B15111C-8B18-B03F-0703-2AB2E90EE350}" dt="2023-08-28T04:02:30.475" v="469"/>
        <pc:sldMkLst>
          <pc:docMk/>
          <pc:sldMk cId="122295055" sldId="553"/>
        </pc:sldMkLst>
      </pc:sldChg>
      <pc:sldChg chg="addSp delSp modSp modNotes">
        <pc:chgData name="Ella Collins-White" userId="S::ella.collins-white@sydney.edu.au::eb32d6e5-edf9-407b-9d4b-63532c36e228" providerId="AD" clId="Web-{7B15111C-8B18-B03F-0703-2AB2E90EE350}" dt="2023-08-28T04:02:21.709" v="467" actId="20577"/>
        <pc:sldMkLst>
          <pc:docMk/>
          <pc:sldMk cId="1563887401" sldId="554"/>
        </pc:sldMkLst>
        <pc:spChg chg="mod">
          <ac:chgData name="Ella Collins-White" userId="S::ella.collins-white@sydney.edu.au::eb32d6e5-edf9-407b-9d4b-63532c36e228" providerId="AD" clId="Web-{7B15111C-8B18-B03F-0703-2AB2E90EE350}" dt="2023-08-28T04:00:56.831" v="452" actId="14100"/>
          <ac:spMkLst>
            <pc:docMk/>
            <pc:sldMk cId="1563887401" sldId="554"/>
            <ac:spMk id="4" creationId="{56CBECCC-C38F-5E28-63B2-7643027D55A8}"/>
          </ac:spMkLst>
        </pc:spChg>
        <pc:spChg chg="mod">
          <ac:chgData name="Ella Collins-White" userId="S::ella.collins-white@sydney.edu.au::eb32d6e5-edf9-407b-9d4b-63532c36e228" providerId="AD" clId="Web-{7B15111C-8B18-B03F-0703-2AB2E90EE350}" dt="2023-08-28T04:02:21.709" v="467" actId="20577"/>
          <ac:spMkLst>
            <pc:docMk/>
            <pc:sldMk cId="1563887401" sldId="554"/>
            <ac:spMk id="23" creationId="{1A820054-758E-5637-E2B4-7E0E06E48412}"/>
          </ac:spMkLst>
        </pc:spChg>
        <pc:picChg chg="add del mod">
          <ac:chgData name="Ella Collins-White" userId="S::ella.collins-white@sydney.edu.au::eb32d6e5-edf9-407b-9d4b-63532c36e228" providerId="AD" clId="Web-{7B15111C-8B18-B03F-0703-2AB2E90EE350}" dt="2023-08-28T04:00:40.159" v="448"/>
          <ac:picMkLst>
            <pc:docMk/>
            <pc:sldMk cId="1563887401" sldId="554"/>
            <ac:picMk id="2" creationId="{193C1EA2-0C57-840A-FF5C-787F74D09DFE}"/>
          </ac:picMkLst>
        </pc:picChg>
        <pc:picChg chg="add del mod">
          <ac:chgData name="Ella Collins-White" userId="S::ella.collins-white@sydney.edu.au::eb32d6e5-edf9-407b-9d4b-63532c36e228" providerId="AD" clId="Web-{7B15111C-8B18-B03F-0703-2AB2E90EE350}" dt="2023-08-28T03:53:44.851" v="353"/>
          <ac:picMkLst>
            <pc:docMk/>
            <pc:sldMk cId="1563887401" sldId="554"/>
            <ac:picMk id="3" creationId="{9E885014-F142-2E0B-9FB5-13BB66E18EF0}"/>
          </ac:picMkLst>
        </pc:picChg>
        <pc:picChg chg="add del mod">
          <ac:chgData name="Ella Collins-White" userId="S::ella.collins-white@sydney.edu.au::eb32d6e5-edf9-407b-9d4b-63532c36e228" providerId="AD" clId="Web-{7B15111C-8B18-B03F-0703-2AB2E90EE350}" dt="2023-08-28T03:53:45.413" v="354"/>
          <ac:picMkLst>
            <pc:docMk/>
            <pc:sldMk cId="1563887401" sldId="554"/>
            <ac:picMk id="5" creationId="{1731738D-538B-B3CE-15E3-04134CBCD7F8}"/>
          </ac:picMkLst>
        </pc:picChg>
        <pc:picChg chg="add del mod">
          <ac:chgData name="Ella Collins-White" userId="S::ella.collins-white@sydney.edu.au::eb32d6e5-edf9-407b-9d4b-63532c36e228" providerId="AD" clId="Web-{7B15111C-8B18-B03F-0703-2AB2E90EE350}" dt="2023-08-28T03:54:07.289" v="359"/>
          <ac:picMkLst>
            <pc:docMk/>
            <pc:sldMk cId="1563887401" sldId="554"/>
            <ac:picMk id="6" creationId="{62772026-F186-B694-DADB-36FD59A53FFB}"/>
          </ac:picMkLst>
        </pc:picChg>
        <pc:picChg chg="add del mod">
          <ac:chgData name="Ella Collins-White" userId="S::ella.collins-white@sydney.edu.au::eb32d6e5-edf9-407b-9d4b-63532c36e228" providerId="AD" clId="Web-{7B15111C-8B18-B03F-0703-2AB2E90EE350}" dt="2023-08-28T04:01:37.520" v="462"/>
          <ac:picMkLst>
            <pc:docMk/>
            <pc:sldMk cId="1563887401" sldId="554"/>
            <ac:picMk id="7" creationId="{692DA3D6-CD32-1D8F-3F10-5DA91A858E03}"/>
          </ac:picMkLst>
        </pc:picChg>
        <pc:picChg chg="add del mod">
          <ac:chgData name="Ella Collins-White" userId="S::ella.collins-white@sydney.edu.au::eb32d6e5-edf9-407b-9d4b-63532c36e228" providerId="AD" clId="Web-{7B15111C-8B18-B03F-0703-2AB2E90EE350}" dt="2023-08-28T04:01:33.739" v="461"/>
          <ac:picMkLst>
            <pc:docMk/>
            <pc:sldMk cId="1563887401" sldId="554"/>
            <ac:picMk id="8" creationId="{C2422484-B308-3DDD-3E24-74AE8FAF5E27}"/>
          </ac:picMkLst>
        </pc:picChg>
        <pc:picChg chg="add mod">
          <ac:chgData name="Ella Collins-White" userId="S::ella.collins-white@sydney.edu.au::eb32d6e5-edf9-407b-9d4b-63532c36e228" providerId="AD" clId="Web-{7B15111C-8B18-B03F-0703-2AB2E90EE350}" dt="2023-08-28T03:59:13.282" v="441"/>
          <ac:picMkLst>
            <pc:docMk/>
            <pc:sldMk cId="1563887401" sldId="554"/>
            <ac:picMk id="9" creationId="{2F0F3971-9305-EF0A-3AFC-A440F1DC9FB5}"/>
          </ac:picMkLst>
        </pc:picChg>
        <pc:picChg chg="add mod">
          <ac:chgData name="Ella Collins-White" userId="S::ella.collins-white@sydney.edu.au::eb32d6e5-edf9-407b-9d4b-63532c36e228" providerId="AD" clId="Web-{7B15111C-8B18-B03F-0703-2AB2E90EE350}" dt="2023-08-28T03:59:20.063" v="442"/>
          <ac:picMkLst>
            <pc:docMk/>
            <pc:sldMk cId="1563887401" sldId="554"/>
            <ac:picMk id="10" creationId="{2D9DD7C7-F5C0-5FA3-618B-3D019457EB49}"/>
          </ac:picMkLst>
        </pc:picChg>
        <pc:picChg chg="add mod">
          <ac:chgData name="Ella Collins-White" userId="S::ella.collins-white@sydney.edu.au::eb32d6e5-edf9-407b-9d4b-63532c36e228" providerId="AD" clId="Web-{7B15111C-8B18-B03F-0703-2AB2E90EE350}" dt="2023-08-28T04:02:07.630" v="466"/>
          <ac:picMkLst>
            <pc:docMk/>
            <pc:sldMk cId="1563887401" sldId="554"/>
            <ac:picMk id="11" creationId="{A8AAF58F-11A5-DEE6-099C-BDA7EA4F51EA}"/>
          </ac:picMkLst>
        </pc:picChg>
        <pc:picChg chg="del">
          <ac:chgData name="Ella Collins-White" userId="S::ella.collins-white@sydney.edu.au::eb32d6e5-edf9-407b-9d4b-63532c36e228" providerId="AD" clId="Web-{7B15111C-8B18-B03F-0703-2AB2E90EE350}" dt="2023-08-28T03:46:37.855" v="299"/>
          <ac:picMkLst>
            <pc:docMk/>
            <pc:sldMk cId="1563887401" sldId="554"/>
            <ac:picMk id="24" creationId="{AE8DEA8C-E5AA-0F1B-AC23-C13646380973}"/>
          </ac:picMkLst>
        </pc:picChg>
      </pc:sldChg>
      <pc:sldChg chg="modNotes">
        <pc:chgData name="Ella Collins-White" userId="S::ella.collins-white@sydney.edu.au::eb32d6e5-edf9-407b-9d4b-63532c36e228" providerId="AD" clId="Web-{7B15111C-8B18-B03F-0703-2AB2E90EE350}" dt="2023-08-28T03:44:30.945" v="277"/>
        <pc:sldMkLst>
          <pc:docMk/>
          <pc:sldMk cId="1615409282" sldId="559"/>
        </pc:sldMkLst>
      </pc:sldChg>
      <pc:sldChg chg="addSp modSp modNotes">
        <pc:chgData name="Ella Collins-White" userId="S::ella.collins-white@sydney.edu.au::eb32d6e5-edf9-407b-9d4b-63532c36e228" providerId="AD" clId="Web-{7B15111C-8B18-B03F-0703-2AB2E90EE350}" dt="2023-08-28T03:45:15.681" v="298"/>
        <pc:sldMkLst>
          <pc:docMk/>
          <pc:sldMk cId="2272028312" sldId="562"/>
        </pc:sldMkLst>
        <pc:spChg chg="mod">
          <ac:chgData name="Ella Collins-White" userId="S::ella.collins-white@sydney.edu.au::eb32d6e5-edf9-407b-9d4b-63532c36e228" providerId="AD" clId="Web-{7B15111C-8B18-B03F-0703-2AB2E90EE350}" dt="2023-08-28T03:39:11.921" v="195" actId="1076"/>
          <ac:spMkLst>
            <pc:docMk/>
            <pc:sldMk cId="2272028312" sldId="562"/>
            <ac:spMk id="23" creationId="{1A820054-758E-5637-E2B4-7E0E06E48412}"/>
          </ac:spMkLst>
        </pc:spChg>
        <pc:graphicFrameChg chg="add mod modGraphic">
          <ac:chgData name="Ella Collins-White" userId="S::ella.collins-white@sydney.edu.au::eb32d6e5-edf9-407b-9d4b-63532c36e228" providerId="AD" clId="Web-{7B15111C-8B18-B03F-0703-2AB2E90EE350}" dt="2023-08-28T03:45:15.681" v="298"/>
          <ac:graphicFrameMkLst>
            <pc:docMk/>
            <pc:sldMk cId="2272028312" sldId="562"/>
            <ac:graphicFrameMk id="2" creationId="{660048E5-97F4-FC12-6722-3AA9611177DC}"/>
          </ac:graphicFrameMkLst>
        </pc:graphicFrameChg>
        <pc:picChg chg="mod">
          <ac:chgData name="Ella Collins-White" userId="S::ella.collins-white@sydney.edu.au::eb32d6e5-edf9-407b-9d4b-63532c36e228" providerId="AD" clId="Web-{7B15111C-8B18-B03F-0703-2AB2E90EE350}" dt="2023-08-28T03:43:49.382" v="273"/>
          <ac:picMkLst>
            <pc:docMk/>
            <pc:sldMk cId="2272028312" sldId="562"/>
            <ac:picMk id="3" creationId="{595F5102-9F16-D98F-9BC3-38EBBAC7DB37}"/>
          </ac:picMkLst>
        </pc:picChg>
      </pc:sldChg>
      <pc:sldChg chg="modNotes">
        <pc:chgData name="Ella Collins-White" userId="S::ella.collins-white@sydney.edu.au::eb32d6e5-edf9-407b-9d4b-63532c36e228" providerId="AD" clId="Web-{7B15111C-8B18-B03F-0703-2AB2E90EE350}" dt="2023-08-28T03:44:59.946" v="296"/>
        <pc:sldMkLst>
          <pc:docMk/>
          <pc:sldMk cId="3833884964" sldId="564"/>
        </pc:sldMkLst>
      </pc:sldChg>
    </pc:docChg>
  </pc:docChgLst>
  <pc:docChgLst>
    <pc:chgData name="Sarah Humphreys" userId="S::sarah.humphreys@sydney.edu.au::2cd948d1-d645-437d-bf21-21bed4d2f60d" providerId="AD" clId="Web-{EFBB2F35-72CB-BBFC-5B11-186B1D3E4021}"/>
    <pc:docChg chg="modSld">
      <pc:chgData name="Sarah Humphreys" userId="S::sarah.humphreys@sydney.edu.au::2cd948d1-d645-437d-bf21-21bed4d2f60d" providerId="AD" clId="Web-{EFBB2F35-72CB-BBFC-5B11-186B1D3E4021}" dt="2023-08-28T03:24:51.355" v="54" actId="20577"/>
      <pc:docMkLst>
        <pc:docMk/>
      </pc:docMkLst>
      <pc:sldChg chg="modSp">
        <pc:chgData name="Sarah Humphreys" userId="S::sarah.humphreys@sydney.edu.au::2cd948d1-d645-437d-bf21-21bed4d2f60d" providerId="AD" clId="Web-{EFBB2F35-72CB-BBFC-5B11-186B1D3E4021}" dt="2023-08-28T03:13:24.183" v="18" actId="20577"/>
        <pc:sldMkLst>
          <pc:docMk/>
          <pc:sldMk cId="4069187871" sldId="432"/>
        </pc:sldMkLst>
        <pc:spChg chg="mod">
          <ac:chgData name="Sarah Humphreys" userId="S::sarah.humphreys@sydney.edu.au::2cd948d1-d645-437d-bf21-21bed4d2f60d" providerId="AD" clId="Web-{EFBB2F35-72CB-BBFC-5B11-186B1D3E4021}" dt="2023-08-28T03:13:24.183" v="18" actId="20577"/>
          <ac:spMkLst>
            <pc:docMk/>
            <pc:sldMk cId="4069187871" sldId="432"/>
            <ac:spMk id="3" creationId="{5DD76506-8BB9-E6FE-D0F8-3EE3C10ADEF7}"/>
          </ac:spMkLst>
        </pc:spChg>
      </pc:sldChg>
      <pc:sldChg chg="modSp">
        <pc:chgData name="Sarah Humphreys" userId="S::sarah.humphreys@sydney.edu.au::2cd948d1-d645-437d-bf21-21bed4d2f60d" providerId="AD" clId="Web-{EFBB2F35-72CB-BBFC-5B11-186B1D3E4021}" dt="2023-08-28T03:24:51.355" v="54" actId="20577"/>
        <pc:sldMkLst>
          <pc:docMk/>
          <pc:sldMk cId="4060758831" sldId="551"/>
        </pc:sldMkLst>
        <pc:spChg chg="mod">
          <ac:chgData name="Sarah Humphreys" userId="S::sarah.humphreys@sydney.edu.au::2cd948d1-d645-437d-bf21-21bed4d2f60d" providerId="AD" clId="Web-{EFBB2F35-72CB-BBFC-5B11-186B1D3E4021}" dt="2023-08-28T03:24:51.355" v="54" actId="20577"/>
          <ac:spMkLst>
            <pc:docMk/>
            <pc:sldMk cId="4060758831" sldId="551"/>
            <ac:spMk id="23" creationId="{1A820054-758E-5637-E2B4-7E0E06E48412}"/>
          </ac:spMkLst>
        </pc:spChg>
      </pc:sldChg>
      <pc:sldChg chg="modSp">
        <pc:chgData name="Sarah Humphreys" userId="S::sarah.humphreys@sydney.edu.au::2cd948d1-d645-437d-bf21-21bed4d2f60d" providerId="AD" clId="Web-{EFBB2F35-72CB-BBFC-5B11-186B1D3E4021}" dt="2023-08-28T03:09:59.209" v="15" actId="20577"/>
        <pc:sldMkLst>
          <pc:docMk/>
          <pc:sldMk cId="1615409282" sldId="559"/>
        </pc:sldMkLst>
        <pc:spChg chg="mod">
          <ac:chgData name="Sarah Humphreys" userId="S::sarah.humphreys@sydney.edu.au::2cd948d1-d645-437d-bf21-21bed4d2f60d" providerId="AD" clId="Web-{EFBB2F35-72CB-BBFC-5B11-186B1D3E4021}" dt="2023-08-28T03:09:59.209" v="15" actId="20577"/>
          <ac:spMkLst>
            <pc:docMk/>
            <pc:sldMk cId="1615409282" sldId="559"/>
            <ac:spMk id="5" creationId="{DDF55C11-3C91-A481-D21A-67DD0883B727}"/>
          </ac:spMkLst>
        </pc:spChg>
      </pc:sldChg>
    </pc:docChg>
  </pc:docChgLst>
  <pc:docChgLst>
    <pc:chgData name="Ella Collins-White" userId="S::ella.collins-white@sydney.edu.au::eb32d6e5-edf9-407b-9d4b-63532c36e228" providerId="AD" clId="Web-{23A198B5-FA95-E55E-898D-19A326BBC291}"/>
    <pc:docChg chg="modSld">
      <pc:chgData name="Ella Collins-White" userId="S::ella.collins-white@sydney.edu.au::eb32d6e5-edf9-407b-9d4b-63532c36e228" providerId="AD" clId="Web-{23A198B5-FA95-E55E-898D-19A326BBC291}" dt="2023-08-30T01:16:40.225" v="179"/>
      <pc:docMkLst>
        <pc:docMk/>
      </pc:docMkLst>
      <pc:sldChg chg="modSp">
        <pc:chgData name="Ella Collins-White" userId="S::ella.collins-white@sydney.edu.au::eb32d6e5-edf9-407b-9d4b-63532c36e228" providerId="AD" clId="Web-{23A198B5-FA95-E55E-898D-19A326BBC291}" dt="2023-08-30T01:08:54.167" v="163"/>
        <pc:sldMkLst>
          <pc:docMk/>
          <pc:sldMk cId="4069187871" sldId="432"/>
        </pc:sldMkLst>
        <pc:picChg chg="ord">
          <ac:chgData name="Ella Collins-White" userId="S::ella.collins-white@sydney.edu.au::eb32d6e5-edf9-407b-9d4b-63532c36e228" providerId="AD" clId="Web-{23A198B5-FA95-E55E-898D-19A326BBC291}" dt="2023-08-30T01:08:54.167" v="163"/>
          <ac:picMkLst>
            <pc:docMk/>
            <pc:sldMk cId="4069187871" sldId="432"/>
            <ac:picMk id="4" creationId="{9D459CAC-EE26-8A9B-1C13-8E1BB55BECA5}"/>
          </ac:picMkLst>
        </pc:picChg>
      </pc:sldChg>
      <pc:sldChg chg="addSp delSp modSp addAnim delAnim modAnim modNotes">
        <pc:chgData name="Ella Collins-White" userId="S::ella.collins-white@sydney.edu.au::eb32d6e5-edf9-407b-9d4b-63532c36e228" providerId="AD" clId="Web-{23A198B5-FA95-E55E-898D-19A326BBC291}" dt="2023-08-30T01:16:27.194" v="176"/>
        <pc:sldMkLst>
          <pc:docMk/>
          <pc:sldMk cId="4060758831" sldId="551"/>
        </pc:sldMkLst>
        <pc:spChg chg="add del mod">
          <ac:chgData name="Ella Collins-White" userId="S::ella.collins-white@sydney.edu.au::eb32d6e5-edf9-407b-9d4b-63532c36e228" providerId="AD" clId="Web-{23A198B5-FA95-E55E-898D-19A326BBC291}" dt="2023-08-30T00:56:28.525" v="93"/>
          <ac:spMkLst>
            <pc:docMk/>
            <pc:sldMk cId="4060758831" sldId="551"/>
            <ac:spMk id="2" creationId="{185AD668-FAB9-CF03-783A-6C67B7A5969F}"/>
          </ac:spMkLst>
        </pc:spChg>
        <pc:spChg chg="add del mod">
          <ac:chgData name="Ella Collins-White" userId="S::ella.collins-white@sydney.edu.au::eb32d6e5-edf9-407b-9d4b-63532c36e228" providerId="AD" clId="Web-{23A198B5-FA95-E55E-898D-19A326BBC291}" dt="2023-08-30T00:53:54.787" v="84"/>
          <ac:spMkLst>
            <pc:docMk/>
            <pc:sldMk cId="4060758831" sldId="551"/>
            <ac:spMk id="3" creationId="{0FA5DC0A-00C7-BF22-2574-4A5C34AD8E89}"/>
          </ac:spMkLst>
        </pc:spChg>
        <pc:spChg chg="add del">
          <ac:chgData name="Ella Collins-White" userId="S::ella.collins-white@sydney.edu.au::eb32d6e5-edf9-407b-9d4b-63532c36e228" providerId="AD" clId="Web-{23A198B5-FA95-E55E-898D-19A326BBC291}" dt="2023-08-30T00:54:29.663" v="86"/>
          <ac:spMkLst>
            <pc:docMk/>
            <pc:sldMk cId="4060758831" sldId="551"/>
            <ac:spMk id="5" creationId="{8DCD3AD8-DDC4-7B35-9B04-643BBAD8895F}"/>
          </ac:spMkLst>
        </pc:spChg>
        <pc:spChg chg="add mod">
          <ac:chgData name="Ella Collins-White" userId="S::ella.collins-white@sydney.edu.au::eb32d6e5-edf9-407b-9d4b-63532c36e228" providerId="AD" clId="Web-{23A198B5-FA95-E55E-898D-19A326BBC291}" dt="2023-08-30T01:01:14.797" v="143" actId="14100"/>
          <ac:spMkLst>
            <pc:docMk/>
            <pc:sldMk cId="4060758831" sldId="551"/>
            <ac:spMk id="6" creationId="{1B267F27-2C53-FFF9-69DA-4DE009B65796}"/>
          </ac:spMkLst>
        </pc:spChg>
        <pc:spChg chg="mod">
          <ac:chgData name="Ella Collins-White" userId="S::ella.collins-white@sydney.edu.au::eb32d6e5-edf9-407b-9d4b-63532c36e228" providerId="AD" clId="Web-{23A198B5-FA95-E55E-898D-19A326BBC291}" dt="2023-08-30T01:03:46.941" v="147" actId="20577"/>
          <ac:spMkLst>
            <pc:docMk/>
            <pc:sldMk cId="4060758831" sldId="551"/>
            <ac:spMk id="23" creationId="{1A820054-758E-5637-E2B4-7E0E06E48412}"/>
          </ac:spMkLst>
        </pc:spChg>
      </pc:sldChg>
      <pc:sldChg chg="modSp">
        <pc:chgData name="Ella Collins-White" userId="S::ella.collins-white@sydney.edu.au::eb32d6e5-edf9-407b-9d4b-63532c36e228" providerId="AD" clId="Web-{23A198B5-FA95-E55E-898D-19A326BBC291}" dt="2023-08-29T23:57:14.224" v="6" actId="20577"/>
        <pc:sldMkLst>
          <pc:docMk/>
          <pc:sldMk cId="3774283345" sldId="557"/>
        </pc:sldMkLst>
        <pc:spChg chg="mod">
          <ac:chgData name="Ella Collins-White" userId="S::ella.collins-white@sydney.edu.au::eb32d6e5-edf9-407b-9d4b-63532c36e228" providerId="AD" clId="Web-{23A198B5-FA95-E55E-898D-19A326BBC291}" dt="2023-08-29T23:57:14.224" v="6" actId="20577"/>
          <ac:spMkLst>
            <pc:docMk/>
            <pc:sldMk cId="3774283345" sldId="557"/>
            <ac:spMk id="3" creationId="{1542B101-338E-AD85-9A59-1EF56C679B2B}"/>
          </ac:spMkLst>
        </pc:spChg>
      </pc:sldChg>
      <pc:sldChg chg="addAnim delAnim">
        <pc:chgData name="Ella Collins-White" userId="S::ella.collins-white@sydney.edu.au::eb32d6e5-edf9-407b-9d4b-63532c36e228" providerId="AD" clId="Web-{23A198B5-FA95-E55E-898D-19A326BBC291}" dt="2023-08-30T01:12:03.094" v="169"/>
        <pc:sldMkLst>
          <pc:docMk/>
          <pc:sldMk cId="3781445805" sldId="558"/>
        </pc:sldMkLst>
      </pc:sldChg>
      <pc:sldChg chg="modSp">
        <pc:chgData name="Ella Collins-White" userId="S::ella.collins-white@sydney.edu.au::eb32d6e5-edf9-407b-9d4b-63532c36e228" providerId="AD" clId="Web-{23A198B5-FA95-E55E-898D-19A326BBC291}" dt="2023-08-30T01:13:03.236" v="171" actId="20577"/>
        <pc:sldMkLst>
          <pc:docMk/>
          <pc:sldMk cId="3707769238" sldId="561"/>
        </pc:sldMkLst>
        <pc:spChg chg="mod">
          <ac:chgData name="Ella Collins-White" userId="S::ella.collins-white@sydney.edu.au::eb32d6e5-edf9-407b-9d4b-63532c36e228" providerId="AD" clId="Web-{23A198B5-FA95-E55E-898D-19A326BBC291}" dt="2023-08-30T01:13:03.236" v="171" actId="20577"/>
          <ac:spMkLst>
            <pc:docMk/>
            <pc:sldMk cId="3707769238" sldId="561"/>
            <ac:spMk id="2" creationId="{EC56817F-6532-1548-905D-5B55BD72A234}"/>
          </ac:spMkLst>
        </pc:spChg>
      </pc:sldChg>
      <pc:sldChg chg="addAnim delAnim modNotes">
        <pc:chgData name="Ella Collins-White" userId="S::ella.collins-white@sydney.edu.au::eb32d6e5-edf9-407b-9d4b-63532c36e228" providerId="AD" clId="Web-{23A198B5-FA95-E55E-898D-19A326BBC291}" dt="2023-08-30T01:16:40.225" v="179"/>
        <pc:sldMkLst>
          <pc:docMk/>
          <pc:sldMk cId="2272028312" sldId="562"/>
        </pc:sldMkLst>
      </pc:sldChg>
      <pc:sldChg chg="addAnim">
        <pc:chgData name="Ella Collins-White" userId="S::ella.collins-white@sydney.edu.au::eb32d6e5-edf9-407b-9d4b-63532c36e228" providerId="AD" clId="Web-{23A198B5-FA95-E55E-898D-19A326BBC291}" dt="2023-08-30T01:07:58.760" v="162"/>
        <pc:sldMkLst>
          <pc:docMk/>
          <pc:sldMk cId="763246195" sldId="568"/>
        </pc:sldMkLst>
      </pc:sldChg>
    </pc:docChg>
  </pc:docChgLst>
  <pc:docChgLst>
    <pc:chgData name="Ella Collins-White" userId="S::ella.collins-white@sydney.edu.au::eb32d6e5-edf9-407b-9d4b-63532c36e228" providerId="AD" clId="Web-{DC70208D-62F3-8AAF-9FA5-FA57F4624DD3}"/>
    <pc:docChg chg="modSld">
      <pc:chgData name="Ella Collins-White" userId="S::ella.collins-white@sydney.edu.au::eb32d6e5-edf9-407b-9d4b-63532c36e228" providerId="AD" clId="Web-{DC70208D-62F3-8AAF-9FA5-FA57F4624DD3}" dt="2023-08-29T02:52:13.068" v="86"/>
      <pc:docMkLst>
        <pc:docMk/>
      </pc:docMkLst>
      <pc:sldChg chg="modSp">
        <pc:chgData name="Ella Collins-White" userId="S::ella.collins-white@sydney.edu.au::eb32d6e5-edf9-407b-9d4b-63532c36e228" providerId="AD" clId="Web-{DC70208D-62F3-8AAF-9FA5-FA57F4624DD3}" dt="2023-08-29T02:49:44.048" v="54" actId="20577"/>
        <pc:sldMkLst>
          <pc:docMk/>
          <pc:sldMk cId="2094061527" sldId="344"/>
        </pc:sldMkLst>
        <pc:spChg chg="mod">
          <ac:chgData name="Ella Collins-White" userId="S::ella.collins-white@sydney.edu.au::eb32d6e5-edf9-407b-9d4b-63532c36e228" providerId="AD" clId="Web-{DC70208D-62F3-8AAF-9FA5-FA57F4624DD3}" dt="2023-08-29T02:49:44.048" v="54" actId="20577"/>
          <ac:spMkLst>
            <pc:docMk/>
            <pc:sldMk cId="2094061527" sldId="344"/>
            <ac:spMk id="2" creationId="{7B234991-99D4-2CC7-CB7F-020C21EBFFBD}"/>
          </ac:spMkLst>
        </pc:spChg>
      </pc:sldChg>
      <pc:sldChg chg="modSp">
        <pc:chgData name="Ella Collins-White" userId="S::ella.collins-white@sydney.edu.au::eb32d6e5-edf9-407b-9d4b-63532c36e228" providerId="AD" clId="Web-{DC70208D-62F3-8AAF-9FA5-FA57F4624DD3}" dt="2023-08-29T02:52:13.068" v="86"/>
        <pc:sldMkLst>
          <pc:docMk/>
          <pc:sldMk cId="4069187871" sldId="432"/>
        </pc:sldMkLst>
        <pc:picChg chg="mod">
          <ac:chgData name="Ella Collins-White" userId="S::ella.collins-white@sydney.edu.au::eb32d6e5-edf9-407b-9d4b-63532c36e228" providerId="AD" clId="Web-{DC70208D-62F3-8AAF-9FA5-FA57F4624DD3}" dt="2023-08-29T02:52:13.068" v="86"/>
          <ac:picMkLst>
            <pc:docMk/>
            <pc:sldMk cId="4069187871" sldId="432"/>
            <ac:picMk id="4" creationId="{9D459CAC-EE26-8A9B-1C13-8E1BB55BECA5}"/>
          </ac:picMkLst>
        </pc:picChg>
      </pc:sldChg>
      <pc:sldChg chg="modSp">
        <pc:chgData name="Ella Collins-White" userId="S::ella.collins-white@sydney.edu.au::eb32d6e5-edf9-407b-9d4b-63532c36e228" providerId="AD" clId="Web-{DC70208D-62F3-8AAF-9FA5-FA57F4624DD3}" dt="2023-08-29T02:50:28.690" v="56" actId="20577"/>
        <pc:sldMkLst>
          <pc:docMk/>
          <pc:sldMk cId="1086838830" sldId="567"/>
        </pc:sldMkLst>
        <pc:spChg chg="mod">
          <ac:chgData name="Ella Collins-White" userId="S::ella.collins-white@sydney.edu.au::eb32d6e5-edf9-407b-9d4b-63532c36e228" providerId="AD" clId="Web-{DC70208D-62F3-8AAF-9FA5-FA57F4624DD3}" dt="2023-08-29T02:50:28.690" v="56" actId="20577"/>
          <ac:spMkLst>
            <pc:docMk/>
            <pc:sldMk cId="1086838830" sldId="567"/>
            <ac:spMk id="3" creationId="{42D25FE2-64D0-2FCB-A924-BFB4B3CBC2BE}"/>
          </ac:spMkLst>
        </pc:spChg>
      </pc:sldChg>
      <pc:sldChg chg="modSp">
        <pc:chgData name="Ella Collins-White" userId="S::ella.collins-white@sydney.edu.au::eb32d6e5-edf9-407b-9d4b-63532c36e228" providerId="AD" clId="Web-{DC70208D-62F3-8AAF-9FA5-FA57F4624DD3}" dt="2023-08-29T02:51:50.364" v="85"/>
        <pc:sldMkLst>
          <pc:docMk/>
          <pc:sldMk cId="763246195" sldId="568"/>
        </pc:sldMkLst>
        <pc:picChg chg="mod">
          <ac:chgData name="Ella Collins-White" userId="S::ella.collins-white@sydney.edu.au::eb32d6e5-edf9-407b-9d4b-63532c36e228" providerId="AD" clId="Web-{DC70208D-62F3-8AAF-9FA5-FA57F4624DD3}" dt="2023-08-29T02:51:50.364" v="85"/>
          <ac:picMkLst>
            <pc:docMk/>
            <pc:sldMk cId="763246195" sldId="568"/>
            <ac:picMk id="5" creationId="{0DA8C725-031F-5B41-B85D-2189E5FCAAC2}"/>
          </ac:picMkLst>
        </pc:picChg>
      </pc:sldChg>
      <pc:sldChg chg="addSp delSp modSp">
        <pc:chgData name="Ella Collins-White" userId="S::ella.collins-white@sydney.edu.au::eb32d6e5-edf9-407b-9d4b-63532c36e228" providerId="AD" clId="Web-{DC70208D-62F3-8AAF-9FA5-FA57F4624DD3}" dt="2023-08-29T02:47:26.592" v="35" actId="1076"/>
        <pc:sldMkLst>
          <pc:docMk/>
          <pc:sldMk cId="4108674455" sldId="570"/>
        </pc:sldMkLst>
        <pc:spChg chg="mod">
          <ac:chgData name="Ella Collins-White" userId="S::ella.collins-white@sydney.edu.au::eb32d6e5-edf9-407b-9d4b-63532c36e228" providerId="AD" clId="Web-{DC70208D-62F3-8AAF-9FA5-FA57F4624DD3}" dt="2023-08-29T02:45:38.432" v="10" actId="1076"/>
          <ac:spMkLst>
            <pc:docMk/>
            <pc:sldMk cId="4108674455" sldId="570"/>
            <ac:spMk id="2" creationId="{D0427DCB-FF01-DCD5-7505-1570449B9967}"/>
          </ac:spMkLst>
        </pc:spChg>
        <pc:spChg chg="mod">
          <ac:chgData name="Ella Collins-White" userId="S::ella.collins-white@sydney.edu.au::eb32d6e5-edf9-407b-9d4b-63532c36e228" providerId="AD" clId="Web-{DC70208D-62F3-8AAF-9FA5-FA57F4624DD3}" dt="2023-08-29T02:45:30.651" v="8" actId="1076"/>
          <ac:spMkLst>
            <pc:docMk/>
            <pc:sldMk cId="4108674455" sldId="570"/>
            <ac:spMk id="3" creationId="{5DE5852B-C92C-8882-432F-CBE9E571BD70}"/>
          </ac:spMkLst>
        </pc:spChg>
        <pc:picChg chg="add mod">
          <ac:chgData name="Ella Collins-White" userId="S::ella.collins-white@sydney.edu.au::eb32d6e5-edf9-407b-9d4b-63532c36e228" providerId="AD" clId="Web-{DC70208D-62F3-8AAF-9FA5-FA57F4624DD3}" dt="2023-08-29T02:47:26.592" v="35" actId="1076"/>
          <ac:picMkLst>
            <pc:docMk/>
            <pc:sldMk cId="4108674455" sldId="570"/>
            <ac:picMk id="4" creationId="{203DFCDD-FDB7-207E-58DB-0AD82DB0B6ED}"/>
          </ac:picMkLst>
        </pc:picChg>
        <pc:picChg chg="del">
          <ac:chgData name="Ella Collins-White" userId="S::ella.collins-white@sydney.edu.au::eb32d6e5-edf9-407b-9d4b-63532c36e228" providerId="AD" clId="Web-{DC70208D-62F3-8AAF-9FA5-FA57F4624DD3}" dt="2023-08-29T02:44:54.947" v="1"/>
          <ac:picMkLst>
            <pc:docMk/>
            <pc:sldMk cId="4108674455" sldId="570"/>
            <ac:picMk id="6" creationId="{E6714EA6-CAE0-5ADA-C051-FE8A9E71B5B2}"/>
          </ac:picMkLst>
        </pc:picChg>
      </pc:sldChg>
    </pc:docChg>
  </pc:docChgLst>
  <pc:docChgLst>
    <pc:chgData name="Kylie Geard" userId="b930dff3-5db0-4b18-9d4c-f929b90677dc" providerId="ADAL" clId="{A34D6453-70BC-4992-9D62-BD1A17410ACC}"/>
    <pc:docChg chg="undo custSel modSld">
      <pc:chgData name="Kylie Geard" userId="b930dff3-5db0-4b18-9d4c-f929b90677dc" providerId="ADAL" clId="{A34D6453-70BC-4992-9D62-BD1A17410ACC}" dt="2023-09-03T05:23:31.098" v="203" actId="207"/>
      <pc:docMkLst>
        <pc:docMk/>
      </pc:docMkLst>
      <pc:sldChg chg="modNotesTx">
        <pc:chgData name="Kylie Geard" userId="b930dff3-5db0-4b18-9d4c-f929b90677dc" providerId="ADAL" clId="{A34D6453-70BC-4992-9D62-BD1A17410ACC}" dt="2023-08-31T12:56:42.135" v="0" actId="6549"/>
        <pc:sldMkLst>
          <pc:docMk/>
          <pc:sldMk cId="2094061527" sldId="344"/>
        </pc:sldMkLst>
      </pc:sldChg>
      <pc:sldChg chg="addSp modSp mod">
        <pc:chgData name="Kylie Geard" userId="b930dff3-5db0-4b18-9d4c-f929b90677dc" providerId="ADAL" clId="{A34D6453-70BC-4992-9D62-BD1A17410ACC}" dt="2023-08-31T13:09:28.934" v="175" actId="13244"/>
        <pc:sldMkLst>
          <pc:docMk/>
          <pc:sldMk cId="1812307906" sldId="540"/>
        </pc:sldMkLst>
        <pc:spChg chg="add mod ord">
          <ac:chgData name="Kylie Geard" userId="b930dff3-5db0-4b18-9d4c-f929b90677dc" providerId="ADAL" clId="{A34D6453-70BC-4992-9D62-BD1A17410ACC}" dt="2023-08-31T13:09:27.328" v="174" actId="13244"/>
          <ac:spMkLst>
            <pc:docMk/>
            <pc:sldMk cId="1812307906" sldId="540"/>
            <ac:spMk id="3" creationId="{68B091C2-F348-9810-89E8-FBC3895C179E}"/>
          </ac:spMkLst>
        </pc:spChg>
        <pc:picChg chg="ord">
          <ac:chgData name="Kylie Geard" userId="b930dff3-5db0-4b18-9d4c-f929b90677dc" providerId="ADAL" clId="{A34D6453-70BC-4992-9D62-BD1A17410ACC}" dt="2023-08-31T13:09:28.934" v="175" actId="13244"/>
          <ac:picMkLst>
            <pc:docMk/>
            <pc:sldMk cId="1812307906" sldId="540"/>
            <ac:picMk id="2" creationId="{960C2F43-364A-383C-EB44-B249EAC7D80E}"/>
          </ac:picMkLst>
        </pc:picChg>
      </pc:sldChg>
      <pc:sldChg chg="modSp mod modAnim modNotesTx">
        <pc:chgData name="Kylie Geard" userId="b930dff3-5db0-4b18-9d4c-f929b90677dc" providerId="ADAL" clId="{A34D6453-70BC-4992-9D62-BD1A17410ACC}" dt="2023-09-03T05:18:08.813" v="185" actId="207"/>
        <pc:sldMkLst>
          <pc:docMk/>
          <pc:sldMk cId="4060758831" sldId="551"/>
        </pc:sldMkLst>
        <pc:spChg chg="mod">
          <ac:chgData name="Kylie Geard" userId="b930dff3-5db0-4b18-9d4c-f929b90677dc" providerId="ADAL" clId="{A34D6453-70BC-4992-9D62-BD1A17410ACC}" dt="2023-09-03T05:18:08.813" v="185" actId="207"/>
          <ac:spMkLst>
            <pc:docMk/>
            <pc:sldMk cId="4060758831" sldId="551"/>
            <ac:spMk id="6" creationId="{1B267F27-2C53-FFF9-69DA-4DE009B65796}"/>
          </ac:spMkLst>
        </pc:spChg>
      </pc:sldChg>
      <pc:sldChg chg="modNotesTx">
        <pc:chgData name="Kylie Geard" userId="b930dff3-5db0-4b18-9d4c-f929b90677dc" providerId="ADAL" clId="{A34D6453-70BC-4992-9D62-BD1A17410ACC}" dt="2023-08-31T13:01:45.431" v="6" actId="6549"/>
        <pc:sldMkLst>
          <pc:docMk/>
          <pc:sldMk cId="1563887401" sldId="554"/>
        </pc:sldMkLst>
      </pc:sldChg>
      <pc:sldChg chg="modNotesTx">
        <pc:chgData name="Kylie Geard" userId="b930dff3-5db0-4b18-9d4c-f929b90677dc" providerId="ADAL" clId="{A34D6453-70BC-4992-9D62-BD1A17410ACC}" dt="2023-08-31T12:56:45.675" v="1" actId="6549"/>
        <pc:sldMkLst>
          <pc:docMk/>
          <pc:sldMk cId="1143932597" sldId="555"/>
        </pc:sldMkLst>
      </pc:sldChg>
      <pc:sldChg chg="modSp mod modAnim">
        <pc:chgData name="Kylie Geard" userId="b930dff3-5db0-4b18-9d4c-f929b90677dc" providerId="ADAL" clId="{A34D6453-70BC-4992-9D62-BD1A17410ACC}" dt="2023-09-03T05:23:13.690" v="199" actId="207"/>
        <pc:sldMkLst>
          <pc:docMk/>
          <pc:sldMk cId="3781445805" sldId="558"/>
        </pc:sldMkLst>
        <pc:graphicFrameChg chg="mod modGraphic">
          <ac:chgData name="Kylie Geard" userId="b930dff3-5db0-4b18-9d4c-f929b90677dc" providerId="ADAL" clId="{A34D6453-70BC-4992-9D62-BD1A17410ACC}" dt="2023-09-03T05:23:13.690" v="199" actId="207"/>
          <ac:graphicFrameMkLst>
            <pc:docMk/>
            <pc:sldMk cId="3781445805" sldId="558"/>
            <ac:graphicFrameMk id="6" creationId="{A5A6D4F4-DCD3-CF06-8B65-E3C31D240104}"/>
          </ac:graphicFrameMkLst>
        </pc:graphicFrameChg>
      </pc:sldChg>
      <pc:sldChg chg="modNotesTx">
        <pc:chgData name="Kylie Geard" userId="b930dff3-5db0-4b18-9d4c-f929b90677dc" providerId="ADAL" clId="{A34D6453-70BC-4992-9D62-BD1A17410ACC}" dt="2023-08-31T12:56:58.573" v="2" actId="6549"/>
        <pc:sldMkLst>
          <pc:docMk/>
          <pc:sldMk cId="1615409282" sldId="559"/>
        </pc:sldMkLst>
      </pc:sldChg>
      <pc:sldChg chg="modSp mod modAnim">
        <pc:chgData name="Kylie Geard" userId="b930dff3-5db0-4b18-9d4c-f929b90677dc" providerId="ADAL" clId="{A34D6453-70BC-4992-9D62-BD1A17410ACC}" dt="2023-09-03T05:23:31.098" v="203" actId="207"/>
        <pc:sldMkLst>
          <pc:docMk/>
          <pc:sldMk cId="3707769238" sldId="561"/>
        </pc:sldMkLst>
        <pc:graphicFrameChg chg="mod modGraphic">
          <ac:chgData name="Kylie Geard" userId="b930dff3-5db0-4b18-9d4c-f929b90677dc" providerId="ADAL" clId="{A34D6453-70BC-4992-9D62-BD1A17410ACC}" dt="2023-09-03T05:23:31.098" v="203" actId="207"/>
          <ac:graphicFrameMkLst>
            <pc:docMk/>
            <pc:sldMk cId="3707769238" sldId="561"/>
            <ac:graphicFrameMk id="4" creationId="{B0586EC7-5DB4-A9C0-C050-5B204D8FF128}"/>
          </ac:graphicFrameMkLst>
        </pc:graphicFrameChg>
      </pc:sldChg>
      <pc:sldChg chg="modAnim modNotesTx">
        <pc:chgData name="Kylie Geard" userId="b930dff3-5db0-4b18-9d4c-f929b90677dc" providerId="ADAL" clId="{A34D6453-70BC-4992-9D62-BD1A17410ACC}" dt="2023-08-31T13:14:15.593" v="182" actId="6549"/>
        <pc:sldMkLst>
          <pc:docMk/>
          <pc:sldMk cId="2272028312" sldId="562"/>
        </pc:sldMkLst>
      </pc:sldChg>
      <pc:sldChg chg="addSp modSp mod">
        <pc:chgData name="Kylie Geard" userId="b930dff3-5db0-4b18-9d4c-f929b90677dc" providerId="ADAL" clId="{A34D6453-70BC-4992-9D62-BD1A17410ACC}" dt="2023-08-31T13:09:37.537" v="176" actId="13244"/>
        <pc:sldMkLst>
          <pc:docMk/>
          <pc:sldMk cId="690589476" sldId="563"/>
        </pc:sldMkLst>
        <pc:spChg chg="add mod">
          <ac:chgData name="Kylie Geard" userId="b930dff3-5db0-4b18-9d4c-f929b90677dc" providerId="ADAL" clId="{A34D6453-70BC-4992-9D62-BD1A17410ACC}" dt="2023-08-31T13:08:07.495" v="171" actId="20577"/>
          <ac:spMkLst>
            <pc:docMk/>
            <pc:sldMk cId="690589476" sldId="563"/>
            <ac:spMk id="3" creationId="{8522FC25-E575-EEEB-7FAD-E3CAB2809BEF}"/>
          </ac:spMkLst>
        </pc:spChg>
        <pc:picChg chg="ord">
          <ac:chgData name="Kylie Geard" userId="b930dff3-5db0-4b18-9d4c-f929b90677dc" providerId="ADAL" clId="{A34D6453-70BC-4992-9D62-BD1A17410ACC}" dt="2023-08-31T13:09:37.537" v="176" actId="13244"/>
          <ac:picMkLst>
            <pc:docMk/>
            <pc:sldMk cId="690589476" sldId="563"/>
            <ac:picMk id="2" creationId="{AD776329-FFE1-8B75-041E-88181825942B}"/>
          </ac:picMkLst>
        </pc:picChg>
      </pc:sldChg>
      <pc:sldChg chg="modNotesTx">
        <pc:chgData name="Kylie Geard" userId="b930dff3-5db0-4b18-9d4c-f929b90677dc" providerId="ADAL" clId="{A34D6453-70BC-4992-9D62-BD1A17410ACC}" dt="2023-08-31T12:57:08.428" v="3" actId="6549"/>
        <pc:sldMkLst>
          <pc:docMk/>
          <pc:sldMk cId="3833884964" sldId="564"/>
        </pc:sldMkLst>
      </pc:sldChg>
      <pc:sldChg chg="modSp mod">
        <pc:chgData name="Kylie Geard" userId="b930dff3-5db0-4b18-9d4c-f929b90677dc" providerId="ADAL" clId="{A34D6453-70BC-4992-9D62-BD1A17410ACC}" dt="2023-08-31T13:10:18.142" v="177" actId="962"/>
        <pc:sldMkLst>
          <pc:docMk/>
          <pc:sldMk cId="826501013" sldId="566"/>
        </pc:sldMkLst>
        <pc:picChg chg="mod">
          <ac:chgData name="Kylie Geard" userId="b930dff3-5db0-4b18-9d4c-f929b90677dc" providerId="ADAL" clId="{A34D6453-70BC-4992-9D62-BD1A17410ACC}" dt="2023-08-31T13:10:18.142" v="177" actId="962"/>
          <ac:picMkLst>
            <pc:docMk/>
            <pc:sldMk cId="826501013" sldId="566"/>
            <ac:picMk id="7" creationId="{0282D18B-DE45-8770-3E5E-0A64F51E280E}"/>
          </ac:picMkLst>
        </pc:picChg>
      </pc:sldChg>
      <pc:sldChg chg="addSp modSp mod modAnim">
        <pc:chgData name="Kylie Geard" userId="b930dff3-5db0-4b18-9d4c-f929b90677dc" providerId="ADAL" clId="{A34D6453-70BC-4992-9D62-BD1A17410ACC}" dt="2023-08-31T13:12:04.416" v="181" actId="1035"/>
        <pc:sldMkLst>
          <pc:docMk/>
          <pc:sldMk cId="763246195" sldId="568"/>
        </pc:sldMkLst>
        <pc:spChg chg="add mod ord">
          <ac:chgData name="Kylie Geard" userId="b930dff3-5db0-4b18-9d4c-f929b90677dc" providerId="ADAL" clId="{A34D6453-70BC-4992-9D62-BD1A17410ACC}" dt="2023-08-31T13:09:12.440" v="172" actId="13244"/>
          <ac:spMkLst>
            <pc:docMk/>
            <pc:sldMk cId="763246195" sldId="568"/>
            <ac:spMk id="2" creationId="{4B9A5A9A-BBFD-462E-469B-58D756C7D758}"/>
          </ac:spMkLst>
        </pc:spChg>
        <pc:spChg chg="mod ord">
          <ac:chgData name="Kylie Geard" userId="b930dff3-5db0-4b18-9d4c-f929b90677dc" providerId="ADAL" clId="{A34D6453-70BC-4992-9D62-BD1A17410ACC}" dt="2023-08-31T13:12:04.416" v="181" actId="1035"/>
          <ac:spMkLst>
            <pc:docMk/>
            <pc:sldMk cId="763246195" sldId="568"/>
            <ac:spMk id="7" creationId="{A4228E0A-B95A-2624-8881-29238759A969}"/>
          </ac:spMkLst>
        </pc:spChg>
      </pc:sldChg>
      <pc:sldChg chg="modSp mod">
        <pc:chgData name="Kylie Geard" userId="b930dff3-5db0-4b18-9d4c-f929b90677dc" providerId="ADAL" clId="{A34D6453-70BC-4992-9D62-BD1A17410ACC}" dt="2023-08-31T13:10:32.411" v="178" actId="962"/>
        <pc:sldMkLst>
          <pc:docMk/>
          <pc:sldMk cId="1525272716" sldId="569"/>
        </pc:sldMkLst>
        <pc:picChg chg="mod">
          <ac:chgData name="Kylie Geard" userId="b930dff3-5db0-4b18-9d4c-f929b90677dc" providerId="ADAL" clId="{A34D6453-70BC-4992-9D62-BD1A17410ACC}" dt="2023-08-31T13:10:32.411" v="178" actId="962"/>
          <ac:picMkLst>
            <pc:docMk/>
            <pc:sldMk cId="1525272716" sldId="569"/>
            <ac:picMk id="4" creationId="{E6029AC9-AD89-AEB4-C7B3-76276BC4F899}"/>
          </ac:picMkLst>
        </pc:picChg>
      </pc:sldChg>
    </pc:docChg>
  </pc:docChgLst>
  <pc:docChgLst>
    <pc:chgData name="Ella Collins-White" userId="S::ella.collins-white@sydney.edu.au::eb32d6e5-edf9-407b-9d4b-63532c36e228" providerId="AD" clId="Web-{16ADB59D-0E46-949A-D250-21EF7B300A5A}"/>
    <pc:docChg chg="addSld delSld modSld sldOrd addMainMaster delMainMaster">
      <pc:chgData name="Ella Collins-White" userId="S::ella.collins-white@sydney.edu.au::eb32d6e5-edf9-407b-9d4b-63532c36e228" providerId="AD" clId="Web-{16ADB59D-0E46-949A-D250-21EF7B300A5A}" dt="2023-08-30T02:18:35.364" v="41"/>
      <pc:docMkLst>
        <pc:docMk/>
      </pc:docMkLst>
      <pc:sldChg chg="modSp mod modClrScheme chgLayout">
        <pc:chgData name="Ella Collins-White" userId="S::ella.collins-white@sydney.edu.au::eb32d6e5-edf9-407b-9d4b-63532c36e228" providerId="AD" clId="Web-{16ADB59D-0E46-949A-D250-21EF7B300A5A}" dt="2023-08-30T02:15:17.576" v="31"/>
        <pc:sldMkLst>
          <pc:docMk/>
          <pc:sldMk cId="2094061527" sldId="344"/>
        </pc:sldMkLst>
        <pc:spChg chg="mod ord">
          <ac:chgData name="Ella Collins-White" userId="S::ella.collins-white@sydney.edu.au::eb32d6e5-edf9-407b-9d4b-63532c36e228" providerId="AD" clId="Web-{16ADB59D-0E46-949A-D250-21EF7B300A5A}" dt="2023-08-30T02:15:17.576" v="31"/>
          <ac:spMkLst>
            <pc:docMk/>
            <pc:sldMk cId="2094061527" sldId="344"/>
            <ac:spMk id="7" creationId="{646AC9DA-37D8-2BDA-6921-451BB2ABC026}"/>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4069187871" sldId="432"/>
        </pc:sldMkLst>
        <pc:spChg chg="mod ord">
          <ac:chgData name="Ella Collins-White" userId="S::ella.collins-white@sydney.edu.au::eb32d6e5-edf9-407b-9d4b-63532c36e228" providerId="AD" clId="Web-{16ADB59D-0E46-949A-D250-21EF7B300A5A}" dt="2023-08-30T02:15:17.576" v="31"/>
          <ac:spMkLst>
            <pc:docMk/>
            <pc:sldMk cId="4069187871" sldId="432"/>
            <ac:spMk id="2" creationId="{A7233067-0A8E-97EA-0C60-ACEE24C67798}"/>
          </ac:spMkLst>
        </pc:spChg>
        <pc:spChg chg="mod ord">
          <ac:chgData name="Ella Collins-White" userId="S::ella.collins-white@sydney.edu.au::eb32d6e5-edf9-407b-9d4b-63532c36e228" providerId="AD" clId="Web-{16ADB59D-0E46-949A-D250-21EF7B300A5A}" dt="2023-08-30T02:15:17.576" v="31"/>
          <ac:spMkLst>
            <pc:docMk/>
            <pc:sldMk cId="4069187871" sldId="432"/>
            <ac:spMk id="3" creationId="{5DD76506-8BB9-E6FE-D0F8-3EE3C10ADEF7}"/>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58481184" sldId="526"/>
        </pc:sldMkLst>
        <pc:spChg chg="mod ord">
          <ac:chgData name="Ella Collins-White" userId="S::ella.collins-white@sydney.edu.au::eb32d6e5-edf9-407b-9d4b-63532c36e228" providerId="AD" clId="Web-{16ADB59D-0E46-949A-D250-21EF7B300A5A}" dt="2023-08-30T02:15:17.576" v="31"/>
          <ac:spMkLst>
            <pc:docMk/>
            <pc:sldMk cId="58481184" sldId="526"/>
            <ac:spMk id="2" creationId="{AE3D35E6-CC55-C238-C997-E9E54C929BC6}"/>
          </ac:spMkLst>
        </pc:spChg>
        <pc:spChg chg="mod ord">
          <ac:chgData name="Ella Collins-White" userId="S::ella.collins-white@sydney.edu.au::eb32d6e5-edf9-407b-9d4b-63532c36e228" providerId="AD" clId="Web-{16ADB59D-0E46-949A-D250-21EF7B300A5A}" dt="2023-08-30T02:15:17.576" v="31"/>
          <ac:spMkLst>
            <pc:docMk/>
            <pc:sldMk cId="58481184" sldId="526"/>
            <ac:spMk id="3" creationId="{1542B101-338E-AD85-9A59-1EF56C679B2B}"/>
          </ac:spMkLst>
        </pc:spChg>
      </pc:sldChg>
      <pc:sldChg chg="addSp delSp modSp mod setBg modClrScheme setClrOvrMap chgLayout">
        <pc:chgData name="Ella Collins-White" userId="S::ella.collins-white@sydney.edu.au::eb32d6e5-edf9-407b-9d4b-63532c36e228" providerId="AD" clId="Web-{16ADB59D-0E46-949A-D250-21EF7B300A5A}" dt="2023-08-30T02:16:47.157" v="38" actId="1076"/>
        <pc:sldMkLst>
          <pc:docMk/>
          <pc:sldMk cId="1812307906" sldId="540"/>
        </pc:sldMkLst>
        <pc:spChg chg="del">
          <ac:chgData name="Ella Collins-White" userId="S::ella.collins-white@sydney.edu.au::eb32d6e5-edf9-407b-9d4b-63532c36e228" providerId="AD" clId="Web-{16ADB59D-0E46-949A-D250-21EF7B300A5A}" dt="2023-08-30T02:07:35.044" v="4"/>
          <ac:spMkLst>
            <pc:docMk/>
            <pc:sldMk cId="1812307906" sldId="540"/>
            <ac:spMk id="2" creationId="{EC56817F-6532-1548-905D-5B55BD72A234}"/>
          </ac:spMkLst>
        </pc:spChg>
        <pc:spChg chg="del">
          <ac:chgData name="Ella Collins-White" userId="S::ella.collins-white@sydney.edu.au::eb32d6e5-edf9-407b-9d4b-63532c36e228" providerId="AD" clId="Web-{16ADB59D-0E46-949A-D250-21EF7B300A5A}" dt="2023-08-30T02:07:37.310" v="5"/>
          <ac:spMkLst>
            <pc:docMk/>
            <pc:sldMk cId="1812307906" sldId="540"/>
            <ac:spMk id="5" creationId="{C3B3CE5E-3EA5-F102-47CF-A4168892272D}"/>
          </ac:spMkLst>
        </pc:spChg>
        <pc:spChg chg="add del mod">
          <ac:chgData name="Ella Collins-White" userId="S::ella.collins-white@sydney.edu.au::eb32d6e5-edf9-407b-9d4b-63532c36e228" providerId="AD" clId="Web-{16ADB59D-0E46-949A-D250-21EF7B300A5A}" dt="2023-08-30T02:07:44.810" v="6"/>
          <ac:spMkLst>
            <pc:docMk/>
            <pc:sldMk cId="1812307906" sldId="540"/>
            <ac:spMk id="6" creationId="{11AE171F-C4F4-415C-F033-182B277EF6F8}"/>
          </ac:spMkLst>
        </pc:spChg>
        <pc:picChg chg="add del mod">
          <ac:chgData name="Ella Collins-White" userId="S::ella.collins-white@sydney.edu.au::eb32d6e5-edf9-407b-9d4b-63532c36e228" providerId="AD" clId="Web-{16ADB59D-0E46-949A-D250-21EF7B300A5A}" dt="2023-08-30T02:07:21.919" v="3"/>
          <ac:picMkLst>
            <pc:docMk/>
            <pc:sldMk cId="1812307906" sldId="540"/>
            <ac:picMk id="3" creationId="{C2E8C3F3-17BF-B31E-A260-24845DEE5B3E}"/>
          </ac:picMkLst>
        </pc:picChg>
        <pc:picChg chg="add mod">
          <ac:chgData name="Ella Collins-White" userId="S::ella.collins-white@sydney.edu.au::eb32d6e5-edf9-407b-9d4b-63532c36e228" providerId="AD" clId="Web-{16ADB59D-0E46-949A-D250-21EF7B300A5A}" dt="2023-08-30T02:16:47.157" v="38" actId="1076"/>
          <ac:picMkLst>
            <pc:docMk/>
            <pc:sldMk cId="1812307906" sldId="540"/>
            <ac:picMk id="7" creationId="{60707C31-4E99-73EA-3720-35C6EF514A5D}"/>
          </ac:picMkLst>
        </pc:picChg>
        <pc:picChg chg="add del">
          <ac:chgData name="Ella Collins-White" userId="S::ella.collins-white@sydney.edu.au::eb32d6e5-edf9-407b-9d4b-63532c36e228" providerId="AD" clId="Web-{16ADB59D-0E46-949A-D250-21EF7B300A5A}" dt="2023-08-30T02:15:14.748" v="30"/>
          <ac:picMkLst>
            <pc:docMk/>
            <pc:sldMk cId="1812307906" sldId="540"/>
            <ac:picMk id="12" creationId="{5C819037-A607-4A7B-ADF1-B04516199C89}"/>
          </ac:picMkLst>
        </pc:picChg>
      </pc:sldChg>
      <pc:sldChg chg="modSp mod modClrScheme chgLayout">
        <pc:chgData name="Ella Collins-White" userId="S::ella.collins-white@sydney.edu.au::eb32d6e5-edf9-407b-9d4b-63532c36e228" providerId="AD" clId="Web-{16ADB59D-0E46-949A-D250-21EF7B300A5A}" dt="2023-08-30T02:15:17.576" v="31"/>
        <pc:sldMkLst>
          <pc:docMk/>
          <pc:sldMk cId="4060758831" sldId="551"/>
        </pc:sldMkLst>
        <pc:spChg chg="mod ord">
          <ac:chgData name="Ella Collins-White" userId="S::ella.collins-white@sydney.edu.au::eb32d6e5-edf9-407b-9d4b-63532c36e228" providerId="AD" clId="Web-{16ADB59D-0E46-949A-D250-21EF7B300A5A}" dt="2023-08-30T02:15:17.576" v="31"/>
          <ac:spMkLst>
            <pc:docMk/>
            <pc:sldMk cId="4060758831" sldId="551"/>
            <ac:spMk id="4" creationId="{56CBECCC-C38F-5E28-63B2-7643027D55A8}"/>
          </ac:spMkLst>
        </pc:spChg>
        <pc:spChg chg="mod ord">
          <ac:chgData name="Ella Collins-White" userId="S::ella.collins-white@sydney.edu.au::eb32d6e5-edf9-407b-9d4b-63532c36e228" providerId="AD" clId="Web-{16ADB59D-0E46-949A-D250-21EF7B300A5A}" dt="2023-08-30T02:15:17.576" v="31"/>
          <ac:spMkLst>
            <pc:docMk/>
            <pc:sldMk cId="4060758831" sldId="551"/>
            <ac:spMk id="23" creationId="{1A820054-758E-5637-E2B4-7E0E06E48412}"/>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1563887401" sldId="554"/>
        </pc:sldMkLst>
        <pc:spChg chg="mod ord">
          <ac:chgData name="Ella Collins-White" userId="S::ella.collins-white@sydney.edu.au::eb32d6e5-edf9-407b-9d4b-63532c36e228" providerId="AD" clId="Web-{16ADB59D-0E46-949A-D250-21EF7B300A5A}" dt="2023-08-30T02:15:17.576" v="31"/>
          <ac:spMkLst>
            <pc:docMk/>
            <pc:sldMk cId="1563887401" sldId="554"/>
            <ac:spMk id="4" creationId="{56CBECCC-C38F-5E28-63B2-7643027D55A8}"/>
          </ac:spMkLst>
        </pc:spChg>
        <pc:spChg chg="mod ord">
          <ac:chgData name="Ella Collins-White" userId="S::ella.collins-white@sydney.edu.au::eb32d6e5-edf9-407b-9d4b-63532c36e228" providerId="AD" clId="Web-{16ADB59D-0E46-949A-D250-21EF7B300A5A}" dt="2023-08-30T02:15:17.576" v="31"/>
          <ac:spMkLst>
            <pc:docMk/>
            <pc:sldMk cId="1563887401" sldId="554"/>
            <ac:spMk id="23" creationId="{1A820054-758E-5637-E2B4-7E0E06E48412}"/>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1143932597" sldId="555"/>
        </pc:sldMkLst>
        <pc:spChg chg="mod ord">
          <ac:chgData name="Ella Collins-White" userId="S::ella.collins-white@sydney.edu.au::eb32d6e5-edf9-407b-9d4b-63532c36e228" providerId="AD" clId="Web-{16ADB59D-0E46-949A-D250-21EF7B300A5A}" dt="2023-08-30T02:15:17.576" v="31"/>
          <ac:spMkLst>
            <pc:docMk/>
            <pc:sldMk cId="1143932597" sldId="555"/>
            <ac:spMk id="2" creationId="{AE3D35E6-CC55-C238-C997-E9E54C929BC6}"/>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3774283345" sldId="557"/>
        </pc:sldMkLst>
        <pc:spChg chg="mod ord">
          <ac:chgData name="Ella Collins-White" userId="S::ella.collins-white@sydney.edu.au::eb32d6e5-edf9-407b-9d4b-63532c36e228" providerId="AD" clId="Web-{16ADB59D-0E46-949A-D250-21EF7B300A5A}" dt="2023-08-30T02:15:17.576" v="31"/>
          <ac:spMkLst>
            <pc:docMk/>
            <pc:sldMk cId="3774283345" sldId="557"/>
            <ac:spMk id="2" creationId="{AE3D35E6-CC55-C238-C997-E9E54C929BC6}"/>
          </ac:spMkLst>
        </pc:spChg>
        <pc:spChg chg="mod ord">
          <ac:chgData name="Ella Collins-White" userId="S::ella.collins-white@sydney.edu.au::eb32d6e5-edf9-407b-9d4b-63532c36e228" providerId="AD" clId="Web-{16ADB59D-0E46-949A-D250-21EF7B300A5A}" dt="2023-08-30T02:15:17.576" v="31"/>
          <ac:spMkLst>
            <pc:docMk/>
            <pc:sldMk cId="3774283345" sldId="557"/>
            <ac:spMk id="3" creationId="{1542B101-338E-AD85-9A59-1EF56C679B2B}"/>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3781445805" sldId="558"/>
        </pc:sldMkLst>
        <pc:spChg chg="mod ord">
          <ac:chgData name="Ella Collins-White" userId="S::ella.collins-white@sydney.edu.au::eb32d6e5-edf9-407b-9d4b-63532c36e228" providerId="AD" clId="Web-{16ADB59D-0E46-949A-D250-21EF7B300A5A}" dt="2023-08-30T02:15:17.576" v="31"/>
          <ac:spMkLst>
            <pc:docMk/>
            <pc:sldMk cId="3781445805" sldId="558"/>
            <ac:spMk id="2" creationId="{EC56817F-6532-1548-905D-5B55BD72A234}"/>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1615409282" sldId="559"/>
        </pc:sldMkLst>
        <pc:spChg chg="mod ord">
          <ac:chgData name="Ella Collins-White" userId="S::ella.collins-white@sydney.edu.au::eb32d6e5-edf9-407b-9d4b-63532c36e228" providerId="AD" clId="Web-{16ADB59D-0E46-949A-D250-21EF7B300A5A}" dt="2023-08-30T02:15:17.576" v="31"/>
          <ac:spMkLst>
            <pc:docMk/>
            <pc:sldMk cId="1615409282" sldId="559"/>
            <ac:spMk id="2" creationId="{4FFBC430-EB0C-F544-43AC-FE69308989E3}"/>
          </ac:spMkLst>
        </pc:spChg>
        <pc:picChg chg="mod ord">
          <ac:chgData name="Ella Collins-White" userId="S::ella.collins-white@sydney.edu.au::eb32d6e5-edf9-407b-9d4b-63532c36e228" providerId="AD" clId="Web-{16ADB59D-0E46-949A-D250-21EF7B300A5A}" dt="2023-08-30T02:15:17.576" v="31"/>
          <ac:picMkLst>
            <pc:docMk/>
            <pc:sldMk cId="1615409282" sldId="559"/>
            <ac:picMk id="7" creationId="{7B348807-EDCA-A400-2444-B681E6C96A57}"/>
          </ac:picMkLst>
        </pc:picChg>
      </pc:sldChg>
      <pc:sldChg chg="modSp mod modClrScheme chgLayout">
        <pc:chgData name="Ella Collins-White" userId="S::ella.collins-white@sydney.edu.au::eb32d6e5-edf9-407b-9d4b-63532c36e228" providerId="AD" clId="Web-{16ADB59D-0E46-949A-D250-21EF7B300A5A}" dt="2023-08-30T02:15:17.576" v="31"/>
        <pc:sldMkLst>
          <pc:docMk/>
          <pc:sldMk cId="3707769238" sldId="561"/>
        </pc:sldMkLst>
        <pc:spChg chg="mod ord">
          <ac:chgData name="Ella Collins-White" userId="S::ella.collins-white@sydney.edu.au::eb32d6e5-edf9-407b-9d4b-63532c36e228" providerId="AD" clId="Web-{16ADB59D-0E46-949A-D250-21EF7B300A5A}" dt="2023-08-30T02:15:17.576" v="31"/>
          <ac:spMkLst>
            <pc:docMk/>
            <pc:sldMk cId="3707769238" sldId="561"/>
            <ac:spMk id="2" creationId="{EC56817F-6532-1548-905D-5B55BD72A234}"/>
          </ac:spMkLst>
        </pc:spChg>
        <pc:graphicFrameChg chg="mod ord">
          <ac:chgData name="Ella Collins-White" userId="S::ella.collins-white@sydney.edu.au::eb32d6e5-edf9-407b-9d4b-63532c36e228" providerId="AD" clId="Web-{16ADB59D-0E46-949A-D250-21EF7B300A5A}" dt="2023-08-30T02:15:17.576" v="31"/>
          <ac:graphicFrameMkLst>
            <pc:docMk/>
            <pc:sldMk cId="3707769238" sldId="561"/>
            <ac:graphicFrameMk id="4" creationId="{B0586EC7-5DB4-A9C0-C050-5B204D8FF128}"/>
          </ac:graphicFrameMkLst>
        </pc:graphicFrameChg>
      </pc:sldChg>
      <pc:sldChg chg="modSp mod ord modClrScheme chgLayout">
        <pc:chgData name="Ella Collins-White" userId="S::ella.collins-white@sydney.edu.au::eb32d6e5-edf9-407b-9d4b-63532c36e228" providerId="AD" clId="Web-{16ADB59D-0E46-949A-D250-21EF7B300A5A}" dt="2023-08-30T02:18:35.364" v="41"/>
        <pc:sldMkLst>
          <pc:docMk/>
          <pc:sldMk cId="2272028312" sldId="562"/>
        </pc:sldMkLst>
        <pc:spChg chg="mod ord">
          <ac:chgData name="Ella Collins-White" userId="S::ella.collins-white@sydney.edu.au::eb32d6e5-edf9-407b-9d4b-63532c36e228" providerId="AD" clId="Web-{16ADB59D-0E46-949A-D250-21EF7B300A5A}" dt="2023-08-30T02:15:17.576" v="31"/>
          <ac:spMkLst>
            <pc:docMk/>
            <pc:sldMk cId="2272028312" sldId="562"/>
            <ac:spMk id="4" creationId="{56CBECCC-C38F-5E28-63B2-7643027D55A8}"/>
          </ac:spMkLst>
        </pc:spChg>
        <pc:spChg chg="mod ord">
          <ac:chgData name="Ella Collins-White" userId="S::ella.collins-white@sydney.edu.au::eb32d6e5-edf9-407b-9d4b-63532c36e228" providerId="AD" clId="Web-{16ADB59D-0E46-949A-D250-21EF7B300A5A}" dt="2023-08-30T02:15:17.576" v="31"/>
          <ac:spMkLst>
            <pc:docMk/>
            <pc:sldMk cId="2272028312" sldId="562"/>
            <ac:spMk id="23" creationId="{1A820054-758E-5637-E2B4-7E0E06E48412}"/>
          </ac:spMkLst>
        </pc:spChg>
      </pc:sldChg>
      <pc:sldChg chg="addSp delSp modSp mod ord modClrScheme chgLayout">
        <pc:chgData name="Ella Collins-White" userId="S::ella.collins-white@sydney.edu.au::eb32d6e5-edf9-407b-9d4b-63532c36e228" providerId="AD" clId="Web-{16ADB59D-0E46-949A-D250-21EF7B300A5A}" dt="2023-08-30T02:17:51.753" v="40" actId="1076"/>
        <pc:sldMkLst>
          <pc:docMk/>
          <pc:sldMk cId="690589476" sldId="563"/>
        </pc:sldMkLst>
        <pc:spChg chg="del">
          <ac:chgData name="Ella Collins-White" userId="S::ella.collins-white@sydney.edu.au::eb32d6e5-edf9-407b-9d4b-63532c36e228" providerId="AD" clId="Web-{16ADB59D-0E46-949A-D250-21EF7B300A5A}" dt="2023-08-30T02:09:03.860" v="13"/>
          <ac:spMkLst>
            <pc:docMk/>
            <pc:sldMk cId="690589476" sldId="563"/>
            <ac:spMk id="2" creationId="{EC56817F-6532-1548-905D-5B55BD72A234}"/>
          </ac:spMkLst>
        </pc:spChg>
        <pc:spChg chg="add del mod">
          <ac:chgData name="Ella Collins-White" userId="S::ella.collins-white@sydney.edu.au::eb32d6e5-edf9-407b-9d4b-63532c36e228" providerId="AD" clId="Web-{16ADB59D-0E46-949A-D250-21EF7B300A5A}" dt="2023-08-30T02:09:09.626" v="16"/>
          <ac:spMkLst>
            <pc:docMk/>
            <pc:sldMk cId="690589476" sldId="563"/>
            <ac:spMk id="4" creationId="{6C43F5F5-D4B1-88C0-8CAD-FA3415CED1D9}"/>
          </ac:spMkLst>
        </pc:spChg>
        <pc:spChg chg="del mod">
          <ac:chgData name="Ella Collins-White" userId="S::ella.collins-white@sydney.edu.au::eb32d6e5-edf9-407b-9d4b-63532c36e228" providerId="AD" clId="Web-{16ADB59D-0E46-949A-D250-21EF7B300A5A}" dt="2023-08-30T02:09:07.454" v="15"/>
          <ac:spMkLst>
            <pc:docMk/>
            <pc:sldMk cId="690589476" sldId="563"/>
            <ac:spMk id="5" creationId="{C3B3CE5E-3EA5-F102-47CF-A4168892272D}"/>
          </ac:spMkLst>
        </pc:spChg>
        <pc:picChg chg="add mod">
          <ac:chgData name="Ella Collins-White" userId="S::ella.collins-white@sydney.edu.au::eb32d6e5-edf9-407b-9d4b-63532c36e228" providerId="AD" clId="Web-{16ADB59D-0E46-949A-D250-21EF7B300A5A}" dt="2023-08-30T02:17:51.753" v="40" actId="1076"/>
          <ac:picMkLst>
            <pc:docMk/>
            <pc:sldMk cId="690589476" sldId="563"/>
            <ac:picMk id="6" creationId="{7BF88C6E-8FA4-6BC8-03FC-3874606A6E30}"/>
          </ac:picMkLst>
        </pc:picChg>
      </pc:sldChg>
      <pc:sldChg chg="modSp mod modClrScheme chgLayout">
        <pc:chgData name="Ella Collins-White" userId="S::ella.collins-white@sydney.edu.au::eb32d6e5-edf9-407b-9d4b-63532c36e228" providerId="AD" clId="Web-{16ADB59D-0E46-949A-D250-21EF7B300A5A}" dt="2023-08-30T02:15:17.576" v="31"/>
        <pc:sldMkLst>
          <pc:docMk/>
          <pc:sldMk cId="3833884964" sldId="564"/>
        </pc:sldMkLst>
        <pc:spChg chg="mod ord">
          <ac:chgData name="Ella Collins-White" userId="S::ella.collins-white@sydney.edu.au::eb32d6e5-edf9-407b-9d4b-63532c36e228" providerId="AD" clId="Web-{16ADB59D-0E46-949A-D250-21EF7B300A5A}" dt="2023-08-30T02:15:17.576" v="31"/>
          <ac:spMkLst>
            <pc:docMk/>
            <pc:sldMk cId="3833884964" sldId="564"/>
            <ac:spMk id="2" creationId="{29A627BC-58C8-CF97-A7B1-C438015AA63D}"/>
          </ac:spMkLst>
        </pc:spChg>
        <pc:spChg chg="mod ord">
          <ac:chgData name="Ella Collins-White" userId="S::ella.collins-white@sydney.edu.au::eb32d6e5-edf9-407b-9d4b-63532c36e228" providerId="AD" clId="Web-{16ADB59D-0E46-949A-D250-21EF7B300A5A}" dt="2023-08-30T02:15:17.576" v="31"/>
          <ac:spMkLst>
            <pc:docMk/>
            <pc:sldMk cId="3833884964" sldId="564"/>
            <ac:spMk id="4" creationId="{BBF8B9C6-58CD-E289-4C29-B8E9C3C89ACE}"/>
          </ac:spMkLst>
        </pc:spChg>
        <pc:picChg chg="mod ord">
          <ac:chgData name="Ella Collins-White" userId="S::ella.collins-white@sydney.edu.au::eb32d6e5-edf9-407b-9d4b-63532c36e228" providerId="AD" clId="Web-{16ADB59D-0E46-949A-D250-21EF7B300A5A}" dt="2023-08-30T02:15:17.576" v="31"/>
          <ac:picMkLst>
            <pc:docMk/>
            <pc:sldMk cId="3833884964" sldId="564"/>
            <ac:picMk id="1026" creationId="{D309D47F-16BD-EE16-9F33-D9F821F3D057}"/>
          </ac:picMkLst>
        </pc:picChg>
      </pc:sldChg>
      <pc:sldChg chg="modSp mod modClrScheme chgLayout">
        <pc:chgData name="Ella Collins-White" userId="S::ella.collins-white@sydney.edu.au::eb32d6e5-edf9-407b-9d4b-63532c36e228" providerId="AD" clId="Web-{16ADB59D-0E46-949A-D250-21EF7B300A5A}" dt="2023-08-30T02:15:17.576" v="31"/>
        <pc:sldMkLst>
          <pc:docMk/>
          <pc:sldMk cId="4172944754" sldId="565"/>
        </pc:sldMkLst>
        <pc:spChg chg="mod ord">
          <ac:chgData name="Ella Collins-White" userId="S::ella.collins-white@sydney.edu.au::eb32d6e5-edf9-407b-9d4b-63532c36e228" providerId="AD" clId="Web-{16ADB59D-0E46-949A-D250-21EF7B300A5A}" dt="2023-08-30T02:15:17.576" v="31"/>
          <ac:spMkLst>
            <pc:docMk/>
            <pc:sldMk cId="4172944754" sldId="565"/>
            <ac:spMk id="2" creationId="{A3073367-79E7-A7AE-80E0-0B40A36CEB8D}"/>
          </ac:spMkLst>
        </pc:spChg>
        <pc:spChg chg="mod ord">
          <ac:chgData name="Ella Collins-White" userId="S::ella.collins-white@sydney.edu.au::eb32d6e5-edf9-407b-9d4b-63532c36e228" providerId="AD" clId="Web-{16ADB59D-0E46-949A-D250-21EF7B300A5A}" dt="2023-08-30T02:15:17.576" v="31"/>
          <ac:spMkLst>
            <pc:docMk/>
            <pc:sldMk cId="4172944754" sldId="565"/>
            <ac:spMk id="4" creationId="{39B1A687-D6E2-7770-6835-F17D35C09B22}"/>
          </ac:spMkLst>
        </pc:spChg>
        <pc:picChg chg="mod ord">
          <ac:chgData name="Ella Collins-White" userId="S::ella.collins-white@sydney.edu.au::eb32d6e5-edf9-407b-9d4b-63532c36e228" providerId="AD" clId="Web-{16ADB59D-0E46-949A-D250-21EF7B300A5A}" dt="2023-08-30T02:15:17.576" v="31"/>
          <ac:picMkLst>
            <pc:docMk/>
            <pc:sldMk cId="4172944754" sldId="565"/>
            <ac:picMk id="11" creationId="{121D4B94-A572-973F-82BA-047B518C2561}"/>
          </ac:picMkLst>
        </pc:picChg>
      </pc:sldChg>
      <pc:sldChg chg="modSp mod modClrScheme chgLayout">
        <pc:chgData name="Ella Collins-White" userId="S::ella.collins-white@sydney.edu.au::eb32d6e5-edf9-407b-9d4b-63532c36e228" providerId="AD" clId="Web-{16ADB59D-0E46-949A-D250-21EF7B300A5A}" dt="2023-08-30T02:15:17.576" v="31"/>
        <pc:sldMkLst>
          <pc:docMk/>
          <pc:sldMk cId="826501013" sldId="566"/>
        </pc:sldMkLst>
        <pc:spChg chg="mod ord">
          <ac:chgData name="Ella Collins-White" userId="S::ella.collins-white@sydney.edu.au::eb32d6e5-edf9-407b-9d4b-63532c36e228" providerId="AD" clId="Web-{16ADB59D-0E46-949A-D250-21EF7B300A5A}" dt="2023-08-30T02:15:17.576" v="31"/>
          <ac:spMkLst>
            <pc:docMk/>
            <pc:sldMk cId="826501013" sldId="566"/>
            <ac:spMk id="2" creationId="{C843D98B-AC0C-04C0-F113-E797E3E0ED25}"/>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1086838830" sldId="567"/>
        </pc:sldMkLst>
        <pc:spChg chg="mod ord">
          <ac:chgData name="Ella Collins-White" userId="S::ella.collins-white@sydney.edu.au::eb32d6e5-edf9-407b-9d4b-63532c36e228" providerId="AD" clId="Web-{16ADB59D-0E46-949A-D250-21EF7B300A5A}" dt="2023-08-30T02:15:17.576" v="31"/>
          <ac:spMkLst>
            <pc:docMk/>
            <pc:sldMk cId="1086838830" sldId="567"/>
            <ac:spMk id="2" creationId="{36BED13D-FF28-5DAC-560A-3DC18A1649ED}"/>
          </ac:spMkLst>
        </pc:spChg>
        <pc:spChg chg="mod ord">
          <ac:chgData name="Ella Collins-White" userId="S::ella.collins-white@sydney.edu.au::eb32d6e5-edf9-407b-9d4b-63532c36e228" providerId="AD" clId="Web-{16ADB59D-0E46-949A-D250-21EF7B300A5A}" dt="2023-08-30T02:15:17.576" v="31"/>
          <ac:spMkLst>
            <pc:docMk/>
            <pc:sldMk cId="1086838830" sldId="567"/>
            <ac:spMk id="3" creationId="{42D25FE2-64D0-2FCB-A924-BFB4B3CBC2BE}"/>
          </ac:spMkLst>
        </pc:spChg>
      </pc:sldChg>
      <pc:sldChg chg="mod modClrScheme chgLayout">
        <pc:chgData name="Ella Collins-White" userId="S::ella.collins-white@sydney.edu.au::eb32d6e5-edf9-407b-9d4b-63532c36e228" providerId="AD" clId="Web-{16ADB59D-0E46-949A-D250-21EF7B300A5A}" dt="2023-08-30T02:15:17.576" v="31"/>
        <pc:sldMkLst>
          <pc:docMk/>
          <pc:sldMk cId="763246195" sldId="568"/>
        </pc:sldMkLst>
      </pc:sldChg>
      <pc:sldChg chg="modSp mod modClrScheme chgLayout">
        <pc:chgData name="Ella Collins-White" userId="S::ella.collins-white@sydney.edu.au::eb32d6e5-edf9-407b-9d4b-63532c36e228" providerId="AD" clId="Web-{16ADB59D-0E46-949A-D250-21EF7B300A5A}" dt="2023-08-30T02:15:17.576" v="31"/>
        <pc:sldMkLst>
          <pc:docMk/>
          <pc:sldMk cId="1525272716" sldId="569"/>
        </pc:sldMkLst>
        <pc:spChg chg="mod ord">
          <ac:chgData name="Ella Collins-White" userId="S::ella.collins-white@sydney.edu.au::eb32d6e5-edf9-407b-9d4b-63532c36e228" providerId="AD" clId="Web-{16ADB59D-0E46-949A-D250-21EF7B300A5A}" dt="2023-08-30T02:15:17.576" v="31"/>
          <ac:spMkLst>
            <pc:docMk/>
            <pc:sldMk cId="1525272716" sldId="569"/>
            <ac:spMk id="2" creationId="{D374AEA2-20B7-85DB-2D62-CD1FE3A278A6}"/>
          </ac:spMkLst>
        </pc:spChg>
      </pc:sldChg>
      <pc:sldChg chg="modSp mod modClrScheme chgLayout">
        <pc:chgData name="Ella Collins-White" userId="S::ella.collins-white@sydney.edu.au::eb32d6e5-edf9-407b-9d4b-63532c36e228" providerId="AD" clId="Web-{16ADB59D-0E46-949A-D250-21EF7B300A5A}" dt="2023-08-30T02:15:17.576" v="31"/>
        <pc:sldMkLst>
          <pc:docMk/>
          <pc:sldMk cId="4108674455" sldId="570"/>
        </pc:sldMkLst>
        <pc:spChg chg="mod ord">
          <ac:chgData name="Ella Collins-White" userId="S::ella.collins-white@sydney.edu.au::eb32d6e5-edf9-407b-9d4b-63532c36e228" providerId="AD" clId="Web-{16ADB59D-0E46-949A-D250-21EF7B300A5A}" dt="2023-08-30T02:15:17.576" v="31"/>
          <ac:spMkLst>
            <pc:docMk/>
            <pc:sldMk cId="4108674455" sldId="570"/>
            <ac:spMk id="2" creationId="{D0427DCB-FF01-DCD5-7505-1570449B9967}"/>
          </ac:spMkLst>
        </pc:spChg>
        <pc:spChg chg="mod ord">
          <ac:chgData name="Ella Collins-White" userId="S::ella.collins-white@sydney.edu.au::eb32d6e5-edf9-407b-9d4b-63532c36e228" providerId="AD" clId="Web-{16ADB59D-0E46-949A-D250-21EF7B300A5A}" dt="2023-08-30T02:15:17.576" v="31"/>
          <ac:spMkLst>
            <pc:docMk/>
            <pc:sldMk cId="4108674455" sldId="570"/>
            <ac:spMk id="3" creationId="{5DE5852B-C92C-8882-432F-CBE9E571BD70}"/>
          </ac:spMkLst>
        </pc:spChg>
      </pc:sldChg>
      <pc:sldChg chg="modSp new add del mod modClrScheme chgLayout">
        <pc:chgData name="Ella Collins-White" userId="S::ella.collins-white@sydney.edu.au::eb32d6e5-edf9-407b-9d4b-63532c36e228" providerId="AD" clId="Web-{16ADB59D-0E46-949A-D250-21EF7B300A5A}" dt="2023-08-30T02:15:17.576" v="31"/>
        <pc:sldMkLst>
          <pc:docMk/>
          <pc:sldMk cId="106014835" sldId="571"/>
        </pc:sldMkLst>
        <pc:spChg chg="mod ord">
          <ac:chgData name="Ella Collins-White" userId="S::ella.collins-white@sydney.edu.au::eb32d6e5-edf9-407b-9d4b-63532c36e228" providerId="AD" clId="Web-{16ADB59D-0E46-949A-D250-21EF7B300A5A}" dt="2023-08-30T02:15:17.576" v="31"/>
          <ac:spMkLst>
            <pc:docMk/>
            <pc:sldMk cId="106014835" sldId="571"/>
            <ac:spMk id="2" creationId="{3F791003-C1E5-5680-458E-E17118A79E4F}"/>
          </ac:spMkLst>
        </pc:spChg>
        <pc:spChg chg="mod ord">
          <ac:chgData name="Ella Collins-White" userId="S::ella.collins-white@sydney.edu.au::eb32d6e5-edf9-407b-9d4b-63532c36e228" providerId="AD" clId="Web-{16ADB59D-0E46-949A-D250-21EF7B300A5A}" dt="2023-08-30T02:15:17.576" v="31"/>
          <ac:spMkLst>
            <pc:docMk/>
            <pc:sldMk cId="106014835" sldId="571"/>
            <ac:spMk id="3" creationId="{935116DB-E78B-BB91-C080-71E19D12C690}"/>
          </ac:spMkLst>
        </pc:spChg>
      </pc:sldChg>
      <pc:sldMasterChg chg="add del addSldLayout delSldLayout">
        <pc:chgData name="Ella Collins-White" userId="S::ella.collins-white@sydney.edu.au::eb32d6e5-edf9-407b-9d4b-63532c36e228" providerId="AD" clId="Web-{16ADB59D-0E46-949A-D250-21EF7B300A5A}" dt="2023-08-30T02:15:17.576" v="31"/>
        <pc:sldMasterMkLst>
          <pc:docMk/>
          <pc:sldMasterMk cId="2746693748" sldId="2147483681"/>
        </pc:sldMasterMkLst>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3801357388" sldId="2147483682"/>
          </pc:sldLayoutMkLst>
        </pc:sldLayoutChg>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543584279" sldId="2147483688"/>
          </pc:sldLayoutMkLst>
        </pc:sldLayoutChg>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175839431" sldId="2147483698"/>
          </pc:sldLayoutMkLst>
        </pc:sldLayoutChg>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2512814832" sldId="2147483699"/>
          </pc:sldLayoutMkLst>
        </pc:sldLayoutChg>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1843296088" sldId="2147483701"/>
          </pc:sldLayoutMkLst>
        </pc:sldLayoutChg>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1544558770" sldId="2147483703"/>
          </pc:sldLayoutMkLst>
        </pc:sldLayoutChg>
        <pc:sldLayoutChg chg="add del">
          <pc:chgData name="Ella Collins-White" userId="S::ella.collins-white@sydney.edu.au::eb32d6e5-edf9-407b-9d4b-63532c36e228" providerId="AD" clId="Web-{16ADB59D-0E46-949A-D250-21EF7B300A5A}" dt="2023-08-30T02:15:17.576" v="31"/>
          <pc:sldLayoutMkLst>
            <pc:docMk/>
            <pc:sldMasterMk cId="2746693748" sldId="2147483681"/>
            <pc:sldLayoutMk cId="4219685196" sldId="2147483704"/>
          </pc:sldLayoutMkLst>
        </pc:sldLayoutChg>
      </pc:sldMasterChg>
      <pc:sldMasterChg chg="add del addSldLayout delSldLayout modSldLayout">
        <pc:chgData name="Ella Collins-White" userId="S::ella.collins-white@sydney.edu.au::eb32d6e5-edf9-407b-9d4b-63532c36e228" providerId="AD" clId="Web-{16ADB59D-0E46-949A-D250-21EF7B300A5A}" dt="2023-08-30T02:15:17.576" v="31"/>
        <pc:sldMasterMkLst>
          <pc:docMk/>
          <pc:sldMasterMk cId="2982299545" sldId="2147483705"/>
        </pc:sldMasterMkLst>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874725806" sldId="2147483706"/>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3093529649" sldId="2147483707"/>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533459589" sldId="2147483708"/>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1011336866" sldId="2147483709"/>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2027978095" sldId="2147483710"/>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4011600690" sldId="2147483711"/>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876347193" sldId="2147483712"/>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1896839829" sldId="2147483713"/>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360151698" sldId="2147483714"/>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408020537" sldId="2147483715"/>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2100928425" sldId="2147483716"/>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1775682205" sldId="2147483717"/>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2074576978" sldId="2147483718"/>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813986279" sldId="2147483719"/>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2033045443" sldId="2147483720"/>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221228282" sldId="2147483721"/>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3995947625" sldId="2147483722"/>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436137294" sldId="2147483723"/>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3751439647" sldId="2147483724"/>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2211716279" sldId="2147483725"/>
          </pc:sldLayoutMkLst>
        </pc:sldLayoutChg>
        <pc:sldLayoutChg chg="add del mod replId">
          <pc:chgData name="Ella Collins-White" userId="S::ella.collins-white@sydney.edu.au::eb32d6e5-edf9-407b-9d4b-63532c36e228" providerId="AD" clId="Web-{16ADB59D-0E46-949A-D250-21EF7B300A5A}" dt="2023-08-30T02:15:17.576" v="31"/>
          <pc:sldLayoutMkLst>
            <pc:docMk/>
            <pc:sldMasterMk cId="2982299545" sldId="2147483705"/>
            <pc:sldLayoutMk cId="4094164176" sldId="214748372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2EBF3-C094-4D44-B0D4-7BE83A54FB78}"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0B6166F7-3A8E-4077-8174-CB2C03069678}">
      <dgm:prSet custT="1"/>
      <dgm:spPr/>
      <dgm:t>
        <a:bodyPr/>
        <a:lstStyle/>
        <a:p>
          <a:r>
            <a:rPr lang="en-US" sz="1800"/>
            <a:t>What</a:t>
          </a:r>
          <a:endParaRPr lang="en-US" sz="1600"/>
        </a:p>
      </dgm:t>
    </dgm:pt>
    <dgm:pt modelId="{04279D71-4A2F-4CED-A9CD-053FF280EAE6}" type="parTrans" cxnId="{B435E80F-B261-47A0-8882-3B2936B25DBE}">
      <dgm:prSet/>
      <dgm:spPr/>
      <dgm:t>
        <a:bodyPr/>
        <a:lstStyle/>
        <a:p>
          <a:endParaRPr lang="en-US" sz="2400"/>
        </a:p>
      </dgm:t>
    </dgm:pt>
    <dgm:pt modelId="{FBCF720D-CAE5-4DA7-A0BD-B7B3074DF221}" type="sibTrans" cxnId="{B435E80F-B261-47A0-8882-3B2936B25DBE}">
      <dgm:prSet/>
      <dgm:spPr/>
      <dgm:t>
        <a:bodyPr/>
        <a:lstStyle/>
        <a:p>
          <a:endParaRPr lang="en-US" sz="2400"/>
        </a:p>
      </dgm:t>
    </dgm:pt>
    <dgm:pt modelId="{1BF8C561-30CF-40ED-892E-63081152A310}">
      <dgm:prSet custT="1"/>
      <dgm:spPr>
        <a:solidFill>
          <a:srgbClr val="69BECF"/>
        </a:solidFill>
      </dgm:spPr>
      <dgm:t>
        <a:bodyPr/>
        <a:lstStyle/>
        <a:p>
          <a:r>
            <a:rPr lang="en-US" sz="1700" dirty="0">
              <a:solidFill>
                <a:schemeClr val="tx1"/>
              </a:solidFill>
            </a:rPr>
            <a:t>Participation = oral contributions</a:t>
          </a:r>
        </a:p>
        <a:p>
          <a:r>
            <a:rPr lang="en-US" sz="1700" dirty="0">
              <a:solidFill>
                <a:schemeClr val="tx1"/>
              </a:solidFill>
            </a:rPr>
            <a:t>Tracking all contributions to class</a:t>
          </a:r>
        </a:p>
      </dgm:t>
    </dgm:pt>
    <dgm:pt modelId="{A883CD22-7C04-42E4-BDE2-20A8CE701C75}" type="parTrans" cxnId="{79D96B18-5292-4A5C-A92F-21254862BFAB}">
      <dgm:prSet/>
      <dgm:spPr/>
      <dgm:t>
        <a:bodyPr/>
        <a:lstStyle/>
        <a:p>
          <a:endParaRPr lang="en-US" sz="2400"/>
        </a:p>
      </dgm:t>
    </dgm:pt>
    <dgm:pt modelId="{678BF5AC-3AFC-456F-A355-57ECE9A376B6}" type="sibTrans" cxnId="{79D96B18-5292-4A5C-A92F-21254862BFAB}">
      <dgm:prSet/>
      <dgm:spPr/>
      <dgm:t>
        <a:bodyPr/>
        <a:lstStyle/>
        <a:p>
          <a:endParaRPr lang="en-US" sz="2400"/>
        </a:p>
      </dgm:t>
    </dgm:pt>
    <dgm:pt modelId="{4AB14368-C60A-4885-9520-A04428F1ECC6}">
      <dgm:prSet custT="1"/>
      <dgm:spPr/>
      <dgm:t>
        <a:bodyPr/>
        <a:lstStyle/>
        <a:p>
          <a:r>
            <a:rPr lang="en-US" sz="1800"/>
            <a:t>Why</a:t>
          </a:r>
          <a:endParaRPr lang="en-US" sz="1600"/>
        </a:p>
      </dgm:t>
    </dgm:pt>
    <dgm:pt modelId="{30F3A6B4-2E4F-4A2D-91EE-BE5347124933}" type="parTrans" cxnId="{130192CF-5AD8-4C3A-BF1D-3061E450923D}">
      <dgm:prSet/>
      <dgm:spPr/>
      <dgm:t>
        <a:bodyPr/>
        <a:lstStyle/>
        <a:p>
          <a:endParaRPr lang="en-US" sz="2400"/>
        </a:p>
      </dgm:t>
    </dgm:pt>
    <dgm:pt modelId="{16D9F3F0-CBCA-41E8-A3B2-2A2F9FC54A80}" type="sibTrans" cxnId="{130192CF-5AD8-4C3A-BF1D-3061E450923D}">
      <dgm:prSet/>
      <dgm:spPr/>
      <dgm:t>
        <a:bodyPr/>
        <a:lstStyle/>
        <a:p>
          <a:endParaRPr lang="en-US" sz="2400"/>
        </a:p>
      </dgm:t>
    </dgm:pt>
    <dgm:pt modelId="{AE6969C5-CF17-480E-B3D2-9237B74FDA34}">
      <dgm:prSet custT="1"/>
      <dgm:spPr/>
      <dgm:t>
        <a:bodyPr/>
        <a:lstStyle/>
        <a:p>
          <a:r>
            <a:rPr lang="en-US" sz="1800"/>
            <a:t>How</a:t>
          </a:r>
          <a:endParaRPr lang="en-US" sz="1600"/>
        </a:p>
      </dgm:t>
    </dgm:pt>
    <dgm:pt modelId="{C484BD34-14CF-4ED7-93C7-22E249CE1ADB}" type="parTrans" cxnId="{16F8182D-1C23-49F4-9499-513B1914AEBA}">
      <dgm:prSet/>
      <dgm:spPr/>
      <dgm:t>
        <a:bodyPr/>
        <a:lstStyle/>
        <a:p>
          <a:endParaRPr lang="en-US" sz="2400"/>
        </a:p>
      </dgm:t>
    </dgm:pt>
    <dgm:pt modelId="{41844A31-BE37-424D-B7D3-647AD047660B}" type="sibTrans" cxnId="{16F8182D-1C23-49F4-9499-513B1914AEBA}">
      <dgm:prSet/>
      <dgm:spPr/>
      <dgm:t>
        <a:bodyPr/>
        <a:lstStyle/>
        <a:p>
          <a:endParaRPr lang="en-US" sz="2400"/>
        </a:p>
      </dgm:t>
    </dgm:pt>
    <dgm:pt modelId="{F1A0E8D8-1630-BC4E-8049-A54942660875}">
      <dgm:prSet custT="1"/>
      <dgm:spPr>
        <a:solidFill>
          <a:srgbClr val="69BECF"/>
        </a:solidFill>
      </dgm:spPr>
      <dgm:t>
        <a:bodyPr/>
        <a:lstStyle/>
        <a:p>
          <a:r>
            <a:rPr lang="en-US" sz="1700" dirty="0">
              <a:solidFill>
                <a:schemeClr val="tx1"/>
              </a:solidFill>
            </a:rPr>
            <a:t>Cultural and linguistic diversity </a:t>
          </a:r>
        </a:p>
        <a:p>
          <a:r>
            <a:rPr lang="en-US" sz="1700" dirty="0">
              <a:solidFill>
                <a:schemeClr val="tx1"/>
              </a:solidFill>
            </a:rPr>
            <a:t>Diversity of academic backgrounds</a:t>
          </a:r>
        </a:p>
        <a:p>
          <a:r>
            <a:rPr lang="en-US" sz="1700" dirty="0">
              <a:solidFill>
                <a:schemeClr val="tx1"/>
              </a:solidFill>
            </a:rPr>
            <a:t>First time studying in Australia </a:t>
          </a:r>
        </a:p>
      </dgm:t>
    </dgm:pt>
    <dgm:pt modelId="{FE741784-99D1-1543-A441-F082A41723C4}" type="parTrans" cxnId="{C3A7C5B4-147F-BB4A-9819-C7478B107BF8}">
      <dgm:prSet/>
      <dgm:spPr/>
      <dgm:t>
        <a:bodyPr/>
        <a:lstStyle/>
        <a:p>
          <a:endParaRPr lang="en-GB" sz="2400"/>
        </a:p>
      </dgm:t>
    </dgm:pt>
    <dgm:pt modelId="{BB7887A2-8272-E744-BB7A-4782AD71B0D4}" type="sibTrans" cxnId="{C3A7C5B4-147F-BB4A-9819-C7478B107BF8}">
      <dgm:prSet/>
      <dgm:spPr/>
      <dgm:t>
        <a:bodyPr/>
        <a:lstStyle/>
        <a:p>
          <a:endParaRPr lang="en-GB" sz="2400"/>
        </a:p>
      </dgm:t>
    </dgm:pt>
    <dgm:pt modelId="{E997CFB3-2816-8143-AA3B-52B8F2F90A87}">
      <dgm:prSet custT="1"/>
      <dgm:spPr>
        <a:solidFill>
          <a:srgbClr val="69BECF"/>
        </a:solidFill>
      </dgm:spPr>
      <dgm:t>
        <a:bodyPr/>
        <a:lstStyle/>
        <a:p>
          <a:r>
            <a:rPr lang="en-US" sz="1700" dirty="0">
              <a:solidFill>
                <a:schemeClr val="tx1"/>
              </a:solidFill>
            </a:rPr>
            <a:t>Widened definition of participation</a:t>
          </a:r>
        </a:p>
      </dgm:t>
    </dgm:pt>
    <dgm:pt modelId="{B95611A3-46E0-364F-B743-0673A642E457}" type="parTrans" cxnId="{6B6F0287-2C39-A84C-9CF3-26F0B190D79C}">
      <dgm:prSet/>
      <dgm:spPr/>
      <dgm:t>
        <a:bodyPr/>
        <a:lstStyle/>
        <a:p>
          <a:endParaRPr lang="en-GB" sz="2400"/>
        </a:p>
      </dgm:t>
    </dgm:pt>
    <dgm:pt modelId="{826C61FB-9538-BD43-8056-80CD7672AF0E}" type="sibTrans" cxnId="{6B6F0287-2C39-A84C-9CF3-26F0B190D79C}">
      <dgm:prSet/>
      <dgm:spPr/>
      <dgm:t>
        <a:bodyPr/>
        <a:lstStyle/>
        <a:p>
          <a:endParaRPr lang="en-GB" sz="2400"/>
        </a:p>
      </dgm:t>
    </dgm:pt>
    <dgm:pt modelId="{163514A2-AB8C-324A-B93A-354C2E0C1AC9}">
      <dgm:prSet custT="1"/>
      <dgm:spPr>
        <a:solidFill>
          <a:srgbClr val="69BECF"/>
        </a:solidFill>
      </dgm:spPr>
      <dgm:t>
        <a:bodyPr/>
        <a:lstStyle/>
        <a:p>
          <a:r>
            <a:rPr lang="en-US" sz="1700" dirty="0">
              <a:solidFill>
                <a:schemeClr val="tx1"/>
              </a:solidFill>
            </a:rPr>
            <a:t>Scaffolded weekly class preparation</a:t>
          </a:r>
        </a:p>
        <a:p>
          <a:r>
            <a:rPr lang="en-US" sz="1700" dirty="0">
              <a:solidFill>
                <a:schemeClr val="tx1"/>
              </a:solidFill>
            </a:rPr>
            <a:t>Assess individual reflection on preparation, engagement, participation and learning</a:t>
          </a:r>
        </a:p>
      </dgm:t>
    </dgm:pt>
    <dgm:pt modelId="{FB3D9957-9678-E145-980C-D7B517070092}" type="parTrans" cxnId="{04561DCB-8845-9748-8DC9-E303B75CE69A}">
      <dgm:prSet/>
      <dgm:spPr/>
      <dgm:t>
        <a:bodyPr/>
        <a:lstStyle/>
        <a:p>
          <a:endParaRPr lang="en-GB" sz="2400"/>
        </a:p>
      </dgm:t>
    </dgm:pt>
    <dgm:pt modelId="{9C975F3C-5167-1C4A-A240-6E7DC089AA80}" type="sibTrans" cxnId="{04561DCB-8845-9748-8DC9-E303B75CE69A}">
      <dgm:prSet/>
      <dgm:spPr/>
      <dgm:t>
        <a:bodyPr/>
        <a:lstStyle/>
        <a:p>
          <a:endParaRPr lang="en-GB" sz="2400"/>
        </a:p>
      </dgm:t>
    </dgm:pt>
    <dgm:pt modelId="{96E35324-3999-0343-9039-C5BFAA0B1356}">
      <dgm:prSet custT="1"/>
      <dgm:spPr/>
      <dgm:t>
        <a:bodyPr/>
        <a:lstStyle/>
        <a:p>
          <a:r>
            <a:rPr lang="en-GB" sz="1800" b="0"/>
            <a:t>What</a:t>
          </a:r>
          <a:endParaRPr lang="en-GB" sz="1200" b="1"/>
        </a:p>
      </dgm:t>
    </dgm:pt>
    <dgm:pt modelId="{451D3C42-F3C6-314F-A332-98BAC9BBBC2A}" type="parTrans" cxnId="{71A92A41-AFAB-974C-826B-FB97D54ACB8F}">
      <dgm:prSet/>
      <dgm:spPr/>
      <dgm:t>
        <a:bodyPr/>
        <a:lstStyle/>
        <a:p>
          <a:endParaRPr lang="en-GB" sz="2400"/>
        </a:p>
      </dgm:t>
    </dgm:pt>
    <dgm:pt modelId="{39E1C97F-1BE9-B347-8504-56720C57E8EA}" type="sibTrans" cxnId="{71A92A41-AFAB-974C-826B-FB97D54ACB8F}">
      <dgm:prSet/>
      <dgm:spPr/>
      <dgm:t>
        <a:bodyPr/>
        <a:lstStyle/>
        <a:p>
          <a:endParaRPr lang="en-GB" sz="2400"/>
        </a:p>
      </dgm:t>
    </dgm:pt>
    <dgm:pt modelId="{6B71AC6D-BEB1-794C-B95E-051002EEDE22}">
      <dgm:prSet custT="1"/>
      <dgm:spPr>
        <a:solidFill>
          <a:srgbClr val="69BECF"/>
        </a:solidFill>
      </dgm:spPr>
      <dgm:t>
        <a:bodyPr/>
        <a:lstStyle/>
        <a:p>
          <a:r>
            <a:rPr lang="en-US" sz="2400" b="1" dirty="0">
              <a:solidFill>
                <a:schemeClr val="tx1"/>
              </a:solidFill>
            </a:rPr>
            <a:t>Class Participation</a:t>
          </a:r>
        </a:p>
        <a:p>
          <a:r>
            <a:rPr lang="en-US" sz="2400" b="1" dirty="0">
              <a:solidFill>
                <a:schemeClr val="tx1"/>
              </a:solidFill>
            </a:rPr>
            <a:t>Goal: increase participation</a:t>
          </a:r>
          <a:endParaRPr lang="en-GB" sz="2400" b="1" dirty="0">
            <a:solidFill>
              <a:schemeClr val="tx1"/>
            </a:solidFill>
          </a:endParaRPr>
        </a:p>
      </dgm:t>
    </dgm:pt>
    <dgm:pt modelId="{40319B4C-2C18-6F45-94D2-87E88B67CF4F}" type="parTrans" cxnId="{D87B70D4-2DB8-5648-A7C9-18957AFEF420}">
      <dgm:prSet/>
      <dgm:spPr/>
      <dgm:t>
        <a:bodyPr/>
        <a:lstStyle/>
        <a:p>
          <a:endParaRPr lang="en-GB" sz="2400"/>
        </a:p>
      </dgm:t>
    </dgm:pt>
    <dgm:pt modelId="{1C1DCFBB-AA92-D440-8271-95380EA68E0B}" type="sibTrans" cxnId="{D87B70D4-2DB8-5648-A7C9-18957AFEF420}">
      <dgm:prSet/>
      <dgm:spPr/>
      <dgm:t>
        <a:bodyPr/>
        <a:lstStyle/>
        <a:p>
          <a:endParaRPr lang="en-GB" sz="2400"/>
        </a:p>
      </dgm:t>
    </dgm:pt>
    <dgm:pt modelId="{B8DBE7A5-E390-224B-8E94-BB81225F500D}" type="pres">
      <dgm:prSet presAssocID="{C0B2EBF3-C094-4D44-B0D4-7BE83A54FB78}" presName="Name0" presStyleCnt="0">
        <dgm:presLayoutVars>
          <dgm:dir/>
          <dgm:animLvl val="lvl"/>
          <dgm:resizeHandles val="exact"/>
        </dgm:presLayoutVars>
      </dgm:prSet>
      <dgm:spPr/>
    </dgm:pt>
    <dgm:pt modelId="{849AE15E-788E-4848-9C82-2A0C7AFAB83E}" type="pres">
      <dgm:prSet presAssocID="{96E35324-3999-0343-9039-C5BFAA0B1356}" presName="linNode" presStyleCnt="0"/>
      <dgm:spPr/>
    </dgm:pt>
    <dgm:pt modelId="{C2DB451D-1092-094E-9815-6024FF5214EB}" type="pres">
      <dgm:prSet presAssocID="{96E35324-3999-0343-9039-C5BFAA0B1356}" presName="parentText" presStyleLbl="solidFgAcc1" presStyleIdx="0" presStyleCnt="4">
        <dgm:presLayoutVars>
          <dgm:chMax val="1"/>
          <dgm:bulletEnabled/>
        </dgm:presLayoutVars>
      </dgm:prSet>
      <dgm:spPr/>
    </dgm:pt>
    <dgm:pt modelId="{79FAF342-4864-7A44-AFE9-CD19F62B8E19}" type="pres">
      <dgm:prSet presAssocID="{96E35324-3999-0343-9039-C5BFAA0B1356}" presName="descendantText" presStyleLbl="alignNode1" presStyleIdx="0" presStyleCnt="4" custLinFactNeighborY="198">
        <dgm:presLayoutVars>
          <dgm:bulletEnabled/>
        </dgm:presLayoutVars>
      </dgm:prSet>
      <dgm:spPr/>
    </dgm:pt>
    <dgm:pt modelId="{9A4DC561-1144-214A-83E4-424874CA68AC}" type="pres">
      <dgm:prSet presAssocID="{39E1C97F-1BE9-B347-8504-56720C57E8EA}" presName="sp" presStyleCnt="0"/>
      <dgm:spPr/>
    </dgm:pt>
    <dgm:pt modelId="{D8CADD44-D9BE-4948-A251-89DF916FCA7F}" type="pres">
      <dgm:prSet presAssocID="{0B6166F7-3A8E-4077-8174-CB2C03069678}" presName="linNode" presStyleCnt="0"/>
      <dgm:spPr/>
    </dgm:pt>
    <dgm:pt modelId="{977A3A22-6ED4-984E-A3C7-86AA4A7D5CDC}" type="pres">
      <dgm:prSet presAssocID="{0B6166F7-3A8E-4077-8174-CB2C03069678}" presName="parentText" presStyleLbl="solidFgAcc1" presStyleIdx="1" presStyleCnt="4">
        <dgm:presLayoutVars>
          <dgm:chMax val="1"/>
          <dgm:bulletEnabled/>
        </dgm:presLayoutVars>
      </dgm:prSet>
      <dgm:spPr/>
    </dgm:pt>
    <dgm:pt modelId="{CB76854C-5002-6C4F-B6A9-B4C978848B0C}" type="pres">
      <dgm:prSet presAssocID="{0B6166F7-3A8E-4077-8174-CB2C03069678}" presName="descendantText" presStyleLbl="alignNode1" presStyleIdx="1" presStyleCnt="4">
        <dgm:presLayoutVars>
          <dgm:bulletEnabled/>
        </dgm:presLayoutVars>
      </dgm:prSet>
      <dgm:spPr/>
    </dgm:pt>
    <dgm:pt modelId="{55D18ADB-3BBB-DE4D-B03A-5B8A0F70660E}" type="pres">
      <dgm:prSet presAssocID="{FBCF720D-CAE5-4DA7-A0BD-B7B3074DF221}" presName="sp" presStyleCnt="0"/>
      <dgm:spPr/>
    </dgm:pt>
    <dgm:pt modelId="{62B6BF30-A54D-D54F-BBC7-3C08A9878EA5}" type="pres">
      <dgm:prSet presAssocID="{4AB14368-C60A-4885-9520-A04428F1ECC6}" presName="linNode" presStyleCnt="0"/>
      <dgm:spPr/>
    </dgm:pt>
    <dgm:pt modelId="{496A2A7A-D0BF-3B43-8595-6EF2E27EFF4C}" type="pres">
      <dgm:prSet presAssocID="{4AB14368-C60A-4885-9520-A04428F1ECC6}" presName="parentText" presStyleLbl="solidFgAcc1" presStyleIdx="2" presStyleCnt="4">
        <dgm:presLayoutVars>
          <dgm:chMax val="1"/>
          <dgm:bulletEnabled/>
        </dgm:presLayoutVars>
      </dgm:prSet>
      <dgm:spPr/>
    </dgm:pt>
    <dgm:pt modelId="{43D436FC-E14B-3445-81A1-AD17F3766463}" type="pres">
      <dgm:prSet presAssocID="{4AB14368-C60A-4885-9520-A04428F1ECC6}" presName="descendantText" presStyleLbl="alignNode1" presStyleIdx="2" presStyleCnt="4">
        <dgm:presLayoutVars>
          <dgm:bulletEnabled/>
        </dgm:presLayoutVars>
      </dgm:prSet>
      <dgm:spPr/>
    </dgm:pt>
    <dgm:pt modelId="{0160CC01-462E-9D48-8E96-F8A5C3FF970C}" type="pres">
      <dgm:prSet presAssocID="{16D9F3F0-CBCA-41E8-A3B2-2A2F9FC54A80}" presName="sp" presStyleCnt="0"/>
      <dgm:spPr/>
    </dgm:pt>
    <dgm:pt modelId="{368EE412-D9A5-4843-B3D1-44C285C2666A}" type="pres">
      <dgm:prSet presAssocID="{AE6969C5-CF17-480E-B3D2-9237B74FDA34}" presName="linNode" presStyleCnt="0"/>
      <dgm:spPr/>
    </dgm:pt>
    <dgm:pt modelId="{1F4B2619-E0B4-5949-BBDB-82F18A216171}" type="pres">
      <dgm:prSet presAssocID="{AE6969C5-CF17-480E-B3D2-9237B74FDA34}" presName="parentText" presStyleLbl="solidFgAcc1" presStyleIdx="3" presStyleCnt="4">
        <dgm:presLayoutVars>
          <dgm:chMax val="1"/>
          <dgm:bulletEnabled/>
        </dgm:presLayoutVars>
      </dgm:prSet>
      <dgm:spPr/>
    </dgm:pt>
    <dgm:pt modelId="{D8F5CCF1-D739-6A42-BD60-ECD048C95170}" type="pres">
      <dgm:prSet presAssocID="{AE6969C5-CF17-480E-B3D2-9237B74FDA34}" presName="descendantText" presStyleLbl="alignNode1" presStyleIdx="3" presStyleCnt="4">
        <dgm:presLayoutVars>
          <dgm:bulletEnabled/>
        </dgm:presLayoutVars>
      </dgm:prSet>
      <dgm:spPr/>
    </dgm:pt>
  </dgm:ptLst>
  <dgm:cxnLst>
    <dgm:cxn modelId="{B435E80F-B261-47A0-8882-3B2936B25DBE}" srcId="{C0B2EBF3-C094-4D44-B0D4-7BE83A54FB78}" destId="{0B6166F7-3A8E-4077-8174-CB2C03069678}" srcOrd="1" destOrd="0" parTransId="{04279D71-4A2F-4CED-A9CD-053FF280EAE6}" sibTransId="{FBCF720D-CAE5-4DA7-A0BD-B7B3074DF221}"/>
    <dgm:cxn modelId="{79D96B18-5292-4A5C-A92F-21254862BFAB}" srcId="{0B6166F7-3A8E-4077-8174-CB2C03069678}" destId="{1BF8C561-30CF-40ED-892E-63081152A310}" srcOrd="0" destOrd="0" parTransId="{A883CD22-7C04-42E4-BDE2-20A8CE701C75}" sibTransId="{678BF5AC-3AFC-456F-A355-57ECE9A376B6}"/>
    <dgm:cxn modelId="{85D3CA18-8231-5B49-B7C1-5554C8EE6EC1}" type="presOf" srcId="{0B6166F7-3A8E-4077-8174-CB2C03069678}" destId="{977A3A22-6ED4-984E-A3C7-86AA4A7D5CDC}" srcOrd="0" destOrd="0" presId="urn:microsoft.com/office/officeart/2016/7/layout/VerticalHollowActionList"/>
    <dgm:cxn modelId="{D81BF81C-2B73-6344-80C4-E3CC6DBA8E6A}" type="presOf" srcId="{1BF8C561-30CF-40ED-892E-63081152A310}" destId="{CB76854C-5002-6C4F-B6A9-B4C978848B0C}" srcOrd="0" destOrd="0" presId="urn:microsoft.com/office/officeart/2016/7/layout/VerticalHollowActionList"/>
    <dgm:cxn modelId="{16F8182D-1C23-49F4-9499-513B1914AEBA}" srcId="{C0B2EBF3-C094-4D44-B0D4-7BE83A54FB78}" destId="{AE6969C5-CF17-480E-B3D2-9237B74FDA34}" srcOrd="3" destOrd="0" parTransId="{C484BD34-14CF-4ED7-93C7-22E249CE1ADB}" sibTransId="{41844A31-BE37-424D-B7D3-647AD047660B}"/>
    <dgm:cxn modelId="{71A92A41-AFAB-974C-826B-FB97D54ACB8F}" srcId="{C0B2EBF3-C094-4D44-B0D4-7BE83A54FB78}" destId="{96E35324-3999-0343-9039-C5BFAA0B1356}" srcOrd="0" destOrd="0" parTransId="{451D3C42-F3C6-314F-A332-98BAC9BBBC2A}" sibTransId="{39E1C97F-1BE9-B347-8504-56720C57E8EA}"/>
    <dgm:cxn modelId="{B82EDA63-9612-A749-884E-6DC80F8FB511}" type="presOf" srcId="{96E35324-3999-0343-9039-C5BFAA0B1356}" destId="{C2DB451D-1092-094E-9815-6024FF5214EB}" srcOrd="0" destOrd="0" presId="urn:microsoft.com/office/officeart/2016/7/layout/VerticalHollowActionList"/>
    <dgm:cxn modelId="{04F58744-D97D-7247-9CDD-7CDA8A38DD99}" type="presOf" srcId="{AE6969C5-CF17-480E-B3D2-9237B74FDA34}" destId="{1F4B2619-E0B4-5949-BBDB-82F18A216171}" srcOrd="0" destOrd="0" presId="urn:microsoft.com/office/officeart/2016/7/layout/VerticalHollowActionList"/>
    <dgm:cxn modelId="{FE695778-9CBD-A24C-AE71-92567081A2F9}" type="presOf" srcId="{6B71AC6D-BEB1-794C-B95E-051002EEDE22}" destId="{79FAF342-4864-7A44-AFE9-CD19F62B8E19}" srcOrd="0" destOrd="0" presId="urn:microsoft.com/office/officeart/2016/7/layout/VerticalHollowActionList"/>
    <dgm:cxn modelId="{3562E97D-A6EB-D94E-A5E4-C68861F4BAE1}" type="presOf" srcId="{E997CFB3-2816-8143-AA3B-52B8F2F90A87}" destId="{D8F5CCF1-D739-6A42-BD60-ECD048C95170}" srcOrd="0" destOrd="0" presId="urn:microsoft.com/office/officeart/2016/7/layout/VerticalHollowActionList"/>
    <dgm:cxn modelId="{6B6F0287-2C39-A84C-9CF3-26F0B190D79C}" srcId="{AE6969C5-CF17-480E-B3D2-9237B74FDA34}" destId="{E997CFB3-2816-8143-AA3B-52B8F2F90A87}" srcOrd="0" destOrd="0" parTransId="{B95611A3-46E0-364F-B743-0673A642E457}" sibTransId="{826C61FB-9538-BD43-8056-80CD7672AF0E}"/>
    <dgm:cxn modelId="{3E30E68B-8113-1B4A-9840-4DCFC2353217}" type="presOf" srcId="{F1A0E8D8-1630-BC4E-8049-A54942660875}" destId="{43D436FC-E14B-3445-81A1-AD17F3766463}" srcOrd="0" destOrd="0" presId="urn:microsoft.com/office/officeart/2016/7/layout/VerticalHollowActionList"/>
    <dgm:cxn modelId="{C16C5792-446B-474D-8C64-92D1B17BC551}" type="presOf" srcId="{C0B2EBF3-C094-4D44-B0D4-7BE83A54FB78}" destId="{B8DBE7A5-E390-224B-8E94-BB81225F500D}" srcOrd="0" destOrd="0" presId="urn:microsoft.com/office/officeart/2016/7/layout/VerticalHollowActionList"/>
    <dgm:cxn modelId="{C3A7C5B4-147F-BB4A-9819-C7478B107BF8}" srcId="{4AB14368-C60A-4885-9520-A04428F1ECC6}" destId="{F1A0E8D8-1630-BC4E-8049-A54942660875}" srcOrd="0" destOrd="0" parTransId="{FE741784-99D1-1543-A441-F082A41723C4}" sibTransId="{BB7887A2-8272-E744-BB7A-4782AD71B0D4}"/>
    <dgm:cxn modelId="{B18DC5CA-CB51-2D44-A7FB-3FD74B474F85}" type="presOf" srcId="{4AB14368-C60A-4885-9520-A04428F1ECC6}" destId="{496A2A7A-D0BF-3B43-8595-6EF2E27EFF4C}" srcOrd="0" destOrd="0" presId="urn:microsoft.com/office/officeart/2016/7/layout/VerticalHollowActionList"/>
    <dgm:cxn modelId="{04561DCB-8845-9748-8DC9-E303B75CE69A}" srcId="{AE6969C5-CF17-480E-B3D2-9237B74FDA34}" destId="{163514A2-AB8C-324A-B93A-354C2E0C1AC9}" srcOrd="1" destOrd="0" parTransId="{FB3D9957-9678-E145-980C-D7B517070092}" sibTransId="{9C975F3C-5167-1C4A-A240-6E7DC089AA80}"/>
    <dgm:cxn modelId="{130192CF-5AD8-4C3A-BF1D-3061E450923D}" srcId="{C0B2EBF3-C094-4D44-B0D4-7BE83A54FB78}" destId="{4AB14368-C60A-4885-9520-A04428F1ECC6}" srcOrd="2" destOrd="0" parTransId="{30F3A6B4-2E4F-4A2D-91EE-BE5347124933}" sibTransId="{16D9F3F0-CBCA-41E8-A3B2-2A2F9FC54A80}"/>
    <dgm:cxn modelId="{9805D1D0-1DB4-7D4C-90C7-2CA1E900EA24}" type="presOf" srcId="{163514A2-AB8C-324A-B93A-354C2E0C1AC9}" destId="{D8F5CCF1-D739-6A42-BD60-ECD048C95170}" srcOrd="0" destOrd="1" presId="urn:microsoft.com/office/officeart/2016/7/layout/VerticalHollowActionList"/>
    <dgm:cxn modelId="{D87B70D4-2DB8-5648-A7C9-18957AFEF420}" srcId="{96E35324-3999-0343-9039-C5BFAA0B1356}" destId="{6B71AC6D-BEB1-794C-B95E-051002EEDE22}" srcOrd="0" destOrd="0" parTransId="{40319B4C-2C18-6F45-94D2-87E88B67CF4F}" sibTransId="{1C1DCFBB-AA92-D440-8271-95380EA68E0B}"/>
    <dgm:cxn modelId="{730C8EDD-C58D-3F4B-8640-FE6C26309FF4}" type="presParOf" srcId="{B8DBE7A5-E390-224B-8E94-BB81225F500D}" destId="{849AE15E-788E-4848-9C82-2A0C7AFAB83E}" srcOrd="0" destOrd="0" presId="urn:microsoft.com/office/officeart/2016/7/layout/VerticalHollowActionList"/>
    <dgm:cxn modelId="{A0799759-E7AA-9047-AB62-17F0A51F9861}" type="presParOf" srcId="{849AE15E-788E-4848-9C82-2A0C7AFAB83E}" destId="{C2DB451D-1092-094E-9815-6024FF5214EB}" srcOrd="0" destOrd="0" presId="urn:microsoft.com/office/officeart/2016/7/layout/VerticalHollowActionList"/>
    <dgm:cxn modelId="{D8ECB2DB-9AFF-AD48-99DC-4A19D597937D}" type="presParOf" srcId="{849AE15E-788E-4848-9C82-2A0C7AFAB83E}" destId="{79FAF342-4864-7A44-AFE9-CD19F62B8E19}" srcOrd="1" destOrd="0" presId="urn:microsoft.com/office/officeart/2016/7/layout/VerticalHollowActionList"/>
    <dgm:cxn modelId="{FDC3BF4C-AC1E-CD42-90A0-4474AC0D01A2}" type="presParOf" srcId="{B8DBE7A5-E390-224B-8E94-BB81225F500D}" destId="{9A4DC561-1144-214A-83E4-424874CA68AC}" srcOrd="1" destOrd="0" presId="urn:microsoft.com/office/officeart/2016/7/layout/VerticalHollowActionList"/>
    <dgm:cxn modelId="{AD68E442-BD96-EF41-87F3-95BB748017F4}" type="presParOf" srcId="{B8DBE7A5-E390-224B-8E94-BB81225F500D}" destId="{D8CADD44-D9BE-4948-A251-89DF916FCA7F}" srcOrd="2" destOrd="0" presId="urn:microsoft.com/office/officeart/2016/7/layout/VerticalHollowActionList"/>
    <dgm:cxn modelId="{398A621F-5C71-2848-8A0E-498CA6E8BC27}" type="presParOf" srcId="{D8CADD44-D9BE-4948-A251-89DF916FCA7F}" destId="{977A3A22-6ED4-984E-A3C7-86AA4A7D5CDC}" srcOrd="0" destOrd="0" presId="urn:microsoft.com/office/officeart/2016/7/layout/VerticalHollowActionList"/>
    <dgm:cxn modelId="{A9E35EBC-15EB-AA4E-8336-8C9C3F20ED01}" type="presParOf" srcId="{D8CADD44-D9BE-4948-A251-89DF916FCA7F}" destId="{CB76854C-5002-6C4F-B6A9-B4C978848B0C}" srcOrd="1" destOrd="0" presId="urn:microsoft.com/office/officeart/2016/7/layout/VerticalHollowActionList"/>
    <dgm:cxn modelId="{EF637B76-68E5-4D44-A850-0711E33D711B}" type="presParOf" srcId="{B8DBE7A5-E390-224B-8E94-BB81225F500D}" destId="{55D18ADB-3BBB-DE4D-B03A-5B8A0F70660E}" srcOrd="3" destOrd="0" presId="urn:microsoft.com/office/officeart/2016/7/layout/VerticalHollowActionList"/>
    <dgm:cxn modelId="{EB54B990-DD16-634D-B151-C67EFB123240}" type="presParOf" srcId="{B8DBE7A5-E390-224B-8E94-BB81225F500D}" destId="{62B6BF30-A54D-D54F-BBC7-3C08A9878EA5}" srcOrd="4" destOrd="0" presId="urn:microsoft.com/office/officeart/2016/7/layout/VerticalHollowActionList"/>
    <dgm:cxn modelId="{C6705DB2-CD4C-814B-87DB-D42747EBBC90}" type="presParOf" srcId="{62B6BF30-A54D-D54F-BBC7-3C08A9878EA5}" destId="{496A2A7A-D0BF-3B43-8595-6EF2E27EFF4C}" srcOrd="0" destOrd="0" presId="urn:microsoft.com/office/officeart/2016/7/layout/VerticalHollowActionList"/>
    <dgm:cxn modelId="{C093102F-07A9-0C42-BB6F-BC30B0392AC7}" type="presParOf" srcId="{62B6BF30-A54D-D54F-BBC7-3C08A9878EA5}" destId="{43D436FC-E14B-3445-81A1-AD17F3766463}" srcOrd="1" destOrd="0" presId="urn:microsoft.com/office/officeart/2016/7/layout/VerticalHollowActionList"/>
    <dgm:cxn modelId="{54404A8A-D564-8149-A41F-8B5FEAA924C0}" type="presParOf" srcId="{B8DBE7A5-E390-224B-8E94-BB81225F500D}" destId="{0160CC01-462E-9D48-8E96-F8A5C3FF970C}" srcOrd="5" destOrd="0" presId="urn:microsoft.com/office/officeart/2016/7/layout/VerticalHollowActionList"/>
    <dgm:cxn modelId="{00BA37A8-5B5E-754B-9782-B84385D84F51}" type="presParOf" srcId="{B8DBE7A5-E390-224B-8E94-BB81225F500D}" destId="{368EE412-D9A5-4843-B3D1-44C285C2666A}" srcOrd="6" destOrd="0" presId="urn:microsoft.com/office/officeart/2016/7/layout/VerticalHollowActionList"/>
    <dgm:cxn modelId="{5376BBA5-CF8B-C44B-A5D6-7783943F8D07}" type="presParOf" srcId="{368EE412-D9A5-4843-B3D1-44C285C2666A}" destId="{1F4B2619-E0B4-5949-BBDB-82F18A216171}" srcOrd="0" destOrd="0" presId="urn:microsoft.com/office/officeart/2016/7/layout/VerticalHollowActionList"/>
    <dgm:cxn modelId="{E6CC790F-61FA-9B4D-8107-31A6347DCD4F}" type="presParOf" srcId="{368EE412-D9A5-4843-B3D1-44C285C2666A}" destId="{D8F5CCF1-D739-6A42-BD60-ECD048C9517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2EBF3-C094-4D44-B0D4-7BE83A54FB78}"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0B6166F7-3A8E-4077-8174-CB2C03069678}">
      <dgm:prSet custT="1"/>
      <dgm:spPr/>
      <dgm:t>
        <a:bodyPr/>
        <a:lstStyle/>
        <a:p>
          <a:r>
            <a:rPr lang="en-US" sz="1800"/>
            <a:t>What</a:t>
          </a:r>
          <a:endParaRPr lang="en-US" sz="1600"/>
        </a:p>
      </dgm:t>
    </dgm:pt>
    <dgm:pt modelId="{04279D71-4A2F-4CED-A9CD-053FF280EAE6}" type="parTrans" cxnId="{B435E80F-B261-47A0-8882-3B2936B25DBE}">
      <dgm:prSet/>
      <dgm:spPr/>
      <dgm:t>
        <a:bodyPr/>
        <a:lstStyle/>
        <a:p>
          <a:endParaRPr lang="en-US" sz="2400"/>
        </a:p>
      </dgm:t>
    </dgm:pt>
    <dgm:pt modelId="{FBCF720D-CAE5-4DA7-A0BD-B7B3074DF221}" type="sibTrans" cxnId="{B435E80F-B261-47A0-8882-3B2936B25DBE}">
      <dgm:prSet/>
      <dgm:spPr/>
      <dgm:t>
        <a:bodyPr/>
        <a:lstStyle/>
        <a:p>
          <a:endParaRPr lang="en-US" sz="2400"/>
        </a:p>
      </dgm:t>
    </dgm:pt>
    <dgm:pt modelId="{1BF8C561-30CF-40ED-892E-63081152A310}">
      <dgm:prSet custT="1"/>
      <dgm:spPr>
        <a:solidFill>
          <a:srgbClr val="69BECF"/>
        </a:solidFill>
      </dgm:spPr>
      <dgm:t>
        <a:bodyPr/>
        <a:lstStyle/>
        <a:p>
          <a:r>
            <a:rPr lang="en-US" sz="1800" dirty="0">
              <a:solidFill>
                <a:schemeClr val="tx1"/>
              </a:solidFill>
            </a:rPr>
            <a:t>Take home task</a:t>
          </a:r>
        </a:p>
      </dgm:t>
    </dgm:pt>
    <dgm:pt modelId="{A883CD22-7C04-42E4-BDE2-20A8CE701C75}" type="parTrans" cxnId="{79D96B18-5292-4A5C-A92F-21254862BFAB}">
      <dgm:prSet/>
      <dgm:spPr/>
      <dgm:t>
        <a:bodyPr/>
        <a:lstStyle/>
        <a:p>
          <a:endParaRPr lang="en-US" sz="2400"/>
        </a:p>
      </dgm:t>
    </dgm:pt>
    <dgm:pt modelId="{678BF5AC-3AFC-456F-A355-57ECE9A376B6}" type="sibTrans" cxnId="{79D96B18-5292-4A5C-A92F-21254862BFAB}">
      <dgm:prSet/>
      <dgm:spPr/>
      <dgm:t>
        <a:bodyPr/>
        <a:lstStyle/>
        <a:p>
          <a:endParaRPr lang="en-US" sz="2400"/>
        </a:p>
      </dgm:t>
    </dgm:pt>
    <dgm:pt modelId="{4AB14368-C60A-4885-9520-A04428F1ECC6}">
      <dgm:prSet custT="1"/>
      <dgm:spPr/>
      <dgm:t>
        <a:bodyPr/>
        <a:lstStyle/>
        <a:p>
          <a:r>
            <a:rPr lang="en-US" sz="1800"/>
            <a:t>Why</a:t>
          </a:r>
          <a:endParaRPr lang="en-US" sz="1600"/>
        </a:p>
      </dgm:t>
    </dgm:pt>
    <dgm:pt modelId="{30F3A6B4-2E4F-4A2D-91EE-BE5347124933}" type="parTrans" cxnId="{130192CF-5AD8-4C3A-BF1D-3061E450923D}">
      <dgm:prSet/>
      <dgm:spPr/>
      <dgm:t>
        <a:bodyPr/>
        <a:lstStyle/>
        <a:p>
          <a:endParaRPr lang="en-US" sz="2400"/>
        </a:p>
      </dgm:t>
    </dgm:pt>
    <dgm:pt modelId="{16D9F3F0-CBCA-41E8-A3B2-2A2F9FC54A80}" type="sibTrans" cxnId="{130192CF-5AD8-4C3A-BF1D-3061E450923D}">
      <dgm:prSet/>
      <dgm:spPr/>
      <dgm:t>
        <a:bodyPr/>
        <a:lstStyle/>
        <a:p>
          <a:endParaRPr lang="en-US" sz="2400"/>
        </a:p>
      </dgm:t>
    </dgm:pt>
    <dgm:pt modelId="{AE6969C5-CF17-480E-B3D2-9237B74FDA34}">
      <dgm:prSet custT="1"/>
      <dgm:spPr/>
      <dgm:t>
        <a:bodyPr/>
        <a:lstStyle/>
        <a:p>
          <a:r>
            <a:rPr lang="en-US" sz="1800"/>
            <a:t>How</a:t>
          </a:r>
          <a:endParaRPr lang="en-US" sz="1600"/>
        </a:p>
      </dgm:t>
    </dgm:pt>
    <dgm:pt modelId="{C484BD34-14CF-4ED7-93C7-22E249CE1ADB}" type="parTrans" cxnId="{16F8182D-1C23-49F4-9499-513B1914AEBA}">
      <dgm:prSet/>
      <dgm:spPr/>
      <dgm:t>
        <a:bodyPr/>
        <a:lstStyle/>
        <a:p>
          <a:endParaRPr lang="en-US" sz="2400"/>
        </a:p>
      </dgm:t>
    </dgm:pt>
    <dgm:pt modelId="{41844A31-BE37-424D-B7D3-647AD047660B}" type="sibTrans" cxnId="{16F8182D-1C23-49F4-9499-513B1914AEBA}">
      <dgm:prSet/>
      <dgm:spPr/>
      <dgm:t>
        <a:bodyPr/>
        <a:lstStyle/>
        <a:p>
          <a:endParaRPr lang="en-US" sz="2400"/>
        </a:p>
      </dgm:t>
    </dgm:pt>
    <dgm:pt modelId="{6A0CFFF8-6AB2-E245-A215-8407F92A84D4}">
      <dgm:prSet custT="1"/>
      <dgm:spPr>
        <a:solidFill>
          <a:srgbClr val="69BECF"/>
        </a:solidFill>
      </dgm:spPr>
      <dgm:t>
        <a:bodyPr/>
        <a:lstStyle/>
        <a:p>
          <a:r>
            <a:rPr lang="en-US" sz="1800" dirty="0">
              <a:solidFill>
                <a:schemeClr val="tx1"/>
              </a:solidFill>
            </a:rPr>
            <a:t>Short release (1 week to complete)</a:t>
          </a:r>
        </a:p>
      </dgm:t>
    </dgm:pt>
    <dgm:pt modelId="{8B261E48-2954-0F4D-A225-CFD5046CABFF}" type="parTrans" cxnId="{CEF68194-2E07-CF4E-AFE4-7F9C6B79BEE8}">
      <dgm:prSet/>
      <dgm:spPr/>
      <dgm:t>
        <a:bodyPr/>
        <a:lstStyle/>
        <a:p>
          <a:endParaRPr lang="en-GB" sz="2400"/>
        </a:p>
      </dgm:t>
    </dgm:pt>
    <dgm:pt modelId="{66F3CEBE-B657-004A-A376-738307011FB8}" type="sibTrans" cxnId="{CEF68194-2E07-CF4E-AFE4-7F9C6B79BEE8}">
      <dgm:prSet/>
      <dgm:spPr/>
      <dgm:t>
        <a:bodyPr/>
        <a:lstStyle/>
        <a:p>
          <a:endParaRPr lang="en-GB" sz="2400"/>
        </a:p>
      </dgm:t>
    </dgm:pt>
    <dgm:pt modelId="{77DE1348-FD7E-8C48-9495-F1C1AC2E669A}">
      <dgm:prSet custT="1"/>
      <dgm:spPr>
        <a:solidFill>
          <a:srgbClr val="69BECF"/>
        </a:solidFill>
      </dgm:spPr>
      <dgm:t>
        <a:bodyPr/>
        <a:lstStyle/>
        <a:p>
          <a:r>
            <a:rPr lang="en-US" sz="1800" dirty="0">
              <a:solidFill>
                <a:schemeClr val="tx1"/>
              </a:solidFill>
            </a:rPr>
            <a:t>Off the shelf case study used repeatedly</a:t>
          </a:r>
        </a:p>
      </dgm:t>
    </dgm:pt>
    <dgm:pt modelId="{F0743FB0-DA53-1349-9E91-8DBA2C56823A}" type="parTrans" cxnId="{8F416C11-6BB4-1F40-A314-EA41ADE8B59B}">
      <dgm:prSet/>
      <dgm:spPr/>
      <dgm:t>
        <a:bodyPr/>
        <a:lstStyle/>
        <a:p>
          <a:endParaRPr lang="en-GB" sz="2400"/>
        </a:p>
      </dgm:t>
    </dgm:pt>
    <dgm:pt modelId="{DBCBD3A7-523B-A747-B489-0DDE543C91D3}" type="sibTrans" cxnId="{8F416C11-6BB4-1F40-A314-EA41ADE8B59B}">
      <dgm:prSet/>
      <dgm:spPr/>
      <dgm:t>
        <a:bodyPr/>
        <a:lstStyle/>
        <a:p>
          <a:endParaRPr lang="en-GB" sz="2400"/>
        </a:p>
      </dgm:t>
    </dgm:pt>
    <dgm:pt modelId="{F1A0E8D8-1630-BC4E-8049-A54942660875}">
      <dgm:prSet custT="1"/>
      <dgm:spPr>
        <a:solidFill>
          <a:srgbClr val="69BECF"/>
        </a:solidFill>
      </dgm:spPr>
      <dgm:t>
        <a:bodyPr/>
        <a:lstStyle/>
        <a:p>
          <a:r>
            <a:rPr lang="en-US" sz="1800" dirty="0">
              <a:solidFill>
                <a:schemeClr val="tx1"/>
              </a:solidFill>
            </a:rPr>
            <a:t>Short release puts significant pressure of students</a:t>
          </a:r>
        </a:p>
      </dgm:t>
    </dgm:pt>
    <dgm:pt modelId="{FE741784-99D1-1543-A441-F082A41723C4}" type="parTrans" cxnId="{C3A7C5B4-147F-BB4A-9819-C7478B107BF8}">
      <dgm:prSet/>
      <dgm:spPr/>
      <dgm:t>
        <a:bodyPr/>
        <a:lstStyle/>
        <a:p>
          <a:endParaRPr lang="en-GB" sz="2400"/>
        </a:p>
      </dgm:t>
    </dgm:pt>
    <dgm:pt modelId="{BB7887A2-8272-E744-BB7A-4782AD71B0D4}" type="sibTrans" cxnId="{C3A7C5B4-147F-BB4A-9819-C7478B107BF8}">
      <dgm:prSet/>
      <dgm:spPr/>
      <dgm:t>
        <a:bodyPr/>
        <a:lstStyle/>
        <a:p>
          <a:endParaRPr lang="en-GB" sz="2400"/>
        </a:p>
      </dgm:t>
    </dgm:pt>
    <dgm:pt modelId="{1529D5EA-00A9-CE4D-8CF7-0CEFC693B97C}">
      <dgm:prSet custT="1"/>
      <dgm:spPr>
        <a:solidFill>
          <a:srgbClr val="69BECF"/>
        </a:solidFill>
      </dgm:spPr>
      <dgm:t>
        <a:bodyPr/>
        <a:lstStyle/>
        <a:p>
          <a:r>
            <a:rPr lang="en-US" sz="1800" dirty="0">
              <a:solidFill>
                <a:schemeClr val="tx1"/>
              </a:solidFill>
            </a:rPr>
            <a:t>Readily searchable solutions encourages students to find easy solutions </a:t>
          </a:r>
        </a:p>
      </dgm:t>
    </dgm:pt>
    <dgm:pt modelId="{71FDBCDA-316B-4342-975E-9510B1B684C7}" type="parTrans" cxnId="{DA14C699-C91F-424B-BCFA-6540582D9E89}">
      <dgm:prSet/>
      <dgm:spPr/>
      <dgm:t>
        <a:bodyPr/>
        <a:lstStyle/>
        <a:p>
          <a:endParaRPr lang="en-GB" sz="2400"/>
        </a:p>
      </dgm:t>
    </dgm:pt>
    <dgm:pt modelId="{2D7B4F98-5CAF-844E-B9FD-DD7A07F959B2}" type="sibTrans" cxnId="{DA14C699-C91F-424B-BCFA-6540582D9E89}">
      <dgm:prSet/>
      <dgm:spPr/>
      <dgm:t>
        <a:bodyPr/>
        <a:lstStyle/>
        <a:p>
          <a:endParaRPr lang="en-GB" sz="2400"/>
        </a:p>
      </dgm:t>
    </dgm:pt>
    <dgm:pt modelId="{E997CFB3-2816-8143-AA3B-52B8F2F90A87}">
      <dgm:prSet custT="1"/>
      <dgm:spPr>
        <a:solidFill>
          <a:srgbClr val="69BECF"/>
        </a:solidFill>
      </dgm:spPr>
      <dgm:t>
        <a:bodyPr/>
        <a:lstStyle/>
        <a:p>
          <a:r>
            <a:rPr lang="en-US" sz="1800" dirty="0">
              <a:solidFill>
                <a:schemeClr val="tx1"/>
              </a:solidFill>
            </a:rPr>
            <a:t>Develop a fresh case study</a:t>
          </a:r>
        </a:p>
      </dgm:t>
    </dgm:pt>
    <dgm:pt modelId="{B95611A3-46E0-364F-B743-0673A642E457}" type="parTrans" cxnId="{6B6F0287-2C39-A84C-9CF3-26F0B190D79C}">
      <dgm:prSet/>
      <dgm:spPr/>
      <dgm:t>
        <a:bodyPr/>
        <a:lstStyle/>
        <a:p>
          <a:endParaRPr lang="en-GB" sz="2400"/>
        </a:p>
      </dgm:t>
    </dgm:pt>
    <dgm:pt modelId="{826C61FB-9538-BD43-8056-80CD7672AF0E}" type="sibTrans" cxnId="{6B6F0287-2C39-A84C-9CF3-26F0B190D79C}">
      <dgm:prSet/>
      <dgm:spPr/>
      <dgm:t>
        <a:bodyPr/>
        <a:lstStyle/>
        <a:p>
          <a:endParaRPr lang="en-GB" sz="2400"/>
        </a:p>
      </dgm:t>
    </dgm:pt>
    <dgm:pt modelId="{163514A2-AB8C-324A-B93A-354C2E0C1AC9}">
      <dgm:prSet custT="1"/>
      <dgm:spPr>
        <a:solidFill>
          <a:srgbClr val="69BECF"/>
        </a:solidFill>
      </dgm:spPr>
      <dgm:t>
        <a:bodyPr/>
        <a:lstStyle/>
        <a:p>
          <a:r>
            <a:rPr lang="en-US" sz="1800" dirty="0">
              <a:solidFill>
                <a:schemeClr val="tx1"/>
              </a:solidFill>
            </a:rPr>
            <a:t>Provide opportunities for students to develop contextual knowledge that provides a foundation for the task </a:t>
          </a:r>
        </a:p>
      </dgm:t>
    </dgm:pt>
    <dgm:pt modelId="{FB3D9957-9678-E145-980C-D7B517070092}" type="parTrans" cxnId="{04561DCB-8845-9748-8DC9-E303B75CE69A}">
      <dgm:prSet/>
      <dgm:spPr/>
      <dgm:t>
        <a:bodyPr/>
        <a:lstStyle/>
        <a:p>
          <a:endParaRPr lang="en-GB" sz="2400"/>
        </a:p>
      </dgm:t>
    </dgm:pt>
    <dgm:pt modelId="{9C975F3C-5167-1C4A-A240-6E7DC089AA80}" type="sibTrans" cxnId="{04561DCB-8845-9748-8DC9-E303B75CE69A}">
      <dgm:prSet/>
      <dgm:spPr/>
      <dgm:t>
        <a:bodyPr/>
        <a:lstStyle/>
        <a:p>
          <a:endParaRPr lang="en-GB" sz="2400"/>
        </a:p>
      </dgm:t>
    </dgm:pt>
    <dgm:pt modelId="{96E35324-3999-0343-9039-C5BFAA0B1356}">
      <dgm:prSet custT="1"/>
      <dgm:spPr/>
      <dgm:t>
        <a:bodyPr/>
        <a:lstStyle/>
        <a:p>
          <a:r>
            <a:rPr lang="en-GB" sz="1800" b="0"/>
            <a:t>What</a:t>
          </a:r>
          <a:endParaRPr lang="en-GB" sz="1200" b="0"/>
        </a:p>
      </dgm:t>
    </dgm:pt>
    <dgm:pt modelId="{451D3C42-F3C6-314F-A332-98BAC9BBBC2A}" type="parTrans" cxnId="{71A92A41-AFAB-974C-826B-FB97D54ACB8F}">
      <dgm:prSet/>
      <dgm:spPr/>
      <dgm:t>
        <a:bodyPr/>
        <a:lstStyle/>
        <a:p>
          <a:endParaRPr lang="en-GB" sz="2400"/>
        </a:p>
      </dgm:t>
    </dgm:pt>
    <dgm:pt modelId="{39E1C97F-1BE9-B347-8504-56720C57E8EA}" type="sibTrans" cxnId="{71A92A41-AFAB-974C-826B-FB97D54ACB8F}">
      <dgm:prSet/>
      <dgm:spPr/>
      <dgm:t>
        <a:bodyPr/>
        <a:lstStyle/>
        <a:p>
          <a:endParaRPr lang="en-GB" sz="2400"/>
        </a:p>
      </dgm:t>
    </dgm:pt>
    <dgm:pt modelId="{6B71AC6D-BEB1-794C-B95E-051002EEDE22}">
      <dgm:prSet custT="1"/>
      <dgm:spPr>
        <a:solidFill>
          <a:srgbClr val="69BECF"/>
        </a:solidFill>
      </dgm:spPr>
      <dgm:t>
        <a:bodyPr/>
        <a:lstStyle/>
        <a:p>
          <a:r>
            <a:rPr lang="en-US" sz="2400" b="1" dirty="0">
              <a:solidFill>
                <a:schemeClr val="tx1"/>
              </a:solidFill>
            </a:rPr>
            <a:t>Individual Assessment task</a:t>
          </a:r>
        </a:p>
        <a:p>
          <a:r>
            <a:rPr lang="en-US" sz="2400" b="1" dirty="0">
              <a:solidFill>
                <a:schemeClr val="tx1"/>
              </a:solidFill>
            </a:rPr>
            <a:t>Goal: Reduce contract cheating</a:t>
          </a:r>
          <a:endParaRPr lang="en-GB" sz="2400" b="1" dirty="0">
            <a:solidFill>
              <a:schemeClr val="tx1"/>
            </a:solidFill>
          </a:endParaRPr>
        </a:p>
      </dgm:t>
    </dgm:pt>
    <dgm:pt modelId="{40319B4C-2C18-6F45-94D2-87E88B67CF4F}" type="parTrans" cxnId="{D87B70D4-2DB8-5648-A7C9-18957AFEF420}">
      <dgm:prSet/>
      <dgm:spPr/>
      <dgm:t>
        <a:bodyPr/>
        <a:lstStyle/>
        <a:p>
          <a:endParaRPr lang="en-GB" sz="2400"/>
        </a:p>
      </dgm:t>
    </dgm:pt>
    <dgm:pt modelId="{1C1DCFBB-AA92-D440-8271-95380EA68E0B}" type="sibTrans" cxnId="{D87B70D4-2DB8-5648-A7C9-18957AFEF420}">
      <dgm:prSet/>
      <dgm:spPr/>
      <dgm:t>
        <a:bodyPr/>
        <a:lstStyle/>
        <a:p>
          <a:endParaRPr lang="en-GB" sz="2400"/>
        </a:p>
      </dgm:t>
    </dgm:pt>
    <dgm:pt modelId="{B8DBE7A5-E390-224B-8E94-BB81225F500D}" type="pres">
      <dgm:prSet presAssocID="{C0B2EBF3-C094-4D44-B0D4-7BE83A54FB78}" presName="Name0" presStyleCnt="0">
        <dgm:presLayoutVars>
          <dgm:dir/>
          <dgm:animLvl val="lvl"/>
          <dgm:resizeHandles val="exact"/>
        </dgm:presLayoutVars>
      </dgm:prSet>
      <dgm:spPr/>
    </dgm:pt>
    <dgm:pt modelId="{849AE15E-788E-4848-9C82-2A0C7AFAB83E}" type="pres">
      <dgm:prSet presAssocID="{96E35324-3999-0343-9039-C5BFAA0B1356}" presName="linNode" presStyleCnt="0"/>
      <dgm:spPr/>
    </dgm:pt>
    <dgm:pt modelId="{C2DB451D-1092-094E-9815-6024FF5214EB}" type="pres">
      <dgm:prSet presAssocID="{96E35324-3999-0343-9039-C5BFAA0B1356}" presName="parentText" presStyleLbl="solidFgAcc1" presStyleIdx="0" presStyleCnt="4">
        <dgm:presLayoutVars>
          <dgm:chMax val="1"/>
          <dgm:bulletEnabled/>
        </dgm:presLayoutVars>
      </dgm:prSet>
      <dgm:spPr/>
    </dgm:pt>
    <dgm:pt modelId="{79FAF342-4864-7A44-AFE9-CD19F62B8E19}" type="pres">
      <dgm:prSet presAssocID="{96E35324-3999-0343-9039-C5BFAA0B1356}" presName="descendantText" presStyleLbl="alignNode1" presStyleIdx="0" presStyleCnt="4" custLinFactNeighborY="1">
        <dgm:presLayoutVars>
          <dgm:bulletEnabled/>
        </dgm:presLayoutVars>
      </dgm:prSet>
      <dgm:spPr/>
    </dgm:pt>
    <dgm:pt modelId="{9A4DC561-1144-214A-83E4-424874CA68AC}" type="pres">
      <dgm:prSet presAssocID="{39E1C97F-1BE9-B347-8504-56720C57E8EA}" presName="sp" presStyleCnt="0"/>
      <dgm:spPr/>
    </dgm:pt>
    <dgm:pt modelId="{D8CADD44-D9BE-4948-A251-89DF916FCA7F}" type="pres">
      <dgm:prSet presAssocID="{0B6166F7-3A8E-4077-8174-CB2C03069678}" presName="linNode" presStyleCnt="0"/>
      <dgm:spPr/>
    </dgm:pt>
    <dgm:pt modelId="{977A3A22-6ED4-984E-A3C7-86AA4A7D5CDC}" type="pres">
      <dgm:prSet presAssocID="{0B6166F7-3A8E-4077-8174-CB2C03069678}" presName="parentText" presStyleLbl="solidFgAcc1" presStyleIdx="1" presStyleCnt="4">
        <dgm:presLayoutVars>
          <dgm:chMax val="1"/>
          <dgm:bulletEnabled/>
        </dgm:presLayoutVars>
      </dgm:prSet>
      <dgm:spPr/>
    </dgm:pt>
    <dgm:pt modelId="{CB76854C-5002-6C4F-B6A9-B4C978848B0C}" type="pres">
      <dgm:prSet presAssocID="{0B6166F7-3A8E-4077-8174-CB2C03069678}" presName="descendantText" presStyleLbl="alignNode1" presStyleIdx="1" presStyleCnt="4">
        <dgm:presLayoutVars>
          <dgm:bulletEnabled/>
        </dgm:presLayoutVars>
      </dgm:prSet>
      <dgm:spPr/>
    </dgm:pt>
    <dgm:pt modelId="{55D18ADB-3BBB-DE4D-B03A-5B8A0F70660E}" type="pres">
      <dgm:prSet presAssocID="{FBCF720D-CAE5-4DA7-A0BD-B7B3074DF221}" presName="sp" presStyleCnt="0"/>
      <dgm:spPr/>
    </dgm:pt>
    <dgm:pt modelId="{62B6BF30-A54D-D54F-BBC7-3C08A9878EA5}" type="pres">
      <dgm:prSet presAssocID="{4AB14368-C60A-4885-9520-A04428F1ECC6}" presName="linNode" presStyleCnt="0"/>
      <dgm:spPr/>
    </dgm:pt>
    <dgm:pt modelId="{496A2A7A-D0BF-3B43-8595-6EF2E27EFF4C}" type="pres">
      <dgm:prSet presAssocID="{4AB14368-C60A-4885-9520-A04428F1ECC6}" presName="parentText" presStyleLbl="solidFgAcc1" presStyleIdx="2" presStyleCnt="4">
        <dgm:presLayoutVars>
          <dgm:chMax val="1"/>
          <dgm:bulletEnabled/>
        </dgm:presLayoutVars>
      </dgm:prSet>
      <dgm:spPr/>
    </dgm:pt>
    <dgm:pt modelId="{43D436FC-E14B-3445-81A1-AD17F3766463}" type="pres">
      <dgm:prSet presAssocID="{4AB14368-C60A-4885-9520-A04428F1ECC6}" presName="descendantText" presStyleLbl="alignNode1" presStyleIdx="2" presStyleCnt="4">
        <dgm:presLayoutVars>
          <dgm:bulletEnabled/>
        </dgm:presLayoutVars>
      </dgm:prSet>
      <dgm:spPr/>
    </dgm:pt>
    <dgm:pt modelId="{0160CC01-462E-9D48-8E96-F8A5C3FF970C}" type="pres">
      <dgm:prSet presAssocID="{16D9F3F0-CBCA-41E8-A3B2-2A2F9FC54A80}" presName="sp" presStyleCnt="0"/>
      <dgm:spPr/>
    </dgm:pt>
    <dgm:pt modelId="{368EE412-D9A5-4843-B3D1-44C285C2666A}" type="pres">
      <dgm:prSet presAssocID="{AE6969C5-CF17-480E-B3D2-9237B74FDA34}" presName="linNode" presStyleCnt="0"/>
      <dgm:spPr/>
    </dgm:pt>
    <dgm:pt modelId="{1F4B2619-E0B4-5949-BBDB-82F18A216171}" type="pres">
      <dgm:prSet presAssocID="{AE6969C5-CF17-480E-B3D2-9237B74FDA34}" presName="parentText" presStyleLbl="solidFgAcc1" presStyleIdx="3" presStyleCnt="4">
        <dgm:presLayoutVars>
          <dgm:chMax val="1"/>
          <dgm:bulletEnabled/>
        </dgm:presLayoutVars>
      </dgm:prSet>
      <dgm:spPr/>
    </dgm:pt>
    <dgm:pt modelId="{D8F5CCF1-D739-6A42-BD60-ECD048C95170}" type="pres">
      <dgm:prSet presAssocID="{AE6969C5-CF17-480E-B3D2-9237B74FDA34}" presName="descendantText" presStyleLbl="alignNode1" presStyleIdx="3" presStyleCnt="4" custScaleY="100489">
        <dgm:presLayoutVars>
          <dgm:bulletEnabled/>
        </dgm:presLayoutVars>
      </dgm:prSet>
      <dgm:spPr/>
    </dgm:pt>
  </dgm:ptLst>
  <dgm:cxnLst>
    <dgm:cxn modelId="{B435E80F-B261-47A0-8882-3B2936B25DBE}" srcId="{C0B2EBF3-C094-4D44-B0D4-7BE83A54FB78}" destId="{0B6166F7-3A8E-4077-8174-CB2C03069678}" srcOrd="1" destOrd="0" parTransId="{04279D71-4A2F-4CED-A9CD-053FF280EAE6}" sibTransId="{FBCF720D-CAE5-4DA7-A0BD-B7B3074DF221}"/>
    <dgm:cxn modelId="{8F416C11-6BB4-1F40-A314-EA41ADE8B59B}" srcId="{0B6166F7-3A8E-4077-8174-CB2C03069678}" destId="{77DE1348-FD7E-8C48-9495-F1C1AC2E669A}" srcOrd="2" destOrd="0" parTransId="{F0743FB0-DA53-1349-9E91-8DBA2C56823A}" sibTransId="{DBCBD3A7-523B-A747-B489-0DDE543C91D3}"/>
    <dgm:cxn modelId="{79D96B18-5292-4A5C-A92F-21254862BFAB}" srcId="{0B6166F7-3A8E-4077-8174-CB2C03069678}" destId="{1BF8C561-30CF-40ED-892E-63081152A310}" srcOrd="0" destOrd="0" parTransId="{A883CD22-7C04-42E4-BDE2-20A8CE701C75}" sibTransId="{678BF5AC-3AFC-456F-A355-57ECE9A376B6}"/>
    <dgm:cxn modelId="{85D3CA18-8231-5B49-B7C1-5554C8EE6EC1}" type="presOf" srcId="{0B6166F7-3A8E-4077-8174-CB2C03069678}" destId="{977A3A22-6ED4-984E-A3C7-86AA4A7D5CDC}" srcOrd="0" destOrd="0" presId="urn:microsoft.com/office/officeart/2016/7/layout/VerticalHollowActionList"/>
    <dgm:cxn modelId="{D81BF81C-2B73-6344-80C4-E3CC6DBA8E6A}" type="presOf" srcId="{1BF8C561-30CF-40ED-892E-63081152A310}" destId="{CB76854C-5002-6C4F-B6A9-B4C978848B0C}" srcOrd="0" destOrd="0" presId="urn:microsoft.com/office/officeart/2016/7/layout/VerticalHollowActionList"/>
    <dgm:cxn modelId="{16F8182D-1C23-49F4-9499-513B1914AEBA}" srcId="{C0B2EBF3-C094-4D44-B0D4-7BE83A54FB78}" destId="{AE6969C5-CF17-480E-B3D2-9237B74FDA34}" srcOrd="3" destOrd="0" parTransId="{C484BD34-14CF-4ED7-93C7-22E249CE1ADB}" sibTransId="{41844A31-BE37-424D-B7D3-647AD047660B}"/>
    <dgm:cxn modelId="{71A92A41-AFAB-974C-826B-FB97D54ACB8F}" srcId="{C0B2EBF3-C094-4D44-B0D4-7BE83A54FB78}" destId="{96E35324-3999-0343-9039-C5BFAA0B1356}" srcOrd="0" destOrd="0" parTransId="{451D3C42-F3C6-314F-A332-98BAC9BBBC2A}" sibTransId="{39E1C97F-1BE9-B347-8504-56720C57E8EA}"/>
    <dgm:cxn modelId="{B82EDA63-9612-A749-884E-6DC80F8FB511}" type="presOf" srcId="{96E35324-3999-0343-9039-C5BFAA0B1356}" destId="{C2DB451D-1092-094E-9815-6024FF5214EB}" srcOrd="0" destOrd="0" presId="urn:microsoft.com/office/officeart/2016/7/layout/VerticalHollowActionList"/>
    <dgm:cxn modelId="{04F58744-D97D-7247-9CDD-7CDA8A38DD99}" type="presOf" srcId="{AE6969C5-CF17-480E-B3D2-9237B74FDA34}" destId="{1F4B2619-E0B4-5949-BBDB-82F18A216171}" srcOrd="0" destOrd="0" presId="urn:microsoft.com/office/officeart/2016/7/layout/VerticalHollowActionList"/>
    <dgm:cxn modelId="{71C17547-696C-4441-864B-AE71ACC71BEB}" type="presOf" srcId="{6A0CFFF8-6AB2-E245-A215-8407F92A84D4}" destId="{CB76854C-5002-6C4F-B6A9-B4C978848B0C}" srcOrd="0" destOrd="1" presId="urn:microsoft.com/office/officeart/2016/7/layout/VerticalHollowActionList"/>
    <dgm:cxn modelId="{FE695778-9CBD-A24C-AE71-92567081A2F9}" type="presOf" srcId="{6B71AC6D-BEB1-794C-B95E-051002EEDE22}" destId="{79FAF342-4864-7A44-AFE9-CD19F62B8E19}" srcOrd="0" destOrd="0" presId="urn:microsoft.com/office/officeart/2016/7/layout/VerticalHollowActionList"/>
    <dgm:cxn modelId="{3562E97D-A6EB-D94E-A5E4-C68861F4BAE1}" type="presOf" srcId="{E997CFB3-2816-8143-AA3B-52B8F2F90A87}" destId="{D8F5CCF1-D739-6A42-BD60-ECD048C95170}" srcOrd="0" destOrd="0" presId="urn:microsoft.com/office/officeart/2016/7/layout/VerticalHollowActionList"/>
    <dgm:cxn modelId="{6B6F0287-2C39-A84C-9CF3-26F0B190D79C}" srcId="{AE6969C5-CF17-480E-B3D2-9237B74FDA34}" destId="{E997CFB3-2816-8143-AA3B-52B8F2F90A87}" srcOrd="0" destOrd="0" parTransId="{B95611A3-46E0-364F-B743-0673A642E457}" sibTransId="{826C61FB-9538-BD43-8056-80CD7672AF0E}"/>
    <dgm:cxn modelId="{3E30E68B-8113-1B4A-9840-4DCFC2353217}" type="presOf" srcId="{F1A0E8D8-1630-BC4E-8049-A54942660875}" destId="{43D436FC-E14B-3445-81A1-AD17F3766463}" srcOrd="0" destOrd="0" presId="urn:microsoft.com/office/officeart/2016/7/layout/VerticalHollowActionList"/>
    <dgm:cxn modelId="{C16C5792-446B-474D-8C64-92D1B17BC551}" type="presOf" srcId="{C0B2EBF3-C094-4D44-B0D4-7BE83A54FB78}" destId="{B8DBE7A5-E390-224B-8E94-BB81225F500D}" srcOrd="0" destOrd="0" presId="urn:microsoft.com/office/officeart/2016/7/layout/VerticalHollowActionList"/>
    <dgm:cxn modelId="{CEF68194-2E07-CF4E-AFE4-7F9C6B79BEE8}" srcId="{0B6166F7-3A8E-4077-8174-CB2C03069678}" destId="{6A0CFFF8-6AB2-E245-A215-8407F92A84D4}" srcOrd="1" destOrd="0" parTransId="{8B261E48-2954-0F4D-A225-CFD5046CABFF}" sibTransId="{66F3CEBE-B657-004A-A376-738307011FB8}"/>
    <dgm:cxn modelId="{DA14C699-C91F-424B-BCFA-6540582D9E89}" srcId="{4AB14368-C60A-4885-9520-A04428F1ECC6}" destId="{1529D5EA-00A9-CE4D-8CF7-0CEFC693B97C}" srcOrd="1" destOrd="0" parTransId="{71FDBCDA-316B-4342-975E-9510B1B684C7}" sibTransId="{2D7B4F98-5CAF-844E-B9FD-DD7A07F959B2}"/>
    <dgm:cxn modelId="{C3A7C5B4-147F-BB4A-9819-C7478B107BF8}" srcId="{4AB14368-C60A-4885-9520-A04428F1ECC6}" destId="{F1A0E8D8-1630-BC4E-8049-A54942660875}" srcOrd="0" destOrd="0" parTransId="{FE741784-99D1-1543-A441-F082A41723C4}" sibTransId="{BB7887A2-8272-E744-BB7A-4782AD71B0D4}"/>
    <dgm:cxn modelId="{B18DC5CA-CB51-2D44-A7FB-3FD74B474F85}" type="presOf" srcId="{4AB14368-C60A-4885-9520-A04428F1ECC6}" destId="{496A2A7A-D0BF-3B43-8595-6EF2E27EFF4C}" srcOrd="0" destOrd="0" presId="urn:microsoft.com/office/officeart/2016/7/layout/VerticalHollowActionList"/>
    <dgm:cxn modelId="{04561DCB-8845-9748-8DC9-E303B75CE69A}" srcId="{AE6969C5-CF17-480E-B3D2-9237B74FDA34}" destId="{163514A2-AB8C-324A-B93A-354C2E0C1AC9}" srcOrd="1" destOrd="0" parTransId="{FB3D9957-9678-E145-980C-D7B517070092}" sibTransId="{9C975F3C-5167-1C4A-A240-6E7DC089AA80}"/>
    <dgm:cxn modelId="{130192CF-5AD8-4C3A-BF1D-3061E450923D}" srcId="{C0B2EBF3-C094-4D44-B0D4-7BE83A54FB78}" destId="{4AB14368-C60A-4885-9520-A04428F1ECC6}" srcOrd="2" destOrd="0" parTransId="{30F3A6B4-2E4F-4A2D-91EE-BE5347124933}" sibTransId="{16D9F3F0-CBCA-41E8-A3B2-2A2F9FC54A80}"/>
    <dgm:cxn modelId="{9805D1D0-1DB4-7D4C-90C7-2CA1E900EA24}" type="presOf" srcId="{163514A2-AB8C-324A-B93A-354C2E0C1AC9}" destId="{D8F5CCF1-D739-6A42-BD60-ECD048C95170}" srcOrd="0" destOrd="1" presId="urn:microsoft.com/office/officeart/2016/7/layout/VerticalHollowActionList"/>
    <dgm:cxn modelId="{D87B70D4-2DB8-5648-A7C9-18957AFEF420}" srcId="{96E35324-3999-0343-9039-C5BFAA0B1356}" destId="{6B71AC6D-BEB1-794C-B95E-051002EEDE22}" srcOrd="0" destOrd="0" parTransId="{40319B4C-2C18-6F45-94D2-87E88B67CF4F}" sibTransId="{1C1DCFBB-AA92-D440-8271-95380EA68E0B}"/>
    <dgm:cxn modelId="{28C9B9F6-F4C1-A843-B334-086C64FF881B}" type="presOf" srcId="{1529D5EA-00A9-CE4D-8CF7-0CEFC693B97C}" destId="{43D436FC-E14B-3445-81A1-AD17F3766463}" srcOrd="0" destOrd="1" presId="urn:microsoft.com/office/officeart/2016/7/layout/VerticalHollowActionList"/>
    <dgm:cxn modelId="{BC4465FA-039A-E641-B2ED-2A1FFBA14686}" type="presOf" srcId="{77DE1348-FD7E-8C48-9495-F1C1AC2E669A}" destId="{CB76854C-5002-6C4F-B6A9-B4C978848B0C}" srcOrd="0" destOrd="2" presId="urn:microsoft.com/office/officeart/2016/7/layout/VerticalHollowActionList"/>
    <dgm:cxn modelId="{730C8EDD-C58D-3F4B-8640-FE6C26309FF4}" type="presParOf" srcId="{B8DBE7A5-E390-224B-8E94-BB81225F500D}" destId="{849AE15E-788E-4848-9C82-2A0C7AFAB83E}" srcOrd="0" destOrd="0" presId="urn:microsoft.com/office/officeart/2016/7/layout/VerticalHollowActionList"/>
    <dgm:cxn modelId="{A0799759-E7AA-9047-AB62-17F0A51F9861}" type="presParOf" srcId="{849AE15E-788E-4848-9C82-2A0C7AFAB83E}" destId="{C2DB451D-1092-094E-9815-6024FF5214EB}" srcOrd="0" destOrd="0" presId="urn:microsoft.com/office/officeart/2016/7/layout/VerticalHollowActionList"/>
    <dgm:cxn modelId="{D8ECB2DB-9AFF-AD48-99DC-4A19D597937D}" type="presParOf" srcId="{849AE15E-788E-4848-9C82-2A0C7AFAB83E}" destId="{79FAF342-4864-7A44-AFE9-CD19F62B8E19}" srcOrd="1" destOrd="0" presId="urn:microsoft.com/office/officeart/2016/7/layout/VerticalHollowActionList"/>
    <dgm:cxn modelId="{FDC3BF4C-AC1E-CD42-90A0-4474AC0D01A2}" type="presParOf" srcId="{B8DBE7A5-E390-224B-8E94-BB81225F500D}" destId="{9A4DC561-1144-214A-83E4-424874CA68AC}" srcOrd="1" destOrd="0" presId="urn:microsoft.com/office/officeart/2016/7/layout/VerticalHollowActionList"/>
    <dgm:cxn modelId="{AD68E442-BD96-EF41-87F3-95BB748017F4}" type="presParOf" srcId="{B8DBE7A5-E390-224B-8E94-BB81225F500D}" destId="{D8CADD44-D9BE-4948-A251-89DF916FCA7F}" srcOrd="2" destOrd="0" presId="urn:microsoft.com/office/officeart/2016/7/layout/VerticalHollowActionList"/>
    <dgm:cxn modelId="{398A621F-5C71-2848-8A0E-498CA6E8BC27}" type="presParOf" srcId="{D8CADD44-D9BE-4948-A251-89DF916FCA7F}" destId="{977A3A22-6ED4-984E-A3C7-86AA4A7D5CDC}" srcOrd="0" destOrd="0" presId="urn:microsoft.com/office/officeart/2016/7/layout/VerticalHollowActionList"/>
    <dgm:cxn modelId="{A9E35EBC-15EB-AA4E-8336-8C9C3F20ED01}" type="presParOf" srcId="{D8CADD44-D9BE-4948-A251-89DF916FCA7F}" destId="{CB76854C-5002-6C4F-B6A9-B4C978848B0C}" srcOrd="1" destOrd="0" presId="urn:microsoft.com/office/officeart/2016/7/layout/VerticalHollowActionList"/>
    <dgm:cxn modelId="{EF637B76-68E5-4D44-A850-0711E33D711B}" type="presParOf" srcId="{B8DBE7A5-E390-224B-8E94-BB81225F500D}" destId="{55D18ADB-3BBB-DE4D-B03A-5B8A0F70660E}" srcOrd="3" destOrd="0" presId="urn:microsoft.com/office/officeart/2016/7/layout/VerticalHollowActionList"/>
    <dgm:cxn modelId="{EB54B990-DD16-634D-B151-C67EFB123240}" type="presParOf" srcId="{B8DBE7A5-E390-224B-8E94-BB81225F500D}" destId="{62B6BF30-A54D-D54F-BBC7-3C08A9878EA5}" srcOrd="4" destOrd="0" presId="urn:microsoft.com/office/officeart/2016/7/layout/VerticalHollowActionList"/>
    <dgm:cxn modelId="{C6705DB2-CD4C-814B-87DB-D42747EBBC90}" type="presParOf" srcId="{62B6BF30-A54D-D54F-BBC7-3C08A9878EA5}" destId="{496A2A7A-D0BF-3B43-8595-6EF2E27EFF4C}" srcOrd="0" destOrd="0" presId="urn:microsoft.com/office/officeart/2016/7/layout/VerticalHollowActionList"/>
    <dgm:cxn modelId="{C093102F-07A9-0C42-BB6F-BC30B0392AC7}" type="presParOf" srcId="{62B6BF30-A54D-D54F-BBC7-3C08A9878EA5}" destId="{43D436FC-E14B-3445-81A1-AD17F3766463}" srcOrd="1" destOrd="0" presId="urn:microsoft.com/office/officeart/2016/7/layout/VerticalHollowActionList"/>
    <dgm:cxn modelId="{54404A8A-D564-8149-A41F-8B5FEAA924C0}" type="presParOf" srcId="{B8DBE7A5-E390-224B-8E94-BB81225F500D}" destId="{0160CC01-462E-9D48-8E96-F8A5C3FF970C}" srcOrd="5" destOrd="0" presId="urn:microsoft.com/office/officeart/2016/7/layout/VerticalHollowActionList"/>
    <dgm:cxn modelId="{00BA37A8-5B5E-754B-9782-B84385D84F51}" type="presParOf" srcId="{B8DBE7A5-E390-224B-8E94-BB81225F500D}" destId="{368EE412-D9A5-4843-B3D1-44C285C2666A}" srcOrd="6" destOrd="0" presId="urn:microsoft.com/office/officeart/2016/7/layout/VerticalHollowActionList"/>
    <dgm:cxn modelId="{5376BBA5-CF8B-C44B-A5D6-7783943F8D07}" type="presParOf" srcId="{368EE412-D9A5-4843-B3D1-44C285C2666A}" destId="{1F4B2619-E0B4-5949-BBDB-82F18A216171}" srcOrd="0" destOrd="0" presId="urn:microsoft.com/office/officeart/2016/7/layout/VerticalHollowActionList"/>
    <dgm:cxn modelId="{E6CC790F-61FA-9B4D-8107-31A6347DCD4F}" type="presParOf" srcId="{368EE412-D9A5-4843-B3D1-44C285C2666A}" destId="{D8F5CCF1-D739-6A42-BD60-ECD048C9517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AF342-4864-7A44-AFE9-CD19F62B8E19}">
      <dsp:nvSpPr>
        <dsp:cNvPr id="0" name=""/>
        <dsp:cNvSpPr/>
      </dsp:nvSpPr>
      <dsp:spPr>
        <a:xfrm>
          <a:off x="2230017" y="4586"/>
          <a:ext cx="8920069" cy="1172912"/>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74" tIns="297920" rIns="173074" bIns="2979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Class Participation</a:t>
          </a:r>
        </a:p>
        <a:p>
          <a:pPr marL="0" lvl="0" indent="0" algn="l" defTabSz="1066800">
            <a:lnSpc>
              <a:spcPct val="90000"/>
            </a:lnSpc>
            <a:spcBef>
              <a:spcPct val="0"/>
            </a:spcBef>
            <a:spcAft>
              <a:spcPct val="35000"/>
            </a:spcAft>
            <a:buNone/>
          </a:pPr>
          <a:r>
            <a:rPr lang="en-US" sz="2400" b="1" kern="1200" dirty="0">
              <a:solidFill>
                <a:schemeClr val="tx1"/>
              </a:solidFill>
            </a:rPr>
            <a:t>Goal: increase participation</a:t>
          </a:r>
          <a:endParaRPr lang="en-GB" sz="2400" b="1" kern="1200" dirty="0">
            <a:solidFill>
              <a:schemeClr val="tx1"/>
            </a:solidFill>
          </a:endParaRPr>
        </a:p>
      </dsp:txBody>
      <dsp:txXfrm>
        <a:off x="2230017" y="4586"/>
        <a:ext cx="8920069" cy="1172912"/>
      </dsp:txXfrm>
    </dsp:sp>
    <dsp:sp modelId="{C2DB451D-1092-094E-9815-6024FF5214EB}">
      <dsp:nvSpPr>
        <dsp:cNvPr id="0" name=""/>
        <dsp:cNvSpPr/>
      </dsp:nvSpPr>
      <dsp:spPr>
        <a:xfrm>
          <a:off x="0" y="2264"/>
          <a:ext cx="2230017" cy="117291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005" tIns="115858" rIns="118005" bIns="115858" numCol="1" spcCol="1270" anchor="ctr" anchorCtr="0">
          <a:noAutofit/>
        </a:bodyPr>
        <a:lstStyle/>
        <a:p>
          <a:pPr marL="0" lvl="0" indent="0" algn="ctr" defTabSz="800100">
            <a:lnSpc>
              <a:spcPct val="90000"/>
            </a:lnSpc>
            <a:spcBef>
              <a:spcPct val="0"/>
            </a:spcBef>
            <a:spcAft>
              <a:spcPct val="35000"/>
            </a:spcAft>
            <a:buNone/>
          </a:pPr>
          <a:r>
            <a:rPr lang="en-GB" sz="1800" b="0" kern="1200"/>
            <a:t>What</a:t>
          </a:r>
          <a:endParaRPr lang="en-GB" sz="1200" b="1" kern="1200"/>
        </a:p>
      </dsp:txBody>
      <dsp:txXfrm>
        <a:off x="0" y="2264"/>
        <a:ext cx="2230017" cy="1172912"/>
      </dsp:txXfrm>
    </dsp:sp>
    <dsp:sp modelId="{CB76854C-5002-6C4F-B6A9-B4C978848B0C}">
      <dsp:nvSpPr>
        <dsp:cNvPr id="0" name=""/>
        <dsp:cNvSpPr/>
      </dsp:nvSpPr>
      <dsp:spPr>
        <a:xfrm>
          <a:off x="2230017" y="1245551"/>
          <a:ext cx="8920069" cy="1172912"/>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74" tIns="297920" rIns="173074" bIns="29792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Participation = oral contributions</a:t>
          </a:r>
        </a:p>
        <a:p>
          <a:pPr marL="0" lvl="0" indent="0" algn="l" defTabSz="755650">
            <a:lnSpc>
              <a:spcPct val="90000"/>
            </a:lnSpc>
            <a:spcBef>
              <a:spcPct val="0"/>
            </a:spcBef>
            <a:spcAft>
              <a:spcPct val="35000"/>
            </a:spcAft>
            <a:buNone/>
          </a:pPr>
          <a:r>
            <a:rPr lang="en-US" sz="1700" kern="1200" dirty="0">
              <a:solidFill>
                <a:schemeClr val="tx1"/>
              </a:solidFill>
            </a:rPr>
            <a:t>Tracking all contributions to class</a:t>
          </a:r>
        </a:p>
      </dsp:txBody>
      <dsp:txXfrm>
        <a:off x="2230017" y="1245551"/>
        <a:ext cx="8920069" cy="1172912"/>
      </dsp:txXfrm>
    </dsp:sp>
    <dsp:sp modelId="{977A3A22-6ED4-984E-A3C7-86AA4A7D5CDC}">
      <dsp:nvSpPr>
        <dsp:cNvPr id="0" name=""/>
        <dsp:cNvSpPr/>
      </dsp:nvSpPr>
      <dsp:spPr>
        <a:xfrm>
          <a:off x="0" y="1245551"/>
          <a:ext cx="2230017" cy="117291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005" tIns="115858" rIns="118005" bIns="115858" numCol="1" spcCol="1270" anchor="ctr" anchorCtr="0">
          <a:noAutofit/>
        </a:bodyPr>
        <a:lstStyle/>
        <a:p>
          <a:pPr marL="0" lvl="0" indent="0" algn="ctr" defTabSz="800100">
            <a:lnSpc>
              <a:spcPct val="90000"/>
            </a:lnSpc>
            <a:spcBef>
              <a:spcPct val="0"/>
            </a:spcBef>
            <a:spcAft>
              <a:spcPct val="35000"/>
            </a:spcAft>
            <a:buNone/>
          </a:pPr>
          <a:r>
            <a:rPr lang="en-US" sz="1800" kern="1200"/>
            <a:t>What</a:t>
          </a:r>
          <a:endParaRPr lang="en-US" sz="1600" kern="1200"/>
        </a:p>
      </dsp:txBody>
      <dsp:txXfrm>
        <a:off x="0" y="1245551"/>
        <a:ext cx="2230017" cy="1172912"/>
      </dsp:txXfrm>
    </dsp:sp>
    <dsp:sp modelId="{43D436FC-E14B-3445-81A1-AD17F3766463}">
      <dsp:nvSpPr>
        <dsp:cNvPr id="0" name=""/>
        <dsp:cNvSpPr/>
      </dsp:nvSpPr>
      <dsp:spPr>
        <a:xfrm>
          <a:off x="2230017" y="2488838"/>
          <a:ext cx="8920069" cy="1172912"/>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74" tIns="297920" rIns="173074" bIns="29792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Cultural and linguistic diversity </a:t>
          </a:r>
        </a:p>
        <a:p>
          <a:pPr marL="0" lvl="0" indent="0" algn="l" defTabSz="755650">
            <a:lnSpc>
              <a:spcPct val="90000"/>
            </a:lnSpc>
            <a:spcBef>
              <a:spcPct val="0"/>
            </a:spcBef>
            <a:spcAft>
              <a:spcPct val="35000"/>
            </a:spcAft>
            <a:buNone/>
          </a:pPr>
          <a:r>
            <a:rPr lang="en-US" sz="1700" kern="1200" dirty="0">
              <a:solidFill>
                <a:schemeClr val="tx1"/>
              </a:solidFill>
            </a:rPr>
            <a:t>Diversity of academic backgrounds</a:t>
          </a:r>
        </a:p>
        <a:p>
          <a:pPr marL="0" lvl="0" indent="0" algn="l" defTabSz="755650">
            <a:lnSpc>
              <a:spcPct val="90000"/>
            </a:lnSpc>
            <a:spcBef>
              <a:spcPct val="0"/>
            </a:spcBef>
            <a:spcAft>
              <a:spcPct val="35000"/>
            </a:spcAft>
            <a:buNone/>
          </a:pPr>
          <a:r>
            <a:rPr lang="en-US" sz="1700" kern="1200" dirty="0">
              <a:solidFill>
                <a:schemeClr val="tx1"/>
              </a:solidFill>
            </a:rPr>
            <a:t>First time studying in Australia </a:t>
          </a:r>
        </a:p>
      </dsp:txBody>
      <dsp:txXfrm>
        <a:off x="2230017" y="2488838"/>
        <a:ext cx="8920069" cy="1172912"/>
      </dsp:txXfrm>
    </dsp:sp>
    <dsp:sp modelId="{496A2A7A-D0BF-3B43-8595-6EF2E27EFF4C}">
      <dsp:nvSpPr>
        <dsp:cNvPr id="0" name=""/>
        <dsp:cNvSpPr/>
      </dsp:nvSpPr>
      <dsp:spPr>
        <a:xfrm>
          <a:off x="0" y="2488838"/>
          <a:ext cx="2230017" cy="117291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005" tIns="115858" rIns="118005" bIns="115858" numCol="1" spcCol="1270" anchor="ctr" anchorCtr="0">
          <a:noAutofit/>
        </a:bodyPr>
        <a:lstStyle/>
        <a:p>
          <a:pPr marL="0" lvl="0" indent="0" algn="ctr" defTabSz="800100">
            <a:lnSpc>
              <a:spcPct val="90000"/>
            </a:lnSpc>
            <a:spcBef>
              <a:spcPct val="0"/>
            </a:spcBef>
            <a:spcAft>
              <a:spcPct val="35000"/>
            </a:spcAft>
            <a:buNone/>
          </a:pPr>
          <a:r>
            <a:rPr lang="en-US" sz="1800" kern="1200"/>
            <a:t>Why</a:t>
          </a:r>
          <a:endParaRPr lang="en-US" sz="1600" kern="1200"/>
        </a:p>
      </dsp:txBody>
      <dsp:txXfrm>
        <a:off x="0" y="2488838"/>
        <a:ext cx="2230017" cy="1172912"/>
      </dsp:txXfrm>
    </dsp:sp>
    <dsp:sp modelId="{D8F5CCF1-D739-6A42-BD60-ECD048C95170}">
      <dsp:nvSpPr>
        <dsp:cNvPr id="0" name=""/>
        <dsp:cNvSpPr/>
      </dsp:nvSpPr>
      <dsp:spPr>
        <a:xfrm>
          <a:off x="2230017" y="3732126"/>
          <a:ext cx="8920069" cy="1172912"/>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74" tIns="297920" rIns="173074" bIns="29792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Widened definition of participation</a:t>
          </a:r>
        </a:p>
        <a:p>
          <a:pPr marL="0" lvl="0" indent="0" algn="l" defTabSz="755650">
            <a:lnSpc>
              <a:spcPct val="90000"/>
            </a:lnSpc>
            <a:spcBef>
              <a:spcPct val="0"/>
            </a:spcBef>
            <a:spcAft>
              <a:spcPct val="35000"/>
            </a:spcAft>
            <a:buNone/>
          </a:pPr>
          <a:r>
            <a:rPr lang="en-US" sz="1700" kern="1200" dirty="0">
              <a:solidFill>
                <a:schemeClr val="tx1"/>
              </a:solidFill>
            </a:rPr>
            <a:t>Scaffolded weekly class preparation</a:t>
          </a:r>
        </a:p>
        <a:p>
          <a:pPr marL="0" lvl="0" indent="0" algn="l" defTabSz="755650">
            <a:lnSpc>
              <a:spcPct val="90000"/>
            </a:lnSpc>
            <a:spcBef>
              <a:spcPct val="0"/>
            </a:spcBef>
            <a:spcAft>
              <a:spcPct val="35000"/>
            </a:spcAft>
            <a:buNone/>
          </a:pPr>
          <a:r>
            <a:rPr lang="en-US" sz="1700" kern="1200" dirty="0">
              <a:solidFill>
                <a:schemeClr val="tx1"/>
              </a:solidFill>
            </a:rPr>
            <a:t>Assess individual reflection on preparation, engagement, participation and learning</a:t>
          </a:r>
        </a:p>
      </dsp:txBody>
      <dsp:txXfrm>
        <a:off x="2230017" y="3732126"/>
        <a:ext cx="8920069" cy="1172912"/>
      </dsp:txXfrm>
    </dsp:sp>
    <dsp:sp modelId="{1F4B2619-E0B4-5949-BBDB-82F18A216171}">
      <dsp:nvSpPr>
        <dsp:cNvPr id="0" name=""/>
        <dsp:cNvSpPr/>
      </dsp:nvSpPr>
      <dsp:spPr>
        <a:xfrm>
          <a:off x="0" y="3732126"/>
          <a:ext cx="2230017" cy="117291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005" tIns="115858" rIns="118005" bIns="115858" numCol="1" spcCol="1270" anchor="ctr" anchorCtr="0">
          <a:noAutofit/>
        </a:bodyPr>
        <a:lstStyle/>
        <a:p>
          <a:pPr marL="0" lvl="0" indent="0" algn="ctr" defTabSz="800100">
            <a:lnSpc>
              <a:spcPct val="90000"/>
            </a:lnSpc>
            <a:spcBef>
              <a:spcPct val="0"/>
            </a:spcBef>
            <a:spcAft>
              <a:spcPct val="35000"/>
            </a:spcAft>
            <a:buNone/>
          </a:pPr>
          <a:r>
            <a:rPr lang="en-US" sz="1800" kern="1200"/>
            <a:t>How</a:t>
          </a:r>
          <a:endParaRPr lang="en-US" sz="1600" kern="1200"/>
        </a:p>
      </dsp:txBody>
      <dsp:txXfrm>
        <a:off x="0" y="3732126"/>
        <a:ext cx="2230017" cy="1172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AF342-4864-7A44-AFE9-CD19F62B8E19}">
      <dsp:nvSpPr>
        <dsp:cNvPr id="0" name=""/>
        <dsp:cNvSpPr/>
      </dsp:nvSpPr>
      <dsp:spPr>
        <a:xfrm>
          <a:off x="2208176" y="1912"/>
          <a:ext cx="8832704" cy="1170079"/>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9" tIns="297200" rIns="171379" bIns="2972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Individual Assessment task</a:t>
          </a:r>
        </a:p>
        <a:p>
          <a:pPr marL="0" lvl="0" indent="0" algn="l" defTabSz="1066800">
            <a:lnSpc>
              <a:spcPct val="90000"/>
            </a:lnSpc>
            <a:spcBef>
              <a:spcPct val="0"/>
            </a:spcBef>
            <a:spcAft>
              <a:spcPct val="35000"/>
            </a:spcAft>
            <a:buNone/>
          </a:pPr>
          <a:r>
            <a:rPr lang="en-US" sz="2400" b="1" kern="1200" dirty="0">
              <a:solidFill>
                <a:schemeClr val="tx1"/>
              </a:solidFill>
            </a:rPr>
            <a:t>Goal: Reduce contract cheating</a:t>
          </a:r>
          <a:endParaRPr lang="en-GB" sz="2400" b="1" kern="1200" dirty="0">
            <a:solidFill>
              <a:schemeClr val="tx1"/>
            </a:solidFill>
          </a:endParaRPr>
        </a:p>
      </dsp:txBody>
      <dsp:txXfrm>
        <a:off x="2208176" y="1912"/>
        <a:ext cx="8832704" cy="1170079"/>
      </dsp:txXfrm>
    </dsp:sp>
    <dsp:sp modelId="{C2DB451D-1092-094E-9815-6024FF5214EB}">
      <dsp:nvSpPr>
        <dsp:cNvPr id="0" name=""/>
        <dsp:cNvSpPr/>
      </dsp:nvSpPr>
      <dsp:spPr>
        <a:xfrm>
          <a:off x="0" y="1900"/>
          <a:ext cx="2208176" cy="11700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849" tIns="115578" rIns="116849" bIns="115578" numCol="1" spcCol="1270" anchor="ctr" anchorCtr="0">
          <a:noAutofit/>
        </a:bodyPr>
        <a:lstStyle/>
        <a:p>
          <a:pPr marL="0" lvl="0" indent="0" algn="ctr" defTabSz="800100">
            <a:lnSpc>
              <a:spcPct val="90000"/>
            </a:lnSpc>
            <a:spcBef>
              <a:spcPct val="0"/>
            </a:spcBef>
            <a:spcAft>
              <a:spcPct val="35000"/>
            </a:spcAft>
            <a:buNone/>
          </a:pPr>
          <a:r>
            <a:rPr lang="en-GB" sz="1800" b="0" kern="1200"/>
            <a:t>What</a:t>
          </a:r>
          <a:endParaRPr lang="en-GB" sz="1200" b="0" kern="1200"/>
        </a:p>
      </dsp:txBody>
      <dsp:txXfrm>
        <a:off x="0" y="1900"/>
        <a:ext cx="2208176" cy="1170079"/>
      </dsp:txXfrm>
    </dsp:sp>
    <dsp:sp modelId="{CB76854C-5002-6C4F-B6A9-B4C978848B0C}">
      <dsp:nvSpPr>
        <dsp:cNvPr id="0" name=""/>
        <dsp:cNvSpPr/>
      </dsp:nvSpPr>
      <dsp:spPr>
        <a:xfrm>
          <a:off x="2208176" y="1242185"/>
          <a:ext cx="8832704" cy="1170079"/>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9" tIns="297200" rIns="171379" bIns="29720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Take home task</a:t>
          </a:r>
        </a:p>
        <a:p>
          <a:pPr marL="0" lvl="0" indent="0" algn="l" defTabSz="800100">
            <a:lnSpc>
              <a:spcPct val="90000"/>
            </a:lnSpc>
            <a:spcBef>
              <a:spcPct val="0"/>
            </a:spcBef>
            <a:spcAft>
              <a:spcPct val="35000"/>
            </a:spcAft>
            <a:buNone/>
          </a:pPr>
          <a:r>
            <a:rPr lang="en-US" sz="1800" kern="1200" dirty="0">
              <a:solidFill>
                <a:schemeClr val="tx1"/>
              </a:solidFill>
            </a:rPr>
            <a:t>Short release (1 week to complete)</a:t>
          </a:r>
        </a:p>
        <a:p>
          <a:pPr marL="0" lvl="0" indent="0" algn="l" defTabSz="800100">
            <a:lnSpc>
              <a:spcPct val="90000"/>
            </a:lnSpc>
            <a:spcBef>
              <a:spcPct val="0"/>
            </a:spcBef>
            <a:spcAft>
              <a:spcPct val="35000"/>
            </a:spcAft>
            <a:buNone/>
          </a:pPr>
          <a:r>
            <a:rPr lang="en-US" sz="1800" kern="1200" dirty="0">
              <a:solidFill>
                <a:schemeClr val="tx1"/>
              </a:solidFill>
            </a:rPr>
            <a:t>Off the shelf case study used repeatedly</a:t>
          </a:r>
        </a:p>
      </dsp:txBody>
      <dsp:txXfrm>
        <a:off x="2208176" y="1242185"/>
        <a:ext cx="8832704" cy="1170079"/>
      </dsp:txXfrm>
    </dsp:sp>
    <dsp:sp modelId="{977A3A22-6ED4-984E-A3C7-86AA4A7D5CDC}">
      <dsp:nvSpPr>
        <dsp:cNvPr id="0" name=""/>
        <dsp:cNvSpPr/>
      </dsp:nvSpPr>
      <dsp:spPr>
        <a:xfrm>
          <a:off x="0" y="1242185"/>
          <a:ext cx="2208176" cy="11700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849" tIns="115578" rIns="116849" bIns="115578" numCol="1" spcCol="1270" anchor="ctr" anchorCtr="0">
          <a:noAutofit/>
        </a:bodyPr>
        <a:lstStyle/>
        <a:p>
          <a:pPr marL="0" lvl="0" indent="0" algn="ctr" defTabSz="800100">
            <a:lnSpc>
              <a:spcPct val="90000"/>
            </a:lnSpc>
            <a:spcBef>
              <a:spcPct val="0"/>
            </a:spcBef>
            <a:spcAft>
              <a:spcPct val="35000"/>
            </a:spcAft>
            <a:buNone/>
          </a:pPr>
          <a:r>
            <a:rPr lang="en-US" sz="1800" kern="1200"/>
            <a:t>What</a:t>
          </a:r>
          <a:endParaRPr lang="en-US" sz="1600" kern="1200"/>
        </a:p>
      </dsp:txBody>
      <dsp:txXfrm>
        <a:off x="0" y="1242185"/>
        <a:ext cx="2208176" cy="1170079"/>
      </dsp:txXfrm>
    </dsp:sp>
    <dsp:sp modelId="{43D436FC-E14B-3445-81A1-AD17F3766463}">
      <dsp:nvSpPr>
        <dsp:cNvPr id="0" name=""/>
        <dsp:cNvSpPr/>
      </dsp:nvSpPr>
      <dsp:spPr>
        <a:xfrm>
          <a:off x="2208176" y="2482469"/>
          <a:ext cx="8832704" cy="1170079"/>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9" tIns="297200" rIns="171379" bIns="29720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Short release puts significant pressure of students</a:t>
          </a:r>
        </a:p>
        <a:p>
          <a:pPr marL="0" lvl="0" indent="0" algn="l" defTabSz="800100">
            <a:lnSpc>
              <a:spcPct val="90000"/>
            </a:lnSpc>
            <a:spcBef>
              <a:spcPct val="0"/>
            </a:spcBef>
            <a:spcAft>
              <a:spcPct val="35000"/>
            </a:spcAft>
            <a:buNone/>
          </a:pPr>
          <a:r>
            <a:rPr lang="en-US" sz="1800" kern="1200" dirty="0">
              <a:solidFill>
                <a:schemeClr val="tx1"/>
              </a:solidFill>
            </a:rPr>
            <a:t>Readily searchable solutions encourages students to find easy solutions </a:t>
          </a:r>
        </a:p>
      </dsp:txBody>
      <dsp:txXfrm>
        <a:off x="2208176" y="2482469"/>
        <a:ext cx="8832704" cy="1170079"/>
      </dsp:txXfrm>
    </dsp:sp>
    <dsp:sp modelId="{496A2A7A-D0BF-3B43-8595-6EF2E27EFF4C}">
      <dsp:nvSpPr>
        <dsp:cNvPr id="0" name=""/>
        <dsp:cNvSpPr/>
      </dsp:nvSpPr>
      <dsp:spPr>
        <a:xfrm>
          <a:off x="0" y="2482469"/>
          <a:ext cx="2208176" cy="11700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849" tIns="115578" rIns="116849" bIns="115578" numCol="1" spcCol="1270" anchor="ctr" anchorCtr="0">
          <a:noAutofit/>
        </a:bodyPr>
        <a:lstStyle/>
        <a:p>
          <a:pPr marL="0" lvl="0" indent="0" algn="ctr" defTabSz="800100">
            <a:lnSpc>
              <a:spcPct val="90000"/>
            </a:lnSpc>
            <a:spcBef>
              <a:spcPct val="0"/>
            </a:spcBef>
            <a:spcAft>
              <a:spcPct val="35000"/>
            </a:spcAft>
            <a:buNone/>
          </a:pPr>
          <a:r>
            <a:rPr lang="en-US" sz="1800" kern="1200"/>
            <a:t>Why</a:t>
          </a:r>
          <a:endParaRPr lang="en-US" sz="1600" kern="1200"/>
        </a:p>
      </dsp:txBody>
      <dsp:txXfrm>
        <a:off x="0" y="2482469"/>
        <a:ext cx="2208176" cy="1170079"/>
      </dsp:txXfrm>
    </dsp:sp>
    <dsp:sp modelId="{D8F5CCF1-D739-6A42-BD60-ECD048C95170}">
      <dsp:nvSpPr>
        <dsp:cNvPr id="0" name=""/>
        <dsp:cNvSpPr/>
      </dsp:nvSpPr>
      <dsp:spPr>
        <a:xfrm>
          <a:off x="2206019" y="3722753"/>
          <a:ext cx="8824079" cy="1175801"/>
        </a:xfrm>
        <a:prstGeom prst="rect">
          <a:avLst/>
        </a:prstGeom>
        <a:solidFill>
          <a:srgbClr val="69BE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212" tIns="297200" rIns="171212" bIns="29720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Develop a fresh case study</a:t>
          </a:r>
        </a:p>
        <a:p>
          <a:pPr marL="0" lvl="0" indent="0" algn="l" defTabSz="800100">
            <a:lnSpc>
              <a:spcPct val="90000"/>
            </a:lnSpc>
            <a:spcBef>
              <a:spcPct val="0"/>
            </a:spcBef>
            <a:spcAft>
              <a:spcPct val="35000"/>
            </a:spcAft>
            <a:buNone/>
          </a:pPr>
          <a:r>
            <a:rPr lang="en-US" sz="1800" kern="1200" dirty="0">
              <a:solidFill>
                <a:schemeClr val="tx1"/>
              </a:solidFill>
            </a:rPr>
            <a:t>Provide opportunities for students to develop contextual knowledge that provides a foundation for the task </a:t>
          </a:r>
        </a:p>
      </dsp:txBody>
      <dsp:txXfrm>
        <a:off x="2206019" y="3722753"/>
        <a:ext cx="8824079" cy="1175801"/>
      </dsp:txXfrm>
    </dsp:sp>
    <dsp:sp modelId="{1F4B2619-E0B4-5949-BBDB-82F18A216171}">
      <dsp:nvSpPr>
        <dsp:cNvPr id="0" name=""/>
        <dsp:cNvSpPr/>
      </dsp:nvSpPr>
      <dsp:spPr>
        <a:xfrm>
          <a:off x="0" y="3725614"/>
          <a:ext cx="2206019" cy="11700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735" tIns="115578" rIns="116735" bIns="115578" numCol="1" spcCol="1270" anchor="ctr" anchorCtr="0">
          <a:noAutofit/>
        </a:bodyPr>
        <a:lstStyle/>
        <a:p>
          <a:pPr marL="0" lvl="0" indent="0" algn="ctr" defTabSz="800100">
            <a:lnSpc>
              <a:spcPct val="90000"/>
            </a:lnSpc>
            <a:spcBef>
              <a:spcPct val="0"/>
            </a:spcBef>
            <a:spcAft>
              <a:spcPct val="35000"/>
            </a:spcAft>
            <a:buNone/>
          </a:pPr>
          <a:r>
            <a:rPr lang="en-US" sz="1800" kern="1200"/>
            <a:t>How</a:t>
          </a:r>
          <a:endParaRPr lang="en-US" sz="1600" kern="1200"/>
        </a:p>
      </dsp:txBody>
      <dsp:txXfrm>
        <a:off x="0" y="3725614"/>
        <a:ext cx="2206019" cy="117007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16</a:t>
            </a:fld>
            <a:endParaRPr lang="en-US"/>
          </a:p>
        </p:txBody>
      </p:sp>
    </p:spTree>
    <p:extLst>
      <p:ext uri="{BB962C8B-B14F-4D97-AF65-F5344CB8AC3E}">
        <p14:creationId xmlns:p14="http://schemas.microsoft.com/office/powerpoint/2010/main" val="419343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17</a:t>
            </a:fld>
            <a:endParaRPr lang="en-US"/>
          </a:p>
        </p:txBody>
      </p:sp>
    </p:spTree>
    <p:extLst>
      <p:ext uri="{BB962C8B-B14F-4D97-AF65-F5344CB8AC3E}">
        <p14:creationId xmlns:p14="http://schemas.microsoft.com/office/powerpoint/2010/main" val="294749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18</a:t>
            </a:fld>
            <a:endParaRPr lang="en-US"/>
          </a:p>
        </p:txBody>
      </p:sp>
    </p:spTree>
    <p:extLst>
      <p:ext uri="{BB962C8B-B14F-4D97-AF65-F5344CB8AC3E}">
        <p14:creationId xmlns:p14="http://schemas.microsoft.com/office/powerpoint/2010/main" val="87692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19</a:t>
            </a:fld>
            <a:endParaRPr lang="en-US"/>
          </a:p>
        </p:txBody>
      </p:sp>
    </p:spTree>
    <p:extLst>
      <p:ext uri="{BB962C8B-B14F-4D97-AF65-F5344CB8AC3E}">
        <p14:creationId xmlns:p14="http://schemas.microsoft.com/office/powerpoint/2010/main" val="297898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2</a:t>
            </a:fld>
            <a:endParaRPr lang="en-US"/>
          </a:p>
        </p:txBody>
      </p:sp>
    </p:spTree>
    <p:extLst>
      <p:ext uri="{BB962C8B-B14F-4D97-AF65-F5344CB8AC3E}">
        <p14:creationId xmlns:p14="http://schemas.microsoft.com/office/powerpoint/2010/main" val="30954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3</a:t>
            </a:fld>
            <a:endParaRPr lang="en-US"/>
          </a:p>
        </p:txBody>
      </p:sp>
    </p:spTree>
    <p:extLst>
      <p:ext uri="{BB962C8B-B14F-4D97-AF65-F5344CB8AC3E}">
        <p14:creationId xmlns:p14="http://schemas.microsoft.com/office/powerpoint/2010/main" val="20487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4</a:t>
            </a:fld>
            <a:endParaRPr lang="en-US"/>
          </a:p>
        </p:txBody>
      </p:sp>
    </p:spTree>
    <p:extLst>
      <p:ext uri="{BB962C8B-B14F-4D97-AF65-F5344CB8AC3E}">
        <p14:creationId xmlns:p14="http://schemas.microsoft.com/office/powerpoint/2010/main" val="51167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5</a:t>
            </a:fld>
            <a:endParaRPr lang="en-US"/>
          </a:p>
        </p:txBody>
      </p:sp>
    </p:spTree>
    <p:extLst>
      <p:ext uri="{BB962C8B-B14F-4D97-AF65-F5344CB8AC3E}">
        <p14:creationId xmlns:p14="http://schemas.microsoft.com/office/powerpoint/2010/main" val="37860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8</a:t>
            </a:fld>
            <a:endParaRPr lang="en-US"/>
          </a:p>
        </p:txBody>
      </p:sp>
    </p:spTree>
    <p:extLst>
      <p:ext uri="{BB962C8B-B14F-4D97-AF65-F5344CB8AC3E}">
        <p14:creationId xmlns:p14="http://schemas.microsoft.com/office/powerpoint/2010/main" val="144743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13</a:t>
            </a:fld>
            <a:endParaRPr lang="en-US"/>
          </a:p>
        </p:txBody>
      </p:sp>
    </p:spTree>
    <p:extLst>
      <p:ext uri="{BB962C8B-B14F-4D97-AF65-F5344CB8AC3E}">
        <p14:creationId xmlns:p14="http://schemas.microsoft.com/office/powerpoint/2010/main" val="372949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14</a:t>
            </a:fld>
            <a:endParaRPr lang="en-US"/>
          </a:p>
        </p:txBody>
      </p:sp>
    </p:spTree>
    <p:extLst>
      <p:ext uri="{BB962C8B-B14F-4D97-AF65-F5344CB8AC3E}">
        <p14:creationId xmlns:p14="http://schemas.microsoft.com/office/powerpoint/2010/main" val="285709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15</a:t>
            </a:fld>
            <a:endParaRPr lang="en-US"/>
          </a:p>
        </p:txBody>
      </p:sp>
    </p:spTree>
    <p:extLst>
      <p:ext uri="{BB962C8B-B14F-4D97-AF65-F5344CB8AC3E}">
        <p14:creationId xmlns:p14="http://schemas.microsoft.com/office/powerpoint/2010/main" val="338001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a:t>Title</a:t>
            </a:r>
            <a:endParaRPr/>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a:t>Subtitle</a:t>
            </a:r>
            <a:endParaRPr/>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7853" y="855547"/>
            <a:ext cx="10957593"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7854" y="2037935"/>
            <a:ext cx="10957594"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80135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544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a:p>
        </p:txBody>
      </p:sp>
    </p:spTree>
    <p:extLst>
      <p:ext uri="{BB962C8B-B14F-4D97-AF65-F5344CB8AC3E}">
        <p14:creationId xmlns:p14="http://schemas.microsoft.com/office/powerpoint/2010/main" val="18432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3" userDrawn="1">
  <p:cSld name="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4" name="Google Shape;144;p20"/>
          <p:cNvSpPr txBox="1">
            <a:spLocks noGrp="1"/>
          </p:cNvSpPr>
          <p:nvPr>
            <p:ph type="body" idx="6"/>
          </p:nvPr>
        </p:nvSpPr>
        <p:spPr>
          <a:xfrm>
            <a:off x="6219899" y="1722320"/>
            <a:ext cx="5493022" cy="412638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500"/>
              <a:buNone/>
              <a:defRPr sz="15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758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5" userDrawn="1">
  <p:cSld name="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51281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770467" y="982131"/>
            <a:ext cx="10651067" cy="984885"/>
          </a:xfrm>
        </p:spPr>
        <p:txBody>
          <a:bodyPr lIns="0" tIns="0" rIns="0" bIns="0"/>
          <a:lstStyle>
            <a:lvl1pPr>
              <a:defRPr sz="3200" b="0" i="0">
                <a:solidFill>
                  <a:srgbClr val="E64626"/>
                </a:solidFill>
                <a:latin typeface="Times" pitchFamily="2" charset="0"/>
                <a:cs typeface="Times New Roman"/>
              </a:defRPr>
            </a:lvl1pPr>
          </a:lstStyle>
          <a:p>
            <a:r>
              <a:rPr lang="en-US"/>
              <a:t>Title and 1 column text box</a:t>
            </a:r>
            <a:br>
              <a:rPr lang="en-US"/>
            </a:br>
            <a:r>
              <a:rPr lang="en-US"/>
              <a:t>Large body copy</a:t>
            </a:r>
            <a:endParaRPr/>
          </a:p>
        </p:txBody>
      </p:sp>
      <p:sp>
        <p:nvSpPr>
          <p:cNvPr id="6" name="Text Placeholder 5">
            <a:extLst>
              <a:ext uri="{FF2B5EF4-FFF2-40B4-BE49-F238E27FC236}">
                <a16:creationId xmlns:a16="http://schemas.microsoft.com/office/drawing/2014/main" id="{2025C77E-CD2E-BA7A-975E-54EF9CC46D9B}"/>
              </a:ext>
            </a:extLst>
          </p:cNvPr>
          <p:cNvSpPr>
            <a:spLocks noGrp="1"/>
          </p:cNvSpPr>
          <p:nvPr>
            <p:ph type="body" sz="quarter" idx="10"/>
          </p:nvPr>
        </p:nvSpPr>
        <p:spPr>
          <a:xfrm>
            <a:off x="2508250" y="2413000"/>
            <a:ext cx="8913283" cy="3674533"/>
          </a:xfrm>
        </p:spPr>
        <p:txBody>
          <a:bodyPr/>
          <a:lstStyle>
            <a:lvl1pPr marL="228594" indent="-228594">
              <a:buClr>
                <a:schemeClr val="tx1"/>
              </a:buClr>
              <a:buFont typeface="System Font Regular"/>
              <a:buChar char="-"/>
              <a:defRPr sz="1733"/>
            </a:lvl1pPr>
            <a:lvl2pPr marL="838179" indent="-228594">
              <a:buClr>
                <a:schemeClr val="tx1"/>
              </a:buClr>
              <a:buFont typeface="System Font Regular"/>
              <a:buChar char="-"/>
              <a:defRPr sz="1733"/>
            </a:lvl2pPr>
            <a:lvl3pPr marL="1447764" indent="-228594">
              <a:buClr>
                <a:schemeClr val="tx1"/>
              </a:buClr>
              <a:buFont typeface="System Font Regular"/>
              <a:buChar char="-"/>
              <a:defRPr sz="1733"/>
            </a:lvl3pPr>
            <a:lvl4pPr marL="2057349" indent="-228594">
              <a:buClr>
                <a:schemeClr val="tx1"/>
              </a:buClr>
              <a:buFont typeface="System Font Regular"/>
              <a:buChar char="-"/>
              <a:defRPr sz="1733"/>
            </a:lvl4pPr>
            <a:lvl5pPr marL="2666933" indent="-228594">
              <a:buClr>
                <a:schemeClr val="tx1"/>
              </a:buClr>
              <a:buFont typeface="System Font Regular"/>
              <a:buChar char="-"/>
              <a:defRPr sz="17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1968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1581510" y="6050561"/>
            <a:ext cx="9356784" cy="369332"/>
          </a:xfrm>
          <a:prstGeom prst="rect">
            <a:avLst/>
          </a:prstGeom>
          <a:noFill/>
        </p:spPr>
        <p:txBody>
          <a:bodyPr wrap="square" rtlCol="0">
            <a:spAutoFit/>
          </a:bodyPr>
          <a:lstStyle/>
          <a:p>
            <a:pPr algn="ctr"/>
            <a:r>
              <a:rPr lang="en-AU" b="1" i="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9"/>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682" r:id="rId2"/>
    <p:sldLayoutId id="2147483703" r:id="rId3"/>
    <p:sldLayoutId id="2147483701" r:id="rId4"/>
    <p:sldLayoutId id="2147483698" r:id="rId5"/>
    <p:sldLayoutId id="2147483699" r:id="rId6"/>
    <p:sldLayoutId id="214748370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unisyd.sharepoint.com/:v:/r/teams/DVCE-EducationalInnovationTeam/Shared%20Documents/Designing%20for%20Diversity/ADCET%20Symposium%202023/1%20Learners,%20Goals%20and%20Challenges_ADCET.mp4?csf=1&amp;web=1&amp;e=Zefzpm"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bitly.ws/TrI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unisyd.sharepoint.com/:v:/r/teams/DVCE-EducationalInnovationTeam/Shared%20Documents/Designing%20for%20Diversity/ADCET%20Symposium%202023/2%20Scaling,%20Solutions%20and%20Iterations_ADCET.mp4?csf=1&amp;web=1&amp;e=bwcjni"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hyperlink" Target="mailto:samantha.poulos@sydney.edu.au" TargetMode="External"/><Relationship Id="rId2" Type="http://schemas.openxmlformats.org/officeDocument/2006/relationships/hyperlink" Target="mailto:ella.collins-white@sydney.edu.au" TargetMode="Externa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mailto:sarah.humphreys@sydney.edu.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909104" y="523066"/>
            <a:ext cx="10373789" cy="2524643"/>
          </a:xfrm>
        </p:spPr>
        <p:txBody>
          <a:bodyPr/>
          <a:lstStyle/>
          <a:p>
            <a:pPr algn="ctr"/>
            <a:r>
              <a:rPr lang="en-AU" sz="4800" b="1" dirty="0">
                <a:solidFill>
                  <a:srgbClr val="664D8C"/>
                </a:solidFill>
                <a:latin typeface="Arial" panose="020B0604020202020204" pitchFamily="34" charset="0"/>
                <a:ea typeface="Lato" panose="020F0502020204030203" pitchFamily="34" charset="0"/>
                <a:cs typeface="Arial" panose="020B0604020202020204" pitchFamily="34" charset="0"/>
              </a:rPr>
              <a:t>Adapting UDL for your context: Designing for Diversity </a:t>
            </a:r>
          </a:p>
        </p:txBody>
      </p:sp>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9847" y="535493"/>
            <a:ext cx="801598" cy="1531716"/>
          </a:xfrm>
          <a:prstGeom prst="rect">
            <a:avLst/>
          </a:prstGeom>
        </p:spPr>
      </p:pic>
      <p:sp>
        <p:nvSpPr>
          <p:cNvPr id="2" name="Title 6">
            <a:extLst>
              <a:ext uri="{FF2B5EF4-FFF2-40B4-BE49-F238E27FC236}">
                <a16:creationId xmlns:a16="http://schemas.microsoft.com/office/drawing/2014/main" id="{7B234991-99D4-2CC7-CB7F-020C21EBFFBD}"/>
              </a:ext>
            </a:extLst>
          </p:cNvPr>
          <p:cNvSpPr txBox="1">
            <a:spLocks/>
          </p:cNvSpPr>
          <p:nvPr/>
        </p:nvSpPr>
        <p:spPr>
          <a:xfrm>
            <a:off x="699847" y="3916654"/>
            <a:ext cx="10792306" cy="12540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sz="2400" kern="0" dirty="0">
                <a:solidFill>
                  <a:srgbClr val="664D8C"/>
                </a:solidFill>
                <a:ea typeface="Lato"/>
              </a:rPr>
              <a:t>Ella Collins-White, Samantha Poulos, Sarah Humphreys, </a:t>
            </a:r>
            <a:endParaRPr lang="en-AU" sz="2400" kern="0">
              <a:solidFill>
                <a:srgbClr val="664D8C"/>
              </a:solidFill>
              <a:latin typeface="Arial" panose="020B0604020202020204" pitchFamily="34" charset="0"/>
              <a:ea typeface="Lato" panose="020F0502020204030203" pitchFamily="34" charset="0"/>
              <a:cs typeface="Arial" panose="020B0604020202020204" pitchFamily="34" charset="0"/>
            </a:endParaRPr>
          </a:p>
          <a:p>
            <a:pPr algn="ctr"/>
            <a:endParaRPr lang="en-AU" sz="2000" kern="0" dirty="0">
              <a:solidFill>
                <a:srgbClr val="664D8C"/>
              </a:solidFill>
              <a:latin typeface="Arial" panose="020B0604020202020204" pitchFamily="34" charset="0"/>
              <a:ea typeface="Lato" panose="020F0502020204030203" pitchFamily="34" charset="0"/>
              <a:cs typeface="Arial" panose="020B0604020202020204" pitchFamily="34" charset="0"/>
            </a:endParaRPr>
          </a:p>
          <a:p>
            <a:pPr algn="ctr"/>
            <a:r>
              <a:rPr lang="en-AU" sz="2000" kern="0" dirty="0">
                <a:solidFill>
                  <a:srgbClr val="664D8C"/>
                </a:solidFill>
                <a:ea typeface="Lato"/>
              </a:rPr>
              <a:t>Michelle Harrison, Alessandra Wollaston, Kria Coleman, Minh Huynh, Monique Laura</a:t>
            </a:r>
            <a:endParaRPr lang="en-AU" sz="2000" kern="0">
              <a:solidFill>
                <a:srgbClr val="664D8C"/>
              </a:solidFill>
              <a:latin typeface="Arial" panose="020B0604020202020204" pitchFamily="34" charset="0"/>
              <a:ea typeface="Lato" panose="020F0502020204030203" pitchFamily="34" charset="0"/>
              <a:cs typeface="Arial" panose="020B0604020202020204" pitchFamily="34" charset="0"/>
            </a:endParaRPr>
          </a:p>
        </p:txBody>
      </p:sp>
      <p:pic>
        <p:nvPicPr>
          <p:cNvPr id="4" name="Picture 3" descr="A three arrows pointing to the right&#10;&#10;Logo for designing for diversity">
            <a:extLst>
              <a:ext uri="{FF2B5EF4-FFF2-40B4-BE49-F238E27FC236}">
                <a16:creationId xmlns:a16="http://schemas.microsoft.com/office/drawing/2014/main" id="{062B69DC-0E1A-9EA4-C3AD-60FA61E8551E}"/>
              </a:ext>
            </a:extLst>
          </p:cNvPr>
          <p:cNvPicPr>
            <a:picLocks noChangeAspect="1"/>
          </p:cNvPicPr>
          <p:nvPr/>
        </p:nvPicPr>
        <p:blipFill>
          <a:blip r:embed="rId4"/>
          <a:stretch>
            <a:fillRect/>
          </a:stretch>
        </p:blipFill>
        <p:spPr>
          <a:xfrm>
            <a:off x="5200233" y="2045579"/>
            <a:ext cx="1791533" cy="1791533"/>
          </a:xfrm>
          <a:prstGeom prst="rect">
            <a:avLst/>
          </a:prstGeom>
        </p:spPr>
      </p:pic>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5A9A-BBFD-462E-469B-58D756C7D758}"/>
              </a:ext>
            </a:extLst>
          </p:cNvPr>
          <p:cNvSpPr>
            <a:spLocks noGrp="1"/>
          </p:cNvSpPr>
          <p:nvPr>
            <p:ph type="ctrTitle"/>
          </p:nvPr>
        </p:nvSpPr>
        <p:spPr>
          <a:xfrm>
            <a:off x="627854" y="-1201854"/>
            <a:ext cx="7574314" cy="1201854"/>
          </a:xfrm>
        </p:spPr>
        <p:txBody>
          <a:bodyPr spcFirstLastPara="1" wrap="square" lIns="91425" tIns="45700" rIns="91425" bIns="45700" anchor="b" anchorCtr="0">
            <a:noAutofit/>
          </a:bodyPr>
          <a:lstStyle/>
          <a:p>
            <a:r>
              <a:rPr lang="en-AU" dirty="0"/>
              <a:t>Engagement, Representation and Action and Expression</a:t>
            </a:r>
          </a:p>
        </p:txBody>
      </p:sp>
      <p:pic>
        <p:nvPicPr>
          <p:cNvPr id="4" name="Picture 2" descr="Three UDL principles and associated brain networks">
            <a:extLst>
              <a:ext uri="{FF2B5EF4-FFF2-40B4-BE49-F238E27FC236}">
                <a16:creationId xmlns:a16="http://schemas.microsoft.com/office/drawing/2014/main" id="{E215AE32-466F-DBCF-00B2-EE5514015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13" y="631921"/>
            <a:ext cx="10485985" cy="1878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iagram of 5 designing for diversity steps.&#10;&#10;1) Learners: who are my learners?&#10;2) Goal: What is the learning goal?&#10;3) Barriers: What are the barriers to learning?&#10;4) Solutions: What's one possible solution?&#10;5) Next steps: How will you evaluate and iterate?">
            <a:extLst>
              <a:ext uri="{FF2B5EF4-FFF2-40B4-BE49-F238E27FC236}">
                <a16:creationId xmlns:a16="http://schemas.microsoft.com/office/drawing/2014/main" id="{0DA8C725-031F-5B41-B85D-2189E5FCAAC2}"/>
              </a:ext>
            </a:extLst>
          </p:cNvPr>
          <p:cNvPicPr>
            <a:picLocks noChangeAspect="1"/>
          </p:cNvPicPr>
          <p:nvPr/>
        </p:nvPicPr>
        <p:blipFill>
          <a:blip r:embed="rId3"/>
          <a:stretch>
            <a:fillRect/>
          </a:stretch>
        </p:blipFill>
        <p:spPr>
          <a:xfrm>
            <a:off x="0" y="3838435"/>
            <a:ext cx="12181013" cy="3019565"/>
          </a:xfrm>
          <a:prstGeom prst="rect">
            <a:avLst/>
          </a:prstGeom>
        </p:spPr>
      </p:pic>
      <p:sp>
        <p:nvSpPr>
          <p:cNvPr id="7" name="Down Arrow 6" descr="down arrow">
            <a:extLst>
              <a:ext uri="{FF2B5EF4-FFF2-40B4-BE49-F238E27FC236}">
                <a16:creationId xmlns:a16="http://schemas.microsoft.com/office/drawing/2014/main" id="{A4228E0A-B95A-2624-8881-29238759A969}"/>
              </a:ext>
            </a:extLst>
          </p:cNvPr>
          <p:cNvSpPr/>
          <p:nvPr/>
        </p:nvSpPr>
        <p:spPr>
          <a:xfrm>
            <a:off x="5741793" y="2828440"/>
            <a:ext cx="697424" cy="11003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24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3067-0A8E-97EA-0C60-ACEE24C67798}"/>
              </a:ext>
            </a:extLst>
          </p:cNvPr>
          <p:cNvSpPr>
            <a:spLocks noGrp="1"/>
          </p:cNvSpPr>
          <p:nvPr>
            <p:ph type="title"/>
          </p:nvPr>
        </p:nvSpPr>
        <p:spPr>
          <a:xfrm>
            <a:off x="770467" y="982131"/>
            <a:ext cx="10651067" cy="443198"/>
          </a:xfrm>
        </p:spPr>
        <p:txBody>
          <a:bodyPr spcFirstLastPara="1" wrap="square" lIns="0" tIns="0" rIns="0" bIns="0" anchor="t" anchorCtr="0">
            <a:spAutoFit/>
          </a:bodyPr>
          <a:lstStyle/>
          <a:p>
            <a:r>
              <a:rPr lang="en-GB">
                <a:solidFill>
                  <a:schemeClr val="tx1"/>
                </a:solidFill>
                <a:latin typeface="+mj-lt"/>
                <a:cs typeface="Times"/>
              </a:rPr>
              <a:t>Designing for Diversity – a mindset</a:t>
            </a:r>
            <a:endParaRPr lang="en-US">
              <a:solidFill>
                <a:schemeClr val="tx1"/>
              </a:solidFill>
              <a:latin typeface="+mj-lt"/>
            </a:endParaRPr>
          </a:p>
        </p:txBody>
      </p:sp>
      <p:pic>
        <p:nvPicPr>
          <p:cNvPr id="4" name="Picture 4" descr="A diagram of 5 designing for diversity steps.&#10;&#10;1) Learners: who are my learners?&#10;2) Goal: What is the learning goal?&#10;3) Barriers: What are the barriers to learning?&#10;4) Solutions: What's one possible solution?&#10;5) Next steps: How will you evaluate and iterate?">
            <a:extLst>
              <a:ext uri="{FF2B5EF4-FFF2-40B4-BE49-F238E27FC236}">
                <a16:creationId xmlns:a16="http://schemas.microsoft.com/office/drawing/2014/main" id="{9D459CAC-EE26-8A9B-1C13-8E1BB55BECA5}"/>
              </a:ext>
            </a:extLst>
          </p:cNvPr>
          <p:cNvPicPr>
            <a:picLocks noChangeAspect="1"/>
          </p:cNvPicPr>
          <p:nvPr/>
        </p:nvPicPr>
        <p:blipFill>
          <a:blip r:embed="rId2"/>
          <a:stretch>
            <a:fillRect/>
          </a:stretch>
        </p:blipFill>
        <p:spPr>
          <a:xfrm>
            <a:off x="0" y="3835713"/>
            <a:ext cx="12192000" cy="3022288"/>
          </a:xfrm>
          <a:prstGeom prst="rect">
            <a:avLst/>
          </a:prstGeom>
        </p:spPr>
      </p:pic>
      <p:sp>
        <p:nvSpPr>
          <p:cNvPr id="3" name="Text Placeholder 2">
            <a:extLst>
              <a:ext uri="{FF2B5EF4-FFF2-40B4-BE49-F238E27FC236}">
                <a16:creationId xmlns:a16="http://schemas.microsoft.com/office/drawing/2014/main" id="{5DD76506-8BB9-E6FE-D0F8-3EE3C10ADEF7}"/>
              </a:ext>
            </a:extLst>
          </p:cNvPr>
          <p:cNvSpPr>
            <a:spLocks noGrp="1"/>
          </p:cNvSpPr>
          <p:nvPr>
            <p:ph type="body" sz="quarter" idx="10"/>
          </p:nvPr>
        </p:nvSpPr>
        <p:spPr>
          <a:xfrm>
            <a:off x="770468" y="1555343"/>
            <a:ext cx="10651066" cy="3883080"/>
          </a:xfrm>
        </p:spPr>
        <p:txBody>
          <a:bodyPr spcFirstLastPara="1" wrap="square" lIns="0" tIns="0" rIns="0" bIns="0" anchor="t" anchorCtr="0">
            <a:noAutofit/>
          </a:bodyPr>
          <a:lstStyle/>
          <a:p>
            <a:pPr marL="0" indent="0">
              <a:lnSpc>
                <a:spcPct val="150000"/>
              </a:lnSpc>
              <a:buNone/>
            </a:pPr>
            <a:r>
              <a:rPr lang="en-GB" sz="2000" dirty="0"/>
              <a:t>Drawing on the foundations of </a:t>
            </a:r>
            <a:r>
              <a:rPr lang="en-GB" sz="2000" b="1" dirty="0">
                <a:solidFill>
                  <a:srgbClr val="664D8C"/>
                </a:solidFill>
              </a:rPr>
              <a:t>Universal Design for Learning</a:t>
            </a:r>
            <a:r>
              <a:rPr lang="en-GB" sz="2000" dirty="0"/>
              <a:t> which seeks to create environments where "</a:t>
            </a:r>
            <a:r>
              <a:rPr lang="en-GB" sz="2000" dirty="0">
                <a:solidFill>
                  <a:schemeClr val="tx1"/>
                </a:solidFill>
              </a:rPr>
              <a:t>all learners can access and participate in </a:t>
            </a:r>
            <a:r>
              <a:rPr lang="en-GB" sz="2000" b="1" dirty="0">
                <a:solidFill>
                  <a:srgbClr val="664D8C"/>
                </a:solidFill>
              </a:rPr>
              <a:t>meaningful, challenging learning opportunities</a:t>
            </a:r>
            <a:r>
              <a:rPr lang="en-GB" sz="2000" dirty="0"/>
              <a:t>", the designing for </a:t>
            </a:r>
            <a:r>
              <a:rPr lang="en-GB" sz="2000" b="1" dirty="0">
                <a:solidFill>
                  <a:srgbClr val="664D8C"/>
                </a:solidFill>
              </a:rPr>
              <a:t>diversity project consolidates the </a:t>
            </a:r>
            <a:r>
              <a:rPr lang="en-GB" sz="2000" b="1" dirty="0" err="1">
                <a:solidFill>
                  <a:srgbClr val="664D8C"/>
                </a:solidFill>
              </a:rPr>
              <a:t>UDL</a:t>
            </a:r>
            <a:r>
              <a:rPr lang="en-GB" sz="2000" b="1" dirty="0">
                <a:solidFill>
                  <a:srgbClr val="664D8C"/>
                </a:solidFill>
              </a:rPr>
              <a:t> check points</a:t>
            </a:r>
            <a:r>
              <a:rPr lang="en-GB" sz="2000" dirty="0"/>
              <a:t> and contextualises these steps for a University of Sydney environment. </a:t>
            </a:r>
            <a:r>
              <a:rPr lang="en-GB" sz="2000" b="1" dirty="0">
                <a:solidFill>
                  <a:srgbClr val="664D8C"/>
                </a:solidFill>
              </a:rPr>
              <a:t>Making these accessible for </a:t>
            </a:r>
            <a:r>
              <a:rPr lang="en-GB" sz="2000" b="1" i="1" dirty="0">
                <a:solidFill>
                  <a:srgbClr val="664D8C"/>
                </a:solidFill>
              </a:rPr>
              <a:t>you</a:t>
            </a:r>
            <a:r>
              <a:rPr lang="en-GB" sz="2000" dirty="0"/>
              <a:t> – our educational teams</a:t>
            </a:r>
            <a:r>
              <a:rPr lang="en-GB" sz="1700" dirty="0"/>
              <a:t>. </a:t>
            </a:r>
            <a:endParaRPr lang="en-US" dirty="0"/>
          </a:p>
        </p:txBody>
      </p:sp>
    </p:spTree>
    <p:extLst>
      <p:ext uri="{BB962C8B-B14F-4D97-AF65-F5344CB8AC3E}">
        <p14:creationId xmlns:p14="http://schemas.microsoft.com/office/powerpoint/2010/main" val="406918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AEA2-20B7-85DB-2D62-CD1FE3A278A6}"/>
              </a:ext>
            </a:extLst>
          </p:cNvPr>
          <p:cNvSpPr>
            <a:spLocks noGrp="1"/>
          </p:cNvSpPr>
          <p:nvPr>
            <p:ph type="ctrTitle"/>
          </p:nvPr>
        </p:nvSpPr>
        <p:spPr/>
        <p:txBody>
          <a:bodyPr/>
          <a:lstStyle/>
          <a:p>
            <a:r>
              <a:rPr lang="en-US">
                <a:solidFill>
                  <a:schemeClr val="tx1"/>
                </a:solidFill>
              </a:rPr>
              <a:t>Voices from our team: Learners, goals and challenges </a:t>
            </a:r>
            <a:br>
              <a:rPr lang="en-US">
                <a:solidFill>
                  <a:schemeClr val="tx1"/>
                </a:solidFill>
              </a:rPr>
            </a:br>
            <a:endParaRPr lang="en-US"/>
          </a:p>
        </p:txBody>
      </p:sp>
      <p:pic>
        <p:nvPicPr>
          <p:cNvPr id="4" name="Picture 3">
            <a:extLst>
              <a:ext uri="{FF2B5EF4-FFF2-40B4-BE49-F238E27FC236}">
                <a16:creationId xmlns:a16="http://schemas.microsoft.com/office/drawing/2014/main" id="{E6029AC9-AD89-AEB4-C7B3-76276BC4F89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99699" y="1844960"/>
            <a:ext cx="2272224" cy="2272224"/>
          </a:xfrm>
          <a:prstGeom prst="rect">
            <a:avLst/>
          </a:prstGeom>
        </p:spPr>
      </p:pic>
    </p:spTree>
    <p:extLst>
      <p:ext uri="{BB962C8B-B14F-4D97-AF65-F5344CB8AC3E}">
        <p14:creationId xmlns:p14="http://schemas.microsoft.com/office/powerpoint/2010/main" val="152527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091C2-F348-9810-89E8-FBC3895C179E}"/>
              </a:ext>
            </a:extLst>
          </p:cNvPr>
          <p:cNvSpPr>
            <a:spLocks noGrp="1"/>
          </p:cNvSpPr>
          <p:nvPr>
            <p:ph type="title"/>
          </p:nvPr>
        </p:nvSpPr>
        <p:spPr>
          <a:xfrm>
            <a:off x="627853" y="-1000685"/>
            <a:ext cx="10957593" cy="1000685"/>
          </a:xfrm>
        </p:spPr>
        <p:txBody>
          <a:bodyPr spcFirstLastPara="1" wrap="square" lIns="91425" tIns="45700" rIns="91425" bIns="45700" anchor="b" anchorCtr="0">
            <a:noAutofit/>
          </a:bodyPr>
          <a:lstStyle/>
          <a:p>
            <a:r>
              <a:rPr lang="en-AU" dirty="0"/>
              <a:t>Learners, Goals and Challenges Video</a:t>
            </a:r>
          </a:p>
        </p:txBody>
      </p:sp>
      <p:pic>
        <p:nvPicPr>
          <p:cNvPr id="2" name="Online Media 1" title="1 Learners, Goals and Challenges_ADCET.mp4">
            <a:hlinkClick r:id="" action="ppaction://media"/>
            <a:extLst>
              <a:ext uri="{FF2B5EF4-FFF2-40B4-BE49-F238E27FC236}">
                <a16:creationId xmlns:a16="http://schemas.microsoft.com/office/drawing/2014/main" id="{960C2F43-364A-383C-EB44-B249EAC7D80E}"/>
              </a:ext>
            </a:extLst>
          </p:cNvPr>
          <p:cNvPicPr>
            <a:picLocks noRot="1" noChangeAspect="1"/>
          </p:cNvPicPr>
          <p:nvPr>
            <a:videoFile r:link="rId1"/>
          </p:nvPr>
        </p:nvPicPr>
        <p:blipFill>
          <a:blip r:embed="rId4"/>
          <a:stretch>
            <a:fillRect/>
          </a:stretch>
        </p:blipFill>
        <p:spPr>
          <a:xfrm>
            <a:off x="741680" y="419100"/>
            <a:ext cx="10701020" cy="6019800"/>
          </a:xfrm>
          <a:prstGeom prst="rect">
            <a:avLst/>
          </a:prstGeom>
        </p:spPr>
      </p:pic>
    </p:spTree>
    <p:extLst>
      <p:ext uri="{BB962C8B-B14F-4D97-AF65-F5344CB8AC3E}">
        <p14:creationId xmlns:p14="http://schemas.microsoft.com/office/powerpoint/2010/main" val="181230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23580" y="392213"/>
            <a:ext cx="7574314" cy="797523"/>
          </a:xfrm>
        </p:spPr>
        <p:txBody>
          <a:bodyPr/>
          <a:lstStyle/>
          <a:p>
            <a:r>
              <a:rPr lang="en-US" dirty="0"/>
              <a:t>Activity 1: Identify and Share</a:t>
            </a:r>
            <a:endParaRPr lang="en-AU" dirty="0"/>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1549831" y="1087919"/>
            <a:ext cx="10018588" cy="4404275"/>
          </a:xfrm>
        </p:spPr>
        <p:txBody>
          <a:bodyPr/>
          <a:lstStyle/>
          <a:p>
            <a:pPr marL="0" indent="0" algn="l">
              <a:lnSpc>
                <a:spcPct val="150000"/>
              </a:lnSpc>
            </a:pPr>
            <a:r>
              <a:rPr lang="en-AU" sz="1900" dirty="0"/>
              <a:t>Thinking about your context</a:t>
            </a:r>
            <a:r>
              <a:rPr lang="en-AU" sz="1900" dirty="0">
                <a:latin typeface="Arial"/>
                <a:cs typeface="Arial"/>
              </a:rPr>
              <a:t>, can you </a:t>
            </a:r>
            <a:r>
              <a:rPr lang="en-AU" sz="1900" b="1" dirty="0">
                <a:solidFill>
                  <a:schemeClr val="accent1"/>
                </a:solidFill>
                <a:latin typeface="Arial"/>
                <a:cs typeface="Arial"/>
              </a:rPr>
              <a:t>identify the challenges your </a:t>
            </a:r>
            <a:r>
              <a:rPr lang="en-AU" sz="1900" b="1" dirty="0">
                <a:solidFill>
                  <a:schemeClr val="accent1"/>
                </a:solidFill>
              </a:rPr>
              <a:t>learners of UDL tend</a:t>
            </a:r>
            <a:r>
              <a:rPr lang="en-AU" sz="1900" b="1" dirty="0">
                <a:solidFill>
                  <a:schemeClr val="accent1"/>
                </a:solidFill>
                <a:latin typeface="Arial"/>
                <a:cs typeface="Arial"/>
              </a:rPr>
              <a:t> to experience</a:t>
            </a:r>
            <a:r>
              <a:rPr lang="en-AU" sz="1900" dirty="0"/>
              <a:t> (your learners could be students, colleagues, staff, anyone you might need to communicate with). </a:t>
            </a:r>
            <a:endParaRPr lang="en-US" dirty="0"/>
          </a:p>
          <a:p>
            <a:pPr marL="0" indent="0" algn="l">
              <a:lnSpc>
                <a:spcPct val="150000"/>
              </a:lnSpc>
            </a:pPr>
            <a:r>
              <a:rPr lang="en-AU" sz="1900" dirty="0"/>
              <a:t>Maybe your learners…</a:t>
            </a:r>
            <a:endParaRPr lang="en-AU" sz="1900" dirty="0">
              <a:latin typeface="Arial"/>
              <a:cs typeface="Arial"/>
            </a:endParaRPr>
          </a:p>
          <a:p>
            <a:pPr algn="l">
              <a:lnSpc>
                <a:spcPct val="150000"/>
              </a:lnSpc>
              <a:buFont typeface="Calibri"/>
              <a:buChar char="-"/>
            </a:pPr>
            <a:r>
              <a:rPr lang="en-AU" sz="1900" dirty="0"/>
              <a:t>Misunderstand what UDL is? </a:t>
            </a:r>
            <a:endParaRPr lang="en-AU" sz="1900" dirty="0">
              <a:latin typeface="Arial"/>
              <a:cs typeface="Arial"/>
            </a:endParaRPr>
          </a:p>
          <a:p>
            <a:pPr algn="l">
              <a:lnSpc>
                <a:spcPct val="150000"/>
              </a:lnSpc>
              <a:buFontTx/>
              <a:buChar char="-"/>
            </a:pPr>
            <a:r>
              <a:rPr lang="en-AU" sz="1900" dirty="0"/>
              <a:t>Bring up the same questions / excuses?</a:t>
            </a:r>
          </a:p>
          <a:p>
            <a:pPr algn="l">
              <a:lnSpc>
                <a:spcPct val="150000"/>
              </a:lnSpc>
              <a:buFontTx/>
              <a:buChar char="-"/>
            </a:pPr>
            <a:r>
              <a:rPr lang="en-AU" sz="1900" dirty="0"/>
              <a:t>Ask for alternative explanations?</a:t>
            </a:r>
            <a:endParaRPr lang="en-AU" dirty="0"/>
          </a:p>
          <a:p>
            <a:pPr algn="l">
              <a:lnSpc>
                <a:spcPct val="150000"/>
              </a:lnSpc>
              <a:buFontTx/>
              <a:buChar char="-"/>
            </a:pPr>
            <a:r>
              <a:rPr lang="en-AU" sz="1900" dirty="0">
                <a:latin typeface="Arial"/>
                <a:cs typeface="Arial"/>
              </a:rPr>
              <a:t>Disengage?</a:t>
            </a:r>
          </a:p>
          <a:p>
            <a:pPr algn="l">
              <a:lnSpc>
                <a:spcPct val="150000"/>
              </a:lnSpc>
              <a:buFontTx/>
              <a:buChar char="-"/>
            </a:pPr>
            <a:r>
              <a:rPr lang="en-AU" sz="1900" dirty="0"/>
              <a:t>Are unresponsive?</a:t>
            </a:r>
            <a:endParaRPr lang="en-AU" sz="1900" i="1" dirty="0"/>
          </a:p>
          <a:p>
            <a:pPr marL="228600" indent="0" algn="l">
              <a:lnSpc>
                <a:spcPct val="150000"/>
              </a:lnSpc>
              <a:buFontTx/>
            </a:pPr>
            <a:endParaRPr lang="en-AU" sz="1900" dirty="0"/>
          </a:p>
        </p:txBody>
      </p:sp>
      <p:sp>
        <p:nvSpPr>
          <p:cNvPr id="6" name="Flowchart: Internal Storage 5">
            <a:extLst>
              <a:ext uri="{FF2B5EF4-FFF2-40B4-BE49-F238E27FC236}">
                <a16:creationId xmlns:a16="http://schemas.microsoft.com/office/drawing/2014/main" id="{1B267F27-2C53-FFF9-69DA-4DE009B65796}"/>
              </a:ext>
            </a:extLst>
          </p:cNvPr>
          <p:cNvSpPr/>
          <p:nvPr/>
        </p:nvSpPr>
        <p:spPr>
          <a:xfrm>
            <a:off x="8086725" y="2476499"/>
            <a:ext cx="3305175" cy="2190750"/>
          </a:xfrm>
          <a:prstGeom prst="flowChartInternalStorage">
            <a:avLst/>
          </a:prstGeom>
          <a:solidFill>
            <a:srgbClr val="EDF3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rgbClr val="000000"/>
                </a:solidFill>
                <a:cs typeface="Arial"/>
              </a:rPr>
              <a:t>To participate in activity 1 and 2, share your thoughts in the google docs found here: </a:t>
            </a:r>
            <a:endParaRPr lang="en-US" dirty="0">
              <a:solidFill>
                <a:srgbClr val="FFFFFF"/>
              </a:solidFill>
              <a:cs typeface="Arial"/>
            </a:endParaRPr>
          </a:p>
          <a:p>
            <a:r>
              <a:rPr lang="en-GB" b="1" dirty="0">
                <a:solidFill>
                  <a:schemeClr val="accent5">
                    <a:lumMod val="50000"/>
                  </a:schemeClr>
                </a:solidFill>
                <a:cs typeface="Arial"/>
                <a:hlinkClick r:id="rId3">
                  <a:extLst>
                    <a:ext uri="{A12FA001-AC4F-418D-AE19-62706E023703}">
                      <ahyp:hlinkClr xmlns:ahyp="http://schemas.microsoft.com/office/drawing/2018/hyperlinkcolor" val="tx"/>
                    </a:ext>
                  </a:extLst>
                </a:hlinkClick>
              </a:rPr>
              <a:t>https://bitly.ws/TrIs</a:t>
            </a:r>
            <a:r>
              <a:rPr lang="en-GB" b="1" dirty="0">
                <a:solidFill>
                  <a:schemeClr val="accent5">
                    <a:lumMod val="50000"/>
                  </a:schemeClr>
                </a:solidFill>
                <a:cs typeface="Arial"/>
              </a:rPr>
              <a:t> </a:t>
            </a:r>
            <a:endParaRPr lang="en-US" dirty="0">
              <a:solidFill>
                <a:schemeClr val="accent5">
                  <a:lumMod val="50000"/>
                </a:schemeClr>
              </a:solidFill>
              <a:cs typeface="Arial"/>
            </a:endParaRPr>
          </a:p>
        </p:txBody>
      </p:sp>
    </p:spTree>
    <p:extLst>
      <p:ext uri="{BB962C8B-B14F-4D97-AF65-F5344CB8AC3E}">
        <p14:creationId xmlns:p14="http://schemas.microsoft.com/office/powerpoint/2010/main" val="406075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F6B94E-8A7B-457E-B650-6A0D160AC696}"/>
              </a:ext>
              <a:ext uri="{C183D7F6-B498-43B3-948B-1728B52AA6E4}">
                <adec:decorative xmlns:adec="http://schemas.microsoft.com/office/drawing/2017/decorative" val="1"/>
              </a:ext>
            </a:extLst>
          </p:cNvPr>
          <p:cNvSpPr txBox="1"/>
          <p:nvPr/>
        </p:nvSpPr>
        <p:spPr>
          <a:xfrm>
            <a:off x="9400478" y="5898994"/>
            <a:ext cx="2096429" cy="503148"/>
          </a:xfrm>
          <a:prstGeom prst="rect">
            <a:avLst/>
          </a:prstGeom>
          <a:solidFill>
            <a:schemeClr val="lt1"/>
          </a:solidFill>
        </p:spPr>
        <p:txBody>
          <a:bodyPr wrap="square" rtlCol="0">
            <a:spAutoFit/>
          </a:bodyPr>
          <a:lstStyle/>
          <a:p>
            <a:endParaRPr lang="en-US"/>
          </a:p>
        </p:txBody>
      </p:sp>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8"/>
            <a:ext cx="10957593" cy="738768"/>
          </a:xfrm>
        </p:spPr>
        <p:txBody>
          <a:bodyPr/>
          <a:lstStyle/>
          <a:p>
            <a:r>
              <a:rPr lang="en-US"/>
              <a:t>Barriers to student learning </a:t>
            </a:r>
            <a:r>
              <a:rPr lang="en-US" i="1"/>
              <a:t>with </a:t>
            </a:r>
            <a:r>
              <a:rPr lang="en-US" i="1" err="1"/>
              <a:t>Kria</a:t>
            </a:r>
            <a:r>
              <a:rPr lang="en-US" i="1"/>
              <a:t> Coleman</a:t>
            </a:r>
          </a:p>
        </p:txBody>
      </p:sp>
      <p:graphicFrame>
        <p:nvGraphicFramePr>
          <p:cNvPr id="6" name="Content Placeholder 5">
            <a:extLst>
              <a:ext uri="{FF2B5EF4-FFF2-40B4-BE49-F238E27FC236}">
                <a16:creationId xmlns:a16="http://schemas.microsoft.com/office/drawing/2014/main" id="{A5A6D4F4-DCD3-CF06-8B65-E3C31D24010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77933179"/>
              </p:ext>
            </p:extLst>
          </p:nvPr>
        </p:nvGraphicFramePr>
        <p:xfrm>
          <a:off x="516946" y="1635723"/>
          <a:ext cx="11150087" cy="490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7FE54BD3-8D34-CCC6-2F68-4DEA53DE0A33}"/>
              </a:ext>
            </a:extLst>
          </p:cNvPr>
          <p:cNvSpPr txBox="1">
            <a:spLocks/>
          </p:cNvSpPr>
          <p:nvPr/>
        </p:nvSpPr>
        <p:spPr>
          <a:xfrm>
            <a:off x="472069" y="919257"/>
            <a:ext cx="11202985" cy="5973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C0C0C"/>
              </a:buClr>
              <a:buSzPts val="3400"/>
              <a:buFont typeface="Arial"/>
              <a:buNone/>
              <a:defRPr sz="3400" b="0" i="0" u="none" strike="noStrike" cap="none">
                <a:solidFill>
                  <a:srgbClr val="0C0C0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kern="0" dirty="0">
                <a:solidFill>
                  <a:srgbClr val="664D8C"/>
                </a:solidFill>
              </a:rPr>
              <a:t>First year Master of International Business - Students with diversity of language and cultural &amp; educational backgrounds </a:t>
            </a:r>
          </a:p>
        </p:txBody>
      </p:sp>
    </p:spTree>
    <p:extLst>
      <p:ext uri="{BB962C8B-B14F-4D97-AF65-F5344CB8AC3E}">
        <p14:creationId xmlns:p14="http://schemas.microsoft.com/office/powerpoint/2010/main" val="378144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8"/>
            <a:ext cx="10957593" cy="738768"/>
          </a:xfrm>
        </p:spPr>
        <p:txBody>
          <a:bodyPr/>
          <a:lstStyle/>
          <a:p>
            <a:r>
              <a:rPr lang="en-US" dirty="0"/>
              <a:t>Barriers to student learning </a:t>
            </a:r>
            <a:r>
              <a:rPr lang="en-US" i="1" dirty="0"/>
              <a:t>with Kria Coleman</a:t>
            </a:r>
            <a:endParaRPr lang="en-US" dirty="0"/>
          </a:p>
        </p:txBody>
      </p:sp>
      <p:graphicFrame>
        <p:nvGraphicFramePr>
          <p:cNvPr id="4" name="Content Placeholder 5">
            <a:extLst>
              <a:ext uri="{FF2B5EF4-FFF2-40B4-BE49-F238E27FC236}">
                <a16:creationId xmlns:a16="http://schemas.microsoft.com/office/drawing/2014/main" id="{B0586EC7-5DB4-A9C0-C050-5B204D8FF128}"/>
              </a:ext>
              <a:ext uri="{C183D7F6-B498-43B3-948B-1728B52AA6E4}">
                <adec:decorative xmlns:adec="http://schemas.microsoft.com/office/drawing/2017/decorative" val="1"/>
              </a:ext>
            </a:extLst>
          </p:cNvPr>
          <p:cNvGraphicFramePr>
            <a:graphicFrameLocks noGrp="1"/>
          </p:cNvGraphicFramePr>
          <p:nvPr>
            <p:ph sz="quarter" idx="4294967295"/>
            <p:extLst>
              <p:ext uri="{D42A27DB-BD31-4B8C-83A1-F6EECF244321}">
                <p14:modId xmlns:p14="http://schemas.microsoft.com/office/powerpoint/2010/main" val="4068895346"/>
              </p:ext>
            </p:extLst>
          </p:nvPr>
        </p:nvGraphicFramePr>
        <p:xfrm>
          <a:off x="538975" y="1680327"/>
          <a:ext cx="11040881" cy="4900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F9DEDB8C-08BF-5BA0-545B-B53D4115CD60}"/>
              </a:ext>
            </a:extLst>
          </p:cNvPr>
          <p:cNvSpPr txBox="1">
            <a:spLocks/>
          </p:cNvSpPr>
          <p:nvPr/>
        </p:nvSpPr>
        <p:spPr>
          <a:xfrm>
            <a:off x="472069" y="919257"/>
            <a:ext cx="11202985" cy="5973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C0C0C"/>
              </a:buClr>
              <a:buSzPts val="3400"/>
              <a:buFont typeface="Arial"/>
              <a:buNone/>
              <a:defRPr sz="3400" b="0" i="0" u="none" strike="noStrike" cap="none">
                <a:solidFill>
                  <a:srgbClr val="0C0C0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kern="0">
                <a:solidFill>
                  <a:srgbClr val="664D8C"/>
                </a:solidFill>
              </a:rPr>
              <a:t>First year Master of International Business - Students with diversity of language and cultural &amp; educational backgrounds </a:t>
            </a:r>
          </a:p>
        </p:txBody>
      </p:sp>
    </p:spTree>
    <p:extLst>
      <p:ext uri="{BB962C8B-B14F-4D97-AF65-F5344CB8AC3E}">
        <p14:creationId xmlns:p14="http://schemas.microsoft.com/office/powerpoint/2010/main" val="370776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23580" y="392213"/>
            <a:ext cx="7574314" cy="797523"/>
          </a:xfrm>
        </p:spPr>
        <p:txBody>
          <a:bodyPr/>
          <a:lstStyle/>
          <a:p>
            <a:r>
              <a:rPr lang="en-US" dirty="0"/>
              <a:t>Activity 2: Reframe </a:t>
            </a:r>
            <a:endParaRPr lang="en-AU" dirty="0"/>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624639" y="963122"/>
            <a:ext cx="6670094" cy="1115560"/>
          </a:xfrm>
        </p:spPr>
        <p:txBody>
          <a:bodyPr/>
          <a:lstStyle/>
          <a:p>
            <a:pPr marL="0" indent="0" algn="l">
              <a:lnSpc>
                <a:spcPct val="150000"/>
              </a:lnSpc>
              <a:buNone/>
            </a:pPr>
            <a:r>
              <a:rPr lang="en-AU" sz="2000">
                <a:latin typeface="Arial"/>
                <a:cs typeface="Arial"/>
              </a:rPr>
              <a:t>Reflecting on these challenges with your colleagues, try to </a:t>
            </a:r>
            <a:r>
              <a:rPr lang="en-AU" sz="2000" b="1">
                <a:solidFill>
                  <a:srgbClr val="664D8C"/>
                </a:solidFill>
                <a:latin typeface="Arial"/>
                <a:cs typeface="Arial"/>
              </a:rPr>
              <a:t>reframe</a:t>
            </a:r>
            <a:r>
              <a:rPr lang="en-AU" sz="2000">
                <a:latin typeface="Arial"/>
                <a:cs typeface="Arial"/>
              </a:rPr>
              <a:t> them in terms of barriers in the learning environment.</a:t>
            </a:r>
            <a:endParaRPr lang="en-US"/>
          </a:p>
          <a:p>
            <a:pPr>
              <a:buNone/>
            </a:pPr>
            <a:endParaRPr lang="en-AU"/>
          </a:p>
        </p:txBody>
      </p:sp>
      <p:pic>
        <p:nvPicPr>
          <p:cNvPr id="3" name="Picture 2" descr="Photograph of building with small tree in front. &#10;&#10;The Transient garden on Camperdown Campus, 2019. The Transient garden is an intercultural space that tells a visual story of Aboriginal peoples' past, present and future, and creates a space for deep listening, sharing and learning.">
            <a:extLst>
              <a:ext uri="{FF2B5EF4-FFF2-40B4-BE49-F238E27FC236}">
                <a16:creationId xmlns:a16="http://schemas.microsoft.com/office/drawing/2014/main" id="{595F5102-9F16-D98F-9BC3-38EBBAC7DB37}"/>
              </a:ext>
            </a:extLst>
          </p:cNvPr>
          <p:cNvPicPr>
            <a:picLocks noChangeAspect="1"/>
          </p:cNvPicPr>
          <p:nvPr/>
        </p:nvPicPr>
        <p:blipFill>
          <a:blip r:embed="rId3"/>
          <a:stretch>
            <a:fillRect/>
          </a:stretch>
        </p:blipFill>
        <p:spPr>
          <a:xfrm>
            <a:off x="7814931" y="566121"/>
            <a:ext cx="3616138" cy="4999360"/>
          </a:xfrm>
          <a:prstGeom prst="rect">
            <a:avLst/>
          </a:prstGeom>
        </p:spPr>
      </p:pic>
      <p:graphicFrame>
        <p:nvGraphicFramePr>
          <p:cNvPr id="2" name="Table 1">
            <a:extLst>
              <a:ext uri="{FF2B5EF4-FFF2-40B4-BE49-F238E27FC236}">
                <a16:creationId xmlns:a16="http://schemas.microsoft.com/office/drawing/2014/main" id="{660048E5-97F4-FC12-6722-3AA9611177DC}"/>
              </a:ext>
            </a:extLst>
          </p:cNvPr>
          <p:cNvGraphicFramePr>
            <a:graphicFrameLocks noGrp="1"/>
          </p:cNvGraphicFramePr>
          <p:nvPr>
            <p:extLst>
              <p:ext uri="{D42A27DB-BD31-4B8C-83A1-F6EECF244321}">
                <p14:modId xmlns:p14="http://schemas.microsoft.com/office/powerpoint/2010/main" val="2482849904"/>
              </p:ext>
            </p:extLst>
          </p:nvPr>
        </p:nvGraphicFramePr>
        <p:xfrm>
          <a:off x="737936" y="2534652"/>
          <a:ext cx="6705842" cy="3058156"/>
        </p:xfrm>
        <a:graphic>
          <a:graphicData uri="http://schemas.openxmlformats.org/drawingml/2006/table">
            <a:tbl>
              <a:tblPr firstRow="1" bandRow="1">
                <a:tableStyleId>{5C22544A-7EE6-4342-B048-85BDC9FD1C3A}</a:tableStyleId>
              </a:tblPr>
              <a:tblGrid>
                <a:gridCol w="3352921">
                  <a:extLst>
                    <a:ext uri="{9D8B030D-6E8A-4147-A177-3AD203B41FA5}">
                      <a16:colId xmlns:a16="http://schemas.microsoft.com/office/drawing/2014/main" val="2996969545"/>
                    </a:ext>
                  </a:extLst>
                </a:gridCol>
                <a:gridCol w="3352921">
                  <a:extLst>
                    <a:ext uri="{9D8B030D-6E8A-4147-A177-3AD203B41FA5}">
                      <a16:colId xmlns:a16="http://schemas.microsoft.com/office/drawing/2014/main" val="3461793273"/>
                    </a:ext>
                  </a:extLst>
                </a:gridCol>
              </a:tblGrid>
              <a:tr h="377902">
                <a:tc>
                  <a:txBody>
                    <a:bodyPr/>
                    <a:lstStyle/>
                    <a:p>
                      <a:pPr>
                        <a:lnSpc>
                          <a:spcPct val="100000"/>
                        </a:lnSpc>
                      </a:pPr>
                      <a:r>
                        <a:rPr lang="en-GB" sz="1600" dirty="0"/>
                        <a:t>My learners</a:t>
                      </a:r>
                    </a:p>
                  </a:txBody>
                  <a:tcPr/>
                </a:tc>
                <a:tc>
                  <a:txBody>
                    <a:bodyPr/>
                    <a:lstStyle/>
                    <a:p>
                      <a:pPr>
                        <a:lnSpc>
                          <a:spcPct val="100000"/>
                        </a:lnSpc>
                      </a:pPr>
                      <a:r>
                        <a:rPr lang="en-GB" sz="1600"/>
                        <a:t>Barrier in the learning environment </a:t>
                      </a:r>
                    </a:p>
                  </a:txBody>
                  <a:tcPr/>
                </a:tc>
                <a:extLst>
                  <a:ext uri="{0D108BD9-81ED-4DB2-BD59-A6C34878D82A}">
                    <a16:rowId xmlns:a16="http://schemas.microsoft.com/office/drawing/2014/main" val="2771460801"/>
                  </a:ext>
                </a:extLst>
              </a:tr>
              <a:tr h="370840">
                <a:tc>
                  <a:txBody>
                    <a:bodyPr/>
                    <a:lstStyle/>
                    <a:p>
                      <a:pPr marL="0" marR="0" lvl="0" indent="0" algn="l">
                        <a:lnSpc>
                          <a:spcPct val="100000"/>
                        </a:lnSpc>
                        <a:spcBef>
                          <a:spcPts val="0"/>
                        </a:spcBef>
                        <a:spcAft>
                          <a:spcPts val="0"/>
                        </a:spcAft>
                        <a:buClr>
                          <a:srgbClr val="000000"/>
                        </a:buClr>
                        <a:buNone/>
                      </a:pPr>
                      <a:r>
                        <a:rPr lang="en-AU" sz="1600" b="0" i="0" u="none" strike="noStrike" noProof="0">
                          <a:solidFill>
                            <a:srgbClr val="000000"/>
                          </a:solidFill>
                          <a:latin typeface="Arial"/>
                        </a:rPr>
                        <a:t>Misunderstand what UDL is? </a:t>
                      </a:r>
                      <a:endParaRPr lang="en-US" sz="1600" b="0" i="0" u="none" strike="noStrike" noProof="0">
                        <a:solidFill>
                          <a:srgbClr val="000000"/>
                        </a:solidFill>
                        <a:latin typeface="Arial"/>
                      </a:endParaRPr>
                    </a:p>
                  </a:txBody>
                  <a:tcPr/>
                </a:tc>
                <a:tc>
                  <a:txBody>
                    <a:bodyPr/>
                    <a:lstStyle/>
                    <a:p>
                      <a:pPr>
                        <a:lnSpc>
                          <a:spcPct val="100000"/>
                        </a:lnSpc>
                      </a:pPr>
                      <a:r>
                        <a:rPr lang="en-GB" sz="1600"/>
                        <a:t>The UDL guidelines are too complex</a:t>
                      </a:r>
                    </a:p>
                  </a:txBody>
                  <a:tcPr/>
                </a:tc>
                <a:extLst>
                  <a:ext uri="{0D108BD9-81ED-4DB2-BD59-A6C34878D82A}">
                    <a16:rowId xmlns:a16="http://schemas.microsoft.com/office/drawing/2014/main" val="4280116820"/>
                  </a:ext>
                </a:extLst>
              </a:tr>
              <a:tr h="370840">
                <a:tc>
                  <a:txBody>
                    <a:bodyPr/>
                    <a:lstStyle/>
                    <a:p>
                      <a:pPr lvl="0">
                        <a:lnSpc>
                          <a:spcPct val="100000"/>
                        </a:lnSpc>
                        <a:buNone/>
                      </a:pPr>
                      <a:r>
                        <a:rPr lang="en-AU" sz="1600" b="0" i="0" u="none" strike="noStrike" noProof="0">
                          <a:solidFill>
                            <a:srgbClr val="000000"/>
                          </a:solidFill>
                          <a:latin typeface="Arial"/>
                        </a:rPr>
                        <a:t>Bring up the same questions / excuses?</a:t>
                      </a:r>
                      <a:endParaRPr lang="en-US" sz="1600"/>
                    </a:p>
                  </a:txBody>
                  <a:tcPr/>
                </a:tc>
                <a:tc>
                  <a:txBody>
                    <a:bodyPr/>
                    <a:lstStyle/>
                    <a:p>
                      <a:pPr>
                        <a:lnSpc>
                          <a:spcPct val="100000"/>
                        </a:lnSpc>
                      </a:pPr>
                      <a:r>
                        <a:rPr lang="en-GB" sz="1600"/>
                        <a:t>The 'takeaways' are not clear</a:t>
                      </a:r>
                    </a:p>
                  </a:txBody>
                  <a:tcPr/>
                </a:tc>
                <a:extLst>
                  <a:ext uri="{0D108BD9-81ED-4DB2-BD59-A6C34878D82A}">
                    <a16:rowId xmlns:a16="http://schemas.microsoft.com/office/drawing/2014/main" val="137812350"/>
                  </a:ext>
                </a:extLst>
              </a:tr>
              <a:tr h="370839">
                <a:tc>
                  <a:txBody>
                    <a:bodyPr/>
                    <a:lstStyle/>
                    <a:p>
                      <a:pPr lvl="0">
                        <a:lnSpc>
                          <a:spcPct val="100000"/>
                        </a:lnSpc>
                        <a:buNone/>
                      </a:pPr>
                      <a:r>
                        <a:rPr lang="en-AU" sz="1600" b="0" i="0" u="none" strike="noStrike" noProof="0">
                          <a:solidFill>
                            <a:srgbClr val="000000"/>
                          </a:solidFill>
                          <a:latin typeface="Arial"/>
                        </a:rPr>
                        <a:t>Ask for alternative explanations?</a:t>
                      </a:r>
                      <a:endParaRPr lang="en-US" sz="1600"/>
                    </a:p>
                  </a:txBody>
                  <a:tcPr/>
                </a:tc>
                <a:tc>
                  <a:txBody>
                    <a:bodyPr/>
                    <a:lstStyle/>
                    <a:p>
                      <a:pPr lvl="0">
                        <a:lnSpc>
                          <a:spcPct val="100000"/>
                        </a:lnSpc>
                        <a:buNone/>
                      </a:pPr>
                      <a:r>
                        <a:rPr lang="en-GB" sz="1600"/>
                        <a:t>The mode of delivering information is too ridged </a:t>
                      </a:r>
                    </a:p>
                  </a:txBody>
                  <a:tcPr/>
                </a:tc>
                <a:extLst>
                  <a:ext uri="{0D108BD9-81ED-4DB2-BD59-A6C34878D82A}">
                    <a16:rowId xmlns:a16="http://schemas.microsoft.com/office/drawing/2014/main" val="2537848609"/>
                  </a:ext>
                </a:extLst>
              </a:tr>
              <a:tr h="370838">
                <a:tc>
                  <a:txBody>
                    <a:bodyPr/>
                    <a:lstStyle/>
                    <a:p>
                      <a:pPr lvl="0">
                        <a:lnSpc>
                          <a:spcPct val="100000"/>
                        </a:lnSpc>
                        <a:buNone/>
                      </a:pPr>
                      <a:r>
                        <a:rPr lang="en-AU" sz="1600" b="0" i="0" u="none" strike="noStrike" noProof="0">
                          <a:solidFill>
                            <a:srgbClr val="000000"/>
                          </a:solidFill>
                          <a:latin typeface="Arial"/>
                        </a:rPr>
                        <a:t>Disengage?</a:t>
                      </a:r>
                      <a:endParaRPr lang="en-US" sz="1600"/>
                    </a:p>
                  </a:txBody>
                  <a:tcPr/>
                </a:tc>
                <a:tc>
                  <a:txBody>
                    <a:bodyPr/>
                    <a:lstStyle/>
                    <a:p>
                      <a:pPr lvl="0">
                        <a:lnSpc>
                          <a:spcPct val="100000"/>
                        </a:lnSpc>
                        <a:buNone/>
                      </a:pPr>
                      <a:endParaRPr lang="en-GB" sz="1600"/>
                    </a:p>
                  </a:txBody>
                  <a:tcPr/>
                </a:tc>
                <a:extLst>
                  <a:ext uri="{0D108BD9-81ED-4DB2-BD59-A6C34878D82A}">
                    <a16:rowId xmlns:a16="http://schemas.microsoft.com/office/drawing/2014/main" val="2443893919"/>
                  </a:ext>
                </a:extLst>
              </a:tr>
              <a:tr h="370838">
                <a:tc>
                  <a:txBody>
                    <a:bodyPr/>
                    <a:lstStyle/>
                    <a:p>
                      <a:pPr lvl="0">
                        <a:lnSpc>
                          <a:spcPct val="100000"/>
                        </a:lnSpc>
                        <a:buNone/>
                      </a:pPr>
                      <a:r>
                        <a:rPr lang="en-AU" sz="1600" b="0" i="0" u="none" strike="noStrike" noProof="0">
                          <a:solidFill>
                            <a:srgbClr val="000000"/>
                          </a:solidFill>
                          <a:latin typeface="Arial"/>
                        </a:rPr>
                        <a:t>Are unresponsive?</a:t>
                      </a:r>
                      <a:endParaRPr lang="en-US" sz="1600"/>
                    </a:p>
                  </a:txBody>
                  <a:tcPr/>
                </a:tc>
                <a:tc>
                  <a:txBody>
                    <a:bodyPr/>
                    <a:lstStyle/>
                    <a:p>
                      <a:pPr lvl="0">
                        <a:lnSpc>
                          <a:spcPct val="100000"/>
                        </a:lnSpc>
                        <a:buNone/>
                      </a:pPr>
                      <a:endParaRPr lang="en-GB" sz="1600" dirty="0"/>
                    </a:p>
                  </a:txBody>
                  <a:tcPr/>
                </a:tc>
                <a:extLst>
                  <a:ext uri="{0D108BD9-81ED-4DB2-BD59-A6C34878D82A}">
                    <a16:rowId xmlns:a16="http://schemas.microsoft.com/office/drawing/2014/main" val="517242384"/>
                  </a:ext>
                </a:extLst>
              </a:tr>
            </a:tbl>
          </a:graphicData>
        </a:graphic>
      </p:graphicFrame>
    </p:spTree>
    <p:extLst>
      <p:ext uri="{BB962C8B-B14F-4D97-AF65-F5344CB8AC3E}">
        <p14:creationId xmlns:p14="http://schemas.microsoft.com/office/powerpoint/2010/main" val="227202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2FC25-E575-EEEB-7FAD-E3CAB2809BEF}"/>
              </a:ext>
            </a:extLst>
          </p:cNvPr>
          <p:cNvSpPr>
            <a:spLocks noGrp="1"/>
          </p:cNvSpPr>
          <p:nvPr>
            <p:ph type="title"/>
          </p:nvPr>
        </p:nvSpPr>
        <p:spPr>
          <a:xfrm>
            <a:off x="627853" y="-1000685"/>
            <a:ext cx="10957593" cy="1000685"/>
          </a:xfrm>
        </p:spPr>
        <p:txBody>
          <a:bodyPr spcFirstLastPara="1" wrap="square" lIns="91425" tIns="45700" rIns="91425" bIns="45700" anchor="b" anchorCtr="0">
            <a:noAutofit/>
          </a:bodyPr>
          <a:lstStyle/>
          <a:p>
            <a:r>
              <a:rPr lang="en-AU" dirty="0"/>
              <a:t>Solution and Iterations Video</a:t>
            </a:r>
          </a:p>
        </p:txBody>
      </p:sp>
      <p:pic>
        <p:nvPicPr>
          <p:cNvPr id="2" name="Online Media 1" title="2 Scaling, Solutions and Iterations_ADCET.mp4">
            <a:hlinkClick r:id="" action="ppaction://media"/>
            <a:extLst>
              <a:ext uri="{FF2B5EF4-FFF2-40B4-BE49-F238E27FC236}">
                <a16:creationId xmlns:a16="http://schemas.microsoft.com/office/drawing/2014/main" id="{AD776329-FFE1-8B75-041E-88181825942B}"/>
              </a:ext>
            </a:extLst>
          </p:cNvPr>
          <p:cNvPicPr>
            <a:picLocks noRot="1" noChangeAspect="1"/>
          </p:cNvPicPr>
          <p:nvPr>
            <a:videoFile r:link="rId1"/>
          </p:nvPr>
        </p:nvPicPr>
        <p:blipFill>
          <a:blip r:embed="rId4"/>
          <a:stretch>
            <a:fillRect/>
          </a:stretch>
        </p:blipFill>
        <p:spPr>
          <a:xfrm>
            <a:off x="619760" y="381000"/>
            <a:ext cx="10944860" cy="6096000"/>
          </a:xfrm>
          <a:prstGeom prst="rect">
            <a:avLst/>
          </a:prstGeom>
        </p:spPr>
      </p:pic>
    </p:spTree>
    <p:extLst>
      <p:ext uri="{BB962C8B-B14F-4D97-AF65-F5344CB8AC3E}">
        <p14:creationId xmlns:p14="http://schemas.microsoft.com/office/powerpoint/2010/main" val="69058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70001" y="218355"/>
            <a:ext cx="7091905" cy="797523"/>
          </a:xfrm>
        </p:spPr>
        <p:txBody>
          <a:bodyPr/>
          <a:lstStyle/>
          <a:p>
            <a:r>
              <a:rPr lang="en-AU" dirty="0"/>
              <a:t>Thoughts, takeaways and Q&amp;A</a:t>
            </a:r>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669358" y="1022577"/>
            <a:ext cx="10542357" cy="1078717"/>
          </a:xfrm>
        </p:spPr>
        <p:txBody>
          <a:bodyPr/>
          <a:lstStyle/>
          <a:p>
            <a:pPr marL="0" indent="0" algn="l">
              <a:lnSpc>
                <a:spcPct val="150000"/>
              </a:lnSpc>
            </a:pPr>
            <a:r>
              <a:rPr lang="en-AU" sz="1800" b="1"/>
              <a:t>Please </a:t>
            </a:r>
            <a:r>
              <a:rPr lang="en-AU" sz="1800" b="1">
                <a:solidFill>
                  <a:srgbClr val="664D8C"/>
                </a:solidFill>
              </a:rPr>
              <a:t>share any thoughts of questions</a:t>
            </a:r>
            <a:r>
              <a:rPr lang="en-AU" sz="1800" b="1"/>
              <a:t> you might have. Feel free to either put your hand up and vocally share or type your question/thought in the chat</a:t>
            </a:r>
            <a:endParaRPr lang="en-US"/>
          </a:p>
        </p:txBody>
      </p:sp>
      <p:pic>
        <p:nvPicPr>
          <p:cNvPr id="2" name="Picture 1" descr="Wide shot of 3 Gadi plants. The Gadi have been planted throughout the campus to acknowledge the land and people of this place. Also known as the Xanthorrea, or grass tree, Gadigal, meaning Gadi people, is derived from the word Gadi. The plants were used by the Gadigal for a range of purposes. The Gadi are unique to this continent and not too long ago, Sydney’s landscape was defined by their presence.">
            <a:extLst>
              <a:ext uri="{FF2B5EF4-FFF2-40B4-BE49-F238E27FC236}">
                <a16:creationId xmlns:a16="http://schemas.microsoft.com/office/drawing/2014/main" id="{65D86A92-F587-8B66-AD52-B41F5CDAAE64}"/>
              </a:ext>
            </a:extLst>
          </p:cNvPr>
          <p:cNvPicPr>
            <a:picLocks noChangeAspect="1"/>
          </p:cNvPicPr>
          <p:nvPr/>
        </p:nvPicPr>
        <p:blipFill>
          <a:blip r:embed="rId3"/>
          <a:stretch>
            <a:fillRect/>
          </a:stretch>
        </p:blipFill>
        <p:spPr>
          <a:xfrm>
            <a:off x="1933074" y="1970674"/>
            <a:ext cx="8349915" cy="3638549"/>
          </a:xfrm>
          <a:prstGeom prst="rect">
            <a:avLst/>
          </a:prstGeom>
        </p:spPr>
      </p:pic>
    </p:spTree>
    <p:extLst>
      <p:ext uri="{BB962C8B-B14F-4D97-AF65-F5344CB8AC3E}">
        <p14:creationId xmlns:p14="http://schemas.microsoft.com/office/powerpoint/2010/main" val="15638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219075" y="296177"/>
            <a:ext cx="10957593" cy="1000685"/>
          </a:xfrm>
        </p:spPr>
        <p:txBody>
          <a:bodyPr/>
          <a:lstStyle/>
          <a:p>
            <a:r>
              <a:rPr lang="en-US" dirty="0">
                <a:solidFill>
                  <a:schemeClr val="tx1"/>
                </a:solidFill>
              </a:rPr>
              <a:t>About this session</a:t>
            </a:r>
          </a:p>
        </p:txBody>
      </p:sp>
      <p:sp>
        <p:nvSpPr>
          <p:cNvPr id="4" name="Text Placeholder 2">
            <a:extLst>
              <a:ext uri="{FF2B5EF4-FFF2-40B4-BE49-F238E27FC236}">
                <a16:creationId xmlns:a16="http://schemas.microsoft.com/office/drawing/2014/main" id="{67B36043-17AC-85C7-6490-DEA78759496F}"/>
              </a:ext>
            </a:extLst>
          </p:cNvPr>
          <p:cNvSpPr txBox="1">
            <a:spLocks/>
          </p:cNvSpPr>
          <p:nvPr/>
        </p:nvSpPr>
        <p:spPr>
          <a:xfrm>
            <a:off x="366984" y="980911"/>
            <a:ext cx="11531600" cy="42642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342900" indent="-342900">
              <a:lnSpc>
                <a:spcPct val="150000"/>
              </a:lnSpc>
            </a:pPr>
            <a:r>
              <a:rPr lang="en-US" kern="0" dirty="0">
                <a:solidFill>
                  <a:schemeClr val="tx1"/>
                </a:solidFill>
              </a:rPr>
              <a:t>This session is being recorded. If you do not wish to appear on screen please hide camera</a:t>
            </a:r>
          </a:p>
          <a:p>
            <a:pPr marL="342900" indent="-342900">
              <a:lnSpc>
                <a:spcPct val="150000"/>
              </a:lnSpc>
            </a:pPr>
            <a:r>
              <a:rPr lang="en-US" kern="0" dirty="0">
                <a:solidFill>
                  <a:schemeClr val="tx1"/>
                </a:solidFill>
              </a:rPr>
              <a:t>This session will be captioned (either live captioning or closed captions)</a:t>
            </a:r>
          </a:p>
          <a:p>
            <a:pPr marL="0" indent="0">
              <a:lnSpc>
                <a:spcPct val="150000"/>
              </a:lnSpc>
              <a:buNone/>
            </a:pPr>
            <a:r>
              <a:rPr lang="en-US" b="1" kern="0" dirty="0">
                <a:solidFill>
                  <a:schemeClr val="tx1"/>
                </a:solidFill>
              </a:rPr>
              <a:t>Session etiquette</a:t>
            </a:r>
          </a:p>
          <a:p>
            <a:pPr marL="285750" indent="-285750">
              <a:lnSpc>
                <a:spcPct val="150000"/>
              </a:lnSpc>
              <a:buFont typeface="Arial,Sans-Serif"/>
              <a:buChar char="•"/>
            </a:pPr>
            <a:r>
              <a:rPr lang="en-US" kern="0" dirty="0"/>
              <a:t>Use Chat or Q+A function as directed by presenter</a:t>
            </a:r>
          </a:p>
          <a:p>
            <a:pPr marL="285750" indent="-285750">
              <a:lnSpc>
                <a:spcPct val="150000"/>
              </a:lnSpc>
              <a:buFont typeface="Arial,Sans-Serif"/>
              <a:buChar char="•"/>
            </a:pPr>
            <a:r>
              <a:rPr lang="en-US" kern="0" dirty="0"/>
              <a:t>Indicate in the Chat or Q+A function for questions as directed by presenter</a:t>
            </a:r>
          </a:p>
          <a:p>
            <a:pPr marL="285750" indent="-285750">
              <a:lnSpc>
                <a:spcPct val="150000"/>
              </a:lnSpc>
              <a:buFont typeface="Arial,Sans-Serif"/>
              <a:buChar char="•"/>
            </a:pPr>
            <a:r>
              <a:rPr lang="en-US" kern="0" dirty="0"/>
              <a:t>Where appropriate use raised hand emoji to ask questions </a:t>
            </a:r>
          </a:p>
          <a:p>
            <a:pPr marL="285750" indent="-285750">
              <a:lnSpc>
                <a:spcPct val="150000"/>
              </a:lnSpc>
              <a:buFont typeface="Arial,Sans-Serif"/>
              <a:buChar char="•"/>
            </a:pPr>
            <a:r>
              <a:rPr lang="en-US" kern="0" dirty="0"/>
              <a:t>Ensure your surrounding environment is quiet when mic is on (e.g., phones, pets </a:t>
            </a:r>
            <a:r>
              <a:rPr lang="en-US" kern="0" dirty="0" err="1"/>
              <a:t>etc</a:t>
            </a:r>
            <a:r>
              <a:rPr lang="en-US" kern="0" dirty="0"/>
              <a:t>)</a:t>
            </a:r>
          </a:p>
          <a:p>
            <a:pPr marL="285750" indent="-285750">
              <a:lnSpc>
                <a:spcPct val="150000"/>
              </a:lnSpc>
              <a:buFont typeface="Arial,Sans-Serif"/>
              <a:buChar char="•"/>
            </a:pPr>
            <a:r>
              <a:rPr lang="en-US" kern="0" dirty="0"/>
              <a:t>Turn off mic when not speaking</a:t>
            </a:r>
          </a:p>
          <a:p>
            <a:pPr marL="285750" indent="-285750">
              <a:lnSpc>
                <a:spcPct val="150000"/>
              </a:lnSpc>
              <a:buFont typeface="Arial,Sans-Serif"/>
              <a:buChar char="•"/>
            </a:pPr>
            <a:endParaRPr lang="en-US" kern="0"/>
          </a:p>
          <a:p>
            <a:pPr marL="285750" indent="-285750">
              <a:lnSpc>
                <a:spcPct val="150000"/>
              </a:lnSpc>
              <a:buFont typeface="Arial,Sans-Serif"/>
              <a:buChar char="•"/>
            </a:pPr>
            <a:endParaRPr lang="en-US" kern="0"/>
          </a:p>
        </p:txBody>
      </p:sp>
      <p:pic>
        <p:nvPicPr>
          <p:cNvPr id="6" name="Graphic 5" descr="Raised hand with solid fill">
            <a:extLst>
              <a:ext uri="{FF2B5EF4-FFF2-40B4-BE49-F238E27FC236}">
                <a16:creationId xmlns:a16="http://schemas.microsoft.com/office/drawing/2014/main" id="{05B93517-927A-8AD3-5496-3DF97AD42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6376" y="3433079"/>
            <a:ext cx="482600" cy="482600"/>
          </a:xfrm>
          <a:prstGeom prst="rect">
            <a:avLst/>
          </a:prstGeom>
        </p:spPr>
      </p:pic>
    </p:spTree>
    <p:extLst>
      <p:ext uri="{BB962C8B-B14F-4D97-AF65-F5344CB8AC3E}">
        <p14:creationId xmlns:p14="http://schemas.microsoft.com/office/powerpoint/2010/main" val="114393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7DCB-FF01-DCD5-7505-1570449B9967}"/>
              </a:ext>
            </a:extLst>
          </p:cNvPr>
          <p:cNvSpPr>
            <a:spLocks noGrp="1"/>
          </p:cNvSpPr>
          <p:nvPr>
            <p:ph type="ctrTitle"/>
          </p:nvPr>
        </p:nvSpPr>
        <p:spPr>
          <a:xfrm>
            <a:off x="1016124" y="929822"/>
            <a:ext cx="2031767" cy="1201854"/>
          </a:xfrm>
        </p:spPr>
        <p:txBody>
          <a:bodyPr/>
          <a:lstStyle/>
          <a:p>
            <a:r>
              <a:rPr lang="en-GB" dirty="0"/>
              <a:t>Contacts </a:t>
            </a:r>
          </a:p>
        </p:txBody>
      </p:sp>
      <p:sp>
        <p:nvSpPr>
          <p:cNvPr id="3" name="Subtitle 2">
            <a:extLst>
              <a:ext uri="{FF2B5EF4-FFF2-40B4-BE49-F238E27FC236}">
                <a16:creationId xmlns:a16="http://schemas.microsoft.com/office/drawing/2014/main" id="{5DE5852B-C92C-8882-432F-CBE9E571BD70}"/>
              </a:ext>
            </a:extLst>
          </p:cNvPr>
          <p:cNvSpPr>
            <a:spLocks noGrp="1"/>
          </p:cNvSpPr>
          <p:nvPr>
            <p:ph type="subTitle" idx="1"/>
          </p:nvPr>
        </p:nvSpPr>
        <p:spPr>
          <a:xfrm>
            <a:off x="788993" y="2107772"/>
            <a:ext cx="3764315" cy="2462240"/>
          </a:xfrm>
        </p:spPr>
        <p:txBody>
          <a:bodyPr/>
          <a:lstStyle/>
          <a:p>
            <a:r>
              <a:rPr lang="en-GB" dirty="0"/>
              <a:t>Ella Collins-White </a:t>
            </a:r>
            <a:endParaRPr lang="en-US"/>
          </a:p>
          <a:p>
            <a:r>
              <a:rPr lang="en-GB" dirty="0"/>
              <a:t>(</a:t>
            </a:r>
            <a:r>
              <a:rPr lang="en-GB" dirty="0">
                <a:hlinkClick r:id="rId2"/>
              </a:rPr>
              <a:t>ella.collins-white@sydney.edu.au</a:t>
            </a:r>
            <a:r>
              <a:rPr lang="en-GB" dirty="0"/>
              <a:t>) </a:t>
            </a:r>
          </a:p>
          <a:p>
            <a:r>
              <a:rPr lang="en-GB" dirty="0"/>
              <a:t>Samantha Poulos</a:t>
            </a:r>
          </a:p>
          <a:p>
            <a:r>
              <a:rPr lang="en-GB" dirty="0"/>
              <a:t>(</a:t>
            </a:r>
            <a:r>
              <a:rPr lang="en-GB" dirty="0">
                <a:hlinkClick r:id="rId3"/>
              </a:rPr>
              <a:t>samantha.poulos@sydney.edu.au</a:t>
            </a:r>
            <a:r>
              <a:rPr lang="en-GB" dirty="0"/>
              <a:t>) </a:t>
            </a:r>
          </a:p>
          <a:p>
            <a:r>
              <a:rPr lang="en-GB" dirty="0"/>
              <a:t>Sarah Humphreys</a:t>
            </a:r>
          </a:p>
          <a:p>
            <a:r>
              <a:rPr lang="en-GB" dirty="0"/>
              <a:t>(</a:t>
            </a:r>
            <a:r>
              <a:rPr lang="en-GB" dirty="0">
                <a:hlinkClick r:id="rId4"/>
              </a:rPr>
              <a:t>sarah.humphreys@sydney.edu.au</a:t>
            </a:r>
            <a:r>
              <a:rPr lang="en-GB" dirty="0"/>
              <a:t>) </a:t>
            </a:r>
          </a:p>
        </p:txBody>
      </p:sp>
      <p:pic>
        <p:nvPicPr>
          <p:cNvPr id="4" name="Picture 3" descr="A picture of Samantha, Sarah and Ella (left to right), outside Fisher library at USYD. A big tree is in the background.">
            <a:extLst>
              <a:ext uri="{FF2B5EF4-FFF2-40B4-BE49-F238E27FC236}">
                <a16:creationId xmlns:a16="http://schemas.microsoft.com/office/drawing/2014/main" id="{203DFCDD-FDB7-207E-58DB-0AD82DB0B6ED}"/>
              </a:ext>
            </a:extLst>
          </p:cNvPr>
          <p:cNvPicPr>
            <a:picLocks noChangeAspect="1"/>
          </p:cNvPicPr>
          <p:nvPr/>
        </p:nvPicPr>
        <p:blipFill>
          <a:blip r:embed="rId5"/>
          <a:stretch>
            <a:fillRect/>
          </a:stretch>
        </p:blipFill>
        <p:spPr>
          <a:xfrm>
            <a:off x="5115665" y="643231"/>
            <a:ext cx="6398321" cy="4269232"/>
          </a:xfrm>
          <a:prstGeom prst="rect">
            <a:avLst/>
          </a:prstGeom>
        </p:spPr>
      </p:pic>
    </p:spTree>
    <p:extLst>
      <p:ext uri="{BB962C8B-B14F-4D97-AF65-F5344CB8AC3E}">
        <p14:creationId xmlns:p14="http://schemas.microsoft.com/office/powerpoint/2010/main" val="410867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491695"/>
            <a:ext cx="10957593" cy="1000685"/>
          </a:xfrm>
        </p:spPr>
        <p:txBody>
          <a:bodyPr/>
          <a:lstStyle/>
          <a:p>
            <a:r>
              <a:rPr lang="en-US">
                <a:solidFill>
                  <a:schemeClr val="tx1"/>
                </a:solidFill>
              </a:rPr>
              <a:t>Acknowledgement of country </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627855" y="1492380"/>
            <a:ext cx="10957594" cy="3828027"/>
          </a:xfrm>
        </p:spPr>
        <p:txBody>
          <a:bodyPr/>
          <a:lstStyle/>
          <a:p>
            <a:pPr marL="0" indent="0">
              <a:lnSpc>
                <a:spcPct val="150000"/>
              </a:lnSpc>
              <a:buNone/>
            </a:pPr>
            <a:r>
              <a:rPr lang="en-US"/>
              <a:t>As we begin, I would like to acknowledge and pay respect to the traditional owners of the land on which the University of Sydney is built – the Gadigal of the Eora Nation. I pay respect to their Elders past and present, and to any First Nations people in attendance. As we share our own knowledge, teaching, learning and research practices within this space may we also pay respect to the knowledge embedded forever within the Aboriginal Custodianship of Country.</a:t>
            </a:r>
          </a:p>
          <a:p>
            <a:pPr marL="0" indent="0">
              <a:lnSpc>
                <a:spcPct val="150000"/>
              </a:lnSpc>
              <a:buNone/>
            </a:pPr>
            <a:endParaRPr lang="en-US"/>
          </a:p>
        </p:txBody>
      </p:sp>
    </p:spTree>
    <p:extLst>
      <p:ext uri="{BB962C8B-B14F-4D97-AF65-F5344CB8AC3E}">
        <p14:creationId xmlns:p14="http://schemas.microsoft.com/office/powerpoint/2010/main" val="5848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C430-EB0C-F544-43AC-FE69308989E3}"/>
              </a:ext>
            </a:extLst>
          </p:cNvPr>
          <p:cNvSpPr>
            <a:spLocks noGrp="1"/>
          </p:cNvSpPr>
          <p:nvPr>
            <p:ph type="title"/>
          </p:nvPr>
        </p:nvSpPr>
        <p:spPr/>
        <p:txBody>
          <a:bodyPr/>
          <a:lstStyle/>
          <a:p>
            <a:r>
              <a:rPr lang="en-US"/>
              <a:t>Statement of Intent </a:t>
            </a:r>
          </a:p>
        </p:txBody>
      </p:sp>
      <p:pic>
        <p:nvPicPr>
          <p:cNvPr id="7" name="Picture Placeholder 6" descr="A metal cone in a park outside the Susan Wakil building at Sydney University. An example of Wingara Mura design principles: stirring the body, mind and soul to reflect the Gadigal people’s approach to healing through engagement of all human senses.">
            <a:extLst>
              <a:ext uri="{FF2B5EF4-FFF2-40B4-BE49-F238E27FC236}">
                <a16:creationId xmlns:a16="http://schemas.microsoft.com/office/drawing/2014/main" id="{7B348807-EDCA-A400-2444-B681E6C96A57}"/>
              </a:ext>
            </a:extLst>
          </p:cNvPr>
          <p:cNvPicPr>
            <a:picLocks noGrp="1" noChangeAspect="1"/>
          </p:cNvPicPr>
          <p:nvPr>
            <p:ph type="pic" idx="2"/>
          </p:nvPr>
        </p:nvPicPr>
        <p:blipFill>
          <a:blip r:embed="rId3"/>
          <a:srcRect l="77" r="77"/>
          <a:stretch>
            <a:fillRect/>
          </a:stretch>
        </p:blipFill>
        <p:spPr>
          <a:xfrm>
            <a:off x="644601" y="1953858"/>
            <a:ext cx="3927399" cy="2950284"/>
          </a:xfrm>
        </p:spPr>
      </p:pic>
      <p:sp>
        <p:nvSpPr>
          <p:cNvPr id="5" name="TextBox 4">
            <a:extLst>
              <a:ext uri="{FF2B5EF4-FFF2-40B4-BE49-F238E27FC236}">
                <a16:creationId xmlns:a16="http://schemas.microsoft.com/office/drawing/2014/main" id="{DDF55C11-3C91-A481-D21A-67DD0883B727}"/>
              </a:ext>
            </a:extLst>
          </p:cNvPr>
          <p:cNvSpPr txBox="1"/>
          <p:nvPr/>
        </p:nvSpPr>
        <p:spPr>
          <a:xfrm>
            <a:off x="4838218" y="1722319"/>
            <a:ext cx="6709181" cy="3780458"/>
          </a:xfrm>
          <a:prstGeom prst="rect">
            <a:avLst/>
          </a:prstGeom>
          <a:noFill/>
        </p:spPr>
        <p:txBody>
          <a:bodyPr wrap="square" lIns="91440" tIns="45720" rIns="91440" bIns="45720" rtlCol="0" anchor="t">
            <a:spAutoFit/>
          </a:bodyPr>
          <a:lstStyle/>
          <a:p>
            <a:pPr>
              <a:lnSpc>
                <a:spcPct val="150000"/>
              </a:lnSpc>
            </a:pPr>
            <a:r>
              <a:rPr lang="en-AU" b="0" i="0" u="none" strike="noStrike">
                <a:effectLst/>
                <a:latin typeface="+mn-lt"/>
              </a:rPr>
              <a:t>This workshop has been </a:t>
            </a:r>
            <a:r>
              <a:rPr lang="en-AU" b="1" i="0" u="none" strike="noStrike">
                <a:effectLst/>
                <a:latin typeface="+mn-lt"/>
              </a:rPr>
              <a:t>designed with diversity in mind</a:t>
            </a:r>
            <a:r>
              <a:rPr lang="en-AU" b="0" i="0" u="none" strike="noStrike">
                <a:effectLst/>
                <a:latin typeface="+mn-lt"/>
              </a:rPr>
              <a:t>. Today we have a range of learners from different perspectives, coming from teaching and educational roles across the </a:t>
            </a:r>
            <a:r>
              <a:rPr lang="en-AU" err="1"/>
              <a:t>the</a:t>
            </a:r>
            <a:r>
              <a:rPr lang="en-AU"/>
              <a:t> tertiary sector</a:t>
            </a:r>
            <a:r>
              <a:rPr lang="en-AU" b="0" i="0" u="none" strike="noStrike">
                <a:effectLst/>
                <a:latin typeface="+mn-lt"/>
              </a:rPr>
              <a:t>. This workshop will offer a space for </a:t>
            </a:r>
            <a:r>
              <a:rPr lang="en-AU" b="1" i="0" u="none" strike="noStrike">
                <a:effectLst/>
                <a:latin typeface="+mn-lt"/>
              </a:rPr>
              <a:t>many voices and perspectives to collaborate and consider how inclusive teaching and learning might be facilitated</a:t>
            </a:r>
            <a:r>
              <a:rPr lang="en-AU" b="0" i="0" u="none" strike="noStrike">
                <a:effectLst/>
                <a:latin typeface="+mn-lt"/>
              </a:rPr>
              <a:t>. Our aim is to spark conversation and ideas around how </a:t>
            </a:r>
            <a:r>
              <a:rPr lang="en-AU" b="1" i="1" u="none" strike="noStrike">
                <a:effectLst/>
                <a:latin typeface="+mn-lt"/>
              </a:rPr>
              <a:t>you</a:t>
            </a:r>
            <a:r>
              <a:rPr lang="en-AU" b="0" i="0" u="none" strike="noStrike">
                <a:effectLst/>
                <a:latin typeface="+mn-lt"/>
              </a:rPr>
              <a:t> might work towards designing for diversity in your different educational contexts by learning from us and each other.</a:t>
            </a:r>
            <a:endParaRPr lang="en-US">
              <a:latin typeface="+mn-lt"/>
            </a:endParaRPr>
          </a:p>
        </p:txBody>
      </p:sp>
    </p:spTree>
    <p:extLst>
      <p:ext uri="{BB962C8B-B14F-4D97-AF65-F5344CB8AC3E}">
        <p14:creationId xmlns:p14="http://schemas.microsoft.com/office/powerpoint/2010/main" val="161540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372947"/>
            <a:ext cx="10957593" cy="1000685"/>
          </a:xfrm>
        </p:spPr>
        <p:txBody>
          <a:bodyPr/>
          <a:lstStyle/>
          <a:p>
            <a:r>
              <a:rPr lang="en-US">
                <a:solidFill>
                  <a:schemeClr val="tx1"/>
                </a:solidFill>
              </a:rPr>
              <a:t>What we’ll be covering</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767554" y="1123535"/>
            <a:ext cx="10957594" cy="3804065"/>
          </a:xfrm>
        </p:spPr>
        <p:txBody>
          <a:bodyPr/>
          <a:lstStyle/>
          <a:p>
            <a:pPr marL="285750" indent="-285750">
              <a:lnSpc>
                <a:spcPct val="150000"/>
              </a:lnSpc>
              <a:buFont typeface="Arial,Sans-Serif"/>
            </a:pPr>
            <a:r>
              <a:rPr lang="en-US" dirty="0">
                <a:solidFill>
                  <a:schemeClr val="tx1"/>
                </a:solidFill>
              </a:rPr>
              <a:t>Designing for Diversity: adapting UDL for our context</a:t>
            </a:r>
          </a:p>
          <a:p>
            <a:pPr marL="285750" indent="-285750">
              <a:lnSpc>
                <a:spcPct val="150000"/>
              </a:lnSpc>
              <a:buFont typeface="Arial,Sans-Serif"/>
            </a:pPr>
            <a:r>
              <a:rPr lang="en-US" dirty="0">
                <a:solidFill>
                  <a:schemeClr val="tx1"/>
                </a:solidFill>
              </a:rPr>
              <a:t>Voices from our team: Learners, goals and challenges </a:t>
            </a:r>
          </a:p>
          <a:p>
            <a:pPr marL="285750" indent="-285750">
              <a:lnSpc>
                <a:spcPct val="150000"/>
              </a:lnSpc>
              <a:buFont typeface="Arial,Sans-Serif"/>
            </a:pPr>
            <a:r>
              <a:rPr lang="en-US" dirty="0">
                <a:solidFill>
                  <a:schemeClr val="tx1"/>
                </a:solidFill>
              </a:rPr>
              <a:t>Activity 1: Discussing your context</a:t>
            </a:r>
          </a:p>
          <a:p>
            <a:pPr marL="285750" indent="-285750">
              <a:lnSpc>
                <a:spcPct val="150000"/>
              </a:lnSpc>
              <a:buFont typeface="Arial,Sans-Serif"/>
            </a:pPr>
            <a:r>
              <a:rPr lang="en-US" dirty="0">
                <a:solidFill>
                  <a:schemeClr val="tx1"/>
                </a:solidFill>
              </a:rPr>
              <a:t>Voices from our team: Reframing as barriers</a:t>
            </a:r>
          </a:p>
          <a:p>
            <a:pPr marL="285750" indent="-285750">
              <a:lnSpc>
                <a:spcPct val="150000"/>
              </a:lnSpc>
              <a:buFont typeface="Arial,Sans-Serif"/>
            </a:pPr>
            <a:r>
              <a:rPr lang="en-US" dirty="0">
                <a:solidFill>
                  <a:schemeClr val="tx1"/>
                </a:solidFill>
              </a:rPr>
              <a:t>Activity 2: Barriers in your context </a:t>
            </a:r>
          </a:p>
          <a:p>
            <a:pPr marL="285750" indent="-285750">
              <a:lnSpc>
                <a:spcPct val="150000"/>
              </a:lnSpc>
              <a:buFont typeface="Arial,Sans-Serif"/>
            </a:pPr>
            <a:r>
              <a:rPr lang="en-US" dirty="0">
                <a:solidFill>
                  <a:schemeClr val="tx1"/>
                </a:solidFill>
              </a:rPr>
              <a:t>Voices from our team: Scaling with solutions and iterations</a:t>
            </a:r>
          </a:p>
          <a:p>
            <a:pPr marL="285750" indent="-285750">
              <a:lnSpc>
                <a:spcPct val="150000"/>
              </a:lnSpc>
              <a:buFont typeface="Arial,Sans-Serif"/>
            </a:pPr>
            <a:r>
              <a:rPr lang="en-US" dirty="0">
                <a:solidFill>
                  <a:schemeClr val="tx1"/>
                </a:solidFill>
              </a:rPr>
              <a:t>Q&amp;A and final discussions  </a:t>
            </a:r>
          </a:p>
        </p:txBody>
      </p:sp>
    </p:spTree>
    <p:extLst>
      <p:ext uri="{BB962C8B-B14F-4D97-AF65-F5344CB8AC3E}">
        <p14:creationId xmlns:p14="http://schemas.microsoft.com/office/powerpoint/2010/main" val="377428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D98B-AC0C-04C0-F113-E797E3E0ED25}"/>
              </a:ext>
            </a:extLst>
          </p:cNvPr>
          <p:cNvSpPr>
            <a:spLocks noGrp="1"/>
          </p:cNvSpPr>
          <p:nvPr>
            <p:ph type="ctrTitle"/>
          </p:nvPr>
        </p:nvSpPr>
        <p:spPr/>
        <p:txBody>
          <a:bodyPr/>
          <a:lstStyle/>
          <a:p>
            <a:r>
              <a:rPr lang="en-US"/>
              <a:t>Designing for Diversity: adapting UDL for our context</a:t>
            </a:r>
            <a:br>
              <a:rPr lang="en-US"/>
            </a:br>
            <a:endParaRPr lang="en-US"/>
          </a:p>
        </p:txBody>
      </p:sp>
      <p:pic>
        <p:nvPicPr>
          <p:cNvPr id="7" name="Picture 6">
            <a:extLst>
              <a:ext uri="{FF2B5EF4-FFF2-40B4-BE49-F238E27FC236}">
                <a16:creationId xmlns:a16="http://schemas.microsoft.com/office/drawing/2014/main" id="{0282D18B-DE45-8770-3E5E-0A64F51E28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3657" y="1820897"/>
            <a:ext cx="2272224" cy="2272224"/>
          </a:xfrm>
          <a:prstGeom prst="rect">
            <a:avLst/>
          </a:prstGeom>
        </p:spPr>
      </p:pic>
    </p:spTree>
    <p:extLst>
      <p:ext uri="{BB962C8B-B14F-4D97-AF65-F5344CB8AC3E}">
        <p14:creationId xmlns:p14="http://schemas.microsoft.com/office/powerpoint/2010/main" val="82650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3367-79E7-A7AE-80E0-0B40A36CEB8D}"/>
              </a:ext>
            </a:extLst>
          </p:cNvPr>
          <p:cNvSpPr>
            <a:spLocks noGrp="1"/>
          </p:cNvSpPr>
          <p:nvPr>
            <p:ph type="title"/>
          </p:nvPr>
        </p:nvSpPr>
        <p:spPr>
          <a:xfrm>
            <a:off x="644600" y="739055"/>
            <a:ext cx="10932633" cy="797523"/>
          </a:xfrm>
        </p:spPr>
        <p:txBody>
          <a:bodyPr/>
          <a:lstStyle/>
          <a:p>
            <a:r>
              <a:rPr lang="en-US" dirty="0"/>
              <a:t>Failure rates have increased each semester since 2020</a:t>
            </a:r>
            <a:br>
              <a:rPr lang="en-US" dirty="0"/>
            </a:br>
            <a:endParaRPr lang="en-US" dirty="0"/>
          </a:p>
        </p:txBody>
      </p:sp>
      <p:sp>
        <p:nvSpPr>
          <p:cNvPr id="4" name="Text Placeholder 3">
            <a:extLst>
              <a:ext uri="{FF2B5EF4-FFF2-40B4-BE49-F238E27FC236}">
                <a16:creationId xmlns:a16="http://schemas.microsoft.com/office/drawing/2014/main" id="{39B1A687-D6E2-7770-6835-F17D35C09B22}"/>
              </a:ext>
            </a:extLst>
          </p:cNvPr>
          <p:cNvSpPr>
            <a:spLocks noGrp="1"/>
          </p:cNvSpPr>
          <p:nvPr>
            <p:ph type="body" idx="6"/>
          </p:nvPr>
        </p:nvSpPr>
        <p:spPr/>
        <p:txBody>
          <a:bodyPr/>
          <a:lstStyle/>
          <a:p>
            <a:pPr marL="0" indent="0" algn="l"/>
            <a:r>
              <a:rPr lang="en-US" sz="2000"/>
              <a:t>Failure rates vary hugely within student cohorts with noticeably lower success rates for:</a:t>
            </a:r>
          </a:p>
          <a:p>
            <a:pPr marL="0" indent="0" algn="l"/>
            <a:endParaRPr lang="en-US" sz="2000"/>
          </a:p>
          <a:p>
            <a:pPr marL="342900" indent="-342900" algn="l">
              <a:buFont typeface="Arial" panose="020B0604020202020204" pitchFamily="34" charset="0"/>
              <a:buChar char="•"/>
            </a:pPr>
            <a:r>
              <a:rPr lang="en-US" sz="2000"/>
              <a:t>First year students</a:t>
            </a:r>
          </a:p>
          <a:p>
            <a:pPr marL="342900" indent="-342900" algn="l">
              <a:buFont typeface="Arial" panose="020B0604020202020204" pitchFamily="34" charset="0"/>
              <a:buChar char="•"/>
            </a:pPr>
            <a:r>
              <a:rPr lang="en-US" sz="2000"/>
              <a:t>International students</a:t>
            </a:r>
          </a:p>
          <a:p>
            <a:pPr marL="342900" indent="-342900" algn="l">
              <a:buFont typeface="Arial" panose="020B0604020202020204" pitchFamily="34" charset="0"/>
              <a:buChar char="•"/>
            </a:pPr>
            <a:r>
              <a:rPr lang="en-US" sz="2000"/>
              <a:t>Equity students</a:t>
            </a:r>
          </a:p>
          <a:p>
            <a:pPr marL="0" indent="0" algn="l"/>
            <a:endParaRPr lang="en-US" sz="2000"/>
          </a:p>
        </p:txBody>
      </p:sp>
      <p:pic>
        <p:nvPicPr>
          <p:cNvPr id="11" name="Picture Placeholder 10" descr="A graph of a failure rates since 2020">
            <a:extLst>
              <a:ext uri="{FF2B5EF4-FFF2-40B4-BE49-F238E27FC236}">
                <a16:creationId xmlns:a16="http://schemas.microsoft.com/office/drawing/2014/main" id="{121D4B94-A572-973F-82BA-047B518C2561}"/>
              </a:ext>
            </a:extLst>
          </p:cNvPr>
          <p:cNvPicPr>
            <a:picLocks noGrp="1" noChangeAspect="1"/>
          </p:cNvPicPr>
          <p:nvPr>
            <p:ph type="pic" idx="2"/>
          </p:nvPr>
        </p:nvPicPr>
        <p:blipFill>
          <a:blip r:embed="rId2"/>
          <a:srcRect l="77" r="77"/>
          <a:stretch/>
        </p:blipFill>
        <p:spPr>
          <a:xfrm>
            <a:off x="643901" y="1544632"/>
            <a:ext cx="5261810" cy="3952374"/>
          </a:xfrm>
        </p:spPr>
      </p:pic>
    </p:spTree>
    <p:extLst>
      <p:ext uri="{BB962C8B-B14F-4D97-AF65-F5344CB8AC3E}">
        <p14:creationId xmlns:p14="http://schemas.microsoft.com/office/powerpoint/2010/main" val="417294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27BC-58C8-CF97-A7B1-C438015AA63D}"/>
              </a:ext>
            </a:extLst>
          </p:cNvPr>
          <p:cNvSpPr>
            <a:spLocks noGrp="1"/>
          </p:cNvSpPr>
          <p:nvPr>
            <p:ph type="title"/>
          </p:nvPr>
        </p:nvSpPr>
        <p:spPr/>
        <p:txBody>
          <a:bodyPr/>
          <a:lstStyle/>
          <a:p>
            <a:r>
              <a:rPr lang="en-US"/>
              <a:t>The 2032 Strategy</a:t>
            </a:r>
          </a:p>
        </p:txBody>
      </p:sp>
      <p:sp>
        <p:nvSpPr>
          <p:cNvPr id="4" name="Text Placeholder 3">
            <a:extLst>
              <a:ext uri="{FF2B5EF4-FFF2-40B4-BE49-F238E27FC236}">
                <a16:creationId xmlns:a16="http://schemas.microsoft.com/office/drawing/2014/main" id="{BBF8B9C6-58CD-E289-4C29-B8E9C3C89ACE}"/>
              </a:ext>
            </a:extLst>
          </p:cNvPr>
          <p:cNvSpPr>
            <a:spLocks noGrp="1"/>
          </p:cNvSpPr>
          <p:nvPr>
            <p:ph type="body" idx="6"/>
          </p:nvPr>
        </p:nvSpPr>
        <p:spPr/>
        <p:txBody>
          <a:bodyPr/>
          <a:lstStyle/>
          <a:p>
            <a:pPr marL="0" indent="0" algn="l"/>
            <a:r>
              <a:rPr lang="en-US" sz="1800" b="1" i="1"/>
              <a:t>Our student-focus education is transformational</a:t>
            </a:r>
          </a:p>
          <a:p>
            <a:pPr marL="0" indent="0" algn="l"/>
            <a:endParaRPr lang="en-US" sz="1800"/>
          </a:p>
          <a:p>
            <a:pPr marL="0" indent="0" algn="l"/>
            <a:r>
              <a:rPr lang="en-US" sz="1800"/>
              <a:t>We will be the best Australian university for teaching and learning. Our students will attest to the transformational impact a Sydney education has on their lives, whenever and wherever they learn.</a:t>
            </a:r>
          </a:p>
          <a:p>
            <a:pPr marL="0" indent="0" algn="l"/>
            <a:endParaRPr lang="en-US" sz="1800"/>
          </a:p>
          <a:p>
            <a:pPr marL="0" indent="0" algn="l"/>
            <a:endParaRPr lang="en-US" sz="1800"/>
          </a:p>
          <a:p>
            <a:pPr marL="0" indent="0" algn="l"/>
            <a:r>
              <a:rPr lang="en-US" sz="1800" b="1" i="1"/>
              <a:t>Our community thrives through diversity</a:t>
            </a:r>
          </a:p>
          <a:p>
            <a:pPr marL="0" indent="0" algn="l"/>
            <a:endParaRPr lang="en-US" sz="1800"/>
          </a:p>
          <a:p>
            <a:pPr marL="0" indent="0" algn="l"/>
            <a:r>
              <a:rPr lang="en-US" sz="1800"/>
              <a:t>Social equity is at the heart of our past and our future. By 2032 our community will be more diverse and inclusive, helping us all to shape a positive future.</a:t>
            </a:r>
          </a:p>
          <a:p>
            <a:pPr marL="0" indent="0"/>
            <a:endParaRPr lang="en-US"/>
          </a:p>
          <a:p>
            <a:endParaRPr lang="en-US"/>
          </a:p>
        </p:txBody>
      </p:sp>
      <p:pic>
        <p:nvPicPr>
          <p:cNvPr id="1026" name="Picture 2" descr="A photograph of the main quadrangle building at USYD with Vivid lights projected onto it as part of VIVID 2015. ">
            <a:extLst>
              <a:ext uri="{FF2B5EF4-FFF2-40B4-BE49-F238E27FC236}">
                <a16:creationId xmlns:a16="http://schemas.microsoft.com/office/drawing/2014/main" id="{D309D47F-16BD-EE16-9F33-D9F821F3D057}"/>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10838" r="108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8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D13D-FF28-5DAC-560A-3DC18A1649ED}"/>
              </a:ext>
            </a:extLst>
          </p:cNvPr>
          <p:cNvSpPr>
            <a:spLocks noGrp="1"/>
          </p:cNvSpPr>
          <p:nvPr>
            <p:ph type="title"/>
          </p:nvPr>
        </p:nvSpPr>
        <p:spPr/>
        <p:txBody>
          <a:bodyPr/>
          <a:lstStyle/>
          <a:p>
            <a:r>
              <a:rPr lang="en-US" dirty="0"/>
              <a:t>Barriers to engagement with </a:t>
            </a:r>
            <a:r>
              <a:rPr lang="en-US" dirty="0" err="1"/>
              <a:t>UDL</a:t>
            </a:r>
            <a:endParaRPr lang="en-US" dirty="0"/>
          </a:p>
        </p:txBody>
      </p:sp>
      <p:sp>
        <p:nvSpPr>
          <p:cNvPr id="3" name="Text Placeholder 2">
            <a:extLst>
              <a:ext uri="{FF2B5EF4-FFF2-40B4-BE49-F238E27FC236}">
                <a16:creationId xmlns:a16="http://schemas.microsoft.com/office/drawing/2014/main" id="{42D25FE2-64D0-2FCB-A924-BFB4B3CBC2BE}"/>
              </a:ext>
            </a:extLst>
          </p:cNvPr>
          <p:cNvSpPr>
            <a:spLocks noGrp="1"/>
          </p:cNvSpPr>
          <p:nvPr>
            <p:ph type="body" idx="1"/>
          </p:nvPr>
        </p:nvSpPr>
        <p:spPr>
          <a:xfrm>
            <a:off x="627854" y="1704815"/>
            <a:ext cx="10957594" cy="4161148"/>
          </a:xfrm>
        </p:spPr>
        <p:txBody>
          <a:bodyPr/>
          <a:lstStyle/>
          <a:p>
            <a:pPr marL="95250" indent="0">
              <a:lnSpc>
                <a:spcPct val="150000"/>
              </a:lnSpc>
              <a:buNone/>
            </a:pPr>
            <a:r>
              <a:rPr lang="en-US" dirty="0"/>
              <a:t>For our colleagues, </a:t>
            </a:r>
            <a:r>
              <a:rPr lang="en-US" b="1" dirty="0">
                <a:solidFill>
                  <a:srgbClr val="664D8C"/>
                </a:solidFill>
              </a:rPr>
              <a:t>engaging with the whole UDL guidelines was overwhelming</a:t>
            </a:r>
            <a:r>
              <a:rPr lang="en-US" dirty="0"/>
              <a:t>. Inspired by the UDL Reporting Criteria and its focus on barriers and intentional design, Sarah Humphreys crafted our </a:t>
            </a:r>
            <a:r>
              <a:rPr lang="en-US" b="1" dirty="0">
                <a:solidFill>
                  <a:srgbClr val="664D8C"/>
                </a:solidFill>
              </a:rPr>
              <a:t>Designing for Diversity steps</a:t>
            </a:r>
            <a:r>
              <a:rPr lang="en-US" dirty="0"/>
              <a:t>. Conceived as a mindset that colleagues could adopt, our challenge was to adapt the foundations of UDL for our context. In doing so we hoped we might </a:t>
            </a:r>
            <a:r>
              <a:rPr lang="en-US" b="1" dirty="0">
                <a:solidFill>
                  <a:srgbClr val="664D8C"/>
                </a:solidFill>
              </a:rPr>
              <a:t>lower barriers for our colleagues</a:t>
            </a:r>
            <a:r>
              <a:rPr lang="en-US" dirty="0"/>
              <a:t>, foster their engagement with UDL, and reach our overarching goal of </a:t>
            </a:r>
            <a:r>
              <a:rPr lang="en-US" b="1" dirty="0">
                <a:solidFill>
                  <a:srgbClr val="664D8C"/>
                </a:solidFill>
              </a:rPr>
              <a:t>creating a better learning environment for </a:t>
            </a:r>
            <a:r>
              <a:rPr lang="en-US" b="1" i="1" dirty="0">
                <a:solidFill>
                  <a:srgbClr val="664D8C"/>
                </a:solidFill>
              </a:rPr>
              <a:t>all</a:t>
            </a:r>
            <a:r>
              <a:rPr lang="en-US" b="1" dirty="0">
                <a:solidFill>
                  <a:srgbClr val="664D8C"/>
                </a:solidFill>
              </a:rPr>
              <a:t> learners</a:t>
            </a:r>
            <a:r>
              <a:rPr lang="en-US" dirty="0"/>
              <a:t>.  </a:t>
            </a:r>
          </a:p>
        </p:txBody>
      </p:sp>
    </p:spTree>
    <p:extLst>
      <p:ext uri="{BB962C8B-B14F-4D97-AF65-F5344CB8AC3E}">
        <p14:creationId xmlns:p14="http://schemas.microsoft.com/office/powerpoint/2010/main" val="1086838830"/>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Props1.xml><?xml version="1.0" encoding="utf-8"?>
<ds:datastoreItem xmlns:ds="http://schemas.openxmlformats.org/officeDocument/2006/customXml" ds:itemID="{E633E022-EC21-417D-82F4-D1FA1D53ABCD}">
  <ds:schemaRefs>
    <ds:schemaRef ds:uri="http://schemas.microsoft.com/sharepoint/v3/contenttype/forms"/>
  </ds:schemaRefs>
</ds:datastoreItem>
</file>

<file path=customXml/itemProps2.xml><?xml version="1.0" encoding="utf-8"?>
<ds:datastoreItem xmlns:ds="http://schemas.openxmlformats.org/officeDocument/2006/customXml" ds:itemID="{253EAD74-F021-4987-A18C-1E9BA9A16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B4A057-D1D1-41A5-A0F9-4BCA4BF09A0C}">
  <ds:schemaRef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242681ae-e6e2-4ee6-90fd-f2c0d11c7b09"/>
    <ds:schemaRef ds:uri="http://schemas.openxmlformats.org/package/2006/metadata/core-properties"/>
    <ds:schemaRef ds:uri="43435717-49c9-4489-9470-c7c98d62699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TotalTime>
  <Words>1105</Words>
  <Application>Microsoft Office PowerPoint</Application>
  <PresentationFormat>Widescreen</PresentationFormat>
  <Paragraphs>124</Paragraphs>
  <Slides>20</Slides>
  <Notes>13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Arial,Sans-Serif</vt:lpstr>
      <vt:lpstr>Calibri</vt:lpstr>
      <vt:lpstr>System Font Regular</vt:lpstr>
      <vt:lpstr>Times</vt:lpstr>
      <vt:lpstr>2_Office Theme</vt:lpstr>
      <vt:lpstr>Adapting UDL for your context: Designing for Diversity </vt:lpstr>
      <vt:lpstr>About this session</vt:lpstr>
      <vt:lpstr>Acknowledgement of country </vt:lpstr>
      <vt:lpstr>Statement of Intent </vt:lpstr>
      <vt:lpstr>What we’ll be covering</vt:lpstr>
      <vt:lpstr>Designing for Diversity: adapting UDL for our context </vt:lpstr>
      <vt:lpstr>Failure rates have increased each semester since 2020 </vt:lpstr>
      <vt:lpstr>The 2032 Strategy</vt:lpstr>
      <vt:lpstr>Barriers to engagement with UDL</vt:lpstr>
      <vt:lpstr>Engagement, Representation and Action and Expression</vt:lpstr>
      <vt:lpstr>Designing for Diversity – a mindset</vt:lpstr>
      <vt:lpstr>Voices from our team: Learners, goals and challenges  </vt:lpstr>
      <vt:lpstr>Learners, Goals and Challenges Video</vt:lpstr>
      <vt:lpstr>Activity 1: Identify and Share</vt:lpstr>
      <vt:lpstr>Barriers to student learning with Kria Coleman</vt:lpstr>
      <vt:lpstr>Barriers to student learning with Kria Coleman</vt:lpstr>
      <vt:lpstr>Activity 2: Reframe </vt:lpstr>
      <vt:lpstr>Solution and Iterations Video</vt:lpstr>
      <vt:lpstr>Thoughts, takeaways and Q&amp;A</vt:lpstr>
      <vt:lpstr>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Duncan</dc:creator>
  <cp:lastModifiedBy>Kylie Geard</cp:lastModifiedBy>
  <cp:revision>161</cp:revision>
  <dcterms:created xsi:type="dcterms:W3CDTF">2021-04-07T23:16:07Z</dcterms:created>
  <dcterms:modified xsi:type="dcterms:W3CDTF">2023-09-03T05:23:32Z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ies>
</file>