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changesInfos/changesInfo1.xml" ContentType="application/vnd.ms-powerpoint.changes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1" r:id="rId4"/>
  </p:sldMasterIdLst>
  <p:notesMasterIdLst>
    <p:notesMasterId r:id="rId20"/>
  </p:notesMasterIdLst>
  <p:sldIdLst>
    <p:sldId id="344" r:id="rId5"/>
    <p:sldId id="555" r:id="rId6"/>
    <p:sldId id="526" r:id="rId7"/>
    <p:sldId id="557" r:id="rId8"/>
    <p:sldId id="551" r:id="rId9"/>
    <p:sldId id="559" r:id="rId10"/>
    <p:sldId id="561" r:id="rId11"/>
    <p:sldId id="560" r:id="rId12"/>
    <p:sldId id="558" r:id="rId13"/>
    <p:sldId id="562" r:id="rId14"/>
    <p:sldId id="564" r:id="rId15"/>
    <p:sldId id="565" r:id="rId16"/>
    <p:sldId id="554" r:id="rId17"/>
    <p:sldId id="553" r:id="rId18"/>
    <p:sldId id="543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47621F0B-2B36-947E-E625-40FDB8DF8E50}" name="Katie Duncan" initials="KD" userId="S::katie.duncan@uts.edu.au::20031329-eb85-44e7-8c9b-a40bfc81d279" providerId="AD"/>
  <p188:author id="{BBD3EBEE-A916-69B2-8B59-40E4DC3B32C3}" name="Ashley Willcox" initials="AW" userId="S::ashley.willcox@uts.edu.au::52aa89a3-312d-403e-a462-82940a733efb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4D8C"/>
    <a:srgbClr val="EDF3F4"/>
    <a:srgbClr val="0F4AEC"/>
    <a:srgbClr val="0F4BEC"/>
    <a:srgbClr val="3F6FEF"/>
    <a:srgbClr val="323232"/>
    <a:srgbClr val="B2B2B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9222" autoAdjust="0"/>
    <p:restoredTop sz="76225" autoAdjust="0"/>
  </p:normalViewPr>
  <p:slideViewPr>
    <p:cSldViewPr snapToGrid="0">
      <p:cViewPr varScale="1">
        <p:scale>
          <a:sx n="83" d="100"/>
          <a:sy n="83" d="100"/>
        </p:scale>
        <p:origin x="1854" y="66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microsoft.com/office/2018/10/relationships/authors" Target="authors.xml"/><Relationship Id="rId3" Type="http://schemas.openxmlformats.org/officeDocument/2006/relationships/customXml" Target="../customXml/item3.xml"/><Relationship Id="rId21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Kylie Geard" userId="b930dff3-5db0-4b18-9d4c-f929b90677dc" providerId="ADAL" clId="{13AC7EA1-E38F-4C82-ACFB-23A1F4AD37B2}"/>
    <pc:docChg chg="modSld">
      <pc:chgData name="Kylie Geard" userId="b930dff3-5db0-4b18-9d4c-f929b90677dc" providerId="ADAL" clId="{13AC7EA1-E38F-4C82-ACFB-23A1F4AD37B2}" dt="2023-09-03T05:51:54.630" v="15" actId="5793"/>
      <pc:docMkLst>
        <pc:docMk/>
      </pc:docMkLst>
      <pc:sldChg chg="modNotesTx">
        <pc:chgData name="Kylie Geard" userId="b930dff3-5db0-4b18-9d4c-f929b90677dc" providerId="ADAL" clId="{13AC7EA1-E38F-4C82-ACFB-23A1F4AD37B2}" dt="2023-08-31T12:23:30.075" v="0" actId="6549"/>
        <pc:sldMkLst>
          <pc:docMk/>
          <pc:sldMk cId="2094061527" sldId="344"/>
        </pc:sldMkLst>
      </pc:sldChg>
      <pc:sldChg chg="modNotesTx">
        <pc:chgData name="Kylie Geard" userId="b930dff3-5db0-4b18-9d4c-f929b90677dc" providerId="ADAL" clId="{13AC7EA1-E38F-4C82-ACFB-23A1F4AD37B2}" dt="2023-09-03T05:51:01.991" v="3" actId="6549"/>
        <pc:sldMkLst>
          <pc:docMk/>
          <pc:sldMk cId="58481184" sldId="526"/>
        </pc:sldMkLst>
      </pc:sldChg>
      <pc:sldChg chg="modNotesTx">
        <pc:chgData name="Kylie Geard" userId="b930dff3-5db0-4b18-9d4c-f929b90677dc" providerId="ADAL" clId="{13AC7EA1-E38F-4C82-ACFB-23A1F4AD37B2}" dt="2023-08-31T12:23:44.042" v="2" actId="6549"/>
        <pc:sldMkLst>
          <pc:docMk/>
          <pc:sldMk cId="692082286" sldId="543"/>
        </pc:sldMkLst>
      </pc:sldChg>
      <pc:sldChg chg="modNotesTx">
        <pc:chgData name="Kylie Geard" userId="b930dff3-5db0-4b18-9d4c-f929b90677dc" providerId="ADAL" clId="{13AC7EA1-E38F-4C82-ACFB-23A1F4AD37B2}" dt="2023-09-03T05:51:12.842" v="6" actId="6549"/>
        <pc:sldMkLst>
          <pc:docMk/>
          <pc:sldMk cId="4060758831" sldId="551"/>
        </pc:sldMkLst>
      </pc:sldChg>
      <pc:sldChg chg="modNotesTx">
        <pc:chgData name="Kylie Geard" userId="b930dff3-5db0-4b18-9d4c-f929b90677dc" providerId="ADAL" clId="{13AC7EA1-E38F-4C82-ACFB-23A1F4AD37B2}" dt="2023-09-03T05:51:54.630" v="15" actId="5793"/>
        <pc:sldMkLst>
          <pc:docMk/>
          <pc:sldMk cId="1563887401" sldId="554"/>
        </pc:sldMkLst>
      </pc:sldChg>
      <pc:sldChg chg="modNotesTx">
        <pc:chgData name="Kylie Geard" userId="b930dff3-5db0-4b18-9d4c-f929b90677dc" providerId="ADAL" clId="{13AC7EA1-E38F-4C82-ACFB-23A1F4AD37B2}" dt="2023-08-31T12:23:33.602" v="1" actId="6549"/>
        <pc:sldMkLst>
          <pc:docMk/>
          <pc:sldMk cId="1143932597" sldId="555"/>
        </pc:sldMkLst>
      </pc:sldChg>
      <pc:sldChg chg="modNotesTx">
        <pc:chgData name="Kylie Geard" userId="b930dff3-5db0-4b18-9d4c-f929b90677dc" providerId="ADAL" clId="{13AC7EA1-E38F-4C82-ACFB-23A1F4AD37B2}" dt="2023-09-03T05:51:09.373" v="5" actId="6549"/>
        <pc:sldMkLst>
          <pc:docMk/>
          <pc:sldMk cId="3774283345" sldId="557"/>
        </pc:sldMkLst>
      </pc:sldChg>
      <pc:sldChg chg="modNotesTx">
        <pc:chgData name="Kylie Geard" userId="b930dff3-5db0-4b18-9d4c-f929b90677dc" providerId="ADAL" clId="{13AC7EA1-E38F-4C82-ACFB-23A1F4AD37B2}" dt="2023-09-03T05:51:36.040" v="10" actId="6549"/>
        <pc:sldMkLst>
          <pc:docMk/>
          <pc:sldMk cId="563427681" sldId="558"/>
        </pc:sldMkLst>
      </pc:sldChg>
      <pc:sldChg chg="modNotesTx">
        <pc:chgData name="Kylie Geard" userId="b930dff3-5db0-4b18-9d4c-f929b90677dc" providerId="ADAL" clId="{13AC7EA1-E38F-4C82-ACFB-23A1F4AD37B2}" dt="2023-09-03T05:51:15.798" v="7" actId="6549"/>
        <pc:sldMkLst>
          <pc:docMk/>
          <pc:sldMk cId="3150336821" sldId="559"/>
        </pc:sldMkLst>
      </pc:sldChg>
      <pc:sldChg chg="modNotesTx">
        <pc:chgData name="Kylie Geard" userId="b930dff3-5db0-4b18-9d4c-f929b90677dc" providerId="ADAL" clId="{13AC7EA1-E38F-4C82-ACFB-23A1F4AD37B2}" dt="2023-09-03T05:51:33.413" v="9" actId="6549"/>
        <pc:sldMkLst>
          <pc:docMk/>
          <pc:sldMk cId="30029613" sldId="560"/>
        </pc:sldMkLst>
      </pc:sldChg>
      <pc:sldChg chg="modNotesTx">
        <pc:chgData name="Kylie Geard" userId="b930dff3-5db0-4b18-9d4c-f929b90677dc" providerId="ADAL" clId="{13AC7EA1-E38F-4C82-ACFB-23A1F4AD37B2}" dt="2023-09-03T05:51:22.181" v="8" actId="6549"/>
        <pc:sldMkLst>
          <pc:docMk/>
          <pc:sldMk cId="1517998448" sldId="561"/>
        </pc:sldMkLst>
      </pc:sldChg>
      <pc:sldChg chg="modNotesTx">
        <pc:chgData name="Kylie Geard" userId="b930dff3-5db0-4b18-9d4c-f929b90677dc" providerId="ADAL" clId="{13AC7EA1-E38F-4C82-ACFB-23A1F4AD37B2}" dt="2023-09-03T05:51:42.037" v="11" actId="6549"/>
        <pc:sldMkLst>
          <pc:docMk/>
          <pc:sldMk cId="1492018145" sldId="562"/>
        </pc:sldMkLst>
      </pc:sldChg>
      <pc:sldChg chg="modNotesTx">
        <pc:chgData name="Kylie Geard" userId="b930dff3-5db0-4b18-9d4c-f929b90677dc" providerId="ADAL" clId="{13AC7EA1-E38F-4C82-ACFB-23A1F4AD37B2}" dt="2023-09-03T05:51:45.237" v="12" actId="6549"/>
        <pc:sldMkLst>
          <pc:docMk/>
          <pc:sldMk cId="2369700513" sldId="564"/>
        </pc:sldMkLst>
      </pc:sldChg>
      <pc:sldChg chg="modNotesTx">
        <pc:chgData name="Kylie Geard" userId="b930dff3-5db0-4b18-9d4c-f929b90677dc" providerId="ADAL" clId="{13AC7EA1-E38F-4C82-ACFB-23A1F4AD37B2}" dt="2023-09-03T05:51:49.641" v="13" actId="6549"/>
        <pc:sldMkLst>
          <pc:docMk/>
          <pc:sldMk cId="3817822768" sldId="565"/>
        </pc:sldMkLst>
      </pc:sldChg>
    </pc:docChg>
  </pc:docChgLst>
  <pc:docChgLst>
    <pc:chgData name="Kate Mitchell" userId="5929e255-b246-411b-89fe-af7e1bf09e48" providerId="ADAL" clId="{863C58E0-6F25-46F8-B692-E56754B953B4}"/>
    <pc:docChg chg="undo redo custSel addSld delSld modSld sldOrd">
      <pc:chgData name="Kate Mitchell" userId="5929e255-b246-411b-89fe-af7e1bf09e48" providerId="ADAL" clId="{863C58E0-6F25-46F8-B692-E56754B953B4}" dt="2023-08-24T06:52:16.907" v="9823" actId="962"/>
      <pc:docMkLst>
        <pc:docMk/>
      </pc:docMkLst>
      <pc:sldChg chg="modSp modNotesTx">
        <pc:chgData name="Kate Mitchell" userId="5929e255-b246-411b-89fe-af7e1bf09e48" providerId="ADAL" clId="{863C58E0-6F25-46F8-B692-E56754B953B4}" dt="2023-08-24T06:49:10.796" v="9817" actId="13244"/>
        <pc:sldMkLst>
          <pc:docMk/>
          <pc:sldMk cId="2094061527" sldId="344"/>
        </pc:sldMkLst>
        <pc:spChg chg="mod">
          <ac:chgData name="Kate Mitchell" userId="5929e255-b246-411b-89fe-af7e1bf09e48" providerId="ADAL" clId="{863C58E0-6F25-46F8-B692-E56754B953B4}" dt="2023-08-24T06:48:21.202" v="9815" actId="20577"/>
          <ac:spMkLst>
            <pc:docMk/>
            <pc:sldMk cId="2094061527" sldId="344"/>
            <ac:spMk id="2" creationId="{7B234991-99D4-2CC7-CB7F-020C21EBFFBD}"/>
          </ac:spMkLst>
        </pc:spChg>
        <pc:spChg chg="mod">
          <ac:chgData name="Kate Mitchell" userId="5929e255-b246-411b-89fe-af7e1bf09e48" providerId="ADAL" clId="{863C58E0-6F25-46F8-B692-E56754B953B4}" dt="2023-08-17T13:03:34.297" v="3795" actId="962"/>
          <ac:spMkLst>
            <pc:docMk/>
            <pc:sldMk cId="2094061527" sldId="344"/>
            <ac:spMk id="7" creationId="{646AC9DA-37D8-2BDA-6921-451BB2ABC026}"/>
          </ac:spMkLst>
        </pc:spChg>
        <pc:picChg chg="mod">
          <ac:chgData name="Kate Mitchell" userId="5929e255-b246-411b-89fe-af7e1bf09e48" providerId="ADAL" clId="{863C58E0-6F25-46F8-B692-E56754B953B4}" dt="2023-08-24T06:49:10.796" v="9817" actId="13244"/>
          <ac:picMkLst>
            <pc:docMk/>
            <pc:sldMk cId="2094061527" sldId="344"/>
            <ac:picMk id="3" creationId="{5E186F02-0F3B-2528-0983-98059B4AD581}"/>
          </ac:picMkLst>
        </pc:picChg>
        <pc:picChg chg="mod">
          <ac:chgData name="Kate Mitchell" userId="5929e255-b246-411b-89fe-af7e1bf09e48" providerId="ADAL" clId="{863C58E0-6F25-46F8-B692-E56754B953B4}" dt="2023-08-17T13:04:42.353" v="3798" actId="962"/>
          <ac:picMkLst>
            <pc:docMk/>
            <pc:sldMk cId="2094061527" sldId="344"/>
            <ac:picMk id="4" creationId="{CC4F98E9-071C-4D7E-28A4-D6C127D852EC}"/>
          </ac:picMkLst>
        </pc:picChg>
        <pc:picChg chg="mod">
          <ac:chgData name="Kate Mitchell" userId="5929e255-b246-411b-89fe-af7e1bf09e48" providerId="ADAL" clId="{863C58E0-6F25-46F8-B692-E56754B953B4}" dt="2023-08-17T13:04:47.635" v="3799" actId="962"/>
          <ac:picMkLst>
            <pc:docMk/>
            <pc:sldMk cId="2094061527" sldId="344"/>
            <ac:picMk id="6" creationId="{00BD4921-35EA-CE46-8869-9C645F14BF30}"/>
          </ac:picMkLst>
        </pc:picChg>
        <pc:picChg chg="mod">
          <ac:chgData name="Kate Mitchell" userId="5929e255-b246-411b-89fe-af7e1bf09e48" providerId="ADAL" clId="{863C58E0-6F25-46F8-B692-E56754B953B4}" dt="2023-08-17T13:04:54.207" v="3800" actId="962"/>
          <ac:picMkLst>
            <pc:docMk/>
            <pc:sldMk cId="2094061527" sldId="344"/>
            <ac:picMk id="9" creationId="{AB2DFDCF-32D2-8CBD-81F1-E1DB19455BD2}"/>
          </ac:picMkLst>
        </pc:picChg>
      </pc:sldChg>
      <pc:sldChg chg="modSp modNotesTx">
        <pc:chgData name="Kate Mitchell" userId="5929e255-b246-411b-89fe-af7e1bf09e48" providerId="ADAL" clId="{863C58E0-6F25-46F8-B692-E56754B953B4}" dt="2023-08-24T02:41:30.774" v="6907" actId="20577"/>
        <pc:sldMkLst>
          <pc:docMk/>
          <pc:sldMk cId="58481184" sldId="526"/>
        </pc:sldMkLst>
        <pc:spChg chg="mod">
          <ac:chgData name="Kate Mitchell" userId="5929e255-b246-411b-89fe-af7e1bf09e48" providerId="ADAL" clId="{863C58E0-6F25-46F8-B692-E56754B953B4}" dt="2023-08-17T12:16:30.118" v="2534" actId="20577"/>
          <ac:spMkLst>
            <pc:docMk/>
            <pc:sldMk cId="58481184" sldId="526"/>
            <ac:spMk id="3" creationId="{1542B101-338E-AD85-9A59-1EF56C679B2B}"/>
          </ac:spMkLst>
        </pc:spChg>
      </pc:sldChg>
      <pc:sldChg chg="ord">
        <pc:chgData name="Kate Mitchell" userId="5929e255-b246-411b-89fe-af7e1bf09e48" providerId="ADAL" clId="{863C58E0-6F25-46F8-B692-E56754B953B4}" dt="2023-08-17T15:00:03.099" v="6228"/>
        <pc:sldMkLst>
          <pc:docMk/>
          <pc:sldMk cId="692082286" sldId="543"/>
        </pc:sldMkLst>
      </pc:sldChg>
      <pc:sldChg chg="addSp delSp modSp ord modNotesTx">
        <pc:chgData name="Kate Mitchell" userId="5929e255-b246-411b-89fe-af7e1bf09e48" providerId="ADAL" clId="{863C58E0-6F25-46F8-B692-E56754B953B4}" dt="2023-08-24T02:44:14.196" v="7405" actId="20577"/>
        <pc:sldMkLst>
          <pc:docMk/>
          <pc:sldMk cId="4060758831" sldId="551"/>
        </pc:sldMkLst>
        <pc:spChg chg="add del mod">
          <ac:chgData name="Kate Mitchell" userId="5929e255-b246-411b-89fe-af7e1bf09e48" providerId="ADAL" clId="{863C58E0-6F25-46F8-B692-E56754B953B4}" dt="2023-08-17T12:13:20.021" v="2470" actId="478"/>
          <ac:spMkLst>
            <pc:docMk/>
            <pc:sldMk cId="4060758831" sldId="551"/>
            <ac:spMk id="3" creationId="{FEEAEE90-E7F9-4F2F-AD1F-D996D565656A}"/>
          </ac:spMkLst>
        </pc:spChg>
        <pc:spChg chg="mod">
          <ac:chgData name="Kate Mitchell" userId="5929e255-b246-411b-89fe-af7e1bf09e48" providerId="ADAL" clId="{863C58E0-6F25-46F8-B692-E56754B953B4}" dt="2023-08-17T13:05:14.652" v="3801" actId="962"/>
          <ac:spMkLst>
            <pc:docMk/>
            <pc:sldMk cId="4060758831" sldId="551"/>
            <ac:spMk id="4" creationId="{56CBECCC-C38F-5E28-63B2-7643027D55A8}"/>
          </ac:spMkLst>
        </pc:spChg>
        <pc:spChg chg="add del mod">
          <ac:chgData name="Kate Mitchell" userId="5929e255-b246-411b-89fe-af7e1bf09e48" providerId="ADAL" clId="{863C58E0-6F25-46F8-B692-E56754B953B4}" dt="2023-08-17T15:12:00.007" v="6421" actId="1076"/>
          <ac:spMkLst>
            <pc:docMk/>
            <pc:sldMk cId="4060758831" sldId="551"/>
            <ac:spMk id="23" creationId="{1A820054-758E-5637-E2B4-7E0E06E48412}"/>
          </ac:spMkLst>
        </pc:spChg>
        <pc:picChg chg="mod modCrop">
          <ac:chgData name="Kate Mitchell" userId="5929e255-b246-411b-89fe-af7e1bf09e48" providerId="ADAL" clId="{863C58E0-6F25-46F8-B692-E56754B953B4}" dt="2023-08-17T15:12:19.882" v="6423" actId="14100"/>
          <ac:picMkLst>
            <pc:docMk/>
            <pc:sldMk cId="4060758831" sldId="551"/>
            <ac:picMk id="24" creationId="{AE8DEA8C-E5AA-0F1B-AC23-C13646380973}"/>
          </ac:picMkLst>
        </pc:picChg>
      </pc:sldChg>
      <pc:sldChg chg="addSp delSp modSp ord">
        <pc:chgData name="Kate Mitchell" userId="5929e255-b246-411b-89fe-af7e1bf09e48" providerId="ADAL" clId="{863C58E0-6F25-46F8-B692-E56754B953B4}" dt="2023-08-17T15:04:53.042" v="6339"/>
        <pc:sldMkLst>
          <pc:docMk/>
          <pc:sldMk cId="122295055" sldId="553"/>
        </pc:sldMkLst>
        <pc:spChg chg="add del mod">
          <ac:chgData name="Kate Mitchell" userId="5929e255-b246-411b-89fe-af7e1bf09e48" providerId="ADAL" clId="{863C58E0-6F25-46F8-B692-E56754B953B4}" dt="2023-08-17T15:04:13.117" v="6323" actId="478"/>
          <ac:spMkLst>
            <pc:docMk/>
            <pc:sldMk cId="122295055" sldId="553"/>
            <ac:spMk id="6" creationId="{7A9FB889-7A6A-451A-9DF4-EFBD5998A6CF}"/>
          </ac:spMkLst>
        </pc:spChg>
        <pc:spChg chg="del">
          <ac:chgData name="Kate Mitchell" userId="5929e255-b246-411b-89fe-af7e1bf09e48" providerId="ADAL" clId="{863C58E0-6F25-46F8-B692-E56754B953B4}" dt="2023-08-17T15:01:44.522" v="6255" actId="931"/>
          <ac:spMkLst>
            <pc:docMk/>
            <pc:sldMk cId="122295055" sldId="553"/>
            <ac:spMk id="22" creationId="{60176525-4361-E4F8-68F4-6D5C1F054192}"/>
          </ac:spMkLst>
        </pc:spChg>
        <pc:spChg chg="mod">
          <ac:chgData name="Kate Mitchell" userId="5929e255-b246-411b-89fe-af7e1bf09e48" providerId="ADAL" clId="{863C58E0-6F25-46F8-B692-E56754B953B4}" dt="2023-08-17T15:04:53.042" v="6339"/>
          <ac:spMkLst>
            <pc:docMk/>
            <pc:sldMk cId="122295055" sldId="553"/>
            <ac:spMk id="23" creationId="{1A820054-758E-5637-E2B4-7E0E06E48412}"/>
          </ac:spMkLst>
        </pc:spChg>
        <pc:picChg chg="add del mod modCrop">
          <ac:chgData name="Kate Mitchell" userId="5929e255-b246-411b-89fe-af7e1bf09e48" providerId="ADAL" clId="{863C58E0-6F25-46F8-B692-E56754B953B4}" dt="2023-08-17T15:04:02.679" v="6319" actId="478"/>
          <ac:picMkLst>
            <pc:docMk/>
            <pc:sldMk cId="122295055" sldId="553"/>
            <ac:picMk id="3" creationId="{90D387AE-E53C-4313-815B-26F80F3CC781}"/>
          </ac:picMkLst>
        </pc:picChg>
        <pc:picChg chg="add del mod">
          <ac:chgData name="Kate Mitchell" userId="5929e255-b246-411b-89fe-af7e1bf09e48" providerId="ADAL" clId="{863C58E0-6F25-46F8-B692-E56754B953B4}" dt="2023-08-17T15:04:04.761" v="6320" actId="478"/>
          <ac:picMkLst>
            <pc:docMk/>
            <pc:sldMk cId="122295055" sldId="553"/>
            <ac:picMk id="7" creationId="{AEB15D80-9D13-4E17-9231-4C59B985323B}"/>
          </ac:picMkLst>
        </pc:picChg>
      </pc:sldChg>
      <pc:sldChg chg="modSp ord">
        <pc:chgData name="Kate Mitchell" userId="5929e255-b246-411b-89fe-af7e1bf09e48" providerId="ADAL" clId="{863C58E0-6F25-46F8-B692-E56754B953B4}" dt="2023-08-24T06:52:16.907" v="9823" actId="962"/>
        <pc:sldMkLst>
          <pc:docMk/>
          <pc:sldMk cId="1563887401" sldId="554"/>
        </pc:sldMkLst>
        <pc:spChg chg="mod">
          <ac:chgData name="Kate Mitchell" userId="5929e255-b246-411b-89fe-af7e1bf09e48" providerId="ADAL" clId="{863C58E0-6F25-46F8-B692-E56754B953B4}" dt="2023-08-24T06:52:16.907" v="9823" actId="962"/>
          <ac:spMkLst>
            <pc:docMk/>
            <pc:sldMk cId="1563887401" sldId="554"/>
            <ac:spMk id="4" creationId="{56CBECCC-C38F-5E28-63B2-7643027D55A8}"/>
          </ac:spMkLst>
        </pc:spChg>
        <pc:spChg chg="mod">
          <ac:chgData name="Kate Mitchell" userId="5929e255-b246-411b-89fe-af7e1bf09e48" providerId="ADAL" clId="{863C58E0-6F25-46F8-B692-E56754B953B4}" dt="2023-08-24T02:58:56.487" v="9441" actId="20577"/>
          <ac:spMkLst>
            <pc:docMk/>
            <pc:sldMk cId="1563887401" sldId="554"/>
            <ac:spMk id="23" creationId="{1A820054-758E-5637-E2B4-7E0E06E48412}"/>
          </ac:spMkLst>
        </pc:spChg>
        <pc:picChg chg="mod">
          <ac:chgData name="Kate Mitchell" userId="5929e255-b246-411b-89fe-af7e1bf09e48" providerId="ADAL" clId="{863C58E0-6F25-46F8-B692-E56754B953B4}" dt="2023-08-24T06:51:50.159" v="9822" actId="962"/>
          <ac:picMkLst>
            <pc:docMk/>
            <pc:sldMk cId="1563887401" sldId="554"/>
            <ac:picMk id="24" creationId="{AE8DEA8C-E5AA-0F1B-AC23-C13646380973}"/>
          </ac:picMkLst>
        </pc:picChg>
      </pc:sldChg>
      <pc:sldChg chg="modSp modNotesTx">
        <pc:chgData name="Kate Mitchell" userId="5929e255-b246-411b-89fe-af7e1bf09e48" providerId="ADAL" clId="{863C58E0-6F25-46F8-B692-E56754B953B4}" dt="2023-08-24T02:43:23.843" v="7235" actId="20577"/>
        <pc:sldMkLst>
          <pc:docMk/>
          <pc:sldMk cId="3774283345" sldId="557"/>
        </pc:sldMkLst>
        <pc:spChg chg="mod">
          <ac:chgData name="Kate Mitchell" userId="5929e255-b246-411b-89fe-af7e1bf09e48" providerId="ADAL" clId="{863C58E0-6F25-46F8-B692-E56754B953B4}" dt="2023-08-17T04:52:48.144" v="1324" actId="20577"/>
          <ac:spMkLst>
            <pc:docMk/>
            <pc:sldMk cId="3774283345" sldId="557"/>
            <ac:spMk id="3" creationId="{1542B101-338E-AD85-9A59-1EF56C679B2B}"/>
          </ac:spMkLst>
        </pc:spChg>
      </pc:sldChg>
      <pc:sldChg chg="modSp add ord modNotesTx">
        <pc:chgData name="Kate Mitchell" userId="5929e255-b246-411b-89fe-af7e1bf09e48" providerId="ADAL" clId="{863C58E0-6F25-46F8-B692-E56754B953B4}" dt="2023-08-24T02:54:45.540" v="9166" actId="20577"/>
        <pc:sldMkLst>
          <pc:docMk/>
          <pc:sldMk cId="563427681" sldId="558"/>
        </pc:sldMkLst>
        <pc:spChg chg="mod">
          <ac:chgData name="Kate Mitchell" userId="5929e255-b246-411b-89fe-af7e1bf09e48" providerId="ADAL" clId="{863C58E0-6F25-46F8-B692-E56754B953B4}" dt="2023-08-17T14:21:50.276" v="4049" actId="20577"/>
          <ac:spMkLst>
            <pc:docMk/>
            <pc:sldMk cId="563427681" sldId="558"/>
            <ac:spMk id="2" creationId="{EC56817F-6532-1548-905D-5B55BD72A234}"/>
          </ac:spMkLst>
        </pc:spChg>
        <pc:spChg chg="mod">
          <ac:chgData name="Kate Mitchell" userId="5929e255-b246-411b-89fe-af7e1bf09e48" providerId="ADAL" clId="{863C58E0-6F25-46F8-B692-E56754B953B4}" dt="2023-08-17T14:16:58.415" v="3994" actId="5793"/>
          <ac:spMkLst>
            <pc:docMk/>
            <pc:sldMk cId="563427681" sldId="558"/>
            <ac:spMk id="3" creationId="{329D3A2F-0DA5-0B49-8BEB-F91F5C149F52}"/>
          </ac:spMkLst>
        </pc:spChg>
      </pc:sldChg>
      <pc:sldChg chg="addSp modSp add ord modNotesTx">
        <pc:chgData name="Kate Mitchell" userId="5929e255-b246-411b-89fe-af7e1bf09e48" providerId="ADAL" clId="{863C58E0-6F25-46F8-B692-E56754B953B4}" dt="2023-08-24T02:44:57.767" v="7480" actId="20577"/>
        <pc:sldMkLst>
          <pc:docMk/>
          <pc:sldMk cId="3150336821" sldId="559"/>
        </pc:sldMkLst>
        <pc:spChg chg="mod">
          <ac:chgData name="Kate Mitchell" userId="5929e255-b246-411b-89fe-af7e1bf09e48" providerId="ADAL" clId="{863C58E0-6F25-46F8-B692-E56754B953B4}" dt="2023-08-17T13:06:35.853" v="3805" actId="962"/>
          <ac:spMkLst>
            <pc:docMk/>
            <pc:sldMk cId="3150336821" sldId="559"/>
            <ac:spMk id="4" creationId="{56CBECCC-C38F-5E28-63B2-7643027D55A8}"/>
          </ac:spMkLst>
        </pc:spChg>
        <pc:spChg chg="add mod">
          <ac:chgData name="Kate Mitchell" userId="5929e255-b246-411b-89fe-af7e1bf09e48" providerId="ADAL" clId="{863C58E0-6F25-46F8-B692-E56754B953B4}" dt="2023-08-17T13:09:09.818" v="3814" actId="962"/>
          <ac:spMkLst>
            <pc:docMk/>
            <pc:sldMk cId="3150336821" sldId="559"/>
            <ac:spMk id="5" creationId="{216A711A-4546-4A26-93DA-4A42C6B50BA8}"/>
          </ac:spMkLst>
        </pc:spChg>
        <pc:spChg chg="mod">
          <ac:chgData name="Kate Mitchell" userId="5929e255-b246-411b-89fe-af7e1bf09e48" providerId="ADAL" clId="{863C58E0-6F25-46F8-B692-E56754B953B4}" dt="2023-08-17T15:13:55.925" v="6467" actId="20577"/>
          <ac:spMkLst>
            <pc:docMk/>
            <pc:sldMk cId="3150336821" sldId="559"/>
            <ac:spMk id="23" creationId="{1A820054-758E-5637-E2B4-7E0E06E48412}"/>
          </ac:spMkLst>
        </pc:spChg>
        <pc:picChg chg="mod">
          <ac:chgData name="Kate Mitchell" userId="5929e255-b246-411b-89fe-af7e1bf09e48" providerId="ADAL" clId="{863C58E0-6F25-46F8-B692-E56754B953B4}" dt="2023-08-17T13:06:47.475" v="3807" actId="962"/>
          <ac:picMkLst>
            <pc:docMk/>
            <pc:sldMk cId="3150336821" sldId="559"/>
            <ac:picMk id="24" creationId="{AE8DEA8C-E5AA-0F1B-AC23-C13646380973}"/>
          </ac:picMkLst>
        </pc:picChg>
      </pc:sldChg>
      <pc:sldChg chg="addSp modSp add modNotesTx">
        <pc:chgData name="Kate Mitchell" userId="5929e255-b246-411b-89fe-af7e1bf09e48" providerId="ADAL" clId="{863C58E0-6F25-46F8-B692-E56754B953B4}" dt="2023-08-24T06:51:16.919" v="9821" actId="962"/>
        <pc:sldMkLst>
          <pc:docMk/>
          <pc:sldMk cId="30029613" sldId="560"/>
        </pc:sldMkLst>
        <pc:spChg chg="add mod">
          <ac:chgData name="Kate Mitchell" userId="5929e255-b246-411b-89fe-af7e1bf09e48" providerId="ADAL" clId="{863C58E0-6F25-46F8-B692-E56754B953B4}" dt="2023-08-24T06:51:09.180" v="9820" actId="962"/>
          <ac:spMkLst>
            <pc:docMk/>
            <pc:sldMk cId="30029613" sldId="560"/>
            <ac:spMk id="2" creationId="{6D93AF65-E1C3-4349-81AE-68C2373BE1DC}"/>
          </ac:spMkLst>
        </pc:spChg>
        <pc:spChg chg="mod">
          <ac:chgData name="Kate Mitchell" userId="5929e255-b246-411b-89fe-af7e1bf09e48" providerId="ADAL" clId="{863C58E0-6F25-46F8-B692-E56754B953B4}" dt="2023-08-24T06:50:52.106" v="9819" actId="962"/>
          <ac:spMkLst>
            <pc:docMk/>
            <pc:sldMk cId="30029613" sldId="560"/>
            <ac:spMk id="4" creationId="{56CBECCC-C38F-5E28-63B2-7643027D55A8}"/>
          </ac:spMkLst>
        </pc:spChg>
        <pc:spChg chg="mod">
          <ac:chgData name="Kate Mitchell" userId="5929e255-b246-411b-89fe-af7e1bf09e48" providerId="ADAL" clId="{863C58E0-6F25-46F8-B692-E56754B953B4}" dt="2023-08-17T14:18:09.099" v="3997" actId="20577"/>
          <ac:spMkLst>
            <pc:docMk/>
            <pc:sldMk cId="30029613" sldId="560"/>
            <ac:spMk id="23" creationId="{1A820054-758E-5637-E2B4-7E0E06E48412}"/>
          </ac:spMkLst>
        </pc:spChg>
        <pc:picChg chg="mod">
          <ac:chgData name="Kate Mitchell" userId="5929e255-b246-411b-89fe-af7e1bf09e48" providerId="ADAL" clId="{863C58E0-6F25-46F8-B692-E56754B953B4}" dt="2023-08-24T06:51:16.919" v="9821" actId="962"/>
          <ac:picMkLst>
            <pc:docMk/>
            <pc:sldMk cId="30029613" sldId="560"/>
            <ac:picMk id="24" creationId="{AE8DEA8C-E5AA-0F1B-AC23-C13646380973}"/>
          </ac:picMkLst>
        </pc:picChg>
      </pc:sldChg>
      <pc:sldChg chg="modSp add ord modNotesTx">
        <pc:chgData name="Kate Mitchell" userId="5929e255-b246-411b-89fe-af7e1bf09e48" providerId="ADAL" clId="{863C58E0-6F25-46F8-B692-E56754B953B4}" dt="2023-08-24T02:47:02.407" v="7904" actId="20577"/>
        <pc:sldMkLst>
          <pc:docMk/>
          <pc:sldMk cId="1517998448" sldId="561"/>
        </pc:sldMkLst>
        <pc:spChg chg="mod">
          <ac:chgData name="Kate Mitchell" userId="5929e255-b246-411b-89fe-af7e1bf09e48" providerId="ADAL" clId="{863C58E0-6F25-46F8-B692-E56754B953B4}" dt="2023-08-17T13:08:16.614" v="3811" actId="962"/>
          <ac:spMkLst>
            <pc:docMk/>
            <pc:sldMk cId="1517998448" sldId="561"/>
            <ac:spMk id="4" creationId="{56CBECCC-C38F-5E28-63B2-7643027D55A8}"/>
          </ac:spMkLst>
        </pc:spChg>
        <pc:spChg chg="mod">
          <ac:chgData name="Kate Mitchell" userId="5929e255-b246-411b-89fe-af7e1bf09e48" providerId="ADAL" clId="{863C58E0-6F25-46F8-B692-E56754B953B4}" dt="2023-08-17T13:08:29.056" v="3812" actId="962"/>
          <ac:spMkLst>
            <pc:docMk/>
            <pc:sldMk cId="1517998448" sldId="561"/>
            <ac:spMk id="23" creationId="{1A820054-758E-5637-E2B4-7E0E06E48412}"/>
          </ac:spMkLst>
        </pc:spChg>
        <pc:picChg chg="mod">
          <ac:chgData name="Kate Mitchell" userId="5929e255-b246-411b-89fe-af7e1bf09e48" providerId="ADAL" clId="{863C58E0-6F25-46F8-B692-E56754B953B4}" dt="2023-08-17T13:08:46.195" v="3813" actId="962"/>
          <ac:picMkLst>
            <pc:docMk/>
            <pc:sldMk cId="1517998448" sldId="561"/>
            <ac:picMk id="24" creationId="{AE8DEA8C-E5AA-0F1B-AC23-C13646380973}"/>
          </ac:picMkLst>
        </pc:picChg>
      </pc:sldChg>
      <pc:sldChg chg="addSp delSp modSp add ord modNotesTx">
        <pc:chgData name="Kate Mitchell" userId="5929e255-b246-411b-89fe-af7e1bf09e48" providerId="ADAL" clId="{863C58E0-6F25-46F8-B692-E56754B953B4}" dt="2023-08-17T14:53:41.179" v="5893" actId="20577"/>
        <pc:sldMkLst>
          <pc:docMk/>
          <pc:sldMk cId="1492018145" sldId="562"/>
        </pc:sldMkLst>
        <pc:spChg chg="add del mod">
          <ac:chgData name="Kate Mitchell" userId="5929e255-b246-411b-89fe-af7e1bf09e48" providerId="ADAL" clId="{863C58E0-6F25-46F8-B692-E56754B953B4}" dt="2023-08-17T14:26:05.276" v="4102" actId="478"/>
          <ac:spMkLst>
            <pc:docMk/>
            <pc:sldMk cId="1492018145" sldId="562"/>
            <ac:spMk id="2" creationId="{78855FCA-66EC-4CC1-84FD-A49C253355AB}"/>
          </ac:spMkLst>
        </pc:spChg>
        <pc:spChg chg="add del mod">
          <ac:chgData name="Kate Mitchell" userId="5929e255-b246-411b-89fe-af7e1bf09e48" providerId="ADAL" clId="{863C58E0-6F25-46F8-B692-E56754B953B4}" dt="2023-08-17T14:26:07.601" v="4103" actId="478"/>
          <ac:spMkLst>
            <pc:docMk/>
            <pc:sldMk cId="1492018145" sldId="562"/>
            <ac:spMk id="6" creationId="{66B2BE74-2D60-4712-8300-FFCF6AD73EB8}"/>
          </ac:spMkLst>
        </pc:spChg>
        <pc:spChg chg="add del mod">
          <ac:chgData name="Kate Mitchell" userId="5929e255-b246-411b-89fe-af7e1bf09e48" providerId="ADAL" clId="{863C58E0-6F25-46F8-B692-E56754B953B4}" dt="2023-08-17T14:26:10.886" v="4104" actId="478"/>
          <ac:spMkLst>
            <pc:docMk/>
            <pc:sldMk cId="1492018145" sldId="562"/>
            <ac:spMk id="7" creationId="{7D120040-C6D1-48CB-A5E1-26E1826FC513}"/>
          </ac:spMkLst>
        </pc:spChg>
        <pc:spChg chg="add del mod">
          <ac:chgData name="Kate Mitchell" userId="5929e255-b246-411b-89fe-af7e1bf09e48" providerId="ADAL" clId="{863C58E0-6F25-46F8-B692-E56754B953B4}" dt="2023-08-17T14:26:17.878" v="4106" actId="478"/>
          <ac:spMkLst>
            <pc:docMk/>
            <pc:sldMk cId="1492018145" sldId="562"/>
            <ac:spMk id="8" creationId="{5509ACF0-291E-4EF9-B325-9E5004A96E92}"/>
          </ac:spMkLst>
        </pc:spChg>
        <pc:spChg chg="add del mod">
          <ac:chgData name="Kate Mitchell" userId="5929e255-b246-411b-89fe-af7e1bf09e48" providerId="ADAL" clId="{863C58E0-6F25-46F8-B692-E56754B953B4}" dt="2023-08-17T14:26:15.435" v="4105" actId="478"/>
          <ac:spMkLst>
            <pc:docMk/>
            <pc:sldMk cId="1492018145" sldId="562"/>
            <ac:spMk id="9" creationId="{326AC79B-4C2C-4D13-9D62-CB67D8FF3060}"/>
          </ac:spMkLst>
        </pc:spChg>
        <pc:spChg chg="add del mod">
          <ac:chgData name="Kate Mitchell" userId="5929e255-b246-411b-89fe-af7e1bf09e48" providerId="ADAL" clId="{863C58E0-6F25-46F8-B692-E56754B953B4}" dt="2023-08-17T14:25:35.374" v="4100" actId="478"/>
          <ac:spMkLst>
            <pc:docMk/>
            <pc:sldMk cId="1492018145" sldId="562"/>
            <ac:spMk id="10" creationId="{FDB134E7-9C8B-4145-B7E7-6FF7BA7EBBFD}"/>
          </ac:spMkLst>
        </pc:spChg>
        <pc:picChg chg="mod">
          <ac:chgData name="Kate Mitchell" userId="5929e255-b246-411b-89fe-af7e1bf09e48" providerId="ADAL" clId="{863C58E0-6F25-46F8-B692-E56754B953B4}" dt="2023-08-17T14:25:18.703" v="4098" actId="1076"/>
          <ac:picMkLst>
            <pc:docMk/>
            <pc:sldMk cId="1492018145" sldId="562"/>
            <ac:picMk id="24" creationId="{AE8DEA8C-E5AA-0F1B-AC23-C13646380973}"/>
          </ac:picMkLst>
        </pc:picChg>
      </pc:sldChg>
      <pc:sldChg chg="modSp add ord">
        <pc:chgData name="Kate Mitchell" userId="5929e255-b246-411b-89fe-af7e1bf09e48" providerId="ADAL" clId="{863C58E0-6F25-46F8-B692-E56754B953B4}" dt="2023-08-17T15:07:18.175" v="6406" actId="20577"/>
        <pc:sldMkLst>
          <pc:docMk/>
          <pc:sldMk cId="2369700513" sldId="564"/>
        </pc:sldMkLst>
        <pc:spChg chg="mod">
          <ac:chgData name="Kate Mitchell" userId="5929e255-b246-411b-89fe-af7e1bf09e48" providerId="ADAL" clId="{863C58E0-6F25-46F8-B692-E56754B953B4}" dt="2023-08-17T15:06:30.848" v="6403" actId="1076"/>
          <ac:spMkLst>
            <pc:docMk/>
            <pc:sldMk cId="2369700513" sldId="564"/>
            <ac:spMk id="5" creationId="{216A711A-4546-4A26-93DA-4A42C6B50BA8}"/>
          </ac:spMkLst>
        </pc:spChg>
        <pc:spChg chg="mod">
          <ac:chgData name="Kate Mitchell" userId="5929e255-b246-411b-89fe-af7e1bf09e48" providerId="ADAL" clId="{863C58E0-6F25-46F8-B692-E56754B953B4}" dt="2023-08-17T15:07:18.175" v="6406" actId="20577"/>
          <ac:spMkLst>
            <pc:docMk/>
            <pc:sldMk cId="2369700513" sldId="564"/>
            <ac:spMk id="23" creationId="{1A820054-758E-5637-E2B4-7E0E06E48412}"/>
          </ac:spMkLst>
        </pc:spChg>
        <pc:picChg chg="mod">
          <ac:chgData name="Kate Mitchell" userId="5929e255-b246-411b-89fe-af7e1bf09e48" providerId="ADAL" clId="{863C58E0-6F25-46F8-B692-E56754B953B4}" dt="2023-08-17T15:06:23.992" v="6401" actId="1076"/>
          <ac:picMkLst>
            <pc:docMk/>
            <pc:sldMk cId="2369700513" sldId="564"/>
            <ac:picMk id="24" creationId="{AE8DEA8C-E5AA-0F1B-AC23-C13646380973}"/>
          </ac:picMkLst>
        </pc:picChg>
      </pc:sldChg>
      <pc:sldChg chg="modSp add modNotesTx">
        <pc:chgData name="Kate Mitchell" userId="5929e255-b246-411b-89fe-af7e1bf09e48" providerId="ADAL" clId="{863C58E0-6F25-46F8-B692-E56754B953B4}" dt="2023-08-24T06:47:10.620" v="9689" actId="962"/>
        <pc:sldMkLst>
          <pc:docMk/>
          <pc:sldMk cId="3817822768" sldId="565"/>
        </pc:sldMkLst>
        <pc:spChg chg="mod">
          <ac:chgData name="Kate Mitchell" userId="5929e255-b246-411b-89fe-af7e1bf09e48" providerId="ADAL" clId="{863C58E0-6F25-46F8-B692-E56754B953B4}" dt="2023-08-17T15:16:45.328" v="6488" actId="20577"/>
          <ac:spMkLst>
            <pc:docMk/>
            <pc:sldMk cId="3817822768" sldId="565"/>
            <ac:spMk id="4" creationId="{56CBECCC-C38F-5E28-63B2-7643027D55A8}"/>
          </ac:spMkLst>
        </pc:spChg>
        <pc:spChg chg="mod">
          <ac:chgData name="Kate Mitchell" userId="5929e255-b246-411b-89fe-af7e1bf09e48" providerId="ADAL" clId="{863C58E0-6F25-46F8-B692-E56754B953B4}" dt="2023-08-24T06:46:31.773" v="9443" actId="1076"/>
          <ac:spMkLst>
            <pc:docMk/>
            <pc:sldMk cId="3817822768" sldId="565"/>
            <ac:spMk id="5" creationId="{216A711A-4546-4A26-93DA-4A42C6B50BA8}"/>
          </ac:spMkLst>
        </pc:spChg>
        <pc:spChg chg="mod">
          <ac:chgData name="Kate Mitchell" userId="5929e255-b246-411b-89fe-af7e1bf09e48" providerId="ADAL" clId="{863C58E0-6F25-46F8-B692-E56754B953B4}" dt="2023-08-17T15:19:23.061" v="6694" actId="20577"/>
          <ac:spMkLst>
            <pc:docMk/>
            <pc:sldMk cId="3817822768" sldId="565"/>
            <ac:spMk id="23" creationId="{1A820054-758E-5637-E2B4-7E0E06E48412}"/>
          </ac:spMkLst>
        </pc:spChg>
        <pc:picChg chg="mod">
          <ac:chgData name="Kate Mitchell" userId="5929e255-b246-411b-89fe-af7e1bf09e48" providerId="ADAL" clId="{863C58E0-6F25-46F8-B692-E56754B953B4}" dt="2023-08-24T06:47:10.620" v="9689" actId="962"/>
          <ac:picMkLst>
            <pc:docMk/>
            <pc:sldMk cId="3817822768" sldId="565"/>
            <ac:picMk id="24" creationId="{AE8DEA8C-E5AA-0F1B-AC23-C13646380973}"/>
          </ac:picMkLst>
        </pc:picChg>
      </pc:sldChg>
    </pc:docChg>
  </pc:docChgLst>
  <pc:docChgLst>
    <pc:chgData name="Kate Mitchell" userId="S::kmitch47@une.edu.au::5929e255-b246-411b-89fe-af7e1bf09e48" providerId="AD" clId="Web-{3765AED1-86B5-4B05-9F07-41775F32D528}"/>
    <pc:docChg chg="delSld modSld">
      <pc:chgData name="Kate Mitchell" userId="S::kmitch47@une.edu.au::5929e255-b246-411b-89fe-af7e1bf09e48" providerId="AD" clId="Web-{3765AED1-86B5-4B05-9F07-41775F32D528}" dt="2023-08-24T02:37:42.178" v="260"/>
      <pc:docMkLst>
        <pc:docMk/>
      </pc:docMkLst>
      <pc:sldChg chg="del">
        <pc:chgData name="Kate Mitchell" userId="S::kmitch47@une.edu.au::5929e255-b246-411b-89fe-af7e1bf09e48" providerId="AD" clId="Web-{3765AED1-86B5-4B05-9F07-41775F32D528}" dt="2023-08-24T02:36:49.925" v="257"/>
        <pc:sldMkLst>
          <pc:docMk/>
          <pc:sldMk cId="745207419" sldId="533"/>
        </pc:sldMkLst>
      </pc:sldChg>
      <pc:sldChg chg="del">
        <pc:chgData name="Kate Mitchell" userId="S::kmitch47@une.edu.au::5929e255-b246-411b-89fe-af7e1bf09e48" providerId="AD" clId="Web-{3765AED1-86B5-4B05-9F07-41775F32D528}" dt="2023-08-24T02:37:42.178" v="260"/>
        <pc:sldMkLst>
          <pc:docMk/>
          <pc:sldMk cId="1812307906" sldId="540"/>
        </pc:sldMkLst>
      </pc:sldChg>
      <pc:sldChg chg="modSp">
        <pc:chgData name="Kate Mitchell" userId="S::kmitch47@une.edu.au::5929e255-b246-411b-89fe-af7e1bf09e48" providerId="AD" clId="Web-{3765AED1-86B5-4B05-9F07-41775F32D528}" dt="2023-08-24T02:36:43.940" v="256" actId="20577"/>
        <pc:sldMkLst>
          <pc:docMk/>
          <pc:sldMk cId="692082286" sldId="543"/>
        </pc:sldMkLst>
        <pc:spChg chg="mod">
          <ac:chgData name="Kate Mitchell" userId="S::kmitch47@une.edu.au::5929e255-b246-411b-89fe-af7e1bf09e48" providerId="AD" clId="Web-{3765AED1-86B5-4B05-9F07-41775F32D528}" dt="2023-08-24T02:36:43.940" v="256" actId="20577"/>
          <ac:spMkLst>
            <pc:docMk/>
            <pc:sldMk cId="692082286" sldId="543"/>
            <ac:spMk id="3" creationId="{31BA7D5D-17DD-FC44-8686-FDFE68CECB7D}"/>
          </ac:spMkLst>
        </pc:spChg>
      </pc:sldChg>
      <pc:sldChg chg="modSp">
        <pc:chgData name="Kate Mitchell" userId="S::kmitch47@une.edu.au::5929e255-b246-411b-89fe-af7e1bf09e48" providerId="AD" clId="Web-{3765AED1-86B5-4B05-9F07-41775F32D528}" dt="2023-08-24T02:31:51.251" v="11" actId="20577"/>
        <pc:sldMkLst>
          <pc:docMk/>
          <pc:sldMk cId="122295055" sldId="553"/>
        </pc:sldMkLst>
        <pc:spChg chg="mod">
          <ac:chgData name="Kate Mitchell" userId="S::kmitch47@une.edu.au::5929e255-b246-411b-89fe-af7e1bf09e48" providerId="AD" clId="Web-{3765AED1-86B5-4B05-9F07-41775F32D528}" dt="2023-08-24T02:31:51.251" v="11" actId="20577"/>
          <ac:spMkLst>
            <pc:docMk/>
            <pc:sldMk cId="122295055" sldId="553"/>
            <ac:spMk id="23" creationId="{1A820054-758E-5637-E2B4-7E0E06E48412}"/>
          </ac:spMkLst>
        </pc:spChg>
      </pc:sldChg>
      <pc:sldChg chg="modSp">
        <pc:chgData name="Kate Mitchell" userId="S::kmitch47@une.edu.au::5929e255-b246-411b-89fe-af7e1bf09e48" providerId="AD" clId="Web-{3765AED1-86B5-4B05-9F07-41775F32D528}" dt="2023-08-24T02:36:09.470" v="244" actId="20577"/>
        <pc:sldMkLst>
          <pc:docMk/>
          <pc:sldMk cId="1563887401" sldId="554"/>
        </pc:sldMkLst>
        <pc:spChg chg="mod">
          <ac:chgData name="Kate Mitchell" userId="S::kmitch47@une.edu.au::5929e255-b246-411b-89fe-af7e1bf09e48" providerId="AD" clId="Web-{3765AED1-86B5-4B05-9F07-41775F32D528}" dt="2023-08-24T02:36:09.470" v="244" actId="20577"/>
          <ac:spMkLst>
            <pc:docMk/>
            <pc:sldMk cId="1563887401" sldId="554"/>
            <ac:spMk id="23" creationId="{1A820054-758E-5637-E2B4-7E0E06E48412}"/>
          </ac:spMkLst>
        </pc:spChg>
      </pc:sldChg>
      <pc:sldChg chg="modNotes">
        <pc:chgData name="Kate Mitchell" userId="S::kmitch47@une.edu.au::5929e255-b246-411b-89fe-af7e1bf09e48" providerId="AD" clId="Web-{3765AED1-86B5-4B05-9F07-41775F32D528}" dt="2023-08-24T02:37:41.459" v="259"/>
        <pc:sldMkLst>
          <pc:docMk/>
          <pc:sldMk cId="3150336821" sldId="559"/>
        </pc:sldMkLst>
      </pc:sldChg>
    </pc:docChg>
  </pc:docChgLst>
  <pc:docChgLst>
    <pc:chgData name="Kashmira Dave" userId="S::kdave3@une.edu.au::25e825e5-773d-4fce-82db-61010a302389" providerId="AD" clId="Web-{17271B73-4B38-4185-9E98-C78D80638216}"/>
    <pc:docChg chg="modSld">
      <pc:chgData name="Kashmira Dave" userId="S::kdave3@une.edu.au::25e825e5-773d-4fce-82db-61010a302389" providerId="AD" clId="Web-{17271B73-4B38-4185-9E98-C78D80638216}" dt="2023-08-24T05:03:42.650" v="23" actId="20577"/>
      <pc:docMkLst>
        <pc:docMk/>
      </pc:docMkLst>
      <pc:sldChg chg="addSp modSp">
        <pc:chgData name="Kashmira Dave" userId="S::kdave3@une.edu.au::25e825e5-773d-4fce-82db-61010a302389" providerId="AD" clId="Web-{17271B73-4B38-4185-9E98-C78D80638216}" dt="2023-08-24T05:02:15.508" v="11" actId="1076"/>
        <pc:sldMkLst>
          <pc:docMk/>
          <pc:sldMk cId="2094061527" sldId="344"/>
        </pc:sldMkLst>
        <pc:spChg chg="mod">
          <ac:chgData name="Kashmira Dave" userId="S::kdave3@une.edu.au::25e825e5-773d-4fce-82db-61010a302389" providerId="AD" clId="Web-{17271B73-4B38-4185-9E98-C78D80638216}" dt="2023-08-24T05:02:15.508" v="11" actId="1076"/>
          <ac:spMkLst>
            <pc:docMk/>
            <pc:sldMk cId="2094061527" sldId="344"/>
            <ac:spMk id="2" creationId="{7B234991-99D4-2CC7-CB7F-020C21EBFFBD}"/>
          </ac:spMkLst>
        </pc:spChg>
        <pc:picChg chg="add mod">
          <ac:chgData name="Kashmira Dave" userId="S::kdave3@une.edu.au::25e825e5-773d-4fce-82db-61010a302389" providerId="AD" clId="Web-{17271B73-4B38-4185-9E98-C78D80638216}" dt="2023-08-24T05:02:06.195" v="9" actId="1076"/>
          <ac:picMkLst>
            <pc:docMk/>
            <pc:sldMk cId="2094061527" sldId="344"/>
            <ac:picMk id="3" creationId="{5E186F02-0F3B-2528-0983-98059B4AD581}"/>
          </ac:picMkLst>
        </pc:picChg>
      </pc:sldChg>
      <pc:sldChg chg="modSp">
        <pc:chgData name="Kashmira Dave" userId="S::kdave3@une.edu.au::25e825e5-773d-4fce-82db-61010a302389" providerId="AD" clId="Web-{17271B73-4B38-4185-9E98-C78D80638216}" dt="2023-08-24T05:03:19.962" v="19" actId="1076"/>
        <pc:sldMkLst>
          <pc:docMk/>
          <pc:sldMk cId="4060758831" sldId="551"/>
        </pc:sldMkLst>
        <pc:spChg chg="mod">
          <ac:chgData name="Kashmira Dave" userId="S::kdave3@une.edu.au::25e825e5-773d-4fce-82db-61010a302389" providerId="AD" clId="Web-{17271B73-4B38-4185-9E98-C78D80638216}" dt="2023-08-24T05:03:13.587" v="17" actId="20577"/>
          <ac:spMkLst>
            <pc:docMk/>
            <pc:sldMk cId="4060758831" sldId="551"/>
            <ac:spMk id="4" creationId="{56CBECCC-C38F-5E28-63B2-7643027D55A8}"/>
          </ac:spMkLst>
        </pc:spChg>
        <pc:spChg chg="mod">
          <ac:chgData name="Kashmira Dave" userId="S::kdave3@une.edu.au::25e825e5-773d-4fce-82db-61010a302389" providerId="AD" clId="Web-{17271B73-4B38-4185-9E98-C78D80638216}" dt="2023-08-24T05:03:19.962" v="19" actId="1076"/>
          <ac:spMkLst>
            <pc:docMk/>
            <pc:sldMk cId="4060758831" sldId="551"/>
            <ac:spMk id="23" creationId="{1A820054-758E-5637-E2B4-7E0E06E48412}"/>
          </ac:spMkLst>
        </pc:spChg>
        <pc:picChg chg="mod">
          <ac:chgData name="Kashmira Dave" userId="S::kdave3@une.edu.au::25e825e5-773d-4fce-82db-61010a302389" providerId="AD" clId="Web-{17271B73-4B38-4185-9E98-C78D80638216}" dt="2023-08-24T05:03:15.728" v="18" actId="1076"/>
          <ac:picMkLst>
            <pc:docMk/>
            <pc:sldMk cId="4060758831" sldId="551"/>
            <ac:picMk id="24" creationId="{AE8DEA8C-E5AA-0F1B-AC23-C13646380973}"/>
          </ac:picMkLst>
        </pc:picChg>
      </pc:sldChg>
      <pc:sldChg chg="modSp">
        <pc:chgData name="Kashmira Dave" userId="S::kdave3@une.edu.au::25e825e5-773d-4fce-82db-61010a302389" providerId="AD" clId="Web-{17271B73-4B38-4185-9E98-C78D80638216}" dt="2023-08-24T05:03:42.650" v="23" actId="20577"/>
        <pc:sldMkLst>
          <pc:docMk/>
          <pc:sldMk cId="1517998448" sldId="561"/>
        </pc:sldMkLst>
        <pc:spChg chg="mod">
          <ac:chgData name="Kashmira Dave" userId="S::kdave3@une.edu.au::25e825e5-773d-4fce-82db-61010a302389" providerId="AD" clId="Web-{17271B73-4B38-4185-9E98-C78D80638216}" dt="2023-08-24T05:03:42.650" v="23" actId="20577"/>
          <ac:spMkLst>
            <pc:docMk/>
            <pc:sldMk cId="1517998448" sldId="561"/>
            <ac:spMk id="4" creationId="{56CBECCC-C38F-5E28-63B2-7643027D55A8}"/>
          </ac:spMkLst>
        </pc:spChg>
      </pc:sldChg>
    </pc:docChg>
  </pc:docChgLst>
  <pc:docChgLst>
    <pc:chgData name="Kate Mitchell" userId="S::kmitch47@une.edu.au::5929e255-b246-411b-89fe-af7e1bf09e48" providerId="AD" clId="Web-{69B28C75-F0AB-0B0A-5138-235A35AF7D07}"/>
    <pc:docChg chg="modSld">
      <pc:chgData name="Kate Mitchell" userId="S::kmitch47@une.edu.au::5929e255-b246-411b-89fe-af7e1bf09e48" providerId="AD" clId="Web-{69B28C75-F0AB-0B0A-5138-235A35AF7D07}" dt="2023-08-24T03:31:54.429" v="57"/>
      <pc:docMkLst>
        <pc:docMk/>
      </pc:docMkLst>
      <pc:sldChg chg="modNotes">
        <pc:chgData name="Kate Mitchell" userId="S::kmitch47@une.edu.au::5929e255-b246-411b-89fe-af7e1bf09e48" providerId="AD" clId="Web-{69B28C75-F0AB-0B0A-5138-235A35AF7D07}" dt="2023-08-24T03:31:54.429" v="57"/>
        <pc:sldMkLst>
          <pc:docMk/>
          <pc:sldMk cId="58481184" sldId="526"/>
        </pc:sldMkLst>
      </pc:sldChg>
      <pc:sldChg chg="modSp">
        <pc:chgData name="Kate Mitchell" userId="S::kmitch47@une.edu.au::5929e255-b246-411b-89fe-af7e1bf09e48" providerId="AD" clId="Web-{69B28C75-F0AB-0B0A-5138-235A35AF7D07}" dt="2023-08-24T03:22:23.998" v="3" actId="20577"/>
        <pc:sldMkLst>
          <pc:docMk/>
          <pc:sldMk cId="1563887401" sldId="554"/>
        </pc:sldMkLst>
        <pc:spChg chg="mod">
          <ac:chgData name="Kate Mitchell" userId="S::kmitch47@une.edu.au::5929e255-b246-411b-89fe-af7e1bf09e48" providerId="AD" clId="Web-{69B28C75-F0AB-0B0A-5138-235A35AF7D07}" dt="2023-08-24T03:21:46.652" v="1" actId="1076"/>
          <ac:spMkLst>
            <pc:docMk/>
            <pc:sldMk cId="1563887401" sldId="554"/>
            <ac:spMk id="4" creationId="{56CBECCC-C38F-5E28-63B2-7643027D55A8}"/>
          </ac:spMkLst>
        </pc:spChg>
        <pc:spChg chg="mod">
          <ac:chgData name="Kate Mitchell" userId="S::kmitch47@une.edu.au::5929e255-b246-411b-89fe-af7e1bf09e48" providerId="AD" clId="Web-{69B28C75-F0AB-0B0A-5138-235A35AF7D07}" dt="2023-08-24T03:22:23.998" v="3" actId="20577"/>
          <ac:spMkLst>
            <pc:docMk/>
            <pc:sldMk cId="1563887401" sldId="554"/>
            <ac:spMk id="23" creationId="{1A820054-758E-5637-E2B4-7E0E06E48412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C4D2D37-CB85-CF47-8A42-CA19FB2E3614}" type="datetimeFigureOut">
              <a:rPr lang="en-US" smtClean="0"/>
              <a:t>9/3/2023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CA3B1E9-D01C-394E-B452-356C221A1B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62663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CA3B1E9-D01C-394E-B452-356C221A1BEE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116806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AU" dirty="0"/>
          </a:p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CA3B1E9-D01C-394E-B452-356C221A1BEE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751029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CA3B1E9-D01C-394E-B452-356C221A1BEE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590703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AU" dirty="0"/>
          </a:p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CA3B1E9-D01C-394E-B452-356C221A1BEE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280081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0" algn="l">
              <a:buNone/>
            </a:pPr>
            <a:endParaRPr lang="en-AU" sz="1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CA3B1E9-D01C-394E-B452-356C221A1BEE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898505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CA3B1E9-D01C-394E-B452-356C221A1BEE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368614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>
              <a:cs typeface="Calibri"/>
            </a:endParaRPr>
          </a:p>
          <a:p>
            <a:endParaRPr lang="en-AU" dirty="0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CA3B1E9-D01C-394E-B452-356C221A1BEE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543498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lnSpc>
                <a:spcPct val="150000"/>
              </a:lnSpc>
              <a:buNone/>
            </a:pPr>
            <a:endParaRPr lang="en-AU" dirty="0"/>
          </a:p>
          <a:p>
            <a:pPr marL="0" indent="0">
              <a:lnSpc>
                <a:spcPct val="150000"/>
              </a:lnSpc>
              <a:buNone/>
            </a:pP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CA3B1E9-D01C-394E-B452-356C221A1BEE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877495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CA3B1E9-D01C-394E-B452-356C221A1BEE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60071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dirty="0"/>
          </a:p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CA3B1E9-D01C-394E-B452-356C221A1BEE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709606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CA3B1E9-D01C-394E-B452-356C221A1BEE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995104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AU" dirty="0"/>
          </a:p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CA3B1E9-D01C-394E-B452-356C221A1BEE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384350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CA3B1E9-D01C-394E-B452-356C221A1BEE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797951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CA3B1E9-D01C-394E-B452-356C221A1BEE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92370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ver 4">
  <p:cSld name="Cover 4">
    <p:bg>
      <p:bgRef idx="1001">
        <a:schemeClr val="bg1"/>
      </p:bgRef>
    </p:bg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9"/>
          <p:cNvSpPr txBox="1">
            <a:spLocks noGrp="1"/>
          </p:cNvSpPr>
          <p:nvPr>
            <p:ph type="ctrTitle" hasCustomPrompt="1"/>
          </p:nvPr>
        </p:nvSpPr>
        <p:spPr>
          <a:xfrm>
            <a:off x="627854" y="2684346"/>
            <a:ext cx="7574314" cy="12018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400"/>
              <a:buFont typeface="Arial"/>
              <a:buNone/>
              <a:defRPr sz="340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AU" dirty="0"/>
              <a:t>Title</a:t>
            </a:r>
            <a:endParaRPr dirty="0"/>
          </a:p>
        </p:txBody>
      </p:sp>
      <p:sp>
        <p:nvSpPr>
          <p:cNvPr id="65" name="Google Shape;65;p9"/>
          <p:cNvSpPr txBox="1">
            <a:spLocks noGrp="1"/>
          </p:cNvSpPr>
          <p:nvPr>
            <p:ph type="subTitle" idx="1" hasCustomPrompt="1"/>
          </p:nvPr>
        </p:nvSpPr>
        <p:spPr>
          <a:xfrm>
            <a:off x="627854" y="3904488"/>
            <a:ext cx="7574314" cy="14836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28125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r>
              <a:rPr lang="en-AU" dirty="0"/>
              <a:t>Subtitle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54358427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Layout 4">
  <p:cSld name="Layout 4">
    <p:bg>
      <p:bgPr>
        <a:solidFill>
          <a:schemeClr val="lt1"/>
        </a:solidFill>
        <a:effectLst/>
      </p:bgPr>
    </p:bg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"/>
          <p:cNvSpPr txBox="1">
            <a:spLocks noGrp="1"/>
          </p:cNvSpPr>
          <p:nvPr>
            <p:ph type="title"/>
          </p:nvPr>
        </p:nvSpPr>
        <p:spPr>
          <a:xfrm>
            <a:off x="627853" y="855547"/>
            <a:ext cx="10957593" cy="10006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C0C0C"/>
              </a:buClr>
              <a:buSzPts val="3400"/>
              <a:buFont typeface="Arial"/>
              <a:buNone/>
              <a:defRPr sz="3400">
                <a:solidFill>
                  <a:srgbClr val="0C0C0C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17" name="Google Shape;17;p2"/>
          <p:cNvSpPr txBox="1">
            <a:spLocks noGrp="1"/>
          </p:cNvSpPr>
          <p:nvPr>
            <p:ph type="body" idx="1"/>
          </p:nvPr>
        </p:nvSpPr>
        <p:spPr>
          <a:xfrm>
            <a:off x="627854" y="2037935"/>
            <a:ext cx="10957594" cy="38280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6195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sz="2100"/>
            </a:lvl1pPr>
            <a:lvl2pPr marL="914400" lvl="1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8013573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A59F9F-B7DE-28C7-4867-81F6ADC9C2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842138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FF0561A-C734-9D0D-F90F-FF95C4F6D14F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526671F-D9F0-96DE-3E63-F4DEB07A0194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6D67629-CFB5-91AD-F456-123B6FC61778}"/>
              </a:ext>
            </a:extLst>
          </p:cNvPr>
          <p:cNvSpPr txBox="1"/>
          <p:nvPr userDrawn="1"/>
        </p:nvSpPr>
        <p:spPr>
          <a:xfrm>
            <a:off x="838200" y="1886308"/>
            <a:ext cx="10515603" cy="37352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AU" dirty="0"/>
          </a:p>
        </p:txBody>
      </p:sp>
      <p:sp>
        <p:nvSpPr>
          <p:cNvPr id="9" name="Google Shape;17;p2">
            <a:extLst>
              <a:ext uri="{FF2B5EF4-FFF2-40B4-BE49-F238E27FC236}">
                <a16:creationId xmlns:a16="http://schemas.microsoft.com/office/drawing/2014/main" id="{50F54F76-B059-ED33-A0AA-4724949B630F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838196" y="1908149"/>
            <a:ext cx="4863863" cy="38280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6195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sz="2100"/>
            </a:lvl1pPr>
            <a:lvl2pPr marL="914400" lvl="1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 dirty="0"/>
          </a:p>
        </p:txBody>
      </p:sp>
      <p:sp>
        <p:nvSpPr>
          <p:cNvPr id="10" name="Google Shape;17;p2">
            <a:extLst>
              <a:ext uri="{FF2B5EF4-FFF2-40B4-BE49-F238E27FC236}">
                <a16:creationId xmlns:a16="http://schemas.microsoft.com/office/drawing/2014/main" id="{CA2720A7-BEF0-979C-89D3-1C07FB69AA44}"/>
              </a:ext>
            </a:extLst>
          </p:cNvPr>
          <p:cNvSpPr txBox="1">
            <a:spLocks noGrp="1"/>
          </p:cNvSpPr>
          <p:nvPr>
            <p:ph type="body" idx="12"/>
          </p:nvPr>
        </p:nvSpPr>
        <p:spPr>
          <a:xfrm>
            <a:off x="5960852" y="1905662"/>
            <a:ext cx="5719486" cy="38280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6195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sz="2100"/>
            </a:lvl1pPr>
            <a:lvl2pPr marL="914400" lvl="1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5445587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689DF7-71CB-24F9-37CA-319539C664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7C34475-CF28-48AE-0384-609736789CFB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054D7FD-AE68-7D9C-6948-D6A627CDA061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8432960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Layout 3" userDrawn="1">
  <p:cSld name="Layout 3">
    <p:bg>
      <p:bgPr>
        <a:solidFill>
          <a:schemeClr val="lt1"/>
        </a:solidFill>
        <a:effectLst/>
      </p:bgPr>
    </p:bg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20"/>
          <p:cNvSpPr txBox="1">
            <a:spLocks noGrp="1"/>
          </p:cNvSpPr>
          <p:nvPr>
            <p:ph type="title"/>
          </p:nvPr>
        </p:nvSpPr>
        <p:spPr>
          <a:xfrm>
            <a:off x="644601" y="739055"/>
            <a:ext cx="7574314" cy="7975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C0C0C"/>
              </a:buClr>
              <a:buSzPts val="3400"/>
              <a:buFont typeface="Arial"/>
              <a:buNone/>
              <a:defRPr sz="3400">
                <a:solidFill>
                  <a:srgbClr val="0C0C0C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0" name="Google Shape;140;p20"/>
          <p:cNvSpPr>
            <a:spLocks noGrp="1"/>
          </p:cNvSpPr>
          <p:nvPr>
            <p:ph type="pic" idx="2"/>
          </p:nvPr>
        </p:nvSpPr>
        <p:spPr>
          <a:xfrm>
            <a:off x="644601" y="1722320"/>
            <a:ext cx="5493022" cy="41263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C0C0C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0C0C0C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dirty="0"/>
          </a:p>
        </p:txBody>
      </p:sp>
      <p:sp>
        <p:nvSpPr>
          <p:cNvPr id="144" name="Google Shape;144;p20"/>
          <p:cNvSpPr txBox="1">
            <a:spLocks noGrp="1"/>
          </p:cNvSpPr>
          <p:nvPr>
            <p:ph type="body" idx="6"/>
          </p:nvPr>
        </p:nvSpPr>
        <p:spPr>
          <a:xfrm>
            <a:off x="6219899" y="1722320"/>
            <a:ext cx="5493022" cy="41263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1pPr>
            <a:lvl2pPr marL="914400" lvl="1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758394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Layout 5" userDrawn="1">
  <p:cSld name="Layout 5">
    <p:bg>
      <p:bgPr>
        <a:solidFill>
          <a:schemeClr val="lt1"/>
        </a:solidFill>
        <a:effectLst/>
      </p:bgPr>
    </p:bg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21"/>
          <p:cNvSpPr txBox="1">
            <a:spLocks noGrp="1"/>
          </p:cNvSpPr>
          <p:nvPr>
            <p:ph type="title"/>
          </p:nvPr>
        </p:nvSpPr>
        <p:spPr>
          <a:xfrm>
            <a:off x="627854" y="855547"/>
            <a:ext cx="5955826" cy="10006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C0C0C"/>
              </a:buClr>
              <a:buSzPts val="3400"/>
              <a:buFont typeface="Arial"/>
              <a:buNone/>
              <a:defRPr sz="3400">
                <a:solidFill>
                  <a:srgbClr val="0C0C0C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150" name="Google Shape;150;p21"/>
          <p:cNvSpPr txBox="1">
            <a:spLocks noGrp="1"/>
          </p:cNvSpPr>
          <p:nvPr>
            <p:ph type="body" idx="1"/>
          </p:nvPr>
        </p:nvSpPr>
        <p:spPr>
          <a:xfrm>
            <a:off x="627854" y="1859310"/>
            <a:ext cx="5955826" cy="40814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/>
            </a:lvl1pPr>
            <a:lvl2pPr marL="914400" lvl="1" indent="-2286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5128148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 dirty="0"/>
          </a:p>
        </p:txBody>
      </p:sp>
      <p:sp>
        <p:nvSpPr>
          <p:cNvPr id="11" name="Google Shape;11;p1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39077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dirty="0"/>
          </a:p>
        </p:txBody>
      </p:sp>
      <p:sp>
        <p:nvSpPr>
          <p:cNvPr id="12" name="Google Shape;12;p1"/>
          <p:cNvSpPr txBox="1">
            <a:spLocks noGrp="1"/>
          </p:cNvSpPr>
          <p:nvPr>
            <p:ph type="dt" idx="10"/>
          </p:nvPr>
        </p:nvSpPr>
        <p:spPr>
          <a:xfrm>
            <a:off x="838200" y="7106363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3" name="Google Shape;13;p1"/>
          <p:cNvSpPr txBox="1">
            <a:spLocks noGrp="1"/>
          </p:cNvSpPr>
          <p:nvPr>
            <p:ph type="ftr" idx="11"/>
          </p:nvPr>
        </p:nvSpPr>
        <p:spPr>
          <a:xfrm>
            <a:off x="4038600" y="7106363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" name="TextBox 5" descr="UDL in Action: the WHAT, the WHY and the HOW&#10;">
            <a:extLst>
              <a:ext uri="{FF2B5EF4-FFF2-40B4-BE49-F238E27FC236}">
                <a16:creationId xmlns:a16="http://schemas.microsoft.com/office/drawing/2014/main" id="{D8E25527-407A-8B88-5BC2-175E4FBF2509}"/>
              </a:ext>
            </a:extLst>
          </p:cNvPr>
          <p:cNvSpPr txBox="1"/>
          <p:nvPr userDrawn="1"/>
        </p:nvSpPr>
        <p:spPr>
          <a:xfrm>
            <a:off x="1581510" y="6050561"/>
            <a:ext cx="93567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b="1" i="0" dirty="0">
                <a:solidFill>
                  <a:srgbClr val="664D8C"/>
                </a:solidFill>
                <a:latin typeface="Arial" panose="020B0604020202020204" pitchFamily="34" charset="0"/>
                <a:ea typeface="Lato Black" panose="020F0502020204030203" pitchFamily="34" charset="0"/>
                <a:cs typeface="Arial" panose="020B0604020202020204" pitchFamily="34" charset="0"/>
              </a:rPr>
              <a:t>UDL in Action: the WHAT, the WHY and the HOW</a:t>
            </a:r>
          </a:p>
        </p:txBody>
      </p:sp>
      <p:pic>
        <p:nvPicPr>
          <p:cNvPr id="8" name="Picture 7" descr="The Australian Disability Clearinghouse on Education and Training (ADCET) Logo">
            <a:extLst>
              <a:ext uri="{FF2B5EF4-FFF2-40B4-BE49-F238E27FC236}">
                <a16:creationId xmlns:a16="http://schemas.microsoft.com/office/drawing/2014/main" id="{E5339C01-9D2D-32B1-D5EA-FE17314056FD}"/>
              </a:ext>
            </a:extLst>
          </p:cNvPr>
          <p:cNvPicPr>
            <a:picLocks noChangeAspect="1"/>
          </p:cNvPicPr>
          <p:nvPr userDrawn="1"/>
        </p:nvPicPr>
        <p:blipFill>
          <a:blip r:embed="rId8"/>
          <a:srcRect/>
          <a:stretch/>
        </p:blipFill>
        <p:spPr>
          <a:xfrm>
            <a:off x="9623478" y="5895187"/>
            <a:ext cx="1730322" cy="459504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F6242C31-D139-0035-DC8F-A407081EA6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9"/>
          <a:stretch>
            <a:fillRect/>
          </a:stretch>
        </p:blipFill>
        <p:spPr>
          <a:xfrm>
            <a:off x="0" y="3664447"/>
            <a:ext cx="5029200" cy="32915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6693748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88" r:id="rId1"/>
    <p:sldLayoutId id="2147483682" r:id="rId2"/>
    <p:sldLayoutId id="2147483703" r:id="rId3"/>
    <p:sldLayoutId id="2147483701" r:id="rId4"/>
    <p:sldLayoutId id="2147483698" r:id="rId5"/>
    <p:sldLayoutId id="2147483699" r:id="rId6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.xml"/><Relationship Id="rId5" Type="http://schemas.openxmlformats.org/officeDocument/2006/relationships/hyperlink" Target="https://unsplash.com/photos/ZSPBhokqDMc?utm_source=unsplash&amp;utm_medium=referral&amp;utm_content=creditCopyText" TargetMode="External"/><Relationship Id="rId4" Type="http://schemas.openxmlformats.org/officeDocument/2006/relationships/hyperlink" Target="https://unsplash.com/@medbadrc?utm_source=unsplash&amp;utm_medium=referral&amp;utm_content=creditCopyText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hyperlink" Target="mailto:kmitch47@une.edu.au" TargetMode="External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sv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Relationship Id="rId5" Type="http://schemas.openxmlformats.org/officeDocument/2006/relationships/hyperlink" Target="https://unsplash.com/photos/kAyZO7V9MUs?utm_source=unsplash&amp;utm_medium=referral&amp;utm_content=creditCopyText" TargetMode="External"/><Relationship Id="rId4" Type="http://schemas.openxmlformats.org/officeDocument/2006/relationships/hyperlink" Target="https://unsplash.com/@socialcut?utm_source=unsplash&amp;utm_medium=referral&amp;utm_content=creditCopyText" TargetMode="Externa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DF3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646AC9DA-37D8-2BDA-6921-451BB2ABC02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99694" y="1938425"/>
            <a:ext cx="7574314" cy="1201854"/>
          </a:xfrm>
        </p:spPr>
        <p:txBody>
          <a:bodyPr/>
          <a:lstStyle/>
          <a:p>
            <a:pPr algn="ctr"/>
            <a:r>
              <a:rPr lang="en-AU" sz="7200" b="1" dirty="0">
                <a:solidFill>
                  <a:srgbClr val="664D8C"/>
                </a:solidFill>
                <a:latin typeface="Arial" panose="020B0604020202020204" pitchFamily="34" charset="0"/>
                <a:ea typeface="Lato" panose="020F0502020204030203" pitchFamily="34" charset="0"/>
                <a:cs typeface="Arial" panose="020B0604020202020204" pitchFamily="34" charset="0"/>
              </a:rPr>
              <a:t>UDL in Uplift</a:t>
            </a:r>
          </a:p>
        </p:txBody>
      </p:sp>
      <p:sp>
        <p:nvSpPr>
          <p:cNvPr id="2" name="Subtitle 2 listing authors">
            <a:extLst>
              <a:ext uri="{FF2B5EF4-FFF2-40B4-BE49-F238E27FC236}">
                <a16:creationId xmlns:a16="http://schemas.microsoft.com/office/drawing/2014/main" id="{7B234991-99D4-2CC7-CB7F-020C21EBFFBD}"/>
              </a:ext>
            </a:extLst>
          </p:cNvPr>
          <p:cNvSpPr txBox="1">
            <a:spLocks/>
          </p:cNvSpPr>
          <p:nvPr/>
        </p:nvSpPr>
        <p:spPr>
          <a:xfrm>
            <a:off x="4016790" y="3372529"/>
            <a:ext cx="4156412" cy="12018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400"/>
              <a:buFont typeface="Arial"/>
              <a:buNone/>
              <a:defRPr sz="3400" b="0" i="0" u="none" strike="noStrike" cap="none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r"/>
            <a:r>
              <a:rPr lang="en-AU" sz="4000" kern="0" dirty="0">
                <a:solidFill>
                  <a:srgbClr val="664D8C"/>
                </a:solidFill>
                <a:ea typeface="Lato"/>
              </a:rPr>
              <a:t>Kashmira Dave &amp;</a:t>
            </a:r>
            <a:endParaRPr lang="en-AU" sz="7200" kern="0" dirty="0">
              <a:solidFill>
                <a:srgbClr val="664D8C"/>
              </a:solidFill>
              <a:ea typeface="Lato"/>
            </a:endParaRPr>
          </a:p>
          <a:p>
            <a:pPr algn="r"/>
            <a:r>
              <a:rPr lang="en-AU" sz="4000" kern="0" dirty="0">
                <a:solidFill>
                  <a:srgbClr val="664D8C"/>
                </a:solidFill>
                <a:ea typeface="Lato"/>
              </a:rPr>
              <a:t>Kate Mitchell</a:t>
            </a:r>
            <a:endParaRPr lang="en-AU" sz="7200" kern="0" dirty="0">
              <a:solidFill>
                <a:srgbClr val="664D8C"/>
              </a:solidFill>
              <a:ea typeface="Lato"/>
            </a:endParaRPr>
          </a:p>
        </p:txBody>
      </p:sp>
      <p:pic>
        <p:nvPicPr>
          <p:cNvPr id="3" name="Picture 2" descr="University of New England logo">
            <a:extLst>
              <a:ext uri="{FF2B5EF4-FFF2-40B4-BE49-F238E27FC236}">
                <a16:creationId xmlns:a16="http://schemas.microsoft.com/office/drawing/2014/main" id="{5E186F02-0F3B-2528-0983-98059B4AD58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16577" y="3259933"/>
            <a:ext cx="1333500" cy="1314450"/>
          </a:xfrm>
          <a:prstGeom prst="rect">
            <a:avLst/>
          </a:prstGeom>
        </p:spPr>
      </p:pic>
      <p:pic>
        <p:nvPicPr>
          <p:cNvPr id="4" name="Decorative Picture 3">
            <a:extLst>
              <a:ext uri="{FF2B5EF4-FFF2-40B4-BE49-F238E27FC236}">
                <a16:creationId xmlns:a16="http://schemas.microsoft.com/office/drawing/2014/main" id="{CC4F98E9-071C-4D7E-28A4-D6C127D852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64858" y="0"/>
            <a:ext cx="4164490" cy="4109013"/>
          </a:xfrm>
          <a:prstGeom prst="rect">
            <a:avLst/>
          </a:prstGeom>
        </p:spPr>
      </p:pic>
      <p:pic>
        <p:nvPicPr>
          <p:cNvPr id="6" name="Decorative Picture 4">
            <a:extLst>
              <a:ext uri="{FF2B5EF4-FFF2-40B4-BE49-F238E27FC236}">
                <a16:creationId xmlns:a16="http://schemas.microsoft.com/office/drawing/2014/main" id="{00BD4921-35EA-CE46-8869-9C645F14BF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71060" y="522790"/>
            <a:ext cx="801598" cy="1531716"/>
          </a:xfrm>
          <a:prstGeom prst="rect">
            <a:avLst/>
          </a:prstGeom>
        </p:spPr>
      </p:pic>
      <p:pic>
        <p:nvPicPr>
          <p:cNvPr id="9" name="Decorative Picture 5">
            <a:extLst>
              <a:ext uri="{FF2B5EF4-FFF2-40B4-BE49-F238E27FC236}">
                <a16:creationId xmlns:a16="http://schemas.microsoft.com/office/drawing/2014/main" id="{AB2DFDCF-32D2-8CBD-81F1-E1DB19455BD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008102" y="2330892"/>
            <a:ext cx="2811498" cy="21962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406152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56CBECCC-C38F-5E28-63B2-7643027D55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580" y="392213"/>
            <a:ext cx="7574314" cy="797523"/>
          </a:xfrm>
        </p:spPr>
        <p:txBody>
          <a:bodyPr/>
          <a:lstStyle/>
          <a:p>
            <a:r>
              <a:rPr lang="en-US" dirty="0"/>
              <a:t>Uplift Elements</a:t>
            </a:r>
            <a:endParaRPr lang="en-AU" dirty="0"/>
          </a:p>
        </p:txBody>
      </p:sp>
      <p:pic>
        <p:nvPicPr>
          <p:cNvPr id="24" name="Image 2" descr="Table of UNE Uplift Elements. 1-14 boxes categorised under key themes &quot;Layout and interface&quot;, &quot;Media and resources&quot; &quot;Asssessment&quot; and &quot;Communication and interaction&quot;. Element 14 is labeled Universal Design for Learning (UDL). ">
            <a:extLst>
              <a:ext uri="{FF2B5EF4-FFF2-40B4-BE49-F238E27FC236}">
                <a16:creationId xmlns:a16="http://schemas.microsoft.com/office/drawing/2014/main" id="{AE8DEA8C-E5AA-0F1B-AC23-C13646380973}"/>
              </a:ext>
            </a:extLst>
          </p:cNvPr>
          <p:cNvPicPr preferRelativeResize="0"/>
          <p:nvPr/>
        </p:nvPicPr>
        <p:blipFill>
          <a:blip r:embed="rId3"/>
          <a:stretch>
            <a:fillRect/>
          </a:stretch>
        </p:blipFill>
        <p:spPr>
          <a:xfrm>
            <a:off x="161026" y="1272655"/>
            <a:ext cx="11869947" cy="2882480"/>
          </a:xfrm>
          <a:prstGeom prst="rect">
            <a:avLst/>
          </a:prstGeom>
          <a:noFill/>
          <a:ln>
            <a:noFill/>
          </a:ln>
        </p:spPr>
      </p:pic>
      <p:sp>
        <p:nvSpPr>
          <p:cNvPr id="23" name="Caption text 3">
            <a:extLst>
              <a:ext uri="{FF2B5EF4-FFF2-40B4-BE49-F238E27FC236}">
                <a16:creationId xmlns:a16="http://schemas.microsoft.com/office/drawing/2014/main" id="{1A820054-758E-5637-E2B4-7E0E06E48412}"/>
              </a:ext>
            </a:extLst>
          </p:cNvPr>
          <p:cNvSpPr>
            <a:spLocks noGrp="1"/>
          </p:cNvSpPr>
          <p:nvPr>
            <p:ph type="body" idx="6"/>
          </p:nvPr>
        </p:nvSpPr>
        <p:spPr>
          <a:xfrm>
            <a:off x="3428464" y="4443144"/>
            <a:ext cx="5335069" cy="488394"/>
          </a:xfrm>
        </p:spPr>
        <p:txBody>
          <a:bodyPr/>
          <a:lstStyle/>
          <a:p>
            <a:r>
              <a:rPr lang="en-US" dirty="0"/>
              <a:t>Image: UNE Uplift Elements, sourced from https://projectuplift.une.edu.au/unit-uplift/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49201814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56CBECCC-C38F-5E28-63B2-7643027D55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580" y="392213"/>
            <a:ext cx="7574314" cy="797523"/>
          </a:xfrm>
        </p:spPr>
        <p:txBody>
          <a:bodyPr/>
          <a:lstStyle/>
          <a:p>
            <a:r>
              <a:rPr lang="en-US" dirty="0"/>
              <a:t>The How</a:t>
            </a:r>
            <a:endParaRPr lang="en-AU" dirty="0"/>
          </a:p>
        </p:txBody>
      </p:sp>
      <p:sp>
        <p:nvSpPr>
          <p:cNvPr id="23" name="Text Placeholder 2">
            <a:extLst>
              <a:ext uri="{FF2B5EF4-FFF2-40B4-BE49-F238E27FC236}">
                <a16:creationId xmlns:a16="http://schemas.microsoft.com/office/drawing/2014/main" id="{1A820054-758E-5637-E2B4-7E0E06E48412}"/>
              </a:ext>
            </a:extLst>
          </p:cNvPr>
          <p:cNvSpPr>
            <a:spLocks noGrp="1"/>
          </p:cNvSpPr>
          <p:nvPr>
            <p:ph type="body" idx="6"/>
          </p:nvPr>
        </p:nvSpPr>
        <p:spPr>
          <a:xfrm>
            <a:off x="623580" y="1067402"/>
            <a:ext cx="5705183" cy="4126389"/>
          </a:xfrm>
        </p:spPr>
        <p:txBody>
          <a:bodyPr/>
          <a:lstStyle/>
          <a:p>
            <a:pPr marL="514350" indent="-285750" algn="l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400" dirty="0"/>
              <a:t>‘Tiger Team’ for navigation consistency, Unit Outline, core elements, progress tracking</a:t>
            </a:r>
          </a:p>
          <a:p>
            <a:pPr marL="514350" indent="-285750" algn="l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400" dirty="0"/>
              <a:t>Learning Designer consultation</a:t>
            </a:r>
          </a:p>
          <a:p>
            <a:pPr marL="514350" indent="-285750" algn="l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400" dirty="0"/>
              <a:t>PDF to Moodle book/html conversion</a:t>
            </a:r>
          </a:p>
          <a:p>
            <a:pPr marL="514350" indent="-285750" algn="l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400" dirty="0"/>
              <a:t>Videos in Echo/Kaltura with captions</a:t>
            </a:r>
          </a:p>
          <a:p>
            <a:pPr marL="514350" indent="-285750" algn="l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400" dirty="0"/>
              <a:t>Encourage use of Reading List, rubrics, topic learning outcomes/reflection points.</a:t>
            </a:r>
          </a:p>
          <a:p>
            <a:pPr marL="514350" indent="-285750" algn="l">
              <a:buFont typeface="Arial" panose="020B0604020202020204" pitchFamily="34" charset="0"/>
              <a:buChar char="•"/>
            </a:pPr>
            <a:endParaRPr lang="en-US" sz="2400" dirty="0"/>
          </a:p>
          <a:p>
            <a:endParaRPr lang="en-AU" dirty="0"/>
          </a:p>
        </p:txBody>
      </p:sp>
      <p:pic>
        <p:nvPicPr>
          <p:cNvPr id="24" name="Image 3" descr="UNE Uplift rocket logo - a friendly green and white 2D illustration of a rocket, flying out of clouds into a black night sky">
            <a:extLst>
              <a:ext uri="{FF2B5EF4-FFF2-40B4-BE49-F238E27FC236}">
                <a16:creationId xmlns:a16="http://schemas.microsoft.com/office/drawing/2014/main" id="{AE8DEA8C-E5AA-0F1B-AC23-C13646380973}"/>
              </a:ext>
            </a:extLst>
          </p:cNvPr>
          <p:cNvPicPr preferRelativeResize="0"/>
          <p:nvPr/>
        </p:nvPicPr>
        <p:blipFill>
          <a:blip r:embed="rId3"/>
          <a:stretch>
            <a:fillRect/>
          </a:stretch>
        </p:blipFill>
        <p:spPr>
          <a:xfrm>
            <a:off x="6862308" y="1189736"/>
            <a:ext cx="4706112" cy="3529584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Caption text 4">
            <a:extLst>
              <a:ext uri="{FF2B5EF4-FFF2-40B4-BE49-F238E27FC236}">
                <a16:creationId xmlns:a16="http://schemas.microsoft.com/office/drawing/2014/main" id="{216A711A-4546-4A26-93DA-4A42C6B50BA8}"/>
              </a:ext>
            </a:extLst>
          </p:cNvPr>
          <p:cNvSpPr txBox="1">
            <a:spLocks/>
          </p:cNvSpPr>
          <p:nvPr/>
        </p:nvSpPr>
        <p:spPr>
          <a:xfrm>
            <a:off x="7096632" y="5109963"/>
            <a:ext cx="4237464" cy="5583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2286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kern="0" dirty="0"/>
              <a:t>Image: UNE Uplift logo. Sourced from https://projectuplift.une.edu.au/</a:t>
            </a:r>
          </a:p>
          <a:p>
            <a:endParaRPr lang="en-AU" kern="0" dirty="0"/>
          </a:p>
        </p:txBody>
      </p:sp>
    </p:spTree>
    <p:extLst>
      <p:ext uri="{BB962C8B-B14F-4D97-AF65-F5344CB8AC3E}">
        <p14:creationId xmlns:p14="http://schemas.microsoft.com/office/powerpoint/2010/main" val="236970051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56CBECCC-C38F-5E28-63B2-7643027D55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580" y="392213"/>
            <a:ext cx="7574314" cy="797523"/>
          </a:xfrm>
        </p:spPr>
        <p:txBody>
          <a:bodyPr/>
          <a:lstStyle/>
          <a:p>
            <a:r>
              <a:rPr lang="en-US" dirty="0"/>
              <a:t>Challenges</a:t>
            </a:r>
            <a:endParaRPr lang="en-AU" dirty="0"/>
          </a:p>
        </p:txBody>
      </p:sp>
      <p:sp>
        <p:nvSpPr>
          <p:cNvPr id="23" name="Text Placeholder 2">
            <a:extLst>
              <a:ext uri="{FF2B5EF4-FFF2-40B4-BE49-F238E27FC236}">
                <a16:creationId xmlns:a16="http://schemas.microsoft.com/office/drawing/2014/main" id="{1A820054-758E-5637-E2B4-7E0E06E48412}"/>
              </a:ext>
            </a:extLst>
          </p:cNvPr>
          <p:cNvSpPr>
            <a:spLocks noGrp="1"/>
          </p:cNvSpPr>
          <p:nvPr>
            <p:ph type="body" idx="6"/>
          </p:nvPr>
        </p:nvSpPr>
        <p:spPr>
          <a:xfrm>
            <a:off x="623580" y="1067402"/>
            <a:ext cx="5705183" cy="4126389"/>
          </a:xfrm>
        </p:spPr>
        <p:txBody>
          <a:bodyPr/>
          <a:lstStyle/>
          <a:p>
            <a:pPr marL="514350" indent="-285750" algn="l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400" dirty="0"/>
              <a:t>Flying the plane while building it</a:t>
            </a:r>
          </a:p>
          <a:p>
            <a:pPr marL="514350" indent="-285750" algn="l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400" dirty="0"/>
              <a:t>Theme, accessibility and good practice</a:t>
            </a:r>
          </a:p>
          <a:p>
            <a:pPr marL="514350" indent="-285750" algn="l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400" dirty="0"/>
              <a:t>Communication and support</a:t>
            </a:r>
          </a:p>
        </p:txBody>
      </p:sp>
      <p:pic>
        <p:nvPicPr>
          <p:cNvPr id="24" name="Image 3" descr="Close up photo of a pen and sketched diagrams within a notebook">
            <a:extLst>
              <a:ext uri="{FF2B5EF4-FFF2-40B4-BE49-F238E27FC236}">
                <a16:creationId xmlns:a16="http://schemas.microsoft.com/office/drawing/2014/main" id="{AE8DEA8C-E5AA-0F1B-AC23-C13646380973}"/>
              </a:ext>
            </a:extLst>
          </p:cNvPr>
          <p:cNvPicPr preferRelativeResize="0"/>
          <p:nvPr/>
        </p:nvPicPr>
        <p:blipFill>
          <a:blip r:embed="rId3"/>
          <a:stretch>
            <a:fillRect/>
          </a:stretch>
        </p:blipFill>
        <p:spPr>
          <a:xfrm>
            <a:off x="6862308" y="1189736"/>
            <a:ext cx="4706112" cy="3139859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Caption text 4">
            <a:extLst>
              <a:ext uri="{FF2B5EF4-FFF2-40B4-BE49-F238E27FC236}">
                <a16:creationId xmlns:a16="http://schemas.microsoft.com/office/drawing/2014/main" id="{216A711A-4546-4A26-93DA-4A42C6B50BA8}"/>
              </a:ext>
            </a:extLst>
          </p:cNvPr>
          <p:cNvSpPr txBox="1">
            <a:spLocks/>
          </p:cNvSpPr>
          <p:nvPr/>
        </p:nvSpPr>
        <p:spPr>
          <a:xfrm>
            <a:off x="7096632" y="4643956"/>
            <a:ext cx="4237464" cy="5583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2286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AU" sz="1600" dirty="0">
                <a:solidFill>
                  <a:schemeClr val="tx1"/>
                </a:solidFill>
              </a:rPr>
              <a:t>Photo by </a:t>
            </a:r>
            <a:r>
              <a:rPr lang="en-AU" sz="1600" dirty="0">
                <a:solidFill>
                  <a:schemeClr val="tx1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Med </a:t>
            </a:r>
            <a:r>
              <a:rPr lang="en-AU" sz="1600" dirty="0" err="1">
                <a:solidFill>
                  <a:schemeClr val="tx1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Badr</a:t>
            </a:r>
            <a:r>
              <a:rPr lang="en-AU" sz="1600" dirty="0">
                <a:solidFill>
                  <a:schemeClr val="tx1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en-AU" sz="1600" dirty="0" err="1">
                <a:solidFill>
                  <a:schemeClr val="tx1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Chemmaoui</a:t>
            </a:r>
            <a:r>
              <a:rPr lang="en-AU" sz="1600" dirty="0">
                <a:solidFill>
                  <a:schemeClr val="tx1"/>
                </a:solidFill>
              </a:rPr>
              <a:t> on </a:t>
            </a:r>
            <a:r>
              <a:rPr lang="en-AU" sz="1600" dirty="0" err="1">
                <a:solidFill>
                  <a:schemeClr val="tx1"/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Unsplash</a:t>
            </a:r>
            <a:r>
              <a:rPr lang="en-AU" sz="1600" dirty="0">
                <a:solidFill>
                  <a:schemeClr val="tx1"/>
                </a:solidFill>
              </a:rPr>
              <a:t> </a:t>
            </a:r>
            <a:endParaRPr lang="en-AU" kern="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782276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56CBECCC-C38F-5E28-63B2-7643027D55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0001" y="218355"/>
            <a:ext cx="7574314" cy="797523"/>
          </a:xfrm>
        </p:spPr>
        <p:txBody>
          <a:bodyPr/>
          <a:lstStyle/>
          <a:p>
            <a:r>
              <a:rPr lang="en-AU" dirty="0"/>
              <a:t>Takeaways and future work</a:t>
            </a:r>
          </a:p>
        </p:txBody>
      </p:sp>
      <p:sp>
        <p:nvSpPr>
          <p:cNvPr id="23" name="Text Placeholder 22">
            <a:extLst>
              <a:ext uri="{FF2B5EF4-FFF2-40B4-BE49-F238E27FC236}">
                <a16:creationId xmlns:a16="http://schemas.microsoft.com/office/drawing/2014/main" id="{1A820054-758E-5637-E2B4-7E0E06E48412}"/>
              </a:ext>
            </a:extLst>
          </p:cNvPr>
          <p:cNvSpPr>
            <a:spLocks noGrp="1"/>
          </p:cNvSpPr>
          <p:nvPr>
            <p:ph type="body" idx="6"/>
          </p:nvPr>
        </p:nvSpPr>
        <p:spPr>
          <a:xfrm>
            <a:off x="773630" y="1175305"/>
            <a:ext cx="5322369" cy="4126389"/>
          </a:xfrm>
        </p:spPr>
        <p:txBody>
          <a:bodyPr/>
          <a:lstStyle/>
          <a:p>
            <a:pPr marL="514350" indent="-285750" algn="l">
              <a:lnSpc>
                <a:spcPct val="150000"/>
              </a:lnSpc>
              <a:buChar char="•"/>
            </a:pPr>
            <a:r>
              <a:rPr lang="en-AU" sz="2000" dirty="0"/>
              <a:t>Accessibility and inclusion is ongoing</a:t>
            </a:r>
          </a:p>
          <a:p>
            <a:pPr marL="514350" indent="-285750" algn="l">
              <a:lnSpc>
                <a:spcPct val="150000"/>
              </a:lnSpc>
              <a:buChar char="•"/>
            </a:pPr>
            <a:r>
              <a:rPr lang="en-AU" sz="2000" dirty="0"/>
              <a:t>UDL can help start conversations -  but needs unpacking </a:t>
            </a:r>
          </a:p>
          <a:p>
            <a:pPr marL="514350" indent="-285750" algn="l">
              <a:lnSpc>
                <a:spcPct val="150000"/>
              </a:lnSpc>
              <a:buChar char="•"/>
            </a:pPr>
            <a:r>
              <a:rPr lang="en-AU" sz="2000" dirty="0"/>
              <a:t>Projects vs sustainable, ongoing practice</a:t>
            </a:r>
          </a:p>
          <a:p>
            <a:pPr marL="514350" indent="-285750" algn="l">
              <a:lnSpc>
                <a:spcPct val="150000"/>
              </a:lnSpc>
              <a:buChar char="•"/>
            </a:pPr>
            <a:r>
              <a:rPr lang="en-AU" sz="2000" dirty="0"/>
              <a:t>Clarity, Scope and Communications </a:t>
            </a:r>
          </a:p>
          <a:p>
            <a:pPr marL="514350" indent="-285750" algn="l">
              <a:lnSpc>
                <a:spcPct val="150000"/>
              </a:lnSpc>
              <a:buChar char="•"/>
            </a:pPr>
            <a:r>
              <a:rPr lang="en-AU" sz="2000" dirty="0"/>
              <a:t>Resourcing teams to do the work</a:t>
            </a:r>
            <a:endParaRPr lang="en-AU" dirty="0"/>
          </a:p>
        </p:txBody>
      </p:sp>
      <p:pic>
        <p:nvPicPr>
          <p:cNvPr id="24" name="Image 3" descr="Person reviewing a document">
            <a:extLst>
              <a:ext uri="{FF2B5EF4-FFF2-40B4-BE49-F238E27FC236}">
                <a16:creationId xmlns:a16="http://schemas.microsoft.com/office/drawing/2014/main" id="{AE8DEA8C-E5AA-0F1B-AC23-C13646380973}"/>
              </a:ext>
            </a:extLst>
          </p:cNvPr>
          <p:cNvPicPr preferRelativeResize="0"/>
          <p:nvPr/>
        </p:nvPicPr>
        <p:blipFill>
          <a:blip r:embed="rId3"/>
          <a:srcRect/>
          <a:stretch/>
        </p:blipFill>
        <p:spPr>
          <a:xfrm>
            <a:off x="6537434" y="1175305"/>
            <a:ext cx="5009965" cy="412638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56388740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56CBECCC-C38F-5E28-63B2-7643027D55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4601" y="300905"/>
            <a:ext cx="7574314" cy="797523"/>
          </a:xfrm>
        </p:spPr>
        <p:txBody>
          <a:bodyPr/>
          <a:lstStyle/>
          <a:p>
            <a:r>
              <a:rPr lang="en-AU" dirty="0"/>
              <a:t>Contacts</a:t>
            </a:r>
          </a:p>
        </p:txBody>
      </p:sp>
      <p:sp>
        <p:nvSpPr>
          <p:cNvPr id="23" name="Text Placeholder 22">
            <a:extLst>
              <a:ext uri="{FF2B5EF4-FFF2-40B4-BE49-F238E27FC236}">
                <a16:creationId xmlns:a16="http://schemas.microsoft.com/office/drawing/2014/main" id="{1A820054-758E-5637-E2B4-7E0E06E48412}"/>
              </a:ext>
            </a:extLst>
          </p:cNvPr>
          <p:cNvSpPr>
            <a:spLocks noGrp="1"/>
          </p:cNvSpPr>
          <p:nvPr>
            <p:ph type="body" idx="6"/>
          </p:nvPr>
        </p:nvSpPr>
        <p:spPr>
          <a:xfrm>
            <a:off x="644601" y="1098428"/>
            <a:ext cx="5493022" cy="3643389"/>
          </a:xfrm>
        </p:spPr>
        <p:txBody>
          <a:bodyPr/>
          <a:lstStyle/>
          <a:p>
            <a:pPr algn="l"/>
            <a:r>
              <a:rPr lang="en-AU" sz="2400" b="1" dirty="0"/>
              <a:t>Kate Mitchell</a:t>
            </a:r>
          </a:p>
          <a:p>
            <a:pPr algn="l"/>
            <a:r>
              <a:rPr lang="en-AU" sz="2400" dirty="0">
                <a:solidFill>
                  <a:schemeClr val="accent1">
                    <a:lumMod val="75000"/>
                  </a:schemeClr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kmitch47@une.edu.au</a:t>
            </a:r>
            <a:endParaRPr lang="en-AU" sz="2400" dirty="0">
              <a:solidFill>
                <a:schemeClr val="accent1">
                  <a:lumMod val="75000"/>
                </a:schemeClr>
              </a:solidFill>
            </a:endParaRPr>
          </a:p>
          <a:p>
            <a:pPr algn="l"/>
            <a:endParaRPr lang="en-AU" sz="2400" dirty="0"/>
          </a:p>
          <a:p>
            <a:pPr algn="l"/>
            <a:r>
              <a:rPr lang="en-AU" sz="2400" b="1" dirty="0"/>
              <a:t>Kashmira Dave</a:t>
            </a:r>
          </a:p>
          <a:p>
            <a:pPr algn="l"/>
            <a:r>
              <a:rPr lang="en-AU" sz="2400" dirty="0">
                <a:solidFill>
                  <a:schemeClr val="accent1">
                    <a:lumMod val="75000"/>
                  </a:schemeClr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kdave3@une.edu.au</a:t>
            </a:r>
            <a:endParaRPr lang="en-AU" sz="2400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29505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39248CB3-516F-1F4D-9683-0181E8561B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7203" y="491695"/>
            <a:ext cx="10957593" cy="1000685"/>
          </a:xfrm>
        </p:spPr>
        <p:txBody>
          <a:bodyPr/>
          <a:lstStyle/>
          <a:p>
            <a:r>
              <a:rPr lang="en-AU" dirty="0"/>
              <a:t>Q &amp; A session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1BA7D5D-17DD-FC44-8686-FDFE68CECB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67554" y="1301335"/>
            <a:ext cx="10957594" cy="3828027"/>
          </a:xfrm>
        </p:spPr>
        <p:txBody>
          <a:bodyPr/>
          <a:lstStyle/>
          <a:p>
            <a:r>
              <a:rPr lang="en-US" dirty="0"/>
              <a:t>Feel free to ask questions!</a:t>
            </a:r>
          </a:p>
        </p:txBody>
      </p:sp>
    </p:spTree>
    <p:extLst>
      <p:ext uri="{BB962C8B-B14F-4D97-AF65-F5344CB8AC3E}">
        <p14:creationId xmlns:p14="http://schemas.microsoft.com/office/powerpoint/2010/main" val="6920822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3D35E6-CC55-C238-C997-E9E54C929B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9075" y="296177"/>
            <a:ext cx="10957593" cy="1000685"/>
          </a:xfrm>
        </p:spPr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About this session</a:t>
            </a:r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67B36043-17AC-85C7-6490-DEA78759496F}"/>
              </a:ext>
            </a:extLst>
          </p:cNvPr>
          <p:cNvSpPr txBox="1">
            <a:spLocks/>
          </p:cNvSpPr>
          <p:nvPr/>
        </p:nvSpPr>
        <p:spPr>
          <a:xfrm>
            <a:off x="366984" y="980911"/>
            <a:ext cx="11531600" cy="42642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619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342900" indent="-342900">
              <a:lnSpc>
                <a:spcPct val="150000"/>
              </a:lnSpc>
            </a:pPr>
            <a:r>
              <a:rPr lang="en-US" kern="0" dirty="0">
                <a:solidFill>
                  <a:schemeClr val="tx1"/>
                </a:solidFill>
              </a:rPr>
              <a:t>This session is being recorded. If you do not wish to appear on screen please hide camera</a:t>
            </a:r>
          </a:p>
          <a:p>
            <a:pPr marL="342900" indent="-342900">
              <a:lnSpc>
                <a:spcPct val="150000"/>
              </a:lnSpc>
            </a:pPr>
            <a:r>
              <a:rPr lang="en-US" kern="0" dirty="0">
                <a:solidFill>
                  <a:schemeClr val="tx1"/>
                </a:solidFill>
              </a:rPr>
              <a:t>This session will be captioned (either live captioning or closed captions)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b="1" kern="0" dirty="0">
                <a:solidFill>
                  <a:schemeClr val="tx1"/>
                </a:solidFill>
              </a:rPr>
              <a:t>Session etiquette</a:t>
            </a:r>
          </a:p>
          <a:p>
            <a:pPr marL="285750" indent="-285750">
              <a:lnSpc>
                <a:spcPct val="150000"/>
              </a:lnSpc>
              <a:buFont typeface="Arial,Sans-Serif"/>
              <a:buChar char="•"/>
            </a:pPr>
            <a:r>
              <a:rPr lang="en-US" kern="0" dirty="0"/>
              <a:t>Use Chat or Q+A function as directed by presenter</a:t>
            </a:r>
          </a:p>
          <a:p>
            <a:pPr marL="285750" indent="-285750">
              <a:lnSpc>
                <a:spcPct val="150000"/>
              </a:lnSpc>
              <a:buFont typeface="Arial,Sans-Serif"/>
              <a:buChar char="•"/>
            </a:pPr>
            <a:r>
              <a:rPr lang="en-US" kern="0" dirty="0"/>
              <a:t>Indicate in the Chat or Q+A function for questions as directed by presenter</a:t>
            </a:r>
          </a:p>
          <a:p>
            <a:pPr marL="285750" indent="-285750">
              <a:lnSpc>
                <a:spcPct val="150000"/>
              </a:lnSpc>
              <a:buFont typeface="Arial,Sans-Serif"/>
              <a:buChar char="•"/>
            </a:pPr>
            <a:r>
              <a:rPr lang="en-US" kern="0" dirty="0"/>
              <a:t>Where appropriate use raised hand emoji to ask questions </a:t>
            </a:r>
          </a:p>
          <a:p>
            <a:pPr marL="285750" indent="-285750">
              <a:lnSpc>
                <a:spcPct val="150000"/>
              </a:lnSpc>
              <a:buFont typeface="Arial,Sans-Serif"/>
              <a:buChar char="•"/>
            </a:pPr>
            <a:r>
              <a:rPr lang="en-US" kern="0" dirty="0"/>
              <a:t>Ensure your surrounding environment is quiet when mic is on (e.g., phones, pets </a:t>
            </a:r>
            <a:r>
              <a:rPr lang="en-US" kern="0" dirty="0" err="1"/>
              <a:t>etc</a:t>
            </a:r>
            <a:r>
              <a:rPr lang="en-US" kern="0" dirty="0"/>
              <a:t>)</a:t>
            </a:r>
          </a:p>
          <a:p>
            <a:pPr marL="285750" indent="-285750">
              <a:lnSpc>
                <a:spcPct val="150000"/>
              </a:lnSpc>
              <a:buFont typeface="Arial,Sans-Serif"/>
              <a:buChar char="•"/>
            </a:pPr>
            <a:r>
              <a:rPr lang="en-US" kern="0" dirty="0"/>
              <a:t>Turn off mic when not speaking</a:t>
            </a:r>
          </a:p>
          <a:p>
            <a:pPr marL="285750" indent="-285750">
              <a:lnSpc>
                <a:spcPct val="150000"/>
              </a:lnSpc>
              <a:buFont typeface="Arial,Sans-Serif"/>
              <a:buChar char="•"/>
            </a:pPr>
            <a:endParaRPr lang="en-US" kern="0" dirty="0"/>
          </a:p>
          <a:p>
            <a:pPr marL="285750" indent="-285750">
              <a:lnSpc>
                <a:spcPct val="150000"/>
              </a:lnSpc>
              <a:buFont typeface="Arial,Sans-Serif"/>
              <a:buChar char="•"/>
            </a:pPr>
            <a:endParaRPr lang="en-US" kern="0" dirty="0"/>
          </a:p>
        </p:txBody>
      </p:sp>
      <p:pic>
        <p:nvPicPr>
          <p:cNvPr id="6" name="Graphic 5" descr="Raised hand with solid fill">
            <a:extLst>
              <a:ext uri="{FF2B5EF4-FFF2-40B4-BE49-F238E27FC236}">
                <a16:creationId xmlns:a16="http://schemas.microsoft.com/office/drawing/2014/main" id="{05B93517-927A-8AD3-5496-3DF97AD42B8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676376" y="3433079"/>
            <a:ext cx="482600" cy="482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39325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3D35E6-CC55-C238-C997-E9E54C929B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7855" y="491695"/>
            <a:ext cx="10957593" cy="1000685"/>
          </a:xfrm>
        </p:spPr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Acknowledgement to traditional custodians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542B101-338E-AD85-9A59-1EF56C679B2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7855" y="1492380"/>
            <a:ext cx="10957594" cy="3828027"/>
          </a:xfrm>
        </p:spPr>
        <p:txBody>
          <a:bodyPr/>
          <a:lstStyle/>
          <a:p>
            <a:pPr marL="0" indent="0">
              <a:lnSpc>
                <a:spcPct val="150000"/>
              </a:lnSpc>
              <a:buNone/>
            </a:pPr>
            <a:r>
              <a:rPr lang="en-US" dirty="0"/>
              <a:t>University of New England (UNE) </a:t>
            </a:r>
            <a:r>
              <a:rPr lang="en-US" dirty="0" err="1"/>
              <a:t>recognises</a:t>
            </a:r>
            <a:r>
              <a:rPr lang="en-US" dirty="0"/>
              <a:t> the </a:t>
            </a:r>
            <a:r>
              <a:rPr lang="en-AU" dirty="0"/>
              <a:t>the </a:t>
            </a:r>
            <a:r>
              <a:rPr lang="en-AU" dirty="0" err="1"/>
              <a:t>Anaiwan</a:t>
            </a:r>
            <a:r>
              <a:rPr lang="en-AU" dirty="0"/>
              <a:t> people as traditional custodians of the land which the University stands. 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AU" dirty="0"/>
              <a:t>We pay our respects to First Nations Elders past and present.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AU" dirty="0"/>
              <a:t>Want to do more?</a:t>
            </a:r>
          </a:p>
          <a:p>
            <a:pPr marL="342900" indent="-342900">
              <a:lnSpc>
                <a:spcPct val="150000"/>
              </a:lnSpc>
            </a:pPr>
            <a:r>
              <a:rPr lang="en-AU" dirty="0"/>
              <a:t>Pay the rent [https://paytherent.net.au]</a:t>
            </a:r>
          </a:p>
          <a:p>
            <a:pPr marL="342900" indent="-342900">
              <a:lnSpc>
                <a:spcPct val="150000"/>
              </a:lnSpc>
            </a:pPr>
            <a:r>
              <a:rPr lang="en-AU" dirty="0"/>
              <a:t>Indigenous Literacy Foundation [https://indigenousliteracyfoundation.org.au]</a:t>
            </a:r>
          </a:p>
          <a:p>
            <a:pPr marL="342900" indent="-342900">
              <a:lnSpc>
                <a:spcPct val="150000"/>
              </a:lnSpc>
            </a:pPr>
            <a:r>
              <a:rPr lang="en-AU" dirty="0" err="1"/>
              <a:t>IndigenousX</a:t>
            </a:r>
            <a:r>
              <a:rPr lang="en-AU" dirty="0"/>
              <a:t> [https://indigenousx.com.au/]</a:t>
            </a:r>
          </a:p>
          <a:p>
            <a:pPr marL="342900" indent="-342900">
              <a:lnSpc>
                <a:spcPct val="150000"/>
              </a:lnSpc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48118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3D35E6-CC55-C238-C997-E9E54C929B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7855" y="372947"/>
            <a:ext cx="10957593" cy="1000685"/>
          </a:xfrm>
        </p:spPr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What we’ll be covering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542B101-338E-AD85-9A59-1EF56C679B2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67554" y="1123535"/>
            <a:ext cx="10957594" cy="3804065"/>
          </a:xfrm>
        </p:spPr>
        <p:txBody>
          <a:bodyPr/>
          <a:lstStyle/>
          <a:p>
            <a:pPr marL="285750" indent="-285750">
              <a:lnSpc>
                <a:spcPct val="150000"/>
              </a:lnSpc>
              <a:buFont typeface="Arial,Sans-Serif"/>
            </a:pPr>
            <a:r>
              <a:rPr lang="en-US" dirty="0">
                <a:solidFill>
                  <a:schemeClr val="tx1"/>
                </a:solidFill>
              </a:rPr>
              <a:t>UNE Uplift – What is it? Why is it needed?</a:t>
            </a:r>
          </a:p>
          <a:p>
            <a:pPr marL="285750" indent="-285750">
              <a:lnSpc>
                <a:spcPct val="150000"/>
              </a:lnSpc>
              <a:buFont typeface="Arial,Sans-Serif"/>
            </a:pPr>
            <a:r>
              <a:rPr lang="en-US" dirty="0"/>
              <a:t>Uplift Elements – What’s included? </a:t>
            </a:r>
          </a:p>
          <a:p>
            <a:pPr marL="285750" indent="-285750">
              <a:lnSpc>
                <a:spcPct val="150000"/>
              </a:lnSpc>
              <a:buFont typeface="Arial,Sans-Serif"/>
            </a:pPr>
            <a:r>
              <a:rPr lang="en-US" dirty="0"/>
              <a:t>How we are progressing</a:t>
            </a:r>
          </a:p>
          <a:p>
            <a:pPr marL="285750" indent="-285750">
              <a:lnSpc>
                <a:spcPct val="150000"/>
              </a:lnSpc>
              <a:buFont typeface="Arial,Sans-Serif"/>
            </a:pPr>
            <a:r>
              <a:rPr lang="en-US" dirty="0"/>
              <a:t>Future work</a:t>
            </a:r>
          </a:p>
        </p:txBody>
      </p:sp>
    </p:spTree>
    <p:extLst>
      <p:ext uri="{BB962C8B-B14F-4D97-AF65-F5344CB8AC3E}">
        <p14:creationId xmlns:p14="http://schemas.microsoft.com/office/powerpoint/2010/main" val="377428334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56CBECCC-C38F-5E28-63B2-7643027D55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580" y="392213"/>
            <a:ext cx="7574314" cy="797523"/>
          </a:xfrm>
        </p:spPr>
        <p:txBody>
          <a:bodyPr/>
          <a:lstStyle/>
          <a:p>
            <a:r>
              <a:rPr lang="en-US" dirty="0"/>
              <a:t>UNE Project Uplift</a:t>
            </a:r>
            <a:endParaRPr lang="en-AU" dirty="0"/>
          </a:p>
        </p:txBody>
      </p:sp>
      <p:pic>
        <p:nvPicPr>
          <p:cNvPr id="24" name="Image 2" descr="Mind map diagram of UNE 'Next generation ecosystem' which includes LMS Platform, Uplifted units, Enhanced staff capability, Improved processes, Integrated teams, Data and analytics, Digital Innovation, and Enhanced tool suite. ">
            <a:extLst>
              <a:ext uri="{FF2B5EF4-FFF2-40B4-BE49-F238E27FC236}">
                <a16:creationId xmlns:a16="http://schemas.microsoft.com/office/drawing/2014/main" id="{AE8DEA8C-E5AA-0F1B-AC23-C13646380973}"/>
              </a:ext>
            </a:extLst>
          </p:cNvPr>
          <p:cNvPicPr preferRelativeResize="0"/>
          <p:nvPr/>
        </p:nvPicPr>
        <p:blipFill rotWithShape="1">
          <a:blip r:embed="rId3"/>
          <a:srcRect l="16524" r="14499"/>
          <a:stretch/>
        </p:blipFill>
        <p:spPr>
          <a:xfrm>
            <a:off x="4510216" y="584563"/>
            <a:ext cx="7058075" cy="4807972"/>
          </a:xfrm>
          <a:prstGeom prst="rect">
            <a:avLst/>
          </a:prstGeom>
          <a:noFill/>
          <a:ln>
            <a:noFill/>
          </a:ln>
        </p:spPr>
      </p:pic>
      <p:sp>
        <p:nvSpPr>
          <p:cNvPr id="23" name="Caption Text 3">
            <a:extLst>
              <a:ext uri="{FF2B5EF4-FFF2-40B4-BE49-F238E27FC236}">
                <a16:creationId xmlns:a16="http://schemas.microsoft.com/office/drawing/2014/main" id="{1A820054-758E-5637-E2B4-7E0E06E48412}"/>
              </a:ext>
            </a:extLst>
          </p:cNvPr>
          <p:cNvSpPr>
            <a:spLocks noGrp="1"/>
          </p:cNvSpPr>
          <p:nvPr>
            <p:ph type="body" idx="6"/>
          </p:nvPr>
        </p:nvSpPr>
        <p:spPr>
          <a:xfrm>
            <a:off x="5218795" y="5392535"/>
            <a:ext cx="5335069" cy="488394"/>
          </a:xfrm>
        </p:spPr>
        <p:txBody>
          <a:bodyPr/>
          <a:lstStyle/>
          <a:p>
            <a:r>
              <a:rPr lang="en-US" dirty="0"/>
              <a:t>Image: UNE Next generation ecosystem, sourced from https://projectuplift.une.edu.au/</a:t>
            </a:r>
          </a:p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406075883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56CBECCC-C38F-5E28-63B2-7643027D55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580" y="392213"/>
            <a:ext cx="7574314" cy="797523"/>
          </a:xfrm>
        </p:spPr>
        <p:txBody>
          <a:bodyPr/>
          <a:lstStyle/>
          <a:p>
            <a:r>
              <a:rPr lang="en-US" dirty="0"/>
              <a:t>UNE Uplift – Current progress</a:t>
            </a:r>
            <a:endParaRPr lang="en-AU" dirty="0"/>
          </a:p>
        </p:txBody>
      </p:sp>
      <p:sp>
        <p:nvSpPr>
          <p:cNvPr id="23" name="Text Placeholder 2">
            <a:extLst>
              <a:ext uri="{FF2B5EF4-FFF2-40B4-BE49-F238E27FC236}">
                <a16:creationId xmlns:a16="http://schemas.microsoft.com/office/drawing/2014/main" id="{1A820054-758E-5637-E2B4-7E0E06E48412}"/>
              </a:ext>
            </a:extLst>
          </p:cNvPr>
          <p:cNvSpPr>
            <a:spLocks noGrp="1"/>
          </p:cNvSpPr>
          <p:nvPr>
            <p:ph type="body" idx="6"/>
          </p:nvPr>
        </p:nvSpPr>
        <p:spPr>
          <a:xfrm>
            <a:off x="760931" y="1365805"/>
            <a:ext cx="5493022" cy="4126389"/>
          </a:xfrm>
        </p:spPr>
        <p:txBody>
          <a:bodyPr/>
          <a:lstStyle/>
          <a:p>
            <a:pPr marL="514350" indent="-285750" algn="l">
              <a:buFont typeface="Arial" panose="020B0604020202020204" pitchFamily="34" charset="0"/>
              <a:buChar char="•"/>
            </a:pPr>
            <a:r>
              <a:rPr lang="en-US" sz="2400" dirty="0"/>
              <a:t>Unit evaluation</a:t>
            </a:r>
          </a:p>
          <a:p>
            <a:pPr marL="514350" indent="-285750" algn="l">
              <a:buFont typeface="Arial" panose="020B0604020202020204" pitchFamily="34" charset="0"/>
              <a:buChar char="•"/>
            </a:pPr>
            <a:r>
              <a:rPr lang="en-US" sz="2400" dirty="0"/>
              <a:t>Uplift Elements</a:t>
            </a:r>
          </a:p>
          <a:p>
            <a:pPr marL="514350" indent="-285750" algn="l">
              <a:buFont typeface="Arial" panose="020B0604020202020204" pitchFamily="34" charset="0"/>
              <a:buChar char="•"/>
            </a:pPr>
            <a:r>
              <a:rPr lang="en-US" sz="2400" dirty="0"/>
              <a:t>Alignment to UNE Learning Standards and TELAS</a:t>
            </a:r>
          </a:p>
          <a:p>
            <a:pPr marL="514350" indent="-285750" algn="l">
              <a:buFont typeface="Arial" panose="020B0604020202020204" pitchFamily="34" charset="0"/>
              <a:buChar char="•"/>
            </a:pPr>
            <a:r>
              <a:rPr lang="en-US" sz="2400" dirty="0"/>
              <a:t>Moodle theme and upgrade, rebrand (‘</a:t>
            </a:r>
            <a:r>
              <a:rPr lang="en-US" sz="2400" dirty="0" err="1"/>
              <a:t>myLearn</a:t>
            </a:r>
            <a:r>
              <a:rPr lang="en-US" sz="2400" dirty="0"/>
              <a:t>’)</a:t>
            </a:r>
          </a:p>
          <a:p>
            <a:pPr marL="514350" indent="-285750" algn="l">
              <a:buFont typeface="Arial" panose="020B0604020202020204" pitchFamily="34" charset="0"/>
              <a:buChar char="•"/>
            </a:pPr>
            <a:r>
              <a:rPr lang="en-US" sz="2400" dirty="0"/>
              <a:t>Unit design and navigation consistency</a:t>
            </a:r>
          </a:p>
          <a:p>
            <a:pPr marL="514350" indent="-285750" algn="l">
              <a:buFont typeface="Arial" panose="020B0604020202020204" pitchFamily="34" charset="0"/>
              <a:buChar char="•"/>
            </a:pPr>
            <a:r>
              <a:rPr lang="en-US" sz="2400" dirty="0"/>
              <a:t>MVP vs ongoing good practice</a:t>
            </a:r>
          </a:p>
          <a:p>
            <a:endParaRPr lang="en-AU" dirty="0"/>
          </a:p>
        </p:txBody>
      </p:sp>
      <p:pic>
        <p:nvPicPr>
          <p:cNvPr id="24" name="Image 3" descr="UNE Uplift rocket logo - a friendly green and white 2D illustration of a rocket, flying out of clouds into a black night sky">
            <a:extLst>
              <a:ext uri="{FF2B5EF4-FFF2-40B4-BE49-F238E27FC236}">
                <a16:creationId xmlns:a16="http://schemas.microsoft.com/office/drawing/2014/main" id="{AE8DEA8C-E5AA-0F1B-AC23-C13646380973}"/>
              </a:ext>
            </a:extLst>
          </p:cNvPr>
          <p:cNvPicPr preferRelativeResize="0"/>
          <p:nvPr/>
        </p:nvPicPr>
        <p:blipFill>
          <a:blip r:embed="rId3"/>
          <a:stretch>
            <a:fillRect/>
          </a:stretch>
        </p:blipFill>
        <p:spPr>
          <a:xfrm>
            <a:off x="6724957" y="1365805"/>
            <a:ext cx="4706112" cy="3529584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Caption text 4">
            <a:extLst>
              <a:ext uri="{FF2B5EF4-FFF2-40B4-BE49-F238E27FC236}">
                <a16:creationId xmlns:a16="http://schemas.microsoft.com/office/drawing/2014/main" id="{216A711A-4546-4A26-93DA-4A42C6B50BA8}"/>
              </a:ext>
            </a:extLst>
          </p:cNvPr>
          <p:cNvSpPr txBox="1">
            <a:spLocks/>
          </p:cNvSpPr>
          <p:nvPr/>
        </p:nvSpPr>
        <p:spPr>
          <a:xfrm>
            <a:off x="6959281" y="5071458"/>
            <a:ext cx="4237464" cy="5583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2286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kern="0" dirty="0"/>
              <a:t>Image: UNE Uplift logo. Sourced from https://projectuplift.une.edu.au/</a:t>
            </a:r>
          </a:p>
          <a:p>
            <a:endParaRPr lang="en-AU" kern="0" dirty="0"/>
          </a:p>
        </p:txBody>
      </p:sp>
    </p:spTree>
    <p:extLst>
      <p:ext uri="{BB962C8B-B14F-4D97-AF65-F5344CB8AC3E}">
        <p14:creationId xmlns:p14="http://schemas.microsoft.com/office/powerpoint/2010/main" val="315033682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56CBECCC-C38F-5E28-63B2-7643027D55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580" y="392213"/>
            <a:ext cx="7574314" cy="797523"/>
          </a:xfrm>
        </p:spPr>
        <p:txBody>
          <a:bodyPr/>
          <a:lstStyle/>
          <a:p>
            <a:r>
              <a:rPr lang="en-US" dirty="0"/>
              <a:t>Uplift – 16 Elements</a:t>
            </a:r>
            <a:endParaRPr lang="en-AU" dirty="0"/>
          </a:p>
        </p:txBody>
      </p:sp>
      <p:pic>
        <p:nvPicPr>
          <p:cNvPr id="24" name="Image 2" descr="Table of UNE Uplift Elements. 1-14 boxes categorised under key themes &quot;Layout and interface&quot;, &quot;Media and resources&quot; &quot;Asssessment&quot; and &quot;Communication and interaction&quot;. Element 14 is labeled Universal Design for Learning (UDL). ">
            <a:extLst>
              <a:ext uri="{FF2B5EF4-FFF2-40B4-BE49-F238E27FC236}">
                <a16:creationId xmlns:a16="http://schemas.microsoft.com/office/drawing/2014/main" id="{AE8DEA8C-E5AA-0F1B-AC23-C13646380973}"/>
              </a:ext>
            </a:extLst>
          </p:cNvPr>
          <p:cNvPicPr preferRelativeResize="0"/>
          <p:nvPr/>
        </p:nvPicPr>
        <p:blipFill>
          <a:blip r:embed="rId3"/>
          <a:stretch>
            <a:fillRect/>
          </a:stretch>
        </p:blipFill>
        <p:spPr>
          <a:xfrm>
            <a:off x="161026" y="1272655"/>
            <a:ext cx="11869947" cy="2882480"/>
          </a:xfrm>
          <a:prstGeom prst="rect">
            <a:avLst/>
          </a:prstGeom>
          <a:noFill/>
          <a:ln>
            <a:noFill/>
          </a:ln>
        </p:spPr>
      </p:pic>
      <p:sp>
        <p:nvSpPr>
          <p:cNvPr id="23" name="Caption text 3">
            <a:extLst>
              <a:ext uri="{FF2B5EF4-FFF2-40B4-BE49-F238E27FC236}">
                <a16:creationId xmlns:a16="http://schemas.microsoft.com/office/drawing/2014/main" id="{1A820054-758E-5637-E2B4-7E0E06E48412}"/>
              </a:ext>
            </a:extLst>
          </p:cNvPr>
          <p:cNvSpPr>
            <a:spLocks noGrp="1"/>
          </p:cNvSpPr>
          <p:nvPr>
            <p:ph type="body" idx="6"/>
          </p:nvPr>
        </p:nvSpPr>
        <p:spPr>
          <a:xfrm>
            <a:off x="3428464" y="4443144"/>
            <a:ext cx="5335069" cy="488394"/>
          </a:xfrm>
        </p:spPr>
        <p:txBody>
          <a:bodyPr/>
          <a:lstStyle/>
          <a:p>
            <a:r>
              <a:rPr lang="en-US" dirty="0"/>
              <a:t>Image: UNE Uplift Elements, sourced from https://projectuplift.une.edu.au/unit-uplift/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51799844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56CBECCC-C38F-5E28-63B2-7643027D55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580" y="392213"/>
            <a:ext cx="7574314" cy="797523"/>
          </a:xfrm>
        </p:spPr>
        <p:txBody>
          <a:bodyPr/>
          <a:lstStyle/>
          <a:p>
            <a:r>
              <a:rPr lang="en-US" dirty="0"/>
              <a:t>Element 14: UDL</a:t>
            </a:r>
            <a:endParaRPr lang="en-AU" dirty="0"/>
          </a:p>
        </p:txBody>
      </p:sp>
      <p:sp>
        <p:nvSpPr>
          <p:cNvPr id="23" name="Text Placeholder 22">
            <a:extLst>
              <a:ext uri="{FF2B5EF4-FFF2-40B4-BE49-F238E27FC236}">
                <a16:creationId xmlns:a16="http://schemas.microsoft.com/office/drawing/2014/main" id="{1A820054-758E-5637-E2B4-7E0E06E48412}"/>
              </a:ext>
            </a:extLst>
          </p:cNvPr>
          <p:cNvSpPr>
            <a:spLocks noGrp="1"/>
          </p:cNvSpPr>
          <p:nvPr>
            <p:ph type="body" idx="6"/>
          </p:nvPr>
        </p:nvSpPr>
        <p:spPr>
          <a:xfrm>
            <a:off x="445002" y="1065774"/>
            <a:ext cx="5493022" cy="4126389"/>
          </a:xfrm>
        </p:spPr>
        <p:txBody>
          <a:bodyPr/>
          <a:lstStyle/>
          <a:p>
            <a:pPr marL="228600" indent="0" algn="l"/>
            <a:r>
              <a:rPr lang="en-AU" sz="2400" dirty="0"/>
              <a:t>Domain: Layout and Interface</a:t>
            </a:r>
          </a:p>
          <a:p>
            <a:pPr marL="228600" indent="0" algn="l"/>
            <a:endParaRPr lang="en-AU" sz="2400" dirty="0"/>
          </a:p>
          <a:p>
            <a:pPr marL="228600" indent="0" algn="l"/>
            <a:r>
              <a:rPr lang="en-AU" sz="2400" dirty="0"/>
              <a:t>Rationale: All students can engage in learning in ways that maximise their success</a:t>
            </a:r>
          </a:p>
          <a:p>
            <a:pPr marL="228600" indent="0" algn="l"/>
            <a:endParaRPr lang="en-AU" sz="2400" dirty="0"/>
          </a:p>
          <a:p>
            <a:pPr marL="514350" indent="-285750" algn="l">
              <a:buFont typeface="Arial" panose="020B0604020202020204" pitchFamily="34" charset="0"/>
              <a:buChar char="•"/>
            </a:pPr>
            <a:r>
              <a:rPr lang="en-AU" sz="2000" dirty="0"/>
              <a:t>TELAS 1.1, 1.3, 7.3, 8.2</a:t>
            </a:r>
          </a:p>
          <a:p>
            <a:pPr marL="514350" indent="-285750" algn="l">
              <a:buFont typeface="Arial" panose="020B0604020202020204" pitchFamily="34" charset="0"/>
              <a:buChar char="•"/>
            </a:pPr>
            <a:r>
              <a:rPr lang="en-AU" sz="2000" dirty="0"/>
              <a:t>UNE Online Learning Standards: 1, 7</a:t>
            </a:r>
          </a:p>
          <a:p>
            <a:pPr marL="514350" indent="-285750" algn="l">
              <a:buFont typeface="Arial" panose="020B0604020202020204" pitchFamily="34" charset="0"/>
              <a:buChar char="•"/>
            </a:pPr>
            <a:r>
              <a:rPr lang="en-AU" sz="2000" dirty="0"/>
              <a:t>Future Fit – Personalised Learning Journeys</a:t>
            </a:r>
            <a:endParaRPr lang="en-US" sz="2000" dirty="0"/>
          </a:p>
        </p:txBody>
      </p:sp>
      <p:pic>
        <p:nvPicPr>
          <p:cNvPr id="24" name="Image 3" descr="Two women working together on a mobile phone">
            <a:extLst>
              <a:ext uri="{FF2B5EF4-FFF2-40B4-BE49-F238E27FC236}">
                <a16:creationId xmlns:a16="http://schemas.microsoft.com/office/drawing/2014/main" id="{AE8DEA8C-E5AA-0F1B-AC23-C13646380973}"/>
              </a:ext>
            </a:extLst>
          </p:cNvPr>
          <p:cNvPicPr preferRelativeResize="0"/>
          <p:nvPr/>
        </p:nvPicPr>
        <p:blipFill>
          <a:blip r:embed="rId3"/>
          <a:stretch>
            <a:fillRect/>
          </a:stretch>
        </p:blipFill>
        <p:spPr>
          <a:xfrm>
            <a:off x="6604763" y="1189736"/>
            <a:ext cx="5142235" cy="3430835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Caption text 4">
            <a:extLst>
              <a:ext uri="{FF2B5EF4-FFF2-40B4-BE49-F238E27FC236}">
                <a16:creationId xmlns:a16="http://schemas.microsoft.com/office/drawing/2014/main" id="{6D93AF65-E1C3-4349-81AE-68C2373BE1DC}"/>
              </a:ext>
            </a:extLst>
          </p:cNvPr>
          <p:cNvSpPr/>
          <p:nvPr/>
        </p:nvSpPr>
        <p:spPr>
          <a:xfrm>
            <a:off x="6931099" y="4832503"/>
            <a:ext cx="448956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AU" dirty="0"/>
              <a:t>Photo by </a:t>
            </a:r>
            <a:r>
              <a:rPr lang="en-AU" dirty="0"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 O C I A L . C U T</a:t>
            </a:r>
            <a:r>
              <a:rPr lang="en-AU" dirty="0"/>
              <a:t> on </a:t>
            </a:r>
            <a:r>
              <a:rPr lang="en-AU" dirty="0" err="1"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Unsplash</a:t>
            </a:r>
            <a:r>
              <a:rPr lang="en-AU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002961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56817F-6532-1548-905D-5B55BD72A2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7855" y="309447"/>
            <a:ext cx="10957593" cy="1000685"/>
          </a:xfrm>
        </p:spPr>
        <p:txBody>
          <a:bodyPr/>
          <a:lstStyle/>
          <a:p>
            <a:r>
              <a:rPr lang="en-US" dirty="0"/>
              <a:t>Element 14 in detail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29D3A2F-0DA5-0B49-8BEB-F91F5C149F5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23104" y="1229236"/>
            <a:ext cx="10957594" cy="3828027"/>
          </a:xfrm>
        </p:spPr>
        <p:txBody>
          <a:bodyPr/>
          <a:lstStyle/>
          <a:p>
            <a:pPr marL="95250" indent="0">
              <a:buNone/>
            </a:pPr>
            <a:r>
              <a:rPr lang="en-AU" dirty="0"/>
              <a:t>Essentials:</a:t>
            </a:r>
          </a:p>
          <a:p>
            <a:pPr marL="95250" indent="0">
              <a:buNone/>
            </a:pPr>
            <a:endParaRPr lang="en-AU" dirty="0"/>
          </a:p>
          <a:p>
            <a:r>
              <a:rPr lang="en-AU" dirty="0"/>
              <a:t>Content, where applicable, is offered in multiple formats (audio/video/text)</a:t>
            </a:r>
          </a:p>
          <a:p>
            <a:r>
              <a:rPr lang="en-AU" dirty="0"/>
              <a:t>Transcripts are provided for every video</a:t>
            </a:r>
          </a:p>
          <a:p>
            <a:r>
              <a:rPr lang="en-AU" dirty="0"/>
              <a:t>Media has clear audio for automatic transcript accuracy</a:t>
            </a:r>
          </a:p>
          <a:p>
            <a:r>
              <a:rPr lang="en-AU" dirty="0"/>
              <a:t>Media reflects the diversity of our student cohort</a:t>
            </a:r>
          </a:p>
          <a:p>
            <a:pPr marL="95250" indent="0">
              <a:buNone/>
            </a:pPr>
            <a:endParaRPr lang="en-AU" dirty="0"/>
          </a:p>
          <a:p>
            <a:pPr marL="95250" indent="0">
              <a:buNone/>
            </a:pPr>
            <a:r>
              <a:rPr lang="en-AU" dirty="0"/>
              <a:t>Guidance: </a:t>
            </a:r>
          </a:p>
          <a:p>
            <a:r>
              <a:rPr lang="en-AU" dirty="0"/>
              <a:t>Consider providing multiple ways for student to engage with idea and present their own work.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3427681"/>
      </p:ext>
    </p:extLst>
  </p:cSld>
  <p:clrMapOvr>
    <a:masterClrMapping/>
  </p:clrMapOvr>
</p:sld>
</file>

<file path=ppt/theme/theme1.xml><?xml version="1.0" encoding="utf-8"?>
<a:theme xmlns:a="http://schemas.openxmlformats.org/drawingml/2006/main" name="2_Office Theme">
  <a:themeElements>
    <a:clrScheme name="ADCET">
      <a:dk1>
        <a:srgbClr val="000000"/>
      </a:dk1>
      <a:lt1>
        <a:srgbClr val="FFFFFF"/>
      </a:lt1>
      <a:dk2>
        <a:srgbClr val="323232"/>
      </a:dk2>
      <a:lt2>
        <a:srgbClr val="B2B2B2"/>
      </a:lt2>
      <a:accent1>
        <a:srgbClr val="0089A8"/>
      </a:accent1>
      <a:accent2>
        <a:srgbClr val="00B7E0"/>
      </a:accent2>
      <a:accent3>
        <a:srgbClr val="000000"/>
      </a:accent3>
      <a:accent4>
        <a:srgbClr val="A5A5A5"/>
      </a:accent4>
      <a:accent5>
        <a:srgbClr val="53DFFF"/>
      </a:accent5>
      <a:accent6>
        <a:srgbClr val="8CEAFE"/>
      </a:accent6>
      <a:hlink>
        <a:srgbClr val="00B7E0"/>
      </a:hlink>
      <a:folHlink>
        <a:srgbClr val="00B7E0"/>
      </a:folHlink>
    </a:clrScheme>
    <a:fontScheme name="Custom 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242681ae-e6e2-4ee6-90fd-f2c0d11c7b09" xsi:nil="true"/>
    <lcf76f155ced4ddcb4097134ff3c332f xmlns="43435717-49c9-4489-9470-c7c98d62699d">
      <Terms xmlns="http://schemas.microsoft.com/office/infopath/2007/PartnerControls"/>
    </lcf76f155ced4ddcb4097134ff3c332f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95E3D60D9E6E04A88E6C46A8F8E80F5" ma:contentTypeVersion="13" ma:contentTypeDescription="Create a new document." ma:contentTypeScope="" ma:versionID="0102e17739e9ada5fd068af298699220">
  <xsd:schema xmlns:xsd="http://www.w3.org/2001/XMLSchema" xmlns:xs="http://www.w3.org/2001/XMLSchema" xmlns:p="http://schemas.microsoft.com/office/2006/metadata/properties" xmlns:ns2="43435717-49c9-4489-9470-c7c98d62699d" xmlns:ns3="242681ae-e6e2-4ee6-90fd-f2c0d11c7b09" targetNamespace="http://schemas.microsoft.com/office/2006/metadata/properties" ma:root="true" ma:fieldsID="26b463508315ee9b7d9eb8427db6bc5b" ns2:_="" ns3:_="">
    <xsd:import namespace="43435717-49c9-4489-9470-c7c98d62699d"/>
    <xsd:import namespace="242681ae-e6e2-4ee6-90fd-f2c0d11c7b09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bjectDetectorVersions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DateTaken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3435717-49c9-4489-9470-c7c98d62699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lcf76f155ced4ddcb4097134ff3c332f" ma:index="14" nillable="true" ma:taxonomy="true" ma:internalName="lcf76f155ced4ddcb4097134ff3c332f" ma:taxonomyFieldName="MediaServiceImageTags" ma:displayName="Image Tags" ma:readOnly="false" ma:fieldId="{5cf76f15-5ced-4ddc-b409-7134ff3c332f}" ma:taxonomyMulti="true" ma:sspId="3be76f96-e7f0-4e7c-b4d8-bf0f4c547e18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9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LengthInSeconds" ma:index="20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42681ae-e6e2-4ee6-90fd-f2c0d11c7b09" elementFormDefault="qualified">
    <xsd:import namespace="http://schemas.microsoft.com/office/2006/documentManagement/types"/>
    <xsd:import namespace="http://schemas.microsoft.com/office/infopath/2007/PartnerControls"/>
    <xsd:element name="SharedWithUsers" ma:index="11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2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15" nillable="true" ma:displayName="Taxonomy Catch All Column" ma:hidden="true" ma:list="{bd00c8ac-6135-4edf-90aa-1e6137a64d6d}" ma:internalName="TaxCatchAll" ma:showField="CatchAllData" ma:web="242681ae-e6e2-4ee6-90fd-f2c0d11c7b09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E633E022-EC21-417D-82F4-D1FA1D53ABCD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30B4A057-D1D1-41A5-A0F9-4BCA4BF09A0C}">
  <ds:schemaRefs>
    <ds:schemaRef ds:uri="http://schemas.microsoft.com/office/2006/documentManagement/types"/>
    <ds:schemaRef ds:uri="http://purl.org/dc/elements/1.1/"/>
    <ds:schemaRef ds:uri="http://www.w3.org/XML/1998/namespace"/>
    <ds:schemaRef ds:uri="http://purl.org/dc/terms/"/>
    <ds:schemaRef ds:uri="43435717-49c9-4489-9470-c7c98d62699d"/>
    <ds:schemaRef ds:uri="http://schemas.microsoft.com/office/2006/metadata/properties"/>
    <ds:schemaRef ds:uri="http://purl.org/dc/dcmitype/"/>
    <ds:schemaRef ds:uri="http://schemas.microsoft.com/office/infopath/2007/PartnerControls"/>
    <ds:schemaRef ds:uri="http://schemas.openxmlformats.org/package/2006/metadata/core-properties"/>
    <ds:schemaRef ds:uri="242681ae-e6e2-4ee6-90fd-f2c0d11c7b09"/>
  </ds:schemaRefs>
</ds:datastoreItem>
</file>

<file path=customXml/itemProps3.xml><?xml version="1.0" encoding="utf-8"?>
<ds:datastoreItem xmlns:ds="http://schemas.openxmlformats.org/officeDocument/2006/customXml" ds:itemID="{121E032C-CB19-4758-8842-6E4B75989CA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3435717-49c9-4489-9470-c7c98d62699d"/>
    <ds:schemaRef ds:uri="242681ae-e6e2-4ee6-90fd-f2c0d11c7b09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996</TotalTime>
  <Words>623</Words>
  <Application>Microsoft Office PowerPoint</Application>
  <PresentationFormat>Widescreen</PresentationFormat>
  <Paragraphs>97</Paragraphs>
  <Slides>15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9" baseType="lpstr">
      <vt:lpstr>Arial</vt:lpstr>
      <vt:lpstr>Arial,Sans-Serif</vt:lpstr>
      <vt:lpstr>Calibri</vt:lpstr>
      <vt:lpstr>2_Office Theme</vt:lpstr>
      <vt:lpstr>UDL in Uplift</vt:lpstr>
      <vt:lpstr>About this session</vt:lpstr>
      <vt:lpstr>Acknowledgement to traditional custodians</vt:lpstr>
      <vt:lpstr>What we’ll be covering</vt:lpstr>
      <vt:lpstr>UNE Project Uplift</vt:lpstr>
      <vt:lpstr>UNE Uplift – Current progress</vt:lpstr>
      <vt:lpstr>Uplift – 16 Elements</vt:lpstr>
      <vt:lpstr>Element 14: UDL</vt:lpstr>
      <vt:lpstr>Element 14 in detail</vt:lpstr>
      <vt:lpstr>Uplift Elements</vt:lpstr>
      <vt:lpstr>The How</vt:lpstr>
      <vt:lpstr>Challenges</vt:lpstr>
      <vt:lpstr>Takeaways and future work</vt:lpstr>
      <vt:lpstr>Contacts</vt:lpstr>
      <vt:lpstr>Q &amp; A session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Katie Duncan</dc:creator>
  <cp:lastModifiedBy>Kylie Geard</cp:lastModifiedBy>
  <cp:revision>78</cp:revision>
  <dcterms:created xsi:type="dcterms:W3CDTF">2021-04-07T23:16:07Z</dcterms:created>
  <dcterms:modified xsi:type="dcterms:W3CDTF">2023-09-03T05:52:00Z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51a6c3db-1667-4f49-995a-8b9973972958_Enabled">
    <vt:lpwstr>true</vt:lpwstr>
  </property>
  <property fmtid="{D5CDD505-2E9C-101B-9397-08002B2CF9AE}" pid="3" name="MSIP_Label_51a6c3db-1667-4f49-995a-8b9973972958_SetDate">
    <vt:lpwstr>2021-04-07T23:16:08Z</vt:lpwstr>
  </property>
  <property fmtid="{D5CDD505-2E9C-101B-9397-08002B2CF9AE}" pid="4" name="MSIP_Label_51a6c3db-1667-4f49-995a-8b9973972958_Method">
    <vt:lpwstr>Standard</vt:lpwstr>
  </property>
  <property fmtid="{D5CDD505-2E9C-101B-9397-08002B2CF9AE}" pid="5" name="MSIP_Label_51a6c3db-1667-4f49-995a-8b9973972958_Name">
    <vt:lpwstr>UTS-Internal</vt:lpwstr>
  </property>
  <property fmtid="{D5CDD505-2E9C-101B-9397-08002B2CF9AE}" pid="6" name="MSIP_Label_51a6c3db-1667-4f49-995a-8b9973972958_SiteId">
    <vt:lpwstr>e8911c26-cf9f-4a9c-878e-527807be8791</vt:lpwstr>
  </property>
  <property fmtid="{D5CDD505-2E9C-101B-9397-08002B2CF9AE}" pid="7" name="MSIP_Label_51a6c3db-1667-4f49-995a-8b9973972958_ActionId">
    <vt:lpwstr>c86f6691-0e77-4151-be4b-70a846ccf7ed</vt:lpwstr>
  </property>
  <property fmtid="{D5CDD505-2E9C-101B-9397-08002B2CF9AE}" pid="8" name="MSIP_Label_51a6c3db-1667-4f49-995a-8b9973972958_ContentBits">
    <vt:lpwstr>0</vt:lpwstr>
  </property>
  <property fmtid="{D5CDD505-2E9C-101B-9397-08002B2CF9AE}" pid="9" name="ContentTypeId">
    <vt:lpwstr>0x010100595E3D60D9E6E04A88E6C46A8F8E80F5</vt:lpwstr>
  </property>
  <property fmtid="{D5CDD505-2E9C-101B-9397-08002B2CF9AE}" pid="10" name="MediaServiceImageTags">
    <vt:lpwstr/>
  </property>
</Properties>
</file>