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4"/>
  </p:sldMasterIdLst>
  <p:notesMasterIdLst>
    <p:notesMasterId r:id="rId29"/>
  </p:notesMasterIdLst>
  <p:sldIdLst>
    <p:sldId id="344" r:id="rId5"/>
    <p:sldId id="555" r:id="rId6"/>
    <p:sldId id="526" r:id="rId7"/>
    <p:sldId id="557" r:id="rId8"/>
    <p:sldId id="948" r:id="rId9"/>
    <p:sldId id="560" r:id="rId10"/>
    <p:sldId id="553" r:id="rId11"/>
    <p:sldId id="561" r:id="rId12"/>
    <p:sldId id="949" r:id="rId13"/>
    <p:sldId id="562" r:id="rId14"/>
    <p:sldId id="964" r:id="rId15"/>
    <p:sldId id="954" r:id="rId16"/>
    <p:sldId id="951" r:id="rId17"/>
    <p:sldId id="956" r:id="rId18"/>
    <p:sldId id="952" r:id="rId19"/>
    <p:sldId id="957" r:id="rId20"/>
    <p:sldId id="958" r:id="rId21"/>
    <p:sldId id="965" r:id="rId22"/>
    <p:sldId id="961" r:id="rId23"/>
    <p:sldId id="960" r:id="rId24"/>
    <p:sldId id="563" r:id="rId25"/>
    <p:sldId id="950" r:id="rId26"/>
    <p:sldId id="955" r:id="rId27"/>
    <p:sldId id="55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621F0B-2B36-947E-E625-40FDB8DF8E50}" name="Katie Duncan" initials="KD" userId="S::katie.duncan@uts.edu.au::20031329-eb85-44e7-8c9b-a40bfc81d279" providerId="AD"/>
  <p188:author id="{BBD3EBEE-A916-69B2-8B59-40E4DC3B32C3}" name="Ashley Willcox" initials="AW" userId="S::ashley.willcox@uts.edu.au::52aa89a3-312d-403e-a462-82940a733e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4C8B"/>
    <a:srgbClr val="99CED8"/>
    <a:srgbClr val="664D8C"/>
    <a:srgbClr val="EDF3F4"/>
    <a:srgbClr val="0F4AEC"/>
    <a:srgbClr val="0F4BEC"/>
    <a:srgbClr val="3F6FEF"/>
    <a:srgbClr val="323232"/>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6" autoAdjust="0"/>
    <p:restoredTop sz="87852" autoAdjust="0"/>
  </p:normalViewPr>
  <p:slideViewPr>
    <p:cSldViewPr snapToGrid="0">
      <p:cViewPr varScale="1">
        <p:scale>
          <a:sx n="92" d="100"/>
          <a:sy n="92" d="100"/>
        </p:scale>
        <p:origin x="258"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Hawkeswood" userId="63bada2e-462c-4af3-bfba-3429ca74680e" providerId="ADAL" clId="{6FDDFF7E-588A-4903-B99A-A5D3C5C85246}"/>
    <pc:docChg chg="undo custSel modSld">
      <pc:chgData name="Jane Hawkeswood" userId="63bada2e-462c-4af3-bfba-3429ca74680e" providerId="ADAL" clId="{6FDDFF7E-588A-4903-B99A-A5D3C5C85246}" dt="2023-08-25T02:26:39.435" v="39"/>
      <pc:docMkLst>
        <pc:docMk/>
      </pc:docMkLst>
      <pc:sldChg chg="modSp mod">
        <pc:chgData name="Jane Hawkeswood" userId="63bada2e-462c-4af3-bfba-3429ca74680e" providerId="ADAL" clId="{6FDDFF7E-588A-4903-B99A-A5D3C5C85246}" dt="2023-08-25T02:26:39.435" v="39"/>
        <pc:sldMkLst>
          <pc:docMk/>
          <pc:sldMk cId="702158365" sldId="955"/>
        </pc:sldMkLst>
        <pc:spChg chg="mod modVis">
          <ac:chgData name="Jane Hawkeswood" userId="63bada2e-462c-4af3-bfba-3429ca74680e" providerId="ADAL" clId="{6FDDFF7E-588A-4903-B99A-A5D3C5C85246}" dt="2023-08-25T02:25:29.891" v="1" actId="1076"/>
          <ac:spMkLst>
            <pc:docMk/>
            <pc:sldMk cId="702158365" sldId="955"/>
            <ac:spMk id="3" creationId="{DD0C6766-BB64-3939-BB46-F163149D6D8E}"/>
          </ac:spMkLst>
        </pc:spChg>
        <pc:spChg chg="ord">
          <ac:chgData name="Jane Hawkeswood" userId="63bada2e-462c-4af3-bfba-3429ca74680e" providerId="ADAL" clId="{6FDDFF7E-588A-4903-B99A-A5D3C5C85246}" dt="2023-08-25T02:26:25.402" v="25"/>
          <ac:spMkLst>
            <pc:docMk/>
            <pc:sldMk cId="702158365" sldId="955"/>
            <ac:spMk id="24" creationId="{5D1039D6-7EEB-FF75-3572-2F675105B253}"/>
          </ac:spMkLst>
        </pc:spChg>
        <pc:grpChg chg="mod">
          <ac:chgData name="Jane Hawkeswood" userId="63bada2e-462c-4af3-bfba-3429ca74680e" providerId="ADAL" clId="{6FDDFF7E-588A-4903-B99A-A5D3C5C85246}" dt="2023-08-25T02:26:24.305" v="22" actId="962"/>
          <ac:grpSpMkLst>
            <pc:docMk/>
            <pc:sldMk cId="702158365" sldId="955"/>
            <ac:grpSpMk id="52" creationId="{9854C911-0F82-E712-0D99-EBBC2F24B7C8}"/>
          </ac:grpSpMkLst>
        </pc:grpChg>
        <pc:grpChg chg="ord">
          <ac:chgData name="Jane Hawkeswood" userId="63bada2e-462c-4af3-bfba-3429ca74680e" providerId="ADAL" clId="{6FDDFF7E-588A-4903-B99A-A5D3C5C85246}" dt="2023-08-25T02:26:39.435" v="39"/>
          <ac:grpSpMkLst>
            <pc:docMk/>
            <pc:sldMk cId="702158365" sldId="955"/>
            <ac:grpSpMk id="53" creationId="{6CF919D6-F805-6DAB-F889-C0DDB343BCB5}"/>
          </ac:grpSpMkLst>
        </pc:grpChg>
        <pc:grpChg chg="ord">
          <ac:chgData name="Jane Hawkeswood" userId="63bada2e-462c-4af3-bfba-3429ca74680e" providerId="ADAL" clId="{6FDDFF7E-588A-4903-B99A-A5D3C5C85246}" dt="2023-08-25T02:26:28.646" v="34"/>
          <ac:grpSpMkLst>
            <pc:docMk/>
            <pc:sldMk cId="702158365" sldId="955"/>
            <ac:grpSpMk id="54" creationId="{5AE63AB5-E5BD-D6EA-91B9-C206FC1C2ECC}"/>
          </ac:grpSpMkLst>
        </pc:grpChg>
        <pc:grpChg chg="ord">
          <ac:chgData name="Jane Hawkeswood" userId="63bada2e-462c-4af3-bfba-3429ca74680e" providerId="ADAL" clId="{6FDDFF7E-588A-4903-B99A-A5D3C5C85246}" dt="2023-08-25T02:26:27.509" v="31"/>
          <ac:grpSpMkLst>
            <pc:docMk/>
            <pc:sldMk cId="702158365" sldId="955"/>
            <ac:grpSpMk id="55" creationId="{982DE194-B142-11AC-196D-9232AABCFB1A}"/>
          </ac:grpSpMkLst>
        </pc:grpChg>
        <pc:grpChg chg="ord">
          <ac:chgData name="Jane Hawkeswood" userId="63bada2e-462c-4af3-bfba-3429ca74680e" providerId="ADAL" clId="{6FDDFF7E-588A-4903-B99A-A5D3C5C85246}" dt="2023-08-25T02:26:26.454" v="28"/>
          <ac:grpSpMkLst>
            <pc:docMk/>
            <pc:sldMk cId="702158365" sldId="955"/>
            <ac:grpSpMk id="56" creationId="{630044BC-53CE-1199-A5F7-5EE7632BAACF}"/>
          </ac:grpSpMkLst>
        </pc:grpChg>
      </pc:sldChg>
    </pc:docChg>
  </pc:docChgLst>
  <pc:docChgLst>
    <pc:chgData name="Kylie Geard" userId="b930dff3-5db0-4b18-9d4c-f929b90677dc" providerId="ADAL" clId="{5C968781-B0E4-44D1-82C6-5A1C255368BE}"/>
    <pc:docChg chg="undo redo custSel modSld">
      <pc:chgData name="Kylie Geard" userId="b930dff3-5db0-4b18-9d4c-f929b90677dc" providerId="ADAL" clId="{5C968781-B0E4-44D1-82C6-5A1C255368BE}" dt="2023-09-03T08:48:00.517" v="9" actId="20577"/>
      <pc:docMkLst>
        <pc:docMk/>
      </pc:docMkLst>
      <pc:sldChg chg="modNotesTx">
        <pc:chgData name="Kylie Geard" userId="b930dff3-5db0-4b18-9d4c-f929b90677dc" providerId="ADAL" clId="{5C968781-B0E4-44D1-82C6-5A1C255368BE}" dt="2023-09-03T08:48:00.517" v="9" actId="20577"/>
        <pc:sldMkLst>
          <pc:docMk/>
          <pc:sldMk cId="2094061527" sldId="344"/>
        </pc:sldMkLst>
      </pc:sldChg>
      <pc:sldChg chg="modNotesTx">
        <pc:chgData name="Kylie Geard" userId="b930dff3-5db0-4b18-9d4c-f929b90677dc" providerId="ADAL" clId="{5C968781-B0E4-44D1-82C6-5A1C255368BE}" dt="2023-09-03T08:47:55.100" v="8" actId="6549"/>
        <pc:sldMkLst>
          <pc:docMk/>
          <pc:sldMk cId="1143932597" sldId="555"/>
        </pc:sldMkLst>
      </pc:sldChg>
      <pc:sldChg chg="modSp mod">
        <pc:chgData name="Kylie Geard" userId="b930dff3-5db0-4b18-9d4c-f929b90677dc" providerId="ADAL" clId="{5C968781-B0E4-44D1-82C6-5A1C255368BE}" dt="2023-09-03T08:47:37.800" v="3" actId="1076"/>
        <pc:sldMkLst>
          <pc:docMk/>
          <pc:sldMk cId="2321683451" sldId="958"/>
        </pc:sldMkLst>
        <pc:picChg chg="mod">
          <ac:chgData name="Kylie Geard" userId="b930dff3-5db0-4b18-9d4c-f929b90677dc" providerId="ADAL" clId="{5C968781-B0E4-44D1-82C6-5A1C255368BE}" dt="2023-09-03T08:47:37.800" v="3" actId="1076"/>
          <ac:picMkLst>
            <pc:docMk/>
            <pc:sldMk cId="2321683451" sldId="958"/>
            <ac:picMk id="10" creationId="{B69A8E0C-51D3-E585-EEBF-475391274F3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D2D37-CB85-CF47-8A42-CA19FB2E3614}" type="datetimeFigureOut">
              <a:rPr lang="en-US" smtClean="0"/>
              <a:t>9/3/2023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A3B1E9-D01C-394E-B452-356C221A1BEE}" type="slidenum">
              <a:rPr lang="en-US" smtClean="0"/>
              <a:t>‹#›</a:t>
            </a:fld>
            <a:endParaRPr lang="en-US"/>
          </a:p>
        </p:txBody>
      </p:sp>
    </p:spTree>
    <p:extLst>
      <p:ext uri="{BB962C8B-B14F-4D97-AF65-F5344CB8AC3E}">
        <p14:creationId xmlns:p14="http://schemas.microsoft.com/office/powerpoint/2010/main" val="906266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A3B1E9-D01C-394E-B452-356C221A1BEE}" type="slidenum">
              <a:rPr lang="en-US" smtClean="0"/>
              <a:t>1</a:t>
            </a:fld>
            <a:endParaRPr lang="en-US"/>
          </a:p>
        </p:txBody>
      </p:sp>
    </p:spTree>
    <p:extLst>
      <p:ext uri="{BB962C8B-B14F-4D97-AF65-F5344CB8AC3E}">
        <p14:creationId xmlns:p14="http://schemas.microsoft.com/office/powerpoint/2010/main" val="4001168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CA3B1E9-D01C-394E-B452-356C221A1BEE}" type="slidenum">
              <a:rPr lang="en-US" smtClean="0"/>
              <a:t>15</a:t>
            </a:fld>
            <a:endParaRPr lang="en-US"/>
          </a:p>
        </p:txBody>
      </p:sp>
    </p:spTree>
    <p:extLst>
      <p:ext uri="{BB962C8B-B14F-4D97-AF65-F5344CB8AC3E}">
        <p14:creationId xmlns:p14="http://schemas.microsoft.com/office/powerpoint/2010/main" val="2781202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A3B1E9-D01C-394E-B452-356C221A1BEE}" type="slidenum">
              <a:rPr lang="en-US" smtClean="0"/>
              <a:t>16</a:t>
            </a:fld>
            <a:endParaRPr lang="en-US"/>
          </a:p>
        </p:txBody>
      </p:sp>
    </p:spTree>
    <p:extLst>
      <p:ext uri="{BB962C8B-B14F-4D97-AF65-F5344CB8AC3E}">
        <p14:creationId xmlns:p14="http://schemas.microsoft.com/office/powerpoint/2010/main" val="898262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A3B1E9-D01C-394E-B452-356C221A1BEE}" type="slidenum">
              <a:rPr lang="en-US" smtClean="0"/>
              <a:t>17</a:t>
            </a:fld>
            <a:endParaRPr lang="en-US"/>
          </a:p>
        </p:txBody>
      </p:sp>
    </p:spTree>
    <p:extLst>
      <p:ext uri="{BB962C8B-B14F-4D97-AF65-F5344CB8AC3E}">
        <p14:creationId xmlns:p14="http://schemas.microsoft.com/office/powerpoint/2010/main" val="2809816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A3B1E9-D01C-394E-B452-356C221A1BEE}" type="slidenum">
              <a:rPr lang="en-US" smtClean="0"/>
              <a:t>18</a:t>
            </a:fld>
            <a:endParaRPr lang="en-US"/>
          </a:p>
        </p:txBody>
      </p:sp>
    </p:spTree>
    <p:extLst>
      <p:ext uri="{BB962C8B-B14F-4D97-AF65-F5344CB8AC3E}">
        <p14:creationId xmlns:p14="http://schemas.microsoft.com/office/powerpoint/2010/main" val="2721949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A3B1E9-D01C-394E-B452-356C221A1BEE}" type="slidenum">
              <a:rPr lang="en-US" smtClean="0"/>
              <a:t>20</a:t>
            </a:fld>
            <a:endParaRPr lang="en-US"/>
          </a:p>
        </p:txBody>
      </p:sp>
    </p:spTree>
    <p:extLst>
      <p:ext uri="{BB962C8B-B14F-4D97-AF65-F5344CB8AC3E}">
        <p14:creationId xmlns:p14="http://schemas.microsoft.com/office/powerpoint/2010/main" val="679182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A3B1E9-D01C-394E-B452-356C221A1BEE}" type="slidenum">
              <a:rPr lang="en-US" smtClean="0"/>
              <a:t>21</a:t>
            </a:fld>
            <a:endParaRPr lang="en-US"/>
          </a:p>
        </p:txBody>
      </p:sp>
    </p:spTree>
    <p:extLst>
      <p:ext uri="{BB962C8B-B14F-4D97-AF65-F5344CB8AC3E}">
        <p14:creationId xmlns:p14="http://schemas.microsoft.com/office/powerpoint/2010/main" val="535467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A3B1E9-D01C-394E-B452-356C221A1BEE}" type="slidenum">
              <a:rPr lang="en-US" smtClean="0"/>
              <a:t>23</a:t>
            </a:fld>
            <a:endParaRPr lang="en-US"/>
          </a:p>
        </p:txBody>
      </p:sp>
    </p:spTree>
    <p:extLst>
      <p:ext uri="{BB962C8B-B14F-4D97-AF65-F5344CB8AC3E}">
        <p14:creationId xmlns:p14="http://schemas.microsoft.com/office/powerpoint/2010/main" val="3785102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A3B1E9-D01C-394E-B452-356C221A1BEE}" type="slidenum">
              <a:rPr lang="en-US" smtClean="0"/>
              <a:t>24</a:t>
            </a:fld>
            <a:endParaRPr lang="en-US"/>
          </a:p>
        </p:txBody>
      </p:sp>
    </p:spTree>
    <p:extLst>
      <p:ext uri="{BB962C8B-B14F-4D97-AF65-F5344CB8AC3E}">
        <p14:creationId xmlns:p14="http://schemas.microsoft.com/office/powerpoint/2010/main" val="2978985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A3B1E9-D01C-394E-B452-356C221A1BEE}" type="slidenum">
              <a:rPr lang="en-US" smtClean="0"/>
              <a:t>2</a:t>
            </a:fld>
            <a:endParaRPr lang="en-US"/>
          </a:p>
        </p:txBody>
      </p:sp>
    </p:spTree>
    <p:extLst>
      <p:ext uri="{BB962C8B-B14F-4D97-AF65-F5344CB8AC3E}">
        <p14:creationId xmlns:p14="http://schemas.microsoft.com/office/powerpoint/2010/main" val="3095434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CA3B1E9-D01C-394E-B452-356C221A1BEE}" type="slidenum">
              <a:rPr lang="en-US" smtClean="0"/>
              <a:t>3</a:t>
            </a:fld>
            <a:endParaRPr lang="en-US"/>
          </a:p>
        </p:txBody>
      </p:sp>
    </p:spTree>
    <p:extLst>
      <p:ext uri="{BB962C8B-B14F-4D97-AF65-F5344CB8AC3E}">
        <p14:creationId xmlns:p14="http://schemas.microsoft.com/office/powerpoint/2010/main" val="204877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CA3B1E9-D01C-394E-B452-356C221A1BEE}" type="slidenum">
              <a:rPr lang="en-US" smtClean="0"/>
              <a:t>4</a:t>
            </a:fld>
            <a:endParaRPr lang="en-US"/>
          </a:p>
        </p:txBody>
      </p:sp>
    </p:spTree>
    <p:extLst>
      <p:ext uri="{BB962C8B-B14F-4D97-AF65-F5344CB8AC3E}">
        <p14:creationId xmlns:p14="http://schemas.microsoft.com/office/powerpoint/2010/main" val="378600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CA3B1E9-D01C-394E-B452-356C221A1BEE}" type="slidenum">
              <a:rPr lang="en-US" smtClean="0"/>
              <a:t>6</a:t>
            </a:fld>
            <a:endParaRPr lang="en-US"/>
          </a:p>
        </p:txBody>
      </p:sp>
    </p:spTree>
    <p:extLst>
      <p:ext uri="{BB962C8B-B14F-4D97-AF65-F5344CB8AC3E}">
        <p14:creationId xmlns:p14="http://schemas.microsoft.com/office/powerpoint/2010/main" val="4292376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CA3B1E9-D01C-394E-B452-356C221A1BEE}" type="slidenum">
              <a:rPr lang="en-US" smtClean="0"/>
              <a:t>7</a:t>
            </a:fld>
            <a:endParaRPr lang="en-US"/>
          </a:p>
        </p:txBody>
      </p:sp>
    </p:spTree>
    <p:extLst>
      <p:ext uri="{BB962C8B-B14F-4D97-AF65-F5344CB8AC3E}">
        <p14:creationId xmlns:p14="http://schemas.microsoft.com/office/powerpoint/2010/main" val="2007989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CA3B1E9-D01C-394E-B452-356C221A1BEE}" type="slidenum">
              <a:rPr lang="en-US" smtClean="0"/>
              <a:t>8</a:t>
            </a:fld>
            <a:endParaRPr lang="en-US"/>
          </a:p>
        </p:txBody>
      </p:sp>
    </p:spTree>
    <p:extLst>
      <p:ext uri="{BB962C8B-B14F-4D97-AF65-F5344CB8AC3E}">
        <p14:creationId xmlns:p14="http://schemas.microsoft.com/office/powerpoint/2010/main" val="1257329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CA3B1E9-D01C-394E-B452-356C221A1BEE}" type="slidenum">
              <a:rPr lang="en-US" smtClean="0"/>
              <a:t>13</a:t>
            </a:fld>
            <a:endParaRPr lang="en-US"/>
          </a:p>
        </p:txBody>
      </p:sp>
    </p:spTree>
    <p:extLst>
      <p:ext uri="{BB962C8B-B14F-4D97-AF65-F5344CB8AC3E}">
        <p14:creationId xmlns:p14="http://schemas.microsoft.com/office/powerpoint/2010/main" val="3548353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CA3B1E9-D01C-394E-B452-356C221A1BEE}" type="slidenum">
              <a:rPr lang="en-US" smtClean="0"/>
              <a:t>14</a:t>
            </a:fld>
            <a:endParaRPr lang="en-US"/>
          </a:p>
        </p:txBody>
      </p:sp>
    </p:spTree>
    <p:extLst>
      <p:ext uri="{BB962C8B-B14F-4D97-AF65-F5344CB8AC3E}">
        <p14:creationId xmlns:p14="http://schemas.microsoft.com/office/powerpoint/2010/main" val="3718224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4">
  <p:cSld name="Cover 4">
    <p:bg>
      <p:bgRef idx="1001">
        <a:schemeClr val="bg1"/>
      </p:bgRef>
    </p:bg>
    <p:spTree>
      <p:nvGrpSpPr>
        <p:cNvPr id="1" name="Shape 63"/>
        <p:cNvGrpSpPr/>
        <p:nvPr/>
      </p:nvGrpSpPr>
      <p:grpSpPr>
        <a:xfrm>
          <a:off x="0" y="0"/>
          <a:ext cx="0" cy="0"/>
          <a:chOff x="0" y="0"/>
          <a:chExt cx="0" cy="0"/>
        </a:xfrm>
      </p:grpSpPr>
      <p:sp>
        <p:nvSpPr>
          <p:cNvPr id="64" name="Google Shape;64;p9"/>
          <p:cNvSpPr txBox="1">
            <a:spLocks noGrp="1"/>
          </p:cNvSpPr>
          <p:nvPr>
            <p:ph type="ctrTitle" hasCustomPrompt="1"/>
          </p:nvPr>
        </p:nvSpPr>
        <p:spPr>
          <a:xfrm>
            <a:off x="627854" y="2684346"/>
            <a:ext cx="7574314" cy="120185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3400"/>
              <a:buFont typeface="Arial"/>
              <a:buNone/>
              <a:defRPr sz="3400">
                <a:solidFill>
                  <a:schemeClr val="tx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AU"/>
              <a:t>Title</a:t>
            </a:r>
            <a:endParaRPr/>
          </a:p>
        </p:txBody>
      </p:sp>
      <p:sp>
        <p:nvSpPr>
          <p:cNvPr id="65" name="Google Shape;65;p9"/>
          <p:cNvSpPr txBox="1">
            <a:spLocks noGrp="1"/>
          </p:cNvSpPr>
          <p:nvPr>
            <p:ph type="subTitle" idx="1" hasCustomPrompt="1"/>
          </p:nvPr>
        </p:nvSpPr>
        <p:spPr>
          <a:xfrm>
            <a:off x="627854" y="3904488"/>
            <a:ext cx="7574314" cy="1483672"/>
          </a:xfrm>
          <a:prstGeom prst="rect">
            <a:avLst/>
          </a:prstGeom>
          <a:noFill/>
          <a:ln>
            <a:noFill/>
          </a:ln>
        </p:spPr>
        <p:txBody>
          <a:bodyPr spcFirstLastPara="1" wrap="square" lIns="91425" tIns="45700" rIns="91425" bIns="45700" anchor="t" anchorCtr="0">
            <a:noAutofit/>
          </a:bodyPr>
          <a:lstStyle>
            <a:lvl1pPr lvl="0" algn="l">
              <a:lnSpc>
                <a:spcPct val="128125"/>
              </a:lnSpc>
              <a:spcBef>
                <a:spcPts val="0"/>
              </a:spcBef>
              <a:spcAft>
                <a:spcPts val="0"/>
              </a:spcAft>
              <a:buClr>
                <a:schemeClr val="lt1"/>
              </a:buClr>
              <a:buSzPts val="1600"/>
              <a:buNone/>
              <a:defRPr sz="1600">
                <a:solidFill>
                  <a:schemeClr val="tx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AU"/>
              <a:t>Subtitle</a:t>
            </a:r>
            <a:endParaRPr/>
          </a:p>
        </p:txBody>
      </p:sp>
    </p:spTree>
    <p:extLst>
      <p:ext uri="{BB962C8B-B14F-4D97-AF65-F5344CB8AC3E}">
        <p14:creationId xmlns:p14="http://schemas.microsoft.com/office/powerpoint/2010/main" val="5435842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yout 4">
  <p:cSld name="Layout 4">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7853" y="855547"/>
            <a:ext cx="10957593" cy="10006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C0C0C"/>
              </a:buClr>
              <a:buSzPts val="3400"/>
              <a:buFont typeface="Arial"/>
              <a:buNone/>
              <a:defRPr sz="3400">
                <a:solidFill>
                  <a:srgbClr val="0C0C0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7854" y="2037935"/>
            <a:ext cx="10957594" cy="3828027"/>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0"/>
              </a:spcBef>
              <a:spcAft>
                <a:spcPts val="0"/>
              </a:spcAft>
              <a:buClr>
                <a:schemeClr val="dk1"/>
              </a:buClr>
              <a:buSzPts val="2100"/>
              <a:buFont typeface="Arial"/>
              <a:buChar char="•"/>
              <a:defRPr sz="21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3801357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59F9F-B7DE-28C7-4867-81F6ADC9C2ED}"/>
              </a:ext>
            </a:extLst>
          </p:cNvPr>
          <p:cNvSpPr>
            <a:spLocks noGrp="1"/>
          </p:cNvSpPr>
          <p:nvPr>
            <p:ph type="title"/>
          </p:nvPr>
        </p:nvSpPr>
        <p:spPr>
          <a:xfrm>
            <a:off x="838200" y="365125"/>
            <a:ext cx="10842138" cy="1325563"/>
          </a:xfrm>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FF0561A-C734-9D0D-F90F-FF95C4F6D14F}"/>
              </a:ext>
            </a:extLst>
          </p:cNvPr>
          <p:cNvSpPr>
            <a:spLocks noGrp="1"/>
          </p:cNvSpPr>
          <p:nvPr>
            <p:ph type="dt" idx="10"/>
          </p:nvPr>
        </p:nvSpPr>
        <p:spPr/>
        <p:txBody>
          <a:bodyPr/>
          <a:lstStyle/>
          <a:p>
            <a:endParaRPr lang="en-AU"/>
          </a:p>
        </p:txBody>
      </p:sp>
      <p:sp>
        <p:nvSpPr>
          <p:cNvPr id="4" name="Footer Placeholder 3">
            <a:extLst>
              <a:ext uri="{FF2B5EF4-FFF2-40B4-BE49-F238E27FC236}">
                <a16:creationId xmlns:a16="http://schemas.microsoft.com/office/drawing/2014/main" id="{5526671F-D9F0-96DE-3E63-F4DEB07A0194}"/>
              </a:ext>
            </a:extLst>
          </p:cNvPr>
          <p:cNvSpPr>
            <a:spLocks noGrp="1"/>
          </p:cNvSpPr>
          <p:nvPr>
            <p:ph type="ftr" idx="11"/>
          </p:nvPr>
        </p:nvSpPr>
        <p:spPr/>
        <p:txBody>
          <a:bodyPr/>
          <a:lstStyle/>
          <a:p>
            <a:endParaRPr lang="en-AU"/>
          </a:p>
        </p:txBody>
      </p:sp>
      <p:sp>
        <p:nvSpPr>
          <p:cNvPr id="8" name="TextBox 7">
            <a:extLst>
              <a:ext uri="{FF2B5EF4-FFF2-40B4-BE49-F238E27FC236}">
                <a16:creationId xmlns:a16="http://schemas.microsoft.com/office/drawing/2014/main" id="{16D67629-CFB5-91AD-F456-123B6FC61778}"/>
              </a:ext>
            </a:extLst>
          </p:cNvPr>
          <p:cNvSpPr txBox="1"/>
          <p:nvPr userDrawn="1"/>
        </p:nvSpPr>
        <p:spPr>
          <a:xfrm>
            <a:off x="838200" y="1886308"/>
            <a:ext cx="10515603" cy="3735238"/>
          </a:xfrm>
          <a:prstGeom prst="rect">
            <a:avLst/>
          </a:prstGeom>
          <a:noFill/>
        </p:spPr>
        <p:txBody>
          <a:bodyPr wrap="square" rtlCol="0">
            <a:spAutoFit/>
          </a:bodyPr>
          <a:lstStyle/>
          <a:p>
            <a:endParaRPr lang="en-AU"/>
          </a:p>
        </p:txBody>
      </p:sp>
      <p:sp>
        <p:nvSpPr>
          <p:cNvPr id="9" name="Google Shape;17;p2">
            <a:extLst>
              <a:ext uri="{FF2B5EF4-FFF2-40B4-BE49-F238E27FC236}">
                <a16:creationId xmlns:a16="http://schemas.microsoft.com/office/drawing/2014/main" id="{50F54F76-B059-ED33-A0AA-4724949B630F}"/>
              </a:ext>
            </a:extLst>
          </p:cNvPr>
          <p:cNvSpPr txBox="1">
            <a:spLocks noGrp="1"/>
          </p:cNvSpPr>
          <p:nvPr>
            <p:ph type="body" idx="1"/>
          </p:nvPr>
        </p:nvSpPr>
        <p:spPr>
          <a:xfrm>
            <a:off x="838196" y="1908149"/>
            <a:ext cx="4863863" cy="3828027"/>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0"/>
              </a:spcBef>
              <a:spcAft>
                <a:spcPts val="0"/>
              </a:spcAft>
              <a:buClr>
                <a:schemeClr val="dk1"/>
              </a:buClr>
              <a:buSzPts val="2100"/>
              <a:buFont typeface="Arial"/>
              <a:buChar char="•"/>
              <a:defRPr sz="21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 name="Google Shape;17;p2">
            <a:extLst>
              <a:ext uri="{FF2B5EF4-FFF2-40B4-BE49-F238E27FC236}">
                <a16:creationId xmlns:a16="http://schemas.microsoft.com/office/drawing/2014/main" id="{CA2720A7-BEF0-979C-89D3-1C07FB69AA44}"/>
              </a:ext>
            </a:extLst>
          </p:cNvPr>
          <p:cNvSpPr txBox="1">
            <a:spLocks noGrp="1"/>
          </p:cNvSpPr>
          <p:nvPr>
            <p:ph type="body" idx="12"/>
          </p:nvPr>
        </p:nvSpPr>
        <p:spPr>
          <a:xfrm>
            <a:off x="5960852" y="1905662"/>
            <a:ext cx="5719486" cy="3828027"/>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0"/>
              </a:spcBef>
              <a:spcAft>
                <a:spcPts val="0"/>
              </a:spcAft>
              <a:buClr>
                <a:schemeClr val="dk1"/>
              </a:buClr>
              <a:buSzPts val="2100"/>
              <a:buFont typeface="Arial"/>
              <a:buChar char="•"/>
              <a:defRPr sz="21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1544558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89DF7-71CB-24F9-37CA-319539C664D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7C34475-CF28-48AE-0384-609736789CFB}"/>
              </a:ext>
            </a:extLst>
          </p:cNvPr>
          <p:cNvSpPr>
            <a:spLocks noGrp="1"/>
          </p:cNvSpPr>
          <p:nvPr>
            <p:ph type="dt" idx="10"/>
          </p:nvPr>
        </p:nvSpPr>
        <p:spPr/>
        <p:txBody>
          <a:bodyPr/>
          <a:lstStyle/>
          <a:p>
            <a:endParaRPr lang="en-AU"/>
          </a:p>
        </p:txBody>
      </p:sp>
      <p:sp>
        <p:nvSpPr>
          <p:cNvPr id="4" name="Footer Placeholder 3">
            <a:extLst>
              <a:ext uri="{FF2B5EF4-FFF2-40B4-BE49-F238E27FC236}">
                <a16:creationId xmlns:a16="http://schemas.microsoft.com/office/drawing/2014/main" id="{C054D7FD-AE68-7D9C-6948-D6A627CDA061}"/>
              </a:ext>
            </a:extLst>
          </p:cNvPr>
          <p:cNvSpPr>
            <a:spLocks noGrp="1"/>
          </p:cNvSpPr>
          <p:nvPr>
            <p:ph type="ftr" idx="11"/>
          </p:nvPr>
        </p:nvSpPr>
        <p:spPr/>
        <p:txBody>
          <a:bodyPr/>
          <a:lstStyle/>
          <a:p>
            <a:endParaRPr lang="en-AU"/>
          </a:p>
        </p:txBody>
      </p:sp>
    </p:spTree>
    <p:extLst>
      <p:ext uri="{BB962C8B-B14F-4D97-AF65-F5344CB8AC3E}">
        <p14:creationId xmlns:p14="http://schemas.microsoft.com/office/powerpoint/2010/main" val="1843296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yout 3" userDrawn="1">
  <p:cSld name="1_Layout 3">
    <p:bg>
      <p:bgPr>
        <a:solidFill>
          <a:schemeClr val="lt1"/>
        </a:solidFill>
        <a:effectLst/>
      </p:bgPr>
    </p:bg>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644601" y="739055"/>
            <a:ext cx="7574314" cy="79752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C0C0C"/>
              </a:buClr>
              <a:buSzPts val="3400"/>
              <a:buFont typeface="Arial"/>
              <a:buNone/>
              <a:defRPr sz="3400">
                <a:solidFill>
                  <a:srgbClr val="0C0C0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20"/>
          <p:cNvSpPr>
            <a:spLocks noGrp="1"/>
          </p:cNvSpPr>
          <p:nvPr>
            <p:ph type="pic" idx="2"/>
          </p:nvPr>
        </p:nvSpPr>
        <p:spPr>
          <a:xfrm>
            <a:off x="644601" y="1722320"/>
            <a:ext cx="5493022" cy="412638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0C0C0C"/>
              </a:buClr>
              <a:buSzPts val="2400"/>
              <a:buFont typeface="Arial"/>
              <a:buNone/>
              <a:defRPr sz="2400" b="0" i="0" u="none" strike="noStrike" cap="none">
                <a:solidFill>
                  <a:srgbClr val="0C0C0C"/>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44" name="Google Shape;144;p20"/>
          <p:cNvSpPr txBox="1">
            <a:spLocks noGrp="1"/>
          </p:cNvSpPr>
          <p:nvPr>
            <p:ph type="body" idx="6"/>
          </p:nvPr>
        </p:nvSpPr>
        <p:spPr>
          <a:xfrm>
            <a:off x="6219899" y="1722320"/>
            <a:ext cx="5493022" cy="4126389"/>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Clr>
                <a:schemeClr val="dk1"/>
              </a:buClr>
              <a:buSzPts val="1500"/>
              <a:buNone/>
              <a:defRPr sz="1500"/>
            </a:lvl1pPr>
            <a:lvl2pPr marL="914400" lvl="1" indent="-228600" algn="l">
              <a:lnSpc>
                <a:spcPct val="90000"/>
              </a:lnSpc>
              <a:spcBef>
                <a:spcPts val="10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17583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yout 3" preserve="1" userDrawn="1">
  <p:cSld name="Layout 3">
    <p:bg>
      <p:bgPr>
        <a:solidFill>
          <a:schemeClr val="lt1"/>
        </a:solidFill>
        <a:effectLst/>
      </p:bgPr>
    </p:bg>
    <p:spTree>
      <p:nvGrpSpPr>
        <p:cNvPr id="1" name="Shape 137"/>
        <p:cNvGrpSpPr/>
        <p:nvPr/>
      </p:nvGrpSpPr>
      <p:grpSpPr>
        <a:xfrm>
          <a:off x="0" y="0"/>
          <a:ext cx="0" cy="0"/>
          <a:chOff x="0" y="0"/>
          <a:chExt cx="0" cy="0"/>
        </a:xfrm>
      </p:grpSpPr>
      <p:sp>
        <p:nvSpPr>
          <p:cNvPr id="138" name="Google Shape;138;p20"/>
          <p:cNvSpPr txBox="1">
            <a:spLocks noGrp="1"/>
          </p:cNvSpPr>
          <p:nvPr>
            <p:ph type="title"/>
          </p:nvPr>
        </p:nvSpPr>
        <p:spPr>
          <a:xfrm>
            <a:off x="644601" y="739055"/>
            <a:ext cx="7574314" cy="79752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C0C0C"/>
              </a:buClr>
              <a:buSzPts val="3400"/>
              <a:buFont typeface="Arial"/>
              <a:buNone/>
              <a:defRPr sz="3400">
                <a:solidFill>
                  <a:srgbClr val="0C0C0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20"/>
          <p:cNvSpPr>
            <a:spLocks noGrp="1"/>
          </p:cNvSpPr>
          <p:nvPr>
            <p:ph type="pic" idx="2"/>
          </p:nvPr>
        </p:nvSpPr>
        <p:spPr>
          <a:xfrm>
            <a:off x="644601" y="1722320"/>
            <a:ext cx="5493022" cy="412638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0C0C0C"/>
              </a:buClr>
              <a:buSzPts val="2400"/>
              <a:buFont typeface="Arial"/>
              <a:buNone/>
              <a:defRPr sz="2400" b="0" i="0" u="none" strike="noStrike" cap="none">
                <a:solidFill>
                  <a:srgbClr val="0C0C0C"/>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 name="Google Shape;140;p20">
            <a:extLst>
              <a:ext uri="{FF2B5EF4-FFF2-40B4-BE49-F238E27FC236}">
                <a16:creationId xmlns:a16="http://schemas.microsoft.com/office/drawing/2014/main" id="{CF21F7B1-9DB8-DAD2-79BE-45976C16B854}"/>
              </a:ext>
            </a:extLst>
          </p:cNvPr>
          <p:cNvSpPr>
            <a:spLocks noGrp="1"/>
          </p:cNvSpPr>
          <p:nvPr>
            <p:ph type="pic" idx="10"/>
          </p:nvPr>
        </p:nvSpPr>
        <p:spPr>
          <a:xfrm>
            <a:off x="6215460" y="1728291"/>
            <a:ext cx="5493022" cy="4126389"/>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0C0C0C"/>
              </a:buClr>
              <a:buSzPts val="2400"/>
              <a:buFont typeface="Arial"/>
              <a:buNone/>
              <a:defRPr sz="2400" b="0" i="0" u="none" strike="noStrike" cap="none">
                <a:solidFill>
                  <a:srgbClr val="0C0C0C"/>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80483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yout 5" userDrawn="1">
  <p:cSld name="1_Layout 5">
    <p:bg>
      <p:bgPr>
        <a:solidFill>
          <a:schemeClr val="lt1"/>
        </a:solidFill>
        <a:effectLst/>
      </p:bgPr>
    </p:bg>
    <p:spTree>
      <p:nvGrpSpPr>
        <p:cNvPr id="1" name="Shape 148"/>
        <p:cNvGrpSpPr/>
        <p:nvPr/>
      </p:nvGrpSpPr>
      <p:grpSpPr>
        <a:xfrm>
          <a:off x="0" y="0"/>
          <a:ext cx="0" cy="0"/>
          <a:chOff x="0" y="0"/>
          <a:chExt cx="0" cy="0"/>
        </a:xfrm>
      </p:grpSpPr>
      <p:sp>
        <p:nvSpPr>
          <p:cNvPr id="149" name="Google Shape;149;p21"/>
          <p:cNvSpPr txBox="1">
            <a:spLocks noGrp="1"/>
          </p:cNvSpPr>
          <p:nvPr>
            <p:ph type="title"/>
          </p:nvPr>
        </p:nvSpPr>
        <p:spPr>
          <a:xfrm>
            <a:off x="627854" y="855547"/>
            <a:ext cx="5955826" cy="10006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0C0C0C"/>
              </a:buClr>
              <a:buSzPts val="3400"/>
              <a:buFont typeface="Arial"/>
              <a:buNone/>
              <a:defRPr sz="3400">
                <a:solidFill>
                  <a:srgbClr val="0C0C0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21"/>
          <p:cNvSpPr txBox="1">
            <a:spLocks noGrp="1"/>
          </p:cNvSpPr>
          <p:nvPr>
            <p:ph type="body" idx="1"/>
          </p:nvPr>
        </p:nvSpPr>
        <p:spPr>
          <a:xfrm>
            <a:off x="627854" y="1859310"/>
            <a:ext cx="5955826" cy="408140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800"/>
              <a:buFont typeface="Arial"/>
              <a:buNone/>
              <a:defRPr sz="1800"/>
            </a:lvl1pPr>
            <a:lvl2pPr marL="914400" lvl="1" indent="-228600" algn="l">
              <a:lnSpc>
                <a:spcPct val="90000"/>
              </a:lnSpc>
              <a:spcBef>
                <a:spcPts val="12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2512814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Layout 5" preserve="1" userDrawn="1">
  <p:cSld name="Layout 5">
    <p:bg>
      <p:bgPr>
        <a:solidFill>
          <a:schemeClr val="lt1"/>
        </a:solidFill>
        <a:effectLst/>
      </p:bgPr>
    </p:bg>
    <p:spTree>
      <p:nvGrpSpPr>
        <p:cNvPr id="1" name="Shape 148"/>
        <p:cNvGrpSpPr/>
        <p:nvPr/>
      </p:nvGrpSpPr>
      <p:grpSpPr>
        <a:xfrm>
          <a:off x="0" y="0"/>
          <a:ext cx="0" cy="0"/>
          <a:chOff x="0" y="0"/>
          <a:chExt cx="0" cy="0"/>
        </a:xfrm>
      </p:grpSpPr>
      <p:sp>
        <p:nvSpPr>
          <p:cNvPr id="2" name="Title 1">
            <a:extLst>
              <a:ext uri="{FF2B5EF4-FFF2-40B4-BE49-F238E27FC236}">
                <a16:creationId xmlns:a16="http://schemas.microsoft.com/office/drawing/2014/main" id="{387FDBAE-5A7E-7B3A-33A9-862FECFA7ED3}"/>
              </a:ext>
            </a:extLst>
          </p:cNvPr>
          <p:cNvSpPr>
            <a:spLocks noGrp="1"/>
          </p:cNvSpPr>
          <p:nvPr>
            <p:ph type="title"/>
          </p:nvPr>
        </p:nvSpPr>
        <p:spPr/>
        <p:txBody>
          <a:bodyPr/>
          <a:lstStyle/>
          <a:p>
            <a:r>
              <a:rPr lang="en-GB"/>
              <a:t>Click to edit Master title style</a:t>
            </a:r>
            <a:endParaRPr lang="en-AU"/>
          </a:p>
        </p:txBody>
      </p:sp>
    </p:spTree>
    <p:extLst>
      <p:ext uri="{BB962C8B-B14F-4D97-AF65-F5344CB8AC3E}">
        <p14:creationId xmlns:p14="http://schemas.microsoft.com/office/powerpoint/2010/main" val="272841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Section Divider_ Opt 1">
    <p:bg>
      <p:bgPr>
        <a:solidFill>
          <a:srgbClr val="373737"/>
        </a:solidFill>
        <a:effectLst/>
      </p:bgPr>
    </p:bg>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2D991BA5-E7AA-4FC2-BD5F-3F180A65CF8C}"/>
              </a:ext>
            </a:extLst>
          </p:cNvPr>
          <p:cNvSpPr>
            <a:spLocks noGrp="1"/>
          </p:cNvSpPr>
          <p:nvPr>
            <p:ph type="title" hasCustomPrompt="1"/>
          </p:nvPr>
        </p:nvSpPr>
        <p:spPr>
          <a:xfrm>
            <a:off x="5053404" y="2138995"/>
            <a:ext cx="5457553" cy="1451639"/>
          </a:xfrm>
        </p:spPr>
        <p:txBody>
          <a:bodyPr wrap="square" anchor="b" anchorCtr="0">
            <a:spAutoFit/>
          </a:bodyPr>
          <a:lstStyle>
            <a:lvl1pPr>
              <a:lnSpc>
                <a:spcPts val="5332"/>
              </a:lnSpc>
              <a:defRPr sz="5332" b="0">
                <a:solidFill>
                  <a:schemeClr val="bg1"/>
                </a:solidFill>
              </a:defRPr>
            </a:lvl1pPr>
          </a:lstStyle>
          <a:p>
            <a:r>
              <a:rPr lang="en-US"/>
              <a:t>Section divider heading here</a:t>
            </a:r>
            <a:endParaRPr lang="en-AU"/>
          </a:p>
        </p:txBody>
      </p:sp>
      <p:cxnSp>
        <p:nvCxnSpPr>
          <p:cNvPr id="3" name="Straight Connector">
            <a:extLst>
              <a:ext uri="{FF2B5EF4-FFF2-40B4-BE49-F238E27FC236}">
                <a16:creationId xmlns:a16="http://schemas.microsoft.com/office/drawing/2014/main" id="{B056727C-536E-409B-A8A9-46A15FBC4BAF}"/>
              </a:ext>
              <a:ext uri="{C183D7F6-B498-43B3-948B-1728B52AA6E4}">
                <adec:decorative xmlns:adec="http://schemas.microsoft.com/office/drawing/2017/decorative" val="1"/>
              </a:ext>
            </a:extLst>
          </p:cNvPr>
          <p:cNvCxnSpPr>
            <a:cxnSpLocks/>
          </p:cNvCxnSpPr>
          <p:nvPr userDrawn="1"/>
        </p:nvCxnSpPr>
        <p:spPr>
          <a:xfrm>
            <a:off x="5053404" y="3716943"/>
            <a:ext cx="5457553" cy="0"/>
          </a:xfrm>
          <a:prstGeom prst="line">
            <a:avLst/>
          </a:prstGeom>
          <a:ln w="19050">
            <a:solidFill>
              <a:srgbClr val="5AB3E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498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39077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7106363"/>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7106363"/>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 name="TextBox 5" descr="UDL in Action: the WHAT, the WHY and the HOW&#10;">
            <a:extLst>
              <a:ext uri="{FF2B5EF4-FFF2-40B4-BE49-F238E27FC236}">
                <a16:creationId xmlns:a16="http://schemas.microsoft.com/office/drawing/2014/main" id="{D8E25527-407A-8B88-5BC2-175E4FBF2509}"/>
              </a:ext>
            </a:extLst>
          </p:cNvPr>
          <p:cNvSpPr txBox="1"/>
          <p:nvPr userDrawn="1"/>
        </p:nvSpPr>
        <p:spPr>
          <a:xfrm>
            <a:off x="3353262" y="5895187"/>
            <a:ext cx="5485476" cy="369332"/>
          </a:xfrm>
          <a:prstGeom prst="rect">
            <a:avLst/>
          </a:prstGeom>
          <a:noFill/>
        </p:spPr>
        <p:txBody>
          <a:bodyPr wrap="none" rtlCol="0">
            <a:spAutoFit/>
          </a:bodyPr>
          <a:lstStyle/>
          <a:p>
            <a:pPr algn="ctr"/>
            <a:r>
              <a:rPr lang="en-AU" b="1" i="0">
                <a:solidFill>
                  <a:srgbClr val="664D8C"/>
                </a:solidFill>
                <a:latin typeface="Arial" panose="020B0604020202020204" pitchFamily="34" charset="0"/>
                <a:ea typeface="Lato Black" panose="020F0502020204030203" pitchFamily="34" charset="0"/>
                <a:cs typeface="Arial" panose="020B0604020202020204" pitchFamily="34" charset="0"/>
              </a:rPr>
              <a:t>UDL in Action: the WHAT, the WHY and the HOW</a:t>
            </a:r>
          </a:p>
        </p:txBody>
      </p:sp>
      <p:pic>
        <p:nvPicPr>
          <p:cNvPr id="8" name="Picture 7" descr="The Australian Disability Clearinghouse on Education and Training (ADCET) Logo">
            <a:extLst>
              <a:ext uri="{FF2B5EF4-FFF2-40B4-BE49-F238E27FC236}">
                <a16:creationId xmlns:a16="http://schemas.microsoft.com/office/drawing/2014/main" id="{E5339C01-9D2D-32B1-D5EA-FE17314056FD}"/>
              </a:ext>
            </a:extLst>
          </p:cNvPr>
          <p:cNvPicPr>
            <a:picLocks noChangeAspect="1"/>
          </p:cNvPicPr>
          <p:nvPr userDrawn="1"/>
        </p:nvPicPr>
        <p:blipFill>
          <a:blip r:embed="rId11"/>
          <a:srcRect/>
          <a:stretch/>
        </p:blipFill>
        <p:spPr>
          <a:xfrm>
            <a:off x="9623478" y="5895187"/>
            <a:ext cx="1730322" cy="459504"/>
          </a:xfrm>
          <a:prstGeom prst="rect">
            <a:avLst/>
          </a:prstGeom>
        </p:spPr>
      </p:pic>
      <p:pic>
        <p:nvPicPr>
          <p:cNvPr id="4" name="Picture 3">
            <a:extLst>
              <a:ext uri="{FF2B5EF4-FFF2-40B4-BE49-F238E27FC236}">
                <a16:creationId xmlns:a16="http://schemas.microsoft.com/office/drawing/2014/main" id="{F6242C31-D139-0035-DC8F-A407081EA644}"/>
              </a:ext>
              <a:ext uri="{C183D7F6-B498-43B3-948B-1728B52AA6E4}">
                <adec:decorative xmlns:adec="http://schemas.microsoft.com/office/drawing/2017/decorative" val="1"/>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3664447"/>
            <a:ext cx="5029200" cy="3291524"/>
          </a:xfrm>
          <a:prstGeom prst="rect">
            <a:avLst/>
          </a:prstGeom>
        </p:spPr>
      </p:pic>
    </p:spTree>
    <p:extLst>
      <p:ext uri="{BB962C8B-B14F-4D97-AF65-F5344CB8AC3E}">
        <p14:creationId xmlns:p14="http://schemas.microsoft.com/office/powerpoint/2010/main" val="2746693748"/>
      </p:ext>
    </p:extLst>
  </p:cSld>
  <p:clrMap bg1="lt1" tx1="dk1" bg2="dk2" tx2="lt2" accent1="accent1" accent2="accent2" accent3="accent3" accent4="accent4" accent5="accent5" accent6="accent6" hlink="hlink" folHlink="folHlink"/>
  <p:sldLayoutIdLst>
    <p:sldLayoutId id="2147483688" r:id="rId1"/>
    <p:sldLayoutId id="2147483682" r:id="rId2"/>
    <p:sldLayoutId id="2147483703" r:id="rId3"/>
    <p:sldLayoutId id="2147483701" r:id="rId4"/>
    <p:sldLayoutId id="2147483698" r:id="rId5"/>
    <p:sldLayoutId id="2147483705" r:id="rId6"/>
    <p:sldLayoutId id="2147483699" r:id="rId7"/>
    <p:sldLayoutId id="2147483706" r:id="rId8"/>
    <p:sldLayoutId id="214748370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salvationarmy.org.au/about-us/inclusion/"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F3F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6AC9DA-37D8-2BDA-6921-451BB2ABC026}"/>
              </a:ext>
            </a:extLst>
          </p:cNvPr>
          <p:cNvSpPr>
            <a:spLocks noGrp="1"/>
          </p:cNvSpPr>
          <p:nvPr>
            <p:ph type="ctrTitle"/>
          </p:nvPr>
        </p:nvSpPr>
        <p:spPr>
          <a:xfrm>
            <a:off x="1399694" y="1938425"/>
            <a:ext cx="7574314" cy="1201854"/>
          </a:xfrm>
        </p:spPr>
        <p:txBody>
          <a:bodyPr/>
          <a:lstStyle/>
          <a:p>
            <a:pPr algn="ctr"/>
            <a:r>
              <a:rPr lang="en-AU" sz="4400" b="1" dirty="0"/>
              <a:t>The UDL journey of TAFE NSW</a:t>
            </a:r>
            <a:endParaRPr lang="en-AU" sz="7200" b="1" dirty="0">
              <a:solidFill>
                <a:srgbClr val="664D8C"/>
              </a:solidFill>
              <a:latin typeface="Arial" panose="020B0604020202020204" pitchFamily="34" charset="0"/>
              <a:ea typeface="Lato" panose="020F0502020204030203" pitchFamily="34" charset="0"/>
              <a:cs typeface="Arial" panose="020B0604020202020204" pitchFamily="34" charset="0"/>
            </a:endParaRPr>
          </a:p>
        </p:txBody>
      </p:sp>
      <p:sp>
        <p:nvSpPr>
          <p:cNvPr id="2" name="Title 6">
            <a:extLst>
              <a:ext uri="{FF2B5EF4-FFF2-40B4-BE49-F238E27FC236}">
                <a16:creationId xmlns:a16="http://schemas.microsoft.com/office/drawing/2014/main" id="{7B234991-99D4-2CC7-CB7F-020C21EBFFBD}"/>
              </a:ext>
            </a:extLst>
          </p:cNvPr>
          <p:cNvSpPr txBox="1">
            <a:spLocks/>
          </p:cNvSpPr>
          <p:nvPr/>
        </p:nvSpPr>
        <p:spPr>
          <a:xfrm>
            <a:off x="1471859" y="3609267"/>
            <a:ext cx="7574314" cy="120185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3400"/>
              <a:buFont typeface="Arial"/>
              <a:buNone/>
              <a:defRPr sz="3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AU" sz="4000" kern="0">
                <a:solidFill>
                  <a:srgbClr val="664D8C"/>
                </a:solidFill>
                <a:latin typeface="Arial" panose="020B0604020202020204" pitchFamily="34" charset="0"/>
                <a:ea typeface="Lato" panose="020F0502020204030203" pitchFamily="34" charset="0"/>
                <a:cs typeface="Arial" panose="020B0604020202020204" pitchFamily="34" charset="0"/>
              </a:rPr>
              <a:t>Naomi McGrath</a:t>
            </a:r>
          </a:p>
          <a:p>
            <a:pPr algn="ctr"/>
            <a:r>
              <a:rPr lang="en-AU" sz="4000" kern="0">
                <a:solidFill>
                  <a:srgbClr val="664D8C"/>
                </a:solidFill>
                <a:latin typeface="Arial" panose="020B0604020202020204" pitchFamily="34" charset="0"/>
                <a:ea typeface="Lato" panose="020F0502020204030203" pitchFamily="34" charset="0"/>
                <a:cs typeface="Arial" panose="020B0604020202020204" pitchFamily="34" charset="0"/>
              </a:rPr>
              <a:t>John J Fardoulis</a:t>
            </a:r>
            <a:endParaRPr lang="en-AU" sz="7200" kern="0">
              <a:solidFill>
                <a:srgbClr val="664D8C"/>
              </a:solidFill>
              <a:latin typeface="Arial" panose="020B0604020202020204" pitchFamily="34" charset="0"/>
              <a:ea typeface="Lato" panose="020F0502020204030203" pitchFamily="34" charset="0"/>
              <a:cs typeface="Arial" panose="020B0604020202020204" pitchFamily="34" charset="0"/>
            </a:endParaRPr>
          </a:p>
        </p:txBody>
      </p:sp>
      <p:pic>
        <p:nvPicPr>
          <p:cNvPr id="13" name="Picture 12" descr="TAFE NSW: NSW Government">
            <a:extLst>
              <a:ext uri="{FF2B5EF4-FFF2-40B4-BE49-F238E27FC236}">
                <a16:creationId xmlns:a16="http://schemas.microsoft.com/office/drawing/2014/main" id="{1D3636C0-3857-65D2-5E5D-CB72EF72B1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041" y="522790"/>
            <a:ext cx="3801950" cy="720000"/>
          </a:xfrm>
          <a:prstGeom prst="rect">
            <a:avLst/>
          </a:prstGeom>
        </p:spPr>
      </p:pic>
      <p:pic>
        <p:nvPicPr>
          <p:cNvPr id="4" name="Picture 3">
            <a:extLst>
              <a:ext uri="{FF2B5EF4-FFF2-40B4-BE49-F238E27FC236}">
                <a16:creationId xmlns:a16="http://schemas.microsoft.com/office/drawing/2014/main" id="{CC4F98E9-071C-4D7E-28A4-D6C127D852E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64858" y="0"/>
            <a:ext cx="4164490" cy="4109013"/>
          </a:xfrm>
          <a:prstGeom prst="rect">
            <a:avLst/>
          </a:prstGeom>
        </p:spPr>
      </p:pic>
      <p:pic>
        <p:nvPicPr>
          <p:cNvPr id="6" name="Picture 5">
            <a:extLst>
              <a:ext uri="{FF2B5EF4-FFF2-40B4-BE49-F238E27FC236}">
                <a16:creationId xmlns:a16="http://schemas.microsoft.com/office/drawing/2014/main" id="{00BD4921-35EA-CE46-8869-9C645F14BF30}"/>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1060" y="522790"/>
            <a:ext cx="801598" cy="1531716"/>
          </a:xfrm>
          <a:prstGeom prst="rect">
            <a:avLst/>
          </a:prstGeom>
        </p:spPr>
      </p:pic>
      <p:pic>
        <p:nvPicPr>
          <p:cNvPr id="9" name="Picture 8">
            <a:extLst>
              <a:ext uri="{FF2B5EF4-FFF2-40B4-BE49-F238E27FC236}">
                <a16:creationId xmlns:a16="http://schemas.microsoft.com/office/drawing/2014/main" id="{AB2DFDCF-32D2-8CBD-81F1-E1DB19455BD2}"/>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08102" y="2330892"/>
            <a:ext cx="2811498" cy="2196216"/>
          </a:xfrm>
          <a:prstGeom prst="rect">
            <a:avLst/>
          </a:prstGeom>
        </p:spPr>
      </p:pic>
    </p:spTree>
    <p:extLst>
      <p:ext uri="{BB962C8B-B14F-4D97-AF65-F5344CB8AC3E}">
        <p14:creationId xmlns:p14="http://schemas.microsoft.com/office/powerpoint/2010/main" val="2094061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810A25-D39A-31AC-5623-433E8626EDC8}"/>
              </a:ext>
            </a:extLst>
          </p:cNvPr>
          <p:cNvSpPr>
            <a:spLocks noGrp="1"/>
          </p:cNvSpPr>
          <p:nvPr>
            <p:ph type="title"/>
          </p:nvPr>
        </p:nvSpPr>
        <p:spPr/>
        <p:txBody>
          <a:bodyPr/>
          <a:lstStyle/>
          <a:p>
            <a:r>
              <a:rPr lang="en-AU" dirty="0"/>
              <a:t>Flyer: UDL</a:t>
            </a:r>
          </a:p>
        </p:txBody>
      </p:sp>
      <p:pic>
        <p:nvPicPr>
          <p:cNvPr id="10" name="Content Placeholder 12" descr="UDL flyer 1. What it is and introducing the principles.">
            <a:extLst>
              <a:ext uri="{FF2B5EF4-FFF2-40B4-BE49-F238E27FC236}">
                <a16:creationId xmlns:a16="http://schemas.microsoft.com/office/drawing/2014/main" id="{FF98B5EB-01D8-D4C9-4D4E-4D747E3B1696}"/>
              </a:ext>
            </a:extLst>
          </p:cNvPr>
          <p:cNvPicPr>
            <a:picLocks noGrp="1" noChangeAspect="1"/>
          </p:cNvPicPr>
          <p:nvPr>
            <p:ph type="pic" idx="2"/>
          </p:nvPr>
        </p:nvPicPr>
        <p:blipFill rotWithShape="1">
          <a:blip r:embed="rId2" cstate="screen">
            <a:extLst>
              <a:ext uri="{28A0092B-C50C-407E-A947-70E740481C1C}">
                <a14:useLocalDpi xmlns:a14="http://schemas.microsoft.com/office/drawing/2010/main"/>
              </a:ext>
            </a:extLst>
          </a:blip>
          <a:srcRect l="-137"/>
          <a:stretch/>
        </p:blipFill>
        <p:spPr>
          <a:xfrm>
            <a:off x="1455238" y="1728290"/>
            <a:ext cx="5513705" cy="3861142"/>
          </a:xfrm>
          <a:noFill/>
          <a:ln>
            <a:solidFill>
              <a:schemeClr val="tx1"/>
            </a:solidFill>
          </a:ln>
          <a:effectLst>
            <a:outerShdw blurRad="50800" dist="38100" dir="2700000" algn="tl" rotWithShape="0">
              <a:prstClr val="black">
                <a:alpha val="40000"/>
              </a:prstClr>
            </a:outerShdw>
          </a:effectLst>
        </p:spPr>
      </p:pic>
      <p:pic>
        <p:nvPicPr>
          <p:cNvPr id="4" name="Content Placeholder 12" descr="UDL flyer 2. Design cycle and thinking process and references.">
            <a:extLst>
              <a:ext uri="{FF2B5EF4-FFF2-40B4-BE49-F238E27FC236}">
                <a16:creationId xmlns:a16="http://schemas.microsoft.com/office/drawing/2014/main" id="{C517728C-42D1-D45D-7110-C66B3EF78A55}"/>
              </a:ext>
            </a:extLst>
          </p:cNvPr>
          <p:cNvPicPr>
            <a:picLocks noGrp="1" noChangeAspect="1"/>
          </p:cNvPicPr>
          <p:nvPr>
            <p:ph type="pic" idx="10"/>
          </p:nvPr>
        </p:nvPicPr>
        <p:blipFill rotWithShape="1">
          <a:blip r:embed="rId3" cstate="screen">
            <a:extLst>
              <a:ext uri="{28A0092B-C50C-407E-A947-70E740481C1C}">
                <a14:useLocalDpi xmlns:a14="http://schemas.microsoft.com/office/drawing/2010/main"/>
              </a:ext>
            </a:extLst>
          </a:blip>
          <a:srcRect l="-87" b="-474"/>
          <a:stretch/>
        </p:blipFill>
        <p:spPr>
          <a:xfrm>
            <a:off x="6215460" y="1924050"/>
            <a:ext cx="5493022" cy="3930630"/>
          </a:xfr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51489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810A25-D39A-31AC-5623-433E8626EDC8}"/>
              </a:ext>
            </a:extLst>
          </p:cNvPr>
          <p:cNvSpPr>
            <a:spLocks noGrp="1"/>
          </p:cNvSpPr>
          <p:nvPr>
            <p:ph type="title"/>
          </p:nvPr>
        </p:nvSpPr>
        <p:spPr/>
        <p:txBody>
          <a:bodyPr/>
          <a:lstStyle/>
          <a:p>
            <a:r>
              <a:rPr lang="en-AU" dirty="0"/>
              <a:t>Flyer: Accessible Images</a:t>
            </a:r>
          </a:p>
        </p:txBody>
      </p:sp>
      <p:pic>
        <p:nvPicPr>
          <p:cNvPr id="4" name="Picture Placeholder 7" descr="Accessible image flyer 1. Examples.">
            <a:extLst>
              <a:ext uri="{FF2B5EF4-FFF2-40B4-BE49-F238E27FC236}">
                <a16:creationId xmlns:a16="http://schemas.microsoft.com/office/drawing/2014/main" id="{AA896494-2CF0-9E88-47E9-757C4B9304EE}"/>
              </a:ext>
            </a:extLst>
          </p:cNvPr>
          <p:cNvPicPr>
            <a:picLocks noGrp="1" noChangeAspect="1"/>
          </p:cNvPicPr>
          <p:nvPr>
            <p:ph type="pic" idx="2"/>
          </p:nvPr>
        </p:nvPicPr>
        <p:blipFill rotWithShape="1">
          <a:blip r:embed="rId2" cstate="screen">
            <a:extLst>
              <a:ext uri="{28A0092B-C50C-407E-A947-70E740481C1C}">
                <a14:useLocalDpi xmlns:a14="http://schemas.microsoft.com/office/drawing/2010/main"/>
              </a:ext>
            </a:extLst>
          </a:blip>
          <a:srcRect t="-146"/>
          <a:stretch/>
        </p:blipFill>
        <p:spPr>
          <a:xfrm>
            <a:off x="2159076" y="1728332"/>
            <a:ext cx="2922512" cy="4126389"/>
          </a:xfrm>
          <a:noFill/>
          <a:ln>
            <a:solidFill>
              <a:schemeClr val="tx1"/>
            </a:solidFill>
          </a:ln>
          <a:effectLst>
            <a:outerShdw blurRad="50800" dist="38100" dir="2700000" algn="tl" rotWithShape="0">
              <a:prstClr val="black">
                <a:alpha val="40000"/>
              </a:prstClr>
            </a:outerShdw>
          </a:effectLst>
        </p:spPr>
      </p:pic>
      <p:pic>
        <p:nvPicPr>
          <p:cNvPr id="12" name="Picture Placeholder 7" descr="Accessible image flyer 2. Activity examples, guidelines and assessment tips.">
            <a:extLst>
              <a:ext uri="{FF2B5EF4-FFF2-40B4-BE49-F238E27FC236}">
                <a16:creationId xmlns:a16="http://schemas.microsoft.com/office/drawing/2014/main" id="{48B049EC-B609-573B-D9C6-71F71E84D4C2}"/>
              </a:ext>
            </a:extLst>
          </p:cNvPr>
          <p:cNvPicPr>
            <a:picLocks noGrp="1" noChangeAspect="1"/>
          </p:cNvPicPr>
          <p:nvPr>
            <p:ph type="pic" idx="10"/>
          </p:nvPr>
        </p:nvPicPr>
        <p:blipFill rotWithShape="1">
          <a:blip r:embed="rId3" cstate="screen">
            <a:extLst>
              <a:ext uri="{28A0092B-C50C-407E-A947-70E740481C1C}">
                <a14:useLocalDpi xmlns:a14="http://schemas.microsoft.com/office/drawing/2010/main"/>
              </a:ext>
            </a:extLst>
          </a:blip>
          <a:srcRect/>
          <a:stretch/>
        </p:blipFill>
        <p:spPr>
          <a:xfrm>
            <a:off x="7110414" y="1728332"/>
            <a:ext cx="2811952" cy="4017645"/>
          </a:xfr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68630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CD30-CC9D-2D3A-6476-2BE986BD5A12}"/>
              </a:ext>
            </a:extLst>
          </p:cNvPr>
          <p:cNvSpPr>
            <a:spLocks noGrp="1"/>
          </p:cNvSpPr>
          <p:nvPr>
            <p:ph type="title"/>
          </p:nvPr>
        </p:nvSpPr>
        <p:spPr/>
        <p:txBody>
          <a:bodyPr/>
          <a:lstStyle/>
          <a:p>
            <a:r>
              <a:rPr lang="en-AU" dirty="0"/>
              <a:t>Image Long Descriptions</a:t>
            </a:r>
          </a:p>
        </p:txBody>
      </p:sp>
      <p:pic>
        <p:nvPicPr>
          <p:cNvPr id="7" name="Content Placeholder 13" descr="Image long description example. An inaccessible image of a table is rendered into an accessible table.">
            <a:extLst>
              <a:ext uri="{FF2B5EF4-FFF2-40B4-BE49-F238E27FC236}">
                <a16:creationId xmlns:a16="http://schemas.microsoft.com/office/drawing/2014/main" id="{6A2DE40D-E3BF-0D0B-09FF-6BAE85D435CD}"/>
              </a:ext>
            </a:extLst>
          </p:cNvPr>
          <p:cNvPicPr>
            <a:picLocks noGrp="1" noChangeAspect="1"/>
          </p:cNvPicPr>
          <p:nvPr>
            <p:ph type="pic" idx="2"/>
          </p:nvPr>
        </p:nvPicPr>
        <p:blipFill>
          <a:blip r:embed="rId2" cstate="screen">
            <a:extLst>
              <a:ext uri="{28A0092B-C50C-407E-A947-70E740481C1C}">
                <a14:useLocalDpi xmlns:a14="http://schemas.microsoft.com/office/drawing/2010/main"/>
              </a:ext>
            </a:extLst>
          </a:blip>
          <a:srcRect/>
          <a:stretch>
            <a:fillRect/>
          </a:stretch>
        </p:blipFill>
        <p:spPr>
          <a:noFill/>
          <a:ln>
            <a:solidFill>
              <a:schemeClr val="tx1"/>
            </a:solidFill>
          </a:ln>
          <a:effectLst>
            <a:outerShdw blurRad="50800" dist="38100" dir="2700000" algn="tl" rotWithShape="0">
              <a:prstClr val="black">
                <a:alpha val="40000"/>
              </a:prstClr>
            </a:outerShdw>
          </a:effectLst>
        </p:spPr>
      </p:pic>
      <p:pic>
        <p:nvPicPr>
          <p:cNvPr id="8" name="Content Placeholder 10" descr="Image long description example. A map is rendered into words.">
            <a:extLst>
              <a:ext uri="{FF2B5EF4-FFF2-40B4-BE49-F238E27FC236}">
                <a16:creationId xmlns:a16="http://schemas.microsoft.com/office/drawing/2014/main" id="{CCE5C632-E811-21F6-8735-9057B61C4F75}"/>
              </a:ext>
            </a:extLst>
          </p:cNvPr>
          <p:cNvPicPr>
            <a:picLocks noGrp="1" noChangeAspect="1"/>
          </p:cNvPicPr>
          <p:nvPr>
            <p:ph type="pic" idx="10"/>
          </p:nvPr>
        </p:nvPicPr>
        <p:blipFill>
          <a:blip r:embed="rId3" cstate="screen">
            <a:extLst>
              <a:ext uri="{28A0092B-C50C-407E-A947-70E740481C1C}">
                <a14:useLocalDpi xmlns:a14="http://schemas.microsoft.com/office/drawing/2010/main"/>
              </a:ext>
            </a:extLst>
          </a:blip>
          <a:stretch/>
        </p:blipFill>
        <p:spPr>
          <a:xfrm>
            <a:off x="5527088" y="1652588"/>
            <a:ext cx="6158164" cy="3463611"/>
          </a:xfr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48827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CD30-CC9D-2D3A-6476-2BE986BD5A12}"/>
              </a:ext>
            </a:extLst>
          </p:cNvPr>
          <p:cNvSpPr>
            <a:spLocks noGrp="1"/>
          </p:cNvSpPr>
          <p:nvPr>
            <p:ph type="title"/>
          </p:nvPr>
        </p:nvSpPr>
        <p:spPr/>
        <p:txBody>
          <a:bodyPr/>
          <a:lstStyle/>
          <a:p>
            <a:r>
              <a:rPr lang="en-AU" dirty="0"/>
              <a:t>Instructions for Caption and Transcript</a:t>
            </a:r>
          </a:p>
        </p:txBody>
      </p:sp>
      <p:pic>
        <p:nvPicPr>
          <p:cNvPr id="5" name="Content Placeholder 18" descr="Captions and transcripts instructional resource. Creating, editing and uploading closed captions followed by creating and editing transcripts.">
            <a:extLst>
              <a:ext uri="{FF2B5EF4-FFF2-40B4-BE49-F238E27FC236}">
                <a16:creationId xmlns:a16="http://schemas.microsoft.com/office/drawing/2014/main" id="{4FF6BAB7-A5A2-DE7D-B7BE-6317695139D0}"/>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tretch>
            <a:fillRect/>
          </a:stretch>
        </p:blipFill>
        <p:spPr>
          <a:xfrm>
            <a:off x="1722150" y="1728291"/>
            <a:ext cx="3043047" cy="4133850"/>
          </a:xfrm>
          <a:noFill/>
          <a:ln>
            <a:solidFill>
              <a:schemeClr val="tx1"/>
            </a:solidFill>
          </a:ln>
          <a:effectLst>
            <a:outerShdw blurRad="50800" dist="38100" dir="2700000" algn="tl" rotWithShape="0">
              <a:prstClr val="black">
                <a:alpha val="40000"/>
              </a:prstClr>
            </a:outerShdw>
          </a:effectLst>
        </p:spPr>
      </p:pic>
      <p:pic>
        <p:nvPicPr>
          <p:cNvPr id="6" name="Content Placeholder 21" descr="Captions and transcripts instructional resource. &#10;Mathematical equations and scientific formulae.">
            <a:extLst>
              <a:ext uri="{FF2B5EF4-FFF2-40B4-BE49-F238E27FC236}">
                <a16:creationId xmlns:a16="http://schemas.microsoft.com/office/drawing/2014/main" id="{7D13BB43-D8D2-1F3B-43D8-87657E0A24DC}"/>
              </a:ext>
            </a:extLst>
          </p:cNvPr>
          <p:cNvPicPr>
            <a:picLocks noGrp="1" noChangeAspect="1"/>
          </p:cNvPicPr>
          <p:nvPr>
            <p:ph type="pic" idx="10"/>
          </p:nvPr>
        </p:nvPicPr>
        <p:blipFill>
          <a:blip r:embed="rId4" cstate="screen">
            <a:extLst>
              <a:ext uri="{28A0092B-C50C-407E-A947-70E740481C1C}">
                <a14:useLocalDpi xmlns:a14="http://schemas.microsoft.com/office/drawing/2010/main"/>
              </a:ext>
            </a:extLst>
          </a:blip>
          <a:srcRect/>
          <a:stretch/>
        </p:blipFill>
        <p:spPr>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80820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CD30-CC9D-2D3A-6476-2BE986BD5A12}"/>
              </a:ext>
            </a:extLst>
          </p:cNvPr>
          <p:cNvSpPr>
            <a:spLocks noGrp="1"/>
          </p:cNvSpPr>
          <p:nvPr>
            <p:ph type="title"/>
          </p:nvPr>
        </p:nvSpPr>
        <p:spPr/>
        <p:txBody>
          <a:bodyPr/>
          <a:lstStyle/>
          <a:p>
            <a:r>
              <a:rPr lang="en-AU" dirty="0"/>
              <a:t>Video and Scenario Transcripts</a:t>
            </a:r>
          </a:p>
        </p:txBody>
      </p:sp>
      <p:pic>
        <p:nvPicPr>
          <p:cNvPr id="9" name="Content Placeholder 9" descr="Video transcript. The dialogue and relevant descriptions are rendered with both visual and semantic identifiers.">
            <a:extLst>
              <a:ext uri="{FF2B5EF4-FFF2-40B4-BE49-F238E27FC236}">
                <a16:creationId xmlns:a16="http://schemas.microsoft.com/office/drawing/2014/main" id="{27CB55C0-ACFD-A737-30E7-F420A1E26A1C}"/>
              </a:ext>
            </a:extLst>
          </p:cNvPr>
          <p:cNvPicPr>
            <a:picLocks noGrp="1" noChangeAspect="1"/>
          </p:cNvPicPr>
          <p:nvPr>
            <p:ph type="pic" idx="2"/>
          </p:nvPr>
        </p:nvPicPr>
        <p:blipFill rotWithShape="1">
          <a:blip r:embed="rId3" cstate="screen">
            <a:extLst>
              <a:ext uri="{28A0092B-C50C-407E-A947-70E740481C1C}">
                <a14:useLocalDpi xmlns:a14="http://schemas.microsoft.com/office/drawing/2010/main"/>
              </a:ext>
            </a:extLst>
          </a:blip>
          <a:srcRect/>
          <a:stretch/>
        </p:blipFill>
        <p:spPr>
          <a:xfrm>
            <a:off x="698970" y="1728291"/>
            <a:ext cx="5029962" cy="3646720"/>
          </a:xfrm>
          <a:noFill/>
          <a:ln>
            <a:solidFill>
              <a:schemeClr val="tx1"/>
            </a:solidFill>
          </a:ln>
          <a:effectLst>
            <a:outerShdw blurRad="50800" dist="38100" dir="2700000" algn="tl" rotWithShape="0">
              <a:prstClr val="black">
                <a:alpha val="40000"/>
              </a:prstClr>
            </a:outerShdw>
          </a:effectLst>
        </p:spPr>
      </p:pic>
      <p:pic>
        <p:nvPicPr>
          <p:cNvPr id="10" name="Content Placeholder 12" descr="Scenario transcript. The branching is rendered as an interactive transcript.">
            <a:extLst>
              <a:ext uri="{FF2B5EF4-FFF2-40B4-BE49-F238E27FC236}">
                <a16:creationId xmlns:a16="http://schemas.microsoft.com/office/drawing/2014/main" id="{8D2D1C52-E668-6517-5806-0DD0B048FE21}"/>
              </a:ext>
            </a:extLst>
          </p:cNvPr>
          <p:cNvPicPr>
            <a:picLocks noGrp="1" noChangeAspect="1"/>
          </p:cNvPicPr>
          <p:nvPr>
            <p:ph type="pic" idx="10"/>
          </p:nvPr>
        </p:nvPicPr>
        <p:blipFill>
          <a:blip r:embed="rId4" cstate="screen">
            <a:extLst>
              <a:ext uri="{28A0092B-C50C-407E-A947-70E740481C1C}">
                <a14:useLocalDpi xmlns:a14="http://schemas.microsoft.com/office/drawing/2010/main"/>
              </a:ext>
            </a:extLst>
          </a:blip>
          <a:stretch/>
        </p:blipFill>
        <p:spPr>
          <a:xfrm>
            <a:off x="6095999" y="1728290"/>
            <a:ext cx="5682742" cy="3391154"/>
          </a:xfr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92046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CD30-CC9D-2D3A-6476-2BE986BD5A12}"/>
              </a:ext>
            </a:extLst>
          </p:cNvPr>
          <p:cNvSpPr>
            <a:spLocks noGrp="1"/>
          </p:cNvSpPr>
          <p:nvPr>
            <p:ph type="title"/>
          </p:nvPr>
        </p:nvSpPr>
        <p:spPr/>
        <p:txBody>
          <a:bodyPr/>
          <a:lstStyle/>
          <a:p>
            <a:r>
              <a:rPr lang="en-AU" dirty="0"/>
              <a:t>Writing Guide and Naming of Files</a:t>
            </a:r>
          </a:p>
        </p:txBody>
      </p:sp>
      <p:pic>
        <p:nvPicPr>
          <p:cNvPr id="10" name="Content Placeholder 11" descr="Writing Guide resource that includes a section on inclusive language.">
            <a:extLst>
              <a:ext uri="{FF2B5EF4-FFF2-40B4-BE49-F238E27FC236}">
                <a16:creationId xmlns:a16="http://schemas.microsoft.com/office/drawing/2014/main" id="{D14936DB-C5D0-BABD-785D-87DF3C38D8A7}"/>
              </a:ext>
            </a:extLst>
          </p:cNvPr>
          <p:cNvPicPr>
            <a:picLocks noGrp="1" noChangeAspect="1"/>
          </p:cNvPicPr>
          <p:nvPr>
            <p:ph type="pic" idx="2"/>
          </p:nvPr>
        </p:nvPicPr>
        <p:blipFill rotWithShape="1">
          <a:blip r:embed="rId3" cstate="screen">
            <a:extLst>
              <a:ext uri="{28A0092B-C50C-407E-A947-70E740481C1C}">
                <a14:useLocalDpi xmlns:a14="http://schemas.microsoft.com/office/drawing/2010/main"/>
              </a:ext>
            </a:extLst>
          </a:blip>
          <a:srcRect/>
          <a:stretch/>
        </p:blipFill>
        <p:spPr>
          <a:xfrm>
            <a:off x="1979126" y="1728291"/>
            <a:ext cx="2949157" cy="4162279"/>
          </a:xfrm>
          <a:noFill/>
          <a:ln>
            <a:solidFill>
              <a:schemeClr val="tx1"/>
            </a:solidFill>
          </a:ln>
          <a:effectLst>
            <a:outerShdw blurRad="50800" dist="38100" dir="2700000" algn="tl" rotWithShape="0">
              <a:prstClr val="black">
                <a:alpha val="40000"/>
              </a:prstClr>
            </a:outerShdw>
          </a:effectLst>
        </p:spPr>
      </p:pic>
      <p:pic>
        <p:nvPicPr>
          <p:cNvPr id="11" name="Content Placeholder 9" descr="File naming convention resource. Components of the file name, examples and notes.">
            <a:extLst>
              <a:ext uri="{FF2B5EF4-FFF2-40B4-BE49-F238E27FC236}">
                <a16:creationId xmlns:a16="http://schemas.microsoft.com/office/drawing/2014/main" id="{C054EC1D-7E9F-5FBB-40E6-9D0F767FB544}"/>
              </a:ext>
            </a:extLst>
          </p:cNvPr>
          <p:cNvPicPr>
            <a:picLocks noGrp="1" noChangeAspect="1"/>
          </p:cNvPicPr>
          <p:nvPr>
            <p:ph type="pic" idx="10"/>
          </p:nvPr>
        </p:nvPicPr>
        <p:blipFill>
          <a:blip r:embed="rId4" cstate="screen">
            <a:extLst>
              <a:ext uri="{28A0092B-C50C-407E-A947-70E740481C1C}">
                <a14:useLocalDpi xmlns:a14="http://schemas.microsoft.com/office/drawing/2010/main"/>
              </a:ext>
            </a:extLst>
          </a:blip>
          <a:srcRect/>
          <a:stretch/>
        </p:blipFill>
        <p:spPr>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26315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CD30-CC9D-2D3A-6476-2BE986BD5A12}"/>
              </a:ext>
            </a:extLst>
          </p:cNvPr>
          <p:cNvSpPr>
            <a:spLocks noGrp="1"/>
          </p:cNvSpPr>
          <p:nvPr>
            <p:ph type="title"/>
          </p:nvPr>
        </p:nvSpPr>
        <p:spPr/>
        <p:txBody>
          <a:bodyPr/>
          <a:lstStyle/>
          <a:p>
            <a:r>
              <a:rPr lang="en-AU" dirty="0"/>
              <a:t>Guidelines: Rise Components</a:t>
            </a:r>
          </a:p>
        </p:txBody>
      </p:sp>
      <p:pic>
        <p:nvPicPr>
          <p:cNvPr id="7" name="Content Placeholder 10" descr="Guidelines for Rise Components. Examples and notes.">
            <a:extLst>
              <a:ext uri="{FF2B5EF4-FFF2-40B4-BE49-F238E27FC236}">
                <a16:creationId xmlns:a16="http://schemas.microsoft.com/office/drawing/2014/main" id="{EC3BA910-04E6-FE2B-12B5-7F5B34E87819}"/>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tretch>
            <a:fillRect/>
          </a:stretch>
        </p:blipFill>
        <p:spPr>
          <a:xfrm>
            <a:off x="1174221" y="1728291"/>
            <a:ext cx="4302887" cy="4091305"/>
          </a:xfrm>
          <a:ln>
            <a:solidFill>
              <a:schemeClr val="tx1"/>
            </a:solidFill>
          </a:ln>
          <a:effectLst>
            <a:outerShdw blurRad="50800" dist="38100" dir="2700000" algn="tl" rotWithShape="0">
              <a:prstClr val="black">
                <a:alpha val="40000"/>
              </a:prstClr>
            </a:outerShdw>
          </a:effectLst>
        </p:spPr>
      </p:pic>
      <p:pic>
        <p:nvPicPr>
          <p:cNvPr id="8" name="Picture Placeholder 13" descr="Guidelines for Rise Components. Accessibility checklist.">
            <a:extLst>
              <a:ext uri="{FF2B5EF4-FFF2-40B4-BE49-F238E27FC236}">
                <a16:creationId xmlns:a16="http://schemas.microsoft.com/office/drawing/2014/main" id="{031B8873-2817-D37B-4156-B0D0FD5B46D3}"/>
              </a:ext>
            </a:extLst>
          </p:cNvPr>
          <p:cNvPicPr>
            <a:picLocks noGrp="1" noChangeAspect="1"/>
          </p:cNvPicPr>
          <p:nvPr>
            <p:ph type="pic" idx="10"/>
          </p:nvPr>
        </p:nvPicPr>
        <p:blipFill rotWithShape="1">
          <a:blip r:embed="rId4" cstate="screen">
            <a:extLst>
              <a:ext uri="{28A0092B-C50C-407E-A947-70E740481C1C}">
                <a14:useLocalDpi xmlns:a14="http://schemas.microsoft.com/office/drawing/2010/main"/>
              </a:ext>
            </a:extLst>
          </a:blip>
          <a:srcRect r="-210"/>
          <a:stretch/>
        </p:blipFill>
        <p:spPr>
          <a:xfrm>
            <a:off x="6043613" y="1756866"/>
            <a:ext cx="5853112" cy="4126389"/>
          </a:xfr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63905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CD30-CC9D-2D3A-6476-2BE986BD5A12}"/>
              </a:ext>
            </a:extLst>
          </p:cNvPr>
          <p:cNvSpPr>
            <a:spLocks noGrp="1"/>
          </p:cNvSpPr>
          <p:nvPr>
            <p:ph type="title"/>
          </p:nvPr>
        </p:nvSpPr>
        <p:spPr/>
        <p:txBody>
          <a:bodyPr/>
          <a:lstStyle/>
          <a:p>
            <a:r>
              <a:rPr lang="en-AU" dirty="0"/>
              <a:t>Guidelines: H5P Content Types</a:t>
            </a:r>
          </a:p>
        </p:txBody>
      </p:sp>
      <p:pic>
        <p:nvPicPr>
          <p:cNvPr id="10" name="Picture Placeholder 9" descr="Guidelines for Rise Components. Introduction, design tips, technical guide and content types.">
            <a:extLst>
              <a:ext uri="{FF2B5EF4-FFF2-40B4-BE49-F238E27FC236}">
                <a16:creationId xmlns:a16="http://schemas.microsoft.com/office/drawing/2014/main" id="{B69A8E0C-51D3-E585-EEBF-475391274F36}"/>
              </a:ext>
            </a:extLst>
          </p:cNvPr>
          <p:cNvPicPr>
            <a:picLocks noGrp="1" noChangeAspect="1"/>
          </p:cNvPicPr>
          <p:nvPr>
            <p:ph type="pic" idx="10"/>
          </p:nvPr>
        </p:nvPicPr>
        <p:blipFill rotWithShape="1">
          <a:blip r:embed="rId3" cstate="screen">
            <a:extLst>
              <a:ext uri="{28A0092B-C50C-407E-A947-70E740481C1C}">
                <a14:useLocalDpi xmlns:a14="http://schemas.microsoft.com/office/drawing/2010/main"/>
              </a:ext>
            </a:extLst>
          </a:blip>
          <a:srcRect l="-97"/>
          <a:stretch/>
        </p:blipFill>
        <p:spPr>
          <a:xfrm>
            <a:off x="542772" y="1597343"/>
            <a:ext cx="6053622" cy="4126389"/>
          </a:xfrm>
          <a:ln>
            <a:solidFill>
              <a:schemeClr val="tx1"/>
            </a:solidFill>
          </a:ln>
          <a:effectLst>
            <a:outerShdw blurRad="50800" dist="38100" dir="2700000" algn="tl" rotWithShape="0">
              <a:prstClr val="black">
                <a:alpha val="40000"/>
              </a:prstClr>
            </a:outerShdw>
          </a:effectLst>
        </p:spPr>
      </p:pic>
      <p:pic>
        <p:nvPicPr>
          <p:cNvPr id="9" name="Content Placeholder 12" descr="Guidelines for Rise Components. Component accessibility status, purpose, build notes, technical notes, graphic design notes, universal design notes, navigation instructions and examples.">
            <a:extLst>
              <a:ext uri="{FF2B5EF4-FFF2-40B4-BE49-F238E27FC236}">
                <a16:creationId xmlns:a16="http://schemas.microsoft.com/office/drawing/2014/main" id="{500D52F8-B6FF-878C-673D-F1A1126CA9A7}"/>
              </a:ext>
            </a:extLst>
          </p:cNvPr>
          <p:cNvPicPr>
            <a:picLocks noGrp="1" noChangeAspect="1"/>
          </p:cNvPicPr>
          <p:nvPr>
            <p:ph type="pic" idx="2"/>
          </p:nvPr>
        </p:nvPicPr>
        <p:blipFill rotWithShape="1">
          <a:blip r:embed="rId4" cstate="screen">
            <a:extLst>
              <a:ext uri="{28A0092B-C50C-407E-A947-70E740481C1C}">
                <a14:useLocalDpi xmlns:a14="http://schemas.microsoft.com/office/drawing/2010/main"/>
              </a:ext>
            </a:extLst>
          </a:blip>
          <a:srcRect/>
          <a:stretch/>
        </p:blipFill>
        <p:spPr>
          <a:xfrm>
            <a:off x="7042002" y="348886"/>
            <a:ext cx="4688723" cy="5453506"/>
          </a:xfr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21683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BCD30-CC9D-2D3A-6476-2BE986BD5A12}"/>
              </a:ext>
            </a:extLst>
          </p:cNvPr>
          <p:cNvSpPr>
            <a:spLocks noGrp="1"/>
          </p:cNvSpPr>
          <p:nvPr>
            <p:ph type="title"/>
          </p:nvPr>
        </p:nvSpPr>
        <p:spPr/>
        <p:txBody>
          <a:bodyPr/>
          <a:lstStyle/>
          <a:p>
            <a:r>
              <a:rPr lang="en-AU" dirty="0"/>
              <a:t>Self-paced learning</a:t>
            </a:r>
          </a:p>
        </p:txBody>
      </p:sp>
      <p:pic>
        <p:nvPicPr>
          <p:cNvPr id="21" name="Picture Placeholder 20" descr="Self-paced learning. The Staff Moodle has categories that include Diversity &amp; Inclusion.">
            <a:extLst>
              <a:ext uri="{FF2B5EF4-FFF2-40B4-BE49-F238E27FC236}">
                <a16:creationId xmlns:a16="http://schemas.microsoft.com/office/drawing/2014/main" id="{5D323569-7067-E4B0-CE0C-975B680C7A16}"/>
              </a:ext>
            </a:extLst>
          </p:cNvPr>
          <p:cNvPicPr>
            <a:picLocks noGrp="1" noChangeAspect="1"/>
          </p:cNvPicPr>
          <p:nvPr>
            <p:ph type="pic" idx="2"/>
          </p:nvPr>
        </p:nvPicPr>
        <p:blipFill rotWithShape="1">
          <a:blip r:embed="rId3" cstate="screen">
            <a:extLst>
              <a:ext uri="{28A0092B-C50C-407E-A947-70E740481C1C}">
                <a14:useLocalDpi xmlns:a14="http://schemas.microsoft.com/office/drawing/2010/main"/>
              </a:ext>
            </a:extLst>
          </a:blip>
          <a:srcRect/>
          <a:stretch/>
        </p:blipFill>
        <p:spPr>
          <a:xfrm>
            <a:off x="588412" y="1872809"/>
            <a:ext cx="5745251" cy="3559803"/>
          </a:xfrm>
          <a:ln>
            <a:solidFill>
              <a:schemeClr val="tx1"/>
            </a:solidFill>
          </a:ln>
          <a:effectLst>
            <a:outerShdw blurRad="50800" dist="38100" dir="2700000" algn="tl" rotWithShape="0">
              <a:prstClr val="black">
                <a:alpha val="40000"/>
              </a:prstClr>
            </a:outerShdw>
          </a:effectLst>
        </p:spPr>
      </p:pic>
      <p:pic>
        <p:nvPicPr>
          <p:cNvPr id="19" name="Picture Placeholder 15" descr="Self-paced learning. The Staff Moodle has modules that include Universal Design for Learning and Document Accessibility.">
            <a:extLst>
              <a:ext uri="{FF2B5EF4-FFF2-40B4-BE49-F238E27FC236}">
                <a16:creationId xmlns:a16="http://schemas.microsoft.com/office/drawing/2014/main" id="{00FB2DC8-EB24-CCE7-52BD-F7A995B7A637}"/>
              </a:ext>
            </a:extLst>
          </p:cNvPr>
          <p:cNvPicPr>
            <a:picLocks noGrp="1" noChangeAspect="1"/>
          </p:cNvPicPr>
          <p:nvPr>
            <p:ph type="pic" idx="10"/>
          </p:nvPr>
        </p:nvPicPr>
        <p:blipFill rotWithShape="1">
          <a:blip r:embed="rId4" cstate="screen">
            <a:extLst>
              <a:ext uri="{28A0092B-C50C-407E-A947-70E740481C1C}">
                <a14:useLocalDpi xmlns:a14="http://schemas.microsoft.com/office/drawing/2010/main"/>
              </a:ext>
            </a:extLst>
          </a:blip>
          <a:srcRect/>
          <a:stretch/>
        </p:blipFill>
        <p:spPr>
          <a:xfrm>
            <a:off x="6659419" y="621010"/>
            <a:ext cx="4944169" cy="4968077"/>
          </a:xfr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48627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AA53D32D-0E7D-46E8-98FD-A77F0396A843}"/>
              </a:ext>
            </a:extLst>
          </p:cNvPr>
          <p:cNvSpPr>
            <a:spLocks noGrp="1"/>
          </p:cNvSpPr>
          <p:nvPr>
            <p:ph type="ctrTitle"/>
          </p:nvPr>
        </p:nvSpPr>
        <p:spPr>
          <a:xfrm>
            <a:off x="627854" y="2684346"/>
            <a:ext cx="7574314" cy="1201854"/>
          </a:xfrm>
        </p:spPr>
        <p:txBody>
          <a:bodyPr wrap="square" anchor="t">
            <a:normAutofit/>
          </a:bodyPr>
          <a:lstStyle/>
          <a:p>
            <a:r>
              <a:rPr lang="en-AU"/>
              <a:t>Where to next?</a:t>
            </a:r>
          </a:p>
        </p:txBody>
      </p:sp>
    </p:spTree>
    <p:extLst>
      <p:ext uri="{BB962C8B-B14F-4D97-AF65-F5344CB8AC3E}">
        <p14:creationId xmlns:p14="http://schemas.microsoft.com/office/powerpoint/2010/main" val="948499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35E6-CC55-C238-C997-E9E54C929BC6}"/>
              </a:ext>
            </a:extLst>
          </p:cNvPr>
          <p:cNvSpPr>
            <a:spLocks noGrp="1"/>
          </p:cNvSpPr>
          <p:nvPr>
            <p:ph type="title"/>
          </p:nvPr>
        </p:nvSpPr>
        <p:spPr>
          <a:xfrm>
            <a:off x="627853" y="855547"/>
            <a:ext cx="10957593" cy="1000685"/>
          </a:xfrm>
        </p:spPr>
        <p:txBody>
          <a:bodyPr/>
          <a:lstStyle/>
          <a:p>
            <a:r>
              <a:rPr lang="en-US"/>
              <a:t>About this session</a:t>
            </a:r>
          </a:p>
        </p:txBody>
      </p:sp>
      <p:sp>
        <p:nvSpPr>
          <p:cNvPr id="8" name="Text Placeholder 7">
            <a:extLst>
              <a:ext uri="{FF2B5EF4-FFF2-40B4-BE49-F238E27FC236}">
                <a16:creationId xmlns:a16="http://schemas.microsoft.com/office/drawing/2014/main" id="{3F410EF4-B920-B960-897A-1AC3460BA91D}"/>
              </a:ext>
            </a:extLst>
          </p:cNvPr>
          <p:cNvSpPr>
            <a:spLocks noGrp="1"/>
          </p:cNvSpPr>
          <p:nvPr>
            <p:ph type="body" idx="1"/>
          </p:nvPr>
        </p:nvSpPr>
        <p:spPr>
          <a:xfrm>
            <a:off x="627853" y="1700584"/>
            <a:ext cx="10957594" cy="3828027"/>
          </a:xfrm>
        </p:spPr>
        <p:txBody>
          <a:bodyPr>
            <a:normAutofit/>
          </a:bodyPr>
          <a:lstStyle/>
          <a:p>
            <a:r>
              <a:rPr lang="en-US" dirty="0"/>
              <a:t>This presentation has been pre-recorded. Captions and a transcript are available.</a:t>
            </a:r>
          </a:p>
          <a:p>
            <a:r>
              <a:rPr lang="en-US" dirty="0"/>
              <a:t>As we are recording this session, please hide your camera if you do not wish to appear on the screen.</a:t>
            </a:r>
          </a:p>
          <a:p>
            <a:pPr marL="95250" indent="0">
              <a:spcBef>
                <a:spcPts val="2400"/>
              </a:spcBef>
              <a:buNone/>
            </a:pPr>
            <a:r>
              <a:rPr lang="en-US" b="1" dirty="0"/>
              <a:t>Session etiquette</a:t>
            </a:r>
          </a:p>
          <a:p>
            <a:r>
              <a:rPr lang="en-US" dirty="0"/>
              <a:t>As the presentation has been pre-recorded, use the Chat if you have a Question and we will provide answers during the presentation.</a:t>
            </a:r>
          </a:p>
        </p:txBody>
      </p:sp>
    </p:spTree>
    <p:extLst>
      <p:ext uri="{BB962C8B-B14F-4D97-AF65-F5344CB8AC3E}">
        <p14:creationId xmlns:p14="http://schemas.microsoft.com/office/powerpoint/2010/main" val="1143932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088EE-C3EF-1187-0B2B-F4174F46C64A}"/>
              </a:ext>
            </a:extLst>
          </p:cNvPr>
          <p:cNvSpPr>
            <a:spLocks noGrp="1"/>
          </p:cNvSpPr>
          <p:nvPr>
            <p:ph type="title"/>
          </p:nvPr>
        </p:nvSpPr>
        <p:spPr/>
        <p:txBody>
          <a:bodyPr/>
          <a:lstStyle/>
          <a:p>
            <a:r>
              <a:rPr lang="en-AU"/>
              <a:t>Inclusive Design Project</a:t>
            </a:r>
          </a:p>
        </p:txBody>
      </p:sp>
      <p:sp>
        <p:nvSpPr>
          <p:cNvPr id="4" name="Text Placeholder 3">
            <a:extLst>
              <a:ext uri="{FF2B5EF4-FFF2-40B4-BE49-F238E27FC236}">
                <a16:creationId xmlns:a16="http://schemas.microsoft.com/office/drawing/2014/main" id="{960232C8-EF8D-1A96-FB43-E72161BF5976}"/>
              </a:ext>
            </a:extLst>
          </p:cNvPr>
          <p:cNvSpPr>
            <a:spLocks noGrp="1"/>
          </p:cNvSpPr>
          <p:nvPr>
            <p:ph type="body" idx="1"/>
          </p:nvPr>
        </p:nvSpPr>
        <p:spPr/>
        <p:txBody>
          <a:bodyPr/>
          <a:lstStyle/>
          <a:p>
            <a:pPr marL="95250" indent="0">
              <a:buNone/>
            </a:pPr>
            <a:r>
              <a:rPr lang="en-GB" dirty="0"/>
              <a:t>Embed inclusive practices (including universal design for learning) within course design and the use of digital resources (including accessible approaches for learning) to support the diverse and variable needs of all learners to enhance learner success.</a:t>
            </a:r>
          </a:p>
        </p:txBody>
      </p:sp>
      <p:pic>
        <p:nvPicPr>
          <p:cNvPr id="5" name="Content Placeholder 13" descr="Images representing diversity across Aboriginal, Torres Strait Islander, Disability, Sexuality, Gender, and Multiculturalism.">
            <a:extLst>
              <a:ext uri="{FF2B5EF4-FFF2-40B4-BE49-F238E27FC236}">
                <a16:creationId xmlns:a16="http://schemas.microsoft.com/office/drawing/2014/main" id="{7865EB06-89BF-56E5-D399-8779593234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0805" y="3699968"/>
            <a:ext cx="6771555" cy="1249364"/>
          </a:xfrm>
          <a:prstGeom prst="rect">
            <a:avLst/>
          </a:prstGeom>
        </p:spPr>
      </p:pic>
      <p:sp>
        <p:nvSpPr>
          <p:cNvPr id="6" name="TextBox 5">
            <a:extLst>
              <a:ext uri="{FF2B5EF4-FFF2-40B4-BE49-F238E27FC236}">
                <a16:creationId xmlns:a16="http://schemas.microsoft.com/office/drawing/2014/main" id="{A8D5FBD4-C7F2-EED9-839A-7F3862FA5BDD}"/>
              </a:ext>
            </a:extLst>
          </p:cNvPr>
          <p:cNvSpPr txBox="1"/>
          <p:nvPr/>
        </p:nvSpPr>
        <p:spPr>
          <a:xfrm>
            <a:off x="6377914" y="5082777"/>
            <a:ext cx="2864446" cy="307777"/>
          </a:xfrm>
          <a:prstGeom prst="rect">
            <a:avLst/>
          </a:prstGeom>
          <a:noFill/>
        </p:spPr>
        <p:txBody>
          <a:bodyPr wrap="square" rtlCol="0">
            <a:spAutoFit/>
          </a:bodyPr>
          <a:lstStyle/>
          <a:p>
            <a:pPr algn="r"/>
            <a:r>
              <a:rPr lang="fr-FR" sz="600" b="0" i="0">
                <a:effectLst/>
              </a:rPr>
              <a:t>Image source</a:t>
            </a:r>
            <a:r>
              <a:rPr lang="fr-FR" sz="600" b="0" i="0">
                <a:solidFill>
                  <a:schemeClr val="tx1">
                    <a:lumMod val="50000"/>
                    <a:lumOff val="50000"/>
                  </a:schemeClr>
                </a:solidFill>
                <a:effectLst/>
              </a:rPr>
              <a:t>: </a:t>
            </a:r>
            <a:r>
              <a:rPr lang="fr-FR" sz="600" b="0" i="0">
                <a:solidFill>
                  <a:schemeClr val="tx1">
                    <a:lumMod val="50000"/>
                    <a:lumOff val="50000"/>
                  </a:schemeClr>
                </a:solidFill>
                <a:effectLst/>
                <a:hlinkClick r:id="rId4" tooltip="https://www.salvationarmy.org.au/about-us/inclusion/">
                  <a:extLst>
                    <a:ext uri="{A12FA001-AC4F-418D-AE19-62706E023703}">
                      <ahyp:hlinkClr xmlns:ahyp="http://schemas.microsoft.com/office/drawing/2018/hyperlinkcolor" val="tx"/>
                    </a:ext>
                  </a:extLst>
                </a:hlinkClick>
              </a:rPr>
              <a:t>https://www.salvationarmy.org.au/about-us/inclusion/</a:t>
            </a:r>
            <a:endParaRPr lang="fr-FR" sz="600" b="0" i="0">
              <a:solidFill>
                <a:schemeClr val="tx1">
                  <a:lumMod val="50000"/>
                  <a:lumOff val="50000"/>
                </a:schemeClr>
              </a:solidFill>
              <a:effectLst/>
            </a:endParaRPr>
          </a:p>
          <a:p>
            <a:pPr algn="r"/>
            <a:endParaRPr lang="en-AU" sz="800"/>
          </a:p>
        </p:txBody>
      </p:sp>
    </p:spTree>
    <p:extLst>
      <p:ext uri="{BB962C8B-B14F-4D97-AF65-F5344CB8AC3E}">
        <p14:creationId xmlns:p14="http://schemas.microsoft.com/office/powerpoint/2010/main" val="1859367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CBECCC-C38F-5E28-63B2-7643027D55A8}"/>
              </a:ext>
            </a:extLst>
          </p:cNvPr>
          <p:cNvSpPr>
            <a:spLocks noGrp="1"/>
          </p:cNvSpPr>
          <p:nvPr>
            <p:ph type="title"/>
          </p:nvPr>
        </p:nvSpPr>
        <p:spPr/>
        <p:txBody>
          <a:bodyPr/>
          <a:lstStyle/>
          <a:p>
            <a:r>
              <a:rPr lang="en-US"/>
              <a:t>Inclusive Design Objectives</a:t>
            </a:r>
            <a:endParaRPr lang="en-AU"/>
          </a:p>
        </p:txBody>
      </p:sp>
      <p:sp>
        <p:nvSpPr>
          <p:cNvPr id="23" name="Text Placeholder 22">
            <a:extLst>
              <a:ext uri="{FF2B5EF4-FFF2-40B4-BE49-F238E27FC236}">
                <a16:creationId xmlns:a16="http://schemas.microsoft.com/office/drawing/2014/main" id="{1A820054-758E-5637-E2B4-7E0E06E48412}"/>
              </a:ext>
            </a:extLst>
          </p:cNvPr>
          <p:cNvSpPr>
            <a:spLocks noGrp="1"/>
          </p:cNvSpPr>
          <p:nvPr>
            <p:ph type="body" idx="1"/>
          </p:nvPr>
        </p:nvSpPr>
        <p:spPr/>
        <p:txBody>
          <a:bodyPr/>
          <a:lstStyle/>
          <a:p>
            <a:pPr marL="514350" indent="-285750">
              <a:buFont typeface="Arial" panose="020B0604020202020204" pitchFamily="34" charset="0"/>
              <a:buChar char="•"/>
            </a:pPr>
            <a:r>
              <a:rPr lang="en-AU" dirty="0"/>
              <a:t>Diverse learners feel safe and supported.</a:t>
            </a:r>
          </a:p>
          <a:p>
            <a:pPr marL="514350" indent="-285750">
              <a:buFont typeface="Arial" panose="020B0604020202020204" pitchFamily="34" charset="0"/>
              <a:buChar char="•"/>
            </a:pPr>
            <a:r>
              <a:rPr lang="en-AU" dirty="0"/>
              <a:t>Staff are confident to create and deliver inclusive education.</a:t>
            </a:r>
          </a:p>
          <a:p>
            <a:pPr marL="514350" indent="-285750">
              <a:buFont typeface="Arial" panose="020B0604020202020204" pitchFamily="34" charset="0"/>
              <a:buChar char="•"/>
            </a:pPr>
            <a:r>
              <a:rPr lang="en-AU" dirty="0"/>
              <a:t>Promote equity and inclusion by meeting legal, ethical and regulatory requirements</a:t>
            </a:r>
            <a:r>
              <a:rPr lang="en-GB" dirty="0"/>
              <a:t>.</a:t>
            </a:r>
          </a:p>
          <a:p>
            <a:pPr marL="514350" indent="-285750">
              <a:buFont typeface="Arial" panose="020B0604020202020204" pitchFamily="34" charset="0"/>
              <a:buChar char="•"/>
            </a:pPr>
            <a:r>
              <a:rPr lang="en-AU" dirty="0"/>
              <a:t>Inclusive Design Standards as a baseline</a:t>
            </a:r>
            <a:r>
              <a:rPr lang="en-GB" dirty="0"/>
              <a:t>.</a:t>
            </a:r>
          </a:p>
          <a:p>
            <a:pPr marL="514350" indent="-285750">
              <a:buFont typeface="Arial" panose="020B0604020202020204" pitchFamily="34" charset="0"/>
              <a:buChar char="•"/>
            </a:pPr>
            <a:r>
              <a:rPr lang="en-AU" dirty="0"/>
              <a:t>Capability uplift program</a:t>
            </a:r>
            <a:r>
              <a:rPr lang="en-GB" dirty="0"/>
              <a:t>.</a:t>
            </a:r>
          </a:p>
        </p:txBody>
      </p:sp>
      <p:pic>
        <p:nvPicPr>
          <p:cNvPr id="17" name="Google Shape;151;p21">
            <a:extLst>
              <a:ext uri="{FF2B5EF4-FFF2-40B4-BE49-F238E27FC236}">
                <a16:creationId xmlns:a16="http://schemas.microsoft.com/office/drawing/2014/main" id="{0EE2BD9E-8DDA-492B-9413-C5A4A00FC7BA}"/>
              </a:ext>
              <a:ext uri="{C183D7F6-B498-43B3-948B-1728B52AA6E4}">
                <adec:decorative xmlns:adec="http://schemas.microsoft.com/office/drawing/2017/decorative" val="1"/>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775910" y="1321669"/>
            <a:ext cx="4706112" cy="4214662"/>
          </a:xfrm>
          <a:prstGeom prst="rect">
            <a:avLst/>
          </a:prstGeom>
          <a:noFill/>
          <a:ln>
            <a:noFill/>
          </a:ln>
        </p:spPr>
      </p:pic>
    </p:spTree>
    <p:extLst>
      <p:ext uri="{BB962C8B-B14F-4D97-AF65-F5344CB8AC3E}">
        <p14:creationId xmlns:p14="http://schemas.microsoft.com/office/powerpoint/2010/main" val="2026558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01C1-B896-2E28-8D53-FBF6B9CC413F}"/>
              </a:ext>
            </a:extLst>
          </p:cNvPr>
          <p:cNvSpPr>
            <a:spLocks noGrp="1"/>
          </p:cNvSpPr>
          <p:nvPr>
            <p:ph type="title"/>
          </p:nvPr>
        </p:nvSpPr>
        <p:spPr/>
        <p:txBody>
          <a:bodyPr/>
          <a:lstStyle/>
          <a:p>
            <a:r>
              <a:rPr lang="en-AU"/>
              <a:t>Inclusive Design Standards</a:t>
            </a:r>
          </a:p>
        </p:txBody>
      </p:sp>
      <p:sp>
        <p:nvSpPr>
          <p:cNvPr id="8" name="Text Placeholder 7">
            <a:extLst>
              <a:ext uri="{FF2B5EF4-FFF2-40B4-BE49-F238E27FC236}">
                <a16:creationId xmlns:a16="http://schemas.microsoft.com/office/drawing/2014/main" id="{1B2784D6-8AD4-8D68-492C-A835C478876E}"/>
              </a:ext>
            </a:extLst>
          </p:cNvPr>
          <p:cNvSpPr>
            <a:spLocks noGrp="1"/>
          </p:cNvSpPr>
          <p:nvPr>
            <p:ph type="body" idx="1"/>
          </p:nvPr>
        </p:nvSpPr>
        <p:spPr/>
        <p:txBody>
          <a:bodyPr/>
          <a:lstStyle/>
          <a:p>
            <a:pPr marL="285750" indent="-285750">
              <a:buFont typeface="Arial" panose="020B0604020202020204" pitchFamily="34" charset="0"/>
              <a:buChar char="•"/>
            </a:pPr>
            <a:r>
              <a:rPr lang="en-GB" dirty="0"/>
              <a:t>Extensive research and gap analysis review.</a:t>
            </a:r>
          </a:p>
          <a:p>
            <a:pPr marL="285750" indent="-285750">
              <a:buFont typeface="Arial" panose="020B0604020202020204" pitchFamily="34" charset="0"/>
              <a:buChar char="•"/>
            </a:pPr>
            <a:r>
              <a:rPr lang="en-GB" dirty="0"/>
              <a:t>Comprehensive consultation of </a:t>
            </a:r>
            <a:r>
              <a:rPr lang="en-GB" b="1" dirty="0"/>
              <a:t>200+ stakeholders.</a:t>
            </a:r>
          </a:p>
          <a:p>
            <a:pPr marL="285750" indent="-285750">
              <a:buFont typeface="Arial" panose="020B0604020202020204" pitchFamily="34" charset="0"/>
              <a:buChar char="•"/>
            </a:pPr>
            <a:r>
              <a:rPr lang="en-GB" b="1" dirty="0"/>
              <a:t>5 focus areas </a:t>
            </a:r>
            <a:r>
              <a:rPr lang="en-GB" dirty="0"/>
              <a:t>that align to produce inclusive products, resources and delivery practices.</a:t>
            </a:r>
          </a:p>
          <a:p>
            <a:pPr marL="285750" indent="-285750">
              <a:buFont typeface="Arial" panose="020B0604020202020204" pitchFamily="34" charset="0"/>
              <a:buChar char="•"/>
            </a:pPr>
            <a:r>
              <a:rPr lang="en-GB" b="1" dirty="0"/>
              <a:t>30</a:t>
            </a:r>
            <a:r>
              <a:rPr lang="en-GB" dirty="0"/>
              <a:t> </a:t>
            </a:r>
            <a:r>
              <a:rPr lang="en-GB" b="1" dirty="0"/>
              <a:t>standards</a:t>
            </a:r>
            <a:r>
              <a:rPr lang="en-GB" dirty="0"/>
              <a:t> within the focus areas to guide inclusivity in product development and delivery.</a:t>
            </a:r>
          </a:p>
          <a:p>
            <a:pPr marL="285750" indent="-285750">
              <a:buFont typeface="Arial" panose="020B0604020202020204" pitchFamily="34" charset="0"/>
              <a:buChar char="•"/>
            </a:pPr>
            <a:r>
              <a:rPr lang="en-GB" dirty="0"/>
              <a:t>Resources and capability development to support and enhance each standard.</a:t>
            </a:r>
          </a:p>
        </p:txBody>
      </p:sp>
      <p:pic>
        <p:nvPicPr>
          <p:cNvPr id="6" name="Picture Placeholder 5" descr="Inclusive Design Standards: Accessibility, Communication, Engagement, Cultural Connection, and Usability.">
            <a:extLst>
              <a:ext uri="{FF2B5EF4-FFF2-40B4-BE49-F238E27FC236}">
                <a16:creationId xmlns:a16="http://schemas.microsoft.com/office/drawing/2014/main" id="{A5BD195A-6075-4C5B-8445-6C274EE6E908}"/>
              </a:ext>
            </a:extLst>
          </p:cNvPr>
          <p:cNvPicPr>
            <a:picLocks noGrp="1" noChangeAspect="1"/>
          </p:cNvPicPr>
          <p:nvPr>
            <p:ph type="pic" idx="4294967295"/>
          </p:nvPr>
        </p:nvPicPr>
        <p:blipFill rotWithShape="1">
          <a:blip r:embed="rId2" cstate="screen">
            <a:extLst>
              <a:ext uri="{28A0092B-C50C-407E-A947-70E740481C1C}">
                <a14:useLocalDpi xmlns:a14="http://schemas.microsoft.com/office/drawing/2010/main"/>
              </a:ext>
            </a:extLst>
          </a:blip>
          <a:stretch/>
        </p:blipFill>
        <p:spPr>
          <a:xfrm>
            <a:off x="6583680" y="700084"/>
            <a:ext cx="4970526" cy="4714875"/>
          </a:xfrm>
        </p:spPr>
      </p:pic>
    </p:spTree>
    <p:extLst>
      <p:ext uri="{BB962C8B-B14F-4D97-AF65-F5344CB8AC3E}">
        <p14:creationId xmlns:p14="http://schemas.microsoft.com/office/powerpoint/2010/main" val="1138767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0C6766-BB64-3939-BB46-F163149D6D8E}"/>
              </a:ext>
            </a:extLst>
          </p:cNvPr>
          <p:cNvSpPr>
            <a:spLocks noGrp="1"/>
          </p:cNvSpPr>
          <p:nvPr>
            <p:ph type="title"/>
          </p:nvPr>
        </p:nvSpPr>
        <p:spPr>
          <a:xfrm>
            <a:off x="838200" y="-69847"/>
            <a:ext cx="10515600" cy="1325563"/>
          </a:xfrm>
        </p:spPr>
        <p:txBody>
          <a:bodyPr/>
          <a:lstStyle/>
          <a:p>
            <a:r>
              <a:rPr lang="en-AU" dirty="0"/>
              <a:t>Resources to support Inclusive Design</a:t>
            </a:r>
          </a:p>
        </p:txBody>
      </p:sp>
      <p:grpSp>
        <p:nvGrpSpPr>
          <p:cNvPr id="51" name="Group 50">
            <a:extLst>
              <a:ext uri="{FF2B5EF4-FFF2-40B4-BE49-F238E27FC236}">
                <a16:creationId xmlns:a16="http://schemas.microsoft.com/office/drawing/2014/main" id="{712221E2-9EFC-2CF1-5029-BDF024B42068}"/>
              </a:ext>
              <a:ext uri="{C183D7F6-B498-43B3-948B-1728B52AA6E4}">
                <adec:decorative xmlns:adec="http://schemas.microsoft.com/office/drawing/2017/decorative" val="1"/>
              </a:ext>
            </a:extLst>
          </p:cNvPr>
          <p:cNvGrpSpPr/>
          <p:nvPr/>
        </p:nvGrpSpPr>
        <p:grpSpPr>
          <a:xfrm>
            <a:off x="1002119" y="1730554"/>
            <a:ext cx="10153560" cy="4637080"/>
            <a:chOff x="1002119" y="1730554"/>
            <a:chExt cx="10153560" cy="4637080"/>
          </a:xfrm>
        </p:grpSpPr>
        <p:sp>
          <p:nvSpPr>
            <p:cNvPr id="21" name="Oval 20">
              <a:extLst>
                <a:ext uri="{FF2B5EF4-FFF2-40B4-BE49-F238E27FC236}">
                  <a16:creationId xmlns:a16="http://schemas.microsoft.com/office/drawing/2014/main" id="{B84A4587-85F7-DCE4-02C8-1B83FB164ACB}"/>
                </a:ext>
              </a:extLst>
            </p:cNvPr>
            <p:cNvSpPr/>
            <p:nvPr/>
          </p:nvSpPr>
          <p:spPr>
            <a:xfrm>
              <a:off x="1002119" y="3613211"/>
              <a:ext cx="2723894" cy="2735780"/>
            </a:xfrm>
            <a:prstGeom prst="ellipse">
              <a:avLst/>
            </a:prstGeom>
            <a:solidFill>
              <a:srgbClr val="99CED8"/>
            </a:solidFill>
            <a:ln>
              <a:noFill/>
            </a:ln>
            <a:effectLst>
              <a:outerShdw blurRad="50800" dist="38100" dir="2400000" sx="101000" sy="101000" algn="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983">
                <a:defRPr/>
              </a:pPr>
              <a:endParaRPr lang="en-AU" sz="1350">
                <a:solidFill>
                  <a:prstClr val="white"/>
                </a:solidFill>
                <a:latin typeface="Segoe UI Light"/>
              </a:endParaRPr>
            </a:p>
          </p:txBody>
        </p:sp>
        <p:sp>
          <p:nvSpPr>
            <p:cNvPr id="22" name="Oval 21">
              <a:extLst>
                <a:ext uri="{FF2B5EF4-FFF2-40B4-BE49-F238E27FC236}">
                  <a16:creationId xmlns:a16="http://schemas.microsoft.com/office/drawing/2014/main" id="{000EE1AD-F31D-9280-1558-4016D30ED12D}"/>
                </a:ext>
              </a:extLst>
            </p:cNvPr>
            <p:cNvSpPr/>
            <p:nvPr/>
          </p:nvSpPr>
          <p:spPr>
            <a:xfrm>
              <a:off x="3161256" y="1755984"/>
              <a:ext cx="2723894" cy="2735780"/>
            </a:xfrm>
            <a:prstGeom prst="ellipse">
              <a:avLst/>
            </a:prstGeom>
            <a:solidFill>
              <a:srgbClr val="99CED8"/>
            </a:solidFill>
            <a:ln>
              <a:noFill/>
            </a:ln>
            <a:effectLst>
              <a:outerShdw blurRad="50800" dist="38100" dir="2400000" sx="101000" sy="101000" algn="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983">
                <a:defRPr/>
              </a:pPr>
              <a:endParaRPr lang="en-AU" sz="1350">
                <a:solidFill>
                  <a:prstClr val="white"/>
                </a:solidFill>
                <a:latin typeface="Segoe UI Light"/>
              </a:endParaRPr>
            </a:p>
          </p:txBody>
        </p:sp>
        <p:sp>
          <p:nvSpPr>
            <p:cNvPr id="23" name="Oval 22">
              <a:extLst>
                <a:ext uri="{FF2B5EF4-FFF2-40B4-BE49-F238E27FC236}">
                  <a16:creationId xmlns:a16="http://schemas.microsoft.com/office/drawing/2014/main" id="{6A1703A3-41DA-07CE-3C8D-C6C2AF215714}"/>
                </a:ext>
              </a:extLst>
            </p:cNvPr>
            <p:cNvSpPr/>
            <p:nvPr/>
          </p:nvSpPr>
          <p:spPr>
            <a:xfrm>
              <a:off x="6285690" y="1730554"/>
              <a:ext cx="2723894" cy="2735780"/>
            </a:xfrm>
            <a:prstGeom prst="ellipse">
              <a:avLst/>
            </a:prstGeom>
            <a:solidFill>
              <a:srgbClr val="99CED8"/>
            </a:solidFill>
            <a:ln>
              <a:noFill/>
            </a:ln>
            <a:effectLst>
              <a:outerShdw blurRad="50800" dist="38100" dir="2400000" sx="101000" sy="101000" algn="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983">
                <a:defRPr/>
              </a:pPr>
              <a:endParaRPr lang="en-AU" sz="1350">
                <a:solidFill>
                  <a:prstClr val="white"/>
                </a:solidFill>
                <a:latin typeface="Segoe UI Light"/>
              </a:endParaRPr>
            </a:p>
          </p:txBody>
        </p:sp>
        <p:sp>
          <p:nvSpPr>
            <p:cNvPr id="19" name="Partial Circle 10">
              <a:extLst>
                <a:ext uri="{FF2B5EF4-FFF2-40B4-BE49-F238E27FC236}">
                  <a16:creationId xmlns:a16="http://schemas.microsoft.com/office/drawing/2014/main" id="{33E41BE6-E5A2-DA02-15C1-DCBB8C004E3B}"/>
                </a:ext>
              </a:extLst>
            </p:cNvPr>
            <p:cNvSpPr/>
            <p:nvPr/>
          </p:nvSpPr>
          <p:spPr>
            <a:xfrm>
              <a:off x="8431785" y="3631854"/>
              <a:ext cx="2723894" cy="2735780"/>
            </a:xfrm>
            <a:prstGeom prst="ellipse">
              <a:avLst/>
            </a:prstGeom>
            <a:solidFill>
              <a:srgbClr val="99CED8"/>
            </a:solidFill>
            <a:ln>
              <a:noFill/>
            </a:ln>
            <a:effectLst>
              <a:outerShdw blurRad="50800" dist="38100" dir="2400000" sx="101000" sy="101000" algn="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983">
                <a:defRPr/>
              </a:pPr>
              <a:endParaRPr lang="en-AU" sz="1350" dirty="0">
                <a:solidFill>
                  <a:prstClr val="white"/>
                </a:solidFill>
                <a:latin typeface="Segoe UI Light"/>
              </a:endParaRPr>
            </a:p>
          </p:txBody>
        </p:sp>
      </p:grpSp>
      <p:pic>
        <p:nvPicPr>
          <p:cNvPr id="25" name="Picture 24">
            <a:extLst>
              <a:ext uri="{FF2B5EF4-FFF2-40B4-BE49-F238E27FC236}">
                <a16:creationId xmlns:a16="http://schemas.microsoft.com/office/drawing/2014/main" id="{81D15ACB-84AF-997D-B740-C6450DEBF29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50525" y="3003643"/>
            <a:ext cx="7983712" cy="3849669"/>
          </a:xfrm>
          <a:prstGeom prst="rect">
            <a:avLst/>
          </a:prstGeom>
          <a:noFill/>
          <a:ln>
            <a:noFill/>
          </a:ln>
        </p:spPr>
      </p:pic>
      <p:grpSp>
        <p:nvGrpSpPr>
          <p:cNvPr id="52" name="Group 51">
            <a:extLst>
              <a:ext uri="{FF2B5EF4-FFF2-40B4-BE49-F238E27FC236}">
                <a16:creationId xmlns:a16="http://schemas.microsoft.com/office/drawing/2014/main" id="{9854C911-0F82-E712-0D99-EBBC2F24B7C8}"/>
              </a:ext>
              <a:ext uri="{C183D7F6-B498-43B3-948B-1728B52AA6E4}">
                <adec:decorative xmlns:adec="http://schemas.microsoft.com/office/drawing/2017/decorative" val="1"/>
              </a:ext>
            </a:extLst>
          </p:cNvPr>
          <p:cNvGrpSpPr/>
          <p:nvPr/>
        </p:nvGrpSpPr>
        <p:grpSpPr>
          <a:xfrm>
            <a:off x="1329788" y="2000107"/>
            <a:ext cx="9574382" cy="4163298"/>
            <a:chOff x="1329788" y="2000107"/>
            <a:chExt cx="9574382" cy="4163298"/>
          </a:xfrm>
        </p:grpSpPr>
        <p:sp>
          <p:nvSpPr>
            <p:cNvPr id="30" name="Oval 29">
              <a:extLst>
                <a:ext uri="{FF2B5EF4-FFF2-40B4-BE49-F238E27FC236}">
                  <a16:creationId xmlns:a16="http://schemas.microsoft.com/office/drawing/2014/main" id="{C117C12F-02B7-4E5F-3CC8-0B06CBF815A3}"/>
                </a:ext>
              </a:extLst>
            </p:cNvPr>
            <p:cNvSpPr/>
            <p:nvPr/>
          </p:nvSpPr>
          <p:spPr>
            <a:xfrm>
              <a:off x="1329788" y="3942822"/>
              <a:ext cx="2210935" cy="2220583"/>
            </a:xfrm>
            <a:prstGeom prst="ellipse">
              <a:avLst/>
            </a:prstGeom>
            <a:gradFill flip="none" rotWithShape="1">
              <a:gsLst>
                <a:gs pos="7080">
                  <a:schemeClr val="bg1">
                    <a:lumMod val="85000"/>
                  </a:schemeClr>
                </a:gs>
                <a:gs pos="36000">
                  <a:schemeClr val="bg1">
                    <a:lumMod val="95000"/>
                  </a:schemeClr>
                </a:gs>
                <a:gs pos="100000">
                  <a:schemeClr val="bg1">
                    <a:shade val="100000"/>
                    <a:satMod val="115000"/>
                  </a:schemeClr>
                </a:gs>
              </a:gsLst>
              <a:lin ang="13200000" scaled="0"/>
              <a:tileRect/>
            </a:gradFill>
            <a:ln>
              <a:noFill/>
            </a:ln>
            <a:effectLst>
              <a:outerShdw blurRad="50800" dist="38100" dir="2400000" sx="101000" sy="101000" algn="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983">
                <a:defRPr/>
              </a:pPr>
              <a:endParaRPr lang="en-AU" sz="1350">
                <a:solidFill>
                  <a:prstClr val="white"/>
                </a:solidFill>
                <a:latin typeface="Segoe UI Light"/>
              </a:endParaRPr>
            </a:p>
          </p:txBody>
        </p:sp>
        <p:sp>
          <p:nvSpPr>
            <p:cNvPr id="29" name="Oval 28">
              <a:extLst>
                <a:ext uri="{FF2B5EF4-FFF2-40B4-BE49-F238E27FC236}">
                  <a16:creationId xmlns:a16="http://schemas.microsoft.com/office/drawing/2014/main" id="{D86EA043-E840-71FE-543E-BB8393C7D6B3}"/>
                </a:ext>
              </a:extLst>
            </p:cNvPr>
            <p:cNvSpPr/>
            <p:nvPr/>
          </p:nvSpPr>
          <p:spPr>
            <a:xfrm>
              <a:off x="3417735" y="2013583"/>
              <a:ext cx="2210935" cy="2220583"/>
            </a:xfrm>
            <a:prstGeom prst="ellipse">
              <a:avLst/>
            </a:prstGeom>
            <a:gradFill flip="none" rotWithShape="1">
              <a:gsLst>
                <a:gs pos="7080">
                  <a:schemeClr val="bg1">
                    <a:lumMod val="85000"/>
                  </a:schemeClr>
                </a:gs>
                <a:gs pos="36000">
                  <a:schemeClr val="bg1">
                    <a:lumMod val="95000"/>
                  </a:schemeClr>
                </a:gs>
                <a:gs pos="100000">
                  <a:schemeClr val="bg1">
                    <a:shade val="100000"/>
                    <a:satMod val="115000"/>
                  </a:schemeClr>
                </a:gs>
              </a:gsLst>
              <a:lin ang="13200000" scaled="0"/>
              <a:tileRect/>
            </a:gradFill>
            <a:ln>
              <a:noFill/>
            </a:ln>
            <a:effectLst>
              <a:outerShdw blurRad="50800" dist="38100" dir="2400000" sx="101000" sy="101000" algn="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983">
                <a:defRPr/>
              </a:pPr>
              <a:endParaRPr lang="en-AU" sz="1350">
                <a:solidFill>
                  <a:prstClr val="white"/>
                </a:solidFill>
                <a:latin typeface="Segoe UI Light"/>
              </a:endParaRPr>
            </a:p>
          </p:txBody>
        </p:sp>
        <p:sp>
          <p:nvSpPr>
            <p:cNvPr id="28" name="Oval 27">
              <a:extLst>
                <a:ext uri="{FF2B5EF4-FFF2-40B4-BE49-F238E27FC236}">
                  <a16:creationId xmlns:a16="http://schemas.microsoft.com/office/drawing/2014/main" id="{54F7A07B-9278-B2A0-CAA1-1F04355E56DB}"/>
                </a:ext>
              </a:extLst>
            </p:cNvPr>
            <p:cNvSpPr/>
            <p:nvPr/>
          </p:nvSpPr>
          <p:spPr>
            <a:xfrm>
              <a:off x="6549406" y="2000107"/>
              <a:ext cx="2210935" cy="2220583"/>
            </a:xfrm>
            <a:prstGeom prst="ellipse">
              <a:avLst/>
            </a:prstGeom>
            <a:gradFill flip="none" rotWithShape="1">
              <a:gsLst>
                <a:gs pos="7080">
                  <a:schemeClr val="bg1">
                    <a:lumMod val="85000"/>
                  </a:schemeClr>
                </a:gs>
                <a:gs pos="36000">
                  <a:schemeClr val="bg1">
                    <a:lumMod val="95000"/>
                  </a:schemeClr>
                </a:gs>
                <a:gs pos="100000">
                  <a:schemeClr val="bg1">
                    <a:shade val="100000"/>
                    <a:satMod val="115000"/>
                  </a:schemeClr>
                </a:gs>
              </a:gsLst>
              <a:lin ang="13200000" scaled="0"/>
              <a:tileRect/>
            </a:gradFill>
            <a:ln>
              <a:noFill/>
            </a:ln>
            <a:effectLst>
              <a:outerShdw blurRad="50800" dist="38100" dir="2400000" sx="101000" sy="101000" algn="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983">
                <a:defRPr/>
              </a:pPr>
              <a:endParaRPr lang="en-AU" sz="1350">
                <a:solidFill>
                  <a:prstClr val="white"/>
                </a:solidFill>
                <a:latin typeface="Segoe UI Light"/>
              </a:endParaRPr>
            </a:p>
          </p:txBody>
        </p:sp>
        <p:sp>
          <p:nvSpPr>
            <p:cNvPr id="26" name="Oval 25">
              <a:extLst>
                <a:ext uri="{FF2B5EF4-FFF2-40B4-BE49-F238E27FC236}">
                  <a16:creationId xmlns:a16="http://schemas.microsoft.com/office/drawing/2014/main" id="{46B44DE8-7370-3449-C778-F3F77CB32B6C}"/>
                </a:ext>
              </a:extLst>
            </p:cNvPr>
            <p:cNvSpPr/>
            <p:nvPr/>
          </p:nvSpPr>
          <p:spPr>
            <a:xfrm>
              <a:off x="8693235" y="3889451"/>
              <a:ext cx="2210935" cy="2220583"/>
            </a:xfrm>
            <a:prstGeom prst="ellipse">
              <a:avLst/>
            </a:prstGeom>
            <a:gradFill flip="none" rotWithShape="1">
              <a:gsLst>
                <a:gs pos="7080">
                  <a:schemeClr val="bg1">
                    <a:lumMod val="85000"/>
                  </a:schemeClr>
                </a:gs>
                <a:gs pos="36000">
                  <a:schemeClr val="bg1">
                    <a:lumMod val="95000"/>
                  </a:schemeClr>
                </a:gs>
                <a:gs pos="100000">
                  <a:schemeClr val="bg1">
                    <a:shade val="100000"/>
                    <a:satMod val="115000"/>
                  </a:schemeClr>
                </a:gs>
              </a:gsLst>
              <a:lin ang="13200000" scaled="0"/>
              <a:tileRect/>
            </a:gradFill>
            <a:ln>
              <a:noFill/>
            </a:ln>
            <a:effectLst>
              <a:outerShdw blurRad="50800" dist="38100" dir="2400000" sx="101000" sy="101000" algn="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983">
                <a:defRPr/>
              </a:pPr>
              <a:endParaRPr lang="en-AU" sz="1350">
                <a:solidFill>
                  <a:prstClr val="white"/>
                </a:solidFill>
                <a:latin typeface="Segoe UI Light"/>
              </a:endParaRPr>
            </a:p>
          </p:txBody>
        </p:sp>
      </p:grpSp>
      <p:grpSp>
        <p:nvGrpSpPr>
          <p:cNvPr id="53" name="Group 52" descr="Inclusive Design Toolkit">
            <a:extLst>
              <a:ext uri="{FF2B5EF4-FFF2-40B4-BE49-F238E27FC236}">
                <a16:creationId xmlns:a16="http://schemas.microsoft.com/office/drawing/2014/main" id="{6CF919D6-F805-6DAB-F889-C0DDB343BCB5}"/>
              </a:ext>
            </a:extLst>
          </p:cNvPr>
          <p:cNvGrpSpPr/>
          <p:nvPr/>
        </p:nvGrpSpPr>
        <p:grpSpPr>
          <a:xfrm>
            <a:off x="1264926" y="2968830"/>
            <a:ext cx="1801330" cy="2618412"/>
            <a:chOff x="1264926" y="2968830"/>
            <a:chExt cx="1801330" cy="2618412"/>
          </a:xfrm>
        </p:grpSpPr>
        <p:sp>
          <p:nvSpPr>
            <p:cNvPr id="6" name="TextBox 5">
              <a:extLst>
                <a:ext uri="{FF2B5EF4-FFF2-40B4-BE49-F238E27FC236}">
                  <a16:creationId xmlns:a16="http://schemas.microsoft.com/office/drawing/2014/main" id="{04E78FD5-7D07-78FA-D135-1874A619F6DF}"/>
                </a:ext>
              </a:extLst>
            </p:cNvPr>
            <p:cNvSpPr txBox="1"/>
            <p:nvPr/>
          </p:nvSpPr>
          <p:spPr>
            <a:xfrm>
              <a:off x="1264926" y="2968830"/>
              <a:ext cx="1801330" cy="738211"/>
            </a:xfrm>
            <a:prstGeom prst="rect">
              <a:avLst/>
            </a:prstGeom>
            <a:noFill/>
          </p:spPr>
          <p:txBody>
            <a:bodyPr wrap="square" rtlCol="0">
              <a:spAutoFit/>
            </a:bodyPr>
            <a:lstStyle/>
            <a:p>
              <a:pPr algn="ctr"/>
              <a:r>
                <a:rPr lang="en-AU" b="1" dirty="0"/>
                <a:t>Inclusive Design Toolkit</a:t>
              </a:r>
            </a:p>
          </p:txBody>
        </p:sp>
        <p:sp>
          <p:nvSpPr>
            <p:cNvPr id="17" name="Freeform: Shape 16">
              <a:extLst>
                <a:ext uri="{FF2B5EF4-FFF2-40B4-BE49-F238E27FC236}">
                  <a16:creationId xmlns:a16="http://schemas.microsoft.com/office/drawing/2014/main" id="{CEF160D8-79EC-957B-DF35-95AC16943534}"/>
                </a:ext>
              </a:extLst>
            </p:cNvPr>
            <p:cNvSpPr/>
            <p:nvPr/>
          </p:nvSpPr>
          <p:spPr>
            <a:xfrm>
              <a:off x="1774269" y="4402602"/>
              <a:ext cx="1183527" cy="1184640"/>
            </a:xfrm>
            <a:custGeom>
              <a:avLst/>
              <a:gdLst>
                <a:gd name="connsiteX0" fmla="*/ 862180 w 1036222"/>
                <a:gd name="connsiteY0" fmla="*/ 366739 h 1037196"/>
                <a:gd name="connsiteX1" fmla="*/ 1036221 w 1036222"/>
                <a:gd name="connsiteY1" fmla="*/ 194266 h 1037196"/>
                <a:gd name="connsiteX2" fmla="*/ 1024334 w 1036222"/>
                <a:gd name="connsiteY2" fmla="*/ 130409 h 1037196"/>
                <a:gd name="connsiteX3" fmla="*/ 921189 w 1036222"/>
                <a:gd name="connsiteY3" fmla="*/ 233554 h 1037196"/>
                <a:gd name="connsiteX4" fmla="*/ 839691 w 1036222"/>
                <a:gd name="connsiteY4" fmla="*/ 211906 h 1037196"/>
                <a:gd name="connsiteX5" fmla="*/ 819317 w 1036222"/>
                <a:gd name="connsiteY5" fmla="*/ 131682 h 1037196"/>
                <a:gd name="connsiteX6" fmla="*/ 922462 w 1036222"/>
                <a:gd name="connsiteY6" fmla="*/ 28537 h 1037196"/>
                <a:gd name="connsiteX7" fmla="*/ 862167 w 1036222"/>
                <a:gd name="connsiteY7" fmla="*/ 17624 h 1037196"/>
                <a:gd name="connsiteX8" fmla="*/ 744186 w 1036222"/>
                <a:gd name="connsiteY8" fmla="*/ 62919 h 1037196"/>
                <a:gd name="connsiteX9" fmla="*/ 693251 w 1036222"/>
                <a:gd name="connsiteY9" fmla="*/ 237374 h 1037196"/>
                <a:gd name="connsiteX10" fmla="*/ 492334 w 1036222"/>
                <a:gd name="connsiteY10" fmla="*/ 438291 h 1037196"/>
                <a:gd name="connsiteX11" fmla="*/ 213422 w 1036222"/>
                <a:gd name="connsiteY11" fmla="*/ 159697 h 1037196"/>
                <a:gd name="connsiteX12" fmla="*/ 181255 w 1036222"/>
                <a:gd name="connsiteY12" fmla="*/ 96664 h 1037196"/>
                <a:gd name="connsiteX13" fmla="*/ 60716 w 1036222"/>
                <a:gd name="connsiteY13" fmla="*/ 0 h 1037196"/>
                <a:gd name="connsiteX14" fmla="*/ 0 w 1036222"/>
                <a:gd name="connsiteY14" fmla="*/ 60716 h 1037196"/>
                <a:gd name="connsiteX15" fmla="*/ 96778 w 1036222"/>
                <a:gd name="connsiteY15" fmla="*/ 181268 h 1037196"/>
                <a:gd name="connsiteX16" fmla="*/ 159697 w 1036222"/>
                <a:gd name="connsiteY16" fmla="*/ 213422 h 1037196"/>
                <a:gd name="connsiteX17" fmla="*/ 438571 w 1036222"/>
                <a:gd name="connsiteY17" fmla="*/ 491965 h 1037196"/>
                <a:gd name="connsiteX18" fmla="*/ 43818 w 1036222"/>
                <a:gd name="connsiteY18" fmla="*/ 886807 h 1037196"/>
                <a:gd name="connsiteX19" fmla="*/ 19623 w 1036222"/>
                <a:gd name="connsiteY19" fmla="*/ 972125 h 1037196"/>
                <a:gd name="connsiteX20" fmla="*/ 82020 w 1036222"/>
                <a:gd name="connsiteY20" fmla="*/ 1034521 h 1037196"/>
                <a:gd name="connsiteX21" fmla="*/ 167337 w 1036222"/>
                <a:gd name="connsiteY21" fmla="*/ 1010327 h 1037196"/>
                <a:gd name="connsiteX22" fmla="*/ 816770 w 1036222"/>
                <a:gd name="connsiteY22" fmla="*/ 360894 h 1037196"/>
                <a:gd name="connsiteX23" fmla="*/ 862180 w 1036222"/>
                <a:gd name="connsiteY23" fmla="*/ 366739 h 1037196"/>
                <a:gd name="connsiteX24" fmla="*/ 176327 w 1036222"/>
                <a:gd name="connsiteY24" fmla="*/ 193989 h 1037196"/>
                <a:gd name="connsiteX25" fmla="*/ 113154 w 1036222"/>
                <a:gd name="connsiteY25" fmla="*/ 161059 h 1037196"/>
                <a:gd name="connsiteX26" fmla="*/ 34203 w 1036222"/>
                <a:gd name="connsiteY26" fmla="*/ 62575 h 1037196"/>
                <a:gd name="connsiteX27" fmla="*/ 62626 w 1036222"/>
                <a:gd name="connsiteY27" fmla="*/ 34153 h 1037196"/>
                <a:gd name="connsiteX28" fmla="*/ 161110 w 1036222"/>
                <a:gd name="connsiteY28" fmla="*/ 113103 h 1037196"/>
                <a:gd name="connsiteX29" fmla="*/ 192563 w 1036222"/>
                <a:gd name="connsiteY29" fmla="*/ 174978 h 1037196"/>
                <a:gd name="connsiteX30" fmla="*/ 474290 w 1036222"/>
                <a:gd name="connsiteY30" fmla="*/ 456271 h 1037196"/>
                <a:gd name="connsiteX31" fmla="*/ 456641 w 1036222"/>
                <a:gd name="connsiteY31" fmla="*/ 473921 h 1037196"/>
                <a:gd name="connsiteX32" fmla="*/ 798764 w 1036222"/>
                <a:gd name="connsiteY32" fmla="*/ 342888 h 1037196"/>
                <a:gd name="connsiteX33" fmla="*/ 149331 w 1036222"/>
                <a:gd name="connsiteY33" fmla="*/ 992321 h 1037196"/>
                <a:gd name="connsiteX34" fmla="*/ 103667 w 1036222"/>
                <a:gd name="connsiteY34" fmla="*/ 1011727 h 1037196"/>
                <a:gd name="connsiteX35" fmla="*/ 88208 w 1036222"/>
                <a:gd name="connsiteY35" fmla="*/ 1009805 h 1037196"/>
                <a:gd name="connsiteX36" fmla="*/ 44340 w 1036222"/>
                <a:gd name="connsiteY36" fmla="*/ 965949 h 1037196"/>
                <a:gd name="connsiteX37" fmla="*/ 61314 w 1036222"/>
                <a:gd name="connsiteY37" fmla="*/ 905322 h 1037196"/>
                <a:gd name="connsiteX38" fmla="*/ 61582 w 1036222"/>
                <a:gd name="connsiteY38" fmla="*/ 905068 h 1037196"/>
                <a:gd name="connsiteX39" fmla="*/ 61836 w 1036222"/>
                <a:gd name="connsiteY39" fmla="*/ 904813 h 1037196"/>
                <a:gd name="connsiteX40" fmla="*/ 711269 w 1036222"/>
                <a:gd name="connsiteY40" fmla="*/ 255380 h 1037196"/>
                <a:gd name="connsiteX41" fmla="*/ 721584 w 1036222"/>
                <a:gd name="connsiteY41" fmla="*/ 245078 h 1037196"/>
                <a:gd name="connsiteX42" fmla="*/ 717904 w 1036222"/>
                <a:gd name="connsiteY42" fmla="*/ 231007 h 1037196"/>
                <a:gd name="connsiteX43" fmla="*/ 761199 w 1036222"/>
                <a:gd name="connsiteY43" fmla="*/ 81943 h 1037196"/>
                <a:gd name="connsiteX44" fmla="*/ 871323 w 1036222"/>
                <a:gd name="connsiteY44" fmla="*/ 43410 h 1037196"/>
                <a:gd name="connsiteX45" fmla="*/ 871412 w 1036222"/>
                <a:gd name="connsiteY45" fmla="*/ 43639 h 1037196"/>
                <a:gd name="connsiteX46" fmla="*/ 791073 w 1036222"/>
                <a:gd name="connsiteY46" fmla="*/ 123914 h 1037196"/>
                <a:gd name="connsiteX47" fmla="*/ 818693 w 1036222"/>
                <a:gd name="connsiteY47" fmla="*/ 232675 h 1037196"/>
                <a:gd name="connsiteX48" fmla="*/ 928829 w 1036222"/>
                <a:gd name="connsiteY48" fmla="*/ 261963 h 1037196"/>
                <a:gd name="connsiteX49" fmla="*/ 1009932 w 1036222"/>
                <a:gd name="connsiteY49" fmla="*/ 180848 h 1037196"/>
                <a:gd name="connsiteX50" fmla="*/ 1010161 w 1036222"/>
                <a:gd name="connsiteY50" fmla="*/ 180937 h 1037196"/>
                <a:gd name="connsiteX51" fmla="*/ 972494 w 1036222"/>
                <a:gd name="connsiteY51" fmla="*/ 292729 h 1037196"/>
                <a:gd name="connsiteX52" fmla="*/ 862180 w 1036222"/>
                <a:gd name="connsiteY52" fmla="*/ 341296 h 1037196"/>
                <a:gd name="connsiteX53" fmla="*/ 823175 w 1036222"/>
                <a:gd name="connsiteY53" fmla="*/ 336203 h 1037196"/>
                <a:gd name="connsiteX54" fmla="*/ 809066 w 1036222"/>
                <a:gd name="connsiteY54" fmla="*/ 332535 h 103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36222" h="1037196">
                  <a:moveTo>
                    <a:pt x="862180" y="366739"/>
                  </a:moveTo>
                  <a:cubicBezTo>
                    <a:pt x="957867" y="367172"/>
                    <a:pt x="1035787" y="289954"/>
                    <a:pt x="1036221" y="194266"/>
                  </a:cubicBezTo>
                  <a:cubicBezTo>
                    <a:pt x="1036319" y="172422"/>
                    <a:pt x="1032286" y="150755"/>
                    <a:pt x="1024334" y="130409"/>
                  </a:cubicBezTo>
                  <a:lnTo>
                    <a:pt x="921189" y="233554"/>
                  </a:lnTo>
                  <a:lnTo>
                    <a:pt x="839691" y="211906"/>
                  </a:lnTo>
                  <a:lnTo>
                    <a:pt x="819317" y="131682"/>
                  </a:lnTo>
                  <a:lnTo>
                    <a:pt x="922462" y="28537"/>
                  </a:lnTo>
                  <a:cubicBezTo>
                    <a:pt x="903182" y="21308"/>
                    <a:pt x="882758" y="17611"/>
                    <a:pt x="862167" y="17624"/>
                  </a:cubicBezTo>
                  <a:cubicBezTo>
                    <a:pt x="818612" y="17720"/>
                    <a:pt x="776616" y="33843"/>
                    <a:pt x="744186" y="62919"/>
                  </a:cubicBezTo>
                  <a:cubicBezTo>
                    <a:pt x="696043" y="107046"/>
                    <a:pt x="676414" y="174275"/>
                    <a:pt x="693251" y="237374"/>
                  </a:cubicBezTo>
                  <a:lnTo>
                    <a:pt x="492334" y="438291"/>
                  </a:lnTo>
                  <a:lnTo>
                    <a:pt x="213422" y="159697"/>
                  </a:lnTo>
                  <a:lnTo>
                    <a:pt x="181255" y="96664"/>
                  </a:lnTo>
                  <a:lnTo>
                    <a:pt x="60716" y="0"/>
                  </a:lnTo>
                  <a:lnTo>
                    <a:pt x="0" y="60716"/>
                  </a:lnTo>
                  <a:lnTo>
                    <a:pt x="96778" y="181268"/>
                  </a:lnTo>
                  <a:lnTo>
                    <a:pt x="159697" y="213422"/>
                  </a:lnTo>
                  <a:lnTo>
                    <a:pt x="438571" y="491965"/>
                  </a:lnTo>
                  <a:lnTo>
                    <a:pt x="43818" y="886807"/>
                  </a:lnTo>
                  <a:cubicBezTo>
                    <a:pt x="21025" y="908843"/>
                    <a:pt x="11791" y="941404"/>
                    <a:pt x="19623" y="972125"/>
                  </a:cubicBezTo>
                  <a:cubicBezTo>
                    <a:pt x="27382" y="1002806"/>
                    <a:pt x="51338" y="1026762"/>
                    <a:pt x="82020" y="1034521"/>
                  </a:cubicBezTo>
                  <a:cubicBezTo>
                    <a:pt x="112738" y="1042230"/>
                    <a:pt x="145239" y="1033014"/>
                    <a:pt x="167337" y="1010327"/>
                  </a:cubicBezTo>
                  <a:lnTo>
                    <a:pt x="816770" y="360894"/>
                  </a:lnTo>
                  <a:cubicBezTo>
                    <a:pt x="831598" y="364761"/>
                    <a:pt x="846857" y="366725"/>
                    <a:pt x="862180" y="366739"/>
                  </a:cubicBezTo>
                  <a:close/>
                  <a:moveTo>
                    <a:pt x="176327" y="193989"/>
                  </a:moveTo>
                  <a:lnTo>
                    <a:pt x="113154" y="161059"/>
                  </a:lnTo>
                  <a:lnTo>
                    <a:pt x="34203" y="62575"/>
                  </a:lnTo>
                  <a:lnTo>
                    <a:pt x="62626" y="34153"/>
                  </a:lnTo>
                  <a:lnTo>
                    <a:pt x="161110" y="113103"/>
                  </a:lnTo>
                  <a:lnTo>
                    <a:pt x="192563" y="174978"/>
                  </a:lnTo>
                  <a:lnTo>
                    <a:pt x="474290" y="456271"/>
                  </a:lnTo>
                  <a:lnTo>
                    <a:pt x="456641" y="473921"/>
                  </a:lnTo>
                  <a:close/>
                  <a:moveTo>
                    <a:pt x="798764" y="342888"/>
                  </a:moveTo>
                  <a:lnTo>
                    <a:pt x="149331" y="992321"/>
                  </a:lnTo>
                  <a:cubicBezTo>
                    <a:pt x="137310" y="1004624"/>
                    <a:pt x="120868" y="1011612"/>
                    <a:pt x="103667" y="1011727"/>
                  </a:cubicBezTo>
                  <a:cubicBezTo>
                    <a:pt x="98455" y="1011727"/>
                    <a:pt x="93262" y="1011080"/>
                    <a:pt x="88208" y="1009805"/>
                  </a:cubicBezTo>
                  <a:cubicBezTo>
                    <a:pt x="66687" y="1004273"/>
                    <a:pt x="49878" y="987469"/>
                    <a:pt x="44340" y="965949"/>
                  </a:cubicBezTo>
                  <a:cubicBezTo>
                    <a:pt x="38826" y="944160"/>
                    <a:pt x="45288" y="921081"/>
                    <a:pt x="61314" y="905322"/>
                  </a:cubicBezTo>
                  <a:lnTo>
                    <a:pt x="61582" y="905068"/>
                  </a:lnTo>
                  <a:lnTo>
                    <a:pt x="61836" y="904813"/>
                  </a:lnTo>
                  <a:lnTo>
                    <a:pt x="711269" y="255380"/>
                  </a:lnTo>
                  <a:lnTo>
                    <a:pt x="721584" y="245078"/>
                  </a:lnTo>
                  <a:lnTo>
                    <a:pt x="717904" y="231007"/>
                  </a:lnTo>
                  <a:cubicBezTo>
                    <a:pt x="703216" y="177131"/>
                    <a:pt x="719935" y="119568"/>
                    <a:pt x="761199" y="81943"/>
                  </a:cubicBezTo>
                  <a:cubicBezTo>
                    <a:pt x="791272" y="54881"/>
                    <a:pt x="830938" y="41002"/>
                    <a:pt x="871323" y="43410"/>
                  </a:cubicBezTo>
                  <a:lnTo>
                    <a:pt x="871412" y="43639"/>
                  </a:lnTo>
                  <a:lnTo>
                    <a:pt x="791073" y="123914"/>
                  </a:lnTo>
                  <a:lnTo>
                    <a:pt x="818693" y="232675"/>
                  </a:lnTo>
                  <a:lnTo>
                    <a:pt x="928829" y="261963"/>
                  </a:lnTo>
                  <a:lnTo>
                    <a:pt x="1009932" y="180848"/>
                  </a:lnTo>
                  <a:cubicBezTo>
                    <a:pt x="1010046" y="180733"/>
                    <a:pt x="1010148" y="180772"/>
                    <a:pt x="1010161" y="180937"/>
                  </a:cubicBezTo>
                  <a:cubicBezTo>
                    <a:pt x="1013333" y="221774"/>
                    <a:pt x="999732" y="262139"/>
                    <a:pt x="972494" y="292729"/>
                  </a:cubicBezTo>
                  <a:cubicBezTo>
                    <a:pt x="944245" y="323789"/>
                    <a:pt x="904165" y="341435"/>
                    <a:pt x="862180" y="341296"/>
                  </a:cubicBezTo>
                  <a:cubicBezTo>
                    <a:pt x="849015" y="341260"/>
                    <a:pt x="835908" y="339549"/>
                    <a:pt x="823175" y="336203"/>
                  </a:cubicBezTo>
                  <a:lnTo>
                    <a:pt x="809066" y="332535"/>
                  </a:lnTo>
                  <a:close/>
                </a:path>
              </a:pathLst>
            </a:custGeom>
            <a:solidFill>
              <a:srgbClr val="000000"/>
            </a:solidFill>
            <a:ln w="14486"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07EAD386-13A6-85B5-FC2C-F02A96572F7F}"/>
                </a:ext>
              </a:extLst>
            </p:cNvPr>
            <p:cNvSpPr/>
            <p:nvPr/>
          </p:nvSpPr>
          <p:spPr>
            <a:xfrm>
              <a:off x="2401589" y="5030795"/>
              <a:ext cx="555936" cy="555632"/>
            </a:xfrm>
            <a:custGeom>
              <a:avLst/>
              <a:gdLst>
                <a:gd name="connsiteX0" fmla="*/ 132433 w 486743"/>
                <a:gd name="connsiteY0" fmla="*/ 0 h 486476"/>
                <a:gd name="connsiteX1" fmla="*/ 114428 w 486743"/>
                <a:gd name="connsiteY1" fmla="*/ 18019 h 486476"/>
                <a:gd name="connsiteX2" fmla="*/ 450083 w 486743"/>
                <a:gd name="connsiteY2" fmla="*/ 352922 h 486476"/>
                <a:gd name="connsiteX3" fmla="*/ 441805 w 486743"/>
                <a:gd name="connsiteY3" fmla="*/ 441054 h 486476"/>
                <a:gd name="connsiteX4" fmla="*/ 393544 w 486743"/>
                <a:gd name="connsiteY4" fmla="*/ 461021 h 486476"/>
                <a:gd name="connsiteX5" fmla="*/ 355049 w 486743"/>
                <a:gd name="connsiteY5" fmla="*/ 448618 h 486476"/>
                <a:gd name="connsiteX6" fmla="*/ 348160 w 486743"/>
                <a:gd name="connsiteY6" fmla="*/ 443524 h 486476"/>
                <a:gd name="connsiteX7" fmla="*/ 345371 w 486743"/>
                <a:gd name="connsiteY7" fmla="*/ 440978 h 486476"/>
                <a:gd name="connsiteX8" fmla="*/ 18006 w 486743"/>
                <a:gd name="connsiteY8" fmla="*/ 114428 h 486476"/>
                <a:gd name="connsiteX9" fmla="*/ 0 w 486743"/>
                <a:gd name="connsiteY9" fmla="*/ 132433 h 486476"/>
                <a:gd name="connsiteX10" fmla="*/ 327938 w 486743"/>
                <a:gd name="connsiteY10" fmla="*/ 458907 h 486476"/>
                <a:gd name="connsiteX11" fmla="*/ 340112 w 486743"/>
                <a:gd name="connsiteY11" fmla="*/ 469234 h 486476"/>
                <a:gd name="connsiteX12" fmla="*/ 393595 w 486743"/>
                <a:gd name="connsiteY12" fmla="*/ 486476 h 486476"/>
                <a:gd name="connsiteX13" fmla="*/ 459811 w 486743"/>
                <a:gd name="connsiteY13" fmla="*/ 459047 h 486476"/>
                <a:gd name="connsiteX14" fmla="*/ 469998 w 486743"/>
                <a:gd name="connsiteY14" fmla="*/ 336801 h 48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6743" h="486476">
                  <a:moveTo>
                    <a:pt x="132433" y="0"/>
                  </a:moveTo>
                  <a:lnTo>
                    <a:pt x="114428" y="18019"/>
                  </a:lnTo>
                  <a:lnTo>
                    <a:pt x="450083" y="352922"/>
                  </a:lnTo>
                  <a:cubicBezTo>
                    <a:pt x="467570" y="380792"/>
                    <a:pt x="464176" y="416928"/>
                    <a:pt x="441805" y="441054"/>
                  </a:cubicBezTo>
                  <a:cubicBezTo>
                    <a:pt x="428971" y="453798"/>
                    <a:pt x="411631" y="460971"/>
                    <a:pt x="393544" y="461021"/>
                  </a:cubicBezTo>
                  <a:cubicBezTo>
                    <a:pt x="379722" y="461069"/>
                    <a:pt x="366242" y="456726"/>
                    <a:pt x="355049" y="448618"/>
                  </a:cubicBezTo>
                  <a:cubicBezTo>
                    <a:pt x="355049" y="448618"/>
                    <a:pt x="350821" y="445740"/>
                    <a:pt x="348160" y="443524"/>
                  </a:cubicBezTo>
                  <a:cubicBezTo>
                    <a:pt x="347408" y="442913"/>
                    <a:pt x="345371" y="440978"/>
                    <a:pt x="345371" y="440978"/>
                  </a:cubicBezTo>
                  <a:lnTo>
                    <a:pt x="18006" y="114428"/>
                  </a:lnTo>
                  <a:lnTo>
                    <a:pt x="0" y="132433"/>
                  </a:lnTo>
                  <a:lnTo>
                    <a:pt x="327938" y="458907"/>
                  </a:lnTo>
                  <a:lnTo>
                    <a:pt x="340112" y="469234"/>
                  </a:lnTo>
                  <a:cubicBezTo>
                    <a:pt x="355666" y="480495"/>
                    <a:pt x="374392" y="486532"/>
                    <a:pt x="393595" y="486476"/>
                  </a:cubicBezTo>
                  <a:cubicBezTo>
                    <a:pt x="418427" y="486457"/>
                    <a:pt x="442240" y="476593"/>
                    <a:pt x="459811" y="459047"/>
                  </a:cubicBezTo>
                  <a:cubicBezTo>
                    <a:pt x="491453" y="425729"/>
                    <a:pt x="495688" y="374897"/>
                    <a:pt x="469998" y="336801"/>
                  </a:cubicBezTo>
                  <a:close/>
                </a:path>
              </a:pathLst>
            </a:custGeom>
            <a:solidFill>
              <a:srgbClr val="000000"/>
            </a:solidFill>
            <a:ln w="14486"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13F80D56-3EA8-0FCF-B7B1-925352BB7B2B}"/>
                </a:ext>
              </a:extLst>
            </p:cNvPr>
            <p:cNvSpPr/>
            <p:nvPr/>
          </p:nvSpPr>
          <p:spPr>
            <a:xfrm>
              <a:off x="1860662" y="5453289"/>
              <a:ext cx="66553" cy="66553"/>
            </a:xfrm>
            <a:custGeom>
              <a:avLst/>
              <a:gdLst>
                <a:gd name="connsiteX0" fmla="*/ 29148 w 58270"/>
                <a:gd name="connsiteY0" fmla="*/ 0 h 58270"/>
                <a:gd name="connsiteX1" fmla="*/ 0 w 58270"/>
                <a:gd name="connsiteY1" fmla="*/ 29123 h 58270"/>
                <a:gd name="connsiteX2" fmla="*/ 29123 w 58270"/>
                <a:gd name="connsiteY2" fmla="*/ 58271 h 58270"/>
                <a:gd name="connsiteX3" fmla="*/ 58271 w 58270"/>
                <a:gd name="connsiteY3" fmla="*/ 29148 h 58270"/>
                <a:gd name="connsiteX4" fmla="*/ 58271 w 58270"/>
                <a:gd name="connsiteY4" fmla="*/ 29135 h 58270"/>
                <a:gd name="connsiteX5" fmla="*/ 29148 w 58270"/>
                <a:gd name="connsiteY5" fmla="*/ 0 h 58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70" h="58270">
                  <a:moveTo>
                    <a:pt x="29148" y="0"/>
                  </a:moveTo>
                  <a:cubicBezTo>
                    <a:pt x="13057" y="-6"/>
                    <a:pt x="8" y="13032"/>
                    <a:pt x="0" y="29123"/>
                  </a:cubicBezTo>
                  <a:cubicBezTo>
                    <a:pt x="-8" y="45213"/>
                    <a:pt x="13032" y="58263"/>
                    <a:pt x="29123" y="58271"/>
                  </a:cubicBezTo>
                  <a:cubicBezTo>
                    <a:pt x="45213" y="58278"/>
                    <a:pt x="58263" y="45239"/>
                    <a:pt x="58271" y="29148"/>
                  </a:cubicBezTo>
                  <a:cubicBezTo>
                    <a:pt x="58271" y="29144"/>
                    <a:pt x="58271" y="29139"/>
                    <a:pt x="58271" y="29135"/>
                  </a:cubicBezTo>
                  <a:cubicBezTo>
                    <a:pt x="58271" y="13050"/>
                    <a:pt x="45234" y="8"/>
                    <a:pt x="29148" y="0"/>
                  </a:cubicBezTo>
                  <a:close/>
                </a:path>
              </a:pathLst>
            </a:custGeom>
            <a:solidFill>
              <a:srgbClr val="000000"/>
            </a:solidFill>
            <a:ln w="14486" cap="flat">
              <a:noFill/>
              <a:prstDash val="solid"/>
              <a:miter/>
            </a:ln>
          </p:spPr>
          <p:txBody>
            <a:bodyPr rtlCol="0" anchor="ctr"/>
            <a:lstStyle/>
            <a:p>
              <a:endParaRPr lang="en-AU"/>
            </a:p>
          </p:txBody>
        </p:sp>
      </p:grpSp>
      <p:grpSp>
        <p:nvGrpSpPr>
          <p:cNvPr id="54" name="Group 53" descr="The ID Hive">
            <a:extLst>
              <a:ext uri="{FF2B5EF4-FFF2-40B4-BE49-F238E27FC236}">
                <a16:creationId xmlns:a16="http://schemas.microsoft.com/office/drawing/2014/main" id="{5AE63AB5-E5BD-D6EA-91B9-C206FC1C2ECC}"/>
              </a:ext>
            </a:extLst>
          </p:cNvPr>
          <p:cNvGrpSpPr/>
          <p:nvPr/>
        </p:nvGrpSpPr>
        <p:grpSpPr>
          <a:xfrm>
            <a:off x="3540723" y="1354689"/>
            <a:ext cx="1801330" cy="2268302"/>
            <a:chOff x="3540723" y="1354689"/>
            <a:chExt cx="1801330" cy="2268302"/>
          </a:xfrm>
        </p:grpSpPr>
        <p:sp>
          <p:nvSpPr>
            <p:cNvPr id="8" name="TextBox 7">
              <a:extLst>
                <a:ext uri="{FF2B5EF4-FFF2-40B4-BE49-F238E27FC236}">
                  <a16:creationId xmlns:a16="http://schemas.microsoft.com/office/drawing/2014/main" id="{88C96FC5-1FA7-B7B9-2E6D-143DE2495C9A}"/>
                </a:ext>
              </a:extLst>
            </p:cNvPr>
            <p:cNvSpPr txBox="1"/>
            <p:nvPr/>
          </p:nvSpPr>
          <p:spPr>
            <a:xfrm>
              <a:off x="3540723" y="1354689"/>
              <a:ext cx="1801330" cy="421835"/>
            </a:xfrm>
            <a:prstGeom prst="rect">
              <a:avLst/>
            </a:prstGeom>
            <a:noFill/>
          </p:spPr>
          <p:txBody>
            <a:bodyPr wrap="square" rtlCol="0">
              <a:spAutoFit/>
            </a:bodyPr>
            <a:lstStyle/>
            <a:p>
              <a:pPr algn="ctr"/>
              <a:r>
                <a:rPr lang="en-AU" b="1" dirty="0"/>
                <a:t>The ID Hive</a:t>
              </a:r>
            </a:p>
          </p:txBody>
        </p:sp>
        <p:sp>
          <p:nvSpPr>
            <p:cNvPr id="10" name="Freeform: Shape 9">
              <a:extLst>
                <a:ext uri="{FF2B5EF4-FFF2-40B4-BE49-F238E27FC236}">
                  <a16:creationId xmlns:a16="http://schemas.microsoft.com/office/drawing/2014/main" id="{F782116C-9CFA-563F-FDD4-84E66A284F78}"/>
                </a:ext>
              </a:extLst>
            </p:cNvPr>
            <p:cNvSpPr/>
            <p:nvPr/>
          </p:nvSpPr>
          <p:spPr>
            <a:xfrm>
              <a:off x="4120693" y="2364885"/>
              <a:ext cx="781062" cy="1183601"/>
            </a:xfrm>
            <a:custGeom>
              <a:avLst/>
              <a:gdLst>
                <a:gd name="connsiteX0" fmla="*/ 682907 w 683849"/>
                <a:gd name="connsiteY0" fmla="*/ 689376 h 1036287"/>
                <a:gd name="connsiteX1" fmla="*/ 648808 w 683849"/>
                <a:gd name="connsiteY1" fmla="*/ 622662 h 1036287"/>
                <a:gd name="connsiteX2" fmla="*/ 669564 w 683849"/>
                <a:gd name="connsiteY2" fmla="*/ 509990 h 1036287"/>
                <a:gd name="connsiteX3" fmla="*/ 619158 w 683849"/>
                <a:gd name="connsiteY3" fmla="*/ 477374 h 1036287"/>
                <a:gd name="connsiteX4" fmla="*/ 611745 w 683849"/>
                <a:gd name="connsiteY4" fmla="*/ 363220 h 1036287"/>
                <a:gd name="connsiteX5" fmla="*/ 561339 w 683849"/>
                <a:gd name="connsiteY5" fmla="*/ 342464 h 1036287"/>
                <a:gd name="connsiteX6" fmla="*/ 550962 w 683849"/>
                <a:gd name="connsiteY6" fmla="*/ 228309 h 1036287"/>
                <a:gd name="connsiteX7" fmla="*/ 499073 w 683849"/>
                <a:gd name="connsiteY7" fmla="*/ 209037 h 1036287"/>
                <a:gd name="connsiteX8" fmla="*/ 358233 w 683849"/>
                <a:gd name="connsiteY8" fmla="*/ 209037 h 1036287"/>
                <a:gd name="connsiteX9" fmla="*/ 358233 w 683849"/>
                <a:gd name="connsiteY9" fmla="*/ 0 h 1036287"/>
                <a:gd name="connsiteX10" fmla="*/ 328582 w 683849"/>
                <a:gd name="connsiteY10" fmla="*/ 0 h 1036287"/>
                <a:gd name="connsiteX11" fmla="*/ 328582 w 683849"/>
                <a:gd name="connsiteY11" fmla="*/ 207554 h 1036287"/>
                <a:gd name="connsiteX12" fmla="*/ 186259 w 683849"/>
                <a:gd name="connsiteY12" fmla="*/ 207554 h 1036287"/>
                <a:gd name="connsiteX13" fmla="*/ 104720 w 683849"/>
                <a:gd name="connsiteY13" fmla="*/ 289093 h 1036287"/>
                <a:gd name="connsiteX14" fmla="*/ 123993 w 683849"/>
                <a:gd name="connsiteY14" fmla="*/ 340982 h 1036287"/>
                <a:gd name="connsiteX15" fmla="*/ 45419 w 683849"/>
                <a:gd name="connsiteY15" fmla="*/ 425486 h 1036287"/>
                <a:gd name="connsiteX16" fmla="*/ 66175 w 683849"/>
                <a:gd name="connsiteY16" fmla="*/ 475892 h 1036287"/>
                <a:gd name="connsiteX17" fmla="*/ 2426 w 683849"/>
                <a:gd name="connsiteY17" fmla="*/ 572256 h 1036287"/>
                <a:gd name="connsiteX18" fmla="*/ 35041 w 683849"/>
                <a:gd name="connsiteY18" fmla="*/ 622662 h 1036287"/>
                <a:gd name="connsiteX19" fmla="*/ 14286 w 683849"/>
                <a:gd name="connsiteY19" fmla="*/ 735334 h 1036287"/>
                <a:gd name="connsiteX20" fmla="*/ 64692 w 683849"/>
                <a:gd name="connsiteY20" fmla="*/ 767950 h 1036287"/>
                <a:gd name="connsiteX21" fmla="*/ 72105 w 683849"/>
                <a:gd name="connsiteY21" fmla="*/ 882105 h 1036287"/>
                <a:gd name="connsiteX22" fmla="*/ 122511 w 683849"/>
                <a:gd name="connsiteY22" fmla="*/ 902860 h 1036287"/>
                <a:gd name="connsiteX23" fmla="*/ 132888 w 683849"/>
                <a:gd name="connsiteY23" fmla="*/ 1017015 h 1036287"/>
                <a:gd name="connsiteX24" fmla="*/ 184777 w 683849"/>
                <a:gd name="connsiteY24" fmla="*/ 1036288 h 1036287"/>
                <a:gd name="connsiteX25" fmla="*/ 496108 w 683849"/>
                <a:gd name="connsiteY25" fmla="*/ 1036288 h 1036287"/>
                <a:gd name="connsiteX26" fmla="*/ 577647 w 683849"/>
                <a:gd name="connsiteY26" fmla="*/ 954749 h 1036287"/>
                <a:gd name="connsiteX27" fmla="*/ 558374 w 683849"/>
                <a:gd name="connsiteY27" fmla="*/ 902860 h 1036287"/>
                <a:gd name="connsiteX28" fmla="*/ 636948 w 683849"/>
                <a:gd name="connsiteY28" fmla="*/ 818356 h 1036287"/>
                <a:gd name="connsiteX29" fmla="*/ 616193 w 683849"/>
                <a:gd name="connsiteY29" fmla="*/ 767950 h 1036287"/>
                <a:gd name="connsiteX30" fmla="*/ 682907 w 683849"/>
                <a:gd name="connsiteY30" fmla="*/ 689376 h 1036287"/>
                <a:gd name="connsiteX31" fmla="*/ 653256 w 683849"/>
                <a:gd name="connsiteY31" fmla="*/ 689376 h 1036287"/>
                <a:gd name="connsiteX32" fmla="*/ 601368 w 683849"/>
                <a:gd name="connsiteY32" fmla="*/ 741265 h 1036287"/>
                <a:gd name="connsiteX33" fmla="*/ 438289 w 683849"/>
                <a:gd name="connsiteY33" fmla="*/ 741265 h 1036287"/>
                <a:gd name="connsiteX34" fmla="*/ 438289 w 683849"/>
                <a:gd name="connsiteY34" fmla="*/ 726439 h 1036287"/>
                <a:gd name="connsiteX35" fmla="*/ 387883 w 683849"/>
                <a:gd name="connsiteY35" fmla="*/ 637488 h 1036287"/>
                <a:gd name="connsiteX36" fmla="*/ 601368 w 683849"/>
                <a:gd name="connsiteY36" fmla="*/ 637488 h 1036287"/>
                <a:gd name="connsiteX37" fmla="*/ 653256 w 683849"/>
                <a:gd name="connsiteY37" fmla="*/ 689376 h 1036287"/>
                <a:gd name="connsiteX38" fmla="*/ 260386 w 683849"/>
                <a:gd name="connsiteY38" fmla="*/ 874692 h 1036287"/>
                <a:gd name="connsiteX39" fmla="*/ 260386 w 683849"/>
                <a:gd name="connsiteY39" fmla="*/ 757572 h 1036287"/>
                <a:gd name="connsiteX40" fmla="*/ 260386 w 683849"/>
                <a:gd name="connsiteY40" fmla="*/ 754607 h 1036287"/>
                <a:gd name="connsiteX41" fmla="*/ 260386 w 683849"/>
                <a:gd name="connsiteY41" fmla="*/ 726439 h 1036287"/>
                <a:gd name="connsiteX42" fmla="*/ 334512 w 683849"/>
                <a:gd name="connsiteY42" fmla="*/ 652313 h 1036287"/>
                <a:gd name="connsiteX43" fmla="*/ 408639 w 683849"/>
                <a:gd name="connsiteY43" fmla="*/ 726439 h 1036287"/>
                <a:gd name="connsiteX44" fmla="*/ 408639 w 683849"/>
                <a:gd name="connsiteY44" fmla="*/ 874692 h 1036287"/>
                <a:gd name="connsiteX45" fmla="*/ 260386 w 683849"/>
                <a:gd name="connsiteY45" fmla="*/ 874692 h 1036287"/>
                <a:gd name="connsiteX46" fmla="*/ 186259 w 683849"/>
                <a:gd name="connsiteY46" fmla="*/ 237205 h 1036287"/>
                <a:gd name="connsiteX47" fmla="*/ 497591 w 683849"/>
                <a:gd name="connsiteY47" fmla="*/ 237205 h 1036287"/>
                <a:gd name="connsiteX48" fmla="*/ 549479 w 683849"/>
                <a:gd name="connsiteY48" fmla="*/ 289093 h 1036287"/>
                <a:gd name="connsiteX49" fmla="*/ 497591 w 683849"/>
                <a:gd name="connsiteY49" fmla="*/ 340982 h 1036287"/>
                <a:gd name="connsiteX50" fmla="*/ 186259 w 683849"/>
                <a:gd name="connsiteY50" fmla="*/ 340982 h 1036287"/>
                <a:gd name="connsiteX51" fmla="*/ 134371 w 683849"/>
                <a:gd name="connsiteY51" fmla="*/ 289093 h 1036287"/>
                <a:gd name="connsiteX52" fmla="*/ 186259 w 683849"/>
                <a:gd name="connsiteY52" fmla="*/ 237205 h 1036287"/>
                <a:gd name="connsiteX53" fmla="*/ 126958 w 683849"/>
                <a:gd name="connsiteY53" fmla="*/ 370632 h 1036287"/>
                <a:gd name="connsiteX54" fmla="*/ 556892 w 683849"/>
                <a:gd name="connsiteY54" fmla="*/ 370632 h 1036287"/>
                <a:gd name="connsiteX55" fmla="*/ 608780 w 683849"/>
                <a:gd name="connsiteY55" fmla="*/ 422521 h 1036287"/>
                <a:gd name="connsiteX56" fmla="*/ 556892 w 683849"/>
                <a:gd name="connsiteY56" fmla="*/ 474409 h 1036287"/>
                <a:gd name="connsiteX57" fmla="*/ 126958 w 683849"/>
                <a:gd name="connsiteY57" fmla="*/ 474409 h 1036287"/>
                <a:gd name="connsiteX58" fmla="*/ 75070 w 683849"/>
                <a:gd name="connsiteY58" fmla="*/ 422521 h 1036287"/>
                <a:gd name="connsiteX59" fmla="*/ 126958 w 683849"/>
                <a:gd name="connsiteY59" fmla="*/ 370632 h 1036287"/>
                <a:gd name="connsiteX60" fmla="*/ 30594 w 683849"/>
                <a:gd name="connsiteY60" fmla="*/ 555948 h 1036287"/>
                <a:gd name="connsiteX61" fmla="*/ 82482 w 683849"/>
                <a:gd name="connsiteY61" fmla="*/ 504060 h 1036287"/>
                <a:gd name="connsiteX62" fmla="*/ 601368 w 683849"/>
                <a:gd name="connsiteY62" fmla="*/ 504060 h 1036287"/>
                <a:gd name="connsiteX63" fmla="*/ 653256 w 683849"/>
                <a:gd name="connsiteY63" fmla="*/ 555948 h 1036287"/>
                <a:gd name="connsiteX64" fmla="*/ 601368 w 683849"/>
                <a:gd name="connsiteY64" fmla="*/ 607837 h 1036287"/>
                <a:gd name="connsiteX65" fmla="*/ 82482 w 683849"/>
                <a:gd name="connsiteY65" fmla="*/ 607837 h 1036287"/>
                <a:gd name="connsiteX66" fmla="*/ 30594 w 683849"/>
                <a:gd name="connsiteY66" fmla="*/ 555948 h 1036287"/>
                <a:gd name="connsiteX67" fmla="*/ 30594 w 683849"/>
                <a:gd name="connsiteY67" fmla="*/ 555948 h 1036287"/>
                <a:gd name="connsiteX68" fmla="*/ 30594 w 683849"/>
                <a:gd name="connsiteY68" fmla="*/ 689376 h 1036287"/>
                <a:gd name="connsiteX69" fmla="*/ 82482 w 683849"/>
                <a:gd name="connsiteY69" fmla="*/ 637488 h 1036287"/>
                <a:gd name="connsiteX70" fmla="*/ 281141 w 683849"/>
                <a:gd name="connsiteY70" fmla="*/ 637488 h 1036287"/>
                <a:gd name="connsiteX71" fmla="*/ 230735 w 683849"/>
                <a:gd name="connsiteY71" fmla="*/ 726439 h 1036287"/>
                <a:gd name="connsiteX72" fmla="*/ 230735 w 683849"/>
                <a:gd name="connsiteY72" fmla="*/ 741265 h 1036287"/>
                <a:gd name="connsiteX73" fmla="*/ 82482 w 683849"/>
                <a:gd name="connsiteY73" fmla="*/ 741265 h 1036287"/>
                <a:gd name="connsiteX74" fmla="*/ 30594 w 683849"/>
                <a:gd name="connsiteY74" fmla="*/ 689376 h 1036287"/>
                <a:gd name="connsiteX75" fmla="*/ 75070 w 683849"/>
                <a:gd name="connsiteY75" fmla="*/ 822804 h 1036287"/>
                <a:gd name="connsiteX76" fmla="*/ 126958 w 683849"/>
                <a:gd name="connsiteY76" fmla="*/ 770915 h 1036287"/>
                <a:gd name="connsiteX77" fmla="*/ 230735 w 683849"/>
                <a:gd name="connsiteY77" fmla="*/ 770915 h 1036287"/>
                <a:gd name="connsiteX78" fmla="*/ 230735 w 683849"/>
                <a:gd name="connsiteY78" fmla="*/ 874692 h 1036287"/>
                <a:gd name="connsiteX79" fmla="*/ 126958 w 683849"/>
                <a:gd name="connsiteY79" fmla="*/ 874692 h 1036287"/>
                <a:gd name="connsiteX80" fmla="*/ 75070 w 683849"/>
                <a:gd name="connsiteY80" fmla="*/ 822804 h 1036287"/>
                <a:gd name="connsiteX81" fmla="*/ 497591 w 683849"/>
                <a:gd name="connsiteY81" fmla="*/ 1008120 h 1036287"/>
                <a:gd name="connsiteX82" fmla="*/ 186259 w 683849"/>
                <a:gd name="connsiteY82" fmla="*/ 1008120 h 1036287"/>
                <a:gd name="connsiteX83" fmla="*/ 134371 w 683849"/>
                <a:gd name="connsiteY83" fmla="*/ 956231 h 1036287"/>
                <a:gd name="connsiteX84" fmla="*/ 186259 w 683849"/>
                <a:gd name="connsiteY84" fmla="*/ 904343 h 1036287"/>
                <a:gd name="connsiteX85" fmla="*/ 497591 w 683849"/>
                <a:gd name="connsiteY85" fmla="*/ 904343 h 1036287"/>
                <a:gd name="connsiteX86" fmla="*/ 549479 w 683849"/>
                <a:gd name="connsiteY86" fmla="*/ 956231 h 1036287"/>
                <a:gd name="connsiteX87" fmla="*/ 497591 w 683849"/>
                <a:gd name="connsiteY87" fmla="*/ 1008120 h 1036287"/>
                <a:gd name="connsiteX88" fmla="*/ 556892 w 683849"/>
                <a:gd name="connsiteY88" fmla="*/ 874692 h 1036287"/>
                <a:gd name="connsiteX89" fmla="*/ 438289 w 683849"/>
                <a:gd name="connsiteY89" fmla="*/ 874692 h 1036287"/>
                <a:gd name="connsiteX90" fmla="*/ 438289 w 683849"/>
                <a:gd name="connsiteY90" fmla="*/ 770915 h 1036287"/>
                <a:gd name="connsiteX91" fmla="*/ 556892 w 683849"/>
                <a:gd name="connsiteY91" fmla="*/ 770915 h 1036287"/>
                <a:gd name="connsiteX92" fmla="*/ 608780 w 683849"/>
                <a:gd name="connsiteY92" fmla="*/ 822804 h 1036287"/>
                <a:gd name="connsiteX93" fmla="*/ 556892 w 683849"/>
                <a:gd name="connsiteY93" fmla="*/ 874692 h 10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83849" h="1036287">
                  <a:moveTo>
                    <a:pt x="682907" y="689376"/>
                  </a:moveTo>
                  <a:cubicBezTo>
                    <a:pt x="682907" y="662691"/>
                    <a:pt x="669564" y="637488"/>
                    <a:pt x="648808" y="622662"/>
                  </a:cubicBezTo>
                  <a:cubicBezTo>
                    <a:pt x="685872" y="597459"/>
                    <a:pt x="694767" y="545571"/>
                    <a:pt x="669564" y="509990"/>
                  </a:cubicBezTo>
                  <a:cubicBezTo>
                    <a:pt x="657704" y="493682"/>
                    <a:pt x="639913" y="481822"/>
                    <a:pt x="619158" y="477374"/>
                  </a:cubicBezTo>
                  <a:cubicBezTo>
                    <a:pt x="648808" y="443276"/>
                    <a:pt x="645843" y="392870"/>
                    <a:pt x="611745" y="363220"/>
                  </a:cubicBezTo>
                  <a:cubicBezTo>
                    <a:pt x="598403" y="351359"/>
                    <a:pt x="580612" y="343947"/>
                    <a:pt x="561339" y="342464"/>
                  </a:cubicBezTo>
                  <a:cubicBezTo>
                    <a:pt x="589507" y="308366"/>
                    <a:pt x="585060" y="256478"/>
                    <a:pt x="550962" y="228309"/>
                  </a:cubicBezTo>
                  <a:cubicBezTo>
                    <a:pt x="536136" y="216449"/>
                    <a:pt x="518346" y="209037"/>
                    <a:pt x="499073" y="209037"/>
                  </a:cubicBezTo>
                  <a:lnTo>
                    <a:pt x="358233" y="209037"/>
                  </a:lnTo>
                  <a:lnTo>
                    <a:pt x="358233" y="0"/>
                  </a:lnTo>
                  <a:lnTo>
                    <a:pt x="328582" y="0"/>
                  </a:lnTo>
                  <a:lnTo>
                    <a:pt x="328582" y="207554"/>
                  </a:lnTo>
                  <a:lnTo>
                    <a:pt x="186259" y="207554"/>
                  </a:lnTo>
                  <a:cubicBezTo>
                    <a:pt x="141783" y="207554"/>
                    <a:pt x="104720" y="244617"/>
                    <a:pt x="104720" y="289093"/>
                  </a:cubicBezTo>
                  <a:cubicBezTo>
                    <a:pt x="104720" y="308366"/>
                    <a:pt x="110650" y="326156"/>
                    <a:pt x="123993" y="340982"/>
                  </a:cubicBezTo>
                  <a:cubicBezTo>
                    <a:pt x="79517" y="342464"/>
                    <a:pt x="43937" y="381010"/>
                    <a:pt x="45419" y="425486"/>
                  </a:cubicBezTo>
                  <a:cubicBezTo>
                    <a:pt x="46902" y="444759"/>
                    <a:pt x="52832" y="462549"/>
                    <a:pt x="66175" y="475892"/>
                  </a:cubicBezTo>
                  <a:cubicBezTo>
                    <a:pt x="21699" y="484787"/>
                    <a:pt x="-6469" y="527780"/>
                    <a:pt x="2426" y="572256"/>
                  </a:cubicBezTo>
                  <a:cubicBezTo>
                    <a:pt x="6873" y="593012"/>
                    <a:pt x="18734" y="610802"/>
                    <a:pt x="35041" y="622662"/>
                  </a:cubicBezTo>
                  <a:cubicBezTo>
                    <a:pt x="-2022" y="647865"/>
                    <a:pt x="-10917" y="699754"/>
                    <a:pt x="14286" y="735334"/>
                  </a:cubicBezTo>
                  <a:cubicBezTo>
                    <a:pt x="26146" y="751642"/>
                    <a:pt x="43937" y="763503"/>
                    <a:pt x="64692" y="767950"/>
                  </a:cubicBezTo>
                  <a:cubicBezTo>
                    <a:pt x="35041" y="802048"/>
                    <a:pt x="38006" y="852454"/>
                    <a:pt x="72105" y="882105"/>
                  </a:cubicBezTo>
                  <a:cubicBezTo>
                    <a:pt x="85447" y="893965"/>
                    <a:pt x="103238" y="901378"/>
                    <a:pt x="122511" y="902860"/>
                  </a:cubicBezTo>
                  <a:cubicBezTo>
                    <a:pt x="94343" y="936958"/>
                    <a:pt x="98790" y="988847"/>
                    <a:pt x="132888" y="1017015"/>
                  </a:cubicBezTo>
                  <a:cubicBezTo>
                    <a:pt x="147714" y="1028875"/>
                    <a:pt x="165504" y="1036288"/>
                    <a:pt x="184777" y="1036288"/>
                  </a:cubicBezTo>
                  <a:lnTo>
                    <a:pt x="496108" y="1036288"/>
                  </a:lnTo>
                  <a:cubicBezTo>
                    <a:pt x="540584" y="1036288"/>
                    <a:pt x="577647" y="999225"/>
                    <a:pt x="577647" y="954749"/>
                  </a:cubicBezTo>
                  <a:cubicBezTo>
                    <a:pt x="577647" y="935476"/>
                    <a:pt x="571717" y="917686"/>
                    <a:pt x="558374" y="902860"/>
                  </a:cubicBezTo>
                  <a:cubicBezTo>
                    <a:pt x="602850" y="901378"/>
                    <a:pt x="638431" y="862832"/>
                    <a:pt x="636948" y="818356"/>
                  </a:cubicBezTo>
                  <a:cubicBezTo>
                    <a:pt x="635466" y="799083"/>
                    <a:pt x="629536" y="781293"/>
                    <a:pt x="616193" y="767950"/>
                  </a:cubicBezTo>
                  <a:cubicBezTo>
                    <a:pt x="654739" y="760537"/>
                    <a:pt x="682907" y="727922"/>
                    <a:pt x="682907" y="689376"/>
                  </a:cubicBezTo>
                  <a:close/>
                  <a:moveTo>
                    <a:pt x="653256" y="689376"/>
                  </a:moveTo>
                  <a:cubicBezTo>
                    <a:pt x="653256" y="717544"/>
                    <a:pt x="629536" y="741265"/>
                    <a:pt x="601368" y="741265"/>
                  </a:cubicBezTo>
                  <a:lnTo>
                    <a:pt x="438289" y="741265"/>
                  </a:lnTo>
                  <a:lnTo>
                    <a:pt x="438289" y="726439"/>
                  </a:lnTo>
                  <a:cubicBezTo>
                    <a:pt x="438289" y="689376"/>
                    <a:pt x="419016" y="656760"/>
                    <a:pt x="387883" y="637488"/>
                  </a:cubicBezTo>
                  <a:lnTo>
                    <a:pt x="601368" y="637488"/>
                  </a:lnTo>
                  <a:cubicBezTo>
                    <a:pt x="629536" y="637488"/>
                    <a:pt x="653256" y="661208"/>
                    <a:pt x="653256" y="689376"/>
                  </a:cubicBezTo>
                  <a:close/>
                  <a:moveTo>
                    <a:pt x="260386" y="874692"/>
                  </a:moveTo>
                  <a:lnTo>
                    <a:pt x="260386" y="757572"/>
                  </a:lnTo>
                  <a:cubicBezTo>
                    <a:pt x="260386" y="756090"/>
                    <a:pt x="260386" y="756090"/>
                    <a:pt x="260386" y="754607"/>
                  </a:cubicBezTo>
                  <a:lnTo>
                    <a:pt x="260386" y="726439"/>
                  </a:lnTo>
                  <a:cubicBezTo>
                    <a:pt x="260386" y="684929"/>
                    <a:pt x="293001" y="652313"/>
                    <a:pt x="334512" y="652313"/>
                  </a:cubicBezTo>
                  <a:cubicBezTo>
                    <a:pt x="376023" y="652313"/>
                    <a:pt x="408639" y="684929"/>
                    <a:pt x="408639" y="726439"/>
                  </a:cubicBezTo>
                  <a:lnTo>
                    <a:pt x="408639" y="874692"/>
                  </a:lnTo>
                  <a:lnTo>
                    <a:pt x="260386" y="874692"/>
                  </a:lnTo>
                  <a:close/>
                  <a:moveTo>
                    <a:pt x="186259" y="237205"/>
                  </a:moveTo>
                  <a:lnTo>
                    <a:pt x="497591" y="237205"/>
                  </a:lnTo>
                  <a:cubicBezTo>
                    <a:pt x="525759" y="237205"/>
                    <a:pt x="549479" y="260925"/>
                    <a:pt x="549479" y="289093"/>
                  </a:cubicBezTo>
                  <a:cubicBezTo>
                    <a:pt x="549479" y="317261"/>
                    <a:pt x="525759" y="340982"/>
                    <a:pt x="497591" y="340982"/>
                  </a:cubicBezTo>
                  <a:lnTo>
                    <a:pt x="186259" y="340982"/>
                  </a:lnTo>
                  <a:cubicBezTo>
                    <a:pt x="158091" y="340982"/>
                    <a:pt x="134371" y="317261"/>
                    <a:pt x="134371" y="289093"/>
                  </a:cubicBezTo>
                  <a:cubicBezTo>
                    <a:pt x="134371" y="260925"/>
                    <a:pt x="156609" y="237205"/>
                    <a:pt x="186259" y="237205"/>
                  </a:cubicBezTo>
                  <a:close/>
                  <a:moveTo>
                    <a:pt x="126958" y="370632"/>
                  </a:moveTo>
                  <a:lnTo>
                    <a:pt x="556892" y="370632"/>
                  </a:lnTo>
                  <a:cubicBezTo>
                    <a:pt x="585060" y="370632"/>
                    <a:pt x="608780" y="394353"/>
                    <a:pt x="608780" y="422521"/>
                  </a:cubicBezTo>
                  <a:cubicBezTo>
                    <a:pt x="608780" y="450689"/>
                    <a:pt x="585060" y="474409"/>
                    <a:pt x="556892" y="474409"/>
                  </a:cubicBezTo>
                  <a:lnTo>
                    <a:pt x="126958" y="474409"/>
                  </a:lnTo>
                  <a:cubicBezTo>
                    <a:pt x="98790" y="474409"/>
                    <a:pt x="75070" y="450689"/>
                    <a:pt x="75070" y="422521"/>
                  </a:cubicBezTo>
                  <a:cubicBezTo>
                    <a:pt x="75070" y="394353"/>
                    <a:pt x="97308" y="370632"/>
                    <a:pt x="126958" y="370632"/>
                  </a:cubicBezTo>
                  <a:close/>
                  <a:moveTo>
                    <a:pt x="30594" y="555948"/>
                  </a:moveTo>
                  <a:cubicBezTo>
                    <a:pt x="30594" y="527780"/>
                    <a:pt x="54314" y="504060"/>
                    <a:pt x="82482" y="504060"/>
                  </a:cubicBezTo>
                  <a:lnTo>
                    <a:pt x="601368" y="504060"/>
                  </a:lnTo>
                  <a:cubicBezTo>
                    <a:pt x="629536" y="504060"/>
                    <a:pt x="653256" y="527780"/>
                    <a:pt x="653256" y="555948"/>
                  </a:cubicBezTo>
                  <a:cubicBezTo>
                    <a:pt x="653256" y="584117"/>
                    <a:pt x="629536" y="607837"/>
                    <a:pt x="601368" y="607837"/>
                  </a:cubicBezTo>
                  <a:lnTo>
                    <a:pt x="82482" y="607837"/>
                  </a:lnTo>
                  <a:cubicBezTo>
                    <a:pt x="52832" y="607837"/>
                    <a:pt x="30594" y="584117"/>
                    <a:pt x="30594" y="555948"/>
                  </a:cubicBezTo>
                  <a:lnTo>
                    <a:pt x="30594" y="555948"/>
                  </a:lnTo>
                  <a:close/>
                  <a:moveTo>
                    <a:pt x="30594" y="689376"/>
                  </a:moveTo>
                  <a:cubicBezTo>
                    <a:pt x="30594" y="661208"/>
                    <a:pt x="54314" y="637488"/>
                    <a:pt x="82482" y="637488"/>
                  </a:cubicBezTo>
                  <a:lnTo>
                    <a:pt x="281141" y="637488"/>
                  </a:lnTo>
                  <a:cubicBezTo>
                    <a:pt x="250008" y="656760"/>
                    <a:pt x="230735" y="689376"/>
                    <a:pt x="230735" y="726439"/>
                  </a:cubicBezTo>
                  <a:lnTo>
                    <a:pt x="230735" y="741265"/>
                  </a:lnTo>
                  <a:lnTo>
                    <a:pt x="82482" y="741265"/>
                  </a:lnTo>
                  <a:cubicBezTo>
                    <a:pt x="52832" y="741265"/>
                    <a:pt x="30594" y="717544"/>
                    <a:pt x="30594" y="689376"/>
                  </a:cubicBezTo>
                  <a:close/>
                  <a:moveTo>
                    <a:pt x="75070" y="822804"/>
                  </a:moveTo>
                  <a:cubicBezTo>
                    <a:pt x="75070" y="794636"/>
                    <a:pt x="98790" y="770915"/>
                    <a:pt x="126958" y="770915"/>
                  </a:cubicBezTo>
                  <a:lnTo>
                    <a:pt x="230735" y="770915"/>
                  </a:lnTo>
                  <a:lnTo>
                    <a:pt x="230735" y="874692"/>
                  </a:lnTo>
                  <a:lnTo>
                    <a:pt x="126958" y="874692"/>
                  </a:lnTo>
                  <a:cubicBezTo>
                    <a:pt x="97308" y="874692"/>
                    <a:pt x="75070" y="850972"/>
                    <a:pt x="75070" y="822804"/>
                  </a:cubicBezTo>
                  <a:close/>
                  <a:moveTo>
                    <a:pt x="497591" y="1008120"/>
                  </a:moveTo>
                  <a:lnTo>
                    <a:pt x="186259" y="1008120"/>
                  </a:lnTo>
                  <a:cubicBezTo>
                    <a:pt x="158091" y="1008120"/>
                    <a:pt x="134371" y="984399"/>
                    <a:pt x="134371" y="956231"/>
                  </a:cubicBezTo>
                  <a:cubicBezTo>
                    <a:pt x="134371" y="928063"/>
                    <a:pt x="156609" y="904343"/>
                    <a:pt x="186259" y="904343"/>
                  </a:cubicBezTo>
                  <a:lnTo>
                    <a:pt x="497591" y="904343"/>
                  </a:lnTo>
                  <a:cubicBezTo>
                    <a:pt x="525759" y="904343"/>
                    <a:pt x="549479" y="928063"/>
                    <a:pt x="549479" y="956231"/>
                  </a:cubicBezTo>
                  <a:cubicBezTo>
                    <a:pt x="549479" y="984399"/>
                    <a:pt x="525759" y="1008120"/>
                    <a:pt x="497591" y="1008120"/>
                  </a:cubicBezTo>
                  <a:close/>
                  <a:moveTo>
                    <a:pt x="556892" y="874692"/>
                  </a:moveTo>
                  <a:lnTo>
                    <a:pt x="438289" y="874692"/>
                  </a:lnTo>
                  <a:lnTo>
                    <a:pt x="438289" y="770915"/>
                  </a:lnTo>
                  <a:lnTo>
                    <a:pt x="556892" y="770915"/>
                  </a:lnTo>
                  <a:cubicBezTo>
                    <a:pt x="585060" y="770915"/>
                    <a:pt x="608780" y="794636"/>
                    <a:pt x="608780" y="822804"/>
                  </a:cubicBezTo>
                  <a:cubicBezTo>
                    <a:pt x="608780" y="850972"/>
                    <a:pt x="585060" y="874692"/>
                    <a:pt x="556892" y="874692"/>
                  </a:cubicBezTo>
                  <a:close/>
                </a:path>
              </a:pathLst>
            </a:custGeom>
            <a:solidFill>
              <a:srgbClr val="000000"/>
            </a:solidFill>
            <a:ln w="16867"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C185D952-148C-7FB1-A277-C0D8CA3B26D6}"/>
                </a:ext>
              </a:extLst>
            </p:cNvPr>
            <p:cNvSpPr/>
            <p:nvPr/>
          </p:nvSpPr>
          <p:spPr>
            <a:xfrm>
              <a:off x="4843106" y="2458016"/>
              <a:ext cx="223924" cy="223512"/>
            </a:xfrm>
            <a:custGeom>
              <a:avLst/>
              <a:gdLst>
                <a:gd name="connsiteX0" fmla="*/ 31133 w 196054"/>
                <a:gd name="connsiteY0" fmla="*/ 182351 h 195693"/>
                <a:gd name="connsiteX1" fmla="*/ 80057 w 196054"/>
                <a:gd name="connsiteY1" fmla="*/ 179386 h 195693"/>
                <a:gd name="connsiteX2" fmla="*/ 94882 w 196054"/>
                <a:gd name="connsiteY2" fmla="*/ 170491 h 195693"/>
                <a:gd name="connsiteX3" fmla="*/ 120085 w 196054"/>
                <a:gd name="connsiteY3" fmla="*/ 149735 h 195693"/>
                <a:gd name="connsiteX4" fmla="*/ 127497 w 196054"/>
                <a:gd name="connsiteY4" fmla="*/ 140840 h 195693"/>
                <a:gd name="connsiteX5" fmla="*/ 152701 w 196054"/>
                <a:gd name="connsiteY5" fmla="*/ 160113 h 195693"/>
                <a:gd name="connsiteX6" fmla="*/ 160113 w 196054"/>
                <a:gd name="connsiteY6" fmla="*/ 158631 h 195693"/>
                <a:gd name="connsiteX7" fmla="*/ 180869 w 196054"/>
                <a:gd name="connsiteY7" fmla="*/ 174938 h 195693"/>
                <a:gd name="connsiteX8" fmla="*/ 192729 w 196054"/>
                <a:gd name="connsiteY8" fmla="*/ 170491 h 195693"/>
                <a:gd name="connsiteX9" fmla="*/ 154183 w 196054"/>
                <a:gd name="connsiteY9" fmla="*/ 87469 h 195693"/>
                <a:gd name="connsiteX10" fmla="*/ 155666 w 196054"/>
                <a:gd name="connsiteY10" fmla="*/ 72644 h 195693"/>
                <a:gd name="connsiteX11" fmla="*/ 158631 w 196054"/>
                <a:gd name="connsiteY11" fmla="*/ 72644 h 195693"/>
                <a:gd name="connsiteX12" fmla="*/ 170491 w 196054"/>
                <a:gd name="connsiteY12" fmla="*/ 68196 h 195693"/>
                <a:gd name="connsiteX13" fmla="*/ 164561 w 196054"/>
                <a:gd name="connsiteY13" fmla="*/ 31133 h 195693"/>
                <a:gd name="connsiteX14" fmla="*/ 128980 w 196054"/>
                <a:gd name="connsiteY14" fmla="*/ 25203 h 195693"/>
                <a:gd name="connsiteX15" fmla="*/ 124532 w 196054"/>
                <a:gd name="connsiteY15" fmla="*/ 40028 h 195693"/>
                <a:gd name="connsiteX16" fmla="*/ 120085 w 196054"/>
                <a:gd name="connsiteY16" fmla="*/ 40028 h 195693"/>
                <a:gd name="connsiteX17" fmla="*/ 109707 w 196054"/>
                <a:gd name="connsiteY17" fmla="*/ 41511 h 195693"/>
                <a:gd name="connsiteX18" fmla="*/ 34098 w 196054"/>
                <a:gd name="connsiteY18" fmla="*/ 0 h 195693"/>
                <a:gd name="connsiteX19" fmla="*/ 26686 w 196054"/>
                <a:gd name="connsiteY19" fmla="*/ 2965 h 195693"/>
                <a:gd name="connsiteX20" fmla="*/ 38546 w 196054"/>
                <a:gd name="connsiteY20" fmla="*/ 37063 h 195693"/>
                <a:gd name="connsiteX21" fmla="*/ 56336 w 196054"/>
                <a:gd name="connsiteY21" fmla="*/ 68196 h 195693"/>
                <a:gd name="connsiteX22" fmla="*/ 47441 w 196054"/>
                <a:gd name="connsiteY22" fmla="*/ 75609 h 195693"/>
                <a:gd name="connsiteX23" fmla="*/ 26686 w 196054"/>
                <a:gd name="connsiteY23" fmla="*/ 102295 h 195693"/>
                <a:gd name="connsiteX24" fmla="*/ 17790 w 196054"/>
                <a:gd name="connsiteY24" fmla="*/ 117120 h 195693"/>
                <a:gd name="connsiteX25" fmla="*/ 14825 w 196054"/>
                <a:gd name="connsiteY25" fmla="*/ 166043 h 195693"/>
                <a:gd name="connsiteX26" fmla="*/ 0 w 196054"/>
                <a:gd name="connsiteY26" fmla="*/ 195694 h 195693"/>
                <a:gd name="connsiteX27" fmla="*/ 31133 w 196054"/>
                <a:gd name="connsiteY27" fmla="*/ 182351 h 195693"/>
                <a:gd name="connsiteX28" fmla="*/ 51889 w 196054"/>
                <a:gd name="connsiteY28" fmla="*/ 155666 h 195693"/>
                <a:gd name="connsiteX29" fmla="*/ 42993 w 196054"/>
                <a:gd name="connsiteY29" fmla="*/ 154183 h 195693"/>
                <a:gd name="connsiteX30" fmla="*/ 45958 w 196054"/>
                <a:gd name="connsiteY30" fmla="*/ 130463 h 195693"/>
                <a:gd name="connsiteX31" fmla="*/ 51889 w 196054"/>
                <a:gd name="connsiteY31" fmla="*/ 120085 h 195693"/>
                <a:gd name="connsiteX32" fmla="*/ 75609 w 196054"/>
                <a:gd name="connsiteY32" fmla="*/ 146770 h 195693"/>
                <a:gd name="connsiteX33" fmla="*/ 66714 w 196054"/>
                <a:gd name="connsiteY33" fmla="*/ 151218 h 195693"/>
                <a:gd name="connsiteX34" fmla="*/ 51889 w 196054"/>
                <a:gd name="connsiteY34" fmla="*/ 155666 h 195693"/>
                <a:gd name="connsiteX35" fmla="*/ 75609 w 196054"/>
                <a:gd name="connsiteY35" fmla="*/ 91917 h 195693"/>
                <a:gd name="connsiteX36" fmla="*/ 75609 w 196054"/>
                <a:gd name="connsiteY36" fmla="*/ 91917 h 195693"/>
                <a:gd name="connsiteX37" fmla="*/ 81539 w 196054"/>
                <a:gd name="connsiteY37" fmla="*/ 85987 h 195693"/>
                <a:gd name="connsiteX38" fmla="*/ 91917 w 196054"/>
                <a:gd name="connsiteY38" fmla="*/ 85987 h 195693"/>
                <a:gd name="connsiteX39" fmla="*/ 112672 w 196054"/>
                <a:gd name="connsiteY39" fmla="*/ 106742 h 195693"/>
                <a:gd name="connsiteX40" fmla="*/ 111190 w 196054"/>
                <a:gd name="connsiteY40" fmla="*/ 118602 h 195693"/>
                <a:gd name="connsiteX41" fmla="*/ 106742 w 196054"/>
                <a:gd name="connsiteY41" fmla="*/ 123050 h 195693"/>
                <a:gd name="connsiteX42" fmla="*/ 100812 w 196054"/>
                <a:gd name="connsiteY42" fmla="*/ 128980 h 195693"/>
                <a:gd name="connsiteX43" fmla="*/ 100812 w 196054"/>
                <a:gd name="connsiteY43" fmla="*/ 128980 h 195693"/>
                <a:gd name="connsiteX44" fmla="*/ 71161 w 196054"/>
                <a:gd name="connsiteY44" fmla="*/ 96364 h 195693"/>
                <a:gd name="connsiteX45" fmla="*/ 75609 w 196054"/>
                <a:gd name="connsiteY45" fmla="*/ 91917 h 19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6054" h="195693">
                  <a:moveTo>
                    <a:pt x="31133" y="182351"/>
                  </a:moveTo>
                  <a:cubicBezTo>
                    <a:pt x="47441" y="188281"/>
                    <a:pt x="65231" y="186799"/>
                    <a:pt x="80057" y="179386"/>
                  </a:cubicBezTo>
                  <a:lnTo>
                    <a:pt x="94882" y="170491"/>
                  </a:lnTo>
                  <a:cubicBezTo>
                    <a:pt x="103777" y="164561"/>
                    <a:pt x="112672" y="157148"/>
                    <a:pt x="120085" y="149735"/>
                  </a:cubicBezTo>
                  <a:cubicBezTo>
                    <a:pt x="123050" y="146770"/>
                    <a:pt x="126015" y="143805"/>
                    <a:pt x="127497" y="140840"/>
                  </a:cubicBezTo>
                  <a:cubicBezTo>
                    <a:pt x="130463" y="152701"/>
                    <a:pt x="140840" y="160113"/>
                    <a:pt x="152701" y="160113"/>
                  </a:cubicBezTo>
                  <a:cubicBezTo>
                    <a:pt x="155666" y="160113"/>
                    <a:pt x="157148" y="160113"/>
                    <a:pt x="160113" y="158631"/>
                  </a:cubicBezTo>
                  <a:cubicBezTo>
                    <a:pt x="160113" y="158631"/>
                    <a:pt x="167526" y="174938"/>
                    <a:pt x="180869" y="174938"/>
                  </a:cubicBezTo>
                  <a:cubicBezTo>
                    <a:pt x="185316" y="174938"/>
                    <a:pt x="189764" y="173456"/>
                    <a:pt x="192729" y="170491"/>
                  </a:cubicBezTo>
                  <a:cubicBezTo>
                    <a:pt x="206072" y="160113"/>
                    <a:pt x="176421" y="115637"/>
                    <a:pt x="154183" y="87469"/>
                  </a:cubicBezTo>
                  <a:cubicBezTo>
                    <a:pt x="155666" y="83022"/>
                    <a:pt x="155666" y="77092"/>
                    <a:pt x="155666" y="72644"/>
                  </a:cubicBezTo>
                  <a:cubicBezTo>
                    <a:pt x="157148" y="72644"/>
                    <a:pt x="157148" y="72644"/>
                    <a:pt x="158631" y="72644"/>
                  </a:cubicBezTo>
                  <a:cubicBezTo>
                    <a:pt x="163078" y="72644"/>
                    <a:pt x="167526" y="71161"/>
                    <a:pt x="170491" y="68196"/>
                  </a:cubicBezTo>
                  <a:cubicBezTo>
                    <a:pt x="179386" y="56336"/>
                    <a:pt x="176421" y="40028"/>
                    <a:pt x="164561" y="31133"/>
                  </a:cubicBezTo>
                  <a:cubicBezTo>
                    <a:pt x="155666" y="19273"/>
                    <a:pt x="139358" y="17790"/>
                    <a:pt x="128980" y="25203"/>
                  </a:cubicBezTo>
                  <a:cubicBezTo>
                    <a:pt x="124532" y="29651"/>
                    <a:pt x="123050" y="34098"/>
                    <a:pt x="124532" y="40028"/>
                  </a:cubicBezTo>
                  <a:cubicBezTo>
                    <a:pt x="123050" y="40028"/>
                    <a:pt x="121567" y="40028"/>
                    <a:pt x="120085" y="40028"/>
                  </a:cubicBezTo>
                  <a:cubicBezTo>
                    <a:pt x="117120" y="40028"/>
                    <a:pt x="112672" y="40028"/>
                    <a:pt x="109707" y="41511"/>
                  </a:cubicBezTo>
                  <a:cubicBezTo>
                    <a:pt x="84504" y="23720"/>
                    <a:pt x="50406" y="0"/>
                    <a:pt x="34098" y="0"/>
                  </a:cubicBezTo>
                  <a:cubicBezTo>
                    <a:pt x="31133" y="0"/>
                    <a:pt x="28168" y="1483"/>
                    <a:pt x="26686" y="2965"/>
                  </a:cubicBezTo>
                  <a:cubicBezTo>
                    <a:pt x="11860" y="23720"/>
                    <a:pt x="38546" y="37063"/>
                    <a:pt x="38546" y="37063"/>
                  </a:cubicBezTo>
                  <a:cubicBezTo>
                    <a:pt x="35581" y="50406"/>
                    <a:pt x="42993" y="65231"/>
                    <a:pt x="56336" y="68196"/>
                  </a:cubicBezTo>
                  <a:cubicBezTo>
                    <a:pt x="53371" y="71161"/>
                    <a:pt x="50406" y="72644"/>
                    <a:pt x="47441" y="75609"/>
                  </a:cubicBezTo>
                  <a:cubicBezTo>
                    <a:pt x="40028" y="83022"/>
                    <a:pt x="32616" y="91917"/>
                    <a:pt x="26686" y="102295"/>
                  </a:cubicBezTo>
                  <a:lnTo>
                    <a:pt x="17790" y="117120"/>
                  </a:lnTo>
                  <a:cubicBezTo>
                    <a:pt x="10378" y="131945"/>
                    <a:pt x="8895" y="149735"/>
                    <a:pt x="14825" y="166043"/>
                  </a:cubicBezTo>
                  <a:lnTo>
                    <a:pt x="0" y="195694"/>
                  </a:lnTo>
                  <a:lnTo>
                    <a:pt x="31133" y="182351"/>
                  </a:lnTo>
                  <a:close/>
                  <a:moveTo>
                    <a:pt x="51889" y="155666"/>
                  </a:moveTo>
                  <a:cubicBezTo>
                    <a:pt x="48924" y="155666"/>
                    <a:pt x="45958" y="155666"/>
                    <a:pt x="42993" y="154183"/>
                  </a:cubicBezTo>
                  <a:cubicBezTo>
                    <a:pt x="41511" y="146770"/>
                    <a:pt x="41511" y="137875"/>
                    <a:pt x="45958" y="130463"/>
                  </a:cubicBezTo>
                  <a:lnTo>
                    <a:pt x="51889" y="120085"/>
                  </a:lnTo>
                  <a:cubicBezTo>
                    <a:pt x="59301" y="130463"/>
                    <a:pt x="66714" y="137875"/>
                    <a:pt x="75609" y="146770"/>
                  </a:cubicBezTo>
                  <a:lnTo>
                    <a:pt x="66714" y="151218"/>
                  </a:lnTo>
                  <a:cubicBezTo>
                    <a:pt x="62266" y="154183"/>
                    <a:pt x="56336" y="155666"/>
                    <a:pt x="51889" y="155666"/>
                  </a:cubicBezTo>
                  <a:close/>
                  <a:moveTo>
                    <a:pt x="75609" y="91917"/>
                  </a:moveTo>
                  <a:lnTo>
                    <a:pt x="75609" y="91917"/>
                  </a:lnTo>
                  <a:cubicBezTo>
                    <a:pt x="78574" y="90434"/>
                    <a:pt x="80057" y="87469"/>
                    <a:pt x="81539" y="85987"/>
                  </a:cubicBezTo>
                  <a:lnTo>
                    <a:pt x="91917" y="85987"/>
                  </a:lnTo>
                  <a:lnTo>
                    <a:pt x="112672" y="106742"/>
                  </a:lnTo>
                  <a:lnTo>
                    <a:pt x="111190" y="118602"/>
                  </a:lnTo>
                  <a:cubicBezTo>
                    <a:pt x="109707" y="120085"/>
                    <a:pt x="108225" y="121567"/>
                    <a:pt x="106742" y="123050"/>
                  </a:cubicBezTo>
                  <a:cubicBezTo>
                    <a:pt x="105260" y="124532"/>
                    <a:pt x="103777" y="127498"/>
                    <a:pt x="100812" y="128980"/>
                  </a:cubicBezTo>
                  <a:lnTo>
                    <a:pt x="100812" y="128980"/>
                  </a:lnTo>
                  <a:cubicBezTo>
                    <a:pt x="88952" y="120085"/>
                    <a:pt x="78574" y="108225"/>
                    <a:pt x="71161" y="96364"/>
                  </a:cubicBezTo>
                  <a:cubicBezTo>
                    <a:pt x="71161" y="94882"/>
                    <a:pt x="74126" y="93399"/>
                    <a:pt x="75609" y="91917"/>
                  </a:cubicBezTo>
                  <a:close/>
                </a:path>
              </a:pathLst>
            </a:custGeom>
            <a:solidFill>
              <a:srgbClr val="000000"/>
            </a:solidFill>
            <a:ln w="16867"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439D73EF-575C-408F-2B1D-1B1AE84EC3C6}"/>
                </a:ext>
              </a:extLst>
            </p:cNvPr>
            <p:cNvSpPr/>
            <p:nvPr/>
          </p:nvSpPr>
          <p:spPr>
            <a:xfrm>
              <a:off x="3808100" y="2843420"/>
              <a:ext cx="222230" cy="222483"/>
            </a:xfrm>
            <a:custGeom>
              <a:avLst/>
              <a:gdLst>
                <a:gd name="connsiteX0" fmla="*/ 178264 w 194571"/>
                <a:gd name="connsiteY0" fmla="*/ 116219 h 194792"/>
                <a:gd name="connsiteX1" fmla="*/ 169369 w 194571"/>
                <a:gd name="connsiteY1" fmla="*/ 101394 h 194792"/>
                <a:gd name="connsiteX2" fmla="*/ 148614 w 194571"/>
                <a:gd name="connsiteY2" fmla="*/ 76191 h 194792"/>
                <a:gd name="connsiteX3" fmla="*/ 139718 w 194571"/>
                <a:gd name="connsiteY3" fmla="*/ 68778 h 194792"/>
                <a:gd name="connsiteX4" fmla="*/ 157509 w 194571"/>
                <a:gd name="connsiteY4" fmla="*/ 37645 h 194792"/>
                <a:gd name="connsiteX5" fmla="*/ 169369 w 194571"/>
                <a:gd name="connsiteY5" fmla="*/ 3547 h 194792"/>
                <a:gd name="connsiteX6" fmla="*/ 161956 w 194571"/>
                <a:gd name="connsiteY6" fmla="*/ 582 h 194792"/>
                <a:gd name="connsiteX7" fmla="*/ 86347 w 194571"/>
                <a:gd name="connsiteY7" fmla="*/ 42092 h 194792"/>
                <a:gd name="connsiteX8" fmla="*/ 75970 w 194571"/>
                <a:gd name="connsiteY8" fmla="*/ 40610 h 194792"/>
                <a:gd name="connsiteX9" fmla="*/ 71522 w 194571"/>
                <a:gd name="connsiteY9" fmla="*/ 40610 h 194792"/>
                <a:gd name="connsiteX10" fmla="*/ 67074 w 194571"/>
                <a:gd name="connsiteY10" fmla="*/ 25785 h 194792"/>
                <a:gd name="connsiteX11" fmla="*/ 31494 w 194571"/>
                <a:gd name="connsiteY11" fmla="*/ 31715 h 194792"/>
                <a:gd name="connsiteX12" fmla="*/ 25564 w 194571"/>
                <a:gd name="connsiteY12" fmla="*/ 67295 h 194792"/>
                <a:gd name="connsiteX13" fmla="*/ 38906 w 194571"/>
                <a:gd name="connsiteY13" fmla="*/ 71743 h 194792"/>
                <a:gd name="connsiteX14" fmla="*/ 40389 w 194571"/>
                <a:gd name="connsiteY14" fmla="*/ 71743 h 194792"/>
                <a:gd name="connsiteX15" fmla="*/ 41871 w 194571"/>
                <a:gd name="connsiteY15" fmla="*/ 86568 h 194792"/>
                <a:gd name="connsiteX16" fmla="*/ 3326 w 194571"/>
                <a:gd name="connsiteY16" fmla="*/ 169590 h 194792"/>
                <a:gd name="connsiteX17" fmla="*/ 15186 w 194571"/>
                <a:gd name="connsiteY17" fmla="*/ 174038 h 194792"/>
                <a:gd name="connsiteX18" fmla="*/ 35941 w 194571"/>
                <a:gd name="connsiteY18" fmla="*/ 157730 h 194792"/>
                <a:gd name="connsiteX19" fmla="*/ 67074 w 194571"/>
                <a:gd name="connsiteY19" fmla="*/ 139939 h 194792"/>
                <a:gd name="connsiteX20" fmla="*/ 74487 w 194571"/>
                <a:gd name="connsiteY20" fmla="*/ 148835 h 194792"/>
                <a:gd name="connsiteX21" fmla="*/ 101173 w 194571"/>
                <a:gd name="connsiteY21" fmla="*/ 169590 h 194792"/>
                <a:gd name="connsiteX22" fmla="*/ 115998 w 194571"/>
                <a:gd name="connsiteY22" fmla="*/ 177003 h 194792"/>
                <a:gd name="connsiteX23" fmla="*/ 164921 w 194571"/>
                <a:gd name="connsiteY23" fmla="*/ 179968 h 194792"/>
                <a:gd name="connsiteX24" fmla="*/ 194572 w 194571"/>
                <a:gd name="connsiteY24" fmla="*/ 194793 h 194792"/>
                <a:gd name="connsiteX25" fmla="*/ 179747 w 194571"/>
                <a:gd name="connsiteY25" fmla="*/ 165142 h 194792"/>
                <a:gd name="connsiteX26" fmla="*/ 178264 w 194571"/>
                <a:gd name="connsiteY26" fmla="*/ 116219 h 194792"/>
                <a:gd name="connsiteX27" fmla="*/ 96725 w 194571"/>
                <a:gd name="connsiteY27" fmla="*/ 126597 h 194792"/>
                <a:gd name="connsiteX28" fmla="*/ 92277 w 194571"/>
                <a:gd name="connsiteY28" fmla="*/ 122149 h 194792"/>
                <a:gd name="connsiteX29" fmla="*/ 92277 w 194571"/>
                <a:gd name="connsiteY29" fmla="*/ 122149 h 194792"/>
                <a:gd name="connsiteX30" fmla="*/ 86347 w 194571"/>
                <a:gd name="connsiteY30" fmla="*/ 117701 h 194792"/>
                <a:gd name="connsiteX31" fmla="*/ 86347 w 194571"/>
                <a:gd name="connsiteY31" fmla="*/ 107324 h 194792"/>
                <a:gd name="connsiteX32" fmla="*/ 107103 w 194571"/>
                <a:gd name="connsiteY32" fmla="*/ 86568 h 194792"/>
                <a:gd name="connsiteX33" fmla="*/ 118963 w 194571"/>
                <a:gd name="connsiteY33" fmla="*/ 88051 h 194792"/>
                <a:gd name="connsiteX34" fmla="*/ 123411 w 194571"/>
                <a:gd name="connsiteY34" fmla="*/ 92498 h 194792"/>
                <a:gd name="connsiteX35" fmla="*/ 129341 w 194571"/>
                <a:gd name="connsiteY35" fmla="*/ 98429 h 194792"/>
                <a:gd name="connsiteX36" fmla="*/ 129341 w 194571"/>
                <a:gd name="connsiteY36" fmla="*/ 98429 h 194792"/>
                <a:gd name="connsiteX37" fmla="*/ 96725 w 194571"/>
                <a:gd name="connsiteY37" fmla="*/ 126597 h 194792"/>
                <a:gd name="connsiteX38" fmla="*/ 156026 w 194571"/>
                <a:gd name="connsiteY38" fmla="*/ 154765 h 194792"/>
                <a:gd name="connsiteX39" fmla="*/ 132306 w 194571"/>
                <a:gd name="connsiteY39" fmla="*/ 151800 h 194792"/>
                <a:gd name="connsiteX40" fmla="*/ 121928 w 194571"/>
                <a:gd name="connsiteY40" fmla="*/ 145869 h 194792"/>
                <a:gd name="connsiteX41" fmla="*/ 148614 w 194571"/>
                <a:gd name="connsiteY41" fmla="*/ 122149 h 194792"/>
                <a:gd name="connsiteX42" fmla="*/ 153061 w 194571"/>
                <a:gd name="connsiteY42" fmla="*/ 131044 h 194792"/>
                <a:gd name="connsiteX43" fmla="*/ 156026 w 194571"/>
                <a:gd name="connsiteY43" fmla="*/ 154765 h 19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4571" h="194792">
                  <a:moveTo>
                    <a:pt x="178264" y="116219"/>
                  </a:moveTo>
                  <a:lnTo>
                    <a:pt x="169369" y="101394"/>
                  </a:lnTo>
                  <a:cubicBezTo>
                    <a:pt x="163439" y="92498"/>
                    <a:pt x="156026" y="83603"/>
                    <a:pt x="148614" y="76191"/>
                  </a:cubicBezTo>
                  <a:cubicBezTo>
                    <a:pt x="145648" y="73226"/>
                    <a:pt x="142683" y="70260"/>
                    <a:pt x="139718" y="68778"/>
                  </a:cubicBezTo>
                  <a:cubicBezTo>
                    <a:pt x="153061" y="65813"/>
                    <a:pt x="161956" y="50988"/>
                    <a:pt x="157509" y="37645"/>
                  </a:cubicBezTo>
                  <a:cubicBezTo>
                    <a:pt x="157509" y="37645"/>
                    <a:pt x="184194" y="24302"/>
                    <a:pt x="169369" y="3547"/>
                  </a:cubicBezTo>
                  <a:cubicBezTo>
                    <a:pt x="167886" y="582"/>
                    <a:pt x="164921" y="-901"/>
                    <a:pt x="161956" y="582"/>
                  </a:cubicBezTo>
                  <a:cubicBezTo>
                    <a:pt x="145648" y="582"/>
                    <a:pt x="110068" y="24302"/>
                    <a:pt x="86347" y="42092"/>
                  </a:cubicBezTo>
                  <a:cubicBezTo>
                    <a:pt x="83382" y="42092"/>
                    <a:pt x="78935" y="40610"/>
                    <a:pt x="75970" y="40610"/>
                  </a:cubicBezTo>
                  <a:cubicBezTo>
                    <a:pt x="74487" y="40610"/>
                    <a:pt x="73005" y="40610"/>
                    <a:pt x="71522" y="40610"/>
                  </a:cubicBezTo>
                  <a:cubicBezTo>
                    <a:pt x="71522" y="34680"/>
                    <a:pt x="70039" y="30232"/>
                    <a:pt x="67074" y="25785"/>
                  </a:cubicBezTo>
                  <a:cubicBezTo>
                    <a:pt x="55214" y="16889"/>
                    <a:pt x="38906" y="19854"/>
                    <a:pt x="31494" y="31715"/>
                  </a:cubicBezTo>
                  <a:cubicBezTo>
                    <a:pt x="19633" y="40610"/>
                    <a:pt x="18151" y="56918"/>
                    <a:pt x="25564" y="67295"/>
                  </a:cubicBezTo>
                  <a:cubicBezTo>
                    <a:pt x="28529" y="70260"/>
                    <a:pt x="32976" y="71743"/>
                    <a:pt x="38906" y="71743"/>
                  </a:cubicBezTo>
                  <a:cubicBezTo>
                    <a:pt x="38906" y="71743"/>
                    <a:pt x="40389" y="71743"/>
                    <a:pt x="40389" y="71743"/>
                  </a:cubicBezTo>
                  <a:cubicBezTo>
                    <a:pt x="40389" y="76191"/>
                    <a:pt x="40389" y="82121"/>
                    <a:pt x="41871" y="86568"/>
                  </a:cubicBezTo>
                  <a:cubicBezTo>
                    <a:pt x="19633" y="116219"/>
                    <a:pt x="-10017" y="160695"/>
                    <a:pt x="3326" y="169590"/>
                  </a:cubicBezTo>
                  <a:cubicBezTo>
                    <a:pt x="6291" y="172555"/>
                    <a:pt x="10738" y="174038"/>
                    <a:pt x="15186" y="174038"/>
                  </a:cubicBezTo>
                  <a:cubicBezTo>
                    <a:pt x="28529" y="174038"/>
                    <a:pt x="35941" y="157730"/>
                    <a:pt x="35941" y="157730"/>
                  </a:cubicBezTo>
                  <a:cubicBezTo>
                    <a:pt x="49284" y="160695"/>
                    <a:pt x="64109" y="153282"/>
                    <a:pt x="67074" y="139939"/>
                  </a:cubicBezTo>
                  <a:cubicBezTo>
                    <a:pt x="70039" y="142904"/>
                    <a:pt x="71522" y="145869"/>
                    <a:pt x="74487" y="148835"/>
                  </a:cubicBezTo>
                  <a:cubicBezTo>
                    <a:pt x="81900" y="156247"/>
                    <a:pt x="90795" y="163660"/>
                    <a:pt x="101173" y="169590"/>
                  </a:cubicBezTo>
                  <a:lnTo>
                    <a:pt x="115998" y="177003"/>
                  </a:lnTo>
                  <a:cubicBezTo>
                    <a:pt x="130823" y="184415"/>
                    <a:pt x="148614" y="185898"/>
                    <a:pt x="164921" y="179968"/>
                  </a:cubicBezTo>
                  <a:lnTo>
                    <a:pt x="194572" y="194793"/>
                  </a:lnTo>
                  <a:lnTo>
                    <a:pt x="179747" y="165142"/>
                  </a:lnTo>
                  <a:cubicBezTo>
                    <a:pt x="188642" y="150317"/>
                    <a:pt x="187159" y="132527"/>
                    <a:pt x="178264" y="116219"/>
                  </a:cubicBezTo>
                  <a:close/>
                  <a:moveTo>
                    <a:pt x="96725" y="126597"/>
                  </a:moveTo>
                  <a:cubicBezTo>
                    <a:pt x="95242" y="125114"/>
                    <a:pt x="93760" y="123632"/>
                    <a:pt x="92277" y="122149"/>
                  </a:cubicBezTo>
                  <a:lnTo>
                    <a:pt x="92277" y="122149"/>
                  </a:lnTo>
                  <a:cubicBezTo>
                    <a:pt x="90795" y="120666"/>
                    <a:pt x="89312" y="119184"/>
                    <a:pt x="86347" y="117701"/>
                  </a:cubicBezTo>
                  <a:lnTo>
                    <a:pt x="86347" y="107324"/>
                  </a:lnTo>
                  <a:lnTo>
                    <a:pt x="107103" y="86568"/>
                  </a:lnTo>
                  <a:lnTo>
                    <a:pt x="118963" y="88051"/>
                  </a:lnTo>
                  <a:cubicBezTo>
                    <a:pt x="120445" y="89533"/>
                    <a:pt x="121928" y="91016"/>
                    <a:pt x="123411" y="92498"/>
                  </a:cubicBezTo>
                  <a:cubicBezTo>
                    <a:pt x="124893" y="93981"/>
                    <a:pt x="127858" y="95463"/>
                    <a:pt x="129341" y="98429"/>
                  </a:cubicBezTo>
                  <a:cubicBezTo>
                    <a:pt x="129341" y="98429"/>
                    <a:pt x="129341" y="98429"/>
                    <a:pt x="129341" y="98429"/>
                  </a:cubicBezTo>
                  <a:cubicBezTo>
                    <a:pt x="120445" y="108806"/>
                    <a:pt x="108585" y="119184"/>
                    <a:pt x="96725" y="126597"/>
                  </a:cubicBezTo>
                  <a:close/>
                  <a:moveTo>
                    <a:pt x="156026" y="154765"/>
                  </a:moveTo>
                  <a:cubicBezTo>
                    <a:pt x="148614" y="156247"/>
                    <a:pt x="139718" y="156247"/>
                    <a:pt x="132306" y="151800"/>
                  </a:cubicBezTo>
                  <a:lnTo>
                    <a:pt x="121928" y="145869"/>
                  </a:lnTo>
                  <a:cubicBezTo>
                    <a:pt x="132306" y="138457"/>
                    <a:pt x="139718" y="131044"/>
                    <a:pt x="148614" y="122149"/>
                  </a:cubicBezTo>
                  <a:lnTo>
                    <a:pt x="153061" y="131044"/>
                  </a:lnTo>
                  <a:cubicBezTo>
                    <a:pt x="156026" y="138457"/>
                    <a:pt x="157509" y="145869"/>
                    <a:pt x="156026" y="154765"/>
                  </a:cubicBezTo>
                  <a:close/>
                </a:path>
              </a:pathLst>
            </a:custGeom>
            <a:solidFill>
              <a:srgbClr val="000000"/>
            </a:solidFill>
            <a:ln w="16867"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1D64EC7A-41F1-B7B7-32A3-F565534834CB}"/>
                </a:ext>
              </a:extLst>
            </p:cNvPr>
            <p:cNvSpPr/>
            <p:nvPr/>
          </p:nvSpPr>
          <p:spPr>
            <a:xfrm>
              <a:off x="4863013" y="3398814"/>
              <a:ext cx="222230" cy="224177"/>
            </a:xfrm>
            <a:custGeom>
              <a:avLst/>
              <a:gdLst>
                <a:gd name="connsiteX0" fmla="*/ 181229 w 194571"/>
                <a:gd name="connsiteY0" fmla="*/ 166625 h 196275"/>
                <a:gd name="connsiteX1" fmla="*/ 178264 w 194571"/>
                <a:gd name="connsiteY1" fmla="*/ 116219 h 196275"/>
                <a:gd name="connsiteX2" fmla="*/ 169369 w 194571"/>
                <a:gd name="connsiteY2" fmla="*/ 101394 h 196275"/>
                <a:gd name="connsiteX3" fmla="*/ 148614 w 194571"/>
                <a:gd name="connsiteY3" fmla="*/ 76191 h 196275"/>
                <a:gd name="connsiteX4" fmla="*/ 139718 w 194571"/>
                <a:gd name="connsiteY4" fmla="*/ 68778 h 196275"/>
                <a:gd name="connsiteX5" fmla="*/ 157509 w 194571"/>
                <a:gd name="connsiteY5" fmla="*/ 37645 h 196275"/>
                <a:gd name="connsiteX6" fmla="*/ 169369 w 194571"/>
                <a:gd name="connsiteY6" fmla="*/ 3547 h 196275"/>
                <a:gd name="connsiteX7" fmla="*/ 161956 w 194571"/>
                <a:gd name="connsiteY7" fmla="*/ 582 h 196275"/>
                <a:gd name="connsiteX8" fmla="*/ 86347 w 194571"/>
                <a:gd name="connsiteY8" fmla="*/ 42092 h 196275"/>
                <a:gd name="connsiteX9" fmla="*/ 75970 w 194571"/>
                <a:gd name="connsiteY9" fmla="*/ 40610 h 196275"/>
                <a:gd name="connsiteX10" fmla="*/ 71522 w 194571"/>
                <a:gd name="connsiteY10" fmla="*/ 40610 h 196275"/>
                <a:gd name="connsiteX11" fmla="*/ 67074 w 194571"/>
                <a:gd name="connsiteY11" fmla="*/ 25785 h 196275"/>
                <a:gd name="connsiteX12" fmla="*/ 31494 w 194571"/>
                <a:gd name="connsiteY12" fmla="*/ 31715 h 196275"/>
                <a:gd name="connsiteX13" fmla="*/ 25564 w 194571"/>
                <a:gd name="connsiteY13" fmla="*/ 67295 h 196275"/>
                <a:gd name="connsiteX14" fmla="*/ 38906 w 194571"/>
                <a:gd name="connsiteY14" fmla="*/ 71743 h 196275"/>
                <a:gd name="connsiteX15" fmla="*/ 40389 w 194571"/>
                <a:gd name="connsiteY15" fmla="*/ 71743 h 196275"/>
                <a:gd name="connsiteX16" fmla="*/ 41871 w 194571"/>
                <a:gd name="connsiteY16" fmla="*/ 86568 h 196275"/>
                <a:gd name="connsiteX17" fmla="*/ 3326 w 194571"/>
                <a:gd name="connsiteY17" fmla="*/ 169590 h 196275"/>
                <a:gd name="connsiteX18" fmla="*/ 15186 w 194571"/>
                <a:gd name="connsiteY18" fmla="*/ 174038 h 196275"/>
                <a:gd name="connsiteX19" fmla="*/ 35941 w 194571"/>
                <a:gd name="connsiteY19" fmla="*/ 157730 h 196275"/>
                <a:gd name="connsiteX20" fmla="*/ 67074 w 194571"/>
                <a:gd name="connsiteY20" fmla="*/ 139939 h 196275"/>
                <a:gd name="connsiteX21" fmla="*/ 67074 w 194571"/>
                <a:gd name="connsiteY21" fmla="*/ 139939 h 196275"/>
                <a:gd name="connsiteX22" fmla="*/ 74487 w 194571"/>
                <a:gd name="connsiteY22" fmla="*/ 148835 h 196275"/>
                <a:gd name="connsiteX23" fmla="*/ 101173 w 194571"/>
                <a:gd name="connsiteY23" fmla="*/ 169590 h 196275"/>
                <a:gd name="connsiteX24" fmla="*/ 115998 w 194571"/>
                <a:gd name="connsiteY24" fmla="*/ 178485 h 196275"/>
                <a:gd name="connsiteX25" fmla="*/ 164921 w 194571"/>
                <a:gd name="connsiteY25" fmla="*/ 181450 h 196275"/>
                <a:gd name="connsiteX26" fmla="*/ 194572 w 194571"/>
                <a:gd name="connsiteY26" fmla="*/ 196276 h 196275"/>
                <a:gd name="connsiteX27" fmla="*/ 181229 w 194571"/>
                <a:gd name="connsiteY27" fmla="*/ 166625 h 196275"/>
                <a:gd name="connsiteX28" fmla="*/ 95242 w 194571"/>
                <a:gd name="connsiteY28" fmla="*/ 126597 h 196275"/>
                <a:gd name="connsiteX29" fmla="*/ 90795 w 194571"/>
                <a:gd name="connsiteY29" fmla="*/ 122149 h 196275"/>
                <a:gd name="connsiteX30" fmla="*/ 90795 w 194571"/>
                <a:gd name="connsiteY30" fmla="*/ 122149 h 196275"/>
                <a:gd name="connsiteX31" fmla="*/ 84865 w 194571"/>
                <a:gd name="connsiteY31" fmla="*/ 117701 h 196275"/>
                <a:gd name="connsiteX32" fmla="*/ 84865 w 194571"/>
                <a:gd name="connsiteY32" fmla="*/ 107324 h 196275"/>
                <a:gd name="connsiteX33" fmla="*/ 105620 w 194571"/>
                <a:gd name="connsiteY33" fmla="*/ 86568 h 196275"/>
                <a:gd name="connsiteX34" fmla="*/ 117480 w 194571"/>
                <a:gd name="connsiteY34" fmla="*/ 88051 h 196275"/>
                <a:gd name="connsiteX35" fmla="*/ 121928 w 194571"/>
                <a:gd name="connsiteY35" fmla="*/ 92498 h 196275"/>
                <a:gd name="connsiteX36" fmla="*/ 127858 w 194571"/>
                <a:gd name="connsiteY36" fmla="*/ 98428 h 196275"/>
                <a:gd name="connsiteX37" fmla="*/ 127858 w 194571"/>
                <a:gd name="connsiteY37" fmla="*/ 98428 h 196275"/>
                <a:gd name="connsiteX38" fmla="*/ 95242 w 194571"/>
                <a:gd name="connsiteY38" fmla="*/ 126597 h 196275"/>
                <a:gd name="connsiteX39" fmla="*/ 154544 w 194571"/>
                <a:gd name="connsiteY39" fmla="*/ 153282 h 196275"/>
                <a:gd name="connsiteX40" fmla="*/ 130823 w 194571"/>
                <a:gd name="connsiteY40" fmla="*/ 150317 h 196275"/>
                <a:gd name="connsiteX41" fmla="*/ 120445 w 194571"/>
                <a:gd name="connsiteY41" fmla="*/ 144387 h 196275"/>
                <a:gd name="connsiteX42" fmla="*/ 147131 w 194571"/>
                <a:gd name="connsiteY42" fmla="*/ 120666 h 196275"/>
                <a:gd name="connsiteX43" fmla="*/ 151579 w 194571"/>
                <a:gd name="connsiteY43" fmla="*/ 129562 h 196275"/>
                <a:gd name="connsiteX44" fmla="*/ 154544 w 194571"/>
                <a:gd name="connsiteY44" fmla="*/ 153282 h 19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4571" h="196275">
                  <a:moveTo>
                    <a:pt x="181229" y="166625"/>
                  </a:moveTo>
                  <a:cubicBezTo>
                    <a:pt x="187159" y="150317"/>
                    <a:pt x="185677" y="132527"/>
                    <a:pt x="178264" y="116219"/>
                  </a:cubicBezTo>
                  <a:lnTo>
                    <a:pt x="169369" y="101394"/>
                  </a:lnTo>
                  <a:cubicBezTo>
                    <a:pt x="163439" y="92498"/>
                    <a:pt x="156026" y="83603"/>
                    <a:pt x="148614" y="76191"/>
                  </a:cubicBezTo>
                  <a:cubicBezTo>
                    <a:pt x="145648" y="73226"/>
                    <a:pt x="142683" y="70261"/>
                    <a:pt x="139718" y="68778"/>
                  </a:cubicBezTo>
                  <a:cubicBezTo>
                    <a:pt x="153061" y="65813"/>
                    <a:pt x="161956" y="50988"/>
                    <a:pt x="157509" y="37645"/>
                  </a:cubicBezTo>
                  <a:cubicBezTo>
                    <a:pt x="157509" y="37645"/>
                    <a:pt x="184194" y="24302"/>
                    <a:pt x="169369" y="3547"/>
                  </a:cubicBezTo>
                  <a:cubicBezTo>
                    <a:pt x="167886" y="582"/>
                    <a:pt x="164921" y="-901"/>
                    <a:pt x="161956" y="582"/>
                  </a:cubicBezTo>
                  <a:cubicBezTo>
                    <a:pt x="145648" y="582"/>
                    <a:pt x="110068" y="24302"/>
                    <a:pt x="86347" y="42092"/>
                  </a:cubicBezTo>
                  <a:cubicBezTo>
                    <a:pt x="83382" y="42092"/>
                    <a:pt x="78935" y="40610"/>
                    <a:pt x="75970" y="40610"/>
                  </a:cubicBezTo>
                  <a:cubicBezTo>
                    <a:pt x="74487" y="40610"/>
                    <a:pt x="73004" y="40610"/>
                    <a:pt x="71522" y="40610"/>
                  </a:cubicBezTo>
                  <a:cubicBezTo>
                    <a:pt x="71522" y="34680"/>
                    <a:pt x="70039" y="30232"/>
                    <a:pt x="67074" y="25785"/>
                  </a:cubicBezTo>
                  <a:cubicBezTo>
                    <a:pt x="55214" y="16889"/>
                    <a:pt x="38906" y="19855"/>
                    <a:pt x="31494" y="31715"/>
                  </a:cubicBezTo>
                  <a:cubicBezTo>
                    <a:pt x="19633" y="40610"/>
                    <a:pt x="18151" y="56918"/>
                    <a:pt x="25564" y="67295"/>
                  </a:cubicBezTo>
                  <a:cubicBezTo>
                    <a:pt x="28529" y="70261"/>
                    <a:pt x="32976" y="71743"/>
                    <a:pt x="38906" y="71743"/>
                  </a:cubicBezTo>
                  <a:cubicBezTo>
                    <a:pt x="38906" y="71743"/>
                    <a:pt x="40389" y="71743"/>
                    <a:pt x="40389" y="71743"/>
                  </a:cubicBezTo>
                  <a:cubicBezTo>
                    <a:pt x="40389" y="76191"/>
                    <a:pt x="40389" y="82121"/>
                    <a:pt x="41871" y="86568"/>
                  </a:cubicBezTo>
                  <a:cubicBezTo>
                    <a:pt x="19633" y="116219"/>
                    <a:pt x="-10017" y="160695"/>
                    <a:pt x="3326" y="169590"/>
                  </a:cubicBezTo>
                  <a:cubicBezTo>
                    <a:pt x="6291" y="172555"/>
                    <a:pt x="10738" y="174038"/>
                    <a:pt x="15186" y="174038"/>
                  </a:cubicBezTo>
                  <a:cubicBezTo>
                    <a:pt x="28529" y="174038"/>
                    <a:pt x="35941" y="157730"/>
                    <a:pt x="35941" y="157730"/>
                  </a:cubicBezTo>
                  <a:cubicBezTo>
                    <a:pt x="49284" y="160695"/>
                    <a:pt x="64109" y="153282"/>
                    <a:pt x="67074" y="139939"/>
                  </a:cubicBezTo>
                  <a:cubicBezTo>
                    <a:pt x="67074" y="139939"/>
                    <a:pt x="67074" y="139939"/>
                    <a:pt x="67074" y="139939"/>
                  </a:cubicBezTo>
                  <a:cubicBezTo>
                    <a:pt x="70039" y="142904"/>
                    <a:pt x="71522" y="145870"/>
                    <a:pt x="74487" y="148835"/>
                  </a:cubicBezTo>
                  <a:cubicBezTo>
                    <a:pt x="81900" y="156247"/>
                    <a:pt x="90795" y="163660"/>
                    <a:pt x="101173" y="169590"/>
                  </a:cubicBezTo>
                  <a:lnTo>
                    <a:pt x="115998" y="178485"/>
                  </a:lnTo>
                  <a:cubicBezTo>
                    <a:pt x="130823" y="185898"/>
                    <a:pt x="148614" y="187380"/>
                    <a:pt x="164921" y="181450"/>
                  </a:cubicBezTo>
                  <a:lnTo>
                    <a:pt x="194572" y="196276"/>
                  </a:lnTo>
                  <a:lnTo>
                    <a:pt x="181229" y="166625"/>
                  </a:lnTo>
                  <a:close/>
                  <a:moveTo>
                    <a:pt x="95242" y="126597"/>
                  </a:moveTo>
                  <a:cubicBezTo>
                    <a:pt x="93760" y="125114"/>
                    <a:pt x="92277" y="123632"/>
                    <a:pt x="90795" y="122149"/>
                  </a:cubicBezTo>
                  <a:lnTo>
                    <a:pt x="90795" y="122149"/>
                  </a:lnTo>
                  <a:cubicBezTo>
                    <a:pt x="89312" y="120666"/>
                    <a:pt x="87830" y="119184"/>
                    <a:pt x="84865" y="117701"/>
                  </a:cubicBezTo>
                  <a:lnTo>
                    <a:pt x="84865" y="107324"/>
                  </a:lnTo>
                  <a:lnTo>
                    <a:pt x="105620" y="86568"/>
                  </a:lnTo>
                  <a:lnTo>
                    <a:pt x="117480" y="88051"/>
                  </a:lnTo>
                  <a:cubicBezTo>
                    <a:pt x="118963" y="89533"/>
                    <a:pt x="120445" y="91016"/>
                    <a:pt x="121928" y="92498"/>
                  </a:cubicBezTo>
                  <a:cubicBezTo>
                    <a:pt x="123411" y="93981"/>
                    <a:pt x="126376" y="95463"/>
                    <a:pt x="127858" y="98428"/>
                  </a:cubicBezTo>
                  <a:cubicBezTo>
                    <a:pt x="127858" y="98428"/>
                    <a:pt x="127858" y="98428"/>
                    <a:pt x="127858" y="98428"/>
                  </a:cubicBezTo>
                  <a:cubicBezTo>
                    <a:pt x="118963" y="108806"/>
                    <a:pt x="107103" y="119184"/>
                    <a:pt x="95242" y="126597"/>
                  </a:cubicBezTo>
                  <a:close/>
                  <a:moveTo>
                    <a:pt x="154544" y="153282"/>
                  </a:moveTo>
                  <a:cubicBezTo>
                    <a:pt x="147131" y="154765"/>
                    <a:pt x="138236" y="154765"/>
                    <a:pt x="130823" y="150317"/>
                  </a:cubicBezTo>
                  <a:lnTo>
                    <a:pt x="120445" y="144387"/>
                  </a:lnTo>
                  <a:cubicBezTo>
                    <a:pt x="130823" y="136974"/>
                    <a:pt x="138236" y="129562"/>
                    <a:pt x="147131" y="120666"/>
                  </a:cubicBezTo>
                  <a:lnTo>
                    <a:pt x="151579" y="129562"/>
                  </a:lnTo>
                  <a:cubicBezTo>
                    <a:pt x="154544" y="136974"/>
                    <a:pt x="156026" y="145870"/>
                    <a:pt x="154544" y="153282"/>
                  </a:cubicBezTo>
                  <a:close/>
                </a:path>
              </a:pathLst>
            </a:custGeom>
            <a:solidFill>
              <a:srgbClr val="000000"/>
            </a:solidFill>
            <a:ln w="16867" cap="flat">
              <a:noFill/>
              <a:prstDash val="solid"/>
              <a:miter/>
            </a:ln>
          </p:spPr>
          <p:txBody>
            <a:bodyPr rtlCol="0" anchor="ctr"/>
            <a:lstStyle/>
            <a:p>
              <a:endParaRPr lang="en-AU"/>
            </a:p>
          </p:txBody>
        </p:sp>
      </p:grpSp>
      <p:grpSp>
        <p:nvGrpSpPr>
          <p:cNvPr id="55" name="Group 54" descr="UDL strategies database">
            <a:extLst>
              <a:ext uri="{FF2B5EF4-FFF2-40B4-BE49-F238E27FC236}">
                <a16:creationId xmlns:a16="http://schemas.microsoft.com/office/drawing/2014/main" id="{982DE194-B142-11AC-196D-9232AABCFB1A}"/>
              </a:ext>
            </a:extLst>
          </p:cNvPr>
          <p:cNvGrpSpPr/>
          <p:nvPr/>
        </p:nvGrpSpPr>
        <p:grpSpPr>
          <a:xfrm>
            <a:off x="6815319" y="1118278"/>
            <a:ext cx="1801330" cy="2561116"/>
            <a:chOff x="6815319" y="1118278"/>
            <a:chExt cx="1801330" cy="2561116"/>
          </a:xfrm>
        </p:grpSpPr>
        <p:sp>
          <p:nvSpPr>
            <p:cNvPr id="7" name="TextBox 6">
              <a:extLst>
                <a:ext uri="{FF2B5EF4-FFF2-40B4-BE49-F238E27FC236}">
                  <a16:creationId xmlns:a16="http://schemas.microsoft.com/office/drawing/2014/main" id="{C03BC851-0F6D-6D41-0677-B7BA64D2F379}"/>
                </a:ext>
              </a:extLst>
            </p:cNvPr>
            <p:cNvSpPr txBox="1"/>
            <p:nvPr/>
          </p:nvSpPr>
          <p:spPr>
            <a:xfrm>
              <a:off x="6815319" y="1118278"/>
              <a:ext cx="1801330" cy="646331"/>
            </a:xfrm>
            <a:prstGeom prst="rect">
              <a:avLst/>
            </a:prstGeom>
            <a:noFill/>
          </p:spPr>
          <p:txBody>
            <a:bodyPr wrap="square" rtlCol="0">
              <a:spAutoFit/>
            </a:bodyPr>
            <a:lstStyle/>
            <a:p>
              <a:pPr algn="ctr"/>
              <a:r>
                <a:rPr lang="en-AU" b="1" dirty="0"/>
                <a:t>UDL strategies database</a:t>
              </a:r>
            </a:p>
          </p:txBody>
        </p:sp>
        <p:sp>
          <p:nvSpPr>
            <p:cNvPr id="32" name="Freeform: Shape 31">
              <a:extLst>
                <a:ext uri="{FF2B5EF4-FFF2-40B4-BE49-F238E27FC236}">
                  <a16:creationId xmlns:a16="http://schemas.microsoft.com/office/drawing/2014/main" id="{34EFE1B1-26F5-D46D-83EC-F34927289EBA}"/>
                </a:ext>
              </a:extLst>
            </p:cNvPr>
            <p:cNvSpPr/>
            <p:nvPr/>
          </p:nvSpPr>
          <p:spPr>
            <a:xfrm>
              <a:off x="7041689" y="2459669"/>
              <a:ext cx="1214329" cy="1219725"/>
            </a:xfrm>
            <a:custGeom>
              <a:avLst/>
              <a:gdLst>
                <a:gd name="connsiteX0" fmla="*/ 709371 w 789280"/>
                <a:gd name="connsiteY0" fmla="*/ 194436 h 789343"/>
                <a:gd name="connsiteX1" fmla="*/ 594907 w 789280"/>
                <a:gd name="connsiteY1" fmla="*/ 709496 h 789343"/>
                <a:gd name="connsiteX2" fmla="*/ 79847 w 789280"/>
                <a:gd name="connsiteY2" fmla="*/ 595032 h 789343"/>
                <a:gd name="connsiteX3" fmla="*/ 194311 w 789280"/>
                <a:gd name="connsiteY3" fmla="*/ 79972 h 789343"/>
                <a:gd name="connsiteX4" fmla="*/ 594907 w 789280"/>
                <a:gd name="connsiteY4" fmla="*/ 79972 h 789343"/>
                <a:gd name="connsiteX5" fmla="*/ 594907 w 789280"/>
                <a:gd name="connsiteY5" fmla="*/ 54639 h 789343"/>
                <a:gd name="connsiteX6" fmla="*/ 54639 w 789280"/>
                <a:gd name="connsiteY6" fmla="*/ 194436 h 789343"/>
                <a:gd name="connsiteX7" fmla="*/ 194437 w 789280"/>
                <a:gd name="connsiteY7" fmla="*/ 734704 h 789343"/>
                <a:gd name="connsiteX8" fmla="*/ 734704 w 789280"/>
                <a:gd name="connsiteY8" fmla="*/ 594906 h 789343"/>
                <a:gd name="connsiteX9" fmla="*/ 734704 w 789280"/>
                <a:gd name="connsiteY9" fmla="*/ 194436 h 78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280" h="789343">
                  <a:moveTo>
                    <a:pt x="709371" y="194436"/>
                  </a:moveTo>
                  <a:cubicBezTo>
                    <a:pt x="819992" y="368274"/>
                    <a:pt x="768745" y="598875"/>
                    <a:pt x="594907" y="709496"/>
                  </a:cubicBezTo>
                  <a:cubicBezTo>
                    <a:pt x="421069" y="820117"/>
                    <a:pt x="190468" y="768870"/>
                    <a:pt x="79847" y="595032"/>
                  </a:cubicBezTo>
                  <a:cubicBezTo>
                    <a:pt x="-30774" y="421193"/>
                    <a:pt x="20473" y="190594"/>
                    <a:pt x="194311" y="79972"/>
                  </a:cubicBezTo>
                  <a:cubicBezTo>
                    <a:pt x="316520" y="2205"/>
                    <a:pt x="472697" y="2205"/>
                    <a:pt x="594907" y="79972"/>
                  </a:cubicBezTo>
                  <a:lnTo>
                    <a:pt x="594907" y="54639"/>
                  </a:lnTo>
                  <a:cubicBezTo>
                    <a:pt x="407113" y="-55948"/>
                    <a:pt x="165226" y="6642"/>
                    <a:pt x="54639" y="194436"/>
                  </a:cubicBezTo>
                  <a:cubicBezTo>
                    <a:pt x="-55948" y="382230"/>
                    <a:pt x="6641" y="624117"/>
                    <a:pt x="194437" y="734704"/>
                  </a:cubicBezTo>
                  <a:cubicBezTo>
                    <a:pt x="382231" y="845291"/>
                    <a:pt x="624117" y="782702"/>
                    <a:pt x="734704" y="594906"/>
                  </a:cubicBezTo>
                  <a:cubicBezTo>
                    <a:pt x="807473" y="471333"/>
                    <a:pt x="807473" y="318010"/>
                    <a:pt x="734704" y="194436"/>
                  </a:cubicBezTo>
                  <a:close/>
                </a:path>
              </a:pathLst>
            </a:custGeom>
            <a:solidFill>
              <a:srgbClr val="000000"/>
            </a:solidFill>
            <a:ln w="16570"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3D85BCE6-8BCF-9995-C390-64D85C15FF2F}"/>
                </a:ext>
              </a:extLst>
            </p:cNvPr>
            <p:cNvSpPr/>
            <p:nvPr/>
          </p:nvSpPr>
          <p:spPr>
            <a:xfrm>
              <a:off x="7257931" y="2676656"/>
              <a:ext cx="782108" cy="785553"/>
            </a:xfrm>
            <a:custGeom>
              <a:avLst/>
              <a:gdLst>
                <a:gd name="connsiteX0" fmla="*/ 400741 w 508348"/>
                <a:gd name="connsiteY0" fmla="*/ 46530 h 508369"/>
                <a:gd name="connsiteX1" fmla="*/ 46531 w 508348"/>
                <a:gd name="connsiteY1" fmla="*/ 107628 h 508369"/>
                <a:gd name="connsiteX2" fmla="*/ 107628 w 508348"/>
                <a:gd name="connsiteY2" fmla="*/ 461839 h 508369"/>
                <a:gd name="connsiteX3" fmla="*/ 461839 w 508348"/>
                <a:gd name="connsiteY3" fmla="*/ 400741 h 508369"/>
                <a:gd name="connsiteX4" fmla="*/ 461839 w 508348"/>
                <a:gd name="connsiteY4" fmla="*/ 107628 h 508369"/>
                <a:gd name="connsiteX5" fmla="*/ 446332 w 508348"/>
                <a:gd name="connsiteY5" fmla="*/ 123124 h 508369"/>
                <a:gd name="connsiteX6" fmla="*/ 385245 w 508348"/>
                <a:gd name="connsiteY6" fmla="*/ 446223 h 508369"/>
                <a:gd name="connsiteX7" fmla="*/ 62146 w 508348"/>
                <a:gd name="connsiteY7" fmla="*/ 385136 h 508369"/>
                <a:gd name="connsiteX8" fmla="*/ 123233 w 508348"/>
                <a:gd name="connsiteY8" fmla="*/ 62037 h 508369"/>
                <a:gd name="connsiteX9" fmla="*/ 385245 w 508348"/>
                <a:gd name="connsiteY9" fmla="*/ 62037 h 50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8348" h="508369">
                  <a:moveTo>
                    <a:pt x="400741" y="46530"/>
                  </a:moveTo>
                  <a:cubicBezTo>
                    <a:pt x="286057" y="-34411"/>
                    <a:pt x="127471" y="-7056"/>
                    <a:pt x="46531" y="107628"/>
                  </a:cubicBezTo>
                  <a:cubicBezTo>
                    <a:pt x="-34411" y="222312"/>
                    <a:pt x="-7057" y="380899"/>
                    <a:pt x="107628" y="461839"/>
                  </a:cubicBezTo>
                  <a:cubicBezTo>
                    <a:pt x="222313" y="542780"/>
                    <a:pt x="380898" y="515426"/>
                    <a:pt x="461839" y="400741"/>
                  </a:cubicBezTo>
                  <a:cubicBezTo>
                    <a:pt x="523851" y="312877"/>
                    <a:pt x="523851" y="195493"/>
                    <a:pt x="461839" y="107628"/>
                  </a:cubicBezTo>
                  <a:lnTo>
                    <a:pt x="446332" y="123124"/>
                  </a:lnTo>
                  <a:cubicBezTo>
                    <a:pt x="518685" y="229214"/>
                    <a:pt x="491335" y="373870"/>
                    <a:pt x="385245" y="446223"/>
                  </a:cubicBezTo>
                  <a:cubicBezTo>
                    <a:pt x="279156" y="518575"/>
                    <a:pt x="134499" y="491226"/>
                    <a:pt x="62146" y="385136"/>
                  </a:cubicBezTo>
                  <a:cubicBezTo>
                    <a:pt x="-10206" y="279045"/>
                    <a:pt x="17144" y="134390"/>
                    <a:pt x="123233" y="62037"/>
                  </a:cubicBezTo>
                  <a:cubicBezTo>
                    <a:pt x="202257" y="8144"/>
                    <a:pt x="306222" y="8144"/>
                    <a:pt x="385245" y="62037"/>
                  </a:cubicBezTo>
                  <a:close/>
                </a:path>
              </a:pathLst>
            </a:custGeom>
            <a:solidFill>
              <a:srgbClr val="000000"/>
            </a:solidFill>
            <a:ln w="16570" cap="flat">
              <a:noFill/>
              <a:prstDash val="solid"/>
              <a:miter/>
            </a:ln>
          </p:spPr>
          <p:txBody>
            <a:bodyPr rtlCol="0" anchor="ctr"/>
            <a:lstStyle/>
            <a:p>
              <a:endParaRPr lang="en-AU"/>
            </a:p>
          </p:txBody>
        </p:sp>
        <p:sp>
          <p:nvSpPr>
            <p:cNvPr id="34" name="Freeform: Shape 33">
              <a:extLst>
                <a:ext uri="{FF2B5EF4-FFF2-40B4-BE49-F238E27FC236}">
                  <a16:creationId xmlns:a16="http://schemas.microsoft.com/office/drawing/2014/main" id="{BA03C03A-02EB-C1EE-CA4A-96BFE4E94353}"/>
                </a:ext>
              </a:extLst>
            </p:cNvPr>
            <p:cNvSpPr/>
            <p:nvPr/>
          </p:nvSpPr>
          <p:spPr>
            <a:xfrm>
              <a:off x="7474794" y="2893562"/>
              <a:ext cx="349266" cy="350836"/>
            </a:xfrm>
            <a:custGeom>
              <a:avLst/>
              <a:gdLst>
                <a:gd name="connsiteX0" fmla="*/ 113628 w 227013"/>
                <a:gd name="connsiteY0" fmla="*/ 21628 h 227043"/>
                <a:gd name="connsiteX1" fmla="*/ 140333 w 227013"/>
                <a:gd name="connsiteY1" fmla="*/ 25613 h 227043"/>
                <a:gd name="connsiteX2" fmla="*/ 157189 w 227013"/>
                <a:gd name="connsiteY2" fmla="*/ 8767 h 227043"/>
                <a:gd name="connsiteX3" fmla="*/ 8766 w 227013"/>
                <a:gd name="connsiteY3" fmla="*/ 69854 h 227043"/>
                <a:gd name="connsiteX4" fmla="*/ 69853 w 227013"/>
                <a:gd name="connsiteY4" fmla="*/ 218277 h 227043"/>
                <a:gd name="connsiteX5" fmla="*/ 218276 w 227013"/>
                <a:gd name="connsiteY5" fmla="*/ 157190 h 227043"/>
                <a:gd name="connsiteX6" fmla="*/ 218276 w 227013"/>
                <a:gd name="connsiteY6" fmla="*/ 69854 h 227043"/>
                <a:gd name="connsiteX7" fmla="*/ 201431 w 227013"/>
                <a:gd name="connsiteY7" fmla="*/ 86710 h 227043"/>
                <a:gd name="connsiteX8" fmla="*/ 140319 w 227013"/>
                <a:gd name="connsiteY8" fmla="*/ 201232 h 227043"/>
                <a:gd name="connsiteX9" fmla="*/ 25798 w 227013"/>
                <a:gd name="connsiteY9" fmla="*/ 140120 h 227043"/>
                <a:gd name="connsiteX10" fmla="*/ 86910 w 227013"/>
                <a:gd name="connsiteY10" fmla="*/ 25599 h 227043"/>
                <a:gd name="connsiteX11" fmla="*/ 113628 w 227013"/>
                <a:gd name="connsiteY11" fmla="*/ 21628 h 22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013" h="227043">
                  <a:moveTo>
                    <a:pt x="113628" y="21628"/>
                  </a:moveTo>
                  <a:cubicBezTo>
                    <a:pt x="122677" y="21631"/>
                    <a:pt x="131677" y="22974"/>
                    <a:pt x="140333" y="25613"/>
                  </a:cubicBezTo>
                  <a:lnTo>
                    <a:pt x="157189" y="8767"/>
                  </a:lnTo>
                  <a:cubicBezTo>
                    <a:pt x="99334" y="-15350"/>
                    <a:pt x="32884" y="11999"/>
                    <a:pt x="8766" y="69854"/>
                  </a:cubicBezTo>
                  <a:cubicBezTo>
                    <a:pt x="-15350" y="127709"/>
                    <a:pt x="11999" y="194160"/>
                    <a:pt x="69853" y="218277"/>
                  </a:cubicBezTo>
                  <a:cubicBezTo>
                    <a:pt x="127708" y="242393"/>
                    <a:pt x="194159" y="215044"/>
                    <a:pt x="218276" y="157190"/>
                  </a:cubicBezTo>
                  <a:cubicBezTo>
                    <a:pt x="229926" y="129244"/>
                    <a:pt x="229926" y="97801"/>
                    <a:pt x="218276" y="69854"/>
                  </a:cubicBezTo>
                  <a:lnTo>
                    <a:pt x="201431" y="86710"/>
                  </a:lnTo>
                  <a:cubicBezTo>
                    <a:pt x="216179" y="135210"/>
                    <a:pt x="188818" y="186483"/>
                    <a:pt x="140319" y="201232"/>
                  </a:cubicBezTo>
                  <a:cubicBezTo>
                    <a:pt x="91820" y="215980"/>
                    <a:pt x="40546" y="188619"/>
                    <a:pt x="25798" y="140120"/>
                  </a:cubicBezTo>
                  <a:cubicBezTo>
                    <a:pt x="11049" y="91621"/>
                    <a:pt x="38410" y="40347"/>
                    <a:pt x="86910" y="25599"/>
                  </a:cubicBezTo>
                  <a:cubicBezTo>
                    <a:pt x="95571" y="22965"/>
                    <a:pt x="104575" y="21627"/>
                    <a:pt x="113628" y="21628"/>
                  </a:cubicBezTo>
                  <a:close/>
                </a:path>
              </a:pathLst>
            </a:custGeom>
            <a:solidFill>
              <a:srgbClr val="000000"/>
            </a:solidFill>
            <a:ln w="16570" cap="flat">
              <a:noFill/>
              <a:prstDash val="solid"/>
              <a:miter/>
            </a:ln>
          </p:spPr>
          <p:txBody>
            <a:bodyPr rtlCol="0" anchor="ctr"/>
            <a:lstStyle/>
            <a:p>
              <a:endParaRPr lang="en-AU"/>
            </a:p>
          </p:txBody>
        </p:sp>
        <p:sp>
          <p:nvSpPr>
            <p:cNvPr id="35" name="Freeform: Shape 34">
              <a:extLst>
                <a:ext uri="{FF2B5EF4-FFF2-40B4-BE49-F238E27FC236}">
                  <a16:creationId xmlns:a16="http://schemas.microsoft.com/office/drawing/2014/main" id="{A54A5631-11F3-0DF6-DDF5-AA75E51A9D2E}"/>
                </a:ext>
              </a:extLst>
            </p:cNvPr>
            <p:cNvSpPr/>
            <p:nvPr/>
          </p:nvSpPr>
          <p:spPr>
            <a:xfrm>
              <a:off x="7632796" y="2376340"/>
              <a:ext cx="706292" cy="709368"/>
            </a:xfrm>
            <a:custGeom>
              <a:avLst/>
              <a:gdLst>
                <a:gd name="connsiteX0" fmla="*/ 458248 w 459070"/>
                <a:gd name="connsiteY0" fmla="*/ 103847 h 459066"/>
                <a:gd name="connsiteX1" fmla="*/ 448270 w 459070"/>
                <a:gd name="connsiteY1" fmla="*/ 97184 h 459066"/>
                <a:gd name="connsiteX2" fmla="*/ 361882 w 459070"/>
                <a:gd name="connsiteY2" fmla="*/ 97184 h 459066"/>
                <a:gd name="connsiteX3" fmla="*/ 361882 w 459070"/>
                <a:gd name="connsiteY3" fmla="*/ 10796 h 459066"/>
                <a:gd name="connsiteX4" fmla="*/ 351082 w 459070"/>
                <a:gd name="connsiteY4" fmla="*/ 0 h 459066"/>
                <a:gd name="connsiteX5" fmla="*/ 343449 w 459070"/>
                <a:gd name="connsiteY5" fmla="*/ 3162 h 459066"/>
                <a:gd name="connsiteX6" fmla="*/ 246263 w 459070"/>
                <a:gd name="connsiteY6" fmla="*/ 100348 h 459066"/>
                <a:gd name="connsiteX7" fmla="*/ 243099 w 459070"/>
                <a:gd name="connsiteY7" fmla="*/ 107983 h 459066"/>
                <a:gd name="connsiteX8" fmla="*/ 243099 w 459070"/>
                <a:gd name="connsiteY8" fmla="*/ 200698 h 459066"/>
                <a:gd name="connsiteX9" fmla="*/ 3297 w 459070"/>
                <a:gd name="connsiteY9" fmla="*/ 440500 h 459066"/>
                <a:gd name="connsiteX10" fmla="*/ 3031 w 459070"/>
                <a:gd name="connsiteY10" fmla="*/ 455769 h 459066"/>
                <a:gd name="connsiteX11" fmla="*/ 18300 w 459070"/>
                <a:gd name="connsiteY11" fmla="*/ 456035 h 459066"/>
                <a:gd name="connsiteX12" fmla="*/ 18566 w 459070"/>
                <a:gd name="connsiteY12" fmla="*/ 455769 h 459066"/>
                <a:gd name="connsiteX13" fmla="*/ 258368 w 459070"/>
                <a:gd name="connsiteY13" fmla="*/ 215967 h 459066"/>
                <a:gd name="connsiteX14" fmla="*/ 351084 w 459070"/>
                <a:gd name="connsiteY14" fmla="*/ 215967 h 459066"/>
                <a:gd name="connsiteX15" fmla="*/ 358718 w 459070"/>
                <a:gd name="connsiteY15" fmla="*/ 212803 h 459066"/>
                <a:gd name="connsiteX16" fmla="*/ 455905 w 459070"/>
                <a:gd name="connsiteY16" fmla="*/ 115617 h 459066"/>
                <a:gd name="connsiteX17" fmla="*/ 458248 w 459070"/>
                <a:gd name="connsiteY17" fmla="*/ 103847 h 459066"/>
                <a:gd name="connsiteX18" fmla="*/ 264696 w 459070"/>
                <a:gd name="connsiteY18" fmla="*/ 112453 h 459066"/>
                <a:gd name="connsiteX19" fmla="*/ 340102 w 459070"/>
                <a:gd name="connsiteY19" fmla="*/ 37047 h 459066"/>
                <a:gd name="connsiteX20" fmla="*/ 340285 w 459070"/>
                <a:gd name="connsiteY20" fmla="*/ 37123 h 459066"/>
                <a:gd name="connsiteX21" fmla="*/ 340285 w 459070"/>
                <a:gd name="connsiteY21" fmla="*/ 103512 h 459066"/>
                <a:gd name="connsiteX22" fmla="*/ 264696 w 459070"/>
                <a:gd name="connsiteY22" fmla="*/ 179101 h 459066"/>
                <a:gd name="connsiteX23" fmla="*/ 346613 w 459070"/>
                <a:gd name="connsiteY23" fmla="*/ 194370 h 459066"/>
                <a:gd name="connsiteX24" fmla="*/ 279965 w 459070"/>
                <a:gd name="connsiteY24" fmla="*/ 194370 h 459066"/>
                <a:gd name="connsiteX25" fmla="*/ 355554 w 459070"/>
                <a:gd name="connsiteY25" fmla="*/ 118781 h 459066"/>
                <a:gd name="connsiteX26" fmla="*/ 421943 w 459070"/>
                <a:gd name="connsiteY26" fmla="*/ 118781 h 459066"/>
                <a:gd name="connsiteX27" fmla="*/ 422019 w 459070"/>
                <a:gd name="connsiteY27" fmla="*/ 118965 h 45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59070" h="459066">
                  <a:moveTo>
                    <a:pt x="458248" y="103847"/>
                  </a:moveTo>
                  <a:cubicBezTo>
                    <a:pt x="456575" y="99812"/>
                    <a:pt x="452637" y="97183"/>
                    <a:pt x="448270" y="97184"/>
                  </a:cubicBezTo>
                  <a:lnTo>
                    <a:pt x="361882" y="97184"/>
                  </a:lnTo>
                  <a:lnTo>
                    <a:pt x="361882" y="10796"/>
                  </a:lnTo>
                  <a:cubicBezTo>
                    <a:pt x="361881" y="4832"/>
                    <a:pt x="357046" y="-1"/>
                    <a:pt x="351082" y="0"/>
                  </a:cubicBezTo>
                  <a:cubicBezTo>
                    <a:pt x="348219" y="1"/>
                    <a:pt x="345474" y="1138"/>
                    <a:pt x="343449" y="3162"/>
                  </a:cubicBezTo>
                  <a:lnTo>
                    <a:pt x="246263" y="100348"/>
                  </a:lnTo>
                  <a:cubicBezTo>
                    <a:pt x="244238" y="102373"/>
                    <a:pt x="243100" y="105119"/>
                    <a:pt x="243099" y="107983"/>
                  </a:cubicBezTo>
                  <a:lnTo>
                    <a:pt x="243099" y="200698"/>
                  </a:lnTo>
                  <a:lnTo>
                    <a:pt x="3297" y="440500"/>
                  </a:lnTo>
                  <a:cubicBezTo>
                    <a:pt x="-993" y="444643"/>
                    <a:pt x="-1112" y="451479"/>
                    <a:pt x="3031" y="455769"/>
                  </a:cubicBezTo>
                  <a:cubicBezTo>
                    <a:pt x="7175" y="460059"/>
                    <a:pt x="14011" y="460178"/>
                    <a:pt x="18300" y="456035"/>
                  </a:cubicBezTo>
                  <a:cubicBezTo>
                    <a:pt x="18391" y="455947"/>
                    <a:pt x="18480" y="455859"/>
                    <a:pt x="18566" y="455769"/>
                  </a:cubicBezTo>
                  <a:lnTo>
                    <a:pt x="258368" y="215967"/>
                  </a:lnTo>
                  <a:lnTo>
                    <a:pt x="351084" y="215967"/>
                  </a:lnTo>
                  <a:cubicBezTo>
                    <a:pt x="353947" y="215966"/>
                    <a:pt x="356694" y="214829"/>
                    <a:pt x="358718" y="212803"/>
                  </a:cubicBezTo>
                  <a:lnTo>
                    <a:pt x="455905" y="115617"/>
                  </a:lnTo>
                  <a:cubicBezTo>
                    <a:pt x="458995" y="112529"/>
                    <a:pt x="459919" y="107883"/>
                    <a:pt x="458248" y="103847"/>
                  </a:cubicBezTo>
                  <a:close/>
                  <a:moveTo>
                    <a:pt x="264696" y="112453"/>
                  </a:moveTo>
                  <a:lnTo>
                    <a:pt x="340102" y="37047"/>
                  </a:lnTo>
                  <a:cubicBezTo>
                    <a:pt x="340199" y="36950"/>
                    <a:pt x="340285" y="36983"/>
                    <a:pt x="340285" y="37123"/>
                  </a:cubicBezTo>
                  <a:lnTo>
                    <a:pt x="340285" y="103512"/>
                  </a:lnTo>
                  <a:lnTo>
                    <a:pt x="264696" y="179101"/>
                  </a:lnTo>
                  <a:close/>
                  <a:moveTo>
                    <a:pt x="346613" y="194370"/>
                  </a:moveTo>
                  <a:lnTo>
                    <a:pt x="279965" y="194370"/>
                  </a:lnTo>
                  <a:lnTo>
                    <a:pt x="355554" y="118781"/>
                  </a:lnTo>
                  <a:lnTo>
                    <a:pt x="421943" y="118781"/>
                  </a:lnTo>
                  <a:cubicBezTo>
                    <a:pt x="422084" y="118781"/>
                    <a:pt x="422116" y="118867"/>
                    <a:pt x="422019" y="118965"/>
                  </a:cubicBezTo>
                  <a:close/>
                </a:path>
              </a:pathLst>
            </a:custGeom>
            <a:solidFill>
              <a:srgbClr val="000000"/>
            </a:solidFill>
            <a:ln w="16570" cap="flat">
              <a:noFill/>
              <a:prstDash val="solid"/>
              <a:miter/>
            </a:ln>
          </p:spPr>
          <p:txBody>
            <a:bodyPr rtlCol="0" anchor="ctr"/>
            <a:lstStyle/>
            <a:p>
              <a:endParaRPr lang="en-AU"/>
            </a:p>
          </p:txBody>
        </p:sp>
      </p:grpSp>
      <p:grpSp>
        <p:nvGrpSpPr>
          <p:cNvPr id="56" name="Group 55" descr="Micro-learning videos">
            <a:extLst>
              <a:ext uri="{FF2B5EF4-FFF2-40B4-BE49-F238E27FC236}">
                <a16:creationId xmlns:a16="http://schemas.microsoft.com/office/drawing/2014/main" id="{630044BC-53CE-1199-A5F7-5EE7632BAACF}"/>
              </a:ext>
            </a:extLst>
          </p:cNvPr>
          <p:cNvGrpSpPr/>
          <p:nvPr/>
        </p:nvGrpSpPr>
        <p:grpSpPr>
          <a:xfrm>
            <a:off x="9009584" y="3003692"/>
            <a:ext cx="1930864" cy="2693692"/>
            <a:chOff x="9009584" y="3003692"/>
            <a:chExt cx="1930864" cy="2693692"/>
          </a:xfrm>
        </p:grpSpPr>
        <p:sp>
          <p:nvSpPr>
            <p:cNvPr id="20" name="TextBox 19">
              <a:extLst>
                <a:ext uri="{FF2B5EF4-FFF2-40B4-BE49-F238E27FC236}">
                  <a16:creationId xmlns:a16="http://schemas.microsoft.com/office/drawing/2014/main" id="{8F3307AA-5358-35D9-5DC6-8D5DB096B767}"/>
                </a:ext>
              </a:extLst>
            </p:cNvPr>
            <p:cNvSpPr txBox="1"/>
            <p:nvPr/>
          </p:nvSpPr>
          <p:spPr>
            <a:xfrm>
              <a:off x="9009584" y="3003692"/>
              <a:ext cx="1930864" cy="646331"/>
            </a:xfrm>
            <a:prstGeom prst="rect">
              <a:avLst/>
            </a:prstGeom>
            <a:noFill/>
          </p:spPr>
          <p:txBody>
            <a:bodyPr wrap="square" rtlCol="0">
              <a:spAutoFit/>
            </a:bodyPr>
            <a:lstStyle/>
            <a:p>
              <a:pPr algn="ctr"/>
              <a:r>
                <a:rPr lang="en-AU" b="1" dirty="0"/>
                <a:t>Micro-learning </a:t>
              </a:r>
              <a:br>
                <a:rPr lang="en-AU" b="1" dirty="0"/>
              </a:br>
              <a:r>
                <a:rPr lang="en-AU" b="1" dirty="0"/>
                <a:t>videos</a:t>
              </a:r>
            </a:p>
          </p:txBody>
        </p:sp>
        <p:sp>
          <p:nvSpPr>
            <p:cNvPr id="37" name="Freeform: Shape 36">
              <a:extLst>
                <a:ext uri="{FF2B5EF4-FFF2-40B4-BE49-F238E27FC236}">
                  <a16:creationId xmlns:a16="http://schemas.microsoft.com/office/drawing/2014/main" id="{329ED85C-7E88-6447-8113-CC8DC3F0B8AF}"/>
                </a:ext>
              </a:extLst>
            </p:cNvPr>
            <p:cNvSpPr/>
            <p:nvPr/>
          </p:nvSpPr>
          <p:spPr>
            <a:xfrm rot="18900000">
              <a:off x="9593983" y="4261129"/>
              <a:ext cx="31832" cy="90432"/>
            </a:xfrm>
            <a:custGeom>
              <a:avLst/>
              <a:gdLst>
                <a:gd name="connsiteX0" fmla="*/ 0 w 20690"/>
                <a:gd name="connsiteY0" fmla="*/ 0 h 58523"/>
                <a:gd name="connsiteX1" fmla="*/ 20691 w 20690"/>
                <a:gd name="connsiteY1" fmla="*/ 0 h 58523"/>
                <a:gd name="connsiteX2" fmla="*/ 20691 w 20690"/>
                <a:gd name="connsiteY2" fmla="*/ 58524 h 58523"/>
                <a:gd name="connsiteX3" fmla="*/ 0 w 20690"/>
                <a:gd name="connsiteY3" fmla="*/ 58524 h 58523"/>
              </a:gdLst>
              <a:ahLst/>
              <a:cxnLst>
                <a:cxn ang="0">
                  <a:pos x="connsiteX0" y="connsiteY0"/>
                </a:cxn>
                <a:cxn ang="0">
                  <a:pos x="connsiteX1" y="connsiteY1"/>
                </a:cxn>
                <a:cxn ang="0">
                  <a:pos x="connsiteX2" y="connsiteY2"/>
                </a:cxn>
                <a:cxn ang="0">
                  <a:pos x="connsiteX3" y="connsiteY3"/>
                </a:cxn>
              </a:cxnLst>
              <a:rect l="l" t="t" r="r" b="b"/>
              <a:pathLst>
                <a:path w="20690" h="58523">
                  <a:moveTo>
                    <a:pt x="0" y="0"/>
                  </a:moveTo>
                  <a:lnTo>
                    <a:pt x="20691" y="0"/>
                  </a:lnTo>
                  <a:lnTo>
                    <a:pt x="20691" y="58524"/>
                  </a:lnTo>
                  <a:lnTo>
                    <a:pt x="0" y="58524"/>
                  </a:lnTo>
                  <a:close/>
                </a:path>
              </a:pathLst>
            </a:custGeom>
            <a:solidFill>
              <a:srgbClr val="000000"/>
            </a:solidFill>
            <a:ln w="15875" cap="flat">
              <a:noFill/>
              <a:prstDash val="solid"/>
              <a:miter/>
            </a:ln>
          </p:spPr>
          <p:txBody>
            <a:bodyPr rtlCol="0" anchor="ctr"/>
            <a:lstStyle/>
            <a:p>
              <a:endParaRPr lang="en-AU"/>
            </a:p>
          </p:txBody>
        </p:sp>
        <p:sp>
          <p:nvSpPr>
            <p:cNvPr id="38" name="Freeform: Shape 37">
              <a:extLst>
                <a:ext uri="{FF2B5EF4-FFF2-40B4-BE49-F238E27FC236}">
                  <a16:creationId xmlns:a16="http://schemas.microsoft.com/office/drawing/2014/main" id="{E9A92C9F-3263-6FC8-3F55-97FD84861B61}"/>
                </a:ext>
              </a:extLst>
            </p:cNvPr>
            <p:cNvSpPr/>
            <p:nvPr/>
          </p:nvSpPr>
          <p:spPr>
            <a:xfrm>
              <a:off x="9673560" y="4226418"/>
              <a:ext cx="31832" cy="95916"/>
            </a:xfrm>
            <a:custGeom>
              <a:avLst/>
              <a:gdLst>
                <a:gd name="connsiteX0" fmla="*/ 0 w 20690"/>
                <a:gd name="connsiteY0" fmla="*/ 0 h 62072"/>
                <a:gd name="connsiteX1" fmla="*/ 20691 w 20690"/>
                <a:gd name="connsiteY1" fmla="*/ 0 h 62072"/>
                <a:gd name="connsiteX2" fmla="*/ 20691 w 20690"/>
                <a:gd name="connsiteY2" fmla="*/ 62072 h 62072"/>
                <a:gd name="connsiteX3" fmla="*/ 0 w 20690"/>
                <a:gd name="connsiteY3" fmla="*/ 62072 h 62072"/>
              </a:gdLst>
              <a:ahLst/>
              <a:cxnLst>
                <a:cxn ang="0">
                  <a:pos x="connsiteX0" y="connsiteY0"/>
                </a:cxn>
                <a:cxn ang="0">
                  <a:pos x="connsiteX1" y="connsiteY1"/>
                </a:cxn>
                <a:cxn ang="0">
                  <a:pos x="connsiteX2" y="connsiteY2"/>
                </a:cxn>
                <a:cxn ang="0">
                  <a:pos x="connsiteX3" y="connsiteY3"/>
                </a:cxn>
              </a:cxnLst>
              <a:rect l="l" t="t" r="r" b="b"/>
              <a:pathLst>
                <a:path w="20690" h="62072">
                  <a:moveTo>
                    <a:pt x="0" y="0"/>
                  </a:moveTo>
                  <a:lnTo>
                    <a:pt x="20691" y="0"/>
                  </a:lnTo>
                  <a:lnTo>
                    <a:pt x="20691" y="62072"/>
                  </a:lnTo>
                  <a:lnTo>
                    <a:pt x="0" y="62072"/>
                  </a:lnTo>
                  <a:close/>
                </a:path>
              </a:pathLst>
            </a:custGeom>
            <a:solidFill>
              <a:srgbClr val="000000"/>
            </a:solidFill>
            <a:ln w="15875" cap="flat">
              <a:noFill/>
              <a:prstDash val="solid"/>
              <a:miter/>
            </a:ln>
          </p:spPr>
          <p:txBody>
            <a:bodyPr rtlCol="0" anchor="ctr"/>
            <a:lstStyle/>
            <a:p>
              <a:endParaRPr lang="en-AU"/>
            </a:p>
          </p:txBody>
        </p:sp>
        <p:sp>
          <p:nvSpPr>
            <p:cNvPr id="39" name="Freeform: Shape 38">
              <a:extLst>
                <a:ext uri="{FF2B5EF4-FFF2-40B4-BE49-F238E27FC236}">
                  <a16:creationId xmlns:a16="http://schemas.microsoft.com/office/drawing/2014/main" id="{ED50C9D6-BF14-01B1-A2A7-14A5FE799A30}"/>
                </a:ext>
              </a:extLst>
            </p:cNvPr>
            <p:cNvSpPr/>
            <p:nvPr/>
          </p:nvSpPr>
          <p:spPr>
            <a:xfrm rot="18900000">
              <a:off x="9724034" y="4290359"/>
              <a:ext cx="90039" cy="31971"/>
            </a:xfrm>
            <a:custGeom>
              <a:avLst/>
              <a:gdLst>
                <a:gd name="connsiteX0" fmla="*/ 0 w 58523"/>
                <a:gd name="connsiteY0" fmla="*/ 0 h 20690"/>
                <a:gd name="connsiteX1" fmla="*/ 58524 w 58523"/>
                <a:gd name="connsiteY1" fmla="*/ 0 h 20690"/>
                <a:gd name="connsiteX2" fmla="*/ 58524 w 58523"/>
                <a:gd name="connsiteY2" fmla="*/ 20691 h 20690"/>
                <a:gd name="connsiteX3" fmla="*/ 0 w 58523"/>
                <a:gd name="connsiteY3" fmla="*/ 20691 h 20690"/>
              </a:gdLst>
              <a:ahLst/>
              <a:cxnLst>
                <a:cxn ang="0">
                  <a:pos x="connsiteX0" y="connsiteY0"/>
                </a:cxn>
                <a:cxn ang="0">
                  <a:pos x="connsiteX1" y="connsiteY1"/>
                </a:cxn>
                <a:cxn ang="0">
                  <a:pos x="connsiteX2" y="connsiteY2"/>
                </a:cxn>
                <a:cxn ang="0">
                  <a:pos x="connsiteX3" y="connsiteY3"/>
                </a:cxn>
              </a:cxnLst>
              <a:rect l="l" t="t" r="r" b="b"/>
              <a:pathLst>
                <a:path w="58523" h="20690">
                  <a:moveTo>
                    <a:pt x="0" y="0"/>
                  </a:moveTo>
                  <a:lnTo>
                    <a:pt x="58524" y="0"/>
                  </a:lnTo>
                  <a:lnTo>
                    <a:pt x="58524" y="20691"/>
                  </a:lnTo>
                  <a:lnTo>
                    <a:pt x="0" y="20691"/>
                  </a:lnTo>
                  <a:close/>
                </a:path>
              </a:pathLst>
            </a:custGeom>
            <a:solidFill>
              <a:srgbClr val="000000"/>
            </a:solidFill>
            <a:ln w="15875" cap="flat">
              <a:noFill/>
              <a:prstDash val="solid"/>
              <a:miter/>
            </a:ln>
          </p:spPr>
          <p:txBody>
            <a:bodyPr rtlCol="0" anchor="ctr"/>
            <a:lstStyle/>
            <a:p>
              <a:endParaRPr lang="en-AU"/>
            </a:p>
          </p:txBody>
        </p:sp>
        <p:sp>
          <p:nvSpPr>
            <p:cNvPr id="40" name="Freeform: Shape 39">
              <a:extLst>
                <a:ext uri="{FF2B5EF4-FFF2-40B4-BE49-F238E27FC236}">
                  <a16:creationId xmlns:a16="http://schemas.microsoft.com/office/drawing/2014/main" id="{6731F26F-D4EC-EC1F-3BE5-7BA0EBE081B2}"/>
                </a:ext>
              </a:extLst>
            </p:cNvPr>
            <p:cNvSpPr/>
            <p:nvPr/>
          </p:nvSpPr>
          <p:spPr>
            <a:xfrm>
              <a:off x="9657644" y="4450223"/>
              <a:ext cx="63666" cy="63944"/>
            </a:xfrm>
            <a:custGeom>
              <a:avLst/>
              <a:gdLst>
                <a:gd name="connsiteX0" fmla="*/ 41381 w 41381"/>
                <a:gd name="connsiteY0" fmla="*/ 20691 h 41381"/>
                <a:gd name="connsiteX1" fmla="*/ 20691 w 41381"/>
                <a:gd name="connsiteY1" fmla="*/ 41381 h 41381"/>
                <a:gd name="connsiteX2" fmla="*/ 0 w 41381"/>
                <a:gd name="connsiteY2" fmla="*/ 20691 h 41381"/>
                <a:gd name="connsiteX3" fmla="*/ 20691 w 41381"/>
                <a:gd name="connsiteY3" fmla="*/ 0 h 41381"/>
                <a:gd name="connsiteX4" fmla="*/ 41381 w 41381"/>
                <a:gd name="connsiteY4" fmla="*/ 20691 h 4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1" h="41381">
                  <a:moveTo>
                    <a:pt x="41381" y="20691"/>
                  </a:moveTo>
                  <a:cubicBezTo>
                    <a:pt x="41381" y="32118"/>
                    <a:pt x="32118" y="41381"/>
                    <a:pt x="20691" y="41381"/>
                  </a:cubicBezTo>
                  <a:cubicBezTo>
                    <a:pt x="9264" y="41381"/>
                    <a:pt x="0" y="32118"/>
                    <a:pt x="0" y="20691"/>
                  </a:cubicBezTo>
                  <a:cubicBezTo>
                    <a:pt x="0" y="9264"/>
                    <a:pt x="9264" y="0"/>
                    <a:pt x="20691" y="0"/>
                  </a:cubicBezTo>
                  <a:cubicBezTo>
                    <a:pt x="32118" y="0"/>
                    <a:pt x="41381" y="9264"/>
                    <a:pt x="41381" y="20691"/>
                  </a:cubicBezTo>
                  <a:close/>
                </a:path>
              </a:pathLst>
            </a:custGeom>
            <a:solidFill>
              <a:srgbClr val="000000"/>
            </a:solidFill>
            <a:ln w="1587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6E334796-40F9-5B2A-9C2F-8BE76F4FF6CF}"/>
                </a:ext>
              </a:extLst>
            </p:cNvPr>
            <p:cNvSpPr/>
            <p:nvPr/>
          </p:nvSpPr>
          <p:spPr>
            <a:xfrm>
              <a:off x="9753143" y="4466209"/>
              <a:ext cx="143249" cy="31971"/>
            </a:xfrm>
            <a:custGeom>
              <a:avLst/>
              <a:gdLst>
                <a:gd name="connsiteX0" fmla="*/ 10345 w 93108"/>
                <a:gd name="connsiteY0" fmla="*/ 20691 h 20690"/>
                <a:gd name="connsiteX1" fmla="*/ 82763 w 93108"/>
                <a:gd name="connsiteY1" fmla="*/ 20691 h 20690"/>
                <a:gd name="connsiteX2" fmla="*/ 93108 w 93108"/>
                <a:gd name="connsiteY2" fmla="*/ 10345 h 20690"/>
                <a:gd name="connsiteX3" fmla="*/ 82763 w 93108"/>
                <a:gd name="connsiteY3" fmla="*/ 0 h 20690"/>
                <a:gd name="connsiteX4" fmla="*/ 10345 w 93108"/>
                <a:gd name="connsiteY4" fmla="*/ 0 h 20690"/>
                <a:gd name="connsiteX5" fmla="*/ 0 w 93108"/>
                <a:gd name="connsiteY5" fmla="*/ 10345 h 20690"/>
                <a:gd name="connsiteX6" fmla="*/ 10345 w 93108"/>
                <a:gd name="connsiteY6" fmla="*/ 20691 h 2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108" h="20690">
                  <a:moveTo>
                    <a:pt x="10345" y="20691"/>
                  </a:moveTo>
                  <a:lnTo>
                    <a:pt x="82763" y="20691"/>
                  </a:lnTo>
                  <a:cubicBezTo>
                    <a:pt x="88476" y="20691"/>
                    <a:pt x="93108" y="16059"/>
                    <a:pt x="93108" y="10345"/>
                  </a:cubicBezTo>
                  <a:cubicBezTo>
                    <a:pt x="93108" y="4632"/>
                    <a:pt x="88476" y="0"/>
                    <a:pt x="82763" y="0"/>
                  </a:cubicBezTo>
                  <a:lnTo>
                    <a:pt x="10345" y="0"/>
                  </a:lnTo>
                  <a:cubicBezTo>
                    <a:pt x="4632" y="0"/>
                    <a:pt x="0" y="4632"/>
                    <a:pt x="0" y="10345"/>
                  </a:cubicBezTo>
                  <a:cubicBezTo>
                    <a:pt x="0" y="16059"/>
                    <a:pt x="4632" y="20691"/>
                    <a:pt x="10345" y="20691"/>
                  </a:cubicBezTo>
                  <a:close/>
                </a:path>
              </a:pathLst>
            </a:custGeom>
            <a:solidFill>
              <a:srgbClr val="000000"/>
            </a:solidFill>
            <a:ln w="15875" cap="flat">
              <a:noFill/>
              <a:prstDash val="solid"/>
              <a:miter/>
            </a:ln>
          </p:spPr>
          <p:txBody>
            <a:bodyPr rtlCol="0" anchor="ctr"/>
            <a:lstStyle/>
            <a:p>
              <a:endParaRPr lang="en-AU"/>
            </a:p>
          </p:txBody>
        </p:sp>
        <p:sp>
          <p:nvSpPr>
            <p:cNvPr id="42" name="Freeform: Shape 41">
              <a:extLst>
                <a:ext uri="{FF2B5EF4-FFF2-40B4-BE49-F238E27FC236}">
                  <a16:creationId xmlns:a16="http://schemas.microsoft.com/office/drawing/2014/main" id="{13195BA3-FDB5-2B4E-F364-BB332046CCC0}"/>
                </a:ext>
              </a:extLst>
            </p:cNvPr>
            <p:cNvSpPr/>
            <p:nvPr/>
          </p:nvSpPr>
          <p:spPr>
            <a:xfrm>
              <a:off x="9683937" y="4721986"/>
              <a:ext cx="254665" cy="255776"/>
            </a:xfrm>
            <a:custGeom>
              <a:avLst/>
              <a:gdLst>
                <a:gd name="connsiteX0" fmla="*/ 82763 w 165525"/>
                <a:gd name="connsiteY0" fmla="*/ 165525 h 165525"/>
                <a:gd name="connsiteX1" fmla="*/ 165525 w 165525"/>
                <a:gd name="connsiteY1" fmla="*/ 82763 h 165525"/>
                <a:gd name="connsiteX2" fmla="*/ 82763 w 165525"/>
                <a:gd name="connsiteY2" fmla="*/ 0 h 165525"/>
                <a:gd name="connsiteX3" fmla="*/ 0 w 165525"/>
                <a:gd name="connsiteY3" fmla="*/ 82763 h 165525"/>
                <a:gd name="connsiteX4" fmla="*/ 82763 w 165525"/>
                <a:gd name="connsiteY4" fmla="*/ 165525 h 165525"/>
                <a:gd name="connsiteX5" fmla="*/ 82763 w 165525"/>
                <a:gd name="connsiteY5" fmla="*/ 20691 h 165525"/>
                <a:gd name="connsiteX6" fmla="*/ 144835 w 165525"/>
                <a:gd name="connsiteY6" fmla="*/ 82763 h 165525"/>
                <a:gd name="connsiteX7" fmla="*/ 82763 w 165525"/>
                <a:gd name="connsiteY7" fmla="*/ 144835 h 165525"/>
                <a:gd name="connsiteX8" fmla="*/ 20691 w 165525"/>
                <a:gd name="connsiteY8" fmla="*/ 82763 h 165525"/>
                <a:gd name="connsiteX9" fmla="*/ 82763 w 165525"/>
                <a:gd name="connsiteY9" fmla="*/ 20691 h 16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525" h="165525">
                  <a:moveTo>
                    <a:pt x="82763" y="165525"/>
                  </a:moveTo>
                  <a:cubicBezTo>
                    <a:pt x="128471" y="165525"/>
                    <a:pt x="165525" y="128471"/>
                    <a:pt x="165525" y="82763"/>
                  </a:cubicBezTo>
                  <a:cubicBezTo>
                    <a:pt x="165525" y="37054"/>
                    <a:pt x="128471" y="0"/>
                    <a:pt x="82763" y="0"/>
                  </a:cubicBezTo>
                  <a:cubicBezTo>
                    <a:pt x="37054" y="0"/>
                    <a:pt x="0" y="37054"/>
                    <a:pt x="0" y="82763"/>
                  </a:cubicBezTo>
                  <a:cubicBezTo>
                    <a:pt x="52" y="128450"/>
                    <a:pt x="37076" y="165474"/>
                    <a:pt x="82763" y="165525"/>
                  </a:cubicBezTo>
                  <a:close/>
                  <a:moveTo>
                    <a:pt x="82763" y="20691"/>
                  </a:moveTo>
                  <a:cubicBezTo>
                    <a:pt x="117044" y="20691"/>
                    <a:pt x="144835" y="48481"/>
                    <a:pt x="144835" y="82763"/>
                  </a:cubicBezTo>
                  <a:cubicBezTo>
                    <a:pt x="144835" y="117044"/>
                    <a:pt x="117044" y="144835"/>
                    <a:pt x="82763" y="144835"/>
                  </a:cubicBezTo>
                  <a:cubicBezTo>
                    <a:pt x="48481" y="144835"/>
                    <a:pt x="20691" y="117044"/>
                    <a:pt x="20691" y="82763"/>
                  </a:cubicBezTo>
                  <a:cubicBezTo>
                    <a:pt x="20725" y="48496"/>
                    <a:pt x="48496" y="20725"/>
                    <a:pt x="82763" y="20691"/>
                  </a:cubicBezTo>
                  <a:close/>
                </a:path>
              </a:pathLst>
            </a:custGeom>
            <a:solidFill>
              <a:srgbClr val="000000"/>
            </a:solidFill>
            <a:ln w="15875" cap="flat">
              <a:noFill/>
              <a:prstDash val="solid"/>
              <a:miter/>
            </a:ln>
          </p:spPr>
          <p:txBody>
            <a:bodyPr rtlCol="0" anchor="ctr"/>
            <a:lstStyle/>
            <a:p>
              <a:endParaRPr lang="en-AU"/>
            </a:p>
          </p:txBody>
        </p:sp>
        <p:sp>
          <p:nvSpPr>
            <p:cNvPr id="44" name="Freeform: Shape 43">
              <a:extLst>
                <a:ext uri="{FF2B5EF4-FFF2-40B4-BE49-F238E27FC236}">
                  <a16:creationId xmlns:a16="http://schemas.microsoft.com/office/drawing/2014/main" id="{B2E94365-4ADB-AC01-5399-B10588F6014E}"/>
                </a:ext>
              </a:extLst>
            </p:cNvPr>
            <p:cNvSpPr/>
            <p:nvPr/>
          </p:nvSpPr>
          <p:spPr>
            <a:xfrm>
              <a:off x="9745709" y="4865860"/>
              <a:ext cx="131152" cy="47958"/>
            </a:xfrm>
            <a:custGeom>
              <a:avLst/>
              <a:gdLst>
                <a:gd name="connsiteX0" fmla="*/ 42612 w 85245"/>
                <a:gd name="connsiteY0" fmla="*/ 31036 h 31036"/>
                <a:gd name="connsiteX1" fmla="*/ 85246 w 85245"/>
                <a:gd name="connsiteY1" fmla="*/ 0 h 31036"/>
                <a:gd name="connsiteX2" fmla="*/ 0 w 85245"/>
                <a:gd name="connsiteY2" fmla="*/ 0 h 31036"/>
                <a:gd name="connsiteX3" fmla="*/ 42612 w 85245"/>
                <a:gd name="connsiteY3" fmla="*/ 31036 h 31036"/>
              </a:gdLst>
              <a:ahLst/>
              <a:cxnLst>
                <a:cxn ang="0">
                  <a:pos x="connsiteX0" y="connsiteY0"/>
                </a:cxn>
                <a:cxn ang="0">
                  <a:pos x="connsiteX1" y="connsiteY1"/>
                </a:cxn>
                <a:cxn ang="0">
                  <a:pos x="connsiteX2" y="connsiteY2"/>
                </a:cxn>
                <a:cxn ang="0">
                  <a:pos x="connsiteX3" y="connsiteY3"/>
                </a:cxn>
              </a:cxnLst>
              <a:rect l="l" t="t" r="r" b="b"/>
              <a:pathLst>
                <a:path w="85245" h="31036">
                  <a:moveTo>
                    <a:pt x="42612" y="31036"/>
                  </a:moveTo>
                  <a:cubicBezTo>
                    <a:pt x="62038" y="30992"/>
                    <a:pt x="79236" y="18472"/>
                    <a:pt x="85246" y="0"/>
                  </a:cubicBezTo>
                  <a:lnTo>
                    <a:pt x="0" y="0"/>
                  </a:lnTo>
                  <a:cubicBezTo>
                    <a:pt x="6013" y="18461"/>
                    <a:pt x="23197" y="30976"/>
                    <a:pt x="42612" y="31036"/>
                  </a:cubicBezTo>
                  <a:close/>
                </a:path>
              </a:pathLst>
            </a:custGeom>
            <a:solidFill>
              <a:srgbClr val="000000"/>
            </a:solidFill>
            <a:ln w="15875" cap="flat">
              <a:noFill/>
              <a:prstDash val="solid"/>
              <a:miter/>
            </a:ln>
          </p:spPr>
          <p:txBody>
            <a:bodyPr rtlCol="0" anchor="ctr"/>
            <a:lstStyle/>
            <a:p>
              <a:endParaRPr lang="en-AU"/>
            </a:p>
          </p:txBody>
        </p:sp>
        <p:sp>
          <p:nvSpPr>
            <p:cNvPr id="41" name="Freeform: Shape 40">
              <a:extLst>
                <a:ext uri="{FF2B5EF4-FFF2-40B4-BE49-F238E27FC236}">
                  <a16:creationId xmlns:a16="http://schemas.microsoft.com/office/drawing/2014/main" id="{D4964F5E-7CE1-E8BE-BFC0-0BF18841C16A}"/>
                </a:ext>
              </a:extLst>
            </p:cNvPr>
            <p:cNvSpPr/>
            <p:nvPr/>
          </p:nvSpPr>
          <p:spPr>
            <a:xfrm>
              <a:off x="9596397" y="4993748"/>
              <a:ext cx="431338" cy="255776"/>
            </a:xfrm>
            <a:custGeom>
              <a:avLst/>
              <a:gdLst>
                <a:gd name="connsiteX0" fmla="*/ 196882 w 280358"/>
                <a:gd name="connsiteY0" fmla="*/ 8856 h 165525"/>
                <a:gd name="connsiteX1" fmla="*/ 139983 w 280358"/>
                <a:gd name="connsiteY1" fmla="*/ 0 h 165525"/>
                <a:gd name="connsiteX2" fmla="*/ 83621 w 280358"/>
                <a:gd name="connsiteY2" fmla="*/ 8825 h 165525"/>
                <a:gd name="connsiteX3" fmla="*/ 16780 w 280358"/>
                <a:gd name="connsiteY3" fmla="*/ 42571 h 165525"/>
                <a:gd name="connsiteX4" fmla="*/ 0 w 280358"/>
                <a:gd name="connsiteY4" fmla="*/ 77404 h 165525"/>
                <a:gd name="connsiteX5" fmla="*/ 0 w 280358"/>
                <a:gd name="connsiteY5" fmla="*/ 165525 h 165525"/>
                <a:gd name="connsiteX6" fmla="*/ 280359 w 280358"/>
                <a:gd name="connsiteY6" fmla="*/ 165525 h 165525"/>
                <a:gd name="connsiteX7" fmla="*/ 280359 w 280358"/>
                <a:gd name="connsiteY7" fmla="*/ 77238 h 165525"/>
                <a:gd name="connsiteX8" fmla="*/ 263454 w 280358"/>
                <a:gd name="connsiteY8" fmla="*/ 42468 h 165525"/>
                <a:gd name="connsiteX9" fmla="*/ 196882 w 280358"/>
                <a:gd name="connsiteY9" fmla="*/ 8856 h 165525"/>
                <a:gd name="connsiteX10" fmla="*/ 259699 w 280358"/>
                <a:gd name="connsiteY10" fmla="*/ 144835 h 165525"/>
                <a:gd name="connsiteX11" fmla="*/ 20722 w 280358"/>
                <a:gd name="connsiteY11" fmla="*/ 144835 h 165525"/>
                <a:gd name="connsiteX12" fmla="*/ 20722 w 280358"/>
                <a:gd name="connsiteY12" fmla="*/ 77590 h 165525"/>
                <a:gd name="connsiteX13" fmla="*/ 29526 w 280358"/>
                <a:gd name="connsiteY13" fmla="*/ 58896 h 165525"/>
                <a:gd name="connsiteX14" fmla="*/ 89632 w 280358"/>
                <a:gd name="connsiteY14" fmla="*/ 28646 h 165525"/>
                <a:gd name="connsiteX15" fmla="*/ 140179 w 280358"/>
                <a:gd name="connsiteY15" fmla="*/ 20691 h 165525"/>
                <a:gd name="connsiteX16" fmla="*/ 191089 w 280358"/>
                <a:gd name="connsiteY16" fmla="*/ 28719 h 165525"/>
                <a:gd name="connsiteX17" fmla="*/ 250512 w 280358"/>
                <a:gd name="connsiteY17" fmla="*/ 58586 h 165525"/>
                <a:gd name="connsiteX18" fmla="*/ 259699 w 280358"/>
                <a:gd name="connsiteY18" fmla="*/ 77404 h 16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358" h="165525">
                  <a:moveTo>
                    <a:pt x="196882" y="8856"/>
                  </a:moveTo>
                  <a:cubicBezTo>
                    <a:pt x="178475" y="3035"/>
                    <a:pt x="159288" y="50"/>
                    <a:pt x="139983" y="0"/>
                  </a:cubicBezTo>
                  <a:cubicBezTo>
                    <a:pt x="120880" y="348"/>
                    <a:pt x="101916" y="3317"/>
                    <a:pt x="83621" y="8825"/>
                  </a:cubicBezTo>
                  <a:cubicBezTo>
                    <a:pt x="59552" y="16111"/>
                    <a:pt x="36934" y="27530"/>
                    <a:pt x="16780" y="42571"/>
                  </a:cubicBezTo>
                  <a:cubicBezTo>
                    <a:pt x="6311" y="51129"/>
                    <a:pt x="167" y="63882"/>
                    <a:pt x="0" y="77404"/>
                  </a:cubicBezTo>
                  <a:lnTo>
                    <a:pt x="0" y="165525"/>
                  </a:lnTo>
                  <a:lnTo>
                    <a:pt x="280359" y="165525"/>
                  </a:lnTo>
                  <a:lnTo>
                    <a:pt x="280359" y="77238"/>
                  </a:lnTo>
                  <a:cubicBezTo>
                    <a:pt x="280132" y="63721"/>
                    <a:pt x="273944" y="50995"/>
                    <a:pt x="263454" y="42468"/>
                  </a:cubicBezTo>
                  <a:cubicBezTo>
                    <a:pt x="243797" y="26827"/>
                    <a:pt x="221139" y="15386"/>
                    <a:pt x="196882" y="8856"/>
                  </a:cubicBezTo>
                  <a:close/>
                  <a:moveTo>
                    <a:pt x="259699" y="144835"/>
                  </a:moveTo>
                  <a:lnTo>
                    <a:pt x="20722" y="144835"/>
                  </a:lnTo>
                  <a:lnTo>
                    <a:pt x="20722" y="77590"/>
                  </a:lnTo>
                  <a:cubicBezTo>
                    <a:pt x="20800" y="70375"/>
                    <a:pt x="24015" y="63552"/>
                    <a:pt x="29526" y="58896"/>
                  </a:cubicBezTo>
                  <a:cubicBezTo>
                    <a:pt x="47660" y="45411"/>
                    <a:pt x="67997" y="35176"/>
                    <a:pt x="89632" y="28646"/>
                  </a:cubicBezTo>
                  <a:cubicBezTo>
                    <a:pt x="106039" y="23696"/>
                    <a:pt x="123045" y="21020"/>
                    <a:pt x="140179" y="20691"/>
                  </a:cubicBezTo>
                  <a:cubicBezTo>
                    <a:pt x="157458" y="20767"/>
                    <a:pt x="174625" y="23475"/>
                    <a:pt x="191089" y="28719"/>
                  </a:cubicBezTo>
                  <a:cubicBezTo>
                    <a:pt x="212735" y="34494"/>
                    <a:pt x="232961" y="44661"/>
                    <a:pt x="250512" y="58586"/>
                  </a:cubicBezTo>
                  <a:cubicBezTo>
                    <a:pt x="256186" y="63208"/>
                    <a:pt x="259545" y="70088"/>
                    <a:pt x="259699" y="77404"/>
                  </a:cubicBezTo>
                  <a:close/>
                </a:path>
              </a:pathLst>
            </a:custGeom>
            <a:solidFill>
              <a:srgbClr val="000000"/>
            </a:solidFill>
            <a:ln w="15875" cap="flat">
              <a:noFill/>
              <a:prstDash val="solid"/>
              <a:miter/>
            </a:ln>
          </p:spPr>
          <p:txBody>
            <a:bodyPr rtlCol="0" anchor="ctr"/>
            <a:lstStyle/>
            <a:p>
              <a:endParaRPr lang="en-AU"/>
            </a:p>
          </p:txBody>
        </p:sp>
        <p:sp>
          <p:nvSpPr>
            <p:cNvPr id="43" name="Freeform: Shape 42">
              <a:extLst>
                <a:ext uri="{FF2B5EF4-FFF2-40B4-BE49-F238E27FC236}">
                  <a16:creationId xmlns:a16="http://schemas.microsoft.com/office/drawing/2014/main" id="{013DA7C0-E37F-E6F5-F5FA-996E4AC138FF}"/>
                </a:ext>
              </a:extLst>
            </p:cNvPr>
            <p:cNvSpPr/>
            <p:nvPr/>
          </p:nvSpPr>
          <p:spPr>
            <a:xfrm>
              <a:off x="9482624" y="4386279"/>
              <a:ext cx="967518" cy="1311105"/>
            </a:xfrm>
            <a:custGeom>
              <a:avLst/>
              <a:gdLst>
                <a:gd name="connsiteX0" fmla="*/ 626938 w 628860"/>
                <a:gd name="connsiteY0" fmla="*/ 695113 h 848479"/>
                <a:gd name="connsiteX1" fmla="*/ 569149 w 628860"/>
                <a:gd name="connsiteY1" fmla="*/ 612827 h 848479"/>
                <a:gd name="connsiteX2" fmla="*/ 528264 w 628860"/>
                <a:gd name="connsiteY2" fmla="*/ 405713 h 848479"/>
                <a:gd name="connsiteX3" fmla="*/ 524446 w 628860"/>
                <a:gd name="connsiteY3" fmla="*/ 394168 h 848479"/>
                <a:gd name="connsiteX4" fmla="*/ 520650 w 628860"/>
                <a:gd name="connsiteY4" fmla="*/ 386678 h 848479"/>
                <a:gd name="connsiteX5" fmla="*/ 459022 w 628860"/>
                <a:gd name="connsiteY5" fmla="*/ 284931 h 848479"/>
                <a:gd name="connsiteX6" fmla="*/ 434504 w 628860"/>
                <a:gd name="connsiteY6" fmla="*/ 264354 h 848479"/>
                <a:gd name="connsiteX7" fmla="*/ 434504 w 628860"/>
                <a:gd name="connsiteY7" fmla="*/ 31036 h 848479"/>
                <a:gd name="connsiteX8" fmla="*/ 403468 w 628860"/>
                <a:gd name="connsiteY8" fmla="*/ 0 h 848479"/>
                <a:gd name="connsiteX9" fmla="*/ 31036 w 628860"/>
                <a:gd name="connsiteY9" fmla="*/ 0 h 848479"/>
                <a:gd name="connsiteX10" fmla="*/ 0 w 628860"/>
                <a:gd name="connsiteY10" fmla="*/ 31036 h 848479"/>
                <a:gd name="connsiteX11" fmla="*/ 0 w 628860"/>
                <a:gd name="connsiteY11" fmla="*/ 724422 h 848479"/>
                <a:gd name="connsiteX12" fmla="*/ 31036 w 628860"/>
                <a:gd name="connsiteY12" fmla="*/ 755458 h 848479"/>
                <a:gd name="connsiteX13" fmla="*/ 315440 w 628860"/>
                <a:gd name="connsiteY13" fmla="*/ 755458 h 848479"/>
                <a:gd name="connsiteX14" fmla="*/ 443784 w 628860"/>
                <a:gd name="connsiteY14" fmla="*/ 846393 h 848479"/>
                <a:gd name="connsiteX15" fmla="*/ 458272 w 628860"/>
                <a:gd name="connsiteY15" fmla="*/ 844363 h 848479"/>
                <a:gd name="connsiteX16" fmla="*/ 456243 w 628860"/>
                <a:gd name="connsiteY16" fmla="*/ 829874 h 848479"/>
                <a:gd name="connsiteX17" fmla="*/ 455743 w 628860"/>
                <a:gd name="connsiteY17" fmla="*/ 829520 h 848479"/>
                <a:gd name="connsiteX18" fmla="*/ 351255 w 628860"/>
                <a:gd name="connsiteY18" fmla="*/ 755458 h 848479"/>
                <a:gd name="connsiteX19" fmla="*/ 403458 w 628860"/>
                <a:gd name="connsiteY19" fmla="*/ 755458 h 848479"/>
                <a:gd name="connsiteX20" fmla="*/ 434494 w 628860"/>
                <a:gd name="connsiteY20" fmla="*/ 724422 h 848479"/>
                <a:gd name="connsiteX21" fmla="*/ 434494 w 628860"/>
                <a:gd name="connsiteY21" fmla="*/ 437949 h 848479"/>
                <a:gd name="connsiteX22" fmla="*/ 448808 w 628860"/>
                <a:gd name="connsiteY22" fmla="*/ 434919 h 848479"/>
                <a:gd name="connsiteX23" fmla="*/ 449060 w 628860"/>
                <a:gd name="connsiteY23" fmla="*/ 424045 h 848479"/>
                <a:gd name="connsiteX24" fmla="*/ 390092 w 628860"/>
                <a:gd name="connsiteY24" fmla="*/ 326685 h 848479"/>
                <a:gd name="connsiteX25" fmla="*/ 398224 w 628860"/>
                <a:gd name="connsiteY25" fmla="*/ 285043 h 848479"/>
                <a:gd name="connsiteX26" fmla="*/ 439866 w 628860"/>
                <a:gd name="connsiteY26" fmla="*/ 293176 h 848479"/>
                <a:gd name="connsiteX27" fmla="*/ 441363 w 628860"/>
                <a:gd name="connsiteY27" fmla="*/ 295649 h 848479"/>
                <a:gd name="connsiteX28" fmla="*/ 502949 w 628860"/>
                <a:gd name="connsiteY28" fmla="*/ 397323 h 848479"/>
                <a:gd name="connsiteX29" fmla="*/ 508039 w 628860"/>
                <a:gd name="connsiteY29" fmla="*/ 409872 h 848479"/>
                <a:gd name="connsiteX30" fmla="*/ 549730 w 628860"/>
                <a:gd name="connsiteY30" fmla="*/ 621124 h 848479"/>
                <a:gd name="connsiteX31" fmla="*/ 610044 w 628860"/>
                <a:gd name="connsiteY31" fmla="*/ 706990 h 848479"/>
                <a:gd name="connsiteX32" fmla="*/ 624460 w 628860"/>
                <a:gd name="connsiteY32" fmla="*/ 709509 h 848479"/>
                <a:gd name="connsiteX33" fmla="*/ 626979 w 628860"/>
                <a:gd name="connsiteY33" fmla="*/ 695093 h 848479"/>
                <a:gd name="connsiteX34" fmla="*/ 30995 w 628860"/>
                <a:gd name="connsiteY34" fmla="*/ 20691 h 848479"/>
                <a:gd name="connsiteX35" fmla="*/ 403427 w 628860"/>
                <a:gd name="connsiteY35" fmla="*/ 20691 h 848479"/>
                <a:gd name="connsiteX36" fmla="*/ 413772 w 628860"/>
                <a:gd name="connsiteY36" fmla="*/ 31036 h 848479"/>
                <a:gd name="connsiteX37" fmla="*/ 413772 w 628860"/>
                <a:gd name="connsiteY37" fmla="*/ 103453 h 848479"/>
                <a:gd name="connsiteX38" fmla="*/ 20649 w 628860"/>
                <a:gd name="connsiteY38" fmla="*/ 103453 h 848479"/>
                <a:gd name="connsiteX39" fmla="*/ 20649 w 628860"/>
                <a:gd name="connsiteY39" fmla="*/ 31036 h 848479"/>
                <a:gd name="connsiteX40" fmla="*/ 30995 w 628860"/>
                <a:gd name="connsiteY40" fmla="*/ 20691 h 848479"/>
                <a:gd name="connsiteX41" fmla="*/ 403427 w 628860"/>
                <a:gd name="connsiteY41" fmla="*/ 734767 h 848479"/>
                <a:gd name="connsiteX42" fmla="*/ 30995 w 628860"/>
                <a:gd name="connsiteY42" fmla="*/ 734767 h 848479"/>
                <a:gd name="connsiteX43" fmla="*/ 20649 w 628860"/>
                <a:gd name="connsiteY43" fmla="*/ 724422 h 848479"/>
                <a:gd name="connsiteX44" fmla="*/ 20649 w 628860"/>
                <a:gd name="connsiteY44" fmla="*/ 651756 h 848479"/>
                <a:gd name="connsiteX45" fmla="*/ 413772 w 628860"/>
                <a:gd name="connsiteY45" fmla="*/ 651756 h 848479"/>
                <a:gd name="connsiteX46" fmla="*/ 413772 w 628860"/>
                <a:gd name="connsiteY46" fmla="*/ 724432 h 848479"/>
                <a:gd name="connsiteX47" fmla="*/ 403458 w 628860"/>
                <a:gd name="connsiteY47" fmla="*/ 734767 h 848479"/>
                <a:gd name="connsiteX48" fmla="*/ 389460 w 628860"/>
                <a:gd name="connsiteY48" fmla="*/ 267830 h 848479"/>
                <a:gd name="connsiteX49" fmla="*/ 372349 w 628860"/>
                <a:gd name="connsiteY49" fmla="*/ 337403 h 848479"/>
                <a:gd name="connsiteX50" fmla="*/ 413813 w 628860"/>
                <a:gd name="connsiteY50" fmla="*/ 405806 h 848479"/>
                <a:gd name="connsiteX51" fmla="*/ 413813 w 628860"/>
                <a:gd name="connsiteY51" fmla="*/ 631065 h 848479"/>
                <a:gd name="connsiteX52" fmla="*/ 20691 w 628860"/>
                <a:gd name="connsiteY52" fmla="*/ 631065 h 848479"/>
                <a:gd name="connsiteX53" fmla="*/ 20691 w 628860"/>
                <a:gd name="connsiteY53" fmla="*/ 124144 h 848479"/>
                <a:gd name="connsiteX54" fmla="*/ 413813 w 628860"/>
                <a:gd name="connsiteY54" fmla="*/ 124144 h 848479"/>
                <a:gd name="connsiteX55" fmla="*/ 413813 w 628860"/>
                <a:gd name="connsiteY55" fmla="*/ 260806 h 848479"/>
                <a:gd name="connsiteX56" fmla="*/ 389460 w 628860"/>
                <a:gd name="connsiteY56" fmla="*/ 267830 h 84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628860" h="848479">
                  <a:moveTo>
                    <a:pt x="626938" y="695113"/>
                  </a:moveTo>
                  <a:lnTo>
                    <a:pt x="569149" y="612827"/>
                  </a:lnTo>
                  <a:lnTo>
                    <a:pt x="528264" y="405713"/>
                  </a:lnTo>
                  <a:cubicBezTo>
                    <a:pt x="527402" y="401740"/>
                    <a:pt x="526122" y="397871"/>
                    <a:pt x="524446" y="394168"/>
                  </a:cubicBezTo>
                  <a:cubicBezTo>
                    <a:pt x="523360" y="391584"/>
                    <a:pt x="522091" y="389081"/>
                    <a:pt x="520650" y="386678"/>
                  </a:cubicBezTo>
                  <a:lnTo>
                    <a:pt x="459022" y="284931"/>
                  </a:lnTo>
                  <a:cubicBezTo>
                    <a:pt x="453315" y="275579"/>
                    <a:pt x="444705" y="268353"/>
                    <a:pt x="434504" y="264354"/>
                  </a:cubicBezTo>
                  <a:lnTo>
                    <a:pt x="434504" y="31036"/>
                  </a:lnTo>
                  <a:cubicBezTo>
                    <a:pt x="434504" y="13895"/>
                    <a:pt x="420609" y="0"/>
                    <a:pt x="403468" y="0"/>
                  </a:cubicBezTo>
                  <a:lnTo>
                    <a:pt x="31036" y="0"/>
                  </a:lnTo>
                  <a:cubicBezTo>
                    <a:pt x="13895" y="0"/>
                    <a:pt x="0" y="13895"/>
                    <a:pt x="0" y="31036"/>
                  </a:cubicBezTo>
                  <a:lnTo>
                    <a:pt x="0" y="724422"/>
                  </a:lnTo>
                  <a:cubicBezTo>
                    <a:pt x="0" y="741563"/>
                    <a:pt x="13895" y="755458"/>
                    <a:pt x="31036" y="755458"/>
                  </a:cubicBezTo>
                  <a:lnTo>
                    <a:pt x="315440" y="755458"/>
                  </a:lnTo>
                  <a:lnTo>
                    <a:pt x="443784" y="846393"/>
                  </a:lnTo>
                  <a:cubicBezTo>
                    <a:pt x="448345" y="849834"/>
                    <a:pt x="454833" y="848925"/>
                    <a:pt x="458272" y="844363"/>
                  </a:cubicBezTo>
                  <a:cubicBezTo>
                    <a:pt x="461713" y="839801"/>
                    <a:pt x="460804" y="833315"/>
                    <a:pt x="456243" y="829874"/>
                  </a:cubicBezTo>
                  <a:cubicBezTo>
                    <a:pt x="456079" y="829752"/>
                    <a:pt x="455913" y="829633"/>
                    <a:pt x="455743" y="829520"/>
                  </a:cubicBezTo>
                  <a:lnTo>
                    <a:pt x="351255" y="755458"/>
                  </a:lnTo>
                  <a:lnTo>
                    <a:pt x="403458" y="755458"/>
                  </a:lnTo>
                  <a:cubicBezTo>
                    <a:pt x="420599" y="755458"/>
                    <a:pt x="434494" y="741563"/>
                    <a:pt x="434494" y="724422"/>
                  </a:cubicBezTo>
                  <a:lnTo>
                    <a:pt x="434494" y="437949"/>
                  </a:lnTo>
                  <a:cubicBezTo>
                    <a:pt x="439283" y="441065"/>
                    <a:pt x="445691" y="439709"/>
                    <a:pt x="448808" y="434919"/>
                  </a:cubicBezTo>
                  <a:cubicBezTo>
                    <a:pt x="450944" y="431635"/>
                    <a:pt x="451042" y="427425"/>
                    <a:pt x="449060" y="424045"/>
                  </a:cubicBezTo>
                  <a:lnTo>
                    <a:pt x="390092" y="326685"/>
                  </a:lnTo>
                  <a:cubicBezTo>
                    <a:pt x="380839" y="312940"/>
                    <a:pt x="384479" y="294297"/>
                    <a:pt x="398224" y="285043"/>
                  </a:cubicBezTo>
                  <a:cubicBezTo>
                    <a:pt x="411970" y="275790"/>
                    <a:pt x="430613" y="279432"/>
                    <a:pt x="439866" y="293176"/>
                  </a:cubicBezTo>
                  <a:cubicBezTo>
                    <a:pt x="440405" y="293976"/>
                    <a:pt x="440904" y="294801"/>
                    <a:pt x="441363" y="295649"/>
                  </a:cubicBezTo>
                  <a:lnTo>
                    <a:pt x="502949" y="397323"/>
                  </a:lnTo>
                  <a:cubicBezTo>
                    <a:pt x="505423" y="401147"/>
                    <a:pt x="507150" y="405405"/>
                    <a:pt x="508039" y="409872"/>
                  </a:cubicBezTo>
                  <a:lnTo>
                    <a:pt x="549730" y="621124"/>
                  </a:lnTo>
                  <a:lnTo>
                    <a:pt x="610044" y="706990"/>
                  </a:lnTo>
                  <a:cubicBezTo>
                    <a:pt x="613329" y="711666"/>
                    <a:pt x="619784" y="712795"/>
                    <a:pt x="624460" y="709509"/>
                  </a:cubicBezTo>
                  <a:cubicBezTo>
                    <a:pt x="629136" y="706223"/>
                    <a:pt x="630265" y="699769"/>
                    <a:pt x="626979" y="695093"/>
                  </a:cubicBezTo>
                  <a:close/>
                  <a:moveTo>
                    <a:pt x="30995" y="20691"/>
                  </a:moveTo>
                  <a:lnTo>
                    <a:pt x="403427" y="20691"/>
                  </a:lnTo>
                  <a:cubicBezTo>
                    <a:pt x="409140" y="20691"/>
                    <a:pt x="413772" y="25322"/>
                    <a:pt x="413772" y="31036"/>
                  </a:cubicBezTo>
                  <a:lnTo>
                    <a:pt x="413772" y="103453"/>
                  </a:lnTo>
                  <a:lnTo>
                    <a:pt x="20649" y="103453"/>
                  </a:lnTo>
                  <a:lnTo>
                    <a:pt x="20649" y="31036"/>
                  </a:lnTo>
                  <a:cubicBezTo>
                    <a:pt x="20649" y="25322"/>
                    <a:pt x="25281" y="20691"/>
                    <a:pt x="30995" y="20691"/>
                  </a:cubicBezTo>
                  <a:close/>
                  <a:moveTo>
                    <a:pt x="403427" y="734767"/>
                  </a:moveTo>
                  <a:lnTo>
                    <a:pt x="30995" y="734767"/>
                  </a:lnTo>
                  <a:cubicBezTo>
                    <a:pt x="25281" y="734767"/>
                    <a:pt x="20649" y="730135"/>
                    <a:pt x="20649" y="724422"/>
                  </a:cubicBezTo>
                  <a:lnTo>
                    <a:pt x="20649" y="651756"/>
                  </a:lnTo>
                  <a:lnTo>
                    <a:pt x="413772" y="651756"/>
                  </a:lnTo>
                  <a:lnTo>
                    <a:pt x="413772" y="724432"/>
                  </a:lnTo>
                  <a:cubicBezTo>
                    <a:pt x="413767" y="730129"/>
                    <a:pt x="409155" y="734749"/>
                    <a:pt x="403458" y="734767"/>
                  </a:cubicBezTo>
                  <a:close/>
                  <a:moveTo>
                    <a:pt x="389460" y="267830"/>
                  </a:moveTo>
                  <a:cubicBezTo>
                    <a:pt x="365538" y="282328"/>
                    <a:pt x="357880" y="313463"/>
                    <a:pt x="372349" y="337403"/>
                  </a:cubicBezTo>
                  <a:lnTo>
                    <a:pt x="413813" y="405806"/>
                  </a:lnTo>
                  <a:lnTo>
                    <a:pt x="413813" y="631065"/>
                  </a:lnTo>
                  <a:lnTo>
                    <a:pt x="20691" y="631065"/>
                  </a:lnTo>
                  <a:lnTo>
                    <a:pt x="20691" y="124144"/>
                  </a:lnTo>
                  <a:lnTo>
                    <a:pt x="413813" y="124144"/>
                  </a:lnTo>
                  <a:lnTo>
                    <a:pt x="413813" y="260806"/>
                  </a:lnTo>
                  <a:cubicBezTo>
                    <a:pt x="405227" y="261017"/>
                    <a:pt x="396840" y="263437"/>
                    <a:pt x="389460" y="267830"/>
                  </a:cubicBezTo>
                  <a:close/>
                </a:path>
              </a:pathLst>
            </a:custGeom>
            <a:solidFill>
              <a:srgbClr val="000000"/>
            </a:solidFill>
            <a:ln w="15875" cap="flat">
              <a:noFill/>
              <a:prstDash val="solid"/>
              <a:miter/>
            </a:ln>
          </p:spPr>
          <p:txBody>
            <a:bodyPr rtlCol="0" anchor="ctr"/>
            <a:lstStyle/>
            <a:p>
              <a:endParaRPr lang="en-AU"/>
            </a:p>
          </p:txBody>
        </p:sp>
      </p:grpSp>
      <p:sp>
        <p:nvSpPr>
          <p:cNvPr id="24" name="TextBox 23" descr="Inclusive Design Standards">
            <a:extLst>
              <a:ext uri="{FF2B5EF4-FFF2-40B4-BE49-F238E27FC236}">
                <a16:creationId xmlns:a16="http://schemas.microsoft.com/office/drawing/2014/main" id="{5D1039D6-7EEB-FF75-3572-2F675105B253}"/>
              </a:ext>
            </a:extLst>
          </p:cNvPr>
          <p:cNvSpPr txBox="1"/>
          <p:nvPr/>
        </p:nvSpPr>
        <p:spPr>
          <a:xfrm>
            <a:off x="4017424" y="4676838"/>
            <a:ext cx="4599226" cy="1284091"/>
          </a:xfrm>
          <a:prstGeom prst="rect">
            <a:avLst/>
          </a:prstGeom>
          <a:noFill/>
        </p:spPr>
        <p:txBody>
          <a:bodyPr wrap="square" rtlCol="0">
            <a:spAutoFit/>
          </a:bodyPr>
          <a:lstStyle/>
          <a:p>
            <a:pPr algn="ctr" defTabSz="685983">
              <a:defRPr/>
            </a:pPr>
            <a:r>
              <a:rPr lang="en-AU" sz="2400" dirty="0">
                <a:solidFill>
                  <a:prstClr val="black"/>
                </a:solidFill>
                <a:latin typeface="+mj-lt"/>
              </a:rPr>
              <a:t>Inclusive Design Standards</a:t>
            </a:r>
          </a:p>
        </p:txBody>
      </p:sp>
    </p:spTree>
    <p:extLst>
      <p:ext uri="{BB962C8B-B14F-4D97-AF65-F5344CB8AC3E}">
        <p14:creationId xmlns:p14="http://schemas.microsoft.com/office/powerpoint/2010/main" val="702158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CBECCC-C38F-5E28-63B2-7643027D55A8}"/>
              </a:ext>
            </a:extLst>
          </p:cNvPr>
          <p:cNvSpPr>
            <a:spLocks noGrp="1"/>
          </p:cNvSpPr>
          <p:nvPr>
            <p:ph type="title"/>
          </p:nvPr>
        </p:nvSpPr>
        <p:spPr/>
        <p:txBody>
          <a:bodyPr/>
          <a:lstStyle/>
          <a:p>
            <a:r>
              <a:rPr lang="en-AU"/>
              <a:t>Takeaways</a:t>
            </a:r>
          </a:p>
        </p:txBody>
      </p:sp>
      <p:sp>
        <p:nvSpPr>
          <p:cNvPr id="23" name="Text Placeholder 22">
            <a:extLst>
              <a:ext uri="{FF2B5EF4-FFF2-40B4-BE49-F238E27FC236}">
                <a16:creationId xmlns:a16="http://schemas.microsoft.com/office/drawing/2014/main" id="{1A820054-758E-5637-E2B4-7E0E06E48412}"/>
              </a:ext>
            </a:extLst>
          </p:cNvPr>
          <p:cNvSpPr>
            <a:spLocks noGrp="1"/>
          </p:cNvSpPr>
          <p:nvPr>
            <p:ph type="body" idx="1"/>
          </p:nvPr>
        </p:nvSpPr>
        <p:spPr/>
        <p:txBody>
          <a:bodyPr/>
          <a:lstStyle/>
          <a:p>
            <a:pPr marL="571500" indent="-342900">
              <a:buFont typeface="+mj-lt"/>
              <a:buAutoNum type="arabicPeriod"/>
            </a:pPr>
            <a:r>
              <a:rPr lang="en-AU" dirty="0"/>
              <a:t>It takes time – take the wins!</a:t>
            </a:r>
          </a:p>
          <a:p>
            <a:pPr marL="571500" indent="-342900">
              <a:buFont typeface="+mj-lt"/>
              <a:buAutoNum type="arabicPeriod"/>
            </a:pPr>
            <a:r>
              <a:rPr lang="en-AU" dirty="0"/>
              <a:t>Connect with networks in your organisation.</a:t>
            </a:r>
          </a:p>
          <a:p>
            <a:pPr marL="571500" indent="-342900">
              <a:buFont typeface="+mj-lt"/>
              <a:buAutoNum type="arabicPeriod"/>
            </a:pPr>
            <a:r>
              <a:rPr lang="en-AU" dirty="0"/>
              <a:t>Get support from Senior Management.</a:t>
            </a:r>
          </a:p>
          <a:p>
            <a:pPr marL="571500" indent="-342900">
              <a:buFont typeface="+mj-lt"/>
              <a:buAutoNum type="arabicPeriod"/>
            </a:pPr>
            <a:r>
              <a:rPr lang="en-AU" dirty="0"/>
              <a:t>Don’t be afraid to make mistakes.</a:t>
            </a:r>
          </a:p>
          <a:p>
            <a:pPr marL="571500" indent="-342900">
              <a:buFont typeface="+mj-lt"/>
              <a:buAutoNum type="arabicPeriod"/>
            </a:pPr>
            <a:r>
              <a:rPr lang="en-AU" dirty="0"/>
              <a:t>Take opportunities as they come.</a:t>
            </a:r>
          </a:p>
          <a:p>
            <a:pPr marL="571500" indent="-342900">
              <a:buFont typeface="+mj-lt"/>
              <a:buAutoNum type="arabicPeriod"/>
            </a:pPr>
            <a:r>
              <a:rPr lang="en-AU" dirty="0"/>
              <a:t>Congratulate colleagues doing great work.</a:t>
            </a:r>
          </a:p>
          <a:p>
            <a:pPr marL="571500" indent="-342900">
              <a:buFont typeface="+mj-lt"/>
              <a:buAutoNum type="arabicPeriod"/>
            </a:pPr>
            <a:r>
              <a:rPr lang="en-AU" dirty="0"/>
              <a:t>Slow and steady wins the race – take time on developing staff.</a:t>
            </a:r>
          </a:p>
          <a:p>
            <a:pPr marL="571500" indent="-342900">
              <a:buFont typeface="+mj-lt"/>
              <a:buAutoNum type="arabicPeriod"/>
            </a:pPr>
            <a:r>
              <a:rPr lang="en-AU" dirty="0"/>
              <a:t>Think outside the box – Tip of the Week, WCAG Wednesday, Did you know? (newsletter).</a:t>
            </a:r>
          </a:p>
        </p:txBody>
      </p:sp>
      <p:pic>
        <p:nvPicPr>
          <p:cNvPr id="24" name="Google Shape;151;p21">
            <a:extLst>
              <a:ext uri="{FF2B5EF4-FFF2-40B4-BE49-F238E27FC236}">
                <a16:creationId xmlns:a16="http://schemas.microsoft.com/office/drawing/2014/main" id="{AE8DEA8C-E5AA-0F1B-AC23-C13646380973}"/>
              </a:ext>
              <a:ext uri="{C183D7F6-B498-43B3-948B-1728B52AA6E4}">
                <adec:decorative xmlns:adec="http://schemas.microsoft.com/office/drawing/2017/decorative" val="1"/>
              </a:ext>
            </a:extLst>
          </p:cNvPr>
          <p:cNvPicPr preferRelativeResize="0"/>
          <p:nvPr/>
        </p:nvPicPr>
        <p:blipFill>
          <a:blip r:embed="rId3" cstate="screen">
            <a:extLst>
              <a:ext uri="{28A0092B-C50C-407E-A947-70E740481C1C}">
                <a14:useLocalDpi xmlns:a14="http://schemas.microsoft.com/office/drawing/2010/main"/>
              </a:ext>
            </a:extLst>
          </a:blip>
          <a:srcRect/>
          <a:stretch/>
        </p:blipFill>
        <p:spPr>
          <a:xfrm>
            <a:off x="6410824" y="1063018"/>
            <a:ext cx="5009965" cy="4126389"/>
          </a:xfrm>
          <a:prstGeom prst="rect">
            <a:avLst/>
          </a:prstGeom>
          <a:noFill/>
          <a:ln>
            <a:noFill/>
          </a:ln>
        </p:spPr>
      </p:pic>
    </p:spTree>
    <p:extLst>
      <p:ext uri="{BB962C8B-B14F-4D97-AF65-F5344CB8AC3E}">
        <p14:creationId xmlns:p14="http://schemas.microsoft.com/office/powerpoint/2010/main" val="1563887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35E6-CC55-C238-C997-E9E54C929BC6}"/>
              </a:ext>
            </a:extLst>
          </p:cNvPr>
          <p:cNvSpPr>
            <a:spLocks noGrp="1"/>
          </p:cNvSpPr>
          <p:nvPr>
            <p:ph type="title"/>
          </p:nvPr>
        </p:nvSpPr>
        <p:spPr>
          <a:xfrm>
            <a:off x="627853" y="855547"/>
            <a:ext cx="10957593" cy="1000685"/>
          </a:xfrm>
        </p:spPr>
        <p:txBody>
          <a:bodyPr/>
          <a:lstStyle/>
          <a:p>
            <a:r>
              <a:rPr lang="en-US" dirty="0"/>
              <a:t>Acknowledgement to traditional custodians</a:t>
            </a:r>
          </a:p>
        </p:txBody>
      </p:sp>
      <p:sp>
        <p:nvSpPr>
          <p:cNvPr id="3" name="Text Placeholder 2">
            <a:extLst>
              <a:ext uri="{FF2B5EF4-FFF2-40B4-BE49-F238E27FC236}">
                <a16:creationId xmlns:a16="http://schemas.microsoft.com/office/drawing/2014/main" id="{1542B101-338E-AD85-9A59-1EF56C679B2B}"/>
              </a:ext>
            </a:extLst>
          </p:cNvPr>
          <p:cNvSpPr>
            <a:spLocks noGrp="1"/>
          </p:cNvSpPr>
          <p:nvPr>
            <p:ph type="body" idx="1"/>
          </p:nvPr>
        </p:nvSpPr>
        <p:spPr>
          <a:xfrm>
            <a:off x="627854" y="2037935"/>
            <a:ext cx="10957594" cy="3828027"/>
          </a:xfrm>
        </p:spPr>
        <p:txBody>
          <a:bodyPr/>
          <a:lstStyle/>
          <a:p>
            <a:pPr marL="95250" indent="0">
              <a:spcBef>
                <a:spcPts val="600"/>
              </a:spcBef>
              <a:spcAft>
                <a:spcPts val="600"/>
              </a:spcAft>
              <a:buNone/>
            </a:pPr>
            <a:r>
              <a:rPr lang="en-US" dirty="0"/>
              <a:t>As we are meeting across the country in this virtual space, each of us stands upon the lands of many different Nations.</a:t>
            </a:r>
          </a:p>
          <a:p>
            <a:pPr marL="95250" indent="0">
              <a:spcBef>
                <a:spcPts val="600"/>
              </a:spcBef>
              <a:spcAft>
                <a:spcPts val="600"/>
              </a:spcAft>
              <a:buNone/>
            </a:pPr>
            <a:r>
              <a:rPr lang="en-US" dirty="0"/>
              <a:t>We'd like to take a moment to acknowledge the Traditional Custodians of all the Nations we are meeting from.</a:t>
            </a:r>
          </a:p>
          <a:p>
            <a:pPr marL="95250" indent="0">
              <a:spcBef>
                <a:spcPts val="600"/>
              </a:spcBef>
              <a:spcAft>
                <a:spcPts val="600"/>
              </a:spcAft>
              <a:buNone/>
            </a:pPr>
            <a:r>
              <a:rPr lang="en-US" dirty="0"/>
              <a:t>We pay our respect to all Elders; past, present and emerging and extend that respect to other Aboriginal and/or Torres Strait Islander Peoples joining us today.</a:t>
            </a:r>
          </a:p>
          <a:p>
            <a:pPr>
              <a:spcBef>
                <a:spcPts val="600"/>
              </a:spcBef>
              <a:spcAft>
                <a:spcPts val="600"/>
              </a:spcAft>
            </a:pPr>
            <a:r>
              <a:rPr lang="en-US" dirty="0"/>
              <a:t>Naomi is joining from the Gumbaynggirr Nation.</a:t>
            </a:r>
          </a:p>
          <a:p>
            <a:pPr>
              <a:spcBef>
                <a:spcPts val="600"/>
              </a:spcBef>
              <a:spcAft>
                <a:spcPts val="600"/>
              </a:spcAft>
            </a:pPr>
            <a:r>
              <a:rPr lang="en-US" dirty="0"/>
              <a:t>John is joining from the Darkinjung Nation.</a:t>
            </a:r>
          </a:p>
        </p:txBody>
      </p:sp>
    </p:spTree>
    <p:extLst>
      <p:ext uri="{BB962C8B-B14F-4D97-AF65-F5344CB8AC3E}">
        <p14:creationId xmlns:p14="http://schemas.microsoft.com/office/powerpoint/2010/main" val="58481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35E6-CC55-C238-C997-E9E54C929BC6}"/>
              </a:ext>
            </a:extLst>
          </p:cNvPr>
          <p:cNvSpPr>
            <a:spLocks noGrp="1"/>
          </p:cNvSpPr>
          <p:nvPr>
            <p:ph type="title"/>
          </p:nvPr>
        </p:nvSpPr>
        <p:spPr>
          <a:xfrm>
            <a:off x="627853" y="855547"/>
            <a:ext cx="10957593" cy="1000685"/>
          </a:xfrm>
        </p:spPr>
        <p:txBody>
          <a:bodyPr/>
          <a:lstStyle/>
          <a:p>
            <a:r>
              <a:rPr lang="en-US"/>
              <a:t>What we’ll be covering</a:t>
            </a:r>
          </a:p>
        </p:txBody>
      </p:sp>
      <p:sp>
        <p:nvSpPr>
          <p:cNvPr id="3" name="Text Placeholder 2">
            <a:extLst>
              <a:ext uri="{FF2B5EF4-FFF2-40B4-BE49-F238E27FC236}">
                <a16:creationId xmlns:a16="http://schemas.microsoft.com/office/drawing/2014/main" id="{1542B101-338E-AD85-9A59-1EF56C679B2B}"/>
              </a:ext>
            </a:extLst>
          </p:cNvPr>
          <p:cNvSpPr>
            <a:spLocks noGrp="1"/>
          </p:cNvSpPr>
          <p:nvPr>
            <p:ph type="body" idx="1"/>
          </p:nvPr>
        </p:nvSpPr>
        <p:spPr>
          <a:xfrm>
            <a:off x="627854" y="2037935"/>
            <a:ext cx="10957594" cy="3828027"/>
          </a:xfrm>
        </p:spPr>
        <p:txBody>
          <a:bodyPr/>
          <a:lstStyle/>
          <a:p>
            <a:pPr>
              <a:spcBef>
                <a:spcPts val="1800"/>
              </a:spcBef>
              <a:spcAft>
                <a:spcPts val="1800"/>
              </a:spcAft>
            </a:pPr>
            <a:r>
              <a:rPr lang="en-US" dirty="0"/>
              <a:t>Who we are</a:t>
            </a:r>
          </a:p>
          <a:p>
            <a:pPr>
              <a:spcBef>
                <a:spcPts val="1800"/>
              </a:spcBef>
              <a:spcAft>
                <a:spcPts val="1800"/>
              </a:spcAft>
            </a:pPr>
            <a:r>
              <a:rPr lang="en-US" dirty="0"/>
              <a:t>Foundation</a:t>
            </a:r>
          </a:p>
          <a:p>
            <a:pPr>
              <a:spcBef>
                <a:spcPts val="1800"/>
              </a:spcBef>
              <a:spcAft>
                <a:spcPts val="1800"/>
              </a:spcAft>
            </a:pPr>
            <a:r>
              <a:rPr lang="en-US" dirty="0"/>
              <a:t>Where to next?</a:t>
            </a:r>
          </a:p>
        </p:txBody>
      </p:sp>
    </p:spTree>
    <p:extLst>
      <p:ext uri="{BB962C8B-B14F-4D97-AF65-F5344CB8AC3E}">
        <p14:creationId xmlns:p14="http://schemas.microsoft.com/office/powerpoint/2010/main" val="3774283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AA53D32D-0E7D-46E8-98FD-A77F0396A843}"/>
              </a:ext>
            </a:extLst>
          </p:cNvPr>
          <p:cNvSpPr>
            <a:spLocks noGrp="1"/>
          </p:cNvSpPr>
          <p:nvPr>
            <p:ph type="ctrTitle"/>
          </p:nvPr>
        </p:nvSpPr>
        <p:spPr>
          <a:xfrm>
            <a:off x="627854" y="2684346"/>
            <a:ext cx="7574314" cy="1201854"/>
          </a:xfrm>
        </p:spPr>
        <p:txBody>
          <a:bodyPr wrap="square" anchor="t">
            <a:normAutofit/>
          </a:bodyPr>
          <a:lstStyle/>
          <a:p>
            <a:r>
              <a:rPr lang="en-AU"/>
              <a:t>Who we are</a:t>
            </a:r>
          </a:p>
        </p:txBody>
      </p:sp>
    </p:spTree>
    <p:extLst>
      <p:ext uri="{BB962C8B-B14F-4D97-AF65-F5344CB8AC3E}">
        <p14:creationId xmlns:p14="http://schemas.microsoft.com/office/powerpoint/2010/main" val="1054646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35E6-CC55-C238-C997-E9E54C929BC6}"/>
              </a:ext>
            </a:extLst>
          </p:cNvPr>
          <p:cNvSpPr>
            <a:spLocks noGrp="1"/>
          </p:cNvSpPr>
          <p:nvPr>
            <p:ph type="title"/>
          </p:nvPr>
        </p:nvSpPr>
        <p:spPr>
          <a:xfrm>
            <a:off x="838200" y="365125"/>
            <a:ext cx="10842138" cy="1325563"/>
          </a:xfrm>
        </p:spPr>
        <p:txBody>
          <a:bodyPr/>
          <a:lstStyle/>
          <a:p>
            <a:r>
              <a:rPr lang="en-US" dirty="0"/>
              <a:t>Inclusive Design Team</a:t>
            </a:r>
          </a:p>
        </p:txBody>
      </p:sp>
      <p:sp>
        <p:nvSpPr>
          <p:cNvPr id="12" name="Text Placeholder 11">
            <a:extLst>
              <a:ext uri="{FF2B5EF4-FFF2-40B4-BE49-F238E27FC236}">
                <a16:creationId xmlns:a16="http://schemas.microsoft.com/office/drawing/2014/main" id="{CCC50732-0710-C52A-F617-D6D882AA830F}"/>
              </a:ext>
            </a:extLst>
          </p:cNvPr>
          <p:cNvSpPr>
            <a:spLocks noGrp="1"/>
          </p:cNvSpPr>
          <p:nvPr>
            <p:ph type="body" idx="12"/>
          </p:nvPr>
        </p:nvSpPr>
        <p:spPr>
          <a:xfrm>
            <a:off x="838200" y="1790252"/>
            <a:ext cx="5719486" cy="3828027"/>
          </a:xfrm>
        </p:spPr>
        <p:txBody>
          <a:bodyPr/>
          <a:lstStyle/>
          <a:p>
            <a:pPr marL="95250" indent="0">
              <a:buNone/>
            </a:pPr>
            <a:r>
              <a:rPr lang="en-GB" dirty="0"/>
              <a:t>The Inclusive Design Team consists of specialists in the following areas:</a:t>
            </a:r>
          </a:p>
          <a:p>
            <a:r>
              <a:rPr lang="en-GB" dirty="0"/>
              <a:t>Universal Design for Learning (UDL)</a:t>
            </a:r>
          </a:p>
          <a:p>
            <a:r>
              <a:rPr lang="en-GB" dirty="0"/>
              <a:t>Accessibility</a:t>
            </a:r>
          </a:p>
          <a:p>
            <a:r>
              <a:rPr lang="en-GB" dirty="0"/>
              <a:t>Language, Literacy, Numeracy and Digital Skills (LLND)</a:t>
            </a:r>
          </a:p>
          <a:p>
            <a:r>
              <a:rPr lang="en-GB" dirty="0"/>
              <a:t>Learning Design Support</a:t>
            </a:r>
          </a:p>
          <a:p>
            <a:r>
              <a:rPr lang="en-GB" dirty="0"/>
              <a:t>Cultural Customisation.</a:t>
            </a:r>
            <a:endParaRPr lang="en-AU" dirty="0"/>
          </a:p>
        </p:txBody>
      </p:sp>
      <p:sp>
        <p:nvSpPr>
          <p:cNvPr id="6" name="Text Placeholder 5">
            <a:extLst>
              <a:ext uri="{FF2B5EF4-FFF2-40B4-BE49-F238E27FC236}">
                <a16:creationId xmlns:a16="http://schemas.microsoft.com/office/drawing/2014/main" id="{B6932DD9-1621-E178-8ABE-EDDBA8572249}"/>
              </a:ext>
            </a:extLst>
          </p:cNvPr>
          <p:cNvSpPr>
            <a:spLocks noGrp="1"/>
          </p:cNvSpPr>
          <p:nvPr>
            <p:ph type="body" idx="1"/>
          </p:nvPr>
        </p:nvSpPr>
        <p:spPr>
          <a:xfrm>
            <a:off x="6816475" y="1790252"/>
            <a:ext cx="4863863" cy="3828027"/>
          </a:xfrm>
        </p:spPr>
        <p:txBody>
          <a:bodyPr>
            <a:normAutofit/>
          </a:bodyPr>
          <a:lstStyle/>
          <a:p>
            <a:pPr marL="95250" indent="0">
              <a:buNone/>
            </a:pPr>
            <a:r>
              <a:rPr lang="en-GB" dirty="0"/>
              <a:t>We work collaboratively with product design and development teams to advocate and influence the adoption of:</a:t>
            </a:r>
          </a:p>
          <a:p>
            <a:r>
              <a:rPr lang="en-GB" dirty="0"/>
              <a:t>Inclusive design and practices</a:t>
            </a:r>
          </a:p>
          <a:p>
            <a:r>
              <a:rPr lang="en-GB" dirty="0"/>
              <a:t>Universal access to all products.</a:t>
            </a:r>
            <a:endParaRPr lang="en-AU" dirty="0"/>
          </a:p>
        </p:txBody>
      </p:sp>
    </p:spTree>
    <p:extLst>
      <p:ext uri="{BB962C8B-B14F-4D97-AF65-F5344CB8AC3E}">
        <p14:creationId xmlns:p14="http://schemas.microsoft.com/office/powerpoint/2010/main" val="3831676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CBECCC-C38F-5E28-63B2-7643027D55A8}"/>
              </a:ext>
            </a:extLst>
          </p:cNvPr>
          <p:cNvSpPr>
            <a:spLocks noGrp="1"/>
          </p:cNvSpPr>
          <p:nvPr>
            <p:ph type="title"/>
          </p:nvPr>
        </p:nvSpPr>
        <p:spPr>
          <a:xfrm>
            <a:off x="644601" y="739055"/>
            <a:ext cx="7574314" cy="797523"/>
          </a:xfrm>
        </p:spPr>
        <p:txBody>
          <a:bodyPr/>
          <a:lstStyle/>
          <a:p>
            <a:r>
              <a:rPr lang="en-AU"/>
              <a:t>Naomi McGrath</a:t>
            </a:r>
          </a:p>
        </p:txBody>
      </p:sp>
      <p:pic>
        <p:nvPicPr>
          <p:cNvPr id="3" name="Picture Placeholder 2" descr="Naomi with her eldest daughter, Aria.">
            <a:extLst>
              <a:ext uri="{FF2B5EF4-FFF2-40B4-BE49-F238E27FC236}">
                <a16:creationId xmlns:a16="http://schemas.microsoft.com/office/drawing/2014/main" id="{C79B127E-D2F8-6636-00B7-9CAF14E59D1F}"/>
              </a:ext>
            </a:extLst>
          </p:cNvPr>
          <p:cNvPicPr>
            <a:picLocks noGrp="1" noChangeAspect="1"/>
          </p:cNvPicPr>
          <p:nvPr>
            <p:ph type="pic" idx="2"/>
          </p:nvPr>
        </p:nvPicPr>
        <p:blipFill rotWithShape="1">
          <a:blip r:embed="rId3" cstate="screen">
            <a:extLst>
              <a:ext uri="{28A0092B-C50C-407E-A947-70E740481C1C}">
                <a14:useLocalDpi xmlns:a14="http://schemas.microsoft.com/office/drawing/2010/main"/>
              </a:ext>
            </a:extLst>
          </a:blip>
          <a:stretch/>
        </p:blipFill>
        <p:spPr>
          <a:xfrm>
            <a:off x="1820888" y="1707609"/>
            <a:ext cx="3291840" cy="4114800"/>
          </a:xfrm>
        </p:spPr>
      </p:pic>
      <p:sp>
        <p:nvSpPr>
          <p:cNvPr id="23" name="Text Placeholder 22">
            <a:extLst>
              <a:ext uri="{FF2B5EF4-FFF2-40B4-BE49-F238E27FC236}">
                <a16:creationId xmlns:a16="http://schemas.microsoft.com/office/drawing/2014/main" id="{1A820054-758E-5637-E2B4-7E0E06E48412}"/>
              </a:ext>
            </a:extLst>
          </p:cNvPr>
          <p:cNvSpPr>
            <a:spLocks noGrp="1"/>
          </p:cNvSpPr>
          <p:nvPr>
            <p:ph type="body" idx="6"/>
          </p:nvPr>
        </p:nvSpPr>
        <p:spPr>
          <a:xfrm>
            <a:off x="6219899" y="1722320"/>
            <a:ext cx="5493022" cy="4126389"/>
          </a:xfrm>
        </p:spPr>
        <p:txBody>
          <a:bodyPr/>
          <a:lstStyle/>
          <a:p>
            <a:pPr marL="514350" indent="-285750" algn="l">
              <a:spcBef>
                <a:spcPts val="600"/>
              </a:spcBef>
              <a:spcAft>
                <a:spcPts val="600"/>
              </a:spcAft>
              <a:buFont typeface="Arial" panose="020B0604020202020204" pitchFamily="34" charset="0"/>
              <a:buChar char="•"/>
            </a:pPr>
            <a:r>
              <a:rPr lang="en-GB"/>
              <a:t>Project Manager, Inclusive Design.</a:t>
            </a:r>
          </a:p>
          <a:p>
            <a:pPr marL="514350" indent="-285750" algn="l">
              <a:spcBef>
                <a:spcPts val="600"/>
              </a:spcBef>
              <a:spcAft>
                <a:spcPts val="600"/>
              </a:spcAft>
              <a:buFont typeface="Arial" panose="020B0604020202020204" pitchFamily="34" charset="0"/>
              <a:buChar char="•"/>
            </a:pPr>
            <a:r>
              <a:rPr lang="en-GB"/>
              <a:t>Worked in both Higher Education and the Vocational Education and Training sector.</a:t>
            </a:r>
          </a:p>
          <a:p>
            <a:pPr marL="514350" indent="-285750" algn="l">
              <a:spcBef>
                <a:spcPts val="600"/>
              </a:spcBef>
              <a:spcAft>
                <a:spcPts val="600"/>
              </a:spcAft>
              <a:buFont typeface="Arial" panose="020B0604020202020204" pitchFamily="34" charset="0"/>
              <a:buChar char="•"/>
            </a:pPr>
            <a:r>
              <a:rPr lang="en-GB"/>
              <a:t>Manages a team responsible for supporting inclusive practices within the product development lifecycle within the Product and Quality Group at TAFE NSW.</a:t>
            </a:r>
          </a:p>
          <a:p>
            <a:pPr marL="514350" indent="-285750" algn="l">
              <a:spcBef>
                <a:spcPts val="600"/>
              </a:spcBef>
              <a:spcAft>
                <a:spcPts val="600"/>
              </a:spcAft>
              <a:buFont typeface="Arial" panose="020B0604020202020204" pitchFamily="34" charset="0"/>
              <a:buChar char="•"/>
            </a:pPr>
            <a:r>
              <a:rPr lang="en-GB"/>
              <a:t>Bachelor of Communication Studies (Media &amp; Culture), Graduate Certificate in Arts (Media Studies), Master of Learning &amp; Development (Online &amp; Distributed Learning), Professional Certificate in Web Accessibility.</a:t>
            </a:r>
          </a:p>
        </p:txBody>
      </p:sp>
    </p:spTree>
    <p:extLst>
      <p:ext uri="{BB962C8B-B14F-4D97-AF65-F5344CB8AC3E}">
        <p14:creationId xmlns:p14="http://schemas.microsoft.com/office/powerpoint/2010/main" val="122295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John has olive skin, salt &amp; pepper hair, a circle beard, brown eyes and wears glasses.">
            <a:extLst>
              <a:ext uri="{FF2B5EF4-FFF2-40B4-BE49-F238E27FC236}">
                <a16:creationId xmlns:a16="http://schemas.microsoft.com/office/drawing/2014/main" id="{56CBECCC-C38F-5E28-63B2-7643027D55A8}"/>
              </a:ext>
            </a:extLst>
          </p:cNvPr>
          <p:cNvSpPr>
            <a:spLocks noGrp="1"/>
          </p:cNvSpPr>
          <p:nvPr>
            <p:ph type="title"/>
          </p:nvPr>
        </p:nvSpPr>
        <p:spPr>
          <a:xfrm>
            <a:off x="644601" y="739055"/>
            <a:ext cx="7574314" cy="797523"/>
          </a:xfrm>
        </p:spPr>
        <p:txBody>
          <a:bodyPr/>
          <a:lstStyle/>
          <a:p>
            <a:r>
              <a:rPr lang="en-AU"/>
              <a:t>John J Fardoulis</a:t>
            </a:r>
          </a:p>
        </p:txBody>
      </p:sp>
      <p:pic>
        <p:nvPicPr>
          <p:cNvPr id="6" name="Picture Placeholder 5" descr="John has olive skin, salt &amp; pepper curly hair, a circle beard, brown eyes and glasses.">
            <a:extLst>
              <a:ext uri="{FF2B5EF4-FFF2-40B4-BE49-F238E27FC236}">
                <a16:creationId xmlns:a16="http://schemas.microsoft.com/office/drawing/2014/main" id="{630111DE-DCE7-2E78-2739-EBF81CB15F09}"/>
              </a:ext>
            </a:extLst>
          </p:cNvPr>
          <p:cNvPicPr>
            <a:picLocks noGrp="1" noChangeAspect="1"/>
          </p:cNvPicPr>
          <p:nvPr>
            <p:ph type="pic" idx="2"/>
          </p:nvPr>
        </p:nvPicPr>
        <p:blipFill>
          <a:blip r:embed="rId3"/>
          <a:stretch/>
        </p:blipFill>
        <p:spPr>
          <a:xfrm>
            <a:off x="1934571" y="1722426"/>
            <a:ext cx="3200400" cy="4000500"/>
          </a:xfrm>
        </p:spPr>
      </p:pic>
      <p:sp>
        <p:nvSpPr>
          <p:cNvPr id="23" name="Text Placeholder 22" descr="John has olive skin, salt &amp; pepper hair, a circle beard, brown eyes and wears glasses.">
            <a:extLst>
              <a:ext uri="{FF2B5EF4-FFF2-40B4-BE49-F238E27FC236}">
                <a16:creationId xmlns:a16="http://schemas.microsoft.com/office/drawing/2014/main" id="{1A820054-758E-5637-E2B4-7E0E06E48412}"/>
              </a:ext>
            </a:extLst>
          </p:cNvPr>
          <p:cNvSpPr>
            <a:spLocks noGrp="1"/>
          </p:cNvSpPr>
          <p:nvPr>
            <p:ph type="body" idx="6"/>
          </p:nvPr>
        </p:nvSpPr>
        <p:spPr>
          <a:xfrm>
            <a:off x="6219899" y="1722320"/>
            <a:ext cx="5493022" cy="4126389"/>
          </a:xfrm>
        </p:spPr>
        <p:txBody>
          <a:bodyPr/>
          <a:lstStyle/>
          <a:p>
            <a:pPr marL="514350" indent="-285750" algn="l">
              <a:spcBef>
                <a:spcPts val="600"/>
              </a:spcBef>
              <a:spcAft>
                <a:spcPts val="600"/>
              </a:spcAft>
              <a:buFont typeface="Arial" panose="020B0604020202020204" pitchFamily="34" charset="0"/>
              <a:buChar char="•"/>
            </a:pPr>
            <a:r>
              <a:rPr lang="en-GB"/>
              <a:t>Lead Universal Design.</a:t>
            </a:r>
          </a:p>
          <a:p>
            <a:pPr marL="514350" indent="-285750" algn="l">
              <a:spcBef>
                <a:spcPts val="600"/>
              </a:spcBef>
              <a:spcAft>
                <a:spcPts val="600"/>
              </a:spcAft>
              <a:buFont typeface="Arial" panose="020B0604020202020204" pitchFamily="34" charset="0"/>
              <a:buChar char="•"/>
            </a:pPr>
            <a:r>
              <a:rPr lang="en-GB"/>
              <a:t>ICT programming and analysis background.</a:t>
            </a:r>
          </a:p>
          <a:p>
            <a:pPr marL="514350" indent="-285750" algn="l">
              <a:spcBef>
                <a:spcPts val="600"/>
              </a:spcBef>
              <a:spcAft>
                <a:spcPts val="600"/>
              </a:spcAft>
              <a:buFont typeface="Arial" panose="020B0604020202020204" pitchFamily="34" charset="0"/>
              <a:buChar char="•"/>
            </a:pPr>
            <a:r>
              <a:rPr lang="en-GB"/>
              <a:t>Web developer specialising in web accessibility.</a:t>
            </a:r>
          </a:p>
          <a:p>
            <a:pPr marL="514350" indent="-285750" algn="l">
              <a:spcBef>
                <a:spcPts val="600"/>
              </a:spcBef>
              <a:spcAft>
                <a:spcPts val="600"/>
              </a:spcAft>
              <a:buFont typeface="Arial" panose="020B0604020202020204" pitchFamily="34" charset="0"/>
              <a:buChar char="•"/>
            </a:pPr>
            <a:r>
              <a:rPr lang="en-GB"/>
              <a:t>Bachelor of Commerce (Computing &amp; Information Systems), Diploma of Computer Programming Technology, Australian Computer Society Senior Member, Certified Professional, International Professional Practice Partnership accredited.</a:t>
            </a:r>
          </a:p>
          <a:p>
            <a:pPr marL="514350" indent="-285750" algn="l">
              <a:spcBef>
                <a:spcPts val="600"/>
              </a:spcBef>
              <a:spcAft>
                <a:spcPts val="600"/>
              </a:spcAft>
              <a:buFont typeface="Arial" panose="020B0604020202020204" pitchFamily="34" charset="0"/>
              <a:buChar char="•"/>
            </a:pPr>
            <a:r>
              <a:rPr lang="en-GB"/>
              <a:t>Worked in both Higher Education and the Vocational Education and Training sector.</a:t>
            </a:r>
          </a:p>
          <a:p>
            <a:pPr marL="514350" indent="-285750" algn="l">
              <a:spcBef>
                <a:spcPts val="600"/>
              </a:spcBef>
              <a:spcAft>
                <a:spcPts val="600"/>
              </a:spcAft>
              <a:buFont typeface="Arial" panose="020B0604020202020204" pitchFamily="34" charset="0"/>
              <a:buChar char="•"/>
            </a:pPr>
            <a:r>
              <a:rPr lang="en-GB"/>
              <a:t>Lived experience with neurodiversity and low vision.</a:t>
            </a:r>
          </a:p>
        </p:txBody>
      </p:sp>
    </p:spTree>
    <p:extLst>
      <p:ext uri="{BB962C8B-B14F-4D97-AF65-F5344CB8AC3E}">
        <p14:creationId xmlns:p14="http://schemas.microsoft.com/office/powerpoint/2010/main" val="3677118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AA53D32D-0E7D-46E8-98FD-A77F0396A843}"/>
              </a:ext>
            </a:extLst>
          </p:cNvPr>
          <p:cNvSpPr>
            <a:spLocks noGrp="1"/>
          </p:cNvSpPr>
          <p:nvPr>
            <p:ph type="ctrTitle"/>
          </p:nvPr>
        </p:nvSpPr>
        <p:spPr>
          <a:xfrm>
            <a:off x="627854" y="2684346"/>
            <a:ext cx="7574314" cy="1201854"/>
          </a:xfrm>
        </p:spPr>
        <p:txBody>
          <a:bodyPr wrap="square" anchor="t">
            <a:normAutofit/>
          </a:bodyPr>
          <a:lstStyle/>
          <a:p>
            <a:r>
              <a:rPr lang="en-AU"/>
              <a:t>Foundation</a:t>
            </a:r>
          </a:p>
        </p:txBody>
      </p:sp>
      <p:sp>
        <p:nvSpPr>
          <p:cNvPr id="3" name="Subtitle 2">
            <a:extLst>
              <a:ext uri="{FF2B5EF4-FFF2-40B4-BE49-F238E27FC236}">
                <a16:creationId xmlns:a16="http://schemas.microsoft.com/office/drawing/2014/main" id="{0F05F8F3-BE9F-A990-B3FD-6256A2B4D05C}"/>
              </a:ext>
            </a:extLst>
          </p:cNvPr>
          <p:cNvSpPr>
            <a:spLocks noGrp="1"/>
          </p:cNvSpPr>
          <p:nvPr>
            <p:ph type="subTitle" idx="1"/>
          </p:nvPr>
        </p:nvSpPr>
        <p:spPr/>
        <p:txBody>
          <a:bodyPr/>
          <a:lstStyle/>
          <a:p>
            <a:pPr marL="0" indent="0"/>
            <a:r>
              <a:rPr lang="en-US" dirty="0"/>
              <a:t>A showcase of resources developed for accessibility that is the foundation of our UDL journey</a:t>
            </a:r>
            <a:endParaRPr lang="en-AU" dirty="0"/>
          </a:p>
        </p:txBody>
      </p:sp>
    </p:spTree>
    <p:extLst>
      <p:ext uri="{BB962C8B-B14F-4D97-AF65-F5344CB8AC3E}">
        <p14:creationId xmlns:p14="http://schemas.microsoft.com/office/powerpoint/2010/main" val="1607780092"/>
      </p:ext>
    </p:extLst>
  </p:cSld>
  <p:clrMapOvr>
    <a:masterClrMapping/>
  </p:clrMapOvr>
</p:sld>
</file>

<file path=ppt/theme/theme1.xml><?xml version="1.0" encoding="utf-8"?>
<a:theme xmlns:a="http://schemas.openxmlformats.org/drawingml/2006/main" name="2_Office Theme">
  <a:themeElements>
    <a:clrScheme name="ADCET">
      <a:dk1>
        <a:srgbClr val="000000"/>
      </a:dk1>
      <a:lt1>
        <a:srgbClr val="FFFFFF"/>
      </a:lt1>
      <a:dk2>
        <a:srgbClr val="323232"/>
      </a:dk2>
      <a:lt2>
        <a:srgbClr val="B2B2B2"/>
      </a:lt2>
      <a:accent1>
        <a:srgbClr val="0089A8"/>
      </a:accent1>
      <a:accent2>
        <a:srgbClr val="00B7E0"/>
      </a:accent2>
      <a:accent3>
        <a:srgbClr val="000000"/>
      </a:accent3>
      <a:accent4>
        <a:srgbClr val="A5A5A5"/>
      </a:accent4>
      <a:accent5>
        <a:srgbClr val="53DFFF"/>
      </a:accent5>
      <a:accent6>
        <a:srgbClr val="8CEAFE"/>
      </a:accent6>
      <a:hlink>
        <a:srgbClr val="00B7E0"/>
      </a:hlink>
      <a:folHlink>
        <a:srgbClr val="00B7E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5E3D60D9E6E04A88E6C46A8F8E80F5" ma:contentTypeVersion="13" ma:contentTypeDescription="Create a new document." ma:contentTypeScope="" ma:versionID="0102e17739e9ada5fd068af298699220">
  <xsd:schema xmlns:xsd="http://www.w3.org/2001/XMLSchema" xmlns:xs="http://www.w3.org/2001/XMLSchema" xmlns:p="http://schemas.microsoft.com/office/2006/metadata/properties" xmlns:ns2="43435717-49c9-4489-9470-c7c98d62699d" xmlns:ns3="242681ae-e6e2-4ee6-90fd-f2c0d11c7b09" targetNamespace="http://schemas.microsoft.com/office/2006/metadata/properties" ma:root="true" ma:fieldsID="26b463508315ee9b7d9eb8427db6bc5b" ns2:_="" ns3:_="">
    <xsd:import namespace="43435717-49c9-4489-9470-c7c98d62699d"/>
    <xsd:import namespace="242681ae-e6e2-4ee6-90fd-f2c0d11c7b0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35717-49c9-4489-9470-c7c98d6269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be76f96-e7f0-4e7c-b4d8-bf0f4c547e18"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2681ae-e6e2-4ee6-90fd-f2c0d11c7b0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d00c8ac-6135-4edf-90aa-1e6137a64d6d}" ma:internalName="TaxCatchAll" ma:showField="CatchAllData" ma:web="242681ae-e6e2-4ee6-90fd-f2c0d11c7b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435717-49c9-4489-9470-c7c98d62699d">
      <Terms xmlns="http://schemas.microsoft.com/office/infopath/2007/PartnerControls"/>
    </lcf76f155ced4ddcb4097134ff3c332f>
    <TaxCatchAll xmlns="242681ae-e6e2-4ee6-90fd-f2c0d11c7b09" xsi:nil="true"/>
  </documentManagement>
</p:properties>
</file>

<file path=customXml/itemProps1.xml><?xml version="1.0" encoding="utf-8"?>
<ds:datastoreItem xmlns:ds="http://schemas.openxmlformats.org/officeDocument/2006/customXml" ds:itemID="{ABF40F92-221C-4BAB-B31C-63C43DA03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435717-49c9-4489-9470-c7c98d62699d"/>
    <ds:schemaRef ds:uri="242681ae-e6e2-4ee6-90fd-f2c0d11c7b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33E022-EC21-417D-82F4-D1FA1D53ABCD}">
  <ds:schemaRefs>
    <ds:schemaRef ds:uri="http://schemas.microsoft.com/sharepoint/v3/contenttype/forms"/>
  </ds:schemaRefs>
</ds:datastoreItem>
</file>

<file path=customXml/itemProps3.xml><?xml version="1.0" encoding="utf-8"?>
<ds:datastoreItem xmlns:ds="http://schemas.openxmlformats.org/officeDocument/2006/customXml" ds:itemID="{30B4A057-D1D1-41A5-A0F9-4BCA4BF09A0C}">
  <ds:schemaRefs>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purl.org/dc/dcmitype/"/>
    <ds:schemaRef ds:uri="242681ae-e6e2-4ee6-90fd-f2c0d11c7b09"/>
    <ds:schemaRef ds:uri="http://schemas.microsoft.com/office/infopath/2007/PartnerControls"/>
    <ds:schemaRef ds:uri="http://www.w3.org/XML/1998/namespace"/>
    <ds:schemaRef ds:uri="43435717-49c9-4489-9470-c7c98d62699d"/>
    <ds:schemaRef ds:uri="http://purl.org/dc/elements/1.1/"/>
  </ds:schemaRefs>
</ds:datastoreItem>
</file>

<file path=docMetadata/LabelInfo.xml><?xml version="1.0" encoding="utf-8"?>
<clbl:labelList xmlns:clbl="http://schemas.microsoft.com/office/2020/mipLabelMetadata">
  <clbl:label id="{4058088d-b0a6-4b25-91ed-de53affe74db}" enabled="1" method="Privileged" siteId="{19537222-55d7-4581-84fb-c2da6e835c74}" removed="0"/>
</clbl:labelList>
</file>

<file path=docProps/app.xml><?xml version="1.0" encoding="utf-8"?>
<Properties xmlns="http://schemas.openxmlformats.org/officeDocument/2006/extended-properties" xmlns:vt="http://schemas.openxmlformats.org/officeDocument/2006/docPropsVTypes">
  <Template/>
  <TotalTime>1692</TotalTime>
  <Words>731</Words>
  <Application>Microsoft Office PowerPoint</Application>
  <PresentationFormat>Widescreen</PresentationFormat>
  <Paragraphs>100</Paragraphs>
  <Slides>24</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Segoe UI Light</vt:lpstr>
      <vt:lpstr>2_Office Theme</vt:lpstr>
      <vt:lpstr>The UDL journey of TAFE NSW</vt:lpstr>
      <vt:lpstr>About this session</vt:lpstr>
      <vt:lpstr>Acknowledgement to traditional custodians</vt:lpstr>
      <vt:lpstr>What we’ll be covering</vt:lpstr>
      <vt:lpstr>Who we are</vt:lpstr>
      <vt:lpstr>Inclusive Design Team</vt:lpstr>
      <vt:lpstr>Naomi McGrath</vt:lpstr>
      <vt:lpstr>John J Fardoulis</vt:lpstr>
      <vt:lpstr>Foundation</vt:lpstr>
      <vt:lpstr>Flyer: UDL</vt:lpstr>
      <vt:lpstr>Flyer: Accessible Images</vt:lpstr>
      <vt:lpstr>Image Long Descriptions</vt:lpstr>
      <vt:lpstr>Instructions for Caption and Transcript</vt:lpstr>
      <vt:lpstr>Video and Scenario Transcripts</vt:lpstr>
      <vt:lpstr>Writing Guide and Naming of Files</vt:lpstr>
      <vt:lpstr>Guidelines: Rise Components</vt:lpstr>
      <vt:lpstr>Guidelines: H5P Content Types</vt:lpstr>
      <vt:lpstr>Self-paced learning</vt:lpstr>
      <vt:lpstr>Where to next?</vt:lpstr>
      <vt:lpstr>Inclusive Design Project</vt:lpstr>
      <vt:lpstr>Inclusive Design Objectives</vt:lpstr>
      <vt:lpstr>Inclusive Design Standards</vt:lpstr>
      <vt:lpstr>Resources to support Inclusive Design</vt:lpstr>
      <vt:lpstr>Takeaways</vt:lpstr>
    </vt:vector>
  </TitlesOfParts>
  <Manager/>
  <Company>TAFE NSW</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2 - 2D - The UDL journey of TAFE NSW - ADCET UDL Symposium</dc:title>
  <dc:subject/>
  <dc:creator>Naomi McGrath and John Fardoulis</dc:creator>
  <cp:keywords/>
  <dc:description/>
  <cp:lastModifiedBy>Kylie Geard</cp:lastModifiedBy>
  <cp:revision>3</cp:revision>
  <dcterms:created xsi:type="dcterms:W3CDTF">2021-04-07T23:16:07Z</dcterms:created>
  <dcterms:modified xsi:type="dcterms:W3CDTF">2023-09-03T08:48:00Z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a6c3db-1667-4f49-995a-8b9973972958_Enabled">
    <vt:lpwstr>true</vt:lpwstr>
  </property>
  <property fmtid="{D5CDD505-2E9C-101B-9397-08002B2CF9AE}" pid="3" name="MSIP_Label_51a6c3db-1667-4f49-995a-8b9973972958_SetDate">
    <vt:lpwstr>2021-04-07T23:16:08Z</vt:lpwstr>
  </property>
  <property fmtid="{D5CDD505-2E9C-101B-9397-08002B2CF9AE}" pid="4" name="MSIP_Label_51a6c3db-1667-4f49-995a-8b9973972958_Method">
    <vt:lpwstr>Standard</vt:lpwstr>
  </property>
  <property fmtid="{D5CDD505-2E9C-101B-9397-08002B2CF9AE}" pid="5" name="MSIP_Label_51a6c3db-1667-4f49-995a-8b9973972958_Name">
    <vt:lpwstr>UTS-Internal</vt:lpwstr>
  </property>
  <property fmtid="{D5CDD505-2E9C-101B-9397-08002B2CF9AE}" pid="6" name="MSIP_Label_51a6c3db-1667-4f49-995a-8b9973972958_SiteId">
    <vt:lpwstr>e8911c26-cf9f-4a9c-878e-527807be8791</vt:lpwstr>
  </property>
  <property fmtid="{D5CDD505-2E9C-101B-9397-08002B2CF9AE}" pid="7" name="MSIP_Label_51a6c3db-1667-4f49-995a-8b9973972958_ActionId">
    <vt:lpwstr>c86f6691-0e77-4151-be4b-70a846ccf7ed</vt:lpwstr>
  </property>
  <property fmtid="{D5CDD505-2E9C-101B-9397-08002B2CF9AE}" pid="8" name="MSIP_Label_51a6c3db-1667-4f49-995a-8b9973972958_ContentBits">
    <vt:lpwstr>0</vt:lpwstr>
  </property>
  <property fmtid="{D5CDD505-2E9C-101B-9397-08002B2CF9AE}" pid="9" name="ContentTypeId">
    <vt:lpwstr>0x010100595E3D60D9E6E04A88E6C46A8F8E80F5</vt:lpwstr>
  </property>
  <property fmtid="{D5CDD505-2E9C-101B-9397-08002B2CF9AE}" pid="10" name="MediaServiceImageTags">
    <vt:lpwstr/>
  </property>
  <property fmtid="{D5CDD505-2E9C-101B-9397-08002B2CF9AE}" pid="11" name="ClassificationContentMarkingHeaderLocations">
    <vt:lpwstr>2_Office Theme:5</vt:lpwstr>
  </property>
  <property fmtid="{D5CDD505-2E9C-101B-9397-08002B2CF9AE}" pid="12" name="ClassificationContentMarkingFooterText">
    <vt:lpwstr>OFFICIAL</vt:lpwstr>
  </property>
  <property fmtid="{D5CDD505-2E9C-101B-9397-08002B2CF9AE}" pid="13" name="ClassificationContentMarkingHeaderText">
    <vt:lpwstr>OFFICIAL</vt:lpwstr>
  </property>
</Properties>
</file>