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7"/>
  </p:notesMasterIdLst>
  <p:sldIdLst>
    <p:sldId id="344" r:id="rId5"/>
    <p:sldId id="555" r:id="rId6"/>
    <p:sldId id="526" r:id="rId7"/>
    <p:sldId id="557" r:id="rId8"/>
    <p:sldId id="540" r:id="rId9"/>
    <p:sldId id="551" r:id="rId10"/>
    <p:sldId id="558" r:id="rId11"/>
    <p:sldId id="559" r:id="rId12"/>
    <p:sldId id="560" r:id="rId13"/>
    <p:sldId id="561" r:id="rId14"/>
    <p:sldId id="562" r:id="rId15"/>
    <p:sldId id="5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621F0B-2B36-947E-E625-40FDB8DF8E50}" name="Katie Duncan" initials="KD" userId="S::katie.duncan@uts.edu.au::20031329-eb85-44e7-8c9b-a40bfc81d279" providerId="AD"/>
  <p188:author id="{BBD3EBEE-A916-69B2-8B59-40E4DC3B32C3}" name="Ashley Willcox" initials="AW" userId="S::ashley.willcox@uts.edu.au::52aa89a3-312d-403e-a462-82940a733e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D8C"/>
    <a:srgbClr val="EDF3F4"/>
    <a:srgbClr val="0F4AEC"/>
    <a:srgbClr val="0F4BEC"/>
    <a:srgbClr val="3F6FEF"/>
    <a:srgbClr val="32323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8" autoAdjust="0"/>
    <p:restoredTop sz="90353" autoAdjust="0"/>
  </p:normalViewPr>
  <p:slideViewPr>
    <p:cSldViewPr snapToGrid="0">
      <p:cViewPr varScale="1">
        <p:scale>
          <a:sx n="95" d="100"/>
          <a:sy n="95" d="100"/>
        </p:scale>
        <p:origin x="52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e O'Brien" userId="S::gabrielle.obrien@utas.edu.au::84253a4a-7f5f-41aa-b313-f8fde2d05afd" providerId="AD" clId="Web-{E1C80C97-CB76-4F34-8A80-0F213DAF683B}"/>
    <pc:docChg chg="modSld">
      <pc:chgData name="Gabrielle O'Brien" userId="S::gabrielle.obrien@utas.edu.au::84253a4a-7f5f-41aa-b313-f8fde2d05afd" providerId="AD" clId="Web-{E1C80C97-CB76-4F34-8A80-0F213DAF683B}" dt="2023-08-17T01:02:12.816" v="85"/>
      <pc:docMkLst>
        <pc:docMk/>
      </pc:docMkLst>
      <pc:sldChg chg="modSp modNotes">
        <pc:chgData name="Gabrielle O'Brien" userId="S::gabrielle.obrien@utas.edu.au::84253a4a-7f5f-41aa-b313-f8fde2d05afd" providerId="AD" clId="Web-{E1C80C97-CB76-4F34-8A80-0F213DAF683B}" dt="2023-08-17T01:02:12.816" v="85"/>
        <pc:sldMkLst>
          <pc:docMk/>
          <pc:sldMk cId="1143932597" sldId="555"/>
        </pc:sldMkLst>
        <pc:spChg chg="mod">
          <ac:chgData name="Gabrielle O'Brien" userId="S::gabrielle.obrien@utas.edu.au::84253a4a-7f5f-41aa-b313-f8fde2d05afd" providerId="AD" clId="Web-{E1C80C97-CB76-4F34-8A80-0F213DAF683B}" dt="2023-08-17T01:01:47.566" v="66" actId="20577"/>
          <ac:spMkLst>
            <pc:docMk/>
            <pc:sldMk cId="1143932597" sldId="555"/>
            <ac:spMk id="4" creationId="{67B36043-17AC-85C7-6490-DEA78759496F}"/>
          </ac:spMkLst>
        </pc:spChg>
        <pc:picChg chg="mod">
          <ac:chgData name="Gabrielle O'Brien" userId="S::gabrielle.obrien@utas.edu.au::84253a4a-7f5f-41aa-b313-f8fde2d05afd" providerId="AD" clId="Web-{E1C80C97-CB76-4F34-8A80-0F213DAF683B}" dt="2023-08-17T01:00:31.486" v="48" actId="1076"/>
          <ac:picMkLst>
            <pc:docMk/>
            <pc:sldMk cId="1143932597" sldId="555"/>
            <ac:picMk id="6" creationId="{05B93517-927A-8AD3-5496-3DF97AD42B83}"/>
          </ac:picMkLst>
        </pc:picChg>
      </pc:sldChg>
    </pc:docChg>
  </pc:docChgLst>
  <pc:docChgLst>
    <pc:chgData name="Darren Britten" userId="63388241-b276-48b3-b093-66a84b9fb54e" providerId="ADAL" clId="{72C89F9B-CED6-4B15-9E7C-F27404E2864D}"/>
    <pc:docChg chg="modSld">
      <pc:chgData name="Darren Britten" userId="63388241-b276-48b3-b093-66a84b9fb54e" providerId="ADAL" clId="{72C89F9B-CED6-4B15-9E7C-F27404E2864D}" dt="2023-08-03T02:36:34.710" v="56" actId="20577"/>
      <pc:docMkLst>
        <pc:docMk/>
      </pc:docMkLst>
      <pc:sldChg chg="modSp">
        <pc:chgData name="Darren Britten" userId="63388241-b276-48b3-b093-66a84b9fb54e" providerId="ADAL" clId="{72C89F9B-CED6-4B15-9E7C-F27404E2864D}" dt="2023-08-03T02:33:44.571" v="1" actId="962"/>
        <pc:sldMkLst>
          <pc:docMk/>
          <pc:sldMk cId="2094061527" sldId="344"/>
        </pc:sldMkLst>
        <pc:picChg chg="mod">
          <ac:chgData name="Darren Britten" userId="63388241-b276-48b3-b093-66a84b9fb54e" providerId="ADAL" clId="{72C89F9B-CED6-4B15-9E7C-F27404E2864D}" dt="2023-08-03T02:33:44.571" v="1" actId="962"/>
          <ac:picMkLst>
            <pc:docMk/>
            <pc:sldMk cId="2094061527" sldId="344"/>
            <ac:picMk id="4" creationId="{CC4F98E9-071C-4D7E-28A4-D6C127D852EC}"/>
          </ac:picMkLst>
        </pc:picChg>
      </pc:sldChg>
      <pc:sldChg chg="modSp">
        <pc:chgData name="Darren Britten" userId="63388241-b276-48b3-b093-66a84b9fb54e" providerId="ADAL" clId="{72C89F9B-CED6-4B15-9E7C-F27404E2864D}" dt="2023-08-03T02:36:11.340" v="48" actId="20577"/>
        <pc:sldMkLst>
          <pc:docMk/>
          <pc:sldMk cId="745207419" sldId="533"/>
        </pc:sldMkLst>
        <pc:spChg chg="mod">
          <ac:chgData name="Darren Britten" userId="63388241-b276-48b3-b093-66a84b9fb54e" providerId="ADAL" clId="{72C89F9B-CED6-4B15-9E7C-F27404E2864D}" dt="2023-08-03T02:36:11.340" v="48" actId="20577"/>
          <ac:spMkLst>
            <pc:docMk/>
            <pc:sldMk cId="745207419" sldId="533"/>
            <ac:spMk id="2" creationId="{E628671E-86C6-2E42-BA03-FC4BA8A989CA}"/>
          </ac:spMkLst>
        </pc:spChg>
      </pc:sldChg>
      <pc:sldChg chg="modSp">
        <pc:chgData name="Darren Britten" userId="63388241-b276-48b3-b093-66a84b9fb54e" providerId="ADAL" clId="{72C89F9B-CED6-4B15-9E7C-F27404E2864D}" dt="2023-08-03T02:36:34.710" v="56" actId="20577"/>
        <pc:sldMkLst>
          <pc:docMk/>
          <pc:sldMk cId="1812307906" sldId="540"/>
        </pc:sldMkLst>
        <pc:spChg chg="mod">
          <ac:chgData name="Darren Britten" userId="63388241-b276-48b3-b093-66a84b9fb54e" providerId="ADAL" clId="{72C89F9B-CED6-4B15-9E7C-F27404E2864D}" dt="2023-08-03T02:36:34.710" v="56" actId="20577"/>
          <ac:spMkLst>
            <pc:docMk/>
            <pc:sldMk cId="1812307906" sldId="540"/>
            <ac:spMk id="2" creationId="{EC56817F-6532-1548-905D-5B55BD72A234}"/>
          </ac:spMkLst>
        </pc:spChg>
      </pc:sldChg>
      <pc:sldChg chg="modSp">
        <pc:chgData name="Darren Britten" userId="63388241-b276-48b3-b093-66a84b9fb54e" providerId="ADAL" clId="{72C89F9B-CED6-4B15-9E7C-F27404E2864D}" dt="2023-08-03T02:36:24.254" v="51" actId="20577"/>
        <pc:sldMkLst>
          <pc:docMk/>
          <pc:sldMk cId="4060758831" sldId="551"/>
        </pc:sldMkLst>
        <pc:spChg chg="mod">
          <ac:chgData name="Darren Britten" userId="63388241-b276-48b3-b093-66a84b9fb54e" providerId="ADAL" clId="{72C89F9B-CED6-4B15-9E7C-F27404E2864D}" dt="2023-08-03T02:36:24.254" v="51" actId="20577"/>
          <ac:spMkLst>
            <pc:docMk/>
            <pc:sldMk cId="4060758831" sldId="551"/>
            <ac:spMk id="4" creationId="{56CBECCC-C38F-5E28-63B2-7643027D55A8}"/>
          </ac:spMkLst>
        </pc:spChg>
        <pc:picChg chg="mod">
          <ac:chgData name="Darren Britten" userId="63388241-b276-48b3-b093-66a84b9fb54e" providerId="ADAL" clId="{72C89F9B-CED6-4B15-9E7C-F27404E2864D}" dt="2023-08-03T02:34:20.654" v="5" actId="962"/>
          <ac:picMkLst>
            <pc:docMk/>
            <pc:sldMk cId="4060758831" sldId="551"/>
            <ac:picMk id="24" creationId="{AE8DEA8C-E5AA-0F1B-AC23-C13646380973}"/>
          </ac:picMkLst>
        </pc:picChg>
      </pc:sldChg>
      <pc:sldChg chg="modSp">
        <pc:chgData name="Darren Britten" userId="63388241-b276-48b3-b093-66a84b9fb54e" providerId="ADAL" clId="{72C89F9B-CED6-4B15-9E7C-F27404E2864D}" dt="2023-08-03T02:34:35.752" v="6" actId="962"/>
        <pc:sldMkLst>
          <pc:docMk/>
          <pc:sldMk cId="1563887401" sldId="554"/>
        </pc:sldMkLst>
        <pc:picChg chg="mod">
          <ac:chgData name="Darren Britten" userId="63388241-b276-48b3-b093-66a84b9fb54e" providerId="ADAL" clId="{72C89F9B-CED6-4B15-9E7C-F27404E2864D}" dt="2023-08-03T02:34:35.752" v="6" actId="962"/>
          <ac:picMkLst>
            <pc:docMk/>
            <pc:sldMk cId="1563887401" sldId="554"/>
            <ac:picMk id="24" creationId="{AE8DEA8C-E5AA-0F1B-AC23-C13646380973}"/>
          </ac:picMkLst>
        </pc:picChg>
      </pc:sldChg>
    </pc:docChg>
  </pc:docChgLst>
  <pc:docChgLst>
    <pc:chgData name="Leitha DELVES" userId="ac1ab91b-5a28-4866-9780-dc4fc4bae4f9" providerId="ADAL" clId="{D5FA0371-4686-EC41-A6D7-262B35121665}"/>
    <pc:docChg chg="undo custSel addSld delSld modSld sldOrd">
      <pc:chgData name="Leitha DELVES" userId="ac1ab91b-5a28-4866-9780-dc4fc4bae4f9" providerId="ADAL" clId="{D5FA0371-4686-EC41-A6D7-262B35121665}" dt="2023-08-28T09:20:27.602" v="3387" actId="962"/>
      <pc:docMkLst>
        <pc:docMk/>
      </pc:docMkLst>
      <pc:sldChg chg="addSp delSp modSp mod modTransition delAnim modAnim">
        <pc:chgData name="Leitha DELVES" userId="ac1ab91b-5a28-4866-9780-dc4fc4bae4f9" providerId="ADAL" clId="{D5FA0371-4686-EC41-A6D7-262B35121665}" dt="2023-08-28T09:19:22.276" v="3365" actId="962"/>
        <pc:sldMkLst>
          <pc:docMk/>
          <pc:sldMk cId="2094061527" sldId="344"/>
        </pc:sldMkLst>
        <pc:spChg chg="mod">
          <ac:chgData name="Leitha DELVES" userId="ac1ab91b-5a28-4866-9780-dc4fc4bae4f9" providerId="ADAL" clId="{D5FA0371-4686-EC41-A6D7-262B35121665}" dt="2023-08-25T01:49:27.158" v="160" actId="1076"/>
          <ac:spMkLst>
            <pc:docMk/>
            <pc:sldMk cId="2094061527" sldId="344"/>
            <ac:spMk id="2" creationId="{7B234991-99D4-2CC7-CB7F-020C21EBFFBD}"/>
          </ac:spMkLst>
        </pc:spChg>
        <pc:spChg chg="mod">
          <ac:chgData name="Leitha DELVES" userId="ac1ab91b-5a28-4866-9780-dc4fc4bae4f9" providerId="ADAL" clId="{D5FA0371-4686-EC41-A6D7-262B35121665}" dt="2023-08-25T01:49:21.269" v="159" actId="1076"/>
          <ac:spMkLst>
            <pc:docMk/>
            <pc:sldMk cId="2094061527" sldId="344"/>
            <ac:spMk id="7" creationId="{646AC9DA-37D8-2BDA-6921-451BB2ABC026}"/>
          </ac:spMkLst>
        </pc:spChg>
        <pc:picChg chg="mod">
          <ac:chgData name="Leitha DELVES" userId="ac1ab91b-5a28-4866-9780-dc4fc4bae4f9" providerId="ADAL" clId="{D5FA0371-4686-EC41-A6D7-262B35121665}" dt="2023-08-28T09:18:59.649" v="3335" actId="962"/>
          <ac:picMkLst>
            <pc:docMk/>
            <pc:sldMk cId="2094061527" sldId="344"/>
            <ac:picMk id="4" creationId="{CC4F98E9-071C-4D7E-28A4-D6C127D852EC}"/>
          </ac:picMkLst>
        </pc:picChg>
        <pc:picChg chg="add del mod">
          <ac:chgData name="Leitha DELVES" userId="ac1ab91b-5a28-4866-9780-dc4fc4bae4f9" providerId="ADAL" clId="{D5FA0371-4686-EC41-A6D7-262B35121665}" dt="2023-08-28T08:59:22.712" v="3331"/>
          <ac:picMkLst>
            <pc:docMk/>
            <pc:sldMk cId="2094061527" sldId="344"/>
            <ac:picMk id="8" creationId="{C1887416-CC1B-1C92-89AF-8EBBAA6FF8A2}"/>
          </ac:picMkLst>
        </pc:picChg>
        <pc:picChg chg="add del mod">
          <ac:chgData name="Leitha DELVES" userId="ac1ab91b-5a28-4866-9780-dc4fc4bae4f9" providerId="ADAL" clId="{D5FA0371-4686-EC41-A6D7-262B35121665}" dt="2023-08-28T07:50:14.089" v="2775" actId="478"/>
          <ac:picMkLst>
            <pc:docMk/>
            <pc:sldMk cId="2094061527" sldId="344"/>
            <ac:picMk id="10" creationId="{2EB1E5A0-0E89-79F4-8AE4-6570BA0A9B77}"/>
          </ac:picMkLst>
        </pc:picChg>
        <pc:picChg chg="add del mod">
          <ac:chgData name="Leitha DELVES" userId="ac1ab91b-5a28-4866-9780-dc4fc4bae4f9" providerId="ADAL" clId="{D5FA0371-4686-EC41-A6D7-262B35121665}" dt="2023-08-28T09:01:30.694" v="3333"/>
          <ac:picMkLst>
            <pc:docMk/>
            <pc:sldMk cId="2094061527" sldId="344"/>
            <ac:picMk id="13" creationId="{E7966BDC-84F9-FF81-478E-B3A4F0867163}"/>
          </ac:picMkLst>
        </pc:picChg>
        <pc:picChg chg="add del mod">
          <ac:chgData name="Leitha DELVES" userId="ac1ab91b-5a28-4866-9780-dc4fc4bae4f9" providerId="ADAL" clId="{D5FA0371-4686-EC41-A6D7-262B35121665}" dt="2023-08-28T07:53:00.073" v="2782" actId="478"/>
          <ac:picMkLst>
            <pc:docMk/>
            <pc:sldMk cId="2094061527" sldId="344"/>
            <ac:picMk id="15" creationId="{EC0E0A91-DF4C-B1F8-5814-176AED5FD13C}"/>
          </ac:picMkLst>
        </pc:picChg>
        <pc:picChg chg="add mod">
          <ac:chgData name="Leitha DELVES" userId="ac1ab91b-5a28-4866-9780-dc4fc4bae4f9" providerId="ADAL" clId="{D5FA0371-4686-EC41-A6D7-262B35121665}" dt="2023-08-28T09:19:22.276" v="3365" actId="962"/>
          <ac:picMkLst>
            <pc:docMk/>
            <pc:sldMk cId="2094061527" sldId="344"/>
            <ac:picMk id="18" creationId="{1402238B-5182-6334-0954-0D3128468FE1}"/>
          </ac:picMkLst>
        </pc:picChg>
      </pc:sldChg>
      <pc:sldChg chg="addSp delSp modSp mod modTransition delAnim modAnim">
        <pc:chgData name="Leitha DELVES" userId="ac1ab91b-5a28-4866-9780-dc4fc4bae4f9" providerId="ADAL" clId="{D5FA0371-4686-EC41-A6D7-262B35121665}" dt="2023-08-28T09:19:43.284" v="3369" actId="962"/>
        <pc:sldMkLst>
          <pc:docMk/>
          <pc:sldMk cId="58481184" sldId="526"/>
        </pc:sldMkLst>
        <pc:spChg chg="mod">
          <ac:chgData name="Leitha DELVES" userId="ac1ab91b-5a28-4866-9780-dc4fc4bae4f9" providerId="ADAL" clId="{D5FA0371-4686-EC41-A6D7-262B35121665}" dt="2023-08-28T06:37:23.832" v="325" actId="20577"/>
          <ac:spMkLst>
            <pc:docMk/>
            <pc:sldMk cId="58481184" sldId="526"/>
            <ac:spMk id="3" creationId="{1542B101-338E-AD85-9A59-1EF56C679B2B}"/>
          </ac:spMkLst>
        </pc:spChg>
        <pc:picChg chg="add del mod">
          <ac:chgData name="Leitha DELVES" userId="ac1ab91b-5a28-4866-9780-dc4fc4bae4f9" providerId="ADAL" clId="{D5FA0371-4686-EC41-A6D7-262B35121665}" dt="2023-08-28T07:50:25.957" v="2777" actId="478"/>
          <ac:picMkLst>
            <pc:docMk/>
            <pc:sldMk cId="58481184" sldId="526"/>
            <ac:picMk id="6" creationId="{43AEADBC-D291-8A49-1F9E-AD08A643A091}"/>
          </ac:picMkLst>
        </pc:picChg>
        <pc:picChg chg="add mod">
          <ac:chgData name="Leitha DELVES" userId="ac1ab91b-5a28-4866-9780-dc4fc4bae4f9" providerId="ADAL" clId="{D5FA0371-4686-EC41-A6D7-262B35121665}" dt="2023-08-28T09:19:43.284" v="3369" actId="962"/>
          <ac:picMkLst>
            <pc:docMk/>
            <pc:sldMk cId="58481184" sldId="526"/>
            <ac:picMk id="8" creationId="{34706C0B-D11F-B152-9D36-3452206CB5CA}"/>
          </ac:picMkLst>
        </pc:picChg>
        <pc:picChg chg="add del mod">
          <ac:chgData name="Leitha DELVES" userId="ac1ab91b-5a28-4866-9780-dc4fc4bae4f9" providerId="ADAL" clId="{D5FA0371-4686-EC41-A6D7-262B35121665}" dt="2023-08-28T07:52:56.812" v="2781" actId="478"/>
          <ac:picMkLst>
            <pc:docMk/>
            <pc:sldMk cId="58481184" sldId="526"/>
            <ac:picMk id="12" creationId="{E9D1B5D9-5A60-9B0C-7156-E6DF42C6CEE6}"/>
          </ac:picMkLst>
        </pc:picChg>
      </pc:sldChg>
      <pc:sldChg chg="del">
        <pc:chgData name="Leitha DELVES" userId="ac1ab91b-5a28-4866-9780-dc4fc4bae4f9" providerId="ADAL" clId="{D5FA0371-4686-EC41-A6D7-262B35121665}" dt="2023-08-28T07:17:13.951" v="1386" actId="2696"/>
        <pc:sldMkLst>
          <pc:docMk/>
          <pc:sldMk cId="745207419" sldId="533"/>
        </pc:sldMkLst>
      </pc:sldChg>
      <pc:sldChg chg="addSp modSp mod modTransition">
        <pc:chgData name="Leitha DELVES" userId="ac1ab91b-5a28-4866-9780-dc4fc4bae4f9" providerId="ADAL" clId="{D5FA0371-4686-EC41-A6D7-262B35121665}" dt="2023-08-28T09:19:54.229" v="3373" actId="962"/>
        <pc:sldMkLst>
          <pc:docMk/>
          <pc:sldMk cId="1812307906" sldId="540"/>
        </pc:sldMkLst>
        <pc:spChg chg="mod">
          <ac:chgData name="Leitha DELVES" userId="ac1ab91b-5a28-4866-9780-dc4fc4bae4f9" providerId="ADAL" clId="{D5FA0371-4686-EC41-A6D7-262B35121665}" dt="2023-08-28T06:48:25.718" v="657" actId="20577"/>
          <ac:spMkLst>
            <pc:docMk/>
            <pc:sldMk cId="1812307906" sldId="540"/>
            <ac:spMk id="2" creationId="{EC56817F-6532-1548-905D-5B55BD72A234}"/>
          </ac:spMkLst>
        </pc:spChg>
        <pc:spChg chg="mod">
          <ac:chgData name="Leitha DELVES" userId="ac1ab91b-5a28-4866-9780-dc4fc4bae4f9" providerId="ADAL" clId="{D5FA0371-4686-EC41-A6D7-262B35121665}" dt="2023-08-28T07:09:41.624" v="1007" actId="114"/>
          <ac:spMkLst>
            <pc:docMk/>
            <pc:sldMk cId="1812307906" sldId="540"/>
            <ac:spMk id="3" creationId="{329D3A2F-0DA5-0B49-8BEB-F91F5C149F52}"/>
          </ac:spMkLst>
        </pc:spChg>
        <pc:picChg chg="add mod">
          <ac:chgData name="Leitha DELVES" userId="ac1ab91b-5a28-4866-9780-dc4fc4bae4f9" providerId="ADAL" clId="{D5FA0371-4686-EC41-A6D7-262B35121665}" dt="2023-08-28T07:01:22.899" v="779" actId="962"/>
          <ac:picMkLst>
            <pc:docMk/>
            <pc:sldMk cId="1812307906" sldId="540"/>
            <ac:picMk id="5" creationId="{3E9E53E3-A291-1388-7E31-01A8781DCC38}"/>
          </ac:picMkLst>
        </pc:picChg>
        <pc:picChg chg="add mod">
          <ac:chgData name="Leitha DELVES" userId="ac1ab91b-5a28-4866-9780-dc4fc4bae4f9" providerId="ADAL" clId="{D5FA0371-4686-EC41-A6D7-262B35121665}" dt="2023-08-28T09:19:54.229" v="3373" actId="962"/>
          <ac:picMkLst>
            <pc:docMk/>
            <pc:sldMk cId="1812307906" sldId="540"/>
            <ac:picMk id="7" creationId="{82CD789C-BA52-C527-DA72-0DD9AFDE8B58}"/>
          </ac:picMkLst>
        </pc:picChg>
      </pc:sldChg>
      <pc:sldChg chg="addSp modSp mod modTransition">
        <pc:chgData name="Leitha DELVES" userId="ac1ab91b-5a28-4866-9780-dc4fc4bae4f9" providerId="ADAL" clId="{D5FA0371-4686-EC41-A6D7-262B35121665}" dt="2023-08-28T09:20:27.602" v="3387" actId="962"/>
        <pc:sldMkLst>
          <pc:docMk/>
          <pc:sldMk cId="692082286" sldId="543"/>
        </pc:sldMkLst>
        <pc:spChg chg="mod">
          <ac:chgData name="Leitha DELVES" userId="ac1ab91b-5a28-4866-9780-dc4fc4bae4f9" providerId="ADAL" clId="{D5FA0371-4686-EC41-A6D7-262B35121665}" dt="2023-08-28T07:42:02.727" v="2771" actId="20577"/>
          <ac:spMkLst>
            <pc:docMk/>
            <pc:sldMk cId="692082286" sldId="543"/>
            <ac:spMk id="3" creationId="{31BA7D5D-17DD-FC44-8686-FDFE68CECB7D}"/>
          </ac:spMkLst>
        </pc:spChg>
        <pc:picChg chg="add mod">
          <ac:chgData name="Leitha DELVES" userId="ac1ab91b-5a28-4866-9780-dc4fc4bae4f9" providerId="ADAL" clId="{D5FA0371-4686-EC41-A6D7-262B35121665}" dt="2023-08-28T09:20:27.602" v="3387" actId="962"/>
          <ac:picMkLst>
            <pc:docMk/>
            <pc:sldMk cId="692082286" sldId="543"/>
            <ac:picMk id="6" creationId="{1A6F6BD3-05D3-CD91-8F9D-91472CACB0A6}"/>
          </ac:picMkLst>
        </pc:picChg>
      </pc:sldChg>
      <pc:sldChg chg="addSp delSp modSp mod modTransition">
        <pc:chgData name="Leitha DELVES" userId="ac1ab91b-5a28-4866-9780-dc4fc4bae4f9" providerId="ADAL" clId="{D5FA0371-4686-EC41-A6D7-262B35121665}" dt="2023-08-28T09:19:59.030" v="3375" actId="962"/>
        <pc:sldMkLst>
          <pc:docMk/>
          <pc:sldMk cId="4060758831" sldId="551"/>
        </pc:sldMkLst>
        <pc:spChg chg="add mod">
          <ac:chgData name="Leitha DELVES" userId="ac1ab91b-5a28-4866-9780-dc4fc4bae4f9" providerId="ADAL" clId="{D5FA0371-4686-EC41-A6D7-262B35121665}" dt="2023-08-28T07:16:41.779" v="1385" actId="313"/>
          <ac:spMkLst>
            <pc:docMk/>
            <pc:sldMk cId="4060758831" sldId="551"/>
            <ac:spMk id="2" creationId="{668D8922-3735-3EC8-786E-677CBFA99F88}"/>
          </ac:spMkLst>
        </pc:spChg>
        <pc:spChg chg="mod">
          <ac:chgData name="Leitha DELVES" userId="ac1ab91b-5a28-4866-9780-dc4fc4bae4f9" providerId="ADAL" clId="{D5FA0371-4686-EC41-A6D7-262B35121665}" dt="2023-08-28T07:12:44.261" v="1023" actId="20577"/>
          <ac:spMkLst>
            <pc:docMk/>
            <pc:sldMk cId="4060758831" sldId="551"/>
            <ac:spMk id="4" creationId="{56CBECCC-C38F-5E28-63B2-7643027D55A8}"/>
          </ac:spMkLst>
        </pc:spChg>
        <pc:spChg chg="del mod">
          <ac:chgData name="Leitha DELVES" userId="ac1ab91b-5a28-4866-9780-dc4fc4bae4f9" providerId="ADAL" clId="{D5FA0371-4686-EC41-A6D7-262B35121665}" dt="2023-08-28T07:13:04.052" v="1026" actId="478"/>
          <ac:spMkLst>
            <pc:docMk/>
            <pc:sldMk cId="4060758831" sldId="551"/>
            <ac:spMk id="23" creationId="{1A820054-758E-5637-E2B4-7E0E06E48412}"/>
          </ac:spMkLst>
        </pc:spChg>
        <pc:picChg chg="add mod">
          <ac:chgData name="Leitha DELVES" userId="ac1ab91b-5a28-4866-9780-dc4fc4bae4f9" providerId="ADAL" clId="{D5FA0371-4686-EC41-A6D7-262B35121665}" dt="2023-08-28T09:19:59.030" v="3375" actId="962"/>
          <ac:picMkLst>
            <pc:docMk/>
            <pc:sldMk cId="4060758831" sldId="551"/>
            <ac:picMk id="6" creationId="{76B9C7EE-339F-4327-7CBB-3A511865D8AA}"/>
          </ac:picMkLst>
        </pc:picChg>
        <pc:picChg chg="del">
          <ac:chgData name="Leitha DELVES" userId="ac1ab91b-5a28-4866-9780-dc4fc4bae4f9" providerId="ADAL" clId="{D5FA0371-4686-EC41-A6D7-262B35121665}" dt="2023-08-28T07:12:47.862" v="1024" actId="478"/>
          <ac:picMkLst>
            <pc:docMk/>
            <pc:sldMk cId="4060758831" sldId="551"/>
            <ac:picMk id="24" creationId="{AE8DEA8C-E5AA-0F1B-AC23-C13646380973}"/>
          </ac:picMkLst>
        </pc:picChg>
      </pc:sldChg>
      <pc:sldChg chg="del">
        <pc:chgData name="Leitha DELVES" userId="ac1ab91b-5a28-4866-9780-dc4fc4bae4f9" providerId="ADAL" clId="{D5FA0371-4686-EC41-A6D7-262B35121665}" dt="2023-08-28T07:40:41.774" v="2692" actId="2696"/>
        <pc:sldMkLst>
          <pc:docMk/>
          <pc:sldMk cId="122295055" sldId="553"/>
        </pc:sldMkLst>
      </pc:sldChg>
      <pc:sldChg chg="del">
        <pc:chgData name="Leitha DELVES" userId="ac1ab91b-5a28-4866-9780-dc4fc4bae4f9" providerId="ADAL" clId="{D5FA0371-4686-EC41-A6D7-262B35121665}" dt="2023-08-28T07:41:01.310" v="2693" actId="2696"/>
        <pc:sldMkLst>
          <pc:docMk/>
          <pc:sldMk cId="1563887401" sldId="554"/>
        </pc:sldMkLst>
      </pc:sldChg>
      <pc:sldChg chg="addSp delSp modSp mod modTransition delAnim">
        <pc:chgData name="Leitha DELVES" userId="ac1ab91b-5a28-4866-9780-dc4fc4bae4f9" providerId="ADAL" clId="{D5FA0371-4686-EC41-A6D7-262B35121665}" dt="2023-08-28T09:19:34.552" v="3367" actId="962"/>
        <pc:sldMkLst>
          <pc:docMk/>
          <pc:sldMk cId="1143932597" sldId="555"/>
        </pc:sldMkLst>
        <pc:picChg chg="add del mod">
          <ac:chgData name="Leitha DELVES" userId="ac1ab91b-5a28-4866-9780-dc4fc4bae4f9" providerId="ADAL" clId="{D5FA0371-4686-EC41-A6D7-262B35121665}" dt="2023-08-28T07:50:20.565" v="2776" actId="478"/>
          <ac:picMkLst>
            <pc:docMk/>
            <pc:sldMk cId="1143932597" sldId="555"/>
            <ac:picMk id="9" creationId="{9FF8A6B6-4344-3F37-32E0-10578C10CB33}"/>
          </ac:picMkLst>
        </pc:picChg>
        <pc:picChg chg="add mod">
          <ac:chgData name="Leitha DELVES" userId="ac1ab91b-5a28-4866-9780-dc4fc4bae4f9" providerId="ADAL" clId="{D5FA0371-4686-EC41-A6D7-262B35121665}" dt="2023-08-28T09:19:34.552" v="3367" actId="962"/>
          <ac:picMkLst>
            <pc:docMk/>
            <pc:sldMk cId="1143932597" sldId="555"/>
            <ac:picMk id="14" creationId="{00E1C3E2-3E86-C940-8DA0-AD56402FA630}"/>
          </ac:picMkLst>
        </pc:picChg>
        <pc:picChg chg="add del mod">
          <ac:chgData name="Leitha DELVES" userId="ac1ab91b-5a28-4866-9780-dc4fc4bae4f9" providerId="ADAL" clId="{D5FA0371-4686-EC41-A6D7-262B35121665}" dt="2023-08-28T07:53:02.538" v="2783" actId="478"/>
          <ac:picMkLst>
            <pc:docMk/>
            <pc:sldMk cId="1143932597" sldId="555"/>
            <ac:picMk id="17" creationId="{AFAE893D-9575-2DE4-1E6C-BD5F7942DF9A}"/>
          </ac:picMkLst>
        </pc:picChg>
      </pc:sldChg>
      <pc:sldChg chg="addSp modSp mod modTransition">
        <pc:chgData name="Leitha DELVES" userId="ac1ab91b-5a28-4866-9780-dc4fc4bae4f9" providerId="ADAL" clId="{D5FA0371-4686-EC41-A6D7-262B35121665}" dt="2023-08-28T09:19:49.807" v="3371" actId="962"/>
        <pc:sldMkLst>
          <pc:docMk/>
          <pc:sldMk cId="3774283345" sldId="557"/>
        </pc:sldMkLst>
        <pc:spChg chg="mod">
          <ac:chgData name="Leitha DELVES" userId="ac1ab91b-5a28-4866-9780-dc4fc4bae4f9" providerId="ADAL" clId="{D5FA0371-4686-EC41-A6D7-262B35121665}" dt="2023-08-28T06:38:06.167" v="340" actId="20577"/>
          <ac:spMkLst>
            <pc:docMk/>
            <pc:sldMk cId="3774283345" sldId="557"/>
            <ac:spMk id="2" creationId="{AE3D35E6-CC55-C238-C997-E9E54C929BC6}"/>
          </ac:spMkLst>
        </pc:spChg>
        <pc:spChg chg="mod">
          <ac:chgData name="Leitha DELVES" userId="ac1ab91b-5a28-4866-9780-dc4fc4bae4f9" providerId="ADAL" clId="{D5FA0371-4686-EC41-A6D7-262B35121665}" dt="2023-08-28T06:42:03.695" v="614" actId="20577"/>
          <ac:spMkLst>
            <pc:docMk/>
            <pc:sldMk cId="3774283345" sldId="557"/>
            <ac:spMk id="3" creationId="{1542B101-338E-AD85-9A59-1EF56C679B2B}"/>
          </ac:spMkLst>
        </pc:spChg>
        <pc:picChg chg="add mod">
          <ac:chgData name="Leitha DELVES" userId="ac1ab91b-5a28-4866-9780-dc4fc4bae4f9" providerId="ADAL" clId="{D5FA0371-4686-EC41-A6D7-262B35121665}" dt="2023-08-28T09:19:49.807" v="3371" actId="962"/>
          <ac:picMkLst>
            <pc:docMk/>
            <pc:sldMk cId="3774283345" sldId="557"/>
            <ac:picMk id="6" creationId="{D5FEB5D3-DA48-B92B-1CA4-427A1921991F}"/>
          </ac:picMkLst>
        </pc:picChg>
      </pc:sldChg>
      <pc:sldChg chg="addSp delSp modSp add mod modTransition">
        <pc:chgData name="Leitha DELVES" userId="ac1ab91b-5a28-4866-9780-dc4fc4bae4f9" providerId="ADAL" clId="{D5FA0371-4686-EC41-A6D7-262B35121665}" dt="2023-08-28T09:20:04.227" v="3377" actId="962"/>
        <pc:sldMkLst>
          <pc:docMk/>
          <pc:sldMk cId="2494808322" sldId="558"/>
        </pc:sldMkLst>
        <pc:spChg chg="mod">
          <ac:chgData name="Leitha DELVES" userId="ac1ab91b-5a28-4866-9780-dc4fc4bae4f9" providerId="ADAL" clId="{D5FA0371-4686-EC41-A6D7-262B35121665}" dt="2023-08-28T07:21:30.921" v="1870" actId="113"/>
          <ac:spMkLst>
            <pc:docMk/>
            <pc:sldMk cId="2494808322" sldId="558"/>
            <ac:spMk id="2" creationId="{668D8922-3735-3EC8-786E-677CBFA99F88}"/>
          </ac:spMkLst>
        </pc:spChg>
        <pc:spChg chg="add del mod">
          <ac:chgData name="Leitha DELVES" userId="ac1ab91b-5a28-4866-9780-dc4fc4bae4f9" providerId="ADAL" clId="{D5FA0371-4686-EC41-A6D7-262B35121665}" dt="2023-08-28T07:19:31.413" v="1495"/>
          <ac:spMkLst>
            <pc:docMk/>
            <pc:sldMk cId="2494808322" sldId="558"/>
            <ac:spMk id="3" creationId="{5A535FC7-05C6-4D61-795F-FE220F381F7A}"/>
          </ac:spMkLst>
        </pc:spChg>
        <pc:spChg chg="mod">
          <ac:chgData name="Leitha DELVES" userId="ac1ab91b-5a28-4866-9780-dc4fc4bae4f9" providerId="ADAL" clId="{D5FA0371-4686-EC41-A6D7-262B35121665}" dt="2023-08-28T07:17:25.564" v="1407" actId="20577"/>
          <ac:spMkLst>
            <pc:docMk/>
            <pc:sldMk cId="2494808322" sldId="558"/>
            <ac:spMk id="4" creationId="{56CBECCC-C38F-5E28-63B2-7643027D55A8}"/>
          </ac:spMkLst>
        </pc:spChg>
        <pc:picChg chg="add mod">
          <ac:chgData name="Leitha DELVES" userId="ac1ab91b-5a28-4866-9780-dc4fc4bae4f9" providerId="ADAL" clId="{D5FA0371-4686-EC41-A6D7-262B35121665}" dt="2023-08-28T09:20:04.227" v="3377" actId="962"/>
          <ac:picMkLst>
            <pc:docMk/>
            <pc:sldMk cId="2494808322" sldId="558"/>
            <ac:picMk id="6" creationId="{2A7437DE-B555-7314-17F9-2DEFABBCE9BE}"/>
          </ac:picMkLst>
        </pc:picChg>
      </pc:sldChg>
      <pc:sldChg chg="addSp delSp modSp add mod ord modTransition">
        <pc:chgData name="Leitha DELVES" userId="ac1ab91b-5a28-4866-9780-dc4fc4bae4f9" providerId="ADAL" clId="{D5FA0371-4686-EC41-A6D7-262B35121665}" dt="2023-08-28T09:20:09.052" v="3379" actId="962"/>
        <pc:sldMkLst>
          <pc:docMk/>
          <pc:sldMk cId="911600906" sldId="559"/>
        </pc:sldMkLst>
        <pc:spChg chg="mod">
          <ac:chgData name="Leitha DELVES" userId="ac1ab91b-5a28-4866-9780-dc4fc4bae4f9" providerId="ADAL" clId="{D5FA0371-4686-EC41-A6D7-262B35121665}" dt="2023-08-28T07:23:54.833" v="1910" actId="20577"/>
          <ac:spMkLst>
            <pc:docMk/>
            <pc:sldMk cId="911600906" sldId="559"/>
            <ac:spMk id="2" creationId="{EC56817F-6532-1548-905D-5B55BD72A234}"/>
          </ac:spMkLst>
        </pc:spChg>
        <pc:spChg chg="mod">
          <ac:chgData name="Leitha DELVES" userId="ac1ab91b-5a28-4866-9780-dc4fc4bae4f9" providerId="ADAL" clId="{D5FA0371-4686-EC41-A6D7-262B35121665}" dt="2023-08-28T07:24:27.362" v="1933" actId="20577"/>
          <ac:spMkLst>
            <pc:docMk/>
            <pc:sldMk cId="911600906" sldId="559"/>
            <ac:spMk id="3" creationId="{329D3A2F-0DA5-0B49-8BEB-F91F5C149F52}"/>
          </ac:spMkLst>
        </pc:spChg>
        <pc:picChg chg="del">
          <ac:chgData name="Leitha DELVES" userId="ac1ab91b-5a28-4866-9780-dc4fc4bae4f9" providerId="ADAL" clId="{D5FA0371-4686-EC41-A6D7-262B35121665}" dt="2023-08-28T07:29:02.459" v="1934" actId="478"/>
          <ac:picMkLst>
            <pc:docMk/>
            <pc:sldMk cId="911600906" sldId="559"/>
            <ac:picMk id="5" creationId="{3E9E53E3-A291-1388-7E31-01A8781DCC38}"/>
          </ac:picMkLst>
        </pc:picChg>
        <pc:picChg chg="add mod">
          <ac:chgData name="Leitha DELVES" userId="ac1ab91b-5a28-4866-9780-dc4fc4bae4f9" providerId="ADAL" clId="{D5FA0371-4686-EC41-A6D7-262B35121665}" dt="2023-08-28T07:29:49.812" v="2013" actId="962"/>
          <ac:picMkLst>
            <pc:docMk/>
            <pc:sldMk cId="911600906" sldId="559"/>
            <ac:picMk id="6" creationId="{E67A6438-F1A6-22BD-9833-59973F03C569}"/>
          </ac:picMkLst>
        </pc:picChg>
        <pc:picChg chg="add mod">
          <ac:chgData name="Leitha DELVES" userId="ac1ab91b-5a28-4866-9780-dc4fc4bae4f9" providerId="ADAL" clId="{D5FA0371-4686-EC41-A6D7-262B35121665}" dt="2023-08-28T09:20:09.052" v="3379" actId="962"/>
          <ac:picMkLst>
            <pc:docMk/>
            <pc:sldMk cId="911600906" sldId="559"/>
            <ac:picMk id="7" creationId="{78E0ACC3-A1D9-0EA5-3A26-E81ED3D2B56B}"/>
          </ac:picMkLst>
        </pc:picChg>
      </pc:sldChg>
      <pc:sldChg chg="addSp delSp modSp add mod modTransition">
        <pc:chgData name="Leitha DELVES" userId="ac1ab91b-5a28-4866-9780-dc4fc4bae4f9" providerId="ADAL" clId="{D5FA0371-4686-EC41-A6D7-262B35121665}" dt="2023-08-28T09:20:13.656" v="3381" actId="962"/>
        <pc:sldMkLst>
          <pc:docMk/>
          <pc:sldMk cId="536349492" sldId="560"/>
        </pc:sldMkLst>
        <pc:spChg chg="mod">
          <ac:chgData name="Leitha DELVES" userId="ac1ab91b-5a28-4866-9780-dc4fc4bae4f9" providerId="ADAL" clId="{D5FA0371-4686-EC41-A6D7-262B35121665}" dt="2023-08-28T07:33:17.019" v="2344" actId="20577"/>
          <ac:spMkLst>
            <pc:docMk/>
            <pc:sldMk cId="536349492" sldId="560"/>
            <ac:spMk id="2" creationId="{EC56817F-6532-1548-905D-5B55BD72A234}"/>
          </ac:spMkLst>
        </pc:spChg>
        <pc:spChg chg="mod">
          <ac:chgData name="Leitha DELVES" userId="ac1ab91b-5a28-4866-9780-dc4fc4bae4f9" providerId="ADAL" clId="{D5FA0371-4686-EC41-A6D7-262B35121665}" dt="2023-08-28T07:35:03.907" v="2489" actId="1076"/>
          <ac:spMkLst>
            <pc:docMk/>
            <pc:sldMk cId="536349492" sldId="560"/>
            <ac:spMk id="3" creationId="{329D3A2F-0DA5-0B49-8BEB-F91F5C149F52}"/>
          </ac:spMkLst>
        </pc:spChg>
        <pc:picChg chg="add mod">
          <ac:chgData name="Leitha DELVES" userId="ac1ab91b-5a28-4866-9780-dc4fc4bae4f9" providerId="ADAL" clId="{D5FA0371-4686-EC41-A6D7-262B35121665}" dt="2023-08-28T07:34:57.647" v="2488" actId="1076"/>
          <ac:picMkLst>
            <pc:docMk/>
            <pc:sldMk cId="536349492" sldId="560"/>
            <ac:picMk id="5" creationId="{053B8410-2AC3-8671-1082-81F53B4CF791}"/>
          </ac:picMkLst>
        </pc:picChg>
        <pc:picChg chg="del">
          <ac:chgData name="Leitha DELVES" userId="ac1ab91b-5a28-4866-9780-dc4fc4bae4f9" providerId="ADAL" clId="{D5FA0371-4686-EC41-A6D7-262B35121665}" dt="2023-08-28T07:31:27.522" v="2015" actId="478"/>
          <ac:picMkLst>
            <pc:docMk/>
            <pc:sldMk cId="536349492" sldId="560"/>
            <ac:picMk id="6" creationId="{E67A6438-F1A6-22BD-9833-59973F03C569}"/>
          </ac:picMkLst>
        </pc:picChg>
        <pc:picChg chg="add mod">
          <ac:chgData name="Leitha DELVES" userId="ac1ab91b-5a28-4866-9780-dc4fc4bae4f9" providerId="ADAL" clId="{D5FA0371-4686-EC41-A6D7-262B35121665}" dt="2023-08-28T09:20:13.656" v="3381" actId="962"/>
          <ac:picMkLst>
            <pc:docMk/>
            <pc:sldMk cId="536349492" sldId="560"/>
            <ac:picMk id="7" creationId="{E1EA916C-9C25-6E27-8870-98E371F80239}"/>
          </ac:picMkLst>
        </pc:picChg>
      </pc:sldChg>
      <pc:sldChg chg="addSp modSp add mod ord modTransition">
        <pc:chgData name="Leitha DELVES" userId="ac1ab91b-5a28-4866-9780-dc4fc4bae4f9" providerId="ADAL" clId="{D5FA0371-4686-EC41-A6D7-262B35121665}" dt="2023-08-28T09:20:18.352" v="3383" actId="962"/>
        <pc:sldMkLst>
          <pc:docMk/>
          <pc:sldMk cId="1413846136" sldId="561"/>
        </pc:sldMkLst>
        <pc:spChg chg="mod">
          <ac:chgData name="Leitha DELVES" userId="ac1ab91b-5a28-4866-9780-dc4fc4bae4f9" providerId="ADAL" clId="{D5FA0371-4686-EC41-A6D7-262B35121665}" dt="2023-08-28T08:54:29.678" v="3276" actId="20577"/>
          <ac:spMkLst>
            <pc:docMk/>
            <pc:sldMk cId="1413846136" sldId="561"/>
            <ac:spMk id="2" creationId="{668D8922-3735-3EC8-786E-677CBFA99F88}"/>
          </ac:spMkLst>
        </pc:spChg>
        <pc:spChg chg="mod">
          <ac:chgData name="Leitha DELVES" userId="ac1ab91b-5a28-4866-9780-dc4fc4bae4f9" providerId="ADAL" clId="{D5FA0371-4686-EC41-A6D7-262B35121665}" dt="2023-08-28T07:36:10.399" v="2520" actId="20577"/>
          <ac:spMkLst>
            <pc:docMk/>
            <pc:sldMk cId="1413846136" sldId="561"/>
            <ac:spMk id="4" creationId="{56CBECCC-C38F-5E28-63B2-7643027D55A8}"/>
          </ac:spMkLst>
        </pc:spChg>
        <pc:spChg chg="add mod">
          <ac:chgData name="Leitha DELVES" userId="ac1ab91b-5a28-4866-9780-dc4fc4bae4f9" providerId="ADAL" clId="{D5FA0371-4686-EC41-A6D7-262B35121665}" dt="2023-08-28T08:54:00.017" v="3237" actId="20577"/>
          <ac:spMkLst>
            <pc:docMk/>
            <pc:sldMk cId="1413846136" sldId="561"/>
            <ac:spMk id="9" creationId="{1EFE6579-FB96-0143-FB27-F13347046B0F}"/>
          </ac:spMkLst>
        </pc:spChg>
        <pc:picChg chg="add mod">
          <ac:chgData name="Leitha DELVES" userId="ac1ab91b-5a28-4866-9780-dc4fc4bae4f9" providerId="ADAL" clId="{D5FA0371-4686-EC41-A6D7-262B35121665}" dt="2023-08-28T09:20:18.352" v="3383" actId="962"/>
          <ac:picMkLst>
            <pc:docMk/>
            <pc:sldMk cId="1413846136" sldId="561"/>
            <ac:picMk id="6" creationId="{9B033F07-3B8D-3E71-1A5D-772BFD2837C7}"/>
          </ac:picMkLst>
        </pc:picChg>
      </pc:sldChg>
      <pc:sldChg chg="addSp modSp add mod modTransition">
        <pc:chgData name="Leitha DELVES" userId="ac1ab91b-5a28-4866-9780-dc4fc4bae4f9" providerId="ADAL" clId="{D5FA0371-4686-EC41-A6D7-262B35121665}" dt="2023-08-28T09:20:23.069" v="3385" actId="962"/>
        <pc:sldMkLst>
          <pc:docMk/>
          <pc:sldMk cId="1890199985" sldId="562"/>
        </pc:sldMkLst>
        <pc:spChg chg="mod">
          <ac:chgData name="Leitha DELVES" userId="ac1ab91b-5a28-4866-9780-dc4fc4bae4f9" providerId="ADAL" clId="{D5FA0371-4686-EC41-A6D7-262B35121665}" dt="2023-08-28T08:55:41.462" v="3328" actId="20577"/>
          <ac:spMkLst>
            <pc:docMk/>
            <pc:sldMk cId="1890199985" sldId="562"/>
            <ac:spMk id="2" creationId="{668D8922-3735-3EC8-786E-677CBFA99F88}"/>
          </ac:spMkLst>
        </pc:spChg>
        <pc:spChg chg="mod">
          <ac:chgData name="Leitha DELVES" userId="ac1ab91b-5a28-4866-9780-dc4fc4bae4f9" providerId="ADAL" clId="{D5FA0371-4686-EC41-A6D7-262B35121665}" dt="2023-08-28T07:38:07.110" v="2609" actId="20577"/>
          <ac:spMkLst>
            <pc:docMk/>
            <pc:sldMk cId="1890199985" sldId="562"/>
            <ac:spMk id="4" creationId="{56CBECCC-C38F-5E28-63B2-7643027D55A8}"/>
          </ac:spMkLst>
        </pc:spChg>
        <pc:picChg chg="add mod">
          <ac:chgData name="Leitha DELVES" userId="ac1ab91b-5a28-4866-9780-dc4fc4bae4f9" providerId="ADAL" clId="{D5FA0371-4686-EC41-A6D7-262B35121665}" dt="2023-08-28T09:20:23.069" v="3385" actId="962"/>
          <ac:picMkLst>
            <pc:docMk/>
            <pc:sldMk cId="1890199985" sldId="562"/>
            <ac:picMk id="6" creationId="{224281FE-05D7-1803-6551-B9B20D4698AD}"/>
          </ac:picMkLst>
        </pc:picChg>
      </pc:sldChg>
    </pc:docChg>
  </pc:docChgLst>
  <pc:docChgLst>
    <pc:chgData name="Gabrielle O'Brien" userId="84253a4a-7f5f-41aa-b313-f8fde2d05afd" providerId="ADAL" clId="{C117C40C-39E2-4D5D-A641-6F4FEEDFCB88}"/>
    <pc:docChg chg="custSel addSld delSld modSld sldOrd modMainMaster">
      <pc:chgData name="Gabrielle O'Brien" userId="84253a4a-7f5f-41aa-b313-f8fde2d05afd" providerId="ADAL" clId="{C117C40C-39E2-4D5D-A641-6F4FEEDFCB88}" dt="2023-08-09T23:18:28.468" v="1228" actId="1076"/>
      <pc:docMkLst>
        <pc:docMk/>
      </pc:docMkLst>
      <pc:sldChg chg="addSp modSp mod modNotesTx">
        <pc:chgData name="Gabrielle O'Brien" userId="84253a4a-7f5f-41aa-b313-f8fde2d05afd" providerId="ADAL" clId="{C117C40C-39E2-4D5D-A641-6F4FEEDFCB88}" dt="2023-08-03T05:34:20.978" v="1210" actId="20577"/>
        <pc:sldMkLst>
          <pc:docMk/>
          <pc:sldMk cId="2094061527" sldId="344"/>
        </pc:sldMkLst>
        <pc:spChg chg="add mod">
          <ac:chgData name="Gabrielle O'Brien" userId="84253a4a-7f5f-41aa-b313-f8fde2d05afd" providerId="ADAL" clId="{C117C40C-39E2-4D5D-A641-6F4FEEDFCB88}" dt="2023-08-03T02:15:03.094" v="544" actId="404"/>
          <ac:spMkLst>
            <pc:docMk/>
            <pc:sldMk cId="2094061527" sldId="344"/>
            <ac:spMk id="2" creationId="{7B234991-99D4-2CC7-CB7F-020C21EBFFBD}"/>
          </ac:spMkLst>
        </pc:spChg>
        <pc:spChg chg="mod">
          <ac:chgData name="Gabrielle O'Brien" userId="84253a4a-7f5f-41aa-b313-f8fde2d05afd" providerId="ADAL" clId="{C117C40C-39E2-4D5D-A641-6F4FEEDFCB88}" dt="2023-08-03T02:14:56.005" v="541" actId="1076"/>
          <ac:spMkLst>
            <pc:docMk/>
            <pc:sldMk cId="2094061527" sldId="344"/>
            <ac:spMk id="7" creationId="{646AC9DA-37D8-2BDA-6921-451BB2ABC026}"/>
          </ac:spMkLst>
        </pc:spChg>
      </pc:sldChg>
      <pc:sldChg chg="modSp mod">
        <pc:chgData name="Gabrielle O'Brien" userId="84253a4a-7f5f-41aa-b313-f8fde2d05afd" providerId="ADAL" clId="{C117C40C-39E2-4D5D-A641-6F4FEEDFCB88}" dt="2023-08-03T02:04:08.744" v="57" actId="1076"/>
        <pc:sldMkLst>
          <pc:docMk/>
          <pc:sldMk cId="58481184" sldId="526"/>
        </pc:sldMkLst>
        <pc:spChg chg="mod">
          <ac:chgData name="Gabrielle O'Brien" userId="84253a4a-7f5f-41aa-b313-f8fde2d05afd" providerId="ADAL" clId="{C117C40C-39E2-4D5D-A641-6F4FEEDFCB88}" dt="2023-08-03T02:04:04.542" v="56" actId="1076"/>
          <ac:spMkLst>
            <pc:docMk/>
            <pc:sldMk cId="58481184" sldId="526"/>
            <ac:spMk id="2" creationId="{AE3D35E6-CC55-C238-C997-E9E54C929BC6}"/>
          </ac:spMkLst>
        </pc:spChg>
        <pc:spChg chg="mod">
          <ac:chgData name="Gabrielle O'Brien" userId="84253a4a-7f5f-41aa-b313-f8fde2d05afd" providerId="ADAL" clId="{C117C40C-39E2-4D5D-A641-6F4FEEDFCB88}" dt="2023-08-03T02:04:08.744" v="57" actId="1076"/>
          <ac:spMkLst>
            <pc:docMk/>
            <pc:sldMk cId="58481184" sldId="526"/>
            <ac:spMk id="3" creationId="{1542B101-338E-AD85-9A59-1EF56C679B2B}"/>
          </ac:spMkLst>
        </pc:spChg>
      </pc:sldChg>
      <pc:sldChg chg="modNotesTx">
        <pc:chgData name="Gabrielle O'Brien" userId="84253a4a-7f5f-41aa-b313-f8fde2d05afd" providerId="ADAL" clId="{C117C40C-39E2-4D5D-A641-6F4FEEDFCB88}" dt="2023-08-03T02:20:10.446" v="981" actId="20577"/>
        <pc:sldMkLst>
          <pc:docMk/>
          <pc:sldMk cId="745207419" sldId="533"/>
        </pc:sldMkLst>
      </pc:sldChg>
      <pc:sldChg chg="modSp mod">
        <pc:chgData name="Gabrielle O'Brien" userId="84253a4a-7f5f-41aa-b313-f8fde2d05afd" providerId="ADAL" clId="{C117C40C-39E2-4D5D-A641-6F4FEEDFCB88}" dt="2023-08-03T06:41:14.921" v="1222" actId="1076"/>
        <pc:sldMkLst>
          <pc:docMk/>
          <pc:sldMk cId="1812307906" sldId="540"/>
        </pc:sldMkLst>
        <pc:spChg chg="mod">
          <ac:chgData name="Gabrielle O'Brien" userId="84253a4a-7f5f-41aa-b313-f8fde2d05afd" providerId="ADAL" clId="{C117C40C-39E2-4D5D-A641-6F4FEEDFCB88}" dt="2023-08-03T02:18:49.386" v="830" actId="1076"/>
          <ac:spMkLst>
            <pc:docMk/>
            <pc:sldMk cId="1812307906" sldId="540"/>
            <ac:spMk id="2" creationId="{EC56817F-6532-1548-905D-5B55BD72A234}"/>
          </ac:spMkLst>
        </pc:spChg>
        <pc:spChg chg="mod">
          <ac:chgData name="Gabrielle O'Brien" userId="84253a4a-7f5f-41aa-b313-f8fde2d05afd" providerId="ADAL" clId="{C117C40C-39E2-4D5D-A641-6F4FEEDFCB88}" dt="2023-08-03T06:41:14.921" v="1222" actId="1076"/>
          <ac:spMkLst>
            <pc:docMk/>
            <pc:sldMk cId="1812307906" sldId="540"/>
            <ac:spMk id="3" creationId="{329D3A2F-0DA5-0B49-8BEB-F91F5C149F52}"/>
          </ac:spMkLst>
        </pc:spChg>
      </pc:sldChg>
      <pc:sldChg chg="modSp mod modNotesTx">
        <pc:chgData name="Gabrielle O'Brien" userId="84253a4a-7f5f-41aa-b313-f8fde2d05afd" providerId="ADAL" clId="{C117C40C-39E2-4D5D-A641-6F4FEEDFCB88}" dt="2023-08-03T02:21:04.123" v="1115" actId="20577"/>
        <pc:sldMkLst>
          <pc:docMk/>
          <pc:sldMk cId="692082286" sldId="543"/>
        </pc:sldMkLst>
        <pc:spChg chg="mod">
          <ac:chgData name="Gabrielle O'Brien" userId="84253a4a-7f5f-41aa-b313-f8fde2d05afd" providerId="ADAL" clId="{C117C40C-39E2-4D5D-A641-6F4FEEDFCB88}" dt="2023-08-03T02:08:37.167" v="209" actId="1076"/>
          <ac:spMkLst>
            <pc:docMk/>
            <pc:sldMk cId="692082286" sldId="543"/>
            <ac:spMk id="3" creationId="{31BA7D5D-17DD-FC44-8686-FDFE68CECB7D}"/>
          </ac:spMkLst>
        </pc:spChg>
        <pc:spChg chg="mod">
          <ac:chgData name="Gabrielle O'Brien" userId="84253a4a-7f5f-41aa-b313-f8fde2d05afd" providerId="ADAL" clId="{C117C40C-39E2-4D5D-A641-6F4FEEDFCB88}" dt="2023-08-03T02:08:32.028" v="208" actId="1076"/>
          <ac:spMkLst>
            <pc:docMk/>
            <pc:sldMk cId="692082286" sldId="543"/>
            <ac:spMk id="5" creationId="{39248CB3-516F-1F4D-9683-0181E8561B04}"/>
          </ac:spMkLst>
        </pc:spChg>
      </pc:sldChg>
      <pc:sldChg chg="modNotesTx">
        <pc:chgData name="Gabrielle O'Brien" userId="84253a4a-7f5f-41aa-b313-f8fde2d05afd" providerId="ADAL" clId="{C117C40C-39E2-4D5D-A641-6F4FEEDFCB88}" dt="2023-08-03T02:19:45.374" v="935"/>
        <pc:sldMkLst>
          <pc:docMk/>
          <pc:sldMk cId="4060758831" sldId="551"/>
        </pc:sldMkLst>
      </pc:sldChg>
      <pc:sldChg chg="modSp mod ord">
        <pc:chgData name="Gabrielle O'Brien" userId="84253a4a-7f5f-41aa-b313-f8fde2d05afd" providerId="ADAL" clId="{C117C40C-39E2-4D5D-A641-6F4FEEDFCB88}" dt="2023-08-03T06:41:32.772" v="1225" actId="1076"/>
        <pc:sldMkLst>
          <pc:docMk/>
          <pc:sldMk cId="122295055" sldId="553"/>
        </pc:sldMkLst>
        <pc:spChg chg="mod">
          <ac:chgData name="Gabrielle O'Brien" userId="84253a4a-7f5f-41aa-b313-f8fde2d05afd" providerId="ADAL" clId="{C117C40C-39E2-4D5D-A641-6F4FEEDFCB88}" dt="2023-08-03T06:41:26.285" v="1223" actId="1076"/>
          <ac:spMkLst>
            <pc:docMk/>
            <pc:sldMk cId="122295055" sldId="553"/>
            <ac:spMk id="4" creationId="{56CBECCC-C38F-5E28-63B2-7643027D55A8}"/>
          </ac:spMkLst>
        </pc:spChg>
        <pc:spChg chg="mod">
          <ac:chgData name="Gabrielle O'Brien" userId="84253a4a-7f5f-41aa-b313-f8fde2d05afd" providerId="ADAL" clId="{C117C40C-39E2-4D5D-A641-6F4FEEDFCB88}" dt="2023-08-03T06:41:28.428" v="1224" actId="1076"/>
          <ac:spMkLst>
            <pc:docMk/>
            <pc:sldMk cId="122295055" sldId="553"/>
            <ac:spMk id="22" creationId="{60176525-4361-E4F8-68F4-6D5C1F054192}"/>
          </ac:spMkLst>
        </pc:spChg>
        <pc:spChg chg="mod">
          <ac:chgData name="Gabrielle O'Brien" userId="84253a4a-7f5f-41aa-b313-f8fde2d05afd" providerId="ADAL" clId="{C117C40C-39E2-4D5D-A641-6F4FEEDFCB88}" dt="2023-08-03T06:41:32.772" v="1225" actId="1076"/>
          <ac:spMkLst>
            <pc:docMk/>
            <pc:sldMk cId="122295055" sldId="553"/>
            <ac:spMk id="23" creationId="{1A820054-758E-5637-E2B4-7E0E06E48412}"/>
          </ac:spMkLst>
        </pc:spChg>
      </pc:sldChg>
      <pc:sldChg chg="modSp mod ord modNotesTx">
        <pc:chgData name="Gabrielle O'Brien" userId="84253a4a-7f5f-41aa-b313-f8fde2d05afd" providerId="ADAL" clId="{C117C40C-39E2-4D5D-A641-6F4FEEDFCB88}" dt="2023-08-03T02:19:38.897" v="934" actId="20577"/>
        <pc:sldMkLst>
          <pc:docMk/>
          <pc:sldMk cId="1563887401" sldId="554"/>
        </pc:sldMkLst>
        <pc:spChg chg="mod">
          <ac:chgData name="Gabrielle O'Brien" userId="84253a4a-7f5f-41aa-b313-f8fde2d05afd" providerId="ADAL" clId="{C117C40C-39E2-4D5D-A641-6F4FEEDFCB88}" dt="2023-08-03T02:19:04.762" v="832" actId="1076"/>
          <ac:spMkLst>
            <pc:docMk/>
            <pc:sldMk cId="1563887401" sldId="554"/>
            <ac:spMk id="4" creationId="{56CBECCC-C38F-5E28-63B2-7643027D55A8}"/>
          </ac:spMkLst>
        </pc:spChg>
        <pc:spChg chg="mod">
          <ac:chgData name="Gabrielle O'Brien" userId="84253a4a-7f5f-41aa-b313-f8fde2d05afd" providerId="ADAL" clId="{C117C40C-39E2-4D5D-A641-6F4FEEDFCB88}" dt="2023-08-03T02:19:08.107" v="833" actId="1076"/>
          <ac:spMkLst>
            <pc:docMk/>
            <pc:sldMk cId="1563887401" sldId="554"/>
            <ac:spMk id="23" creationId="{1A820054-758E-5637-E2B4-7E0E06E48412}"/>
          </ac:spMkLst>
        </pc:spChg>
        <pc:picChg chg="mod">
          <ac:chgData name="Gabrielle O'Brien" userId="84253a4a-7f5f-41aa-b313-f8fde2d05afd" providerId="ADAL" clId="{C117C40C-39E2-4D5D-A641-6F4FEEDFCB88}" dt="2023-08-03T02:19:10.695" v="834" actId="1076"/>
          <ac:picMkLst>
            <pc:docMk/>
            <pc:sldMk cId="1563887401" sldId="554"/>
            <ac:picMk id="24" creationId="{AE8DEA8C-E5AA-0F1B-AC23-C13646380973}"/>
          </ac:picMkLst>
        </pc:picChg>
      </pc:sldChg>
      <pc:sldChg chg="addSp delSp modSp add mod ord modNotesTx">
        <pc:chgData name="Gabrielle O'Brien" userId="84253a4a-7f5f-41aa-b313-f8fde2d05afd" providerId="ADAL" clId="{C117C40C-39E2-4D5D-A641-6F4FEEDFCB88}" dt="2023-08-03T06:41:01.483" v="1221" actId="1076"/>
        <pc:sldMkLst>
          <pc:docMk/>
          <pc:sldMk cId="1143932597" sldId="555"/>
        </pc:sldMkLst>
        <pc:spChg chg="mod">
          <ac:chgData name="Gabrielle O'Brien" userId="84253a4a-7f5f-41aa-b313-f8fde2d05afd" providerId="ADAL" clId="{C117C40C-39E2-4D5D-A641-6F4FEEDFCB88}" dt="2023-08-03T05:51:54.878" v="1220" actId="1076"/>
          <ac:spMkLst>
            <pc:docMk/>
            <pc:sldMk cId="1143932597" sldId="555"/>
            <ac:spMk id="2" creationId="{AE3D35E6-CC55-C238-C997-E9E54C929BC6}"/>
          </ac:spMkLst>
        </pc:spChg>
        <pc:spChg chg="del mod">
          <ac:chgData name="Gabrielle O'Brien" userId="84253a4a-7f5f-41aa-b313-f8fde2d05afd" providerId="ADAL" clId="{C117C40C-39E2-4D5D-A641-6F4FEEDFCB88}" dt="2023-08-03T02:16:27.829" v="592" actId="478"/>
          <ac:spMkLst>
            <pc:docMk/>
            <pc:sldMk cId="1143932597" sldId="555"/>
            <ac:spMk id="3" creationId="{1542B101-338E-AD85-9A59-1EF56C679B2B}"/>
          </ac:spMkLst>
        </pc:spChg>
        <pc:spChg chg="add mod">
          <ac:chgData name="Gabrielle O'Brien" userId="84253a4a-7f5f-41aa-b313-f8fde2d05afd" providerId="ADAL" clId="{C117C40C-39E2-4D5D-A641-6F4FEEDFCB88}" dt="2023-08-03T05:51:51.592" v="1219" actId="1076"/>
          <ac:spMkLst>
            <pc:docMk/>
            <pc:sldMk cId="1143932597" sldId="555"/>
            <ac:spMk id="4" creationId="{67B36043-17AC-85C7-6490-DEA78759496F}"/>
          </ac:spMkLst>
        </pc:spChg>
        <pc:spChg chg="add del mod">
          <ac:chgData name="Gabrielle O'Brien" userId="84253a4a-7f5f-41aa-b313-f8fde2d05afd" providerId="ADAL" clId="{C117C40C-39E2-4D5D-A641-6F4FEEDFCB88}" dt="2023-08-03T02:16:30.109" v="593" actId="478"/>
          <ac:spMkLst>
            <pc:docMk/>
            <pc:sldMk cId="1143932597" sldId="555"/>
            <ac:spMk id="8" creationId="{0D4003BB-0250-611D-449B-C218BA08A813}"/>
          </ac:spMkLst>
        </pc:spChg>
        <pc:picChg chg="add mod">
          <ac:chgData name="Gabrielle O'Brien" userId="84253a4a-7f5f-41aa-b313-f8fde2d05afd" providerId="ADAL" clId="{C117C40C-39E2-4D5D-A641-6F4FEEDFCB88}" dt="2023-08-03T06:41:01.483" v="1221" actId="1076"/>
          <ac:picMkLst>
            <pc:docMk/>
            <pc:sldMk cId="1143932597" sldId="555"/>
            <ac:picMk id="6" creationId="{05B93517-927A-8AD3-5496-3DF97AD42B83}"/>
          </ac:picMkLst>
        </pc:picChg>
      </pc:sldChg>
      <pc:sldChg chg="new del">
        <pc:chgData name="Gabrielle O'Brien" userId="84253a4a-7f5f-41aa-b313-f8fde2d05afd" providerId="ADAL" clId="{C117C40C-39E2-4D5D-A641-6F4FEEDFCB88}" dt="2023-08-03T02:16:08.132" v="549" actId="2696"/>
        <pc:sldMkLst>
          <pc:docMk/>
          <pc:sldMk cId="131180750" sldId="556"/>
        </pc:sldMkLst>
      </pc:sldChg>
      <pc:sldChg chg="delSp add mod">
        <pc:chgData name="Gabrielle O'Brien" userId="84253a4a-7f5f-41aa-b313-f8fde2d05afd" providerId="ADAL" clId="{C117C40C-39E2-4D5D-A641-6F4FEEDFCB88}" dt="2023-08-03T05:33:12.851" v="1175" actId="478"/>
        <pc:sldMkLst>
          <pc:docMk/>
          <pc:sldMk cId="3774283345" sldId="557"/>
        </pc:sldMkLst>
        <pc:spChg chg="del">
          <ac:chgData name="Gabrielle O'Brien" userId="84253a4a-7f5f-41aa-b313-f8fde2d05afd" providerId="ADAL" clId="{C117C40C-39E2-4D5D-A641-6F4FEEDFCB88}" dt="2023-08-03T05:33:09.379" v="1174" actId="478"/>
          <ac:spMkLst>
            <pc:docMk/>
            <pc:sldMk cId="3774283345" sldId="557"/>
            <ac:spMk id="4" creationId="{67B36043-17AC-85C7-6490-DEA78759496F}"/>
          </ac:spMkLst>
        </pc:spChg>
        <pc:picChg chg="del">
          <ac:chgData name="Gabrielle O'Brien" userId="84253a4a-7f5f-41aa-b313-f8fde2d05afd" providerId="ADAL" clId="{C117C40C-39E2-4D5D-A641-6F4FEEDFCB88}" dt="2023-08-03T05:33:12.851" v="1175" actId="478"/>
          <ac:picMkLst>
            <pc:docMk/>
            <pc:sldMk cId="3774283345" sldId="557"/>
            <ac:picMk id="6" creationId="{05B93517-927A-8AD3-5496-3DF97AD42B83}"/>
          </ac:picMkLst>
        </pc:picChg>
      </pc:sldChg>
      <pc:sldMasterChg chg="modSp mod modSldLayout">
        <pc:chgData name="Gabrielle O'Brien" userId="84253a4a-7f5f-41aa-b313-f8fde2d05afd" providerId="ADAL" clId="{C117C40C-39E2-4D5D-A641-6F4FEEDFCB88}" dt="2023-08-09T23:18:28.468" v="1228" actId="1076"/>
        <pc:sldMasterMkLst>
          <pc:docMk/>
          <pc:sldMasterMk cId="2746693748" sldId="2147483681"/>
        </pc:sldMasterMkLst>
        <pc:spChg chg="mod">
          <ac:chgData name="Gabrielle O'Brien" userId="84253a4a-7f5f-41aa-b313-f8fde2d05afd" providerId="ADAL" clId="{C117C40C-39E2-4D5D-A641-6F4FEEDFCB88}" dt="2023-08-09T23:18:28.468" v="1228" actId="1076"/>
          <ac:spMkLst>
            <pc:docMk/>
            <pc:sldMasterMk cId="2746693748" sldId="2147483681"/>
            <ac:spMk id="6" creationId="{D8E25527-407A-8B88-5BC2-175E4FBF2509}"/>
          </ac:spMkLst>
        </pc:spChg>
        <pc:picChg chg="mod">
          <ac:chgData name="Gabrielle O'Brien" userId="84253a4a-7f5f-41aa-b313-f8fde2d05afd" providerId="ADAL" clId="{C117C40C-39E2-4D5D-A641-6F4FEEDFCB88}" dt="2023-08-03T02:23:38.713" v="1116" actId="962"/>
          <ac:picMkLst>
            <pc:docMk/>
            <pc:sldMasterMk cId="2746693748" sldId="2147483681"/>
            <ac:picMk id="4" creationId="{F6242C31-D139-0035-DC8F-A407081EA644}"/>
          </ac:picMkLst>
        </pc:picChg>
        <pc:sldLayoutChg chg="delSp mod">
          <pc:chgData name="Gabrielle O'Brien" userId="84253a4a-7f5f-41aa-b313-f8fde2d05afd" providerId="ADAL" clId="{C117C40C-39E2-4D5D-A641-6F4FEEDFCB88}" dt="2023-08-03T02:24:45.503" v="1119" actId="478"/>
          <pc:sldLayoutMkLst>
            <pc:docMk/>
            <pc:sldMasterMk cId="2746693748" sldId="2147483681"/>
            <pc:sldLayoutMk cId="543584279" sldId="2147483688"/>
          </pc:sldLayoutMkLst>
          <pc:spChg chg="del">
            <ac:chgData name="Gabrielle O'Brien" userId="84253a4a-7f5f-41aa-b313-f8fde2d05afd" providerId="ADAL" clId="{C117C40C-39E2-4D5D-A641-6F4FEEDFCB88}" dt="2023-08-03T02:24:45.503" v="1119" actId="478"/>
            <ac:spMkLst>
              <pc:docMk/>
              <pc:sldMasterMk cId="2746693748" sldId="2147483681"/>
              <pc:sldLayoutMk cId="543584279" sldId="2147483688"/>
              <ac:spMk id="68" creationId="{00000000-0000-0000-0000-000000000000}"/>
            </ac:spMkLst>
          </pc:spChg>
        </pc:sldLayoutChg>
      </pc:sldMasterChg>
    </pc:docChg>
  </pc:docChgLst>
  <pc:docChgLst>
    <pc:chgData name="Kylie Geard" userId="b930dff3-5db0-4b18-9d4c-f929b90677dc" providerId="ADAL" clId="{B73DF388-A69C-4D24-8953-DACFDC5FC2C1}"/>
    <pc:docChg chg="undo custSel modSld">
      <pc:chgData name="Kylie Geard" userId="b930dff3-5db0-4b18-9d4c-f929b90677dc" providerId="ADAL" clId="{B73DF388-A69C-4D24-8953-DACFDC5FC2C1}" dt="2023-09-03T08:38:43.659" v="22" actId="478"/>
      <pc:docMkLst>
        <pc:docMk/>
      </pc:docMkLst>
      <pc:sldChg chg="delSp modSp mod delAnim modNotesTx">
        <pc:chgData name="Kylie Geard" userId="b930dff3-5db0-4b18-9d4c-f929b90677dc" providerId="ADAL" clId="{B73DF388-A69C-4D24-8953-DACFDC5FC2C1}" dt="2023-09-03T08:38:14.220" v="11" actId="478"/>
        <pc:sldMkLst>
          <pc:docMk/>
          <pc:sldMk cId="2094061527" sldId="344"/>
        </pc:sldMkLst>
        <pc:picChg chg="mod">
          <ac:chgData name="Kylie Geard" userId="b930dff3-5db0-4b18-9d4c-f929b90677dc" providerId="ADAL" clId="{B73DF388-A69C-4D24-8953-DACFDC5FC2C1}" dt="2023-08-31T12:18:03.561" v="2" actId="1076"/>
          <ac:picMkLst>
            <pc:docMk/>
            <pc:sldMk cId="2094061527" sldId="344"/>
            <ac:picMk id="4" creationId="{CC4F98E9-071C-4D7E-28A4-D6C127D852EC}"/>
          </ac:picMkLst>
        </pc:picChg>
        <pc:picChg chg="del">
          <ac:chgData name="Kylie Geard" userId="b930dff3-5db0-4b18-9d4c-f929b90677dc" providerId="ADAL" clId="{B73DF388-A69C-4D24-8953-DACFDC5FC2C1}" dt="2023-09-03T08:38:14.220" v="11" actId="478"/>
          <ac:picMkLst>
            <pc:docMk/>
            <pc:sldMk cId="2094061527" sldId="344"/>
            <ac:picMk id="18" creationId="{1402238B-5182-6334-0954-0D3128468FE1}"/>
          </ac:picMkLst>
        </pc:picChg>
      </pc:sldChg>
      <pc:sldChg chg="delSp modSp mod delAnim">
        <pc:chgData name="Kylie Geard" userId="b930dff3-5db0-4b18-9d4c-f929b90677dc" providerId="ADAL" clId="{B73DF388-A69C-4D24-8953-DACFDC5FC2C1}" dt="2023-09-03T08:38:20.131" v="13" actId="478"/>
        <pc:sldMkLst>
          <pc:docMk/>
          <pc:sldMk cId="58481184" sldId="526"/>
        </pc:sldMkLst>
        <pc:spChg chg="mod">
          <ac:chgData name="Kylie Geard" userId="b930dff3-5db0-4b18-9d4c-f929b90677dc" providerId="ADAL" clId="{B73DF388-A69C-4D24-8953-DACFDC5FC2C1}" dt="2023-08-29T18:14:38.091" v="0" actId="313"/>
          <ac:spMkLst>
            <pc:docMk/>
            <pc:sldMk cId="58481184" sldId="526"/>
            <ac:spMk id="3" creationId="{1542B101-338E-AD85-9A59-1EF56C679B2B}"/>
          </ac:spMkLst>
        </pc:spChg>
        <pc:picChg chg="del">
          <ac:chgData name="Kylie Geard" userId="b930dff3-5db0-4b18-9d4c-f929b90677dc" providerId="ADAL" clId="{B73DF388-A69C-4D24-8953-DACFDC5FC2C1}" dt="2023-09-03T08:38:20.131" v="13" actId="478"/>
          <ac:picMkLst>
            <pc:docMk/>
            <pc:sldMk cId="58481184" sldId="526"/>
            <ac:picMk id="8" creationId="{34706C0B-D11F-B152-9D36-3452206CB5CA}"/>
          </ac:picMkLst>
        </pc:picChg>
      </pc:sldChg>
      <pc:sldChg chg="delSp mod delAnim">
        <pc:chgData name="Kylie Geard" userId="b930dff3-5db0-4b18-9d4c-f929b90677dc" providerId="ADAL" clId="{B73DF388-A69C-4D24-8953-DACFDC5FC2C1}" dt="2023-09-03T08:38:25.111" v="15" actId="478"/>
        <pc:sldMkLst>
          <pc:docMk/>
          <pc:sldMk cId="1812307906" sldId="540"/>
        </pc:sldMkLst>
        <pc:picChg chg="del">
          <ac:chgData name="Kylie Geard" userId="b930dff3-5db0-4b18-9d4c-f929b90677dc" providerId="ADAL" clId="{B73DF388-A69C-4D24-8953-DACFDC5FC2C1}" dt="2023-09-03T08:38:25.111" v="15" actId="478"/>
          <ac:picMkLst>
            <pc:docMk/>
            <pc:sldMk cId="1812307906" sldId="540"/>
            <ac:picMk id="7" creationId="{82CD789C-BA52-C527-DA72-0DD9AFDE8B58}"/>
          </ac:picMkLst>
        </pc:picChg>
      </pc:sldChg>
      <pc:sldChg chg="delSp mod delAnim modNotesTx">
        <pc:chgData name="Kylie Geard" userId="b930dff3-5db0-4b18-9d4c-f929b90677dc" providerId="ADAL" clId="{B73DF388-A69C-4D24-8953-DACFDC5FC2C1}" dt="2023-09-03T08:38:43.659" v="22" actId="478"/>
        <pc:sldMkLst>
          <pc:docMk/>
          <pc:sldMk cId="692082286" sldId="543"/>
        </pc:sldMkLst>
        <pc:picChg chg="del">
          <ac:chgData name="Kylie Geard" userId="b930dff3-5db0-4b18-9d4c-f929b90677dc" providerId="ADAL" clId="{B73DF388-A69C-4D24-8953-DACFDC5FC2C1}" dt="2023-09-03T08:38:43.659" v="22" actId="478"/>
          <ac:picMkLst>
            <pc:docMk/>
            <pc:sldMk cId="692082286" sldId="543"/>
            <ac:picMk id="6" creationId="{1A6F6BD3-05D3-CD91-8F9D-91472CACB0A6}"/>
          </ac:picMkLst>
        </pc:picChg>
      </pc:sldChg>
      <pc:sldChg chg="delSp mod delAnim modNotesTx">
        <pc:chgData name="Kylie Geard" userId="b930dff3-5db0-4b18-9d4c-f929b90677dc" providerId="ADAL" clId="{B73DF388-A69C-4D24-8953-DACFDC5FC2C1}" dt="2023-09-03T08:38:27.827" v="16" actId="478"/>
        <pc:sldMkLst>
          <pc:docMk/>
          <pc:sldMk cId="4060758831" sldId="551"/>
        </pc:sldMkLst>
        <pc:picChg chg="del">
          <ac:chgData name="Kylie Geard" userId="b930dff3-5db0-4b18-9d4c-f929b90677dc" providerId="ADAL" clId="{B73DF388-A69C-4D24-8953-DACFDC5FC2C1}" dt="2023-09-03T08:38:27.827" v="16" actId="478"/>
          <ac:picMkLst>
            <pc:docMk/>
            <pc:sldMk cId="4060758831" sldId="551"/>
            <ac:picMk id="6" creationId="{76B9C7EE-339F-4327-7CBB-3A511865D8AA}"/>
          </ac:picMkLst>
        </pc:picChg>
      </pc:sldChg>
      <pc:sldChg chg="delSp mod delAnim modNotesTx">
        <pc:chgData name="Kylie Geard" userId="b930dff3-5db0-4b18-9d4c-f929b90677dc" providerId="ADAL" clId="{B73DF388-A69C-4D24-8953-DACFDC5FC2C1}" dt="2023-09-03T08:38:18.025" v="12" actId="478"/>
        <pc:sldMkLst>
          <pc:docMk/>
          <pc:sldMk cId="1143932597" sldId="555"/>
        </pc:sldMkLst>
        <pc:picChg chg="del">
          <ac:chgData name="Kylie Geard" userId="b930dff3-5db0-4b18-9d4c-f929b90677dc" providerId="ADAL" clId="{B73DF388-A69C-4D24-8953-DACFDC5FC2C1}" dt="2023-09-03T08:38:18.025" v="12" actId="478"/>
          <ac:picMkLst>
            <pc:docMk/>
            <pc:sldMk cId="1143932597" sldId="555"/>
            <ac:picMk id="14" creationId="{00E1C3E2-3E86-C940-8DA0-AD56402FA630}"/>
          </ac:picMkLst>
        </pc:picChg>
      </pc:sldChg>
      <pc:sldChg chg="delSp mod delAnim">
        <pc:chgData name="Kylie Geard" userId="b930dff3-5db0-4b18-9d4c-f929b90677dc" providerId="ADAL" clId="{B73DF388-A69C-4D24-8953-DACFDC5FC2C1}" dt="2023-09-03T08:38:22.204" v="14" actId="478"/>
        <pc:sldMkLst>
          <pc:docMk/>
          <pc:sldMk cId="3774283345" sldId="557"/>
        </pc:sldMkLst>
        <pc:picChg chg="del">
          <ac:chgData name="Kylie Geard" userId="b930dff3-5db0-4b18-9d4c-f929b90677dc" providerId="ADAL" clId="{B73DF388-A69C-4D24-8953-DACFDC5FC2C1}" dt="2023-09-03T08:38:22.204" v="14" actId="478"/>
          <ac:picMkLst>
            <pc:docMk/>
            <pc:sldMk cId="3774283345" sldId="557"/>
            <ac:picMk id="6" creationId="{D5FEB5D3-DA48-B92B-1CA4-427A1921991F}"/>
          </ac:picMkLst>
        </pc:picChg>
      </pc:sldChg>
      <pc:sldChg chg="delSp mod delAnim modNotesTx">
        <pc:chgData name="Kylie Geard" userId="b930dff3-5db0-4b18-9d4c-f929b90677dc" providerId="ADAL" clId="{B73DF388-A69C-4D24-8953-DACFDC5FC2C1}" dt="2023-09-03T08:38:30.416" v="17" actId="478"/>
        <pc:sldMkLst>
          <pc:docMk/>
          <pc:sldMk cId="2494808322" sldId="558"/>
        </pc:sldMkLst>
        <pc:picChg chg="del">
          <ac:chgData name="Kylie Geard" userId="b930dff3-5db0-4b18-9d4c-f929b90677dc" providerId="ADAL" clId="{B73DF388-A69C-4D24-8953-DACFDC5FC2C1}" dt="2023-09-03T08:38:30.416" v="17" actId="478"/>
          <ac:picMkLst>
            <pc:docMk/>
            <pc:sldMk cId="2494808322" sldId="558"/>
            <ac:picMk id="6" creationId="{2A7437DE-B555-7314-17F9-2DEFABBCE9BE}"/>
          </ac:picMkLst>
        </pc:picChg>
      </pc:sldChg>
      <pc:sldChg chg="delSp mod delAnim">
        <pc:chgData name="Kylie Geard" userId="b930dff3-5db0-4b18-9d4c-f929b90677dc" providerId="ADAL" clId="{B73DF388-A69C-4D24-8953-DACFDC5FC2C1}" dt="2023-09-03T08:38:33.989" v="18" actId="478"/>
        <pc:sldMkLst>
          <pc:docMk/>
          <pc:sldMk cId="911600906" sldId="559"/>
        </pc:sldMkLst>
        <pc:picChg chg="del">
          <ac:chgData name="Kylie Geard" userId="b930dff3-5db0-4b18-9d4c-f929b90677dc" providerId="ADAL" clId="{B73DF388-A69C-4D24-8953-DACFDC5FC2C1}" dt="2023-09-03T08:38:33.989" v="18" actId="478"/>
          <ac:picMkLst>
            <pc:docMk/>
            <pc:sldMk cId="911600906" sldId="559"/>
            <ac:picMk id="7" creationId="{78E0ACC3-A1D9-0EA5-3A26-E81ED3D2B56B}"/>
          </ac:picMkLst>
        </pc:picChg>
      </pc:sldChg>
      <pc:sldChg chg="delSp mod delAnim">
        <pc:chgData name="Kylie Geard" userId="b930dff3-5db0-4b18-9d4c-f929b90677dc" providerId="ADAL" clId="{B73DF388-A69C-4D24-8953-DACFDC5FC2C1}" dt="2023-09-03T08:38:36.057" v="19" actId="478"/>
        <pc:sldMkLst>
          <pc:docMk/>
          <pc:sldMk cId="536349492" sldId="560"/>
        </pc:sldMkLst>
        <pc:picChg chg="del">
          <ac:chgData name="Kylie Geard" userId="b930dff3-5db0-4b18-9d4c-f929b90677dc" providerId="ADAL" clId="{B73DF388-A69C-4D24-8953-DACFDC5FC2C1}" dt="2023-09-03T08:38:36.057" v="19" actId="478"/>
          <ac:picMkLst>
            <pc:docMk/>
            <pc:sldMk cId="536349492" sldId="560"/>
            <ac:picMk id="7" creationId="{E1EA916C-9C25-6E27-8870-98E371F80239}"/>
          </ac:picMkLst>
        </pc:picChg>
      </pc:sldChg>
      <pc:sldChg chg="delSp mod delAnim modNotesTx">
        <pc:chgData name="Kylie Geard" userId="b930dff3-5db0-4b18-9d4c-f929b90677dc" providerId="ADAL" clId="{B73DF388-A69C-4D24-8953-DACFDC5FC2C1}" dt="2023-09-03T08:38:38.975" v="20" actId="478"/>
        <pc:sldMkLst>
          <pc:docMk/>
          <pc:sldMk cId="1413846136" sldId="561"/>
        </pc:sldMkLst>
        <pc:picChg chg="del">
          <ac:chgData name="Kylie Geard" userId="b930dff3-5db0-4b18-9d4c-f929b90677dc" providerId="ADAL" clId="{B73DF388-A69C-4D24-8953-DACFDC5FC2C1}" dt="2023-09-03T08:38:38.975" v="20" actId="478"/>
          <ac:picMkLst>
            <pc:docMk/>
            <pc:sldMk cId="1413846136" sldId="561"/>
            <ac:picMk id="6" creationId="{9B033F07-3B8D-3E71-1A5D-772BFD2837C7}"/>
          </ac:picMkLst>
        </pc:picChg>
      </pc:sldChg>
      <pc:sldChg chg="delSp mod delAnim modNotesTx">
        <pc:chgData name="Kylie Geard" userId="b930dff3-5db0-4b18-9d4c-f929b90677dc" providerId="ADAL" clId="{B73DF388-A69C-4D24-8953-DACFDC5FC2C1}" dt="2023-09-03T08:38:41.424" v="21" actId="478"/>
        <pc:sldMkLst>
          <pc:docMk/>
          <pc:sldMk cId="1890199985" sldId="562"/>
        </pc:sldMkLst>
        <pc:picChg chg="del">
          <ac:chgData name="Kylie Geard" userId="b930dff3-5db0-4b18-9d4c-f929b90677dc" providerId="ADAL" clId="{B73DF388-A69C-4D24-8953-DACFDC5FC2C1}" dt="2023-09-03T08:38:41.424" v="21" actId="478"/>
          <ac:picMkLst>
            <pc:docMk/>
            <pc:sldMk cId="1890199985" sldId="562"/>
            <ac:picMk id="6" creationId="{224281FE-05D7-1803-6551-B9B20D4698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2D37-CB85-CF47-8A42-CA19FB2E361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B1E9-D01C-394E-B452-356C221A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Cover 4">
    <p:bg>
      <p:bgRef idx="1001">
        <a:schemeClr val="bg1"/>
      </p:bgRef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Title</a:t>
            </a:r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AU" dirty="0"/>
              <a:t>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8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7853" y="855547"/>
            <a:ext cx="10957593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7854" y="2037935"/>
            <a:ext cx="10957594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3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9F9F-B7DE-28C7-4867-81F6ADC9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21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561A-C734-9D0D-F90F-FF95C4F6D1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6671F-D9F0-96DE-3E63-F4DEB07A0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67629-CFB5-91AD-F456-123B6FC61778}"/>
              </a:ext>
            </a:extLst>
          </p:cNvPr>
          <p:cNvSpPr txBox="1"/>
          <p:nvPr userDrawn="1"/>
        </p:nvSpPr>
        <p:spPr>
          <a:xfrm>
            <a:off x="838200" y="1886308"/>
            <a:ext cx="10515603" cy="373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Google Shape;17;p2">
            <a:extLst>
              <a:ext uri="{FF2B5EF4-FFF2-40B4-BE49-F238E27FC236}">
                <a16:creationId xmlns:a16="http://schemas.microsoft.com/office/drawing/2014/main" id="{50F54F76-B059-ED33-A0AA-4724949B6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6" y="1908149"/>
            <a:ext cx="4863863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CA2720A7-BEF0-979C-89D3-1C07FB69AA44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5960852" y="1905662"/>
            <a:ext cx="5719486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55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9DF7-71CB-24F9-37CA-319539C6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34475-CF28-48AE-0384-609736789C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4D7FD-AE68-7D9C-6948-D6A627CDA0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2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 userDrawn="1">
  <p:cSld name="Layout 3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44601" y="739055"/>
            <a:ext cx="7574314" cy="7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>
            <a:spLocks noGrp="1"/>
          </p:cNvSpPr>
          <p:nvPr>
            <p:ph type="pic" idx="2"/>
          </p:nvPr>
        </p:nvSpPr>
        <p:spPr>
          <a:xfrm>
            <a:off x="644601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6"/>
          </p:nvPr>
        </p:nvSpPr>
        <p:spPr>
          <a:xfrm>
            <a:off x="6219899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 userDrawn="1">
  <p:cSld name="Layout 5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627854" y="855547"/>
            <a:ext cx="5955826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627854" y="1859310"/>
            <a:ext cx="5955826" cy="40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71063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71063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TextBox 5" descr="UDL in Action: the WHAT, the WHY and the HOW&#10;">
            <a:extLst>
              <a:ext uri="{FF2B5EF4-FFF2-40B4-BE49-F238E27FC236}">
                <a16:creationId xmlns:a16="http://schemas.microsoft.com/office/drawing/2014/main" id="{D8E25527-407A-8B88-5BC2-175E4FBF2509}"/>
              </a:ext>
            </a:extLst>
          </p:cNvPr>
          <p:cNvSpPr txBox="1"/>
          <p:nvPr userDrawn="1"/>
        </p:nvSpPr>
        <p:spPr>
          <a:xfrm>
            <a:off x="1581510" y="6050561"/>
            <a:ext cx="93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0" dirty="0">
                <a:solidFill>
                  <a:srgbClr val="664D8C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UDL in Action: the WHAT, the WHY and the HOW</a:t>
            </a:r>
          </a:p>
        </p:txBody>
      </p:sp>
      <p:pic>
        <p:nvPicPr>
          <p:cNvPr id="8" name="Picture 7" descr="The Australian Disability Clearinghouse on Education and Training (ADCET) Logo">
            <a:extLst>
              <a:ext uri="{FF2B5EF4-FFF2-40B4-BE49-F238E27FC236}">
                <a16:creationId xmlns:a16="http://schemas.microsoft.com/office/drawing/2014/main" id="{E5339C01-9D2D-32B1-D5EA-FE17314056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623478" y="5895187"/>
            <a:ext cx="1730322" cy="459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242C31-D139-0035-DC8F-A407081E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664447"/>
            <a:ext cx="5029200" cy="32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703" r:id="rId3"/>
    <p:sldLayoutId id="2147483701" r:id="rId4"/>
    <p:sldLayoutId id="2147483698" r:id="rId5"/>
    <p:sldLayoutId id="214748369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6AC9DA-37D8-2BDA-6921-451BB2AB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747" y="1818198"/>
            <a:ext cx="8974008" cy="1201854"/>
          </a:xfrm>
        </p:spPr>
        <p:txBody>
          <a:bodyPr/>
          <a:lstStyle/>
          <a:p>
            <a:r>
              <a:rPr lang="en-AU" sz="4000" b="1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Institution-wide Embrace of Universal Design for Learning: </a:t>
            </a:r>
            <a:br>
              <a:rPr lang="en-AU" sz="4000" b="1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en-AU" sz="4000" b="1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 Journey Towards Inclusive Excellence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F98E9-071C-4D7E-28A4-D6C127D85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10" y="-283096"/>
            <a:ext cx="4164490" cy="4109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D4921-35EA-CE46-8869-9C645F14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60" y="522790"/>
            <a:ext cx="801598" cy="1531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2DFDCF-32D2-8CBD-81F1-E1DB19455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102" y="2330892"/>
            <a:ext cx="2811498" cy="2196216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7B234991-99D4-2CC7-CB7F-020C21EBFFBD}"/>
              </a:ext>
            </a:extLst>
          </p:cNvPr>
          <p:cNvSpPr txBox="1">
            <a:spLocks/>
          </p:cNvSpPr>
          <p:nvPr/>
        </p:nvSpPr>
        <p:spPr>
          <a:xfrm>
            <a:off x="1135747" y="4315460"/>
            <a:ext cx="7574314" cy="12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4000" kern="0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Dr Leitha Delves</a:t>
            </a:r>
          </a:p>
          <a:p>
            <a:r>
              <a:rPr lang="en-AU" sz="2400" kern="0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Edith Cowan University</a:t>
            </a:r>
          </a:p>
        </p:txBody>
      </p:sp>
    </p:spTree>
    <p:extLst>
      <p:ext uri="{BB962C8B-B14F-4D97-AF65-F5344CB8AC3E}">
        <p14:creationId xmlns:p14="http://schemas.microsoft.com/office/powerpoint/2010/main" val="20940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6"/>
    </mc:Choice>
    <mc:Fallback xmlns="">
      <p:transition spd="slow" advTm="66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Pilot Project: Unit Exemplars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8D8922-3735-3EC8-786E-677CBFA99F88}"/>
              </a:ext>
            </a:extLst>
          </p:cNvPr>
          <p:cNvSpPr txBox="1">
            <a:spLocks/>
          </p:cNvSpPr>
          <p:nvPr/>
        </p:nvSpPr>
        <p:spPr>
          <a:xfrm>
            <a:off x="623580" y="2143636"/>
            <a:ext cx="4527773" cy="40646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/>
            <a:r>
              <a:rPr lang="en-US" sz="2000" b="1" kern="0" dirty="0"/>
              <a:t>On board so far: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1 x </a:t>
            </a:r>
            <a:r>
              <a:rPr lang="en-US" sz="2000" kern="0" dirty="0" err="1"/>
              <a:t>UniPrep</a:t>
            </a:r>
            <a:r>
              <a:rPr lang="en-US" sz="2000" kern="0" dirty="0"/>
              <a:t> unit (new unit)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1 x Aviation unit (existing unit)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3 x micro-credentials (existing)</a:t>
            </a:r>
          </a:p>
          <a:p>
            <a:pPr marL="38100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FE6579-FB96-0143-FB27-F13347046B0F}"/>
              </a:ext>
            </a:extLst>
          </p:cNvPr>
          <p:cNvSpPr txBox="1">
            <a:spLocks/>
          </p:cNvSpPr>
          <p:nvPr/>
        </p:nvSpPr>
        <p:spPr>
          <a:xfrm>
            <a:off x="5300282" y="2185517"/>
            <a:ext cx="5693458" cy="40646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/>
            <a:r>
              <a:rPr lang="en-US" sz="2000" b="1" kern="0" dirty="0"/>
              <a:t>Work will include: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Recommendations for design or re-design of assessments, learning activities and learning materials according to UDL principles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Assistance with creation or re-development on learning materials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Assistance with design and set up of LMS site (Canvas)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Assistance with and feedback on assessment instructions and rubrics.</a:t>
            </a:r>
          </a:p>
          <a:p>
            <a:pPr marL="38100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13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64"/>
    </mc:Choice>
    <mc:Fallback xmlns="">
      <p:transition spd="slow" advTm="1520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What Next?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8D8922-3735-3EC8-786E-677CBFA99F88}"/>
              </a:ext>
            </a:extLst>
          </p:cNvPr>
          <p:cNvSpPr txBox="1">
            <a:spLocks/>
          </p:cNvSpPr>
          <p:nvPr/>
        </p:nvSpPr>
        <p:spPr>
          <a:xfrm>
            <a:off x="623580" y="2143636"/>
            <a:ext cx="10249696" cy="40646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/>
            <a:r>
              <a:rPr lang="en-US" sz="2000" b="1" kern="0" dirty="0"/>
              <a:t>Generative AI &amp; Programmatic Assessment stealing the show?</a:t>
            </a:r>
          </a:p>
          <a:p>
            <a:pPr marL="95250"/>
            <a:endParaRPr lang="en-US" sz="2000" b="1" kern="0" dirty="0"/>
          </a:p>
          <a:p>
            <a:pPr marL="95250"/>
            <a:endParaRPr lang="en-US" sz="2000" b="1" kern="0" dirty="0"/>
          </a:p>
          <a:p>
            <a:pPr marL="95250"/>
            <a:endParaRPr lang="en-US" sz="2000" b="1" kern="0" dirty="0"/>
          </a:p>
          <a:p>
            <a:pPr marL="95250"/>
            <a:endParaRPr lang="en-US" sz="2000" b="1" kern="0" dirty="0"/>
          </a:p>
          <a:p>
            <a:pPr marL="95250"/>
            <a:endParaRPr lang="en-US" sz="2000" b="1" kern="0" dirty="0"/>
          </a:p>
          <a:p>
            <a:pPr marL="95250"/>
            <a:r>
              <a:rPr lang="en-US" sz="2000" b="1" kern="0" dirty="0"/>
              <a:t>Leitha Delves</a:t>
            </a:r>
          </a:p>
          <a:p>
            <a:pPr marL="95250"/>
            <a:r>
              <a:rPr lang="en-US" sz="2000" kern="0" dirty="0" err="1"/>
              <a:t>l.delves@ecu.edu.au</a:t>
            </a:r>
            <a:endParaRPr lang="en-US" sz="2000" kern="0" dirty="0"/>
          </a:p>
          <a:p>
            <a:pPr marL="38100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901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54"/>
    </mc:Choice>
    <mc:Fallback xmlns="">
      <p:transition spd="slow" advTm="1125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248CB3-516F-1F4D-9683-0181E856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03" y="491695"/>
            <a:ext cx="10957593" cy="1000685"/>
          </a:xfrm>
        </p:spPr>
        <p:txBody>
          <a:bodyPr/>
          <a:lstStyle/>
          <a:p>
            <a:r>
              <a:rPr lang="en-AU" dirty="0"/>
              <a:t>Q &amp; A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A7D5D-17DD-FC44-8686-FDFE68CEC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301335"/>
            <a:ext cx="10957594" cy="3828027"/>
          </a:xfrm>
        </p:spPr>
        <p:txBody>
          <a:bodyPr/>
          <a:lstStyle/>
          <a:p>
            <a:r>
              <a:rPr lang="en-US" dirty="0"/>
              <a:t>To ask a question or make a comment, please use the raised hand emoji.</a:t>
            </a:r>
          </a:p>
        </p:txBody>
      </p:sp>
    </p:spTree>
    <p:extLst>
      <p:ext uri="{BB962C8B-B14F-4D97-AF65-F5344CB8AC3E}">
        <p14:creationId xmlns:p14="http://schemas.microsoft.com/office/powerpoint/2010/main" val="6920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0"/>
    </mc:Choice>
    <mc:Fallback xmlns="">
      <p:transition spd="slow" advTm="368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9617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About this session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B36043-17AC-85C7-6490-DEA78759496F}"/>
              </a:ext>
            </a:extLst>
          </p:cNvPr>
          <p:cNvSpPr txBox="1">
            <a:spLocks/>
          </p:cNvSpPr>
          <p:nvPr/>
        </p:nvSpPr>
        <p:spPr>
          <a:xfrm>
            <a:off x="366984" y="980911"/>
            <a:ext cx="11531600" cy="426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is being recorded. If you do not wish to appear on screen please hide camera</a:t>
            </a:r>
          </a:p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will be captioned (either live captioning or closed captions)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kern="0" dirty="0">
                <a:solidFill>
                  <a:schemeClr val="tx1"/>
                </a:solidFill>
              </a:rPr>
              <a:t>Session etiquette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Use Chat or Q+A function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Indicate in the Chat or Q+A function for questions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Where appropriate use raised hand emoji to ask questions 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Ensure your surrounding environment is quiet when mic is on (e.g., phones, pets </a:t>
            </a:r>
            <a:r>
              <a:rPr lang="en-US" kern="0" dirty="0" err="1"/>
              <a:t>etc</a:t>
            </a:r>
            <a:r>
              <a:rPr lang="en-US" kern="0" dirty="0"/>
              <a:t>)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Turn off mic when not speaking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05B93517-927A-8AD3-5496-3DF97AD4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6376" y="343307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8"/>
    </mc:Choice>
    <mc:Fallback xmlns="">
      <p:transition spd="slow" advTm="129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491695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 to traditional custodians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5" y="1492380"/>
            <a:ext cx="9791492" cy="38280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Edith Cowan University is committed to reconciliation and recognises the traditional custodians of the land upon which its campuses stand and their connection to this land. I acknowledge and pay my respects therefore to the </a:t>
            </a:r>
            <a:r>
              <a:rPr lang="en-A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Whadjuk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Noongar people of the Joondalup area where I am today. I particularly acknowledge and offer my respect to Aboriginal and Torres Strait Islander Elders and Aboriginal and Torres Strait Islander people present.</a:t>
            </a:r>
            <a:r>
              <a:rPr lang="en-AU" sz="2000" dirty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4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5"/>
    </mc:Choice>
    <mc:Fallback xmlns="">
      <p:transition spd="slow" advTm="340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7294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Today’s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123535"/>
            <a:ext cx="10957594" cy="380406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>
                <a:solidFill>
                  <a:schemeClr val="tx1"/>
                </a:solidFill>
              </a:rPr>
              <a:t>Strategic Integration of UDL Principles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 err="1">
                <a:solidFill>
                  <a:schemeClr val="tx1"/>
                </a:solidFill>
              </a:rPr>
              <a:t>Operationalising</a:t>
            </a:r>
            <a:r>
              <a:rPr lang="en-US" dirty="0">
                <a:solidFill>
                  <a:schemeClr val="tx1"/>
                </a:solidFill>
              </a:rPr>
              <a:t> the Vision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The Importance of Staff Buy-In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Professional Learning for Empowerment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A Pilot Project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Impact Assessment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Sustainability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7742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53"/>
    </mc:Choice>
    <mc:Fallback xmlns="">
      <p:transition spd="slow" advTm="952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817F-6532-1548-905D-5B55BD72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09447"/>
            <a:ext cx="10957593" cy="1000685"/>
          </a:xfrm>
        </p:spPr>
        <p:txBody>
          <a:bodyPr/>
          <a:lstStyle/>
          <a:p>
            <a:r>
              <a:rPr lang="en-US" dirty="0"/>
              <a:t>Strategic Integration of UDL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A2F-0DA5-0B49-8BEB-F91F5C149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104" y="1229236"/>
            <a:ext cx="5372896" cy="4064659"/>
          </a:xfrm>
        </p:spPr>
        <p:txBody>
          <a:bodyPr/>
          <a:lstStyle/>
          <a:p>
            <a:pPr marL="95250" indent="0">
              <a:buNone/>
            </a:pPr>
            <a:r>
              <a:rPr lang="en-US" b="1" dirty="0"/>
              <a:t>ECU Strategic Plan 2022-2026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b="1" dirty="0"/>
              <a:t>Goal 1</a:t>
            </a:r>
            <a:r>
              <a:rPr lang="en-US" dirty="0"/>
              <a:t>: Delivering an exceptional student experience for success in work and life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b="1" dirty="0"/>
              <a:t>Strategic Priority 1.4</a:t>
            </a:r>
            <a:r>
              <a:rPr lang="en-US" dirty="0"/>
              <a:t>: Promoting equity, diversity and excellence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AU" i="1" dirty="0"/>
              <a:t>ECU will provide sector leadership in contemporary equity, diversity and inclusive practices, to widen participation and success in higher education.</a:t>
            </a:r>
            <a:endParaRPr lang="en-US" i="1" dirty="0"/>
          </a:p>
          <a:p>
            <a:pPr marL="9525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E53E3-A291-1388-7E31-01A8781D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721" y="1229236"/>
            <a:ext cx="2711804" cy="38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18"/>
    </mc:Choice>
    <mc:Fallback xmlns="">
      <p:transition spd="slow" advTm="438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Supporting Plans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8D8922-3735-3EC8-786E-677CBFA99F88}"/>
              </a:ext>
            </a:extLst>
          </p:cNvPr>
          <p:cNvSpPr txBox="1">
            <a:spLocks/>
          </p:cNvSpPr>
          <p:nvPr/>
        </p:nvSpPr>
        <p:spPr>
          <a:xfrm>
            <a:off x="723104" y="1229236"/>
            <a:ext cx="10249696" cy="40646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/>
            <a:r>
              <a:rPr lang="en-US" sz="2000" b="1" kern="0" dirty="0"/>
              <a:t>Educational Experience Plan 2022-2026</a:t>
            </a:r>
          </a:p>
          <a:p>
            <a:pPr marL="95250"/>
            <a:endParaRPr lang="en-US" kern="0" dirty="0"/>
          </a:p>
          <a:p>
            <a:pPr marL="95250"/>
            <a:r>
              <a:rPr lang="en-US" sz="2000" b="1" kern="0" dirty="0"/>
              <a:t>Objective 13</a:t>
            </a:r>
            <a:r>
              <a:rPr lang="en-US" sz="2000" kern="0" dirty="0"/>
              <a:t>: Lead the sector in inclusive leadership, curriculum, and practices</a:t>
            </a:r>
          </a:p>
          <a:p>
            <a:pPr marL="95250"/>
            <a:endParaRPr lang="en-US" sz="2000" kern="0" dirty="0"/>
          </a:p>
          <a:p>
            <a:pPr marL="95250"/>
            <a:r>
              <a:rPr lang="en-US" sz="2000" b="1" kern="0" dirty="0"/>
              <a:t>13.5</a:t>
            </a:r>
            <a:r>
              <a:rPr lang="en-US" sz="2000" kern="0" dirty="0"/>
              <a:t>: Define and embed inclusive curriculum design criteria within major course review mechanisms.</a:t>
            </a:r>
          </a:p>
          <a:p>
            <a:pPr marL="95250"/>
            <a:endParaRPr lang="en-US" sz="2000" kern="0" dirty="0"/>
          </a:p>
          <a:p>
            <a:pPr marL="95250"/>
            <a:r>
              <a:rPr lang="en-US" sz="2000" b="1" kern="0" dirty="0"/>
              <a:t>13.6</a:t>
            </a:r>
            <a:r>
              <a:rPr lang="en-US" sz="2000" kern="0" dirty="0"/>
              <a:t>: Adhere to Universal Design principles in 100% of units to improve learning outcomes for all students, including students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40607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74"/>
    </mc:Choice>
    <mc:Fallback xmlns="">
      <p:transition spd="slow" advTm="440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0" y="392213"/>
            <a:ext cx="7574314" cy="797523"/>
          </a:xfrm>
        </p:spPr>
        <p:txBody>
          <a:bodyPr/>
          <a:lstStyle/>
          <a:p>
            <a:r>
              <a:rPr lang="en-US" dirty="0"/>
              <a:t>Policy and Procedure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68D8922-3735-3EC8-786E-677CBFA99F88}"/>
              </a:ext>
            </a:extLst>
          </p:cNvPr>
          <p:cNvSpPr txBox="1">
            <a:spLocks/>
          </p:cNvSpPr>
          <p:nvPr/>
        </p:nvSpPr>
        <p:spPr>
          <a:xfrm>
            <a:off x="723104" y="1229236"/>
            <a:ext cx="9515770" cy="40646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/>
            <a:r>
              <a:rPr lang="en-US" sz="2000" b="1" kern="0" dirty="0"/>
              <a:t>Curriculum Design Policy – </a:t>
            </a:r>
            <a:r>
              <a:rPr lang="en-US" sz="2000" i="1" kern="0" dirty="0"/>
              <a:t>principles</a:t>
            </a:r>
            <a:endParaRPr lang="en-US" sz="2000" b="1" kern="0" dirty="0"/>
          </a:p>
          <a:p>
            <a:pPr marL="95250"/>
            <a:endParaRPr lang="en-US" kern="0" dirty="0"/>
          </a:p>
          <a:p>
            <a:pPr marL="95250"/>
            <a:r>
              <a:rPr lang="en-US" sz="2000" b="1" kern="0" dirty="0"/>
              <a:t>Curriculum Design Procedure - </a:t>
            </a:r>
            <a:r>
              <a:rPr lang="en-US" sz="2000" i="1" kern="0" dirty="0"/>
              <a:t>practice</a:t>
            </a:r>
            <a:endParaRPr lang="en-US" sz="2000" kern="0" dirty="0"/>
          </a:p>
          <a:p>
            <a:pPr marL="95250"/>
            <a:endParaRPr lang="en-US" sz="2000" b="1" kern="0" dirty="0"/>
          </a:p>
          <a:p>
            <a:pPr marL="95250"/>
            <a:r>
              <a:rPr lang="en-US" sz="2000" b="1" kern="0" dirty="0"/>
              <a:t>4.49</a:t>
            </a:r>
            <a:r>
              <a:rPr lang="en-US" sz="2000" kern="0" dirty="0"/>
              <a:t>: Universal Design Principles will be used in all units to ensure built-in flexibility and improved access, availability and opportunity to information and learning for all students.</a:t>
            </a:r>
          </a:p>
          <a:p>
            <a:pPr marL="95250"/>
            <a:endParaRPr lang="en-US" sz="2000" kern="0" dirty="0"/>
          </a:p>
          <a:p>
            <a:pPr marL="95250"/>
            <a:r>
              <a:rPr lang="en-US" sz="2000" b="1" kern="0" dirty="0"/>
              <a:t>4.51</a:t>
            </a:r>
            <a:r>
              <a:rPr lang="en-US" sz="2000" kern="0" dirty="0"/>
              <a:t>: While meeting learning outcomes, assessment and accreditation demands, courses and units will be offered in ways that provide students with some flexibility and choice.</a:t>
            </a:r>
          </a:p>
        </p:txBody>
      </p:sp>
    </p:spTree>
    <p:extLst>
      <p:ext uri="{BB962C8B-B14F-4D97-AF65-F5344CB8AC3E}">
        <p14:creationId xmlns:p14="http://schemas.microsoft.com/office/powerpoint/2010/main" val="24948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09"/>
    </mc:Choice>
    <mc:Fallback xmlns="">
      <p:transition spd="slow" advTm="955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817F-6532-1548-905D-5B55BD72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09447"/>
            <a:ext cx="10957593" cy="1000685"/>
          </a:xfrm>
        </p:spPr>
        <p:txBody>
          <a:bodyPr/>
          <a:lstStyle/>
          <a:p>
            <a:r>
              <a:rPr lang="en-US" dirty="0"/>
              <a:t>Inclusive Education Learning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A2F-0DA5-0B49-8BEB-F91F5C149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104" y="1229236"/>
            <a:ext cx="5372896" cy="4064659"/>
          </a:xfrm>
        </p:spPr>
        <p:txBody>
          <a:bodyPr/>
          <a:lstStyle/>
          <a:p>
            <a:pPr marL="95250" indent="0">
              <a:buNone/>
            </a:pPr>
            <a:r>
              <a:rPr lang="en-US" b="1" dirty="0"/>
              <a:t>IELC Priorities: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/>
              <a:t>Increasing networking and educational opportunities for ECU staff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/>
              <a:t>Raising awareness and resources for best practice inclusive curriculum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/>
              <a:t>Embedding inclusive curriculum as a University-wide approach</a:t>
            </a:r>
          </a:p>
        </p:txBody>
      </p:sp>
      <p:pic>
        <p:nvPicPr>
          <p:cNvPr id="6" name="Picture 5" descr="A computer screen shot from a learning community presentation">
            <a:extLst>
              <a:ext uri="{FF2B5EF4-FFF2-40B4-BE49-F238E27FC236}">
                <a16:creationId xmlns:a16="http://schemas.microsoft.com/office/drawing/2014/main" id="{E67A6438-F1A6-22BD-9833-59973F03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98" y="1190703"/>
            <a:ext cx="5809199" cy="41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4"/>
    </mc:Choice>
    <mc:Fallback xmlns="">
      <p:transition spd="slow" advTm="9847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817F-6532-1548-905D-5B55BD72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09447"/>
            <a:ext cx="10957593" cy="1000685"/>
          </a:xfrm>
        </p:spPr>
        <p:txBody>
          <a:bodyPr/>
          <a:lstStyle/>
          <a:p>
            <a:r>
              <a:rPr lang="en-US" dirty="0"/>
              <a:t>Professional Learning for Empowerment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A2F-0DA5-0B49-8BEB-F91F5C149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6791" y="4482316"/>
            <a:ext cx="10841041" cy="1805512"/>
          </a:xfrm>
        </p:spPr>
        <p:txBody>
          <a:bodyPr/>
          <a:lstStyle/>
          <a:p>
            <a:pPr marL="95250" indent="0">
              <a:buNone/>
            </a:pPr>
            <a:r>
              <a:rPr lang="en-US" b="1" dirty="0"/>
              <a:t>Micro-credentials included: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/>
              <a:t>Universal Design for Learning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/>
              <a:t>Inclusive Practices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/>
              <a:t>Designing Digitally Accessible Curriculum and Content</a:t>
            </a:r>
          </a:p>
        </p:txBody>
      </p:sp>
      <p:pic>
        <p:nvPicPr>
          <p:cNvPr id="5" name="Picture 4" descr="The three elements of the Academic Practice Program at ECU - Graduate Certificate, Professional Certificate, and individual micr-credentials">
            <a:extLst>
              <a:ext uri="{FF2B5EF4-FFF2-40B4-BE49-F238E27FC236}">
                <a16:creationId xmlns:a16="http://schemas.microsoft.com/office/drawing/2014/main" id="{053B8410-2AC3-8671-1082-81F53B4C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63" y="1063664"/>
            <a:ext cx="9915674" cy="34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98"/>
    </mc:Choice>
    <mc:Fallback xmlns="">
      <p:transition spd="slow" advTm="142698"/>
    </mc:Fallback>
  </mc:AlternateContent>
</p:sld>
</file>

<file path=ppt/theme/theme1.xml><?xml version="1.0" encoding="utf-8"?>
<a:theme xmlns:a="http://schemas.openxmlformats.org/drawingml/2006/main" name="2_Office Theme">
  <a:themeElements>
    <a:clrScheme name="ADCET">
      <a:dk1>
        <a:srgbClr val="000000"/>
      </a:dk1>
      <a:lt1>
        <a:srgbClr val="FFFFFF"/>
      </a:lt1>
      <a:dk2>
        <a:srgbClr val="323232"/>
      </a:dk2>
      <a:lt2>
        <a:srgbClr val="B2B2B2"/>
      </a:lt2>
      <a:accent1>
        <a:srgbClr val="0089A8"/>
      </a:accent1>
      <a:accent2>
        <a:srgbClr val="00B7E0"/>
      </a:accent2>
      <a:accent3>
        <a:srgbClr val="000000"/>
      </a:accent3>
      <a:accent4>
        <a:srgbClr val="A5A5A5"/>
      </a:accent4>
      <a:accent5>
        <a:srgbClr val="53DFFF"/>
      </a:accent5>
      <a:accent6>
        <a:srgbClr val="8CEAFE"/>
      </a:accent6>
      <a:hlink>
        <a:srgbClr val="00B7E0"/>
      </a:hlink>
      <a:folHlink>
        <a:srgbClr val="00B7E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435717-49c9-4489-9470-c7c98d62699d">
      <Terms xmlns="http://schemas.microsoft.com/office/infopath/2007/PartnerControls"/>
    </lcf76f155ced4ddcb4097134ff3c332f>
    <TaxCatchAll xmlns="242681ae-e6e2-4ee6-90fd-f2c0d11c7b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3" ma:contentTypeDescription="Create a new document." ma:contentTypeScope="" ma:versionID="0102e17739e9ada5fd068af298699220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26b463508315ee9b7d9eb8427db6bc5b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3E022-EC21-417D-82F4-D1FA1D53A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4A057-D1D1-41A5-A0F9-4BCA4BF09A0C}">
  <ds:schemaRefs>
    <ds:schemaRef ds:uri="http://www.w3.org/XML/1998/namespace"/>
    <ds:schemaRef ds:uri="http://purl.org/dc/dcmitype/"/>
    <ds:schemaRef ds:uri="http://purl.org/dc/elements/1.1/"/>
    <ds:schemaRef ds:uri="http://purl.org/dc/terms/"/>
    <ds:schemaRef ds:uri="242681ae-e6e2-4ee6-90fd-f2c0d11c7b09"/>
    <ds:schemaRef ds:uri="http://schemas.microsoft.com/office/infopath/2007/PartnerControls"/>
    <ds:schemaRef ds:uri="43435717-49c9-4489-9470-c7c98d62699d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94D6CE-362A-40CA-8B2E-A970E638AF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5717-49c9-4489-9470-c7c98d62699d"/>
    <ds:schemaRef ds:uri="242681ae-e6e2-4ee6-90fd-f2c0d11c7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596</Words>
  <Application>Microsoft Office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Arial,Sans-Serif</vt:lpstr>
      <vt:lpstr>Calibri</vt:lpstr>
      <vt:lpstr>Symbol</vt:lpstr>
      <vt:lpstr>2_Office Theme</vt:lpstr>
      <vt:lpstr>Institution-wide Embrace of Universal Design for Learning:  A Journey Towards Inclusive Excellence</vt:lpstr>
      <vt:lpstr>About this session</vt:lpstr>
      <vt:lpstr>Acknowledgement to traditional custodians</vt:lpstr>
      <vt:lpstr>Today’s topics</vt:lpstr>
      <vt:lpstr>Strategic Integration of UDL Principles</vt:lpstr>
      <vt:lpstr>Supporting Plans</vt:lpstr>
      <vt:lpstr>Policy and Procedure</vt:lpstr>
      <vt:lpstr>Inclusive Education Learning Community</vt:lpstr>
      <vt:lpstr>Professional Learning for Empowerment</vt:lpstr>
      <vt:lpstr>Pilot Project: Unit Exemplars</vt:lpstr>
      <vt:lpstr>What Next?</vt:lpstr>
      <vt:lpstr>Q &amp; 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Duncan</dc:creator>
  <cp:lastModifiedBy>Kylie Geard</cp:lastModifiedBy>
  <cp:revision>26</cp:revision>
  <dcterms:created xsi:type="dcterms:W3CDTF">2021-04-07T23:16:07Z</dcterms:created>
  <dcterms:modified xsi:type="dcterms:W3CDTF">2023-09-03T08:38:51Z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2021-04-07T23:16:08Z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c86f6691-0e77-4151-be4b-70a846ccf7ed</vt:lpwstr>
  </property>
  <property fmtid="{D5CDD505-2E9C-101B-9397-08002B2CF9AE}" pid="8" name="MSIP_Label_51a6c3db-1667-4f49-995a-8b9973972958_ContentBits">
    <vt:lpwstr>0</vt:lpwstr>
  </property>
  <property fmtid="{D5CDD505-2E9C-101B-9397-08002B2CF9AE}" pid="9" name="ContentTypeId">
    <vt:lpwstr>0x010100595E3D60D9E6E04A88E6C46A8F8E80F5</vt:lpwstr>
  </property>
  <property fmtid="{D5CDD505-2E9C-101B-9397-08002B2CF9AE}" pid="10" name="MediaServiceImageTags">
    <vt:lpwstr/>
  </property>
</Properties>
</file>