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810" r:id="rId5"/>
  </p:sldMasterIdLst>
  <p:notesMasterIdLst>
    <p:notesMasterId r:id="rId35"/>
  </p:notesMasterIdLst>
  <p:sldIdLst>
    <p:sldId id="344" r:id="rId6"/>
    <p:sldId id="555" r:id="rId7"/>
    <p:sldId id="526" r:id="rId8"/>
    <p:sldId id="557" r:id="rId9"/>
    <p:sldId id="559" r:id="rId10"/>
    <p:sldId id="564" r:id="rId11"/>
    <p:sldId id="565" r:id="rId12"/>
    <p:sldId id="566" r:id="rId13"/>
    <p:sldId id="560" r:id="rId14"/>
    <p:sldId id="562" r:id="rId15"/>
    <p:sldId id="567" r:id="rId16"/>
    <p:sldId id="568" r:id="rId17"/>
    <p:sldId id="569" r:id="rId18"/>
    <p:sldId id="593" r:id="rId19"/>
    <p:sldId id="570" r:id="rId20"/>
    <p:sldId id="571" r:id="rId21"/>
    <p:sldId id="572" r:id="rId22"/>
    <p:sldId id="573" r:id="rId23"/>
    <p:sldId id="574" r:id="rId24"/>
    <p:sldId id="590" r:id="rId25"/>
    <p:sldId id="586" r:id="rId26"/>
    <p:sldId id="500" r:id="rId27"/>
    <p:sldId id="591" r:id="rId28"/>
    <p:sldId id="587" r:id="rId29"/>
    <p:sldId id="588" r:id="rId30"/>
    <p:sldId id="594" r:id="rId31"/>
    <p:sldId id="592" r:id="rId32"/>
    <p:sldId id="553" r:id="rId33"/>
    <p:sldId id="54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621F0B-2B36-947E-E625-40FDB8DF8E50}" name="Katie Duncan" initials="KD" userId="S::katie.duncan@uts.edu.au::20031329-eb85-44e7-8c9b-a40bfc81d279" providerId="AD"/>
  <p188:author id="{BBD3EBEE-A916-69B2-8B59-40E4DC3B32C3}" name="Ashley Willcox" initials="AW" userId="S::ashley.willcox@uts.edu.au::52aa89a3-312d-403e-a462-82940a733e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AEC"/>
    <a:srgbClr val="FA72B0"/>
    <a:srgbClr val="DE0869"/>
    <a:srgbClr val="BD0759"/>
    <a:srgbClr val="2C250A"/>
    <a:srgbClr val="664D8C"/>
    <a:srgbClr val="EDF3F4"/>
    <a:srgbClr val="0F4BEC"/>
    <a:srgbClr val="3F6FEF"/>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8CE9D-F94B-417E-A11A-91EC08B50401}" v="15" dt="2023-09-03T05:46:54.9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22" autoAdjust="0"/>
    <p:restoredTop sz="68995" autoAdjust="0"/>
  </p:normalViewPr>
  <p:slideViewPr>
    <p:cSldViewPr snapToGrid="0">
      <p:cViewPr varScale="1">
        <p:scale>
          <a:sx n="75" d="100"/>
          <a:sy n="75" d="100"/>
        </p:scale>
        <p:origin x="2136" y="54"/>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37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ie Geard" userId="b930dff3-5db0-4b18-9d4c-f929b90677dc" providerId="ADAL" clId="{7648CE9D-F94B-417E-A11A-91EC08B50401}"/>
    <pc:docChg chg="undo redo custSel modSld">
      <pc:chgData name="Kylie Geard" userId="b930dff3-5db0-4b18-9d4c-f929b90677dc" providerId="ADAL" clId="{7648CE9D-F94B-417E-A11A-91EC08B50401}" dt="2023-09-03T05:49:08.965" v="45" actId="6549"/>
      <pc:docMkLst>
        <pc:docMk/>
      </pc:docMkLst>
      <pc:sldChg chg="modNotesTx">
        <pc:chgData name="Kylie Geard" userId="b930dff3-5db0-4b18-9d4c-f929b90677dc" providerId="ADAL" clId="{7648CE9D-F94B-417E-A11A-91EC08B50401}" dt="2023-09-03T05:47:05.700" v="29" actId="6549"/>
        <pc:sldMkLst>
          <pc:docMk/>
          <pc:sldMk cId="2094061527" sldId="344"/>
        </pc:sldMkLst>
      </pc:sldChg>
      <pc:sldChg chg="modSp mod modNotesTx">
        <pc:chgData name="Kylie Geard" userId="b930dff3-5db0-4b18-9d4c-f929b90677dc" providerId="ADAL" clId="{7648CE9D-F94B-417E-A11A-91EC08B50401}" dt="2023-09-03T05:48:53.654" v="44" actId="6549"/>
        <pc:sldMkLst>
          <pc:docMk/>
          <pc:sldMk cId="2960741122" sldId="500"/>
        </pc:sldMkLst>
        <pc:spChg chg="mod">
          <ac:chgData name="Kylie Geard" userId="b930dff3-5db0-4b18-9d4c-f929b90677dc" providerId="ADAL" clId="{7648CE9D-F94B-417E-A11A-91EC08B50401}" dt="2023-09-03T05:47:02.901" v="28" actId="27636"/>
          <ac:spMkLst>
            <pc:docMk/>
            <pc:sldMk cId="2960741122" sldId="500"/>
            <ac:spMk id="2" creationId="{25C8C68A-F0DB-48FF-BCEA-7DC643DB0A76}"/>
          </ac:spMkLst>
        </pc:spChg>
      </pc:sldChg>
      <pc:sldChg chg="modNotesTx">
        <pc:chgData name="Kylie Geard" userId="b930dff3-5db0-4b18-9d4c-f929b90677dc" providerId="ADAL" clId="{7648CE9D-F94B-417E-A11A-91EC08B50401}" dt="2023-09-03T05:47:11.494" v="30" actId="6549"/>
        <pc:sldMkLst>
          <pc:docMk/>
          <pc:sldMk cId="58481184" sldId="526"/>
        </pc:sldMkLst>
      </pc:sldChg>
      <pc:sldChg chg="modNotesTx">
        <pc:chgData name="Kylie Geard" userId="b930dff3-5db0-4b18-9d4c-f929b90677dc" providerId="ADAL" clId="{7648CE9D-F94B-417E-A11A-91EC08B50401}" dt="2023-08-31T12:01:07.889" v="3" actId="20577"/>
        <pc:sldMkLst>
          <pc:docMk/>
          <pc:sldMk cId="692082286" sldId="543"/>
        </pc:sldMkLst>
      </pc:sldChg>
      <pc:sldChg chg="modNotesTx">
        <pc:chgData name="Kylie Geard" userId="b930dff3-5db0-4b18-9d4c-f929b90677dc" providerId="ADAL" clId="{7648CE9D-F94B-417E-A11A-91EC08B50401}" dt="2023-08-31T12:00:30.353" v="2" actId="6549"/>
        <pc:sldMkLst>
          <pc:docMk/>
          <pc:sldMk cId="1143932597" sldId="555"/>
        </pc:sldMkLst>
      </pc:sldChg>
      <pc:sldChg chg="modNotesTx">
        <pc:chgData name="Kylie Geard" userId="b930dff3-5db0-4b18-9d4c-f929b90677dc" providerId="ADAL" clId="{7648CE9D-F94B-417E-A11A-91EC08B50401}" dt="2023-09-03T05:47:16.757" v="31" actId="6549"/>
        <pc:sldMkLst>
          <pc:docMk/>
          <pc:sldMk cId="3774283345" sldId="557"/>
        </pc:sldMkLst>
      </pc:sldChg>
      <pc:sldChg chg="modNotesTx">
        <pc:chgData name="Kylie Geard" userId="b930dff3-5db0-4b18-9d4c-f929b90677dc" providerId="ADAL" clId="{7648CE9D-F94B-417E-A11A-91EC08B50401}" dt="2023-09-03T05:47:21.559" v="32" actId="6549"/>
        <pc:sldMkLst>
          <pc:docMk/>
          <pc:sldMk cId="13123479" sldId="559"/>
        </pc:sldMkLst>
      </pc:sldChg>
      <pc:sldChg chg="modNotesTx">
        <pc:chgData name="Kylie Geard" userId="b930dff3-5db0-4b18-9d4c-f929b90677dc" providerId="ADAL" clId="{7648CE9D-F94B-417E-A11A-91EC08B50401}" dt="2023-09-03T05:47:38.855" v="36" actId="6549"/>
        <pc:sldMkLst>
          <pc:docMk/>
          <pc:sldMk cId="1075172263" sldId="562"/>
        </pc:sldMkLst>
      </pc:sldChg>
      <pc:sldChg chg="modNotesTx">
        <pc:chgData name="Kylie Geard" userId="b930dff3-5db0-4b18-9d4c-f929b90677dc" providerId="ADAL" clId="{7648CE9D-F94B-417E-A11A-91EC08B50401}" dt="2023-09-03T05:47:24.584" v="33" actId="6549"/>
        <pc:sldMkLst>
          <pc:docMk/>
          <pc:sldMk cId="1512562596" sldId="564"/>
        </pc:sldMkLst>
      </pc:sldChg>
      <pc:sldChg chg="modNotesTx">
        <pc:chgData name="Kylie Geard" userId="b930dff3-5db0-4b18-9d4c-f929b90677dc" providerId="ADAL" clId="{7648CE9D-F94B-417E-A11A-91EC08B50401}" dt="2023-09-03T05:47:27.143" v="34" actId="6549"/>
        <pc:sldMkLst>
          <pc:docMk/>
          <pc:sldMk cId="337335237" sldId="565"/>
        </pc:sldMkLst>
      </pc:sldChg>
      <pc:sldChg chg="modNotesTx">
        <pc:chgData name="Kylie Geard" userId="b930dff3-5db0-4b18-9d4c-f929b90677dc" providerId="ADAL" clId="{7648CE9D-F94B-417E-A11A-91EC08B50401}" dt="2023-09-03T05:47:32.519" v="35" actId="6549"/>
        <pc:sldMkLst>
          <pc:docMk/>
          <pc:sldMk cId="1063956665" sldId="566"/>
        </pc:sldMkLst>
      </pc:sldChg>
      <pc:sldChg chg="modNotesTx">
        <pc:chgData name="Kylie Geard" userId="b930dff3-5db0-4b18-9d4c-f929b90677dc" providerId="ADAL" clId="{7648CE9D-F94B-417E-A11A-91EC08B50401}" dt="2023-09-03T05:48:10.069" v="37" actId="6549"/>
        <pc:sldMkLst>
          <pc:docMk/>
          <pc:sldMk cId="1828332171" sldId="569"/>
        </pc:sldMkLst>
      </pc:sldChg>
      <pc:sldChg chg="modNotesTx">
        <pc:chgData name="Kylie Geard" userId="b930dff3-5db0-4b18-9d4c-f929b90677dc" providerId="ADAL" clId="{7648CE9D-F94B-417E-A11A-91EC08B50401}" dt="2023-09-03T05:48:14.774" v="39" actId="6549"/>
        <pc:sldMkLst>
          <pc:docMk/>
          <pc:sldMk cId="1879557941" sldId="571"/>
        </pc:sldMkLst>
      </pc:sldChg>
      <pc:sldChg chg="modAnim modNotesTx">
        <pc:chgData name="Kylie Geard" userId="b930dff3-5db0-4b18-9d4c-f929b90677dc" providerId="ADAL" clId="{7648CE9D-F94B-417E-A11A-91EC08B50401}" dt="2023-09-03T05:48:17.076" v="40" actId="6549"/>
        <pc:sldMkLst>
          <pc:docMk/>
          <pc:sldMk cId="3315559081" sldId="572"/>
        </pc:sldMkLst>
      </pc:sldChg>
      <pc:sldChg chg="modNotesTx">
        <pc:chgData name="Kylie Geard" userId="b930dff3-5db0-4b18-9d4c-f929b90677dc" providerId="ADAL" clId="{7648CE9D-F94B-417E-A11A-91EC08B50401}" dt="2023-09-03T05:48:19.028" v="41" actId="6549"/>
        <pc:sldMkLst>
          <pc:docMk/>
          <pc:sldMk cId="856946190" sldId="573"/>
        </pc:sldMkLst>
      </pc:sldChg>
      <pc:sldChg chg="modNotesTx">
        <pc:chgData name="Kylie Geard" userId="b930dff3-5db0-4b18-9d4c-f929b90677dc" providerId="ADAL" clId="{7648CE9D-F94B-417E-A11A-91EC08B50401}" dt="2023-09-03T05:48:21.977" v="42" actId="6549"/>
        <pc:sldMkLst>
          <pc:docMk/>
          <pc:sldMk cId="1524557565" sldId="574"/>
        </pc:sldMkLst>
      </pc:sldChg>
      <pc:sldChg chg="modTransition modAnim modNotesTx">
        <pc:chgData name="Kylie Geard" userId="b930dff3-5db0-4b18-9d4c-f929b90677dc" providerId="ADAL" clId="{7648CE9D-F94B-417E-A11A-91EC08B50401}" dt="2023-09-03T05:48:49.401" v="43" actId="6549"/>
        <pc:sldMkLst>
          <pc:docMk/>
          <pc:sldMk cId="3737456347" sldId="586"/>
        </pc:sldMkLst>
      </pc:sldChg>
      <pc:sldChg chg="modTransition modAnim">
        <pc:chgData name="Kylie Geard" userId="b930dff3-5db0-4b18-9d4c-f929b90677dc" providerId="ADAL" clId="{7648CE9D-F94B-417E-A11A-91EC08B50401}" dt="2023-08-31T12:05:17.757" v="13"/>
        <pc:sldMkLst>
          <pc:docMk/>
          <pc:sldMk cId="1568924320" sldId="587"/>
        </pc:sldMkLst>
      </pc:sldChg>
      <pc:sldChg chg="modTransition">
        <pc:chgData name="Kylie Geard" userId="b930dff3-5db0-4b18-9d4c-f929b90677dc" providerId="ADAL" clId="{7648CE9D-F94B-417E-A11A-91EC08B50401}" dt="2023-08-31T12:05:22.536" v="14"/>
        <pc:sldMkLst>
          <pc:docMk/>
          <pc:sldMk cId="948246603" sldId="588"/>
        </pc:sldMkLst>
      </pc:sldChg>
      <pc:sldChg chg="modNotesTx">
        <pc:chgData name="Kylie Geard" userId="b930dff3-5db0-4b18-9d4c-f929b90677dc" providerId="ADAL" clId="{7648CE9D-F94B-417E-A11A-91EC08B50401}" dt="2023-09-03T05:49:08.965" v="45" actId="6549"/>
        <pc:sldMkLst>
          <pc:docMk/>
          <pc:sldMk cId="1374353878" sldId="591"/>
        </pc:sldMkLst>
      </pc:sldChg>
      <pc:sldChg chg="modNotesTx">
        <pc:chgData name="Kylie Geard" userId="b930dff3-5db0-4b18-9d4c-f929b90677dc" providerId="ADAL" clId="{7648CE9D-F94B-417E-A11A-91EC08B50401}" dt="2023-09-03T05:48:12.101" v="38" actId="6549"/>
        <pc:sldMkLst>
          <pc:docMk/>
          <pc:sldMk cId="3909321761" sldId="593"/>
        </pc:sldMkLst>
      </pc:sldChg>
      <pc:sldChg chg="modTransition">
        <pc:chgData name="Kylie Geard" userId="b930dff3-5db0-4b18-9d4c-f929b90677dc" providerId="ADAL" clId="{7648CE9D-F94B-417E-A11A-91EC08B50401}" dt="2023-08-31T12:05:24.455" v="15"/>
        <pc:sldMkLst>
          <pc:docMk/>
          <pc:sldMk cId="1885418691" sldId="59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FE9B6C-6D6C-4A2D-A212-A6164E704FC4}" type="doc">
      <dgm:prSet loTypeId="urn:microsoft.com/office/officeart/2005/8/layout/pyramid3" loCatId="pyramid" qsTypeId="urn:microsoft.com/office/officeart/2005/8/quickstyle/simple1" qsCatId="simple" csTypeId="urn:microsoft.com/office/officeart/2005/8/colors/accent1_2" csCatId="accent1" phldr="1"/>
      <dgm:spPr/>
    </dgm:pt>
    <dgm:pt modelId="{ACDBBFE8-A189-4FCD-A383-3EA96BC76188}">
      <dgm:prSet phldrT="[Text]" custT="1"/>
      <dgm:spPr>
        <a:solidFill>
          <a:srgbClr val="BD0759"/>
        </a:solidFill>
      </dgm:spPr>
      <dgm:t>
        <a:bodyPr/>
        <a:lstStyle/>
        <a:p>
          <a:r>
            <a:rPr lang="en-AU" sz="3600" b="1" dirty="0">
              <a:solidFill>
                <a:schemeClr val="bg1"/>
              </a:solidFill>
            </a:rPr>
            <a:t>Must know</a:t>
          </a:r>
        </a:p>
      </dgm:t>
    </dgm:pt>
    <dgm:pt modelId="{739155E2-A7D7-4D61-9A24-66D2D253D5AD}" type="parTrans" cxnId="{8A7633EC-5527-4765-8201-C83ECEE5D6D0}">
      <dgm:prSet/>
      <dgm:spPr/>
      <dgm:t>
        <a:bodyPr/>
        <a:lstStyle/>
        <a:p>
          <a:endParaRPr lang="en-AU" sz="2800"/>
        </a:p>
      </dgm:t>
    </dgm:pt>
    <dgm:pt modelId="{EE746EA4-A292-4251-8F23-1C688E162629}" type="sibTrans" cxnId="{8A7633EC-5527-4765-8201-C83ECEE5D6D0}">
      <dgm:prSet/>
      <dgm:spPr/>
      <dgm:t>
        <a:bodyPr/>
        <a:lstStyle/>
        <a:p>
          <a:endParaRPr lang="en-AU" sz="2800"/>
        </a:p>
      </dgm:t>
    </dgm:pt>
    <dgm:pt modelId="{086773C0-E234-49FA-A3E6-B0EB909270FA}">
      <dgm:prSet phldrT="[Text]" custT="1"/>
      <dgm:spPr>
        <a:solidFill>
          <a:srgbClr val="DE0869"/>
        </a:solidFill>
      </dgm:spPr>
      <dgm:t>
        <a:bodyPr/>
        <a:lstStyle/>
        <a:p>
          <a:r>
            <a:rPr lang="en-AU" sz="3600" b="1" dirty="0">
              <a:solidFill>
                <a:schemeClr val="bg1"/>
              </a:solidFill>
            </a:rPr>
            <a:t>Important to know</a:t>
          </a:r>
        </a:p>
      </dgm:t>
    </dgm:pt>
    <dgm:pt modelId="{A8DBAF62-F3A2-4F3A-94A7-EAEA916872BF}" type="parTrans" cxnId="{B1F299E8-B3AE-4C75-B396-F2DE44977A2E}">
      <dgm:prSet/>
      <dgm:spPr/>
      <dgm:t>
        <a:bodyPr/>
        <a:lstStyle/>
        <a:p>
          <a:endParaRPr lang="en-AU" sz="2800"/>
        </a:p>
      </dgm:t>
    </dgm:pt>
    <dgm:pt modelId="{49C47002-34F8-49D4-BB96-D8F76E244648}" type="sibTrans" cxnId="{B1F299E8-B3AE-4C75-B396-F2DE44977A2E}">
      <dgm:prSet/>
      <dgm:spPr/>
      <dgm:t>
        <a:bodyPr/>
        <a:lstStyle/>
        <a:p>
          <a:endParaRPr lang="en-AU" sz="2800"/>
        </a:p>
      </dgm:t>
    </dgm:pt>
    <dgm:pt modelId="{605AB605-421E-41BD-95F1-1D2FB8EE875B}">
      <dgm:prSet phldrT="[Text]" custT="1"/>
      <dgm:spPr>
        <a:solidFill>
          <a:srgbClr val="FA72B0"/>
        </a:solidFill>
      </dgm:spPr>
      <dgm:t>
        <a:bodyPr/>
        <a:lstStyle/>
        <a:p>
          <a:r>
            <a:rPr lang="en-AU" sz="3600" b="1" dirty="0"/>
            <a:t>Nice to know</a:t>
          </a:r>
        </a:p>
      </dgm:t>
    </dgm:pt>
    <dgm:pt modelId="{AB742E0F-7605-4733-930F-2CC9643C1E14}" type="parTrans" cxnId="{4E774F27-B7C6-4B76-B92A-14B9A06170CF}">
      <dgm:prSet/>
      <dgm:spPr/>
      <dgm:t>
        <a:bodyPr/>
        <a:lstStyle/>
        <a:p>
          <a:endParaRPr lang="en-AU" sz="2800"/>
        </a:p>
      </dgm:t>
    </dgm:pt>
    <dgm:pt modelId="{E5F48D10-3A29-454A-98FA-DED085D26427}" type="sibTrans" cxnId="{4E774F27-B7C6-4B76-B92A-14B9A06170CF}">
      <dgm:prSet/>
      <dgm:spPr/>
      <dgm:t>
        <a:bodyPr/>
        <a:lstStyle/>
        <a:p>
          <a:endParaRPr lang="en-AU" sz="2800"/>
        </a:p>
      </dgm:t>
    </dgm:pt>
    <dgm:pt modelId="{16EE6B95-EA81-42F0-B0DF-9CA9D026E708}" type="pres">
      <dgm:prSet presAssocID="{86FE9B6C-6D6C-4A2D-A212-A6164E704FC4}" presName="Name0" presStyleCnt="0">
        <dgm:presLayoutVars>
          <dgm:dir/>
          <dgm:animLvl val="lvl"/>
          <dgm:resizeHandles val="exact"/>
        </dgm:presLayoutVars>
      </dgm:prSet>
      <dgm:spPr/>
    </dgm:pt>
    <dgm:pt modelId="{9B1139E6-87F4-4E07-9214-5DB68E936391}" type="pres">
      <dgm:prSet presAssocID="{ACDBBFE8-A189-4FCD-A383-3EA96BC76188}" presName="Name8" presStyleCnt="0"/>
      <dgm:spPr/>
    </dgm:pt>
    <dgm:pt modelId="{A9E4289B-007E-4C8C-8E97-C12A61B1C318}" type="pres">
      <dgm:prSet presAssocID="{ACDBBFE8-A189-4FCD-A383-3EA96BC76188}" presName="level" presStyleLbl="node1" presStyleIdx="0" presStyleCnt="3" custLinFactNeighborY="3111">
        <dgm:presLayoutVars>
          <dgm:chMax val="1"/>
          <dgm:bulletEnabled val="1"/>
        </dgm:presLayoutVars>
      </dgm:prSet>
      <dgm:spPr/>
    </dgm:pt>
    <dgm:pt modelId="{27ABDE6E-979A-4B94-926F-9A426436F9A0}" type="pres">
      <dgm:prSet presAssocID="{ACDBBFE8-A189-4FCD-A383-3EA96BC76188}" presName="levelTx" presStyleLbl="revTx" presStyleIdx="0" presStyleCnt="0">
        <dgm:presLayoutVars>
          <dgm:chMax val="1"/>
          <dgm:bulletEnabled val="1"/>
        </dgm:presLayoutVars>
      </dgm:prSet>
      <dgm:spPr/>
    </dgm:pt>
    <dgm:pt modelId="{B250ED7E-6B2E-4BC4-B6CF-D1155B686CD8}" type="pres">
      <dgm:prSet presAssocID="{086773C0-E234-49FA-A3E6-B0EB909270FA}" presName="Name8" presStyleCnt="0"/>
      <dgm:spPr/>
    </dgm:pt>
    <dgm:pt modelId="{CB459D13-D965-4618-B1AB-52A6A4224536}" type="pres">
      <dgm:prSet presAssocID="{086773C0-E234-49FA-A3E6-B0EB909270FA}" presName="level" presStyleLbl="node1" presStyleIdx="1" presStyleCnt="3">
        <dgm:presLayoutVars>
          <dgm:chMax val="1"/>
          <dgm:bulletEnabled val="1"/>
        </dgm:presLayoutVars>
      </dgm:prSet>
      <dgm:spPr/>
    </dgm:pt>
    <dgm:pt modelId="{99F26A16-C86B-47B6-BAA4-3063ECBE1BA0}" type="pres">
      <dgm:prSet presAssocID="{086773C0-E234-49FA-A3E6-B0EB909270FA}" presName="levelTx" presStyleLbl="revTx" presStyleIdx="0" presStyleCnt="0">
        <dgm:presLayoutVars>
          <dgm:chMax val="1"/>
          <dgm:bulletEnabled val="1"/>
        </dgm:presLayoutVars>
      </dgm:prSet>
      <dgm:spPr/>
    </dgm:pt>
    <dgm:pt modelId="{F92B69A3-DEEF-4318-A413-99CD6B7BFB53}" type="pres">
      <dgm:prSet presAssocID="{605AB605-421E-41BD-95F1-1D2FB8EE875B}" presName="Name8" presStyleCnt="0"/>
      <dgm:spPr/>
    </dgm:pt>
    <dgm:pt modelId="{1EADE73F-C488-4D5D-9296-1C88B34A75B6}" type="pres">
      <dgm:prSet presAssocID="{605AB605-421E-41BD-95F1-1D2FB8EE875B}" presName="level" presStyleLbl="node1" presStyleIdx="2" presStyleCnt="3">
        <dgm:presLayoutVars>
          <dgm:chMax val="1"/>
          <dgm:bulletEnabled val="1"/>
        </dgm:presLayoutVars>
      </dgm:prSet>
      <dgm:spPr/>
    </dgm:pt>
    <dgm:pt modelId="{B27FB6CB-F290-4F21-9E2E-BFC60C4A2003}" type="pres">
      <dgm:prSet presAssocID="{605AB605-421E-41BD-95F1-1D2FB8EE875B}" presName="levelTx" presStyleLbl="revTx" presStyleIdx="0" presStyleCnt="0">
        <dgm:presLayoutVars>
          <dgm:chMax val="1"/>
          <dgm:bulletEnabled val="1"/>
        </dgm:presLayoutVars>
      </dgm:prSet>
      <dgm:spPr/>
    </dgm:pt>
  </dgm:ptLst>
  <dgm:cxnLst>
    <dgm:cxn modelId="{4E774F27-B7C6-4B76-B92A-14B9A06170CF}" srcId="{86FE9B6C-6D6C-4A2D-A212-A6164E704FC4}" destId="{605AB605-421E-41BD-95F1-1D2FB8EE875B}" srcOrd="2" destOrd="0" parTransId="{AB742E0F-7605-4733-930F-2CC9643C1E14}" sibTransId="{E5F48D10-3A29-454A-98FA-DED085D26427}"/>
    <dgm:cxn modelId="{3D7B3D37-DA27-465D-9C84-AF27D1355668}" type="presOf" srcId="{605AB605-421E-41BD-95F1-1D2FB8EE875B}" destId="{1EADE73F-C488-4D5D-9296-1C88B34A75B6}" srcOrd="0" destOrd="0" presId="urn:microsoft.com/office/officeart/2005/8/layout/pyramid3"/>
    <dgm:cxn modelId="{63517256-1285-418C-9975-5B1561D85313}" type="presOf" srcId="{605AB605-421E-41BD-95F1-1D2FB8EE875B}" destId="{B27FB6CB-F290-4F21-9E2E-BFC60C4A2003}" srcOrd="1" destOrd="0" presId="urn:microsoft.com/office/officeart/2005/8/layout/pyramid3"/>
    <dgm:cxn modelId="{F93D838F-4F00-48A6-9963-F979FF1F1BB5}" type="presOf" srcId="{086773C0-E234-49FA-A3E6-B0EB909270FA}" destId="{CB459D13-D965-4618-B1AB-52A6A4224536}" srcOrd="0" destOrd="0" presId="urn:microsoft.com/office/officeart/2005/8/layout/pyramid3"/>
    <dgm:cxn modelId="{46489091-A858-40FB-B1C9-74C76C436623}" type="presOf" srcId="{086773C0-E234-49FA-A3E6-B0EB909270FA}" destId="{99F26A16-C86B-47B6-BAA4-3063ECBE1BA0}" srcOrd="1" destOrd="0" presId="urn:microsoft.com/office/officeart/2005/8/layout/pyramid3"/>
    <dgm:cxn modelId="{7A1F98A4-DBA6-4D80-A58C-B0EB47C4CE4C}" type="presOf" srcId="{ACDBBFE8-A189-4FCD-A383-3EA96BC76188}" destId="{A9E4289B-007E-4C8C-8E97-C12A61B1C318}" srcOrd="0" destOrd="0" presId="urn:microsoft.com/office/officeart/2005/8/layout/pyramid3"/>
    <dgm:cxn modelId="{B1F299E8-B3AE-4C75-B396-F2DE44977A2E}" srcId="{86FE9B6C-6D6C-4A2D-A212-A6164E704FC4}" destId="{086773C0-E234-49FA-A3E6-B0EB909270FA}" srcOrd="1" destOrd="0" parTransId="{A8DBAF62-F3A2-4F3A-94A7-EAEA916872BF}" sibTransId="{49C47002-34F8-49D4-BB96-D8F76E244648}"/>
    <dgm:cxn modelId="{D1EADBE9-5F70-4D35-8FDE-64CDA2128CA5}" type="presOf" srcId="{ACDBBFE8-A189-4FCD-A383-3EA96BC76188}" destId="{27ABDE6E-979A-4B94-926F-9A426436F9A0}" srcOrd="1" destOrd="0" presId="urn:microsoft.com/office/officeart/2005/8/layout/pyramid3"/>
    <dgm:cxn modelId="{8A7633EC-5527-4765-8201-C83ECEE5D6D0}" srcId="{86FE9B6C-6D6C-4A2D-A212-A6164E704FC4}" destId="{ACDBBFE8-A189-4FCD-A383-3EA96BC76188}" srcOrd="0" destOrd="0" parTransId="{739155E2-A7D7-4D61-9A24-66D2D253D5AD}" sibTransId="{EE746EA4-A292-4251-8F23-1C688E162629}"/>
    <dgm:cxn modelId="{930719FA-5585-4EDD-B6D7-AF0FC5F99FB6}" type="presOf" srcId="{86FE9B6C-6D6C-4A2D-A212-A6164E704FC4}" destId="{16EE6B95-EA81-42F0-B0DF-9CA9D026E708}" srcOrd="0" destOrd="0" presId="urn:microsoft.com/office/officeart/2005/8/layout/pyramid3"/>
    <dgm:cxn modelId="{1C834723-DEDA-4649-B91B-741D8B25600B}" type="presParOf" srcId="{16EE6B95-EA81-42F0-B0DF-9CA9D026E708}" destId="{9B1139E6-87F4-4E07-9214-5DB68E936391}" srcOrd="0" destOrd="0" presId="urn:microsoft.com/office/officeart/2005/8/layout/pyramid3"/>
    <dgm:cxn modelId="{D561DBC1-1E8C-46F6-B63D-2F5778277964}" type="presParOf" srcId="{9B1139E6-87F4-4E07-9214-5DB68E936391}" destId="{A9E4289B-007E-4C8C-8E97-C12A61B1C318}" srcOrd="0" destOrd="0" presId="urn:microsoft.com/office/officeart/2005/8/layout/pyramid3"/>
    <dgm:cxn modelId="{3631EA52-BE42-4B2A-8AA6-2A5D541C8197}" type="presParOf" srcId="{9B1139E6-87F4-4E07-9214-5DB68E936391}" destId="{27ABDE6E-979A-4B94-926F-9A426436F9A0}" srcOrd="1" destOrd="0" presId="urn:microsoft.com/office/officeart/2005/8/layout/pyramid3"/>
    <dgm:cxn modelId="{A26B55FB-7E85-4D9E-A121-23EA041BFD9D}" type="presParOf" srcId="{16EE6B95-EA81-42F0-B0DF-9CA9D026E708}" destId="{B250ED7E-6B2E-4BC4-B6CF-D1155B686CD8}" srcOrd="1" destOrd="0" presId="urn:microsoft.com/office/officeart/2005/8/layout/pyramid3"/>
    <dgm:cxn modelId="{2436A640-8552-4430-B840-0AA49E4E3EA6}" type="presParOf" srcId="{B250ED7E-6B2E-4BC4-B6CF-D1155B686CD8}" destId="{CB459D13-D965-4618-B1AB-52A6A4224536}" srcOrd="0" destOrd="0" presId="urn:microsoft.com/office/officeart/2005/8/layout/pyramid3"/>
    <dgm:cxn modelId="{1CEFE325-ADD2-4FFA-A456-C0D156499188}" type="presParOf" srcId="{B250ED7E-6B2E-4BC4-B6CF-D1155B686CD8}" destId="{99F26A16-C86B-47B6-BAA4-3063ECBE1BA0}" srcOrd="1" destOrd="0" presId="urn:microsoft.com/office/officeart/2005/8/layout/pyramid3"/>
    <dgm:cxn modelId="{F7B5CA5A-BEB4-453B-AE2E-5C41D54F911C}" type="presParOf" srcId="{16EE6B95-EA81-42F0-B0DF-9CA9D026E708}" destId="{F92B69A3-DEEF-4318-A413-99CD6B7BFB53}" srcOrd="2" destOrd="0" presId="urn:microsoft.com/office/officeart/2005/8/layout/pyramid3"/>
    <dgm:cxn modelId="{F290721E-08C6-4E02-A9EC-51066D2A0E16}" type="presParOf" srcId="{F92B69A3-DEEF-4318-A413-99CD6B7BFB53}" destId="{1EADE73F-C488-4D5D-9296-1C88B34A75B6}" srcOrd="0" destOrd="0" presId="urn:microsoft.com/office/officeart/2005/8/layout/pyramid3"/>
    <dgm:cxn modelId="{76654448-3C21-48D8-B940-8D0FD1C3557E}" type="presParOf" srcId="{F92B69A3-DEEF-4318-A413-99CD6B7BFB53}" destId="{B27FB6CB-F290-4F21-9E2E-BFC60C4A2003}"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4289B-007E-4C8C-8E97-C12A61B1C318}">
      <dsp:nvSpPr>
        <dsp:cNvPr id="0" name=""/>
        <dsp:cNvSpPr/>
      </dsp:nvSpPr>
      <dsp:spPr>
        <a:xfrm rot="10800000">
          <a:off x="0" y="58330"/>
          <a:ext cx="5719311" cy="1874973"/>
        </a:xfrm>
        <a:prstGeom prst="trapezoid">
          <a:avLst>
            <a:gd name="adj" fmla="val 50839"/>
          </a:avLst>
        </a:prstGeom>
        <a:solidFill>
          <a:srgbClr val="BD07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AU" sz="3600" b="1" kern="1200" dirty="0">
              <a:solidFill>
                <a:schemeClr val="bg1"/>
              </a:solidFill>
            </a:rPr>
            <a:t>Must know</a:t>
          </a:r>
        </a:p>
      </dsp:txBody>
      <dsp:txXfrm rot="-10800000">
        <a:off x="1000879" y="58330"/>
        <a:ext cx="3717552" cy="1874973"/>
      </dsp:txXfrm>
    </dsp:sp>
    <dsp:sp modelId="{CB459D13-D965-4618-B1AB-52A6A4224536}">
      <dsp:nvSpPr>
        <dsp:cNvPr id="0" name=""/>
        <dsp:cNvSpPr/>
      </dsp:nvSpPr>
      <dsp:spPr>
        <a:xfrm rot="10800000">
          <a:off x="953218" y="1874973"/>
          <a:ext cx="3812874" cy="1874973"/>
        </a:xfrm>
        <a:prstGeom prst="trapezoid">
          <a:avLst>
            <a:gd name="adj" fmla="val 50839"/>
          </a:avLst>
        </a:prstGeom>
        <a:solidFill>
          <a:srgbClr val="DE08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AU" sz="3600" b="1" kern="1200" dirty="0">
              <a:solidFill>
                <a:schemeClr val="bg1"/>
              </a:solidFill>
            </a:rPr>
            <a:t>Important to know</a:t>
          </a:r>
        </a:p>
      </dsp:txBody>
      <dsp:txXfrm rot="-10800000">
        <a:off x="1620471" y="1874973"/>
        <a:ext cx="2478368" cy="1874973"/>
      </dsp:txXfrm>
    </dsp:sp>
    <dsp:sp modelId="{1EADE73F-C488-4D5D-9296-1C88B34A75B6}">
      <dsp:nvSpPr>
        <dsp:cNvPr id="0" name=""/>
        <dsp:cNvSpPr/>
      </dsp:nvSpPr>
      <dsp:spPr>
        <a:xfrm rot="10800000">
          <a:off x="1906437" y="3749947"/>
          <a:ext cx="1906437" cy="1874973"/>
        </a:xfrm>
        <a:prstGeom prst="trapezoid">
          <a:avLst>
            <a:gd name="adj" fmla="val 50839"/>
          </a:avLst>
        </a:prstGeom>
        <a:solidFill>
          <a:srgbClr val="FA72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AU" sz="3600" b="1" kern="1200" dirty="0"/>
            <a:t>Nice to know</a:t>
          </a:r>
        </a:p>
      </dsp:txBody>
      <dsp:txXfrm rot="-10800000">
        <a:off x="1906437" y="3749947"/>
        <a:ext cx="1906437" cy="1874973"/>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4D2D37-CB85-CF47-8A42-CA19FB2E3614}"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3B1E9-D01C-394E-B452-356C221A1BEE}" type="slidenum">
              <a:rPr lang="en-US" smtClean="0"/>
              <a:t>‹#›</a:t>
            </a:fld>
            <a:endParaRPr lang="en-US"/>
          </a:p>
        </p:txBody>
      </p:sp>
    </p:spTree>
    <p:extLst>
      <p:ext uri="{BB962C8B-B14F-4D97-AF65-F5344CB8AC3E}">
        <p14:creationId xmlns:p14="http://schemas.microsoft.com/office/powerpoint/2010/main" val="906266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0" i="0" dirty="0">
                <a:solidFill>
                  <a:srgbClr val="131619"/>
                </a:solidFill>
                <a:effectLst/>
                <a:latin typeface="Inter"/>
              </a:rPr>
              <a:t>. </a:t>
            </a:r>
            <a:endParaRPr lang="en-US" b="0" i="0" dirty="0">
              <a:solidFill>
                <a:srgbClr val="131619"/>
              </a:solidFill>
              <a:effectLst/>
              <a:latin typeface="Inter"/>
            </a:endParaRPr>
          </a:p>
          <a:p>
            <a:pPr marL="171450" indent="-171450">
              <a:buFont typeface="Arial" panose="020B0604020202020204" pitchFamily="34" charset="0"/>
              <a:buChar char="•"/>
            </a:pPr>
            <a:endParaRPr lang="en-US" b="0" i="0" dirty="0">
              <a:solidFill>
                <a:srgbClr val="131619"/>
              </a:solidFill>
              <a:effectLst/>
              <a:latin typeface="Inter"/>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1</a:t>
            </a:fld>
            <a:endParaRPr lang="en-US"/>
          </a:p>
        </p:txBody>
      </p:sp>
    </p:spTree>
    <p:extLst>
      <p:ext uri="{BB962C8B-B14F-4D97-AF65-F5344CB8AC3E}">
        <p14:creationId xmlns:p14="http://schemas.microsoft.com/office/powerpoint/2010/main" val="4001168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C4C07-6DC6-4603-B086-52C5E62A0061}" type="slidenum">
              <a:rPr kumimoji="0" lang="en-AU"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85256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A93E2E-41BE-9948-9CD4-5372A377881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03540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A93E2E-41BE-9948-9CD4-5372A377881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45115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A93E2E-41BE-9948-9CD4-5372A377881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65857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A93E2E-41BE-9948-9CD4-5372A377881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63134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A93E2E-41BE-9948-9CD4-5372A377881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35307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endParaRPr lang="en-AU" sz="1800" b="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a:pPr>
            <a:endParaRPr lang="en-AU" b="0" dirty="0"/>
          </a:p>
          <a:p>
            <a:pPr marL="342900" indent="-342900">
              <a:buFont typeface="+mj-lt"/>
              <a:buAutoNum type="arabicPeriod"/>
            </a:pPr>
            <a:endParaRPr lang="en-AU" dirty="0"/>
          </a:p>
          <a:p>
            <a:endParaRPr lang="en-AU" dirty="0"/>
          </a:p>
        </p:txBody>
      </p:sp>
      <p:sp>
        <p:nvSpPr>
          <p:cNvPr id="4" name="Slide Number Placeholder 3"/>
          <p:cNvSpPr>
            <a:spLocks noGrp="1"/>
          </p:cNvSpPr>
          <p:nvPr>
            <p:ph type="sldNum" sz="quarter" idx="5"/>
          </p:nvPr>
        </p:nvSpPr>
        <p:spPr/>
        <p:txBody>
          <a:bodyPr/>
          <a:lstStyle/>
          <a:p>
            <a:fld id="{19A93E2E-41BE-9948-9CD4-5372A3778816}" type="slidenum">
              <a:rPr lang="en-US" smtClean="0"/>
              <a:pPr/>
              <a:t>21</a:t>
            </a:fld>
            <a:endParaRPr lang="en-US"/>
          </a:p>
        </p:txBody>
      </p:sp>
    </p:spTree>
    <p:extLst>
      <p:ext uri="{BB962C8B-B14F-4D97-AF65-F5344CB8AC3E}">
        <p14:creationId xmlns:p14="http://schemas.microsoft.com/office/powerpoint/2010/main" val="1195992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40FB75-ED25-42C3-8397-22733BC2A22D}" type="slidenum">
              <a:rPr lang="en-AU" smtClean="0"/>
              <a:t>22</a:t>
            </a:fld>
            <a:endParaRPr lang="en-AU"/>
          </a:p>
        </p:txBody>
      </p:sp>
    </p:spTree>
    <p:extLst>
      <p:ext uri="{BB962C8B-B14F-4D97-AF65-F5344CB8AC3E}">
        <p14:creationId xmlns:p14="http://schemas.microsoft.com/office/powerpoint/2010/main" val="3120699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A3B1E9-D01C-394E-B452-356C221A1BEE}" type="slidenum">
              <a:rPr lang="en-US" smtClean="0"/>
              <a:t>23</a:t>
            </a:fld>
            <a:endParaRPr lang="en-US"/>
          </a:p>
        </p:txBody>
      </p:sp>
    </p:spTree>
    <p:extLst>
      <p:ext uri="{BB962C8B-B14F-4D97-AF65-F5344CB8AC3E}">
        <p14:creationId xmlns:p14="http://schemas.microsoft.com/office/powerpoint/2010/main" val="816530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A3B1E9-D01C-394E-B452-356C221A1BEE}" type="slidenum">
              <a:rPr lang="en-US" smtClean="0"/>
              <a:t>29</a:t>
            </a:fld>
            <a:endParaRPr lang="en-US"/>
          </a:p>
        </p:txBody>
      </p:sp>
    </p:spTree>
    <p:extLst>
      <p:ext uri="{BB962C8B-B14F-4D97-AF65-F5344CB8AC3E}">
        <p14:creationId xmlns:p14="http://schemas.microsoft.com/office/powerpoint/2010/main" val="1253686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Calibri"/>
            </a:endParaRPr>
          </a:p>
        </p:txBody>
      </p:sp>
      <p:sp>
        <p:nvSpPr>
          <p:cNvPr id="4" name="Slide Number Placeholder 3"/>
          <p:cNvSpPr>
            <a:spLocks noGrp="1"/>
          </p:cNvSpPr>
          <p:nvPr>
            <p:ph type="sldNum" sz="quarter" idx="5"/>
          </p:nvPr>
        </p:nvSpPr>
        <p:spPr/>
        <p:txBody>
          <a:bodyPr/>
          <a:lstStyle/>
          <a:p>
            <a:fld id="{ECA3B1E9-D01C-394E-B452-356C221A1BEE}" type="slidenum">
              <a:rPr lang="en-US" smtClean="0"/>
              <a:t>2</a:t>
            </a:fld>
            <a:endParaRPr lang="en-US"/>
          </a:p>
        </p:txBody>
      </p:sp>
    </p:spTree>
    <p:extLst>
      <p:ext uri="{BB962C8B-B14F-4D97-AF65-F5344CB8AC3E}">
        <p14:creationId xmlns:p14="http://schemas.microsoft.com/office/powerpoint/2010/main" val="3095434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solidFill>
                <a:srgbClr val="000000"/>
              </a:solidFill>
              <a:effectLst/>
              <a:latin typeface="+mj-lt"/>
            </a:endParaRPr>
          </a:p>
          <a:p>
            <a:endParaRPr lang="en-AU" dirty="0"/>
          </a:p>
        </p:txBody>
      </p:sp>
      <p:sp>
        <p:nvSpPr>
          <p:cNvPr id="4" name="Slide Number Placeholder 3"/>
          <p:cNvSpPr>
            <a:spLocks noGrp="1"/>
          </p:cNvSpPr>
          <p:nvPr>
            <p:ph type="sldNum" sz="quarter" idx="5"/>
          </p:nvPr>
        </p:nvSpPr>
        <p:spPr/>
        <p:txBody>
          <a:bodyPr/>
          <a:lstStyle/>
          <a:p>
            <a:fld id="{ECA3B1E9-D01C-394E-B452-356C221A1BEE}" type="slidenum">
              <a:rPr lang="en-US" smtClean="0"/>
              <a:t>3</a:t>
            </a:fld>
            <a:endParaRPr lang="en-US"/>
          </a:p>
        </p:txBody>
      </p:sp>
    </p:spTree>
    <p:extLst>
      <p:ext uri="{BB962C8B-B14F-4D97-AF65-F5344CB8AC3E}">
        <p14:creationId xmlns:p14="http://schemas.microsoft.com/office/powerpoint/2010/main" val="2048774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p:txBody>
      </p:sp>
      <p:sp>
        <p:nvSpPr>
          <p:cNvPr id="4" name="Slide Number Placeholder 3"/>
          <p:cNvSpPr>
            <a:spLocks noGrp="1"/>
          </p:cNvSpPr>
          <p:nvPr>
            <p:ph type="sldNum" sz="quarter" idx="5"/>
          </p:nvPr>
        </p:nvSpPr>
        <p:spPr/>
        <p:txBody>
          <a:bodyPr/>
          <a:lstStyle/>
          <a:p>
            <a:fld id="{ECA3B1E9-D01C-394E-B452-356C221A1BEE}" type="slidenum">
              <a:rPr lang="en-US" smtClean="0"/>
              <a:t>4</a:t>
            </a:fld>
            <a:endParaRPr lang="en-US"/>
          </a:p>
        </p:txBody>
      </p:sp>
    </p:spTree>
    <p:extLst>
      <p:ext uri="{BB962C8B-B14F-4D97-AF65-F5344CB8AC3E}">
        <p14:creationId xmlns:p14="http://schemas.microsoft.com/office/powerpoint/2010/main" val="378600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A3B1E9-D01C-394E-B452-356C221A1BEE}" type="slidenum">
              <a:rPr lang="en-US" smtClean="0"/>
              <a:t>5</a:t>
            </a:fld>
            <a:endParaRPr lang="en-US"/>
          </a:p>
        </p:txBody>
      </p:sp>
    </p:spTree>
    <p:extLst>
      <p:ext uri="{BB962C8B-B14F-4D97-AF65-F5344CB8AC3E}">
        <p14:creationId xmlns:p14="http://schemas.microsoft.com/office/powerpoint/2010/main" val="605378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9A93E2E-41BE-9948-9CD4-5372A3778816}" type="slidenum">
              <a:rPr lang="en-US" smtClean="0"/>
              <a:pPr/>
              <a:t>6</a:t>
            </a:fld>
            <a:endParaRPr lang="en-US"/>
          </a:p>
        </p:txBody>
      </p:sp>
    </p:spTree>
    <p:extLst>
      <p:ext uri="{BB962C8B-B14F-4D97-AF65-F5344CB8AC3E}">
        <p14:creationId xmlns:p14="http://schemas.microsoft.com/office/powerpoint/2010/main" val="537772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9A93E2E-41BE-9948-9CD4-5372A3778816}" type="slidenum">
              <a:rPr lang="en-US" smtClean="0"/>
              <a:pPr/>
              <a:t>7</a:t>
            </a:fld>
            <a:endParaRPr lang="en-US"/>
          </a:p>
        </p:txBody>
      </p:sp>
    </p:spTree>
    <p:extLst>
      <p:ext uri="{BB962C8B-B14F-4D97-AF65-F5344CB8AC3E}">
        <p14:creationId xmlns:p14="http://schemas.microsoft.com/office/powerpoint/2010/main" val="2798716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9A93E2E-41BE-9948-9CD4-5372A3778816}" type="slidenum">
              <a:rPr lang="en-US" smtClean="0"/>
              <a:pPr/>
              <a:t>8</a:t>
            </a:fld>
            <a:endParaRPr lang="en-US"/>
          </a:p>
        </p:txBody>
      </p:sp>
    </p:spTree>
    <p:extLst>
      <p:ext uri="{BB962C8B-B14F-4D97-AF65-F5344CB8AC3E}">
        <p14:creationId xmlns:p14="http://schemas.microsoft.com/office/powerpoint/2010/main" val="1261864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9A93E2E-41BE-9948-9CD4-5372A3778816}" type="slidenum">
              <a:rPr lang="en-US" smtClean="0"/>
              <a:pPr/>
              <a:t>10</a:t>
            </a:fld>
            <a:endParaRPr lang="en-US"/>
          </a:p>
        </p:txBody>
      </p:sp>
    </p:spTree>
    <p:extLst>
      <p:ext uri="{BB962C8B-B14F-4D97-AF65-F5344CB8AC3E}">
        <p14:creationId xmlns:p14="http://schemas.microsoft.com/office/powerpoint/2010/main" val="2880946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4">
  <p:cSld name="Cover 4">
    <p:bg>
      <p:bgRef idx="1001">
        <a:schemeClr val="bg1"/>
      </p:bgRef>
    </p:bg>
    <p:spTree>
      <p:nvGrpSpPr>
        <p:cNvPr id="1" name="Shape 63"/>
        <p:cNvGrpSpPr/>
        <p:nvPr/>
      </p:nvGrpSpPr>
      <p:grpSpPr>
        <a:xfrm>
          <a:off x="0" y="0"/>
          <a:ext cx="0" cy="0"/>
          <a:chOff x="0" y="0"/>
          <a:chExt cx="0" cy="0"/>
        </a:xfrm>
      </p:grpSpPr>
      <p:sp>
        <p:nvSpPr>
          <p:cNvPr id="64" name="Google Shape;64;p9"/>
          <p:cNvSpPr txBox="1">
            <a:spLocks noGrp="1"/>
          </p:cNvSpPr>
          <p:nvPr>
            <p:ph type="ctrTitle" hasCustomPrompt="1"/>
          </p:nvPr>
        </p:nvSpPr>
        <p:spPr>
          <a:xfrm>
            <a:off x="627854" y="2684346"/>
            <a:ext cx="7574314" cy="120185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3400"/>
              <a:buFont typeface="Arial"/>
              <a:buNone/>
              <a:defRPr sz="3400">
                <a:solidFill>
                  <a:schemeClr val="tx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AU" dirty="0"/>
              <a:t>Title</a:t>
            </a:r>
            <a:endParaRPr dirty="0"/>
          </a:p>
        </p:txBody>
      </p:sp>
      <p:sp>
        <p:nvSpPr>
          <p:cNvPr id="65" name="Google Shape;65;p9"/>
          <p:cNvSpPr txBox="1">
            <a:spLocks noGrp="1"/>
          </p:cNvSpPr>
          <p:nvPr>
            <p:ph type="subTitle" idx="1" hasCustomPrompt="1"/>
          </p:nvPr>
        </p:nvSpPr>
        <p:spPr>
          <a:xfrm>
            <a:off x="627854" y="3904488"/>
            <a:ext cx="7574314" cy="1483672"/>
          </a:xfrm>
          <a:prstGeom prst="rect">
            <a:avLst/>
          </a:prstGeom>
          <a:noFill/>
          <a:ln>
            <a:noFill/>
          </a:ln>
        </p:spPr>
        <p:txBody>
          <a:bodyPr spcFirstLastPara="1" wrap="square" lIns="91425" tIns="45700" rIns="91425" bIns="45700" anchor="t" anchorCtr="0">
            <a:noAutofit/>
          </a:bodyPr>
          <a:lstStyle>
            <a:lvl1pPr lvl="0" algn="l">
              <a:lnSpc>
                <a:spcPct val="128125"/>
              </a:lnSpc>
              <a:spcBef>
                <a:spcPts val="0"/>
              </a:spcBef>
              <a:spcAft>
                <a:spcPts val="0"/>
              </a:spcAft>
              <a:buClr>
                <a:schemeClr val="lt1"/>
              </a:buClr>
              <a:buSzPts val="1600"/>
              <a:buNone/>
              <a:defRPr sz="1600">
                <a:solidFill>
                  <a:schemeClr val="tx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AU" dirty="0"/>
              <a:t>Subtitle</a:t>
            </a:r>
            <a:endParaRPr dirty="0"/>
          </a:p>
        </p:txBody>
      </p:sp>
    </p:spTree>
    <p:extLst>
      <p:ext uri="{BB962C8B-B14F-4D97-AF65-F5344CB8AC3E}">
        <p14:creationId xmlns:p14="http://schemas.microsoft.com/office/powerpoint/2010/main" val="54358427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056001"/>
            <a:ext cx="10972800" cy="735508"/>
          </a:xfrm>
          <a:prstGeom prst="rect">
            <a:avLst/>
          </a:prstGeom>
        </p:spPr>
        <p:txBody>
          <a:bodyPr lIns="0" tIns="0" rIns="0" bIns="0" anchor="t" anchorCtr="0">
            <a:normAutofit/>
          </a:bodyPr>
          <a:lstStyle>
            <a:lvl1pPr algn="l">
              <a:defRPr sz="4667" b="1" i="0">
                <a:solidFill>
                  <a:srgbClr val="DA0012"/>
                </a:solidFill>
                <a:latin typeface="Arial"/>
                <a:ea typeface="Jotia Medium" charset="0"/>
                <a:cs typeface="Arial"/>
              </a:defRPr>
            </a:lvl1pPr>
          </a:lstStyle>
          <a:p>
            <a:r>
              <a:rPr lang="en-AU"/>
              <a:t>Click to edit heading</a:t>
            </a:r>
            <a:endParaRPr lang="en-US"/>
          </a:p>
        </p:txBody>
      </p:sp>
      <p:sp>
        <p:nvSpPr>
          <p:cNvPr id="3" name="Content Placeholder 2"/>
          <p:cNvSpPr>
            <a:spLocks noGrp="1"/>
          </p:cNvSpPr>
          <p:nvPr>
            <p:ph idx="1"/>
          </p:nvPr>
        </p:nvSpPr>
        <p:spPr>
          <a:xfrm>
            <a:off x="609600" y="1920001"/>
            <a:ext cx="10972800" cy="4041604"/>
          </a:xfrm>
          <a:prstGeom prst="rect">
            <a:avLst/>
          </a:prstGeom>
        </p:spPr>
        <p:txBody>
          <a:bodyPr lIns="0" tIns="0" rIns="0" bIns="0">
            <a:normAutofit/>
          </a:bodyPr>
          <a:lstStyle>
            <a:lvl1pPr marL="457189" indent="-457189">
              <a:lnSpc>
                <a:spcPct val="140000"/>
              </a:lnSpc>
              <a:spcBef>
                <a:spcPts val="0"/>
              </a:spcBef>
              <a:buFont typeface="Wingdings" charset="2"/>
              <a:buChar char="§"/>
              <a:defRPr sz="1867" b="0" i="0">
                <a:latin typeface="Arial"/>
                <a:ea typeface="FoundrySterling-Book" charset="0"/>
                <a:cs typeface="Arial"/>
              </a:defRPr>
            </a:lvl1pPr>
            <a:lvl2pPr>
              <a:lnSpc>
                <a:spcPct val="140000"/>
              </a:lnSpc>
              <a:spcBef>
                <a:spcPts val="0"/>
              </a:spcBef>
              <a:defRPr sz="1867" b="0" i="0">
                <a:latin typeface="Arial"/>
                <a:ea typeface="FoundrySterling-Book" charset="0"/>
                <a:cs typeface="Arial"/>
              </a:defRPr>
            </a:lvl2pPr>
            <a:lvl3pPr>
              <a:lnSpc>
                <a:spcPct val="140000"/>
              </a:lnSpc>
              <a:spcBef>
                <a:spcPts val="0"/>
              </a:spcBef>
              <a:defRPr sz="1867" b="0" i="0">
                <a:latin typeface="Arial"/>
                <a:ea typeface="FoundrySterling-Book" charset="0"/>
                <a:cs typeface="Arial"/>
              </a:defRPr>
            </a:lvl3pPr>
            <a:lvl4pPr>
              <a:lnSpc>
                <a:spcPct val="140000"/>
              </a:lnSpc>
              <a:spcBef>
                <a:spcPts val="0"/>
              </a:spcBef>
              <a:defRPr sz="1867" b="0" i="0">
                <a:latin typeface="Arial"/>
                <a:ea typeface="FoundrySterling-Book" charset="0"/>
                <a:cs typeface="Arial"/>
              </a:defRPr>
            </a:lvl4pPr>
            <a:lvl5pPr>
              <a:lnSpc>
                <a:spcPct val="140000"/>
              </a:lnSpc>
              <a:spcBef>
                <a:spcPts val="0"/>
              </a:spcBef>
              <a:defRPr sz="1867" b="0" i="0">
                <a:latin typeface="Arial"/>
                <a:ea typeface="FoundrySterling-Book" charset="0"/>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a:p>
            <a:pPr lvl="0"/>
            <a:endParaRPr lang="en-AU"/>
          </a:p>
        </p:txBody>
      </p:sp>
    </p:spTree>
    <p:extLst>
      <p:ext uri="{BB962C8B-B14F-4D97-AF65-F5344CB8AC3E}">
        <p14:creationId xmlns:p14="http://schemas.microsoft.com/office/powerpoint/2010/main" val="2261329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7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yout 4">
  <p:cSld name="Layout 4">
    <p:bg>
      <p:bgPr>
        <a:solidFill>
          <a:schemeClr val="lt1"/>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7853" y="855547"/>
            <a:ext cx="10957593" cy="1000685"/>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C0C0C"/>
              </a:buClr>
              <a:buSzPts val="3400"/>
              <a:buFont typeface="Arial"/>
              <a:buNone/>
              <a:defRPr sz="3400">
                <a:solidFill>
                  <a:srgbClr val="0C0C0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2"/>
          <p:cNvSpPr txBox="1">
            <a:spLocks noGrp="1"/>
          </p:cNvSpPr>
          <p:nvPr>
            <p:ph type="body" idx="1"/>
          </p:nvPr>
        </p:nvSpPr>
        <p:spPr>
          <a:xfrm>
            <a:off x="627854" y="2037935"/>
            <a:ext cx="10957594" cy="3828027"/>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0"/>
              </a:spcBef>
              <a:spcAft>
                <a:spcPts val="0"/>
              </a:spcAft>
              <a:buClr>
                <a:schemeClr val="dk1"/>
              </a:buClr>
              <a:buSzPts val="2100"/>
              <a:buFont typeface="Arial"/>
              <a:buChar char="•"/>
              <a:defRPr sz="2100"/>
            </a:lvl1pPr>
            <a:lvl2pPr marL="914400" lvl="1" indent="-228600" algn="l">
              <a:lnSpc>
                <a:spcPct val="90000"/>
              </a:lnSpc>
              <a:spcBef>
                <a:spcPts val="10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Tree>
    <p:extLst>
      <p:ext uri="{BB962C8B-B14F-4D97-AF65-F5344CB8AC3E}">
        <p14:creationId xmlns:p14="http://schemas.microsoft.com/office/powerpoint/2010/main" val="3801357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9F9F-B7DE-28C7-4867-81F6ADC9C2ED}"/>
              </a:ext>
            </a:extLst>
          </p:cNvPr>
          <p:cNvSpPr>
            <a:spLocks noGrp="1"/>
          </p:cNvSpPr>
          <p:nvPr>
            <p:ph type="title"/>
          </p:nvPr>
        </p:nvSpPr>
        <p:spPr>
          <a:xfrm>
            <a:off x="838200" y="365125"/>
            <a:ext cx="10842138" cy="1325563"/>
          </a:xfrm>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FF0561A-C734-9D0D-F90F-FF95C4F6D14F}"/>
              </a:ext>
            </a:extLst>
          </p:cNvPr>
          <p:cNvSpPr>
            <a:spLocks noGrp="1"/>
          </p:cNvSpPr>
          <p:nvPr>
            <p:ph type="dt" idx="10"/>
          </p:nvPr>
        </p:nvSpPr>
        <p:spPr/>
        <p:txBody>
          <a:bodyPr/>
          <a:lstStyle/>
          <a:p>
            <a:endParaRPr lang="en-AU"/>
          </a:p>
        </p:txBody>
      </p:sp>
      <p:sp>
        <p:nvSpPr>
          <p:cNvPr id="4" name="Footer Placeholder 3">
            <a:extLst>
              <a:ext uri="{FF2B5EF4-FFF2-40B4-BE49-F238E27FC236}">
                <a16:creationId xmlns:a16="http://schemas.microsoft.com/office/drawing/2014/main" id="{5526671F-D9F0-96DE-3E63-F4DEB07A0194}"/>
              </a:ext>
            </a:extLst>
          </p:cNvPr>
          <p:cNvSpPr>
            <a:spLocks noGrp="1"/>
          </p:cNvSpPr>
          <p:nvPr>
            <p:ph type="ftr" idx="11"/>
          </p:nvPr>
        </p:nvSpPr>
        <p:spPr/>
        <p:txBody>
          <a:bodyPr/>
          <a:lstStyle/>
          <a:p>
            <a:endParaRPr lang="en-AU"/>
          </a:p>
        </p:txBody>
      </p:sp>
      <p:sp>
        <p:nvSpPr>
          <p:cNvPr id="8" name="TextBox 7">
            <a:extLst>
              <a:ext uri="{FF2B5EF4-FFF2-40B4-BE49-F238E27FC236}">
                <a16:creationId xmlns:a16="http://schemas.microsoft.com/office/drawing/2014/main" id="{16D67629-CFB5-91AD-F456-123B6FC61778}"/>
              </a:ext>
            </a:extLst>
          </p:cNvPr>
          <p:cNvSpPr txBox="1"/>
          <p:nvPr userDrawn="1"/>
        </p:nvSpPr>
        <p:spPr>
          <a:xfrm>
            <a:off x="838200" y="1886308"/>
            <a:ext cx="10515603" cy="3735238"/>
          </a:xfrm>
          <a:prstGeom prst="rect">
            <a:avLst/>
          </a:prstGeom>
          <a:noFill/>
        </p:spPr>
        <p:txBody>
          <a:bodyPr wrap="square" rtlCol="0">
            <a:spAutoFit/>
          </a:bodyPr>
          <a:lstStyle/>
          <a:p>
            <a:endParaRPr lang="en-AU" dirty="0"/>
          </a:p>
        </p:txBody>
      </p:sp>
      <p:sp>
        <p:nvSpPr>
          <p:cNvPr id="9" name="Google Shape;17;p2">
            <a:extLst>
              <a:ext uri="{FF2B5EF4-FFF2-40B4-BE49-F238E27FC236}">
                <a16:creationId xmlns:a16="http://schemas.microsoft.com/office/drawing/2014/main" id="{50F54F76-B059-ED33-A0AA-4724949B630F}"/>
              </a:ext>
            </a:extLst>
          </p:cNvPr>
          <p:cNvSpPr txBox="1">
            <a:spLocks noGrp="1"/>
          </p:cNvSpPr>
          <p:nvPr>
            <p:ph type="body" idx="1"/>
          </p:nvPr>
        </p:nvSpPr>
        <p:spPr>
          <a:xfrm>
            <a:off x="838196" y="1908149"/>
            <a:ext cx="4863863" cy="3828027"/>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0"/>
              </a:spcBef>
              <a:spcAft>
                <a:spcPts val="0"/>
              </a:spcAft>
              <a:buClr>
                <a:schemeClr val="dk1"/>
              </a:buClr>
              <a:buSzPts val="2100"/>
              <a:buFont typeface="Arial"/>
              <a:buChar char="•"/>
              <a:defRPr sz="2100"/>
            </a:lvl1pPr>
            <a:lvl2pPr marL="914400" lvl="1" indent="-228600" algn="l">
              <a:lnSpc>
                <a:spcPct val="90000"/>
              </a:lnSpc>
              <a:spcBef>
                <a:spcPts val="10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10" name="Google Shape;17;p2">
            <a:extLst>
              <a:ext uri="{FF2B5EF4-FFF2-40B4-BE49-F238E27FC236}">
                <a16:creationId xmlns:a16="http://schemas.microsoft.com/office/drawing/2014/main" id="{CA2720A7-BEF0-979C-89D3-1C07FB69AA44}"/>
              </a:ext>
            </a:extLst>
          </p:cNvPr>
          <p:cNvSpPr txBox="1">
            <a:spLocks noGrp="1"/>
          </p:cNvSpPr>
          <p:nvPr>
            <p:ph type="body" idx="12"/>
          </p:nvPr>
        </p:nvSpPr>
        <p:spPr>
          <a:xfrm>
            <a:off x="5960852" y="1905662"/>
            <a:ext cx="5719486" cy="3828027"/>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0"/>
              </a:spcBef>
              <a:spcAft>
                <a:spcPts val="0"/>
              </a:spcAft>
              <a:buClr>
                <a:schemeClr val="dk1"/>
              </a:buClr>
              <a:buSzPts val="2100"/>
              <a:buFont typeface="Arial"/>
              <a:buChar char="•"/>
              <a:defRPr sz="2100"/>
            </a:lvl1pPr>
            <a:lvl2pPr marL="914400" lvl="1" indent="-228600" algn="l">
              <a:lnSpc>
                <a:spcPct val="90000"/>
              </a:lnSpc>
              <a:spcBef>
                <a:spcPts val="10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Tree>
    <p:extLst>
      <p:ext uri="{BB962C8B-B14F-4D97-AF65-F5344CB8AC3E}">
        <p14:creationId xmlns:p14="http://schemas.microsoft.com/office/powerpoint/2010/main" val="154455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89DF7-71CB-24F9-37CA-319539C664D9}"/>
              </a:ext>
            </a:extLst>
          </p:cNvPr>
          <p:cNvSpPr>
            <a:spLocks noGrp="1"/>
          </p:cNvSpPr>
          <p:nvPr>
            <p:ph type="title"/>
          </p:nvPr>
        </p:nvSpPr>
        <p:spPr/>
        <p:txBody>
          <a:bodyPr/>
          <a:lstStyle/>
          <a:p>
            <a:r>
              <a:rPr lang="en-US" dirty="0"/>
              <a:t>Click to edit Master title style</a:t>
            </a:r>
            <a:endParaRPr lang="en-AU" dirty="0"/>
          </a:p>
        </p:txBody>
      </p:sp>
      <p:sp>
        <p:nvSpPr>
          <p:cNvPr id="3" name="Date Placeholder 2">
            <a:extLst>
              <a:ext uri="{FF2B5EF4-FFF2-40B4-BE49-F238E27FC236}">
                <a16:creationId xmlns:a16="http://schemas.microsoft.com/office/drawing/2014/main" id="{07C34475-CF28-48AE-0384-609736789CFB}"/>
              </a:ext>
            </a:extLst>
          </p:cNvPr>
          <p:cNvSpPr>
            <a:spLocks noGrp="1"/>
          </p:cNvSpPr>
          <p:nvPr>
            <p:ph type="dt" idx="10"/>
          </p:nvPr>
        </p:nvSpPr>
        <p:spPr/>
        <p:txBody>
          <a:bodyPr/>
          <a:lstStyle/>
          <a:p>
            <a:endParaRPr lang="en-AU"/>
          </a:p>
        </p:txBody>
      </p:sp>
      <p:sp>
        <p:nvSpPr>
          <p:cNvPr id="4" name="Footer Placeholder 3">
            <a:extLst>
              <a:ext uri="{FF2B5EF4-FFF2-40B4-BE49-F238E27FC236}">
                <a16:creationId xmlns:a16="http://schemas.microsoft.com/office/drawing/2014/main" id="{C054D7FD-AE68-7D9C-6948-D6A627CDA061}"/>
              </a:ext>
            </a:extLst>
          </p:cNvPr>
          <p:cNvSpPr>
            <a:spLocks noGrp="1"/>
          </p:cNvSpPr>
          <p:nvPr>
            <p:ph type="ftr" idx="11"/>
          </p:nvPr>
        </p:nvSpPr>
        <p:spPr/>
        <p:txBody>
          <a:bodyPr/>
          <a:lstStyle/>
          <a:p>
            <a:endParaRPr lang="en-AU"/>
          </a:p>
        </p:txBody>
      </p:sp>
    </p:spTree>
    <p:extLst>
      <p:ext uri="{BB962C8B-B14F-4D97-AF65-F5344CB8AC3E}">
        <p14:creationId xmlns:p14="http://schemas.microsoft.com/office/powerpoint/2010/main" val="1843296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yout 3" userDrawn="1">
  <p:cSld name="Layout 3">
    <p:bg>
      <p:bgPr>
        <a:solidFill>
          <a:schemeClr val="lt1"/>
        </a:solidFill>
        <a:effectLst/>
      </p:bgPr>
    </p:bg>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644601" y="739055"/>
            <a:ext cx="7574314" cy="79752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C0C0C"/>
              </a:buClr>
              <a:buSzPts val="3400"/>
              <a:buFont typeface="Arial"/>
              <a:buNone/>
              <a:defRPr sz="3400">
                <a:solidFill>
                  <a:srgbClr val="0C0C0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20"/>
          <p:cNvSpPr>
            <a:spLocks noGrp="1"/>
          </p:cNvSpPr>
          <p:nvPr>
            <p:ph type="pic" idx="2"/>
          </p:nvPr>
        </p:nvSpPr>
        <p:spPr>
          <a:xfrm>
            <a:off x="644601" y="1722320"/>
            <a:ext cx="5493022" cy="412638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C0C0C"/>
              </a:buClr>
              <a:buSzPts val="2400"/>
              <a:buFont typeface="Arial"/>
              <a:buNone/>
              <a:defRPr sz="2400" b="0" i="0" u="none" strike="noStrike" cap="none">
                <a:solidFill>
                  <a:srgbClr val="0C0C0C"/>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144" name="Google Shape;144;p20"/>
          <p:cNvSpPr txBox="1">
            <a:spLocks noGrp="1"/>
          </p:cNvSpPr>
          <p:nvPr>
            <p:ph type="body" idx="6"/>
          </p:nvPr>
        </p:nvSpPr>
        <p:spPr>
          <a:xfrm>
            <a:off x="6219899" y="1722320"/>
            <a:ext cx="5493022" cy="412638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1500"/>
              <a:buNone/>
              <a:defRPr sz="1500"/>
            </a:lvl1pPr>
            <a:lvl2pPr marL="914400" lvl="1" indent="-228600" algn="l">
              <a:lnSpc>
                <a:spcPct val="90000"/>
              </a:lnSpc>
              <a:spcBef>
                <a:spcPts val="10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Tree>
    <p:extLst>
      <p:ext uri="{BB962C8B-B14F-4D97-AF65-F5344CB8AC3E}">
        <p14:creationId xmlns:p14="http://schemas.microsoft.com/office/powerpoint/2010/main" val="175839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yout 5" userDrawn="1">
  <p:cSld name="Layout 5">
    <p:bg>
      <p:bgPr>
        <a:solidFill>
          <a:schemeClr val="lt1"/>
        </a:solidFill>
        <a:effectLst/>
      </p:bgPr>
    </p:bg>
    <p:spTree>
      <p:nvGrpSpPr>
        <p:cNvPr id="1" name="Shape 148"/>
        <p:cNvGrpSpPr/>
        <p:nvPr/>
      </p:nvGrpSpPr>
      <p:grpSpPr>
        <a:xfrm>
          <a:off x="0" y="0"/>
          <a:ext cx="0" cy="0"/>
          <a:chOff x="0" y="0"/>
          <a:chExt cx="0" cy="0"/>
        </a:xfrm>
      </p:grpSpPr>
      <p:sp>
        <p:nvSpPr>
          <p:cNvPr id="149" name="Google Shape;149;p21"/>
          <p:cNvSpPr txBox="1">
            <a:spLocks noGrp="1"/>
          </p:cNvSpPr>
          <p:nvPr>
            <p:ph type="title"/>
          </p:nvPr>
        </p:nvSpPr>
        <p:spPr>
          <a:xfrm>
            <a:off x="627854" y="855547"/>
            <a:ext cx="5955826" cy="1000685"/>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C0C0C"/>
              </a:buClr>
              <a:buSzPts val="3400"/>
              <a:buFont typeface="Arial"/>
              <a:buNone/>
              <a:defRPr sz="3400">
                <a:solidFill>
                  <a:srgbClr val="0C0C0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0" name="Google Shape;150;p21"/>
          <p:cNvSpPr txBox="1">
            <a:spLocks noGrp="1"/>
          </p:cNvSpPr>
          <p:nvPr>
            <p:ph type="body" idx="1"/>
          </p:nvPr>
        </p:nvSpPr>
        <p:spPr>
          <a:xfrm>
            <a:off x="627854" y="1859310"/>
            <a:ext cx="5955826" cy="408140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800"/>
              <a:buFont typeface="Arial"/>
              <a:buNone/>
              <a:defRPr sz="1800"/>
            </a:lvl1pPr>
            <a:lvl2pPr marL="914400" lvl="1" indent="-228600" algn="l">
              <a:lnSpc>
                <a:spcPct val="90000"/>
              </a:lnSpc>
              <a:spcBef>
                <a:spcPts val="12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Tree>
    <p:extLst>
      <p:ext uri="{BB962C8B-B14F-4D97-AF65-F5344CB8AC3E}">
        <p14:creationId xmlns:p14="http://schemas.microsoft.com/office/powerpoint/2010/main" val="2512814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566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1181C-61DB-096B-4EE6-B50AB5EA163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F6351C6-9280-F009-2A6A-B49BE596C304}"/>
              </a:ext>
            </a:extLst>
          </p:cNvPr>
          <p:cNvSpPr>
            <a:spLocks noGrp="1"/>
          </p:cNvSpPr>
          <p:nvPr>
            <p:ph type="dt" idx="10"/>
          </p:nvPr>
        </p:nvSpPr>
        <p:spPr/>
        <p:txBody>
          <a:bodyPr/>
          <a:lstStyle/>
          <a:p>
            <a:endParaRPr lang="en-AU"/>
          </a:p>
        </p:txBody>
      </p:sp>
      <p:sp>
        <p:nvSpPr>
          <p:cNvPr id="4" name="Footer Placeholder 3">
            <a:extLst>
              <a:ext uri="{FF2B5EF4-FFF2-40B4-BE49-F238E27FC236}">
                <a16:creationId xmlns:a16="http://schemas.microsoft.com/office/drawing/2014/main" id="{59BC8577-8BC7-9B0B-9AFA-16B67E6AB626}"/>
              </a:ext>
            </a:extLst>
          </p:cNvPr>
          <p:cNvSpPr>
            <a:spLocks noGrp="1"/>
          </p:cNvSpPr>
          <p:nvPr>
            <p:ph type="ftr" idx="11"/>
          </p:nvPr>
        </p:nvSpPr>
        <p:spPr/>
        <p:txBody>
          <a:bodyPr/>
          <a:lstStyle/>
          <a:p>
            <a:endParaRPr lang="en-AU"/>
          </a:p>
        </p:txBody>
      </p:sp>
    </p:spTree>
    <p:extLst>
      <p:ext uri="{BB962C8B-B14F-4D97-AF65-F5344CB8AC3E}">
        <p14:creationId xmlns:p14="http://schemas.microsoft.com/office/powerpoint/2010/main" val="1655135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1E04-B240-3E68-5F79-49509EC6E762}"/>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322468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838200" y="1825625"/>
            <a:ext cx="10515600" cy="39077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 name="Google Shape;12;p1"/>
          <p:cNvSpPr txBox="1">
            <a:spLocks noGrp="1"/>
          </p:cNvSpPr>
          <p:nvPr>
            <p:ph type="dt" idx="10"/>
          </p:nvPr>
        </p:nvSpPr>
        <p:spPr>
          <a:xfrm>
            <a:off x="838200" y="7106363"/>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7106363"/>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 name="TextBox 5" descr="UDL in Action: the WHAT, the WHY and the HOW&#10;">
            <a:extLst>
              <a:ext uri="{FF2B5EF4-FFF2-40B4-BE49-F238E27FC236}">
                <a16:creationId xmlns:a16="http://schemas.microsoft.com/office/drawing/2014/main" id="{D8E25527-407A-8B88-5BC2-175E4FBF2509}"/>
              </a:ext>
            </a:extLst>
          </p:cNvPr>
          <p:cNvSpPr txBox="1"/>
          <p:nvPr userDrawn="1"/>
        </p:nvSpPr>
        <p:spPr>
          <a:xfrm>
            <a:off x="1581510" y="6050561"/>
            <a:ext cx="9356784" cy="369332"/>
          </a:xfrm>
          <a:prstGeom prst="rect">
            <a:avLst/>
          </a:prstGeom>
          <a:noFill/>
        </p:spPr>
        <p:txBody>
          <a:bodyPr wrap="square" rtlCol="0">
            <a:spAutoFit/>
          </a:bodyPr>
          <a:lstStyle/>
          <a:p>
            <a:pPr algn="ctr"/>
            <a:r>
              <a:rPr lang="en-AU" b="1" i="0" dirty="0">
                <a:solidFill>
                  <a:srgbClr val="664D8C"/>
                </a:solidFill>
                <a:latin typeface="Arial" panose="020B0604020202020204" pitchFamily="34" charset="0"/>
                <a:ea typeface="Lato Black" panose="020F0502020204030203" pitchFamily="34" charset="0"/>
                <a:cs typeface="Arial" panose="020B0604020202020204" pitchFamily="34" charset="0"/>
              </a:rPr>
              <a:t>UDL in Action: the WHAT, the WHY and the HOW</a:t>
            </a:r>
          </a:p>
        </p:txBody>
      </p:sp>
      <p:pic>
        <p:nvPicPr>
          <p:cNvPr id="8" name="Picture 7" descr="The Australian Disability Clearinghouse on Education and Training (ADCET) Logo">
            <a:extLst>
              <a:ext uri="{FF2B5EF4-FFF2-40B4-BE49-F238E27FC236}">
                <a16:creationId xmlns:a16="http://schemas.microsoft.com/office/drawing/2014/main" id="{E5339C01-9D2D-32B1-D5EA-FE17314056FD}"/>
              </a:ext>
            </a:extLst>
          </p:cNvPr>
          <p:cNvPicPr>
            <a:picLocks noChangeAspect="1"/>
          </p:cNvPicPr>
          <p:nvPr userDrawn="1"/>
        </p:nvPicPr>
        <p:blipFill>
          <a:blip r:embed="rId11"/>
          <a:srcRect/>
          <a:stretch/>
        </p:blipFill>
        <p:spPr>
          <a:xfrm>
            <a:off x="9623478" y="5895187"/>
            <a:ext cx="1730322" cy="459504"/>
          </a:xfrm>
          <a:prstGeom prst="rect">
            <a:avLst/>
          </a:prstGeom>
        </p:spPr>
      </p:pic>
      <p:pic>
        <p:nvPicPr>
          <p:cNvPr id="4" name="Picture 3">
            <a:extLst>
              <a:ext uri="{FF2B5EF4-FFF2-40B4-BE49-F238E27FC236}">
                <a16:creationId xmlns:a16="http://schemas.microsoft.com/office/drawing/2014/main" id="{F6242C31-D139-0035-DC8F-A407081EA644}"/>
              </a:ext>
              <a:ext uri="{C183D7F6-B498-43B3-948B-1728B52AA6E4}">
                <adec:decorative xmlns:adec="http://schemas.microsoft.com/office/drawing/2017/decorative" val="1"/>
              </a:ext>
            </a:extLst>
          </p:cNvPr>
          <p:cNvPicPr>
            <a:picLocks noChangeAspect="1"/>
          </p:cNvPicPr>
          <p:nvPr userDrawn="1"/>
        </p:nvPicPr>
        <p:blipFill>
          <a:blip r:embed="rId12"/>
          <a:stretch>
            <a:fillRect/>
          </a:stretch>
        </p:blipFill>
        <p:spPr>
          <a:xfrm>
            <a:off x="0" y="3664447"/>
            <a:ext cx="5029200" cy="3291524"/>
          </a:xfrm>
          <a:prstGeom prst="rect">
            <a:avLst/>
          </a:prstGeom>
        </p:spPr>
      </p:pic>
    </p:spTree>
    <p:extLst>
      <p:ext uri="{BB962C8B-B14F-4D97-AF65-F5344CB8AC3E}">
        <p14:creationId xmlns:p14="http://schemas.microsoft.com/office/powerpoint/2010/main" val="2746693748"/>
      </p:ext>
    </p:extLst>
  </p:cSld>
  <p:clrMap bg1="lt1" tx1="dk1" bg2="dk2" tx2="lt2" accent1="accent1" accent2="accent2" accent3="accent3" accent4="accent4" accent5="accent5" accent6="accent6" hlink="hlink" folHlink="folHlink"/>
  <p:sldLayoutIdLst>
    <p:sldLayoutId id="2147483688" r:id="rId1"/>
    <p:sldLayoutId id="2147483682" r:id="rId2"/>
    <p:sldLayoutId id="2147483703" r:id="rId3"/>
    <p:sldLayoutId id="2147483701" r:id="rId4"/>
    <p:sldLayoutId id="2147483698" r:id="rId5"/>
    <p:sldLayoutId id="2147483699" r:id="rId6"/>
    <p:sldLayoutId id="2147483704" r:id="rId7"/>
    <p:sldLayoutId id="2147483705" r:id="rId8"/>
    <p:sldLayoutId id="214748382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417898"/>
            <a:ext cx="10972800" cy="758185"/>
          </a:xfrm>
          <a:prstGeom prst="rect">
            <a:avLst/>
          </a:prstGeom>
        </p:spPr>
        <p:txBody>
          <a:bodyPr vert="horz" lIns="0" tIns="0" rIns="0" bIns="0" rtlCol="0" anchor="t" anchorCtr="0">
            <a:normAutofit/>
          </a:bodyPr>
          <a:lstStyle/>
          <a:p>
            <a:r>
              <a:rPr lang="en-AU"/>
              <a:t>Click to edit heading</a:t>
            </a:r>
            <a:endParaRPr lang="en-US"/>
          </a:p>
        </p:txBody>
      </p:sp>
      <p:sp>
        <p:nvSpPr>
          <p:cNvPr id="8" name="Text Placeholder 2"/>
          <p:cNvSpPr>
            <a:spLocks noGrp="1"/>
          </p:cNvSpPr>
          <p:nvPr>
            <p:ph type="body" idx="1"/>
          </p:nvPr>
        </p:nvSpPr>
        <p:spPr>
          <a:xfrm>
            <a:off x="609600" y="1920000"/>
            <a:ext cx="10972800" cy="3761917"/>
          </a:xfrm>
          <a:prstGeom prst="rect">
            <a:avLst/>
          </a:prstGeom>
        </p:spPr>
        <p:txBody>
          <a:bodyPr vert="horz" lIns="0" tIns="0" rIns="0" bIns="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1613978957"/>
      </p:ext>
    </p:extLst>
  </p:cSld>
  <p:clrMap bg1="lt1" tx1="dk1" bg2="lt2" tx2="dk2" accent1="accent1" accent2="accent2" accent3="accent3" accent4="accent4" accent5="accent5" accent6="accent6" hlink="hlink" folHlink="folHlink"/>
  <p:sldLayoutIdLst>
    <p:sldLayoutId id="2147483811" r:id="rId1"/>
    <p:sldLayoutId id="2147483816" r:id="rId2"/>
  </p:sldLayoutIdLst>
  <p:hf sldNum="0" hdr="0" dt="0"/>
  <p:txStyles>
    <p:titleStyle>
      <a:lvl1pPr algn="l" defTabSz="609585" rtl="0" eaLnBrk="1" latinLnBrk="0" hangingPunct="1">
        <a:lnSpc>
          <a:spcPct val="80000"/>
        </a:lnSpc>
        <a:spcBef>
          <a:spcPct val="0"/>
        </a:spcBef>
        <a:buNone/>
        <a:defRPr lang="en-US" sz="4667" b="1" i="0" u="none" kern="1200" dirty="0">
          <a:solidFill>
            <a:srgbClr val="6B0D95"/>
          </a:solidFill>
          <a:latin typeface="+mj-lt"/>
          <a:ea typeface="Jotia Medium" charset="0"/>
          <a:cs typeface="Arial" panose="020B0604020202020204" pitchFamily="34" charset="0"/>
        </a:defRPr>
      </a:lvl1pPr>
    </p:titleStyle>
    <p:bodyStyle>
      <a:lvl1pPr marL="457189" indent="-457189" algn="l" defTabSz="609585" rtl="0" eaLnBrk="1" latinLnBrk="0" hangingPunct="1">
        <a:lnSpc>
          <a:spcPct val="140000"/>
        </a:lnSpc>
        <a:spcBef>
          <a:spcPts val="0"/>
        </a:spcBef>
        <a:buFont typeface="Wingdings" charset="2"/>
        <a:buChar char="§"/>
        <a:defRPr sz="1867" b="0" i="0" kern="1200" baseline="0">
          <a:solidFill>
            <a:schemeClr val="tx1"/>
          </a:solidFill>
          <a:latin typeface="Arial"/>
          <a:ea typeface="FoundrySterling-Book" charset="0"/>
          <a:cs typeface="Arial"/>
        </a:defRPr>
      </a:lvl1pPr>
      <a:lvl2pPr marL="990575" indent="-380990" algn="l" defTabSz="609585" rtl="0" eaLnBrk="1" latinLnBrk="0" hangingPunct="1">
        <a:lnSpc>
          <a:spcPct val="140000"/>
        </a:lnSpc>
        <a:spcBef>
          <a:spcPts val="0"/>
        </a:spcBef>
        <a:buFont typeface="Wingdings" charset="2"/>
        <a:buChar char="§"/>
        <a:defRPr sz="1867" b="0" i="0" u="none" kern="1200" baseline="0">
          <a:solidFill>
            <a:schemeClr val="tx1"/>
          </a:solidFill>
          <a:latin typeface="Arial"/>
          <a:ea typeface="FoundrySterling-Book" charset="0"/>
          <a:cs typeface="Arial"/>
        </a:defRPr>
      </a:lvl2pPr>
      <a:lvl3pPr marL="1523962" indent="-304792" algn="l" defTabSz="609585" rtl="0" eaLnBrk="1" latinLnBrk="0" hangingPunct="1">
        <a:lnSpc>
          <a:spcPct val="140000"/>
        </a:lnSpc>
        <a:spcBef>
          <a:spcPts val="0"/>
        </a:spcBef>
        <a:buFont typeface="Wingdings" charset="2"/>
        <a:buChar char="§"/>
        <a:defRPr sz="1867" b="0" i="0" kern="1200" baseline="0">
          <a:solidFill>
            <a:schemeClr val="tx1"/>
          </a:solidFill>
          <a:latin typeface="Arial"/>
          <a:ea typeface="FoundrySterling-Book" charset="0"/>
          <a:cs typeface="Arial"/>
        </a:defRPr>
      </a:lvl3pPr>
      <a:lvl4pPr marL="2133547" indent="-304792" algn="l" defTabSz="609585" rtl="0" eaLnBrk="1" latinLnBrk="0" hangingPunct="1">
        <a:lnSpc>
          <a:spcPct val="140000"/>
        </a:lnSpc>
        <a:spcBef>
          <a:spcPts val="0"/>
        </a:spcBef>
        <a:buFont typeface="Wingdings" charset="2"/>
        <a:buChar char="§"/>
        <a:defRPr sz="1867" b="0" i="0" kern="1200" baseline="0">
          <a:solidFill>
            <a:schemeClr val="tx1"/>
          </a:solidFill>
          <a:latin typeface="Arial"/>
          <a:ea typeface="FoundrySterling-Book" charset="0"/>
          <a:cs typeface="Arial"/>
        </a:defRPr>
      </a:lvl4pPr>
      <a:lvl5pPr marL="2743131" indent="-304792" algn="l" defTabSz="609585" rtl="0" eaLnBrk="1" latinLnBrk="0" hangingPunct="1">
        <a:lnSpc>
          <a:spcPct val="140000"/>
        </a:lnSpc>
        <a:spcBef>
          <a:spcPts val="0"/>
        </a:spcBef>
        <a:buFont typeface="Wingdings" charset="2"/>
        <a:buChar char="§"/>
        <a:defRPr sz="1867" b="0" i="0" kern="1200" baseline="0">
          <a:solidFill>
            <a:schemeClr val="tx1"/>
          </a:solidFill>
          <a:latin typeface="Arial"/>
          <a:ea typeface="FoundrySterling-Book"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hyperlink" Target="http://www.nngroup.com/articles/f-shaped-pattern-reading-web-content/"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mailto:r.jobst@griffith.edu.au"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F3F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6AC9DA-37D8-2BDA-6921-451BB2ABC026}"/>
              </a:ext>
            </a:extLst>
          </p:cNvPr>
          <p:cNvSpPr>
            <a:spLocks noGrp="1"/>
          </p:cNvSpPr>
          <p:nvPr>
            <p:ph type="ctrTitle"/>
          </p:nvPr>
        </p:nvSpPr>
        <p:spPr>
          <a:xfrm>
            <a:off x="1653490" y="852652"/>
            <a:ext cx="8778134" cy="1201854"/>
          </a:xfrm>
        </p:spPr>
        <p:txBody>
          <a:bodyPr/>
          <a:lstStyle/>
          <a:p>
            <a:pPr algn="ctr"/>
            <a:r>
              <a:rPr lang="en-AU" sz="4400" b="1" dirty="0">
                <a:solidFill>
                  <a:srgbClr val="664D8C"/>
                </a:solidFill>
                <a:latin typeface="Arial" panose="020B0604020202020204" pitchFamily="34" charset="0"/>
                <a:ea typeface="Lato" panose="020F0502020204030203" pitchFamily="34" charset="0"/>
                <a:cs typeface="Arial" panose="020B0604020202020204" pitchFamily="34" charset="0"/>
              </a:rPr>
              <a:t>Universal online design - informed by accessibility, usability and social learning frameworks</a:t>
            </a:r>
          </a:p>
        </p:txBody>
      </p:sp>
      <p:pic>
        <p:nvPicPr>
          <p:cNvPr id="6" name="Picture 5">
            <a:extLst>
              <a:ext uri="{FF2B5EF4-FFF2-40B4-BE49-F238E27FC236}">
                <a16:creationId xmlns:a16="http://schemas.microsoft.com/office/drawing/2014/main" id="{00BD4921-35EA-CE46-8869-9C645F14BF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1060" y="522790"/>
            <a:ext cx="801598" cy="1531716"/>
          </a:xfrm>
          <a:prstGeom prst="rect">
            <a:avLst/>
          </a:prstGeom>
        </p:spPr>
      </p:pic>
      <p:pic>
        <p:nvPicPr>
          <p:cNvPr id="9" name="Picture 8">
            <a:extLst>
              <a:ext uri="{FF2B5EF4-FFF2-40B4-BE49-F238E27FC236}">
                <a16:creationId xmlns:a16="http://schemas.microsoft.com/office/drawing/2014/main" id="{AB2DFDCF-32D2-8CBD-81F1-E1DB19455BD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08102" y="2330892"/>
            <a:ext cx="2811498" cy="2196216"/>
          </a:xfrm>
          <a:prstGeom prst="rect">
            <a:avLst/>
          </a:prstGeom>
        </p:spPr>
      </p:pic>
      <p:sp>
        <p:nvSpPr>
          <p:cNvPr id="2" name="Title 6">
            <a:extLst>
              <a:ext uri="{FF2B5EF4-FFF2-40B4-BE49-F238E27FC236}">
                <a16:creationId xmlns:a16="http://schemas.microsoft.com/office/drawing/2014/main" id="{7B234991-99D4-2CC7-CB7F-020C21EBFFBD}"/>
              </a:ext>
            </a:extLst>
          </p:cNvPr>
          <p:cNvSpPr txBox="1">
            <a:spLocks/>
          </p:cNvSpPr>
          <p:nvPr/>
        </p:nvSpPr>
        <p:spPr>
          <a:xfrm>
            <a:off x="2255400" y="4202523"/>
            <a:ext cx="7574314" cy="12018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400"/>
              <a:buFont typeface="Arial"/>
              <a:buNone/>
              <a:defRPr sz="3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AU" sz="4000" kern="0" dirty="0">
                <a:solidFill>
                  <a:srgbClr val="664D8C"/>
                </a:solidFill>
                <a:latin typeface="Arial" panose="020B0604020202020204" pitchFamily="34" charset="0"/>
                <a:ea typeface="Lato" panose="020F0502020204030203" pitchFamily="34" charset="0"/>
                <a:cs typeface="Arial" panose="020B0604020202020204" pitchFamily="34" charset="0"/>
              </a:rPr>
              <a:t>Rae Jobst – Griffith University</a:t>
            </a:r>
            <a:endParaRPr lang="en-AU" sz="7200" kern="0" dirty="0">
              <a:solidFill>
                <a:srgbClr val="664D8C"/>
              </a:solidFill>
              <a:latin typeface="Arial" panose="020B0604020202020204" pitchFamily="34" charset="0"/>
              <a:ea typeface="Lato" panose="020F0502020204030203" pitchFamily="34" charset="0"/>
              <a:cs typeface="Arial" panose="020B0604020202020204" pitchFamily="34" charset="0"/>
            </a:endParaRPr>
          </a:p>
        </p:txBody>
      </p:sp>
      <p:pic>
        <p:nvPicPr>
          <p:cNvPr id="5" name="Picture 4" descr="Photo - Rae Jobst smiling at camera.">
            <a:extLst>
              <a:ext uri="{FF2B5EF4-FFF2-40B4-BE49-F238E27FC236}">
                <a16:creationId xmlns:a16="http://schemas.microsoft.com/office/drawing/2014/main" id="{91F559E9-9E9F-E8D2-05DB-7AF557DA9240}"/>
              </a:ext>
            </a:extLst>
          </p:cNvPr>
          <p:cNvPicPr>
            <a:picLocks noChangeAspect="1"/>
          </p:cNvPicPr>
          <p:nvPr/>
        </p:nvPicPr>
        <p:blipFill rotWithShape="1">
          <a:blip r:embed="rId5"/>
          <a:srcRect l="2507" t="1026" r="2884" b="1026"/>
          <a:stretch/>
        </p:blipFill>
        <p:spPr>
          <a:xfrm>
            <a:off x="8898959" y="2836190"/>
            <a:ext cx="1532665" cy="1532665"/>
          </a:xfrm>
          <a:prstGeom prst="ellipse">
            <a:avLst/>
          </a:prstGeom>
        </p:spPr>
      </p:pic>
    </p:spTree>
    <p:extLst>
      <p:ext uri="{BB962C8B-B14F-4D97-AF65-F5344CB8AC3E}">
        <p14:creationId xmlns:p14="http://schemas.microsoft.com/office/powerpoint/2010/main" val="2094061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8DDFB9-3A84-6829-1036-00DFD048DF31}"/>
              </a:ext>
            </a:extLst>
          </p:cNvPr>
          <p:cNvSpPr>
            <a:spLocks noGrp="1"/>
          </p:cNvSpPr>
          <p:nvPr>
            <p:ph type="title"/>
          </p:nvPr>
        </p:nvSpPr>
        <p:spPr>
          <a:xfrm>
            <a:off x="313954" y="282341"/>
            <a:ext cx="10957593" cy="1000685"/>
          </a:xfrm>
        </p:spPr>
        <p:txBody>
          <a:bodyPr anchor="ctr"/>
          <a:lstStyle/>
          <a:p>
            <a:r>
              <a:rPr lang="en-AU" dirty="0"/>
              <a:t>We have …</a:t>
            </a:r>
          </a:p>
        </p:txBody>
      </p:sp>
      <p:sp>
        <p:nvSpPr>
          <p:cNvPr id="8" name="Content Placeholder 7">
            <a:extLst>
              <a:ext uri="{FF2B5EF4-FFF2-40B4-BE49-F238E27FC236}">
                <a16:creationId xmlns:a16="http://schemas.microsoft.com/office/drawing/2014/main" id="{26FDB31B-701E-4FD6-49BE-E15307FEFCF6}"/>
              </a:ext>
            </a:extLst>
          </p:cNvPr>
          <p:cNvSpPr>
            <a:spLocks noGrp="1"/>
          </p:cNvSpPr>
          <p:nvPr>
            <p:ph type="body" idx="1"/>
          </p:nvPr>
        </p:nvSpPr>
        <p:spPr>
          <a:xfrm>
            <a:off x="313954" y="1405804"/>
            <a:ext cx="5977664" cy="3828027"/>
          </a:xfrm>
        </p:spPr>
        <p:txBody>
          <a:bodyPr>
            <a:normAutofit/>
          </a:bodyPr>
          <a:lstStyle/>
          <a:p>
            <a:pPr marL="342900" indent="-342900">
              <a:spcBef>
                <a:spcPts val="600"/>
              </a:spcBef>
              <a:buFont typeface="Arial" panose="020B0604020202020204" pitchFamily="34" charset="0"/>
              <a:buChar char="•"/>
            </a:pPr>
            <a:r>
              <a:rPr lang="en-AU" sz="2400" dirty="0"/>
              <a:t>Reduced unknowns</a:t>
            </a:r>
          </a:p>
          <a:p>
            <a:pPr marL="342900" indent="-342900">
              <a:spcBef>
                <a:spcPts val="600"/>
              </a:spcBef>
              <a:buFont typeface="Arial" panose="020B0604020202020204" pitchFamily="34" charset="0"/>
              <a:buChar char="•"/>
            </a:pPr>
            <a:r>
              <a:rPr lang="en-AU" sz="2400" dirty="0"/>
              <a:t>Explained technology</a:t>
            </a:r>
          </a:p>
          <a:p>
            <a:pPr marL="342900" indent="-342900">
              <a:spcBef>
                <a:spcPts val="600"/>
              </a:spcBef>
              <a:buFont typeface="Arial" panose="020B0604020202020204" pitchFamily="34" charset="0"/>
              <a:buChar char="•"/>
            </a:pPr>
            <a:r>
              <a:rPr lang="en-AU" sz="2400" dirty="0"/>
              <a:t>Chosen technology with accessibility features</a:t>
            </a:r>
          </a:p>
          <a:p>
            <a:pPr marL="342900" indent="-342900">
              <a:spcBef>
                <a:spcPts val="600"/>
              </a:spcBef>
              <a:buFont typeface="Arial" panose="020B0604020202020204" pitchFamily="34" charset="0"/>
              <a:buChar char="•"/>
            </a:pPr>
            <a:r>
              <a:rPr lang="en-AU" sz="2400" dirty="0"/>
              <a:t>Treated accessibility features as useful for everyone</a:t>
            </a:r>
          </a:p>
          <a:p>
            <a:pPr marL="342900" indent="-342900">
              <a:spcBef>
                <a:spcPts val="600"/>
              </a:spcBef>
              <a:buFont typeface="Arial" panose="020B0604020202020204" pitchFamily="34" charset="0"/>
              <a:buChar char="•"/>
            </a:pPr>
            <a:r>
              <a:rPr lang="en-AU" sz="2400" dirty="0"/>
              <a:t>Engaged via chat</a:t>
            </a:r>
          </a:p>
          <a:p>
            <a:pPr marL="342900" indent="-342900">
              <a:spcBef>
                <a:spcPts val="600"/>
              </a:spcBef>
              <a:buFont typeface="Arial" panose="020B0604020202020204" pitchFamily="34" charset="0"/>
              <a:buChar char="•"/>
            </a:pPr>
            <a:r>
              <a:rPr lang="en-AU" sz="2400" dirty="0"/>
              <a:t>Set the rules, thereby reducing anxiety</a:t>
            </a:r>
          </a:p>
          <a:p>
            <a:endParaRPr lang="en-AU" dirty="0"/>
          </a:p>
        </p:txBody>
      </p:sp>
      <p:pic>
        <p:nvPicPr>
          <p:cNvPr id="3" name="Picture 2" descr="Same man as in previous slide smiles while reading on the laptop screen.">
            <a:extLst>
              <a:ext uri="{FF2B5EF4-FFF2-40B4-BE49-F238E27FC236}">
                <a16:creationId xmlns:a16="http://schemas.microsoft.com/office/drawing/2014/main" id="{21B6144A-0944-BF95-A5F6-D635A348FC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96334" y="0"/>
            <a:ext cx="4535606" cy="5607205"/>
          </a:xfrm>
          <a:prstGeom prst="rect">
            <a:avLst/>
          </a:prstGeom>
        </p:spPr>
      </p:pic>
    </p:spTree>
    <p:extLst>
      <p:ext uri="{BB962C8B-B14F-4D97-AF65-F5344CB8AC3E}">
        <p14:creationId xmlns:p14="http://schemas.microsoft.com/office/powerpoint/2010/main" val="1075172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5A4BDFF5-3B03-8112-8322-7CB8E4EE2BA7}"/>
              </a:ext>
              <a:ext uri="{C183D7F6-B498-43B3-948B-1728B52AA6E4}">
                <adec:decorative xmlns:adec="http://schemas.microsoft.com/office/drawing/2017/decorative" val="1"/>
              </a:ext>
            </a:extLst>
          </p:cNvPr>
          <p:cNvSpPr/>
          <p:nvPr/>
        </p:nvSpPr>
        <p:spPr>
          <a:xfrm>
            <a:off x="1647825" y="-777240"/>
            <a:ext cx="8896350" cy="8896350"/>
          </a:xfrm>
          <a:prstGeom prst="ellipse">
            <a:avLst/>
          </a:prstGeom>
          <a:solidFill>
            <a:schemeClr val="bg1"/>
          </a:solidFill>
          <a:ln w="762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B665C8A3-A710-379C-E654-1416AC6851AA}"/>
              </a:ext>
            </a:extLst>
          </p:cNvPr>
          <p:cNvSpPr>
            <a:spLocks noGrp="1"/>
          </p:cNvSpPr>
          <p:nvPr>
            <p:ph type="title"/>
          </p:nvPr>
        </p:nvSpPr>
        <p:spPr>
          <a:xfrm>
            <a:off x="613749" y="2372946"/>
            <a:ext cx="10964502" cy="2595978"/>
          </a:xfrm>
        </p:spPr>
        <p:txBody>
          <a:bodyPr anchor="ctr">
            <a:normAutofit fontScale="90000"/>
          </a:bodyPr>
          <a:lstStyle/>
          <a:p>
            <a:pPr algn="ctr">
              <a:lnSpc>
                <a:spcPct val="120000"/>
              </a:lnSpc>
            </a:pPr>
            <a:r>
              <a:rPr lang="en-AU" sz="5400" b="0" dirty="0">
                <a:solidFill>
                  <a:schemeClr val="tx1">
                    <a:lumMod val="75000"/>
                    <a:lumOff val="25000"/>
                  </a:schemeClr>
                </a:solidFill>
                <a:latin typeface="Arial" panose="020B0604020202020204" pitchFamily="34" charset="0"/>
                <a:cs typeface="Arial" panose="020B0604020202020204" pitchFamily="34" charset="0"/>
              </a:rPr>
              <a:t>Usability:</a:t>
            </a:r>
            <a:br>
              <a:rPr lang="en-AU" sz="5400" b="0" dirty="0">
                <a:solidFill>
                  <a:schemeClr val="tx1">
                    <a:lumMod val="75000"/>
                    <a:lumOff val="25000"/>
                  </a:schemeClr>
                </a:solidFill>
                <a:latin typeface="Arial" panose="020B0604020202020204" pitchFamily="34" charset="0"/>
                <a:cs typeface="Arial" panose="020B0604020202020204" pitchFamily="34" charset="0"/>
              </a:rPr>
            </a:br>
            <a:r>
              <a:rPr lang="en-AU" sz="5400" b="0" dirty="0">
                <a:solidFill>
                  <a:schemeClr val="tx1">
                    <a:lumMod val="75000"/>
                    <a:lumOff val="25000"/>
                  </a:schemeClr>
                </a:solidFill>
                <a:latin typeface="Arial" panose="020B0604020202020204" pitchFamily="34" charset="0"/>
                <a:cs typeface="Arial" panose="020B0604020202020204" pitchFamily="34" charset="0"/>
              </a:rPr>
              <a:t>Presenting </a:t>
            </a:r>
            <a:br>
              <a:rPr lang="en-AU" sz="5400" b="0" dirty="0">
                <a:solidFill>
                  <a:schemeClr val="tx1">
                    <a:lumMod val="75000"/>
                    <a:lumOff val="25000"/>
                  </a:schemeClr>
                </a:solidFill>
                <a:latin typeface="Arial" panose="020B0604020202020204" pitchFamily="34" charset="0"/>
                <a:cs typeface="Arial" panose="020B0604020202020204" pitchFamily="34" charset="0"/>
              </a:rPr>
            </a:br>
            <a:r>
              <a:rPr lang="en-AU" sz="5400" b="0" dirty="0">
                <a:solidFill>
                  <a:schemeClr val="tx1">
                    <a:lumMod val="75000"/>
                    <a:lumOff val="25000"/>
                  </a:schemeClr>
                </a:solidFill>
                <a:latin typeface="Arial" panose="020B0604020202020204" pitchFamily="34" charset="0"/>
                <a:cs typeface="Arial" panose="020B0604020202020204" pitchFamily="34" charset="0"/>
              </a:rPr>
              <a:t>information</a:t>
            </a:r>
          </a:p>
        </p:txBody>
      </p:sp>
    </p:spTree>
    <p:extLst>
      <p:ext uri="{BB962C8B-B14F-4D97-AF65-F5344CB8AC3E}">
        <p14:creationId xmlns:p14="http://schemas.microsoft.com/office/powerpoint/2010/main" val="2361653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3259453"/>
            <a:ext cx="10972800" cy="736600"/>
          </a:xfrm>
        </p:spPr>
        <p:txBody>
          <a:bodyPr>
            <a:normAutofit fontScale="90000"/>
          </a:bodyPr>
          <a:lstStyle/>
          <a:p>
            <a:r>
              <a:rPr lang="en-AU" sz="7200">
                <a:solidFill>
                  <a:schemeClr val="bg1"/>
                </a:solidFill>
              </a:rPr>
              <a:t>Want to </a:t>
            </a:r>
            <a:br>
              <a:rPr lang="en-AU" sz="7200">
                <a:solidFill>
                  <a:schemeClr val="bg1"/>
                </a:solidFill>
              </a:rPr>
            </a:br>
            <a:r>
              <a:rPr lang="en-AU" sz="15300">
                <a:solidFill>
                  <a:schemeClr val="bg1"/>
                </a:solidFill>
                <a:latin typeface="Berlin Sans FB" panose="020E0602020502020306" pitchFamily="34" charset="0"/>
              </a:rPr>
              <a:t>DOUBLE</a:t>
            </a:r>
            <a:r>
              <a:rPr lang="en-AU" sz="7200">
                <a:solidFill>
                  <a:schemeClr val="bg1"/>
                </a:solidFill>
              </a:rPr>
              <a:t> </a:t>
            </a:r>
            <a:br>
              <a:rPr lang="en-AU" sz="7200">
                <a:solidFill>
                  <a:schemeClr val="bg1"/>
                </a:solidFill>
              </a:rPr>
            </a:br>
            <a:r>
              <a:rPr lang="en-AU" sz="7200">
                <a:solidFill>
                  <a:schemeClr val="bg1"/>
                </a:solidFill>
              </a:rPr>
              <a:t>your impact??</a:t>
            </a:r>
          </a:p>
        </p:txBody>
      </p:sp>
    </p:spTree>
    <p:custDataLst>
      <p:tags r:id="rId1"/>
    </p:custDataLst>
    <p:extLst>
      <p:ext uri="{BB962C8B-B14F-4D97-AF65-F5344CB8AC3E}">
        <p14:creationId xmlns:p14="http://schemas.microsoft.com/office/powerpoint/2010/main" val="2715630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E7A9CD-5891-4C18-B309-C4E1111A2975}"/>
              </a:ext>
            </a:extLst>
          </p:cNvPr>
          <p:cNvSpPr>
            <a:spLocks noGrp="1"/>
          </p:cNvSpPr>
          <p:nvPr>
            <p:ph type="title"/>
          </p:nvPr>
        </p:nvSpPr>
        <p:spPr>
          <a:xfrm>
            <a:off x="737848" y="147541"/>
            <a:ext cx="11152080" cy="1201523"/>
          </a:xfrm>
        </p:spPr>
        <p:txBody>
          <a:bodyPr>
            <a:normAutofit/>
          </a:bodyPr>
          <a:lstStyle/>
          <a:p>
            <a:pPr algn="ctr"/>
            <a:r>
              <a:rPr lang="en-AU" sz="4267">
                <a:solidFill>
                  <a:schemeClr val="bg1"/>
                </a:solidFill>
              </a:rPr>
              <a:t>F-shaped Reading Pattern</a:t>
            </a:r>
          </a:p>
        </p:txBody>
      </p:sp>
      <p:pic>
        <p:nvPicPr>
          <p:cNvPr id="4" name="Picture 3" descr="three examples of eye patterns when reading text on screen - overall shape is an F - that is, reading top two lines then down the screen."/>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2085" y="915460"/>
            <a:ext cx="11082067" cy="5392952"/>
          </a:xfrm>
          <a:prstGeom prst="rect">
            <a:avLst/>
          </a:prstGeom>
        </p:spPr>
      </p:pic>
      <p:sp>
        <p:nvSpPr>
          <p:cNvPr id="6" name="Content Placeholder 2">
            <a:extLst>
              <a:ext uri="{FF2B5EF4-FFF2-40B4-BE49-F238E27FC236}">
                <a16:creationId xmlns:a16="http://schemas.microsoft.com/office/drawing/2014/main" id="{2BFEBF2C-3316-4BA1-B07C-FFDB050F4772}"/>
              </a:ext>
            </a:extLst>
          </p:cNvPr>
          <p:cNvSpPr txBox="1">
            <a:spLocks/>
          </p:cNvSpPr>
          <p:nvPr/>
        </p:nvSpPr>
        <p:spPr>
          <a:xfrm>
            <a:off x="1691578" y="6338892"/>
            <a:ext cx="8808844" cy="648072"/>
          </a:xfrm>
          <a:prstGeom prst="rect">
            <a:avLst/>
          </a:prstGeom>
          <a:noFill/>
        </p:spPr>
        <p:txBody>
          <a:bodyPr lIns="0" tIns="0" rIns="0" bIns="0">
            <a:normAutofit/>
          </a:bodyPr>
          <a:lstStyle>
            <a:lvl1pPr marL="342900" indent="-342900" algn="l" defTabSz="914400" rtl="0" eaLnBrk="1" latinLnBrk="0" hangingPunct="1">
              <a:lnSpc>
                <a:spcPct val="140000"/>
              </a:lnSpc>
              <a:spcBef>
                <a:spcPts val="0"/>
              </a:spcBef>
              <a:buFont typeface="Wingdings" charset="2"/>
              <a:buChar char="§"/>
              <a:defRPr sz="1400" b="0" i="0" kern="1200">
                <a:solidFill>
                  <a:schemeClr val="tx1"/>
                </a:solidFill>
                <a:latin typeface="Arial"/>
                <a:ea typeface="FoundrySterling-Book" charset="0"/>
                <a:cs typeface="Arial"/>
              </a:defRPr>
            </a:lvl1pPr>
            <a:lvl2pPr marL="685800" indent="-228600" algn="l" defTabSz="914400" rtl="0" eaLnBrk="1" latinLnBrk="0" hangingPunct="1">
              <a:lnSpc>
                <a:spcPct val="140000"/>
              </a:lnSpc>
              <a:spcBef>
                <a:spcPts val="0"/>
              </a:spcBef>
              <a:buFont typeface="Arial"/>
              <a:buChar char="•"/>
              <a:defRPr sz="1400" b="0" i="0" kern="1200">
                <a:solidFill>
                  <a:schemeClr val="tx1"/>
                </a:solidFill>
                <a:latin typeface="Arial"/>
                <a:ea typeface="FoundrySterling-Book" charset="0"/>
                <a:cs typeface="Arial"/>
              </a:defRPr>
            </a:lvl2pPr>
            <a:lvl3pPr marL="1143000" indent="-228600" algn="l" defTabSz="914400" rtl="0" eaLnBrk="1" latinLnBrk="0" hangingPunct="1">
              <a:lnSpc>
                <a:spcPct val="140000"/>
              </a:lnSpc>
              <a:spcBef>
                <a:spcPts val="0"/>
              </a:spcBef>
              <a:buFont typeface="Arial"/>
              <a:buChar char="•"/>
              <a:defRPr sz="1400" b="0" i="0" kern="1200">
                <a:solidFill>
                  <a:schemeClr val="tx1"/>
                </a:solidFill>
                <a:latin typeface="Arial"/>
                <a:ea typeface="FoundrySterling-Book" charset="0"/>
                <a:cs typeface="Arial"/>
              </a:defRPr>
            </a:lvl3pPr>
            <a:lvl4pPr marL="1600200" indent="-228600" algn="l" defTabSz="914400" rtl="0" eaLnBrk="1" latinLnBrk="0" hangingPunct="1">
              <a:lnSpc>
                <a:spcPct val="140000"/>
              </a:lnSpc>
              <a:spcBef>
                <a:spcPts val="0"/>
              </a:spcBef>
              <a:buFont typeface="Arial"/>
              <a:buChar char="•"/>
              <a:defRPr sz="1400" b="0" i="0" kern="1200">
                <a:solidFill>
                  <a:schemeClr val="tx1"/>
                </a:solidFill>
                <a:latin typeface="Arial"/>
                <a:ea typeface="FoundrySterling-Book" charset="0"/>
                <a:cs typeface="Arial"/>
              </a:defRPr>
            </a:lvl4pPr>
            <a:lvl5pPr marL="2057400" indent="-228600" algn="l" defTabSz="914400" rtl="0" eaLnBrk="1" latinLnBrk="0" hangingPunct="1">
              <a:lnSpc>
                <a:spcPct val="140000"/>
              </a:lnSpc>
              <a:spcBef>
                <a:spcPts val="0"/>
              </a:spcBef>
              <a:buFont typeface="Arial"/>
              <a:buChar char="•"/>
              <a:defRPr sz="1400" b="0" i="0" kern="1200">
                <a:solidFill>
                  <a:schemeClr val="tx1"/>
                </a:solidFill>
                <a:latin typeface="Arial"/>
                <a:ea typeface="FoundrySterling-Book" charset="0"/>
                <a:cs typeface="Arial"/>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1219170">
              <a:buNone/>
            </a:pPr>
            <a:r>
              <a:rPr lang="en-AU" sz="1800" dirty="0">
                <a:solidFill>
                  <a:schemeClr val="bg1"/>
                </a:solidFill>
                <a:hlinkClick r:id="rId4">
                  <a:extLst>
                    <a:ext uri="{A12FA001-AC4F-418D-AE19-62706E023703}">
                      <ahyp:hlinkClr xmlns:ahyp="http://schemas.microsoft.com/office/drawing/2018/hyperlinkcolor" val="tx"/>
                    </a:ext>
                  </a:extLst>
                </a:hlinkClick>
              </a:rPr>
              <a:t>Source: </a:t>
            </a:r>
            <a:r>
              <a:rPr lang="en-AU" sz="1800" dirty="0" err="1">
                <a:solidFill>
                  <a:schemeClr val="bg1"/>
                </a:solidFill>
                <a:hlinkClick r:id="rId4">
                  <a:extLst>
                    <a:ext uri="{A12FA001-AC4F-418D-AE19-62706E023703}">
                      <ahyp:hlinkClr xmlns:ahyp="http://schemas.microsoft.com/office/drawing/2018/hyperlinkcolor" val="tx"/>
                    </a:ext>
                  </a:extLst>
                </a:hlinkClick>
              </a:rPr>
              <a:t>Pernice</a:t>
            </a:r>
            <a:r>
              <a:rPr lang="en-AU" sz="1800" dirty="0">
                <a:solidFill>
                  <a:schemeClr val="bg1"/>
                </a:solidFill>
                <a:hlinkClick r:id="rId4">
                  <a:extLst>
                    <a:ext uri="{A12FA001-AC4F-418D-AE19-62706E023703}">
                      <ahyp:hlinkClr xmlns:ahyp="http://schemas.microsoft.com/office/drawing/2018/hyperlinkcolor" val="tx"/>
                    </a:ext>
                  </a:extLst>
                </a:hlinkClick>
              </a:rPr>
              <a:t>, K. (2017)</a:t>
            </a:r>
          </a:p>
          <a:p>
            <a:pPr marL="0" indent="0" algn="ctr" defTabSz="1219170">
              <a:buNone/>
            </a:pPr>
            <a:endParaRPr lang="en-AU" sz="1800" dirty="0">
              <a:solidFill>
                <a:schemeClr val="bg1"/>
              </a:solidFill>
            </a:endParaRPr>
          </a:p>
        </p:txBody>
      </p:sp>
    </p:spTree>
    <p:extLst>
      <p:ext uri="{BB962C8B-B14F-4D97-AF65-F5344CB8AC3E}">
        <p14:creationId xmlns:p14="http://schemas.microsoft.com/office/powerpoint/2010/main" val="182833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1663B1-8164-4C40-AC13-D63F404DED0D}"/>
              </a:ext>
              <a:ext uri="{C183D7F6-B498-43B3-948B-1728B52AA6E4}">
                <adec:decorative xmlns:adec="http://schemas.microsoft.com/office/drawing/2017/decorative" val="1"/>
              </a:ext>
            </a:extLst>
          </p:cNvPr>
          <p:cNvSpPr/>
          <p:nvPr/>
        </p:nvSpPr>
        <p:spPr>
          <a:xfrm>
            <a:off x="0" y="0"/>
            <a:ext cx="3117325"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Title 3">
            <a:extLst>
              <a:ext uri="{FF2B5EF4-FFF2-40B4-BE49-F238E27FC236}">
                <a16:creationId xmlns:a16="http://schemas.microsoft.com/office/drawing/2014/main" id="{089B9254-3EAB-4A43-9C27-E64949163556}"/>
              </a:ext>
            </a:extLst>
          </p:cNvPr>
          <p:cNvSpPr>
            <a:spLocks noGrp="1"/>
          </p:cNvSpPr>
          <p:nvPr>
            <p:ph type="title" idx="4294967295"/>
          </p:nvPr>
        </p:nvSpPr>
        <p:spPr>
          <a:xfrm>
            <a:off x="247387" y="2449097"/>
            <a:ext cx="2622550" cy="1236662"/>
          </a:xfrm>
          <a:noFill/>
        </p:spPr>
        <p:txBody>
          <a:bodyPr anchor="ctr">
            <a:normAutofit fontScale="90000"/>
          </a:bodyPr>
          <a:lstStyle/>
          <a:p>
            <a:pPr marL="232828">
              <a:lnSpc>
                <a:spcPct val="120000"/>
              </a:lnSpc>
            </a:pPr>
            <a:r>
              <a:rPr lang="en-AU" b="0" dirty="0">
                <a:solidFill>
                  <a:schemeClr val="bg1"/>
                </a:solidFill>
                <a:latin typeface="+mj-lt"/>
              </a:rPr>
              <a:t>Why? </a:t>
            </a:r>
            <a:br>
              <a:rPr lang="en-AU" b="0" dirty="0">
                <a:solidFill>
                  <a:schemeClr val="bg1"/>
                </a:solidFill>
                <a:latin typeface="+mj-lt"/>
              </a:rPr>
            </a:br>
            <a:br>
              <a:rPr lang="en-AU" b="0" dirty="0">
                <a:solidFill>
                  <a:schemeClr val="bg1"/>
                </a:solidFill>
                <a:latin typeface="+mj-lt"/>
              </a:rPr>
            </a:br>
            <a:r>
              <a:rPr lang="en-AU" b="0" dirty="0">
                <a:solidFill>
                  <a:schemeClr val="bg1"/>
                </a:solidFill>
                <a:latin typeface="+mj-lt"/>
              </a:rPr>
              <a:t>What is behind these scanning patterns?</a:t>
            </a:r>
          </a:p>
        </p:txBody>
      </p:sp>
      <p:sp>
        <p:nvSpPr>
          <p:cNvPr id="2" name="Text Placeholder 2">
            <a:extLst>
              <a:ext uri="{FF2B5EF4-FFF2-40B4-BE49-F238E27FC236}">
                <a16:creationId xmlns:a16="http://schemas.microsoft.com/office/drawing/2014/main" id="{27EB61B9-7570-E7A3-5E16-60C4A2A47EB9}"/>
              </a:ext>
            </a:extLst>
          </p:cNvPr>
          <p:cNvSpPr txBox="1">
            <a:spLocks/>
          </p:cNvSpPr>
          <p:nvPr/>
        </p:nvSpPr>
        <p:spPr>
          <a:xfrm>
            <a:off x="4810650" y="1514986"/>
            <a:ext cx="7293366" cy="3828027"/>
          </a:xfrm>
          <a:prstGeom prst="rect">
            <a:avLst/>
          </a:prstGeom>
        </p:spPr>
        <p:txBody>
          <a:bodyPr/>
          <a:lstStyle>
            <a:lvl1pPr marL="457189" indent="-457189" algn="l" defTabSz="609585" rtl="0" eaLnBrk="1" latinLnBrk="0" hangingPunct="1">
              <a:lnSpc>
                <a:spcPct val="140000"/>
              </a:lnSpc>
              <a:spcBef>
                <a:spcPts val="0"/>
              </a:spcBef>
              <a:buFont typeface="Wingdings" charset="2"/>
              <a:buChar char="§"/>
              <a:defRPr sz="1867" b="0" i="0" kern="1200" baseline="0">
                <a:solidFill>
                  <a:schemeClr val="tx1"/>
                </a:solidFill>
                <a:latin typeface="Arial"/>
                <a:ea typeface="FoundrySterling-Book" charset="0"/>
                <a:cs typeface="Arial"/>
              </a:defRPr>
            </a:lvl1pPr>
            <a:lvl2pPr marL="990575" indent="-380990" algn="l" defTabSz="609585" rtl="0" eaLnBrk="1" latinLnBrk="0" hangingPunct="1">
              <a:lnSpc>
                <a:spcPct val="140000"/>
              </a:lnSpc>
              <a:spcBef>
                <a:spcPts val="0"/>
              </a:spcBef>
              <a:buFont typeface="Wingdings" charset="2"/>
              <a:buChar char="§"/>
              <a:defRPr sz="1867" b="0" i="0" u="none" kern="1200" baseline="0">
                <a:solidFill>
                  <a:schemeClr val="tx1"/>
                </a:solidFill>
                <a:latin typeface="Arial"/>
                <a:ea typeface="FoundrySterling-Book" charset="0"/>
                <a:cs typeface="Arial"/>
              </a:defRPr>
            </a:lvl2pPr>
            <a:lvl3pPr marL="1523962" indent="-304792" algn="l" defTabSz="609585" rtl="0" eaLnBrk="1" latinLnBrk="0" hangingPunct="1">
              <a:lnSpc>
                <a:spcPct val="140000"/>
              </a:lnSpc>
              <a:spcBef>
                <a:spcPts val="0"/>
              </a:spcBef>
              <a:buFont typeface="Wingdings" charset="2"/>
              <a:buChar char="§"/>
              <a:defRPr sz="1867" b="0" i="0" kern="1200" baseline="0">
                <a:solidFill>
                  <a:schemeClr val="tx1"/>
                </a:solidFill>
                <a:latin typeface="Arial"/>
                <a:ea typeface="FoundrySterling-Book" charset="0"/>
                <a:cs typeface="Arial"/>
              </a:defRPr>
            </a:lvl3pPr>
            <a:lvl4pPr marL="2133547" indent="-304792" algn="l" defTabSz="609585" rtl="0" eaLnBrk="1" latinLnBrk="0" hangingPunct="1">
              <a:lnSpc>
                <a:spcPct val="140000"/>
              </a:lnSpc>
              <a:spcBef>
                <a:spcPts val="0"/>
              </a:spcBef>
              <a:buFont typeface="Wingdings" charset="2"/>
              <a:buChar char="§"/>
              <a:defRPr sz="1867" b="0" i="0" kern="1200" baseline="0">
                <a:solidFill>
                  <a:schemeClr val="tx1"/>
                </a:solidFill>
                <a:latin typeface="Arial"/>
                <a:ea typeface="FoundrySterling-Book" charset="0"/>
                <a:cs typeface="Arial"/>
              </a:defRPr>
            </a:lvl4pPr>
            <a:lvl5pPr marL="2743131" indent="-304792" algn="l" defTabSz="609585" rtl="0" eaLnBrk="1" latinLnBrk="0" hangingPunct="1">
              <a:lnSpc>
                <a:spcPct val="140000"/>
              </a:lnSpc>
              <a:spcBef>
                <a:spcPts val="0"/>
              </a:spcBef>
              <a:buFont typeface="Wingdings" charset="2"/>
              <a:buChar char="§"/>
              <a:defRPr sz="1867" b="0" i="0" kern="1200" baseline="0">
                <a:solidFill>
                  <a:schemeClr val="tx1"/>
                </a:solidFill>
                <a:latin typeface="Arial"/>
                <a:ea typeface="FoundrySterling-Book"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95250" indent="0">
              <a:spcBef>
                <a:spcPts val="1200"/>
              </a:spcBef>
              <a:spcAft>
                <a:spcPts val="1200"/>
              </a:spcAft>
              <a:buFont typeface="Wingdings" charset="2"/>
              <a:buNone/>
            </a:pPr>
            <a:r>
              <a:rPr lang="en-AU" sz="2800"/>
              <a:t>People want to be ….</a:t>
            </a:r>
          </a:p>
          <a:p>
            <a:pPr>
              <a:spcBef>
                <a:spcPts val="1200"/>
              </a:spcBef>
              <a:spcAft>
                <a:spcPts val="1200"/>
              </a:spcAft>
            </a:pPr>
            <a:r>
              <a:rPr lang="en-AU" sz="2800"/>
              <a:t>Productive</a:t>
            </a:r>
          </a:p>
          <a:p>
            <a:pPr>
              <a:spcBef>
                <a:spcPts val="1200"/>
              </a:spcBef>
              <a:spcAft>
                <a:spcPts val="1200"/>
              </a:spcAft>
            </a:pPr>
            <a:r>
              <a:rPr lang="en-AU" sz="2800"/>
              <a:t>Engaged</a:t>
            </a:r>
          </a:p>
          <a:p>
            <a:pPr>
              <a:spcBef>
                <a:spcPts val="1200"/>
              </a:spcBef>
              <a:spcAft>
                <a:spcPts val="1200"/>
              </a:spcAft>
            </a:pPr>
            <a:r>
              <a:rPr lang="en-AU" sz="2800"/>
              <a:t>Successful </a:t>
            </a:r>
          </a:p>
          <a:p>
            <a:pPr>
              <a:spcBef>
                <a:spcPts val="1200"/>
              </a:spcBef>
              <a:spcAft>
                <a:spcPts val="1200"/>
              </a:spcAft>
            </a:pPr>
            <a:endParaRPr lang="en-AU" sz="1800" dirty="0"/>
          </a:p>
        </p:txBody>
      </p:sp>
    </p:spTree>
    <p:extLst>
      <p:ext uri="{BB962C8B-B14F-4D97-AF65-F5344CB8AC3E}">
        <p14:creationId xmlns:p14="http://schemas.microsoft.com/office/powerpoint/2010/main" val="3909321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1D58F9-F4F7-4976-9368-B74E696620E9}"/>
              </a:ext>
              <a:ext uri="{C183D7F6-B498-43B3-948B-1728B52AA6E4}">
                <adec:decorative xmlns:adec="http://schemas.microsoft.com/office/drawing/2017/decorative" val="1"/>
              </a:ext>
            </a:extLst>
          </p:cNvPr>
          <p:cNvSpPr/>
          <p:nvPr/>
        </p:nvSpPr>
        <p:spPr>
          <a:xfrm>
            <a:off x="0" y="0"/>
            <a:ext cx="3117325"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latin typeface="Arial" panose="020B0604020202020204"/>
            </a:endParaRPr>
          </a:p>
        </p:txBody>
      </p:sp>
      <p:sp>
        <p:nvSpPr>
          <p:cNvPr id="4" name="Title 3">
            <a:extLst>
              <a:ext uri="{FF2B5EF4-FFF2-40B4-BE49-F238E27FC236}">
                <a16:creationId xmlns:a16="http://schemas.microsoft.com/office/drawing/2014/main" id="{71D6AE3B-6113-452E-8925-804FB98F3A14}"/>
              </a:ext>
            </a:extLst>
          </p:cNvPr>
          <p:cNvSpPr>
            <a:spLocks noGrp="1"/>
          </p:cNvSpPr>
          <p:nvPr>
            <p:ph type="title" idx="4294967295"/>
          </p:nvPr>
        </p:nvSpPr>
        <p:spPr>
          <a:xfrm>
            <a:off x="401666" y="659607"/>
            <a:ext cx="2313991" cy="735012"/>
          </a:xfrm>
        </p:spPr>
        <p:txBody>
          <a:bodyPr>
            <a:normAutofit fontScale="90000"/>
          </a:bodyPr>
          <a:lstStyle/>
          <a:p>
            <a:pPr>
              <a:lnSpc>
                <a:spcPct val="120000"/>
              </a:lnSpc>
            </a:pPr>
            <a:r>
              <a:rPr lang="en-AU" sz="4200" b="0" dirty="0">
                <a:solidFill>
                  <a:schemeClr val="bg1"/>
                </a:solidFill>
                <a:latin typeface="Arial" panose="020B0604020202020204" pitchFamily="34" charset="0"/>
              </a:rPr>
              <a:t>Design for how people read</a:t>
            </a:r>
          </a:p>
        </p:txBody>
      </p:sp>
      <p:sp>
        <p:nvSpPr>
          <p:cNvPr id="5" name="Content Placeholder 4">
            <a:extLst>
              <a:ext uri="{FF2B5EF4-FFF2-40B4-BE49-F238E27FC236}">
                <a16:creationId xmlns:a16="http://schemas.microsoft.com/office/drawing/2014/main" id="{CF8116DD-21DE-4BC0-B3A7-0C49129BEA43}"/>
              </a:ext>
            </a:extLst>
          </p:cNvPr>
          <p:cNvSpPr>
            <a:spLocks noGrp="1"/>
          </p:cNvSpPr>
          <p:nvPr>
            <p:ph idx="4294967295"/>
          </p:nvPr>
        </p:nvSpPr>
        <p:spPr>
          <a:xfrm>
            <a:off x="5856288" y="1027113"/>
            <a:ext cx="6335712" cy="4513262"/>
          </a:xfrm>
        </p:spPr>
        <p:txBody>
          <a:bodyPr>
            <a:normAutofit lnSpcReduction="10000"/>
          </a:bodyPr>
          <a:lstStyle/>
          <a:p>
            <a:pPr>
              <a:lnSpc>
                <a:spcPct val="100000"/>
              </a:lnSpc>
              <a:spcBef>
                <a:spcPts val="800"/>
              </a:spcBef>
              <a:spcAft>
                <a:spcPts val="800"/>
              </a:spcAft>
              <a:buFont typeface="Arial" panose="020B0604020202020204" pitchFamily="34" charset="0"/>
              <a:buChar char="•"/>
            </a:pPr>
            <a:r>
              <a:rPr lang="en-AU" sz="2667"/>
              <a:t>Be scannable</a:t>
            </a:r>
          </a:p>
          <a:p>
            <a:pPr>
              <a:lnSpc>
                <a:spcPct val="100000"/>
              </a:lnSpc>
              <a:spcBef>
                <a:spcPts val="800"/>
              </a:spcBef>
              <a:spcAft>
                <a:spcPts val="800"/>
              </a:spcAft>
              <a:buFont typeface="Arial" panose="020B0604020202020204" pitchFamily="34" charset="0"/>
              <a:buChar char="•"/>
            </a:pPr>
            <a:r>
              <a:rPr lang="en-AU" sz="2667"/>
              <a:t>Be concise</a:t>
            </a:r>
          </a:p>
          <a:p>
            <a:pPr>
              <a:lnSpc>
                <a:spcPct val="100000"/>
              </a:lnSpc>
              <a:spcBef>
                <a:spcPts val="800"/>
              </a:spcBef>
              <a:spcAft>
                <a:spcPts val="800"/>
              </a:spcAft>
              <a:buFont typeface="Arial" panose="020B0604020202020204" pitchFamily="34" charset="0"/>
              <a:buChar char="•"/>
            </a:pPr>
            <a:r>
              <a:rPr lang="en-AU" sz="2667"/>
              <a:t>Be clear</a:t>
            </a:r>
          </a:p>
          <a:p>
            <a:pPr>
              <a:lnSpc>
                <a:spcPct val="100000"/>
              </a:lnSpc>
              <a:spcBef>
                <a:spcPts val="800"/>
              </a:spcBef>
              <a:spcAft>
                <a:spcPts val="800"/>
              </a:spcAft>
              <a:buFont typeface="Arial" panose="020B0604020202020204" pitchFamily="34" charset="0"/>
              <a:buChar char="•"/>
            </a:pPr>
            <a:r>
              <a:rPr lang="en-AU" sz="2667"/>
              <a:t>Be consistent</a:t>
            </a:r>
          </a:p>
          <a:p>
            <a:pPr>
              <a:lnSpc>
                <a:spcPct val="100000"/>
              </a:lnSpc>
              <a:spcBef>
                <a:spcPts val="800"/>
              </a:spcBef>
              <a:spcAft>
                <a:spcPts val="800"/>
              </a:spcAft>
              <a:buFont typeface="Arial" panose="020B0604020202020204" pitchFamily="34" charset="0"/>
              <a:buChar char="•"/>
            </a:pPr>
            <a:r>
              <a:rPr lang="en-AU" sz="2667"/>
              <a:t>Speak simply</a:t>
            </a:r>
          </a:p>
          <a:p>
            <a:pPr>
              <a:lnSpc>
                <a:spcPct val="100000"/>
              </a:lnSpc>
              <a:spcBef>
                <a:spcPts val="800"/>
              </a:spcBef>
              <a:spcAft>
                <a:spcPts val="800"/>
              </a:spcAft>
              <a:buFont typeface="Arial" panose="020B0604020202020204" pitchFamily="34" charset="0"/>
              <a:buChar char="•"/>
            </a:pPr>
            <a:r>
              <a:rPr lang="en-AU" sz="2667"/>
              <a:t>Use the active voice</a:t>
            </a:r>
          </a:p>
          <a:p>
            <a:pPr>
              <a:lnSpc>
                <a:spcPct val="100000"/>
              </a:lnSpc>
              <a:spcBef>
                <a:spcPts val="800"/>
              </a:spcBef>
              <a:spcAft>
                <a:spcPts val="800"/>
              </a:spcAft>
              <a:buFont typeface="Arial" panose="020B0604020202020204" pitchFamily="34" charset="0"/>
              <a:buChar char="•"/>
            </a:pPr>
            <a:r>
              <a:rPr lang="en-AU" sz="2667"/>
              <a:t>Don’t bury the lead</a:t>
            </a:r>
          </a:p>
          <a:p>
            <a:pPr>
              <a:lnSpc>
                <a:spcPct val="100000"/>
              </a:lnSpc>
              <a:spcBef>
                <a:spcPts val="800"/>
              </a:spcBef>
              <a:spcAft>
                <a:spcPts val="800"/>
              </a:spcAft>
              <a:buFont typeface="Arial" panose="020B0604020202020204" pitchFamily="34" charset="0"/>
              <a:buChar char="•"/>
            </a:pPr>
            <a:r>
              <a:rPr lang="en-AU" sz="2667"/>
              <a:t>Use images</a:t>
            </a:r>
          </a:p>
        </p:txBody>
      </p:sp>
    </p:spTree>
    <p:extLst>
      <p:ext uri="{BB962C8B-B14F-4D97-AF65-F5344CB8AC3E}">
        <p14:creationId xmlns:p14="http://schemas.microsoft.com/office/powerpoint/2010/main" val="1913056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1663B1-8164-4C40-AC13-D63F404DED0D}"/>
              </a:ext>
              <a:ext uri="{C183D7F6-B498-43B3-948B-1728B52AA6E4}">
                <adec:decorative xmlns:adec="http://schemas.microsoft.com/office/drawing/2017/decorative" val="1"/>
              </a:ext>
            </a:extLst>
          </p:cNvPr>
          <p:cNvSpPr/>
          <p:nvPr/>
        </p:nvSpPr>
        <p:spPr>
          <a:xfrm>
            <a:off x="0" y="0"/>
            <a:ext cx="3117325"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latin typeface="Calibri"/>
            </a:endParaRPr>
          </a:p>
        </p:txBody>
      </p:sp>
      <p:sp>
        <p:nvSpPr>
          <p:cNvPr id="4" name="Title 3">
            <a:extLst>
              <a:ext uri="{FF2B5EF4-FFF2-40B4-BE49-F238E27FC236}">
                <a16:creationId xmlns:a16="http://schemas.microsoft.com/office/drawing/2014/main" id="{089B9254-3EAB-4A43-9C27-E64949163556}"/>
              </a:ext>
            </a:extLst>
          </p:cNvPr>
          <p:cNvSpPr>
            <a:spLocks noGrp="1"/>
          </p:cNvSpPr>
          <p:nvPr>
            <p:ph type="title" idx="4294967295"/>
          </p:nvPr>
        </p:nvSpPr>
        <p:spPr>
          <a:xfrm>
            <a:off x="295469" y="1082351"/>
            <a:ext cx="2668555" cy="2990785"/>
          </a:xfrm>
          <a:noFill/>
        </p:spPr>
        <p:txBody>
          <a:bodyPr anchor="ctr">
            <a:noAutofit/>
          </a:bodyPr>
          <a:lstStyle/>
          <a:p>
            <a:pPr marL="232828">
              <a:lnSpc>
                <a:spcPct val="120000"/>
              </a:lnSpc>
            </a:pPr>
            <a:r>
              <a:rPr lang="en-AU" sz="3600" b="0" dirty="0">
                <a:solidFill>
                  <a:schemeClr val="bg1"/>
                </a:solidFill>
                <a:latin typeface="Arial" panose="020B0604020202020204" pitchFamily="34" charset="0"/>
              </a:rPr>
              <a:t>Don’t bury the lead – </a:t>
            </a:r>
            <a:br>
              <a:rPr lang="en-AU" sz="3600" b="0" dirty="0">
                <a:solidFill>
                  <a:schemeClr val="bg1"/>
                </a:solidFill>
                <a:latin typeface="Arial" panose="020B0604020202020204" pitchFamily="34" charset="0"/>
              </a:rPr>
            </a:br>
            <a:r>
              <a:rPr lang="en-AU" sz="3600" b="0" dirty="0">
                <a:solidFill>
                  <a:schemeClr val="bg1"/>
                </a:solidFill>
                <a:latin typeface="Arial" panose="020B0604020202020204" pitchFamily="34" charset="0"/>
              </a:rPr>
              <a:t>The Inverted Pyramid</a:t>
            </a:r>
          </a:p>
        </p:txBody>
      </p:sp>
      <p:graphicFrame>
        <p:nvGraphicFramePr>
          <p:cNvPr id="5" name="Diagram 4" descr="Inverted Pyramid diagram - a triangle with the base at the top and the point at the bottom - Must know is at the top with the largest section, Important to know is in the middle with a smaller section, and Nice to know is at the bottom with the smallest section.">
            <a:extLst>
              <a:ext uri="{FF2B5EF4-FFF2-40B4-BE49-F238E27FC236}">
                <a16:creationId xmlns:a16="http://schemas.microsoft.com/office/drawing/2014/main" id="{FF05BB3C-6792-4699-A444-EF8593A43F91}"/>
              </a:ext>
            </a:extLst>
          </p:cNvPr>
          <p:cNvGraphicFramePr/>
          <p:nvPr>
            <p:extLst>
              <p:ext uri="{D42A27DB-BD31-4B8C-83A1-F6EECF244321}">
                <p14:modId xmlns:p14="http://schemas.microsoft.com/office/powerpoint/2010/main" val="1745771834"/>
              </p:ext>
            </p:extLst>
          </p:nvPr>
        </p:nvGraphicFramePr>
        <p:xfrm>
          <a:off x="4842942" y="486511"/>
          <a:ext cx="5719311" cy="5624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9557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1663B1-8164-4C40-AC13-D63F404DED0D}"/>
              </a:ext>
              <a:ext uri="{C183D7F6-B498-43B3-948B-1728B52AA6E4}">
                <adec:decorative xmlns:adec="http://schemas.microsoft.com/office/drawing/2017/decorative" val="1"/>
              </a:ext>
            </a:extLst>
          </p:cNvPr>
          <p:cNvSpPr/>
          <p:nvPr/>
        </p:nvSpPr>
        <p:spPr>
          <a:xfrm>
            <a:off x="0" y="0"/>
            <a:ext cx="3117325"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latin typeface="Calibri"/>
            </a:endParaRPr>
          </a:p>
        </p:txBody>
      </p:sp>
      <p:sp>
        <p:nvSpPr>
          <p:cNvPr id="4" name="Title 3">
            <a:extLst>
              <a:ext uri="{FF2B5EF4-FFF2-40B4-BE49-F238E27FC236}">
                <a16:creationId xmlns:a16="http://schemas.microsoft.com/office/drawing/2014/main" id="{089B9254-3EAB-4A43-9C27-E64949163556}"/>
              </a:ext>
            </a:extLst>
          </p:cNvPr>
          <p:cNvSpPr>
            <a:spLocks noGrp="1"/>
          </p:cNvSpPr>
          <p:nvPr>
            <p:ph type="title"/>
          </p:nvPr>
        </p:nvSpPr>
        <p:spPr>
          <a:xfrm>
            <a:off x="247110" y="2817248"/>
            <a:ext cx="2623105" cy="1237129"/>
          </a:xfrm>
          <a:noFill/>
        </p:spPr>
        <p:txBody>
          <a:bodyPr anchor="ctr">
            <a:normAutofit fontScale="90000"/>
          </a:bodyPr>
          <a:lstStyle/>
          <a:p>
            <a:pPr marL="232828"/>
            <a:r>
              <a:rPr lang="en-AU" b="0">
                <a:solidFill>
                  <a:schemeClr val="bg1"/>
                </a:solidFill>
                <a:latin typeface="+mj-lt"/>
              </a:rPr>
              <a:t>Don’t bury the lead – </a:t>
            </a:r>
            <a:br>
              <a:rPr lang="en-AU" b="0">
                <a:solidFill>
                  <a:schemeClr val="bg1"/>
                </a:solidFill>
                <a:latin typeface="+mj-lt"/>
              </a:rPr>
            </a:br>
            <a:br>
              <a:rPr lang="en-AU" b="0">
                <a:solidFill>
                  <a:schemeClr val="bg1"/>
                </a:solidFill>
                <a:latin typeface="+mj-lt"/>
              </a:rPr>
            </a:br>
            <a:r>
              <a:rPr lang="en-AU" b="0">
                <a:solidFill>
                  <a:schemeClr val="bg1"/>
                </a:solidFill>
                <a:latin typeface="+mj-lt"/>
              </a:rPr>
              <a:t>An example</a:t>
            </a:r>
          </a:p>
        </p:txBody>
      </p:sp>
      <p:sp>
        <p:nvSpPr>
          <p:cNvPr id="7" name="TextBox 6">
            <a:extLst>
              <a:ext uri="{FF2B5EF4-FFF2-40B4-BE49-F238E27FC236}">
                <a16:creationId xmlns:a16="http://schemas.microsoft.com/office/drawing/2014/main" id="{159546A9-3521-4DFB-8BEF-5F983918A6F8}"/>
              </a:ext>
            </a:extLst>
          </p:cNvPr>
          <p:cNvSpPr txBox="1"/>
          <p:nvPr/>
        </p:nvSpPr>
        <p:spPr>
          <a:xfrm>
            <a:off x="3239389" y="589281"/>
            <a:ext cx="8896891" cy="5294911"/>
          </a:xfrm>
          <a:prstGeom prst="rect">
            <a:avLst/>
          </a:prstGeom>
          <a:solidFill>
            <a:schemeClr val="bg1"/>
          </a:solidFill>
        </p:spPr>
        <p:txBody>
          <a:bodyPr wrap="square" lIns="121920" tIns="60960" rIns="121920" bIns="60960" anchor="t">
            <a:spAutoFit/>
          </a:bodyPr>
          <a:lstStyle/>
          <a:p>
            <a:pPr fontAlgn="base"/>
            <a:r>
              <a:rPr lang="en-GB" sz="1867" dirty="0">
                <a:solidFill>
                  <a:srgbClr val="000000"/>
                </a:solidFill>
                <a:latin typeface="Calibri"/>
              </a:rPr>
              <a:t>For this assessment item, you must complete and record an oral presentation which draws upon your Environmental Analysis. Essentially, your Environmental Analysis is a written report, whereas the oral presentation is taking the essence of this report as a pitch to the CEO of your company, to get him/her to adopt your initiative. Thus, the two are highly interrelated and simply different means of expressing the same message. However, clearly different communication skills are needed for these two tasks. </a:t>
            </a:r>
          </a:p>
          <a:p>
            <a:pPr fontAlgn="base"/>
            <a:r>
              <a:rPr lang="en-GB" sz="1867" dirty="0">
                <a:solidFill>
                  <a:srgbClr val="000000"/>
                </a:solidFill>
                <a:latin typeface="Calibri"/>
              </a:rPr>
              <a:t>The pure content aspect of your oral presentation is represented in the knowledge criterion for this assessment, and thus is only one of five criteria. See the </a:t>
            </a:r>
            <a:r>
              <a:rPr lang="en-GB" sz="1867" b="1" dirty="0">
                <a:solidFill>
                  <a:srgbClr val="000000"/>
                </a:solidFill>
                <a:latin typeface="Calibri"/>
              </a:rPr>
              <a:t>Marking</a:t>
            </a:r>
            <a:r>
              <a:rPr lang="en-GB" sz="1867" dirty="0">
                <a:solidFill>
                  <a:srgbClr val="000000"/>
                </a:solidFill>
                <a:latin typeface="Calibri"/>
              </a:rPr>
              <a:t> </a:t>
            </a:r>
            <a:r>
              <a:rPr lang="en-GB" sz="1867" b="1" dirty="0">
                <a:solidFill>
                  <a:srgbClr val="000000"/>
                </a:solidFill>
                <a:latin typeface="Calibri"/>
              </a:rPr>
              <a:t>Criteria</a:t>
            </a:r>
            <a:r>
              <a:rPr lang="en-GB" sz="1867" dirty="0">
                <a:solidFill>
                  <a:srgbClr val="000000"/>
                </a:solidFill>
                <a:latin typeface="Calibri"/>
              </a:rPr>
              <a:t> sub-heading below for more information. </a:t>
            </a:r>
            <a:endParaRPr lang="en-GB" sz="1867" dirty="0">
              <a:solidFill>
                <a:srgbClr val="000000"/>
              </a:solidFill>
              <a:latin typeface="Calibri"/>
              <a:cs typeface="Calibri"/>
            </a:endParaRPr>
          </a:p>
          <a:p>
            <a:pPr fontAlgn="base"/>
            <a:r>
              <a:rPr lang="en-GB" sz="1867" dirty="0">
                <a:solidFill>
                  <a:srgbClr val="000000"/>
                </a:solidFill>
                <a:latin typeface="Calibri"/>
              </a:rPr>
              <a:t>Keep in mind that this is a pitch to the executive team in your organisation (they already know a lot of things about the company). Your objective is to get the thumbs up on your project proposal. You have to convince (persuade) the team that you have: </a:t>
            </a:r>
            <a:endParaRPr lang="en-GB" sz="1867" dirty="0">
              <a:solidFill>
                <a:srgbClr val="000000"/>
              </a:solidFill>
              <a:latin typeface="Calibri"/>
              <a:cs typeface="Calibri"/>
            </a:endParaRPr>
          </a:p>
          <a:p>
            <a:pPr marL="457189" indent="-457189" fontAlgn="base">
              <a:buFont typeface="+mj-lt"/>
              <a:buAutoNum type="arabicPeriod"/>
            </a:pPr>
            <a:r>
              <a:rPr lang="en-GB" sz="1867" dirty="0">
                <a:solidFill>
                  <a:srgbClr val="000000"/>
                </a:solidFill>
                <a:latin typeface="Calibri"/>
              </a:rPr>
              <a:t>Analysed the situation sufficiently (you have addressed any macro and micro issues and developed a SWOT analysis accordingly) </a:t>
            </a:r>
            <a:endParaRPr lang="en-GB" sz="1867" dirty="0">
              <a:solidFill>
                <a:srgbClr val="000000"/>
              </a:solidFill>
              <a:latin typeface="Calibri"/>
              <a:cs typeface="Calibri"/>
            </a:endParaRPr>
          </a:p>
          <a:p>
            <a:pPr marL="457189" indent="-457189" fontAlgn="base">
              <a:buFont typeface="+mj-lt"/>
              <a:buAutoNum type="arabicPeriod"/>
            </a:pPr>
            <a:r>
              <a:rPr lang="en-GB" sz="1867" dirty="0">
                <a:solidFill>
                  <a:srgbClr val="000000"/>
                </a:solidFill>
                <a:latin typeface="Calibri"/>
              </a:rPr>
              <a:t>Identified a new initiative (a challenge or opportunity that needs to be addressed) </a:t>
            </a:r>
            <a:endParaRPr lang="en-GB" sz="1867" dirty="0">
              <a:solidFill>
                <a:srgbClr val="000000"/>
              </a:solidFill>
              <a:latin typeface="Calibri"/>
              <a:cs typeface="Calibri"/>
            </a:endParaRPr>
          </a:p>
          <a:p>
            <a:pPr fontAlgn="base"/>
            <a:r>
              <a:rPr lang="en-GB" sz="1867" dirty="0">
                <a:solidFill>
                  <a:srgbClr val="000000"/>
                </a:solidFill>
                <a:latin typeface="Calibri"/>
              </a:rPr>
              <a:t>Your presentation should be a maximum of 5 minutes long. You have to manage the time as well as getting your key points across, so think carefully about how you would like to structure your presentation. </a:t>
            </a:r>
            <a:endParaRPr lang="en-GB" sz="1867" dirty="0">
              <a:solidFill>
                <a:srgbClr val="000000"/>
              </a:solidFill>
              <a:latin typeface="Calibri"/>
              <a:cs typeface="Calibri"/>
            </a:endParaRPr>
          </a:p>
        </p:txBody>
      </p:sp>
      <p:sp>
        <p:nvSpPr>
          <p:cNvPr id="2" name="Rectangle 1">
            <a:extLst>
              <a:ext uri="{FF2B5EF4-FFF2-40B4-BE49-F238E27FC236}">
                <a16:creationId xmlns:a16="http://schemas.microsoft.com/office/drawing/2014/main" id="{B6A88DB6-4314-D422-9919-897CBBF87D6E}"/>
              </a:ext>
              <a:ext uri="{C183D7F6-B498-43B3-948B-1728B52AA6E4}">
                <adec:decorative xmlns:adec="http://schemas.microsoft.com/office/drawing/2017/decorative" val="1"/>
              </a:ext>
            </a:extLst>
          </p:cNvPr>
          <p:cNvSpPr/>
          <p:nvPr/>
        </p:nvSpPr>
        <p:spPr>
          <a:xfrm>
            <a:off x="6294120" y="4953000"/>
            <a:ext cx="2743200" cy="243840"/>
          </a:xfrm>
          <a:prstGeom prst="rect">
            <a:avLst/>
          </a:prstGeom>
          <a:solidFill>
            <a:srgbClr val="FFFF00">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15559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1663B1-8164-4C40-AC13-D63F404DED0D}"/>
              </a:ext>
              <a:ext uri="{C183D7F6-B498-43B3-948B-1728B52AA6E4}">
                <adec:decorative xmlns:adec="http://schemas.microsoft.com/office/drawing/2017/decorative" val="1"/>
              </a:ext>
            </a:extLst>
          </p:cNvPr>
          <p:cNvSpPr/>
          <p:nvPr/>
        </p:nvSpPr>
        <p:spPr>
          <a:xfrm>
            <a:off x="0" y="0"/>
            <a:ext cx="3117325"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latin typeface="Calibri"/>
            </a:endParaRPr>
          </a:p>
        </p:txBody>
      </p:sp>
      <p:sp>
        <p:nvSpPr>
          <p:cNvPr id="4" name="Title 3">
            <a:extLst>
              <a:ext uri="{FF2B5EF4-FFF2-40B4-BE49-F238E27FC236}">
                <a16:creationId xmlns:a16="http://schemas.microsoft.com/office/drawing/2014/main" id="{089B9254-3EAB-4A43-9C27-E64949163556}"/>
              </a:ext>
            </a:extLst>
          </p:cNvPr>
          <p:cNvSpPr>
            <a:spLocks noGrp="1"/>
          </p:cNvSpPr>
          <p:nvPr>
            <p:ph type="title" idx="4294967295"/>
          </p:nvPr>
        </p:nvSpPr>
        <p:spPr>
          <a:xfrm>
            <a:off x="0" y="2817813"/>
            <a:ext cx="2622550" cy="1236662"/>
          </a:xfrm>
          <a:noFill/>
        </p:spPr>
        <p:txBody>
          <a:bodyPr anchor="ctr">
            <a:normAutofit fontScale="90000"/>
          </a:bodyPr>
          <a:lstStyle/>
          <a:p>
            <a:pPr marL="232828"/>
            <a:r>
              <a:rPr lang="en-AU" b="0" dirty="0">
                <a:solidFill>
                  <a:schemeClr val="bg1"/>
                </a:solidFill>
                <a:latin typeface="+mj-lt"/>
              </a:rPr>
              <a:t>Don’t bury the lead – </a:t>
            </a:r>
            <a:br>
              <a:rPr lang="en-AU" b="0" dirty="0">
                <a:solidFill>
                  <a:schemeClr val="bg1"/>
                </a:solidFill>
                <a:latin typeface="+mj-lt"/>
              </a:rPr>
            </a:br>
            <a:br>
              <a:rPr lang="en-AU" b="0" dirty="0">
                <a:solidFill>
                  <a:schemeClr val="bg1"/>
                </a:solidFill>
                <a:latin typeface="+mj-lt"/>
              </a:rPr>
            </a:br>
            <a:r>
              <a:rPr lang="en-AU" b="0" dirty="0">
                <a:solidFill>
                  <a:schemeClr val="bg1"/>
                </a:solidFill>
                <a:latin typeface="+mj-lt"/>
              </a:rPr>
              <a:t>A refurb</a:t>
            </a:r>
          </a:p>
        </p:txBody>
      </p:sp>
      <p:sp>
        <p:nvSpPr>
          <p:cNvPr id="7" name="TextBox 6">
            <a:extLst>
              <a:ext uri="{FF2B5EF4-FFF2-40B4-BE49-F238E27FC236}">
                <a16:creationId xmlns:a16="http://schemas.microsoft.com/office/drawing/2014/main" id="{159546A9-3521-4DFB-8BEF-5F983918A6F8}"/>
              </a:ext>
            </a:extLst>
          </p:cNvPr>
          <p:cNvSpPr txBox="1"/>
          <p:nvPr/>
        </p:nvSpPr>
        <p:spPr>
          <a:xfrm>
            <a:off x="3364436" y="348343"/>
            <a:ext cx="5115950" cy="6175601"/>
          </a:xfrm>
          <a:prstGeom prst="rect">
            <a:avLst/>
          </a:prstGeom>
          <a:solidFill>
            <a:schemeClr val="bg1"/>
          </a:solidFill>
        </p:spPr>
        <p:txBody>
          <a:bodyPr wrap="square">
            <a:spAutoFit/>
          </a:bodyPr>
          <a:lstStyle/>
          <a:p>
            <a:pPr fontAlgn="base"/>
            <a:r>
              <a:rPr lang="en-GB" sz="3200" b="1" dirty="0">
                <a:solidFill>
                  <a:srgbClr val="000000"/>
                </a:solidFill>
                <a:latin typeface="Arial" panose="020B0604020202020204" pitchFamily="34" charset="0"/>
                <a:cs typeface="Arial" panose="020B0604020202020204" pitchFamily="34" charset="0"/>
              </a:rPr>
              <a:t>Assessment Task: </a:t>
            </a:r>
          </a:p>
          <a:p>
            <a:pPr fontAlgn="base"/>
            <a:r>
              <a:rPr lang="en-GB" sz="3200" b="1" dirty="0">
                <a:solidFill>
                  <a:srgbClr val="000000"/>
                </a:solidFill>
                <a:latin typeface="Arial" panose="020B0604020202020204" pitchFamily="34" charset="0"/>
                <a:cs typeface="Arial" panose="020B0604020202020204" pitchFamily="34" charset="0"/>
              </a:rPr>
              <a:t>5-minute video pitch to Company CEO</a:t>
            </a:r>
          </a:p>
          <a:p>
            <a:pPr fontAlgn="base"/>
            <a:endParaRPr lang="en-GB" b="1" dirty="0">
              <a:solidFill>
                <a:srgbClr val="000000"/>
              </a:solidFill>
              <a:latin typeface="Arial" panose="020B0604020202020204" pitchFamily="34" charset="0"/>
              <a:cs typeface="Arial" panose="020B0604020202020204" pitchFamily="34" charset="0"/>
            </a:endParaRPr>
          </a:p>
          <a:p>
            <a:pPr fontAlgn="base"/>
            <a:r>
              <a:rPr lang="en-GB" sz="2800" b="1" dirty="0">
                <a:solidFill>
                  <a:srgbClr val="0F4AEC"/>
                </a:solidFill>
                <a:latin typeface="Arial" panose="020B0604020202020204" pitchFamily="34" charset="0"/>
                <a:cs typeface="Arial" panose="020B0604020202020204" pitchFamily="34" charset="0"/>
              </a:rPr>
              <a:t>Scenario</a:t>
            </a:r>
          </a:p>
          <a:p>
            <a:pPr fontAlgn="base"/>
            <a:r>
              <a:rPr lang="en-GB" sz="2133" dirty="0">
                <a:solidFill>
                  <a:srgbClr val="000000"/>
                </a:solidFill>
                <a:latin typeface="Arial" panose="020B0604020202020204" pitchFamily="34" charset="0"/>
                <a:cs typeface="Arial" panose="020B0604020202020204" pitchFamily="34" charset="0"/>
              </a:rPr>
              <a:t>Based on your written Environmental Analysis, you are seeking executive endorsement of your strategy.</a:t>
            </a:r>
          </a:p>
          <a:p>
            <a:pPr fontAlgn="base"/>
            <a:r>
              <a:rPr lang="en-GB" sz="2133" dirty="0">
                <a:solidFill>
                  <a:srgbClr val="000000"/>
                </a:solidFill>
                <a:latin typeface="Arial" panose="020B0604020202020204" pitchFamily="34" charset="0"/>
                <a:cs typeface="Arial" panose="020B0604020202020204" pitchFamily="34" charset="0"/>
              </a:rPr>
              <a:t>Your audience know the company so focus on your initiative not on background. The executive are known for sticking to time limits and will not watch a second over your allocated time.</a:t>
            </a:r>
          </a:p>
          <a:p>
            <a:pPr fontAlgn="base"/>
            <a:endParaRPr lang="en-GB" dirty="0">
              <a:solidFill>
                <a:srgbClr val="000000"/>
              </a:solidFill>
              <a:latin typeface="Arial" panose="020B0604020202020204" pitchFamily="34" charset="0"/>
              <a:cs typeface="Arial" panose="020B0604020202020204" pitchFamily="34" charset="0"/>
            </a:endParaRPr>
          </a:p>
          <a:p>
            <a:pPr fontAlgn="base"/>
            <a:r>
              <a:rPr lang="en-GB" sz="2800" b="1" dirty="0">
                <a:solidFill>
                  <a:srgbClr val="0F4AEC"/>
                </a:solidFill>
                <a:latin typeface="Arial" panose="020B0604020202020204" pitchFamily="34" charset="0"/>
                <a:cs typeface="Arial" panose="020B0604020202020204" pitchFamily="34" charset="0"/>
              </a:rPr>
              <a:t>Marking Criteria</a:t>
            </a:r>
          </a:p>
          <a:p>
            <a:pPr fontAlgn="base"/>
            <a:r>
              <a:rPr lang="en-GB" dirty="0">
                <a:solidFill>
                  <a:srgbClr val="000000"/>
                </a:solidFill>
                <a:latin typeface="Arial" panose="020B0604020202020204" pitchFamily="34" charset="0"/>
                <a:cs typeface="Arial" panose="020B0604020202020204" pitchFamily="34" charset="0"/>
              </a:rPr>
              <a:t>etc</a:t>
            </a:r>
            <a:endParaRPr lang="en-GB" b="1" dirty="0">
              <a:solidFill>
                <a:srgbClr val="000000"/>
              </a:solidFill>
              <a:latin typeface="Arial" panose="020B0604020202020204" pitchFamily="34" charset="0"/>
              <a:cs typeface="Arial" panose="020B0604020202020204" pitchFamily="34" charset="0"/>
            </a:endParaRPr>
          </a:p>
          <a:p>
            <a:pPr fontAlgn="base"/>
            <a:endParaRPr lang="en-GB" sz="1867" dirty="0">
              <a:solidFill>
                <a:srgbClr val="000000"/>
              </a:solidFill>
              <a:latin typeface="Arial" panose="020B0604020202020204" pitchFamily="34" charset="0"/>
              <a:cs typeface="Arial" panose="020B0604020202020204" pitchFamily="34" charset="0"/>
            </a:endParaRPr>
          </a:p>
        </p:txBody>
      </p:sp>
      <p:pic>
        <p:nvPicPr>
          <p:cNvPr id="5" name="Picture 4" descr="A man uses a whiteboard to pitch his idea to three people in a small board room.">
            <a:extLst>
              <a:ext uri="{FF2B5EF4-FFF2-40B4-BE49-F238E27FC236}">
                <a16:creationId xmlns:a16="http://schemas.microsoft.com/office/drawing/2014/main" id="{7DBC3439-14E2-4F56-8C23-76CEC14E22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20885" y="826357"/>
            <a:ext cx="3302641" cy="2241071"/>
          </a:xfrm>
          <a:prstGeom prst="rect">
            <a:avLst/>
          </a:prstGeom>
        </p:spPr>
      </p:pic>
    </p:spTree>
    <p:extLst>
      <p:ext uri="{BB962C8B-B14F-4D97-AF65-F5344CB8AC3E}">
        <p14:creationId xmlns:p14="http://schemas.microsoft.com/office/powerpoint/2010/main" val="856946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9B9254-3EAB-4A43-9C27-E64949163556}"/>
              </a:ext>
            </a:extLst>
          </p:cNvPr>
          <p:cNvSpPr>
            <a:spLocks noGrp="1"/>
          </p:cNvSpPr>
          <p:nvPr>
            <p:ph type="title" idx="4294967295"/>
          </p:nvPr>
        </p:nvSpPr>
        <p:spPr>
          <a:xfrm>
            <a:off x="261257" y="207963"/>
            <a:ext cx="7801656" cy="863600"/>
          </a:xfrm>
          <a:noFill/>
        </p:spPr>
        <p:txBody>
          <a:bodyPr vert="horz" lIns="121920" tIns="60960" rIns="121920" bIns="60960" rtlCol="0" anchor="ctr" anchorCtr="0">
            <a:noAutofit/>
          </a:bodyPr>
          <a:lstStyle/>
          <a:p>
            <a:pPr defTabSz="1219170">
              <a:lnSpc>
                <a:spcPct val="90000"/>
              </a:lnSpc>
            </a:pPr>
            <a:r>
              <a:rPr lang="en-US" dirty="0">
                <a:solidFill>
                  <a:schemeClr val="bg1"/>
                </a:solidFill>
                <a:latin typeface="Arial" panose="020B0604020202020204" pitchFamily="34" charset="0"/>
              </a:rPr>
              <a:t>White space and dividers</a:t>
            </a:r>
            <a:endParaRPr lang="en-AU" dirty="0">
              <a:solidFill>
                <a:schemeClr val="bg1"/>
              </a:solidFill>
              <a:latin typeface="Arial" panose="020B0604020202020204" pitchFamily="34" charset="0"/>
            </a:endParaRPr>
          </a:p>
        </p:txBody>
      </p:sp>
      <p:pic>
        <p:nvPicPr>
          <p:cNvPr id="3" name="Picture 2" descr="Screenshot of information in course site with ample white space, lines and icons. Student comments that this presentation helps them due to their dyslexia and ADHD. &quot;They help me to take content in because the content is delivered in short, succinct bursts of information so it is not too much information for me to attempt to process in one go (dyslexia). It also serves as a very helpful cue for me to stop, get up and take a small break which caters to my ADHD.&quot;">
            <a:extLst>
              <a:ext uri="{FF2B5EF4-FFF2-40B4-BE49-F238E27FC236}">
                <a16:creationId xmlns:a16="http://schemas.microsoft.com/office/drawing/2014/main" id="{86A30218-BF37-42EE-99C5-2710E88C23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612" y="1305385"/>
            <a:ext cx="12090776" cy="5345068"/>
          </a:xfrm>
          <a:prstGeom prst="rect">
            <a:avLst/>
          </a:prstGeom>
        </p:spPr>
      </p:pic>
    </p:spTree>
    <p:extLst>
      <p:ext uri="{BB962C8B-B14F-4D97-AF65-F5344CB8AC3E}">
        <p14:creationId xmlns:p14="http://schemas.microsoft.com/office/powerpoint/2010/main" val="1524557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35E6-CC55-C238-C997-E9E54C929BC6}"/>
              </a:ext>
            </a:extLst>
          </p:cNvPr>
          <p:cNvSpPr>
            <a:spLocks noGrp="1"/>
          </p:cNvSpPr>
          <p:nvPr>
            <p:ph type="title"/>
          </p:nvPr>
        </p:nvSpPr>
        <p:spPr>
          <a:xfrm>
            <a:off x="4349407" y="666687"/>
            <a:ext cx="4246849" cy="1000685"/>
          </a:xfrm>
        </p:spPr>
        <p:txBody>
          <a:bodyPr anchor="ctr"/>
          <a:lstStyle/>
          <a:p>
            <a:pPr algn="ctr"/>
            <a:r>
              <a:rPr lang="en-US" dirty="0">
                <a:solidFill>
                  <a:schemeClr val="tx1"/>
                </a:solidFill>
              </a:rPr>
              <a:t>About this session</a:t>
            </a:r>
          </a:p>
        </p:txBody>
      </p:sp>
      <p:sp>
        <p:nvSpPr>
          <p:cNvPr id="4" name="Text Placeholder 2">
            <a:extLst>
              <a:ext uri="{FF2B5EF4-FFF2-40B4-BE49-F238E27FC236}">
                <a16:creationId xmlns:a16="http://schemas.microsoft.com/office/drawing/2014/main" id="{67B36043-17AC-85C7-6490-DEA78759496F}"/>
              </a:ext>
            </a:extLst>
          </p:cNvPr>
          <p:cNvSpPr txBox="1">
            <a:spLocks/>
          </p:cNvSpPr>
          <p:nvPr/>
        </p:nvSpPr>
        <p:spPr>
          <a:xfrm>
            <a:off x="2631232" y="1847461"/>
            <a:ext cx="7968343" cy="36950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l" rtl="0">
              <a:lnSpc>
                <a:spcPct val="100000"/>
              </a:lnSpc>
              <a:spcBef>
                <a:spcPts val="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228600" algn="l" rtl="0">
              <a:lnSpc>
                <a:spcPct val="90000"/>
              </a:lnSpc>
              <a:spcBef>
                <a:spcPts val="10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pPr marL="541338" indent="-541338">
              <a:lnSpc>
                <a:spcPct val="150000"/>
              </a:lnSpc>
            </a:pPr>
            <a:r>
              <a:rPr lang="en-US" sz="2800" b="1" kern="0" dirty="0">
                <a:solidFill>
                  <a:schemeClr val="tx1"/>
                </a:solidFill>
              </a:rPr>
              <a:t>Recording, </a:t>
            </a:r>
            <a:r>
              <a:rPr lang="en-US" sz="2800" kern="0" dirty="0">
                <a:solidFill>
                  <a:schemeClr val="tx1"/>
                </a:solidFill>
              </a:rPr>
              <a:t>cameras and mics</a:t>
            </a:r>
          </a:p>
          <a:p>
            <a:pPr marL="541338" indent="-541338">
              <a:lnSpc>
                <a:spcPct val="150000"/>
              </a:lnSpc>
            </a:pPr>
            <a:r>
              <a:rPr lang="en-US" sz="2800" b="1" kern="0" dirty="0">
                <a:solidFill>
                  <a:schemeClr val="tx1"/>
                </a:solidFill>
              </a:rPr>
              <a:t>Captions</a:t>
            </a:r>
            <a:endParaRPr lang="en-US" sz="2800" kern="0" dirty="0">
              <a:solidFill>
                <a:schemeClr val="tx1"/>
              </a:solidFill>
            </a:endParaRPr>
          </a:p>
          <a:p>
            <a:pPr marL="541338" indent="-541338">
              <a:lnSpc>
                <a:spcPct val="150000"/>
              </a:lnSpc>
              <a:buFont typeface="Arial,Sans-Serif"/>
              <a:buChar char="•"/>
            </a:pPr>
            <a:r>
              <a:rPr lang="en-US" sz="2800" b="1" kern="0" dirty="0"/>
              <a:t>Presentation: </a:t>
            </a:r>
            <a:r>
              <a:rPr lang="en-US" sz="2800" kern="0" dirty="0"/>
              <a:t>15 minutes</a:t>
            </a:r>
          </a:p>
          <a:p>
            <a:pPr marL="541338" indent="-541338">
              <a:lnSpc>
                <a:spcPct val="150000"/>
              </a:lnSpc>
              <a:buFont typeface="Arial,Sans-Serif"/>
              <a:buChar char="•"/>
            </a:pPr>
            <a:r>
              <a:rPr lang="en-US" sz="2800" b="1" kern="0" dirty="0"/>
              <a:t>Discussion: </a:t>
            </a:r>
            <a:r>
              <a:rPr lang="en-US" sz="2800" kern="0" dirty="0"/>
              <a:t>10 minutes</a:t>
            </a:r>
          </a:p>
          <a:p>
            <a:pPr marL="541338" indent="-541338">
              <a:lnSpc>
                <a:spcPct val="150000"/>
              </a:lnSpc>
              <a:buFont typeface="Arial,Sans-Serif"/>
              <a:buChar char="•"/>
            </a:pPr>
            <a:r>
              <a:rPr lang="en-US" sz="2800" b="1" kern="0" dirty="0"/>
              <a:t>Chat! </a:t>
            </a:r>
            <a:r>
              <a:rPr lang="en-US" sz="2800" kern="0" dirty="0"/>
              <a:t>Questions and comments welcome</a:t>
            </a:r>
          </a:p>
        </p:txBody>
      </p:sp>
    </p:spTree>
    <p:extLst>
      <p:ext uri="{BB962C8B-B14F-4D97-AF65-F5344CB8AC3E}">
        <p14:creationId xmlns:p14="http://schemas.microsoft.com/office/powerpoint/2010/main" val="1143932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5A4BDFF5-3B03-8112-8322-7CB8E4EE2BA7}"/>
              </a:ext>
              <a:ext uri="{C183D7F6-B498-43B3-948B-1728B52AA6E4}">
                <adec:decorative xmlns:adec="http://schemas.microsoft.com/office/drawing/2017/decorative" val="1"/>
              </a:ext>
            </a:extLst>
          </p:cNvPr>
          <p:cNvSpPr/>
          <p:nvPr/>
        </p:nvSpPr>
        <p:spPr>
          <a:xfrm>
            <a:off x="1647825" y="-777240"/>
            <a:ext cx="8896350" cy="8896350"/>
          </a:xfrm>
          <a:prstGeom prst="ellipse">
            <a:avLst/>
          </a:prstGeom>
          <a:solidFill>
            <a:schemeClr val="bg1"/>
          </a:solidFill>
          <a:ln w="762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B665C8A3-A710-379C-E654-1416AC6851AA}"/>
              </a:ext>
            </a:extLst>
          </p:cNvPr>
          <p:cNvSpPr>
            <a:spLocks noGrp="1"/>
          </p:cNvSpPr>
          <p:nvPr>
            <p:ph type="title"/>
          </p:nvPr>
        </p:nvSpPr>
        <p:spPr>
          <a:xfrm>
            <a:off x="613749" y="2372946"/>
            <a:ext cx="10964502" cy="2595978"/>
          </a:xfrm>
        </p:spPr>
        <p:txBody>
          <a:bodyPr anchor="ctr">
            <a:normAutofit/>
          </a:bodyPr>
          <a:lstStyle/>
          <a:p>
            <a:pPr algn="ctr">
              <a:lnSpc>
                <a:spcPct val="120000"/>
              </a:lnSpc>
            </a:pPr>
            <a:r>
              <a:rPr lang="en-AU" sz="5400" b="0" dirty="0">
                <a:solidFill>
                  <a:schemeClr val="tx1">
                    <a:lumMod val="75000"/>
                    <a:lumOff val="25000"/>
                  </a:schemeClr>
                </a:solidFill>
                <a:latin typeface="Arial" panose="020B0604020202020204" pitchFamily="34" charset="0"/>
                <a:cs typeface="Arial" panose="020B0604020202020204" pitchFamily="34" charset="0"/>
              </a:rPr>
              <a:t>Social learning</a:t>
            </a:r>
          </a:p>
        </p:txBody>
      </p:sp>
    </p:spTree>
    <p:extLst>
      <p:ext uri="{BB962C8B-B14F-4D97-AF65-F5344CB8AC3E}">
        <p14:creationId xmlns:p14="http://schemas.microsoft.com/office/powerpoint/2010/main" val="197948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B5505-4AB1-900C-0255-F6C2B72CB687}"/>
              </a:ext>
            </a:extLst>
          </p:cNvPr>
          <p:cNvSpPr>
            <a:spLocks noGrp="1"/>
          </p:cNvSpPr>
          <p:nvPr>
            <p:ph type="title" idx="4294967295"/>
          </p:nvPr>
        </p:nvSpPr>
        <p:spPr>
          <a:xfrm>
            <a:off x="299800" y="136769"/>
            <a:ext cx="11592394" cy="1012825"/>
          </a:xfrm>
        </p:spPr>
        <p:txBody>
          <a:bodyPr vert="horz" lIns="0" tIns="0" rIns="0" bIns="0" rtlCol="0" anchor="ctr" anchorCtr="0">
            <a:normAutofit/>
          </a:bodyPr>
          <a:lstStyle/>
          <a:p>
            <a:r>
              <a:rPr lang="en-US" b="0" dirty="0">
                <a:solidFill>
                  <a:schemeClr val="tx1">
                    <a:lumMod val="75000"/>
                    <a:lumOff val="25000"/>
                  </a:schemeClr>
                </a:solidFill>
                <a:latin typeface="Arial" panose="020B0604020202020204" pitchFamily="34" charset="0"/>
                <a:cs typeface="Arial" panose="020B0604020202020204" pitchFamily="34" charset="0"/>
              </a:rPr>
              <a:t>How do we know belonging matters?</a:t>
            </a:r>
          </a:p>
        </p:txBody>
      </p:sp>
      <p:sp>
        <p:nvSpPr>
          <p:cNvPr id="7" name="Rectangle 6">
            <a:extLst>
              <a:ext uri="{FF2B5EF4-FFF2-40B4-BE49-F238E27FC236}">
                <a16:creationId xmlns:a16="http://schemas.microsoft.com/office/drawing/2014/main" id="{22F844AF-A725-9CBE-2B8F-B5F1BB47645F}"/>
              </a:ext>
            </a:extLst>
          </p:cNvPr>
          <p:cNvSpPr/>
          <p:nvPr/>
        </p:nvSpPr>
        <p:spPr>
          <a:xfrm>
            <a:off x="299803" y="1149594"/>
            <a:ext cx="11592394" cy="1152000"/>
          </a:xfrm>
          <a:prstGeom prst="rect">
            <a:avLst/>
          </a:prstGeom>
          <a:solidFill>
            <a:srgbClr val="DFF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400" b="0" i="0" dirty="0">
                <a:solidFill>
                  <a:srgbClr val="292929"/>
                </a:solidFill>
                <a:effectLst/>
                <a:latin typeface="Arial" panose="020B0604020202020204" pitchFamily="34" charset="0"/>
                <a:cs typeface="Arial" panose="020B0604020202020204" pitchFamily="34" charset="0"/>
              </a:rPr>
              <a:t>At the heart of successful retention and success is a strong sense of</a:t>
            </a:r>
          </a:p>
          <a:p>
            <a:r>
              <a:rPr lang="en-AU" sz="2400" b="0" i="0" dirty="0">
                <a:solidFill>
                  <a:srgbClr val="292929"/>
                </a:solidFill>
                <a:effectLst/>
                <a:latin typeface="Arial" panose="020B0604020202020204" pitchFamily="34" charset="0"/>
                <a:cs typeface="Arial" panose="020B0604020202020204" pitchFamily="34" charset="0"/>
              </a:rPr>
              <a:t>belonging in HE for all students. </a:t>
            </a:r>
            <a:r>
              <a:rPr lang="en-AU" sz="2400" dirty="0">
                <a:solidFill>
                  <a:srgbClr val="292929"/>
                </a:solidFill>
                <a:latin typeface="Arial" panose="020B0604020202020204" pitchFamily="34" charset="0"/>
                <a:cs typeface="Arial" panose="020B0604020202020204" pitchFamily="34" charset="0"/>
              </a:rPr>
              <a:t>(1)</a:t>
            </a:r>
            <a:endParaRPr lang="en-AU" sz="24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BD128E3-24CA-8CD2-50F1-6E5BF8FC6655}"/>
              </a:ext>
            </a:extLst>
          </p:cNvPr>
          <p:cNvSpPr/>
          <p:nvPr/>
        </p:nvSpPr>
        <p:spPr>
          <a:xfrm>
            <a:off x="299802" y="2578219"/>
            <a:ext cx="11592394" cy="1152000"/>
          </a:xfrm>
          <a:prstGeom prst="rect">
            <a:avLst/>
          </a:prstGeom>
          <a:solidFill>
            <a:srgbClr val="DFF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400" b="0" i="0" dirty="0">
                <a:solidFill>
                  <a:srgbClr val="292929"/>
                </a:solidFill>
                <a:effectLst/>
                <a:latin typeface="Arial" panose="020B0604020202020204" pitchFamily="34" charset="0"/>
                <a:cs typeface="Arial" panose="020B0604020202020204" pitchFamily="34" charset="0"/>
              </a:rPr>
              <a:t>Early intervention with students to connect, prepare and engage is essential (2)</a:t>
            </a:r>
            <a:endParaRPr lang="en-AU" sz="24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8A97511-6874-7735-5041-52E890CEDFB3}"/>
              </a:ext>
            </a:extLst>
          </p:cNvPr>
          <p:cNvSpPr/>
          <p:nvPr/>
        </p:nvSpPr>
        <p:spPr>
          <a:xfrm>
            <a:off x="299800" y="4006844"/>
            <a:ext cx="11592394" cy="1152000"/>
          </a:xfrm>
          <a:prstGeom prst="rect">
            <a:avLst/>
          </a:prstGeom>
          <a:solidFill>
            <a:srgbClr val="DFF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400" b="0" i="0" dirty="0">
                <a:solidFill>
                  <a:srgbClr val="292929"/>
                </a:solidFill>
                <a:effectLst/>
                <a:latin typeface="Arial" panose="020B0604020202020204" pitchFamily="34" charset="0"/>
                <a:cs typeface="Arial" panose="020B0604020202020204" pitchFamily="34" charset="0"/>
              </a:rPr>
              <a:t>Student teacher interactions are reported by students to be highly important to their sense of belonging (3)</a:t>
            </a:r>
            <a:endParaRPr lang="en-AU" sz="24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1DAD9B8-A45E-83A5-8604-F8E87B699E1E}"/>
              </a:ext>
            </a:extLst>
          </p:cNvPr>
          <p:cNvSpPr/>
          <p:nvPr/>
        </p:nvSpPr>
        <p:spPr>
          <a:xfrm>
            <a:off x="299800" y="5435470"/>
            <a:ext cx="11592394" cy="1152000"/>
          </a:xfrm>
          <a:prstGeom prst="rect">
            <a:avLst/>
          </a:prstGeom>
          <a:solidFill>
            <a:srgbClr val="DFF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400" b="0" i="0" dirty="0">
                <a:solidFill>
                  <a:srgbClr val="292929"/>
                </a:solidFill>
                <a:effectLst/>
                <a:latin typeface="Arial" panose="020B0604020202020204" pitchFamily="34" charset="0"/>
                <a:cs typeface="Arial" panose="020B0604020202020204" pitchFamily="34" charset="0"/>
              </a:rPr>
              <a:t>… as the belonging to the university level increases, it is considered university students' well-being levels will increase (4)</a:t>
            </a:r>
            <a:endParaRPr lang="en-AU" sz="24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7456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8C68A-F0DB-48FF-BCEA-7DC643DB0A76}"/>
              </a:ext>
            </a:extLst>
          </p:cNvPr>
          <p:cNvSpPr>
            <a:spLocks noGrp="1"/>
          </p:cNvSpPr>
          <p:nvPr>
            <p:ph type="title" idx="4294967295"/>
          </p:nvPr>
        </p:nvSpPr>
        <p:spPr>
          <a:xfrm>
            <a:off x="449036" y="261613"/>
            <a:ext cx="10515600" cy="1254125"/>
          </a:xfrm>
        </p:spPr>
        <p:txBody>
          <a:bodyPr>
            <a:normAutofit/>
          </a:bodyPr>
          <a:lstStyle/>
          <a:p>
            <a:pPr>
              <a:lnSpc>
                <a:spcPct val="130000"/>
              </a:lnSpc>
            </a:pPr>
            <a:r>
              <a:rPr lang="en-AU" dirty="0"/>
              <a:t>Legitimate Peripheral Participation:</a:t>
            </a:r>
            <a:br>
              <a:rPr lang="en-AU" dirty="0"/>
            </a:br>
            <a:r>
              <a:rPr lang="en-AU" dirty="0"/>
              <a:t>A way to think about participation</a:t>
            </a:r>
          </a:p>
        </p:txBody>
      </p:sp>
      <p:sp>
        <p:nvSpPr>
          <p:cNvPr id="5" name="Oval 4">
            <a:extLst>
              <a:ext uri="{FF2B5EF4-FFF2-40B4-BE49-F238E27FC236}">
                <a16:creationId xmlns:a16="http://schemas.microsoft.com/office/drawing/2014/main" id="{2F580E53-1919-4C57-93DE-1D7B7C798932}"/>
              </a:ext>
              <a:ext uri="{C183D7F6-B498-43B3-948B-1728B52AA6E4}">
                <adec:decorative xmlns:adec="http://schemas.microsoft.com/office/drawing/2017/decorative" val="1"/>
              </a:ext>
            </a:extLst>
          </p:cNvPr>
          <p:cNvSpPr/>
          <p:nvPr/>
        </p:nvSpPr>
        <p:spPr>
          <a:xfrm>
            <a:off x="3072984" y="1686725"/>
            <a:ext cx="4272197" cy="4272197"/>
          </a:xfrm>
          <a:prstGeom prst="ellipse">
            <a:avLst/>
          </a:prstGeom>
          <a:solidFill>
            <a:srgbClr val="4472C4">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F14E7089-CD20-40FB-8781-CD59EADE4617}"/>
              </a:ext>
              <a:ext uri="{C183D7F6-B498-43B3-948B-1728B52AA6E4}">
                <adec:decorative xmlns:adec="http://schemas.microsoft.com/office/drawing/2017/decorative" val="1"/>
              </a:ext>
            </a:extLst>
          </p:cNvPr>
          <p:cNvSpPr/>
          <p:nvPr/>
        </p:nvSpPr>
        <p:spPr>
          <a:xfrm>
            <a:off x="3596390" y="2210131"/>
            <a:ext cx="3225384" cy="3225384"/>
          </a:xfrm>
          <a:prstGeom prst="ellipse">
            <a:avLst/>
          </a:prstGeom>
          <a:solidFill>
            <a:srgbClr val="4472C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702642D4-EAF5-40C7-814A-6FBC981D974C}"/>
              </a:ext>
              <a:ext uri="{C183D7F6-B498-43B3-948B-1728B52AA6E4}">
                <adec:decorative xmlns:adec="http://schemas.microsoft.com/office/drawing/2017/decorative" val="1"/>
              </a:ext>
            </a:extLst>
          </p:cNvPr>
          <p:cNvSpPr/>
          <p:nvPr/>
        </p:nvSpPr>
        <p:spPr>
          <a:xfrm>
            <a:off x="4298117" y="2911858"/>
            <a:ext cx="1821930" cy="18219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Arrow: Right 10">
            <a:extLst>
              <a:ext uri="{FF2B5EF4-FFF2-40B4-BE49-F238E27FC236}">
                <a16:creationId xmlns:a16="http://schemas.microsoft.com/office/drawing/2014/main" id="{BCE4D3DE-F210-4959-952A-CE706C524D97}"/>
              </a:ext>
            </a:extLst>
          </p:cNvPr>
          <p:cNvSpPr/>
          <p:nvPr/>
        </p:nvSpPr>
        <p:spPr>
          <a:xfrm>
            <a:off x="719528" y="2911858"/>
            <a:ext cx="4430217" cy="1659569"/>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a:solidFill>
                  <a:schemeClr val="bg2">
                    <a:lumMod val="25000"/>
                  </a:schemeClr>
                </a:solidFill>
              </a:rPr>
              <a:t>Support to take on a more active role</a:t>
            </a:r>
          </a:p>
        </p:txBody>
      </p:sp>
      <p:sp>
        <p:nvSpPr>
          <p:cNvPr id="8" name="TextBox 7">
            <a:extLst>
              <a:ext uri="{FF2B5EF4-FFF2-40B4-BE49-F238E27FC236}">
                <a16:creationId xmlns:a16="http://schemas.microsoft.com/office/drawing/2014/main" id="{13C3E538-016E-493F-BF7D-526A15D89AD4}"/>
              </a:ext>
            </a:extLst>
          </p:cNvPr>
          <p:cNvSpPr txBox="1"/>
          <p:nvPr/>
        </p:nvSpPr>
        <p:spPr>
          <a:xfrm>
            <a:off x="7525062" y="1686725"/>
            <a:ext cx="4062336" cy="1015663"/>
          </a:xfrm>
          <a:prstGeom prst="rect">
            <a:avLst/>
          </a:prstGeom>
          <a:noFill/>
          <a:ln>
            <a:solidFill>
              <a:schemeClr val="bg2">
                <a:lumMod val="75000"/>
              </a:schemeClr>
            </a:solidFill>
          </a:ln>
        </p:spPr>
        <p:txBody>
          <a:bodyPr wrap="square" rtlCol="0">
            <a:spAutoFit/>
          </a:bodyPr>
          <a:lstStyle/>
          <a:p>
            <a:r>
              <a:rPr lang="en-AU" sz="2000" b="1"/>
              <a:t>Periphery</a:t>
            </a:r>
          </a:p>
          <a:p>
            <a:pPr marL="285750" indent="-285750">
              <a:buFont typeface="Arial" panose="020B0604020202020204" pitchFamily="34" charset="0"/>
              <a:buChar char="•"/>
            </a:pPr>
            <a:r>
              <a:rPr lang="en-AU" sz="2000"/>
              <a:t>Newcomers</a:t>
            </a:r>
          </a:p>
          <a:p>
            <a:pPr marL="285750" indent="-285750">
              <a:buFont typeface="Arial" panose="020B0604020202020204" pitchFamily="34" charset="0"/>
              <a:buChar char="•"/>
            </a:pPr>
            <a:r>
              <a:rPr lang="en-AU" sz="2000"/>
              <a:t>Build trust and sense of safety</a:t>
            </a:r>
          </a:p>
        </p:txBody>
      </p:sp>
      <p:sp>
        <p:nvSpPr>
          <p:cNvPr id="9" name="TextBox 8">
            <a:extLst>
              <a:ext uri="{FF2B5EF4-FFF2-40B4-BE49-F238E27FC236}">
                <a16:creationId xmlns:a16="http://schemas.microsoft.com/office/drawing/2014/main" id="{342BA056-4EE9-4E63-854E-37371B6C225B}"/>
              </a:ext>
            </a:extLst>
          </p:cNvPr>
          <p:cNvSpPr txBox="1"/>
          <p:nvPr/>
        </p:nvSpPr>
        <p:spPr>
          <a:xfrm>
            <a:off x="7537242" y="2959799"/>
            <a:ext cx="4047645" cy="1323439"/>
          </a:xfrm>
          <a:prstGeom prst="rect">
            <a:avLst/>
          </a:prstGeom>
          <a:noFill/>
          <a:ln>
            <a:solidFill>
              <a:schemeClr val="bg2">
                <a:lumMod val="75000"/>
              </a:schemeClr>
            </a:solidFill>
          </a:ln>
        </p:spPr>
        <p:txBody>
          <a:bodyPr wrap="square" rtlCol="0">
            <a:spAutoFit/>
          </a:bodyPr>
          <a:lstStyle/>
          <a:p>
            <a:r>
              <a:rPr lang="en-AU" sz="2000" b="1"/>
              <a:t>Active</a:t>
            </a:r>
          </a:p>
          <a:p>
            <a:pPr marL="285750" indent="-285750">
              <a:buFont typeface="Arial" panose="020B0604020202020204" pitchFamily="34" charset="0"/>
              <a:buChar char="•"/>
            </a:pPr>
            <a:r>
              <a:rPr lang="en-AU" sz="2000"/>
              <a:t>Engagement</a:t>
            </a:r>
          </a:p>
          <a:p>
            <a:pPr marL="285750" indent="-285750">
              <a:buFont typeface="Arial" panose="020B0604020202020204" pitchFamily="34" charset="0"/>
              <a:buChar char="•"/>
            </a:pPr>
            <a:r>
              <a:rPr lang="en-AU" sz="2000"/>
              <a:t>Collaboration</a:t>
            </a:r>
          </a:p>
          <a:p>
            <a:pPr marL="285750" indent="-285750">
              <a:buFont typeface="Arial" panose="020B0604020202020204" pitchFamily="34" charset="0"/>
              <a:buChar char="•"/>
            </a:pPr>
            <a:r>
              <a:rPr lang="en-AU" sz="2000"/>
              <a:t>Shared knowledge</a:t>
            </a:r>
          </a:p>
        </p:txBody>
      </p:sp>
      <p:sp>
        <p:nvSpPr>
          <p:cNvPr id="10" name="TextBox 9">
            <a:extLst>
              <a:ext uri="{FF2B5EF4-FFF2-40B4-BE49-F238E27FC236}">
                <a16:creationId xmlns:a16="http://schemas.microsoft.com/office/drawing/2014/main" id="{677A7A06-5F85-4B99-816F-3422335FD059}"/>
              </a:ext>
            </a:extLst>
          </p:cNvPr>
          <p:cNvSpPr txBox="1"/>
          <p:nvPr/>
        </p:nvSpPr>
        <p:spPr>
          <a:xfrm>
            <a:off x="7523501" y="4571427"/>
            <a:ext cx="4047644" cy="1015663"/>
          </a:xfrm>
          <a:prstGeom prst="rect">
            <a:avLst/>
          </a:prstGeom>
          <a:noFill/>
          <a:ln>
            <a:solidFill>
              <a:schemeClr val="bg2">
                <a:lumMod val="75000"/>
              </a:schemeClr>
            </a:solidFill>
          </a:ln>
        </p:spPr>
        <p:txBody>
          <a:bodyPr wrap="square" rtlCol="0">
            <a:spAutoFit/>
          </a:bodyPr>
          <a:lstStyle/>
          <a:p>
            <a:r>
              <a:rPr lang="en-AU" sz="2000" b="1"/>
              <a:t>Centre</a:t>
            </a:r>
          </a:p>
          <a:p>
            <a:pPr marL="285750" indent="-285750">
              <a:buFont typeface="Arial" panose="020B0604020202020204" pitchFamily="34" charset="0"/>
              <a:buChar char="•"/>
            </a:pPr>
            <a:r>
              <a:rPr lang="en-AU" sz="2000"/>
              <a:t>Mature participation</a:t>
            </a:r>
          </a:p>
          <a:p>
            <a:pPr marL="285750" indent="-285750">
              <a:buFont typeface="Arial" panose="020B0604020202020204" pitchFamily="34" charset="0"/>
              <a:buChar char="•"/>
            </a:pPr>
            <a:r>
              <a:rPr lang="en-AU" sz="2000"/>
              <a:t>Leadership</a:t>
            </a:r>
          </a:p>
        </p:txBody>
      </p:sp>
      <p:cxnSp>
        <p:nvCxnSpPr>
          <p:cNvPr id="13" name="Straight Connector 12">
            <a:extLst>
              <a:ext uri="{FF2B5EF4-FFF2-40B4-BE49-F238E27FC236}">
                <a16:creationId xmlns:a16="http://schemas.microsoft.com/office/drawing/2014/main" id="{F4A57A47-E1CD-472D-9BD3-421242FCC004}"/>
              </a:ext>
              <a:ext uri="{C183D7F6-B498-43B3-948B-1728B52AA6E4}">
                <adec:decorative xmlns:adec="http://schemas.microsoft.com/office/drawing/2017/decorative" val="1"/>
              </a:ext>
            </a:extLst>
          </p:cNvPr>
          <p:cNvCxnSpPr>
            <a:cxnSpLocks/>
            <a:stCxn id="8" idx="1"/>
          </p:cNvCxnSpPr>
          <p:nvPr/>
        </p:nvCxnSpPr>
        <p:spPr>
          <a:xfrm flipH="1">
            <a:off x="6784252" y="2194557"/>
            <a:ext cx="740810" cy="41741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797EE95-2C73-4BAF-B1ED-564096D85D81}"/>
              </a:ext>
              <a:ext uri="{C183D7F6-B498-43B3-948B-1728B52AA6E4}">
                <adec:decorative xmlns:adec="http://schemas.microsoft.com/office/drawing/2017/decorative" val="1"/>
              </a:ext>
            </a:extLst>
          </p:cNvPr>
          <p:cNvCxnSpPr>
            <a:cxnSpLocks/>
            <a:stCxn id="9" idx="1"/>
          </p:cNvCxnSpPr>
          <p:nvPr/>
        </p:nvCxnSpPr>
        <p:spPr>
          <a:xfrm flipH="1">
            <a:off x="6439876" y="3621519"/>
            <a:ext cx="1097366" cy="81803"/>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82AD3F-3F15-4633-861C-3E7492DA50F3}"/>
              </a:ext>
              <a:ext uri="{C183D7F6-B498-43B3-948B-1728B52AA6E4}">
                <adec:decorative xmlns:adec="http://schemas.microsoft.com/office/drawing/2017/decorative" val="1"/>
              </a:ext>
            </a:extLst>
          </p:cNvPr>
          <p:cNvCxnSpPr>
            <a:cxnSpLocks/>
            <a:stCxn id="10" idx="1"/>
          </p:cNvCxnSpPr>
          <p:nvPr/>
        </p:nvCxnSpPr>
        <p:spPr>
          <a:xfrm flipH="1" flipV="1">
            <a:off x="5377192" y="3972735"/>
            <a:ext cx="2146309" cy="110652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0741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16C96-E2BA-9885-7E3C-47335D173344}"/>
              </a:ext>
            </a:extLst>
          </p:cNvPr>
          <p:cNvSpPr>
            <a:spLocks noGrp="1"/>
          </p:cNvSpPr>
          <p:nvPr>
            <p:ph type="title"/>
          </p:nvPr>
        </p:nvSpPr>
        <p:spPr>
          <a:xfrm>
            <a:off x="122832" y="236636"/>
            <a:ext cx="6974004" cy="1000685"/>
          </a:xfrm>
        </p:spPr>
        <p:txBody>
          <a:bodyPr/>
          <a:lstStyle/>
          <a:p>
            <a:r>
              <a:rPr lang="en-AU" dirty="0"/>
              <a:t>Salmon’s Five Stage Model</a:t>
            </a:r>
          </a:p>
        </p:txBody>
      </p:sp>
      <p:pic>
        <p:nvPicPr>
          <p:cNvPr id="1026" name="Picture 2" descr="Salmon's Five Stage model for online facilitation - see slide notes for long description">
            <a:extLst>
              <a:ext uri="{FF2B5EF4-FFF2-40B4-BE49-F238E27FC236}">
                <a16:creationId xmlns:a16="http://schemas.microsoft.com/office/drawing/2014/main" id="{C494048B-FE8A-C556-C822-4A8A047C1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579" y="736979"/>
            <a:ext cx="9621421" cy="612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353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ur Community Guidelines&#10;Community guidelines infographic - Part 1&#10;&#10;Remember!&#10;· Join in - Contribute and respond &#10;· Be ethical – Be honest and accurate&#10;· Be respectful – Treat all with courtesy and respect&#10;· Take care – Protect your personal information&#10;· Show integrity – Seek to resolve concerns directly with those involved rather than using this forum&#10;· Show consideration – Consider the views of others&#10;&#10;&#10;">
            <a:extLst>
              <a:ext uri="{FF2B5EF4-FFF2-40B4-BE49-F238E27FC236}">
                <a16:creationId xmlns:a16="http://schemas.microsoft.com/office/drawing/2014/main" id="{716491DA-EDC5-3F1A-6E1B-F597924D70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26" b="47102"/>
          <a:stretch/>
        </p:blipFill>
        <p:spPr bwMode="auto">
          <a:xfrm>
            <a:off x="208892" y="1560727"/>
            <a:ext cx="5472000" cy="41750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C47C238-BF9A-294D-5049-67700AF94E9F}"/>
              </a:ext>
            </a:extLst>
          </p:cNvPr>
          <p:cNvSpPr>
            <a:spLocks noGrp="1"/>
          </p:cNvSpPr>
          <p:nvPr>
            <p:ph type="title"/>
          </p:nvPr>
        </p:nvSpPr>
        <p:spPr>
          <a:xfrm>
            <a:off x="617203" y="354768"/>
            <a:ext cx="10957593" cy="1000685"/>
          </a:xfrm>
        </p:spPr>
        <p:txBody>
          <a:bodyPr anchor="ctr"/>
          <a:lstStyle/>
          <a:p>
            <a:pPr algn="ctr"/>
            <a:r>
              <a:rPr lang="en-US" sz="4400" dirty="0">
                <a:latin typeface="+mj-lt"/>
              </a:rPr>
              <a:t>Be clear on expectations</a:t>
            </a:r>
            <a:endParaRPr lang="en-AU" sz="4400" dirty="0">
              <a:latin typeface="+mj-lt"/>
            </a:endParaRPr>
          </a:p>
        </p:txBody>
      </p:sp>
      <p:pic>
        <p:nvPicPr>
          <p:cNvPr id="4" name="Picture 2" descr="Our Community Guidelines&#10;Community guidelines infographic Part 2&#10;&#10;We won’t accept …&#10;· We won’t accept abusive or discriminatory comments &#10;· We won’t accept offence targeting race, gender, sexuality, disability, religion or political views&#10;· We won’t accept disrespectful or disparaging comments &#10;· We won’t accept breaches of academic integrity&#10;· We won’t accept spam or commercial solicitation.&#10;">
            <a:extLst>
              <a:ext uri="{FF2B5EF4-FFF2-40B4-BE49-F238E27FC236}">
                <a16:creationId xmlns:a16="http://schemas.microsoft.com/office/drawing/2014/main" id="{E33D9B27-26A0-9592-16B3-D3A99AFB9B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430" b="6425"/>
          <a:stretch/>
        </p:blipFill>
        <p:spPr bwMode="auto">
          <a:xfrm>
            <a:off x="5909936" y="1648085"/>
            <a:ext cx="5886557" cy="4000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924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C238-BF9A-294D-5049-67700AF94E9F}"/>
              </a:ext>
            </a:extLst>
          </p:cNvPr>
          <p:cNvSpPr>
            <a:spLocks noGrp="1"/>
          </p:cNvSpPr>
          <p:nvPr>
            <p:ph type="title"/>
          </p:nvPr>
        </p:nvSpPr>
        <p:spPr>
          <a:xfrm>
            <a:off x="1262336" y="191192"/>
            <a:ext cx="7583086" cy="1000685"/>
          </a:xfrm>
        </p:spPr>
        <p:txBody>
          <a:bodyPr anchor="ctr">
            <a:normAutofit/>
          </a:bodyPr>
          <a:lstStyle/>
          <a:p>
            <a:r>
              <a:rPr lang="en-US" dirty="0">
                <a:latin typeface="Griffith Sans Text Book" pitchFamily="50" charset="0"/>
              </a:rPr>
              <a:t>Facilitating inclusion and respect</a:t>
            </a:r>
            <a:endParaRPr lang="en-AU" dirty="0">
              <a:latin typeface="Griffith Sans Text Book" pitchFamily="50" charset="0"/>
            </a:endParaRPr>
          </a:p>
        </p:txBody>
      </p:sp>
      <p:sp>
        <p:nvSpPr>
          <p:cNvPr id="6" name="Text Placeholder 5">
            <a:extLst>
              <a:ext uri="{FF2B5EF4-FFF2-40B4-BE49-F238E27FC236}">
                <a16:creationId xmlns:a16="http://schemas.microsoft.com/office/drawing/2014/main" id="{EF53B9F9-62E2-800B-8375-995605F98E6A}"/>
              </a:ext>
            </a:extLst>
          </p:cNvPr>
          <p:cNvSpPr>
            <a:spLocks noGrp="1"/>
          </p:cNvSpPr>
          <p:nvPr>
            <p:ph type="body" idx="1"/>
          </p:nvPr>
        </p:nvSpPr>
        <p:spPr>
          <a:xfrm>
            <a:off x="1752913" y="1272919"/>
            <a:ext cx="7408506" cy="5503415"/>
          </a:xfrm>
        </p:spPr>
        <p:txBody>
          <a:bodyPr>
            <a:normAutofit/>
          </a:bodyPr>
          <a:lstStyle/>
          <a:p>
            <a:pPr marL="342900" indent="-342900">
              <a:spcAft>
                <a:spcPts val="600"/>
              </a:spcAft>
              <a:buFont typeface="Arial" panose="020B0604020202020204" pitchFamily="34" charset="0"/>
              <a:buChar char="•"/>
            </a:pPr>
            <a:r>
              <a:rPr lang="en-US" sz="2400" dirty="0">
                <a:latin typeface="+mj-lt"/>
              </a:rPr>
              <a:t>Greet people as they come into class</a:t>
            </a:r>
          </a:p>
          <a:p>
            <a:pPr marL="342900" indent="-342900">
              <a:spcAft>
                <a:spcPts val="600"/>
              </a:spcAft>
              <a:buFont typeface="Arial" panose="020B0604020202020204" pitchFamily="34" charset="0"/>
              <a:buChar char="•"/>
            </a:pPr>
            <a:r>
              <a:rPr lang="en-US" sz="2400" dirty="0">
                <a:latin typeface="+mj-lt"/>
              </a:rPr>
              <a:t>Easy early introduction activities</a:t>
            </a:r>
          </a:p>
          <a:p>
            <a:pPr marL="342900" indent="-342900">
              <a:spcAft>
                <a:spcPts val="600"/>
              </a:spcAft>
              <a:buFont typeface="Arial" panose="020B0604020202020204" pitchFamily="34" charset="0"/>
              <a:buChar char="•"/>
            </a:pPr>
            <a:r>
              <a:rPr lang="en-US" sz="2400" dirty="0">
                <a:latin typeface="+mj-lt"/>
              </a:rPr>
              <a:t>“Housekeeping” including accessibility tips</a:t>
            </a:r>
          </a:p>
          <a:p>
            <a:pPr marL="342900" indent="-342900">
              <a:spcAft>
                <a:spcPts val="600"/>
              </a:spcAft>
              <a:buFont typeface="Arial" panose="020B0604020202020204" pitchFamily="34" charset="0"/>
              <a:buChar char="•"/>
            </a:pPr>
            <a:r>
              <a:rPr lang="en-US" sz="2400" dirty="0">
                <a:latin typeface="+mj-lt"/>
              </a:rPr>
              <a:t>Check pronunciation – and share yours</a:t>
            </a:r>
          </a:p>
          <a:p>
            <a:pPr marL="342900" indent="-342900">
              <a:spcAft>
                <a:spcPts val="600"/>
              </a:spcAft>
              <a:buFont typeface="Arial" panose="020B0604020202020204" pitchFamily="34" charset="0"/>
              <a:buChar char="•"/>
            </a:pPr>
            <a:r>
              <a:rPr lang="en-US" sz="2400" dirty="0">
                <a:latin typeface="+mj-lt"/>
              </a:rPr>
              <a:t>Use people’s names</a:t>
            </a:r>
          </a:p>
          <a:p>
            <a:pPr marL="342900" indent="-342900">
              <a:spcAft>
                <a:spcPts val="600"/>
              </a:spcAft>
              <a:buFont typeface="Arial" panose="020B0604020202020204" pitchFamily="34" charset="0"/>
              <a:buChar char="•"/>
            </a:pPr>
            <a:r>
              <a:rPr lang="en-US" sz="2400" dirty="0" err="1">
                <a:latin typeface="+mj-lt"/>
              </a:rPr>
              <a:t>Summarise</a:t>
            </a:r>
            <a:r>
              <a:rPr lang="en-US" sz="2400" dirty="0">
                <a:latin typeface="+mj-lt"/>
              </a:rPr>
              <a:t> contributions</a:t>
            </a:r>
          </a:p>
          <a:p>
            <a:pPr marL="342900" indent="-342900">
              <a:spcAft>
                <a:spcPts val="600"/>
              </a:spcAft>
              <a:buFont typeface="Arial" panose="020B0604020202020204" pitchFamily="34" charset="0"/>
              <a:buChar char="•"/>
            </a:pPr>
            <a:r>
              <a:rPr lang="en-US" sz="2400" dirty="0">
                <a:latin typeface="+mj-lt"/>
              </a:rPr>
              <a:t>Use inclusive imagery and language</a:t>
            </a:r>
          </a:p>
          <a:p>
            <a:pPr marL="342900" indent="-342900">
              <a:spcAft>
                <a:spcPts val="600"/>
              </a:spcAft>
              <a:buFont typeface="Arial" panose="020B0604020202020204" pitchFamily="34" charset="0"/>
              <a:buChar char="•"/>
            </a:pPr>
            <a:r>
              <a:rPr lang="en-US" sz="2400" dirty="0">
                <a:latin typeface="+mj-lt"/>
              </a:rPr>
              <a:t>Acknowledgement of Country</a:t>
            </a:r>
          </a:p>
          <a:p>
            <a:pPr marL="342900" indent="-342900">
              <a:spcAft>
                <a:spcPts val="600"/>
              </a:spcAft>
              <a:buFont typeface="Arial" panose="020B0604020202020204" pitchFamily="34" charset="0"/>
              <a:buChar char="•"/>
            </a:pPr>
            <a:r>
              <a:rPr lang="en-US" sz="2400" dirty="0">
                <a:latin typeface="+mj-lt"/>
              </a:rPr>
              <a:t>“Welcome to the course”</a:t>
            </a:r>
          </a:p>
          <a:p>
            <a:pPr marL="342900" indent="-342900">
              <a:spcAft>
                <a:spcPts val="600"/>
              </a:spcAft>
              <a:buFont typeface="Arial" panose="020B0604020202020204" pitchFamily="34" charset="0"/>
              <a:buChar char="•"/>
            </a:pPr>
            <a:r>
              <a:rPr lang="en-US" sz="2400" dirty="0">
                <a:latin typeface="+mj-lt"/>
              </a:rPr>
              <a:t>Think, Pair, Share</a:t>
            </a:r>
          </a:p>
        </p:txBody>
      </p:sp>
      <p:pic>
        <p:nvPicPr>
          <p:cNvPr id="4" name="Picture 3" descr="Young woman thinking">
            <a:extLst>
              <a:ext uri="{FF2B5EF4-FFF2-40B4-BE49-F238E27FC236}">
                <a16:creationId xmlns:a16="http://schemas.microsoft.com/office/drawing/2014/main" id="{9EFC7CD6-DF72-CE2B-90D6-F2223F4830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52292" y="1177766"/>
            <a:ext cx="2794613" cy="4407315"/>
          </a:xfrm>
          <a:prstGeom prst="rect">
            <a:avLst/>
          </a:prstGeom>
        </p:spPr>
      </p:pic>
    </p:spTree>
    <p:extLst>
      <p:ext uri="{BB962C8B-B14F-4D97-AF65-F5344CB8AC3E}">
        <p14:creationId xmlns:p14="http://schemas.microsoft.com/office/powerpoint/2010/main" val="948246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C238-BF9A-294D-5049-67700AF94E9F}"/>
              </a:ext>
            </a:extLst>
          </p:cNvPr>
          <p:cNvSpPr>
            <a:spLocks noGrp="1"/>
          </p:cNvSpPr>
          <p:nvPr>
            <p:ph type="title"/>
          </p:nvPr>
        </p:nvSpPr>
        <p:spPr>
          <a:xfrm>
            <a:off x="-3165" y="710392"/>
            <a:ext cx="5367268" cy="1000685"/>
          </a:xfrm>
        </p:spPr>
        <p:txBody>
          <a:bodyPr anchor="ctr">
            <a:normAutofit/>
          </a:bodyPr>
          <a:lstStyle/>
          <a:p>
            <a:pPr algn="ctr"/>
            <a:r>
              <a:rPr lang="en-US" sz="4000" dirty="0">
                <a:latin typeface="+mj-lt"/>
              </a:rPr>
              <a:t>Summary</a:t>
            </a:r>
            <a:endParaRPr lang="en-AU" sz="4000" dirty="0">
              <a:latin typeface="+mj-lt"/>
            </a:endParaRPr>
          </a:p>
        </p:txBody>
      </p:sp>
      <p:sp>
        <p:nvSpPr>
          <p:cNvPr id="6" name="Text Placeholder 5">
            <a:extLst>
              <a:ext uri="{FF2B5EF4-FFF2-40B4-BE49-F238E27FC236}">
                <a16:creationId xmlns:a16="http://schemas.microsoft.com/office/drawing/2014/main" id="{EF53B9F9-62E2-800B-8375-995605F98E6A}"/>
              </a:ext>
            </a:extLst>
          </p:cNvPr>
          <p:cNvSpPr>
            <a:spLocks noGrp="1"/>
          </p:cNvSpPr>
          <p:nvPr>
            <p:ph type="body" idx="1"/>
          </p:nvPr>
        </p:nvSpPr>
        <p:spPr>
          <a:xfrm>
            <a:off x="173119" y="1778571"/>
            <a:ext cx="5014701" cy="4555648"/>
          </a:xfrm>
        </p:spPr>
        <p:txBody>
          <a:bodyPr>
            <a:normAutofit/>
          </a:bodyPr>
          <a:lstStyle/>
          <a:p>
            <a:pPr marL="342900" indent="-342900">
              <a:spcAft>
                <a:spcPts val="600"/>
              </a:spcAft>
              <a:buFont typeface="Arial" panose="020B0604020202020204" pitchFamily="34" charset="0"/>
              <a:buChar char="•"/>
            </a:pPr>
            <a:r>
              <a:rPr lang="en-US" sz="2800" dirty="0">
                <a:latin typeface="+mj-lt"/>
              </a:rPr>
              <a:t>Revisited UDL principles</a:t>
            </a:r>
          </a:p>
          <a:p>
            <a:pPr marL="342900" indent="-342900">
              <a:spcAft>
                <a:spcPts val="600"/>
              </a:spcAft>
              <a:buFont typeface="Arial" panose="020B0604020202020204" pitchFamily="34" charset="0"/>
              <a:buChar char="•"/>
            </a:pPr>
            <a:r>
              <a:rPr lang="en-US" sz="2800" dirty="0">
                <a:latin typeface="+mj-lt"/>
              </a:rPr>
              <a:t>Considered what we can learn from usability research</a:t>
            </a:r>
          </a:p>
          <a:p>
            <a:pPr marL="342900" indent="-342900">
              <a:spcAft>
                <a:spcPts val="600"/>
              </a:spcAft>
              <a:buFont typeface="Arial" panose="020B0604020202020204" pitchFamily="34" charset="0"/>
              <a:buChar char="•"/>
            </a:pPr>
            <a:r>
              <a:rPr lang="en-US" sz="2800" dirty="0">
                <a:latin typeface="+mj-lt"/>
              </a:rPr>
              <a:t>Considered what we can learn from social learning</a:t>
            </a:r>
          </a:p>
          <a:p>
            <a:pPr marL="342900" indent="-342900">
              <a:spcAft>
                <a:spcPts val="600"/>
              </a:spcAft>
              <a:buFont typeface="Arial" panose="020B0604020202020204" pitchFamily="34" charset="0"/>
              <a:buChar char="•"/>
            </a:pPr>
            <a:r>
              <a:rPr lang="en-US" sz="2800" dirty="0">
                <a:latin typeface="+mj-lt"/>
              </a:rPr>
              <a:t>Reflected on practice along the way</a:t>
            </a:r>
          </a:p>
        </p:txBody>
      </p:sp>
      <p:pic>
        <p:nvPicPr>
          <p:cNvPr id="5" name="Picture 4" descr="Curious African American woman looking through magnifying glass with a confident expression.">
            <a:extLst>
              <a:ext uri="{FF2B5EF4-FFF2-40B4-BE49-F238E27FC236}">
                <a16:creationId xmlns:a16="http://schemas.microsoft.com/office/drawing/2014/main" id="{C5091F3A-C754-C35E-EBBC-3A06E9E2E9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7268" y="597158"/>
            <a:ext cx="6651613" cy="4711959"/>
          </a:xfrm>
          <a:prstGeom prst="rect">
            <a:avLst/>
          </a:prstGeom>
        </p:spPr>
      </p:pic>
    </p:spTree>
    <p:extLst>
      <p:ext uri="{BB962C8B-B14F-4D97-AF65-F5344CB8AC3E}">
        <p14:creationId xmlns:p14="http://schemas.microsoft.com/office/powerpoint/2010/main" val="1885418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inger with a string tied around it - the old prompt for remembering something.">
            <a:extLst>
              <a:ext uri="{FF2B5EF4-FFF2-40B4-BE49-F238E27FC236}">
                <a16:creationId xmlns:a16="http://schemas.microsoft.com/office/drawing/2014/main" id="{5AA9E32E-1670-4E33-9757-E43C22E63B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241215" cy="6858000"/>
          </a:xfrm>
          <a:prstGeom prst="rect">
            <a:avLst/>
          </a:prstGeom>
        </p:spPr>
      </p:pic>
      <p:sp>
        <p:nvSpPr>
          <p:cNvPr id="2" name="Title 1">
            <a:extLst>
              <a:ext uri="{FF2B5EF4-FFF2-40B4-BE49-F238E27FC236}">
                <a16:creationId xmlns:a16="http://schemas.microsoft.com/office/drawing/2014/main" id="{E501AD7A-7AA0-4312-9294-07D3756EEEF6}"/>
              </a:ext>
            </a:extLst>
          </p:cNvPr>
          <p:cNvSpPr>
            <a:spLocks noGrp="1"/>
          </p:cNvSpPr>
          <p:nvPr>
            <p:ph type="title" idx="4294967295"/>
          </p:nvPr>
        </p:nvSpPr>
        <p:spPr>
          <a:xfrm>
            <a:off x="3993501" y="2291994"/>
            <a:ext cx="10842171" cy="768350"/>
          </a:xfrm>
        </p:spPr>
        <p:txBody>
          <a:bodyPr>
            <a:normAutofit fontScale="90000"/>
          </a:bodyPr>
          <a:lstStyle/>
          <a:p>
            <a:pPr>
              <a:lnSpc>
                <a:spcPct val="120000"/>
              </a:lnSpc>
            </a:pPr>
            <a:r>
              <a:rPr lang="en-US" sz="4000" b="0" dirty="0">
                <a:solidFill>
                  <a:schemeClr val="tx1">
                    <a:lumMod val="85000"/>
                    <a:lumOff val="15000"/>
                  </a:schemeClr>
                </a:solidFill>
                <a:latin typeface="Arial" panose="020B0604020202020204" pitchFamily="34" charset="0"/>
              </a:rPr>
              <a:t>One thing </a:t>
            </a:r>
            <a:br>
              <a:rPr lang="en-US" sz="4000" b="0" dirty="0">
                <a:solidFill>
                  <a:schemeClr val="tx1">
                    <a:lumMod val="85000"/>
                    <a:lumOff val="15000"/>
                  </a:schemeClr>
                </a:solidFill>
                <a:latin typeface="Arial" panose="020B0604020202020204" pitchFamily="34" charset="0"/>
              </a:rPr>
            </a:br>
            <a:r>
              <a:rPr lang="en-US" sz="4000" b="0" dirty="0">
                <a:solidFill>
                  <a:schemeClr val="tx1">
                    <a:lumMod val="85000"/>
                    <a:lumOff val="15000"/>
                  </a:schemeClr>
                </a:solidFill>
                <a:latin typeface="Arial" panose="020B0604020202020204" pitchFamily="34" charset="0"/>
              </a:rPr>
              <a:t>I want </a:t>
            </a:r>
            <a:br>
              <a:rPr lang="en-US" sz="4000" b="0" dirty="0">
                <a:solidFill>
                  <a:schemeClr val="tx1">
                    <a:lumMod val="85000"/>
                    <a:lumOff val="15000"/>
                  </a:schemeClr>
                </a:solidFill>
                <a:latin typeface="Arial" panose="020B0604020202020204" pitchFamily="34" charset="0"/>
              </a:rPr>
            </a:br>
            <a:r>
              <a:rPr lang="en-US" sz="4000" b="0" dirty="0">
                <a:solidFill>
                  <a:schemeClr val="tx1">
                    <a:lumMod val="85000"/>
                    <a:lumOff val="15000"/>
                  </a:schemeClr>
                </a:solidFill>
                <a:latin typeface="Arial" panose="020B0604020202020204" pitchFamily="34" charset="0"/>
              </a:rPr>
              <a:t>to remember</a:t>
            </a:r>
            <a:endParaRPr lang="en-AU" sz="4000" b="0" dirty="0">
              <a:solidFill>
                <a:schemeClr val="tx1">
                  <a:lumMod val="85000"/>
                  <a:lumOff val="15000"/>
                </a:schemeClr>
              </a:solidFill>
              <a:latin typeface="Arial" panose="020B0604020202020204" pitchFamily="34" charset="0"/>
            </a:endParaRPr>
          </a:p>
        </p:txBody>
      </p:sp>
    </p:spTree>
    <p:extLst>
      <p:ext uri="{BB962C8B-B14F-4D97-AF65-F5344CB8AC3E}">
        <p14:creationId xmlns:p14="http://schemas.microsoft.com/office/powerpoint/2010/main" val="4232548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CBECCC-C38F-5E28-63B2-7643027D55A8}"/>
              </a:ext>
            </a:extLst>
          </p:cNvPr>
          <p:cNvSpPr>
            <a:spLocks noGrp="1"/>
          </p:cNvSpPr>
          <p:nvPr>
            <p:ph type="title"/>
          </p:nvPr>
        </p:nvSpPr>
        <p:spPr>
          <a:xfrm>
            <a:off x="3854331" y="1837683"/>
            <a:ext cx="2471823" cy="797523"/>
          </a:xfrm>
        </p:spPr>
        <p:txBody>
          <a:bodyPr/>
          <a:lstStyle/>
          <a:p>
            <a:pPr algn="ctr"/>
            <a:r>
              <a:rPr lang="en-AU" dirty="0"/>
              <a:t>How to contact me</a:t>
            </a:r>
          </a:p>
        </p:txBody>
      </p:sp>
      <p:sp>
        <p:nvSpPr>
          <p:cNvPr id="23" name="Text Placeholder 22">
            <a:extLst>
              <a:ext uri="{FF2B5EF4-FFF2-40B4-BE49-F238E27FC236}">
                <a16:creationId xmlns:a16="http://schemas.microsoft.com/office/drawing/2014/main" id="{1A820054-758E-5637-E2B4-7E0E06E48412}"/>
              </a:ext>
            </a:extLst>
          </p:cNvPr>
          <p:cNvSpPr>
            <a:spLocks noGrp="1"/>
          </p:cNvSpPr>
          <p:nvPr>
            <p:ph type="body" idx="6"/>
          </p:nvPr>
        </p:nvSpPr>
        <p:spPr>
          <a:xfrm>
            <a:off x="2343731" y="3139832"/>
            <a:ext cx="5493022" cy="1269575"/>
          </a:xfrm>
        </p:spPr>
        <p:txBody>
          <a:bodyPr/>
          <a:lstStyle/>
          <a:p>
            <a:r>
              <a:rPr lang="en-AU" sz="2800" dirty="0"/>
              <a:t>Rae Jobst</a:t>
            </a:r>
          </a:p>
          <a:p>
            <a:r>
              <a:rPr lang="en-AU" sz="2800" dirty="0">
                <a:hlinkClick r:id="rId2"/>
              </a:rPr>
              <a:t>r.jobst@griffith.edu.au</a:t>
            </a:r>
            <a:endParaRPr lang="en-AU" sz="2800" dirty="0"/>
          </a:p>
          <a:p>
            <a:endParaRPr lang="en-AU" sz="2800" dirty="0"/>
          </a:p>
        </p:txBody>
      </p:sp>
      <p:pic>
        <p:nvPicPr>
          <p:cNvPr id="2" name="Picture 1" descr="Photo - Rae Jobst smiling at camera.">
            <a:extLst>
              <a:ext uri="{FF2B5EF4-FFF2-40B4-BE49-F238E27FC236}">
                <a16:creationId xmlns:a16="http://schemas.microsoft.com/office/drawing/2014/main" id="{BC57F3FB-EC6F-8010-5FE1-F90368ABB812}"/>
              </a:ext>
            </a:extLst>
          </p:cNvPr>
          <p:cNvPicPr>
            <a:picLocks noChangeAspect="1"/>
          </p:cNvPicPr>
          <p:nvPr/>
        </p:nvPicPr>
        <p:blipFill rotWithShape="1">
          <a:blip r:embed="rId3"/>
          <a:srcRect l="2507" t="1026" r="2884" b="1026"/>
          <a:stretch/>
        </p:blipFill>
        <p:spPr>
          <a:xfrm>
            <a:off x="7070420" y="2876742"/>
            <a:ext cx="1532665" cy="1532665"/>
          </a:xfrm>
          <a:prstGeom prst="ellipse">
            <a:avLst/>
          </a:prstGeom>
        </p:spPr>
      </p:pic>
    </p:spTree>
    <p:extLst>
      <p:ext uri="{BB962C8B-B14F-4D97-AF65-F5344CB8AC3E}">
        <p14:creationId xmlns:p14="http://schemas.microsoft.com/office/powerpoint/2010/main" val="122295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248CB3-516F-1F4D-9683-0181E8561B04}"/>
              </a:ext>
            </a:extLst>
          </p:cNvPr>
          <p:cNvSpPr>
            <a:spLocks noGrp="1"/>
          </p:cNvSpPr>
          <p:nvPr>
            <p:ph type="title"/>
          </p:nvPr>
        </p:nvSpPr>
        <p:spPr>
          <a:xfrm>
            <a:off x="617203" y="2428315"/>
            <a:ext cx="10957593" cy="1000685"/>
          </a:xfrm>
        </p:spPr>
        <p:txBody>
          <a:bodyPr/>
          <a:lstStyle/>
          <a:p>
            <a:r>
              <a:rPr lang="en-AU" dirty="0"/>
              <a:t>Your thoughts and questions</a:t>
            </a:r>
          </a:p>
        </p:txBody>
      </p:sp>
      <p:pic>
        <p:nvPicPr>
          <p:cNvPr id="4" name="Picture 3" descr="A small wiry haired light tan dogs looks quizzically at the camera with its head tilted.">
            <a:extLst>
              <a:ext uri="{FF2B5EF4-FFF2-40B4-BE49-F238E27FC236}">
                <a16:creationId xmlns:a16="http://schemas.microsoft.com/office/drawing/2014/main" id="{57562003-DC0E-FEA2-DFF9-BF53CAABAA7A}"/>
              </a:ext>
            </a:extLst>
          </p:cNvPr>
          <p:cNvPicPr>
            <a:picLocks noChangeAspect="1"/>
          </p:cNvPicPr>
          <p:nvPr/>
        </p:nvPicPr>
        <p:blipFill>
          <a:blip r:embed="rId3"/>
          <a:stretch>
            <a:fillRect/>
          </a:stretch>
        </p:blipFill>
        <p:spPr>
          <a:xfrm>
            <a:off x="7247544" y="217432"/>
            <a:ext cx="3747371" cy="5621057"/>
          </a:xfrm>
          <a:prstGeom prst="rect">
            <a:avLst/>
          </a:prstGeom>
        </p:spPr>
      </p:pic>
    </p:spTree>
    <p:extLst>
      <p:ext uri="{BB962C8B-B14F-4D97-AF65-F5344CB8AC3E}">
        <p14:creationId xmlns:p14="http://schemas.microsoft.com/office/powerpoint/2010/main" val="692082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35E6-CC55-C238-C997-E9E54C929BC6}"/>
              </a:ext>
            </a:extLst>
          </p:cNvPr>
          <p:cNvSpPr>
            <a:spLocks noGrp="1"/>
          </p:cNvSpPr>
          <p:nvPr>
            <p:ph type="title"/>
          </p:nvPr>
        </p:nvSpPr>
        <p:spPr>
          <a:xfrm>
            <a:off x="254628" y="514580"/>
            <a:ext cx="4086240" cy="1711564"/>
          </a:xfrm>
        </p:spPr>
        <p:txBody>
          <a:bodyPr/>
          <a:lstStyle/>
          <a:p>
            <a:pPr algn="ctr"/>
            <a:r>
              <a:rPr lang="en-US" dirty="0">
                <a:solidFill>
                  <a:schemeClr val="tx1"/>
                </a:solidFill>
              </a:rPr>
              <a:t>Acknowledgement of traditional custodians</a:t>
            </a:r>
          </a:p>
        </p:txBody>
      </p:sp>
      <p:sp>
        <p:nvSpPr>
          <p:cNvPr id="3" name="Text Placeholder 2">
            <a:extLst>
              <a:ext uri="{FF2B5EF4-FFF2-40B4-BE49-F238E27FC236}">
                <a16:creationId xmlns:a16="http://schemas.microsoft.com/office/drawing/2014/main" id="{1542B101-338E-AD85-9A59-1EF56C679B2B}"/>
              </a:ext>
            </a:extLst>
          </p:cNvPr>
          <p:cNvSpPr>
            <a:spLocks noGrp="1"/>
          </p:cNvSpPr>
          <p:nvPr>
            <p:ph type="body" idx="1"/>
          </p:nvPr>
        </p:nvSpPr>
        <p:spPr>
          <a:xfrm>
            <a:off x="325674" y="2536686"/>
            <a:ext cx="3944148" cy="3049524"/>
          </a:xfrm>
        </p:spPr>
        <p:txBody>
          <a:bodyPr/>
          <a:lstStyle/>
          <a:p>
            <a:pPr marL="95250" indent="0" algn="ctr">
              <a:lnSpc>
                <a:spcPct val="120000"/>
              </a:lnSpc>
              <a:spcBef>
                <a:spcPts val="600"/>
              </a:spcBef>
              <a:spcAft>
                <a:spcPts val="600"/>
              </a:spcAft>
              <a:buNone/>
            </a:pPr>
            <a:r>
              <a:rPr lang="en-AU" sz="2400" b="0" i="0" dirty="0">
                <a:solidFill>
                  <a:srgbClr val="000000"/>
                </a:solidFill>
                <a:effectLst/>
                <a:latin typeface="+mj-lt"/>
              </a:rPr>
              <a:t>Logan is situated on the land of the </a:t>
            </a:r>
            <a:r>
              <a:rPr lang="en-AU" sz="2400" b="0" i="0" dirty="0" err="1">
                <a:solidFill>
                  <a:srgbClr val="000000"/>
                </a:solidFill>
                <a:effectLst/>
                <a:latin typeface="+mj-lt"/>
              </a:rPr>
              <a:t>Yuggera</a:t>
            </a:r>
            <a:r>
              <a:rPr lang="en-AU" sz="2400" b="0" i="0" dirty="0">
                <a:solidFill>
                  <a:srgbClr val="000000"/>
                </a:solidFill>
                <a:effectLst/>
                <a:latin typeface="+mj-lt"/>
              </a:rPr>
              <a:t>, </a:t>
            </a:r>
            <a:r>
              <a:rPr lang="en-AU" sz="2400" b="0" i="0" dirty="0" err="1">
                <a:solidFill>
                  <a:srgbClr val="000000"/>
                </a:solidFill>
                <a:effectLst/>
                <a:latin typeface="+mj-lt"/>
              </a:rPr>
              <a:t>Turrbal</a:t>
            </a:r>
            <a:r>
              <a:rPr lang="en-AU" sz="2400" b="0" i="0" dirty="0">
                <a:solidFill>
                  <a:srgbClr val="000000"/>
                </a:solidFill>
                <a:effectLst/>
                <a:latin typeface="+mj-lt"/>
              </a:rPr>
              <a:t>, </a:t>
            </a:r>
            <a:r>
              <a:rPr lang="en-AU" sz="2400" b="0" i="0" dirty="0" err="1">
                <a:solidFill>
                  <a:srgbClr val="000000"/>
                </a:solidFill>
                <a:effectLst/>
                <a:latin typeface="+mj-lt"/>
              </a:rPr>
              <a:t>Yugarabul</a:t>
            </a:r>
            <a:r>
              <a:rPr lang="en-AU" sz="2400" b="0" i="0" dirty="0">
                <a:solidFill>
                  <a:srgbClr val="000000"/>
                </a:solidFill>
                <a:effectLst/>
                <a:latin typeface="+mj-lt"/>
              </a:rPr>
              <a:t>, </a:t>
            </a:r>
            <a:r>
              <a:rPr lang="en-AU" sz="2400" b="0" i="0" dirty="0" err="1">
                <a:solidFill>
                  <a:srgbClr val="000000"/>
                </a:solidFill>
                <a:effectLst/>
                <a:latin typeface="+mj-lt"/>
              </a:rPr>
              <a:t>Jagera</a:t>
            </a:r>
            <a:r>
              <a:rPr lang="en-AU" sz="2400" b="0" i="0" dirty="0">
                <a:solidFill>
                  <a:srgbClr val="000000"/>
                </a:solidFill>
                <a:effectLst/>
                <a:latin typeface="+mj-lt"/>
              </a:rPr>
              <a:t> and </a:t>
            </a:r>
            <a:r>
              <a:rPr lang="en-AU" sz="2400" b="0" i="0" dirty="0" err="1">
                <a:solidFill>
                  <a:srgbClr val="000000"/>
                </a:solidFill>
                <a:effectLst/>
                <a:latin typeface="+mj-lt"/>
              </a:rPr>
              <a:t>Yugambeh</a:t>
            </a:r>
            <a:r>
              <a:rPr lang="en-AU" sz="2400" b="0" i="0" dirty="0">
                <a:solidFill>
                  <a:srgbClr val="000000"/>
                </a:solidFill>
                <a:effectLst/>
                <a:latin typeface="+mj-lt"/>
              </a:rPr>
              <a:t> peoples.</a:t>
            </a:r>
            <a:endParaRPr lang="en-AU" sz="2400" b="0" dirty="0">
              <a:solidFill>
                <a:srgbClr val="000000"/>
              </a:solidFill>
              <a:effectLst/>
              <a:latin typeface="+mj-lt"/>
            </a:endParaRPr>
          </a:p>
          <a:p>
            <a:pPr marL="95250" indent="0">
              <a:lnSpc>
                <a:spcPct val="120000"/>
              </a:lnSpc>
              <a:spcBef>
                <a:spcPts val="600"/>
              </a:spcBef>
              <a:spcAft>
                <a:spcPts val="600"/>
              </a:spcAft>
              <a:buNone/>
            </a:pPr>
            <a:br>
              <a:rPr lang="en-AU" sz="2400" b="0" dirty="0">
                <a:solidFill>
                  <a:srgbClr val="000000"/>
                </a:solidFill>
                <a:effectLst/>
                <a:latin typeface="+mj-lt"/>
              </a:rPr>
            </a:br>
            <a:endParaRPr lang="en-US" sz="2400" dirty="0">
              <a:latin typeface="+mj-lt"/>
            </a:endParaRPr>
          </a:p>
        </p:txBody>
      </p:sp>
      <p:pic>
        <p:nvPicPr>
          <p:cNvPr id="6" name="Picture Placeholder 29" descr="Artwork - &quot;Together&quot; by Sid Domic">
            <a:extLst>
              <a:ext uri="{FF2B5EF4-FFF2-40B4-BE49-F238E27FC236}">
                <a16:creationId xmlns:a16="http://schemas.microsoft.com/office/drawing/2014/main" id="{5C70AE0C-995F-2C69-8B3D-7855C6B783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86484" y="1442477"/>
            <a:ext cx="7450888" cy="3423128"/>
          </a:xfrm>
          <a:prstGeom prst="rect">
            <a:avLst/>
          </a:prstGeom>
        </p:spPr>
      </p:pic>
      <p:sp>
        <p:nvSpPr>
          <p:cNvPr id="7" name="TextBox 6">
            <a:extLst>
              <a:ext uri="{FF2B5EF4-FFF2-40B4-BE49-F238E27FC236}">
                <a16:creationId xmlns:a16="http://schemas.microsoft.com/office/drawing/2014/main" id="{44D21289-8084-A6B0-B9CE-3444CEFC3C35}"/>
              </a:ext>
            </a:extLst>
          </p:cNvPr>
          <p:cNvSpPr txBox="1"/>
          <p:nvPr/>
        </p:nvSpPr>
        <p:spPr>
          <a:xfrm>
            <a:off x="7308978" y="5118306"/>
            <a:ext cx="2390398" cy="369332"/>
          </a:xfrm>
          <a:prstGeom prst="rect">
            <a:avLst/>
          </a:prstGeom>
          <a:noFill/>
        </p:spPr>
        <p:txBody>
          <a:bodyPr wrap="none" rtlCol="0">
            <a:spAutoFit/>
          </a:bodyPr>
          <a:lstStyle/>
          <a:p>
            <a:r>
              <a:rPr lang="en-AU" dirty="0"/>
              <a:t>Artwork by Sid </a:t>
            </a:r>
            <a:r>
              <a:rPr lang="en-AU" dirty="0" err="1"/>
              <a:t>Domic</a:t>
            </a:r>
            <a:endParaRPr lang="en-AU" dirty="0"/>
          </a:p>
        </p:txBody>
      </p:sp>
    </p:spTree>
    <p:extLst>
      <p:ext uri="{BB962C8B-B14F-4D97-AF65-F5344CB8AC3E}">
        <p14:creationId xmlns:p14="http://schemas.microsoft.com/office/powerpoint/2010/main" val="58481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erial view of the Golden Bridge is lifted by two giant hands in the tourist resort on Ba Na Hill in Da Nang, Vietnam.">
            <a:extLst>
              <a:ext uri="{FF2B5EF4-FFF2-40B4-BE49-F238E27FC236}">
                <a16:creationId xmlns:a16="http://schemas.microsoft.com/office/drawing/2014/main" id="{7D3E40AC-A221-BBC2-D452-939454913B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569"/>
          <a:stretch/>
        </p:blipFill>
        <p:spPr>
          <a:xfrm>
            <a:off x="0" y="-1"/>
            <a:ext cx="12192000" cy="6858001"/>
          </a:xfrm>
          <a:prstGeom prst="rect">
            <a:avLst/>
          </a:prstGeom>
        </p:spPr>
      </p:pic>
      <p:sp>
        <p:nvSpPr>
          <p:cNvPr id="2" name="Title 1">
            <a:extLst>
              <a:ext uri="{FF2B5EF4-FFF2-40B4-BE49-F238E27FC236}">
                <a16:creationId xmlns:a16="http://schemas.microsoft.com/office/drawing/2014/main" id="{AE3D35E6-CC55-C238-C997-E9E54C929BC6}"/>
              </a:ext>
            </a:extLst>
          </p:cNvPr>
          <p:cNvSpPr>
            <a:spLocks noGrp="1"/>
          </p:cNvSpPr>
          <p:nvPr>
            <p:ph type="title"/>
          </p:nvPr>
        </p:nvSpPr>
        <p:spPr>
          <a:xfrm>
            <a:off x="0" y="-848777"/>
            <a:ext cx="10957593" cy="1000685"/>
          </a:xfrm>
        </p:spPr>
        <p:txBody>
          <a:bodyPr/>
          <a:lstStyle/>
          <a:p>
            <a:r>
              <a:rPr lang="en-US" dirty="0">
                <a:solidFill>
                  <a:schemeClr val="tx1"/>
                </a:solidFill>
              </a:rPr>
              <a:t>Today we will</a:t>
            </a:r>
          </a:p>
        </p:txBody>
      </p:sp>
      <p:sp>
        <p:nvSpPr>
          <p:cNvPr id="3" name="Text Placeholder 2">
            <a:extLst>
              <a:ext uri="{FF2B5EF4-FFF2-40B4-BE49-F238E27FC236}">
                <a16:creationId xmlns:a16="http://schemas.microsoft.com/office/drawing/2014/main" id="{1542B101-338E-AD85-9A59-1EF56C679B2B}"/>
              </a:ext>
            </a:extLst>
          </p:cNvPr>
          <p:cNvSpPr>
            <a:spLocks noGrp="1"/>
          </p:cNvSpPr>
          <p:nvPr>
            <p:ph type="body" idx="1"/>
          </p:nvPr>
        </p:nvSpPr>
        <p:spPr>
          <a:xfrm>
            <a:off x="488613" y="151908"/>
            <a:ext cx="11214773" cy="1434296"/>
          </a:xfrm>
          <a:solidFill>
            <a:srgbClr val="2C250A"/>
          </a:solidFill>
        </p:spPr>
        <p:txBody>
          <a:bodyPr anchor="ctr"/>
          <a:lstStyle/>
          <a:p>
            <a:pPr marL="0" indent="0" algn="ctr">
              <a:lnSpc>
                <a:spcPct val="150000"/>
              </a:lnSpc>
              <a:buNone/>
            </a:pPr>
            <a:r>
              <a:rPr lang="en-US" sz="2400" dirty="0">
                <a:solidFill>
                  <a:schemeClr val="bg1"/>
                </a:solidFill>
              </a:rPr>
              <a:t>Look for practical ways to UDL</a:t>
            </a:r>
          </a:p>
          <a:p>
            <a:pPr marL="0" indent="0" algn="ctr">
              <a:lnSpc>
                <a:spcPct val="150000"/>
              </a:lnSpc>
              <a:buNone/>
            </a:pPr>
            <a:r>
              <a:rPr lang="en-US" sz="2400" dirty="0">
                <a:solidFill>
                  <a:schemeClr val="bg1"/>
                </a:solidFill>
              </a:rPr>
              <a:t>Link different approaches to learning to help us UDL</a:t>
            </a:r>
          </a:p>
        </p:txBody>
      </p:sp>
    </p:spTree>
    <p:extLst>
      <p:ext uri="{BB962C8B-B14F-4D97-AF65-F5344CB8AC3E}">
        <p14:creationId xmlns:p14="http://schemas.microsoft.com/office/powerpoint/2010/main" val="3774283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C350D-94EE-B948-8E99-61BE3B87E6E1}"/>
              </a:ext>
            </a:extLst>
          </p:cNvPr>
          <p:cNvSpPr>
            <a:spLocks noGrp="1"/>
          </p:cNvSpPr>
          <p:nvPr>
            <p:ph type="title"/>
          </p:nvPr>
        </p:nvSpPr>
        <p:spPr>
          <a:xfrm>
            <a:off x="303303" y="2137023"/>
            <a:ext cx="4268696" cy="611682"/>
          </a:xfrm>
        </p:spPr>
        <p:txBody>
          <a:bodyPr/>
          <a:lstStyle/>
          <a:p>
            <a:pPr algn="ctr"/>
            <a:r>
              <a:rPr lang="en-AU" dirty="0"/>
              <a:t>A little about me, </a:t>
            </a:r>
            <a:br>
              <a:rPr lang="en-AU" dirty="0"/>
            </a:br>
            <a:r>
              <a:rPr lang="en-AU" dirty="0"/>
              <a:t>a little about you</a:t>
            </a:r>
          </a:p>
        </p:txBody>
      </p:sp>
      <p:sp>
        <p:nvSpPr>
          <p:cNvPr id="3" name="Text Placeholder 2">
            <a:extLst>
              <a:ext uri="{FF2B5EF4-FFF2-40B4-BE49-F238E27FC236}">
                <a16:creationId xmlns:a16="http://schemas.microsoft.com/office/drawing/2014/main" id="{2162BB76-C08B-E577-4304-D23701C0AEE8}"/>
              </a:ext>
            </a:extLst>
          </p:cNvPr>
          <p:cNvSpPr>
            <a:spLocks noGrp="1"/>
          </p:cNvSpPr>
          <p:nvPr>
            <p:ph type="body" idx="1"/>
          </p:nvPr>
        </p:nvSpPr>
        <p:spPr>
          <a:xfrm>
            <a:off x="432956" y="3429000"/>
            <a:ext cx="4009390" cy="1507993"/>
          </a:xfrm>
        </p:spPr>
        <p:txBody>
          <a:bodyPr/>
          <a:lstStyle/>
          <a:p>
            <a:pPr marL="95250" indent="0">
              <a:buNone/>
            </a:pPr>
            <a:r>
              <a:rPr lang="en-AU" dirty="0"/>
              <a:t>What is outside your window?</a:t>
            </a:r>
          </a:p>
        </p:txBody>
      </p:sp>
      <p:pic>
        <p:nvPicPr>
          <p:cNvPr id="5" name="Picture 4" descr="Small Jack Russell type dog standing on its back legs gazing out the window.">
            <a:extLst>
              <a:ext uri="{FF2B5EF4-FFF2-40B4-BE49-F238E27FC236}">
                <a16:creationId xmlns:a16="http://schemas.microsoft.com/office/drawing/2014/main" id="{DC50BDF7-491E-1D67-6377-F5FF233F8B7A}"/>
              </a:ext>
            </a:extLst>
          </p:cNvPr>
          <p:cNvPicPr>
            <a:picLocks noChangeAspect="1"/>
          </p:cNvPicPr>
          <p:nvPr/>
        </p:nvPicPr>
        <p:blipFill>
          <a:blip r:embed="rId3"/>
          <a:stretch>
            <a:fillRect/>
          </a:stretch>
        </p:blipFill>
        <p:spPr>
          <a:xfrm>
            <a:off x="4795970" y="772246"/>
            <a:ext cx="7092727" cy="4728949"/>
          </a:xfrm>
          <a:prstGeom prst="rect">
            <a:avLst/>
          </a:prstGeom>
        </p:spPr>
      </p:pic>
    </p:spTree>
    <p:extLst>
      <p:ext uri="{BB962C8B-B14F-4D97-AF65-F5344CB8AC3E}">
        <p14:creationId xmlns:p14="http://schemas.microsoft.com/office/powerpoint/2010/main" val="13123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AA7C6-A96C-7BFE-401E-A5AC4AA3F4CD}"/>
              </a:ext>
            </a:extLst>
          </p:cNvPr>
          <p:cNvSpPr>
            <a:spLocks noGrp="1"/>
          </p:cNvSpPr>
          <p:nvPr>
            <p:ph type="title"/>
          </p:nvPr>
        </p:nvSpPr>
        <p:spPr>
          <a:xfrm>
            <a:off x="0" y="-8647"/>
            <a:ext cx="12192000" cy="1471740"/>
          </a:xfrm>
          <a:solidFill>
            <a:schemeClr val="bg2">
              <a:lumMod val="90000"/>
              <a:lumOff val="10000"/>
            </a:schemeClr>
          </a:solidFill>
        </p:spPr>
        <p:txBody>
          <a:bodyPr anchor="ctr">
            <a:normAutofit/>
          </a:bodyPr>
          <a:lstStyle/>
          <a:p>
            <a:pPr algn="ctr"/>
            <a:r>
              <a:rPr lang="en-AU" dirty="0">
                <a:solidFill>
                  <a:schemeClr val="bg1"/>
                </a:solidFill>
              </a:rPr>
              <a:t>UDL Principle 1:</a:t>
            </a:r>
            <a:br>
              <a:rPr lang="en-AU" dirty="0">
                <a:solidFill>
                  <a:schemeClr val="bg1"/>
                </a:solidFill>
              </a:rPr>
            </a:br>
            <a:r>
              <a:rPr lang="en-AU" dirty="0">
                <a:solidFill>
                  <a:schemeClr val="bg1"/>
                </a:solidFill>
              </a:rPr>
              <a:t>Provide multiple means of Engagement</a:t>
            </a:r>
          </a:p>
        </p:txBody>
      </p:sp>
      <p:pic>
        <p:nvPicPr>
          <p:cNvPr id="4" name="Picture 3" descr="Graphic representing the 3 principles of Universal Design for Learning: Provide multiple means of Engagement, Representation, and Action and Expression.">
            <a:extLst>
              <a:ext uri="{FF2B5EF4-FFF2-40B4-BE49-F238E27FC236}">
                <a16:creationId xmlns:a16="http://schemas.microsoft.com/office/drawing/2014/main" id="{1EC11BDD-2B5C-BA86-B4EA-3DBC8DD0036A}"/>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2359" y="2144562"/>
            <a:ext cx="11587281" cy="1959276"/>
          </a:xfrm>
          <a:prstGeom prst="rect">
            <a:avLst/>
          </a:prstGeom>
        </p:spPr>
      </p:pic>
      <p:sp>
        <p:nvSpPr>
          <p:cNvPr id="5" name="Rectangle 4">
            <a:extLst>
              <a:ext uri="{FF2B5EF4-FFF2-40B4-BE49-F238E27FC236}">
                <a16:creationId xmlns:a16="http://schemas.microsoft.com/office/drawing/2014/main" id="{2CDDC669-D07A-DFA8-5E6F-D9C4CC1E67F4}"/>
              </a:ext>
              <a:ext uri="{C183D7F6-B498-43B3-948B-1728B52AA6E4}">
                <adec:decorative xmlns:adec="http://schemas.microsoft.com/office/drawing/2017/decorative" val="1"/>
              </a:ext>
            </a:extLst>
          </p:cNvPr>
          <p:cNvSpPr/>
          <p:nvPr/>
        </p:nvSpPr>
        <p:spPr>
          <a:xfrm>
            <a:off x="302360" y="2068362"/>
            <a:ext cx="3888640" cy="2092158"/>
          </a:xfrm>
          <a:prstGeom prst="rect">
            <a:avLst/>
          </a:prstGeom>
          <a:noFill/>
          <a:ln w="254000">
            <a:solidFill>
              <a:srgbClr val="FF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7" name="TextBox 6">
            <a:extLst>
              <a:ext uri="{FF2B5EF4-FFF2-40B4-BE49-F238E27FC236}">
                <a16:creationId xmlns:a16="http://schemas.microsoft.com/office/drawing/2014/main" id="{9CCDEF10-A150-255B-4531-D4C98C9C2AC0}"/>
              </a:ext>
            </a:extLst>
          </p:cNvPr>
          <p:cNvSpPr txBox="1"/>
          <p:nvPr/>
        </p:nvSpPr>
        <p:spPr>
          <a:xfrm>
            <a:off x="3840190" y="4678680"/>
            <a:ext cx="5052986" cy="830997"/>
          </a:xfrm>
          <a:prstGeom prst="rect">
            <a:avLst/>
          </a:prstGeom>
          <a:noFill/>
          <a:ln w="57150">
            <a:solidFill>
              <a:schemeClr val="bg2">
                <a:lumMod val="10000"/>
                <a:lumOff val="90000"/>
              </a:schemeClr>
            </a:solidFill>
          </a:ln>
        </p:spPr>
        <p:txBody>
          <a:bodyPr wrap="none" rtlCol="0">
            <a:spAutoFit/>
          </a:bodyPr>
          <a:lstStyle/>
          <a:p>
            <a:pPr marL="342900" indent="-342900">
              <a:buFont typeface="Arial" panose="020B0604020202020204" pitchFamily="34" charset="0"/>
              <a:buChar char="•"/>
            </a:pPr>
            <a:r>
              <a:rPr lang="en-AU" sz="2400" dirty="0"/>
              <a:t>Relevance – eg career readiness</a:t>
            </a:r>
          </a:p>
          <a:p>
            <a:pPr marL="342900" indent="-342900">
              <a:buFont typeface="Arial" panose="020B0604020202020204" pitchFamily="34" charset="0"/>
              <a:buChar char="•"/>
            </a:pPr>
            <a:r>
              <a:rPr lang="en-AU" sz="2400" dirty="0"/>
              <a:t>Authentic</a:t>
            </a:r>
          </a:p>
        </p:txBody>
      </p:sp>
    </p:spTree>
    <p:extLst>
      <p:ext uri="{BB962C8B-B14F-4D97-AF65-F5344CB8AC3E}">
        <p14:creationId xmlns:p14="http://schemas.microsoft.com/office/powerpoint/2010/main" val="1512562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AA7C6-A96C-7BFE-401E-A5AC4AA3F4CD}"/>
              </a:ext>
            </a:extLst>
          </p:cNvPr>
          <p:cNvSpPr>
            <a:spLocks noGrp="1"/>
          </p:cNvSpPr>
          <p:nvPr>
            <p:ph type="title"/>
          </p:nvPr>
        </p:nvSpPr>
        <p:spPr>
          <a:xfrm>
            <a:off x="0" y="0"/>
            <a:ext cx="12192000" cy="1520040"/>
          </a:xfrm>
          <a:solidFill>
            <a:schemeClr val="bg2">
              <a:lumMod val="90000"/>
              <a:lumOff val="10000"/>
            </a:schemeClr>
          </a:solidFill>
        </p:spPr>
        <p:txBody>
          <a:bodyPr anchor="ctr">
            <a:noAutofit/>
          </a:bodyPr>
          <a:lstStyle/>
          <a:p>
            <a:pPr algn="ctr"/>
            <a:r>
              <a:rPr lang="en-AU">
                <a:solidFill>
                  <a:schemeClr val="bg1"/>
                </a:solidFill>
              </a:rPr>
              <a:t>UDL Principle 2:</a:t>
            </a:r>
            <a:br>
              <a:rPr lang="en-AU">
                <a:solidFill>
                  <a:schemeClr val="bg1"/>
                </a:solidFill>
              </a:rPr>
            </a:br>
            <a:r>
              <a:rPr lang="en-AU">
                <a:solidFill>
                  <a:schemeClr val="bg1"/>
                </a:solidFill>
              </a:rPr>
              <a:t>Multiple means of Representation</a:t>
            </a:r>
          </a:p>
        </p:txBody>
      </p:sp>
      <p:pic>
        <p:nvPicPr>
          <p:cNvPr id="4" name="Picture 3" descr="Graphic representing the 3 principles of Universal Design for Learning: Provide multiple means of Engagement, Representation, and Action and Expression.">
            <a:extLst>
              <a:ext uri="{FF2B5EF4-FFF2-40B4-BE49-F238E27FC236}">
                <a16:creationId xmlns:a16="http://schemas.microsoft.com/office/drawing/2014/main" id="{1EC11BDD-2B5C-BA86-B4EA-3DBC8DD0036A}"/>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2359" y="2022642"/>
            <a:ext cx="11587281" cy="1959276"/>
          </a:xfrm>
          <a:prstGeom prst="rect">
            <a:avLst/>
          </a:prstGeom>
        </p:spPr>
      </p:pic>
      <p:sp>
        <p:nvSpPr>
          <p:cNvPr id="5" name="Rectangle 4">
            <a:extLst>
              <a:ext uri="{FF2B5EF4-FFF2-40B4-BE49-F238E27FC236}">
                <a16:creationId xmlns:a16="http://schemas.microsoft.com/office/drawing/2014/main" id="{2CDDC669-D07A-DFA8-5E6F-D9C4CC1E67F4}"/>
              </a:ext>
              <a:ext uri="{C183D7F6-B498-43B3-948B-1728B52AA6E4}">
                <adec:decorative xmlns:adec="http://schemas.microsoft.com/office/drawing/2017/decorative" val="1"/>
              </a:ext>
            </a:extLst>
          </p:cNvPr>
          <p:cNvSpPr/>
          <p:nvPr/>
        </p:nvSpPr>
        <p:spPr>
          <a:xfrm>
            <a:off x="4151679" y="1920240"/>
            <a:ext cx="3888640" cy="2092158"/>
          </a:xfrm>
          <a:prstGeom prst="rect">
            <a:avLst/>
          </a:prstGeom>
          <a:noFill/>
          <a:ln w="254000">
            <a:solidFill>
              <a:srgbClr val="FF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6" name="TextBox 5">
            <a:extLst>
              <a:ext uri="{FF2B5EF4-FFF2-40B4-BE49-F238E27FC236}">
                <a16:creationId xmlns:a16="http://schemas.microsoft.com/office/drawing/2014/main" id="{FC2D75F7-DBBC-01E5-9CE6-EF60198C0DF7}"/>
              </a:ext>
            </a:extLst>
          </p:cNvPr>
          <p:cNvSpPr txBox="1"/>
          <p:nvPr/>
        </p:nvSpPr>
        <p:spPr>
          <a:xfrm>
            <a:off x="2851673" y="4235316"/>
            <a:ext cx="7500771" cy="1569660"/>
          </a:xfrm>
          <a:prstGeom prst="rect">
            <a:avLst/>
          </a:prstGeom>
          <a:noFill/>
          <a:ln w="57150">
            <a:solidFill>
              <a:schemeClr val="bg2">
                <a:lumMod val="10000"/>
                <a:lumOff val="90000"/>
              </a:schemeClr>
            </a:solidFill>
          </a:ln>
        </p:spPr>
        <p:txBody>
          <a:bodyPr wrap="none" rtlCol="0">
            <a:spAutoFit/>
          </a:bodyPr>
          <a:lstStyle/>
          <a:p>
            <a:pPr marL="342900" indent="-342900">
              <a:buFont typeface="Arial" panose="020B0604020202020204" pitchFamily="34" charset="0"/>
              <a:buChar char="•"/>
            </a:pPr>
            <a:r>
              <a:rPr lang="en-AU" sz="2400"/>
              <a:t>Demystifying the language and the academic world</a:t>
            </a:r>
          </a:p>
          <a:p>
            <a:pPr marL="342900" indent="-342900">
              <a:buFont typeface="Arial" panose="020B0604020202020204" pitchFamily="34" charset="0"/>
              <a:buChar char="•"/>
            </a:pPr>
            <a:r>
              <a:rPr lang="en-AU" sz="2400"/>
              <a:t>Co-created glossaries</a:t>
            </a:r>
          </a:p>
          <a:p>
            <a:pPr marL="342900" indent="-342900">
              <a:buFont typeface="Arial" panose="020B0604020202020204" pitchFamily="34" charset="0"/>
              <a:buChar char="•"/>
            </a:pPr>
            <a:r>
              <a:rPr lang="en-AU" sz="2400"/>
              <a:t>“Jargon unlocked” discussions</a:t>
            </a:r>
          </a:p>
          <a:p>
            <a:pPr marL="342900" indent="-342900">
              <a:buFont typeface="Arial" panose="020B0604020202020204" pitchFamily="34" charset="0"/>
              <a:buChar char="•"/>
            </a:pPr>
            <a:r>
              <a:rPr lang="en-AU" sz="2400"/>
              <a:t>Stories</a:t>
            </a:r>
          </a:p>
        </p:txBody>
      </p:sp>
    </p:spTree>
    <p:extLst>
      <p:ext uri="{BB962C8B-B14F-4D97-AF65-F5344CB8AC3E}">
        <p14:creationId xmlns:p14="http://schemas.microsoft.com/office/powerpoint/2010/main" val="337335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AA7C6-A96C-7BFE-401E-A5AC4AA3F4CD}"/>
              </a:ext>
            </a:extLst>
          </p:cNvPr>
          <p:cNvSpPr>
            <a:spLocks noGrp="1"/>
          </p:cNvSpPr>
          <p:nvPr>
            <p:ph type="title"/>
          </p:nvPr>
        </p:nvSpPr>
        <p:spPr>
          <a:xfrm>
            <a:off x="0" y="0"/>
            <a:ext cx="12192000" cy="1471140"/>
          </a:xfrm>
          <a:solidFill>
            <a:schemeClr val="bg2">
              <a:lumMod val="25000"/>
            </a:schemeClr>
          </a:solidFill>
        </p:spPr>
        <p:txBody>
          <a:bodyPr anchor="ctr">
            <a:normAutofit/>
          </a:bodyPr>
          <a:lstStyle/>
          <a:p>
            <a:pPr algn="ctr"/>
            <a:r>
              <a:rPr lang="en-AU" dirty="0">
                <a:solidFill>
                  <a:schemeClr val="bg1"/>
                </a:solidFill>
              </a:rPr>
              <a:t>UDL Principle 3:</a:t>
            </a:r>
            <a:br>
              <a:rPr lang="en-AU" dirty="0">
                <a:solidFill>
                  <a:schemeClr val="bg1"/>
                </a:solidFill>
              </a:rPr>
            </a:br>
            <a:r>
              <a:rPr lang="en-AU" dirty="0">
                <a:solidFill>
                  <a:schemeClr val="bg1"/>
                </a:solidFill>
              </a:rPr>
              <a:t>Provide multiple means of Action and Expression</a:t>
            </a:r>
          </a:p>
        </p:txBody>
      </p:sp>
      <p:pic>
        <p:nvPicPr>
          <p:cNvPr id="4" name="Picture 3" descr="Graphic representing the 3 principles of Universal Design for Learning: Provide multiple means of Engagement, Representation, and Action and Expression.">
            <a:extLst>
              <a:ext uri="{FF2B5EF4-FFF2-40B4-BE49-F238E27FC236}">
                <a16:creationId xmlns:a16="http://schemas.microsoft.com/office/drawing/2014/main" id="{1EC11BDD-2B5C-BA86-B4EA-3DBC8DD0036A}"/>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2359" y="2357922"/>
            <a:ext cx="11587281" cy="1959276"/>
          </a:xfrm>
          <a:prstGeom prst="rect">
            <a:avLst/>
          </a:prstGeom>
        </p:spPr>
      </p:pic>
      <p:sp>
        <p:nvSpPr>
          <p:cNvPr id="5" name="Rectangle 4">
            <a:extLst>
              <a:ext uri="{FF2B5EF4-FFF2-40B4-BE49-F238E27FC236}">
                <a16:creationId xmlns:a16="http://schemas.microsoft.com/office/drawing/2014/main" id="{2CDDC669-D07A-DFA8-5E6F-D9C4CC1E67F4}"/>
              </a:ext>
              <a:ext uri="{C183D7F6-B498-43B3-948B-1728B52AA6E4}">
                <adec:decorative xmlns:adec="http://schemas.microsoft.com/office/drawing/2017/decorative" val="1"/>
              </a:ext>
            </a:extLst>
          </p:cNvPr>
          <p:cNvSpPr/>
          <p:nvPr/>
        </p:nvSpPr>
        <p:spPr>
          <a:xfrm>
            <a:off x="8001000" y="2291481"/>
            <a:ext cx="3888640" cy="2092158"/>
          </a:xfrm>
          <a:prstGeom prst="rect">
            <a:avLst/>
          </a:prstGeom>
          <a:noFill/>
          <a:ln w="254000">
            <a:solidFill>
              <a:srgbClr val="FF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 name="TextBox 2">
            <a:extLst>
              <a:ext uri="{FF2B5EF4-FFF2-40B4-BE49-F238E27FC236}">
                <a16:creationId xmlns:a16="http://schemas.microsoft.com/office/drawing/2014/main" id="{DC650152-AAFD-842C-1D77-D6AD6C2B0F0F}"/>
              </a:ext>
            </a:extLst>
          </p:cNvPr>
          <p:cNvSpPr txBox="1"/>
          <p:nvPr/>
        </p:nvSpPr>
        <p:spPr>
          <a:xfrm>
            <a:off x="2469499" y="4603815"/>
            <a:ext cx="7741222" cy="1200329"/>
          </a:xfrm>
          <a:prstGeom prst="rect">
            <a:avLst/>
          </a:prstGeom>
          <a:noFill/>
          <a:ln w="57150">
            <a:solidFill>
              <a:schemeClr val="bg2">
                <a:lumMod val="90000"/>
              </a:schemeClr>
            </a:solidFill>
          </a:ln>
        </p:spPr>
        <p:txBody>
          <a:bodyPr wrap="none" rtlCol="0">
            <a:spAutoFit/>
          </a:bodyPr>
          <a:lstStyle/>
          <a:p>
            <a:pPr marL="342900" indent="-342900">
              <a:buFont typeface="Arial" panose="020B0604020202020204" pitchFamily="34" charset="0"/>
              <a:buChar char="•"/>
            </a:pPr>
            <a:r>
              <a:rPr lang="en-AU" sz="2400"/>
              <a:t>Choose accessible tools</a:t>
            </a:r>
          </a:p>
          <a:p>
            <a:pPr marL="342900" indent="-342900">
              <a:buFont typeface="Arial" panose="020B0604020202020204" pitchFamily="34" charset="0"/>
              <a:buChar char="•"/>
            </a:pPr>
            <a:r>
              <a:rPr lang="en-AU" sz="2400"/>
              <a:t>Be open to adjustments</a:t>
            </a:r>
          </a:p>
          <a:p>
            <a:pPr marL="342900" indent="-342900">
              <a:buFont typeface="Arial" panose="020B0604020202020204" pitchFamily="34" charset="0"/>
              <a:buChar char="•"/>
            </a:pPr>
            <a:r>
              <a:rPr lang="en-AU" sz="2400"/>
              <a:t>Create synchronous and asynchronous opportunities</a:t>
            </a:r>
          </a:p>
        </p:txBody>
      </p:sp>
    </p:spTree>
    <p:extLst>
      <p:ext uri="{BB962C8B-B14F-4D97-AF65-F5344CB8AC3E}">
        <p14:creationId xmlns:p14="http://schemas.microsoft.com/office/powerpoint/2010/main" val="1063956665"/>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3B301-76BD-3212-9326-DE2C239BF976}"/>
              </a:ext>
            </a:extLst>
          </p:cNvPr>
          <p:cNvSpPr>
            <a:spLocks noGrp="1"/>
          </p:cNvSpPr>
          <p:nvPr>
            <p:ph type="title"/>
          </p:nvPr>
        </p:nvSpPr>
        <p:spPr>
          <a:xfrm>
            <a:off x="184995" y="1565469"/>
            <a:ext cx="3636378" cy="1000685"/>
          </a:xfrm>
        </p:spPr>
        <p:txBody>
          <a:bodyPr/>
          <a:lstStyle/>
          <a:p>
            <a:r>
              <a:rPr lang="en-AU" dirty="0"/>
              <a:t>How have we already put UDL into practice?</a:t>
            </a:r>
          </a:p>
        </p:txBody>
      </p:sp>
      <p:pic>
        <p:nvPicPr>
          <p:cNvPr id="4" name="Picture 3" descr="A young man looks at a laptop screen, reflecting on a question.">
            <a:extLst>
              <a:ext uri="{FF2B5EF4-FFF2-40B4-BE49-F238E27FC236}">
                <a16:creationId xmlns:a16="http://schemas.microsoft.com/office/drawing/2014/main" id="{739EE8ED-270F-5D1D-1E7A-DEF46E70BA56}"/>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4000999" y="846537"/>
            <a:ext cx="8006006" cy="4503385"/>
          </a:xfrm>
          <a:prstGeom prst="rect">
            <a:avLst/>
          </a:prstGeom>
        </p:spPr>
      </p:pic>
    </p:spTree>
    <p:extLst>
      <p:ext uri="{BB962C8B-B14F-4D97-AF65-F5344CB8AC3E}">
        <p14:creationId xmlns:p14="http://schemas.microsoft.com/office/powerpoint/2010/main" val="42903562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ADCET">
      <a:dk1>
        <a:srgbClr val="000000"/>
      </a:dk1>
      <a:lt1>
        <a:srgbClr val="FFFFFF"/>
      </a:lt1>
      <a:dk2>
        <a:srgbClr val="323232"/>
      </a:dk2>
      <a:lt2>
        <a:srgbClr val="B2B2B2"/>
      </a:lt2>
      <a:accent1>
        <a:srgbClr val="0089A8"/>
      </a:accent1>
      <a:accent2>
        <a:srgbClr val="00B7E0"/>
      </a:accent2>
      <a:accent3>
        <a:srgbClr val="000000"/>
      </a:accent3>
      <a:accent4>
        <a:srgbClr val="A5A5A5"/>
      </a:accent4>
      <a:accent5>
        <a:srgbClr val="53DFFF"/>
      </a:accent5>
      <a:accent6>
        <a:srgbClr val="8CEAFE"/>
      </a:accent6>
      <a:hlink>
        <a:srgbClr val="00B7E0"/>
      </a:hlink>
      <a:folHlink>
        <a:srgbClr val="00B7E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markable layouts">
  <a:themeElements>
    <a:clrScheme name="Custom 5">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E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000" dirty="0" smtClean="0">
            <a:latin typeface="Arial"/>
            <a:cs typeface="Aria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5E3D60D9E6E04A88E6C46A8F8E80F5" ma:contentTypeVersion="13" ma:contentTypeDescription="Create a new document." ma:contentTypeScope="" ma:versionID="0102e17739e9ada5fd068af298699220">
  <xsd:schema xmlns:xsd="http://www.w3.org/2001/XMLSchema" xmlns:xs="http://www.w3.org/2001/XMLSchema" xmlns:p="http://schemas.microsoft.com/office/2006/metadata/properties" xmlns:ns2="43435717-49c9-4489-9470-c7c98d62699d" xmlns:ns3="242681ae-e6e2-4ee6-90fd-f2c0d11c7b09" targetNamespace="http://schemas.microsoft.com/office/2006/metadata/properties" ma:root="true" ma:fieldsID="26b463508315ee9b7d9eb8427db6bc5b" ns2:_="" ns3:_="">
    <xsd:import namespace="43435717-49c9-4489-9470-c7c98d62699d"/>
    <xsd:import namespace="242681ae-e6e2-4ee6-90fd-f2c0d11c7b0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435717-49c9-4489-9470-c7c98d626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be76f96-e7f0-4e7c-b4d8-bf0f4c547e1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42681ae-e6e2-4ee6-90fd-f2c0d11c7b0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d00c8ac-6135-4edf-90aa-1e6137a64d6d}" ma:internalName="TaxCatchAll" ma:showField="CatchAllData" ma:web="242681ae-e6e2-4ee6-90fd-f2c0d11c7b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435717-49c9-4489-9470-c7c98d62699d">
      <Terms xmlns="http://schemas.microsoft.com/office/infopath/2007/PartnerControls"/>
    </lcf76f155ced4ddcb4097134ff3c332f>
    <TaxCatchAll xmlns="242681ae-e6e2-4ee6-90fd-f2c0d11c7b09" xsi:nil="true"/>
  </documentManagement>
</p:properties>
</file>

<file path=customXml/itemProps1.xml><?xml version="1.0" encoding="utf-8"?>
<ds:datastoreItem xmlns:ds="http://schemas.openxmlformats.org/officeDocument/2006/customXml" ds:itemID="{84B40820-6419-4DD8-9BCA-90CFA96F10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435717-49c9-4489-9470-c7c98d62699d"/>
    <ds:schemaRef ds:uri="242681ae-e6e2-4ee6-90fd-f2c0d11c7b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33E022-EC21-417D-82F4-D1FA1D53ABCD}">
  <ds:schemaRefs>
    <ds:schemaRef ds:uri="http://schemas.microsoft.com/sharepoint/v3/contenttype/forms"/>
  </ds:schemaRefs>
</ds:datastoreItem>
</file>

<file path=customXml/itemProps3.xml><?xml version="1.0" encoding="utf-8"?>
<ds:datastoreItem xmlns:ds="http://schemas.openxmlformats.org/officeDocument/2006/customXml" ds:itemID="{30B4A057-D1D1-41A5-A0F9-4BCA4BF09A0C}">
  <ds:schemaRefs>
    <ds:schemaRef ds:uri="http://schemas.openxmlformats.org/package/2006/metadata/core-properties"/>
    <ds:schemaRef ds:uri="http://www.w3.org/XML/1998/namespace"/>
    <ds:schemaRef ds:uri="http://schemas.microsoft.com/office/2006/documentManagement/types"/>
    <ds:schemaRef ds:uri="http://purl.org/dc/terms/"/>
    <ds:schemaRef ds:uri="http://purl.org/dc/dcmitype/"/>
    <ds:schemaRef ds:uri="43435717-49c9-4489-9470-c7c98d62699d"/>
    <ds:schemaRef ds:uri="http://schemas.microsoft.com/office/2006/metadata/properties"/>
    <ds:schemaRef ds:uri="http://purl.org/dc/elements/1.1/"/>
    <ds:schemaRef ds:uri="http://schemas.microsoft.com/office/infopath/2007/PartnerControls"/>
    <ds:schemaRef ds:uri="242681ae-e6e2-4ee6-90fd-f2c0d11c7b09"/>
  </ds:schemaRefs>
</ds:datastoreItem>
</file>

<file path=docMetadata/LabelInfo.xml><?xml version="1.0" encoding="utf-8"?>
<clbl:labelList xmlns:clbl="http://schemas.microsoft.com/office/2020/mipLabelMetadata">
  <clbl:label id="{c9f92db8-2851-4df9-9d12-fab52f5b1415}" enabled="1" method="Privileged" siteId="{5a7cc8ab-a4dc-4f9b-bf60-66714049ad62}" removed="0"/>
</clbl:labelList>
</file>

<file path=docProps/app.xml><?xml version="1.0" encoding="utf-8"?>
<Properties xmlns="http://schemas.openxmlformats.org/officeDocument/2006/extended-properties" xmlns:vt="http://schemas.openxmlformats.org/officeDocument/2006/docPropsVTypes">
  <Template/>
  <TotalTime>1269</TotalTime>
  <Words>889</Words>
  <Application>Microsoft Office PowerPoint</Application>
  <PresentationFormat>Widescreen</PresentationFormat>
  <Paragraphs>142</Paragraphs>
  <Slides>29</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vt:lpstr>
      <vt:lpstr>Arial,Sans-Serif</vt:lpstr>
      <vt:lpstr>Berlin Sans FB</vt:lpstr>
      <vt:lpstr>Calibri</vt:lpstr>
      <vt:lpstr>Calibri Light</vt:lpstr>
      <vt:lpstr>Griffith Sans Text Book</vt:lpstr>
      <vt:lpstr>Inter</vt:lpstr>
      <vt:lpstr>Wingdings</vt:lpstr>
      <vt:lpstr>2_Office Theme</vt:lpstr>
      <vt:lpstr>Remarkable layouts</vt:lpstr>
      <vt:lpstr>Universal online design - informed by accessibility, usability and social learning frameworks</vt:lpstr>
      <vt:lpstr>About this session</vt:lpstr>
      <vt:lpstr>Acknowledgement of traditional custodians</vt:lpstr>
      <vt:lpstr>Today we will</vt:lpstr>
      <vt:lpstr>A little about me,  a little about you</vt:lpstr>
      <vt:lpstr>UDL Principle 1: Provide multiple means of Engagement</vt:lpstr>
      <vt:lpstr>UDL Principle 2: Multiple means of Representation</vt:lpstr>
      <vt:lpstr>UDL Principle 3: Provide multiple means of Action and Expression</vt:lpstr>
      <vt:lpstr>How have we already put UDL into practice?</vt:lpstr>
      <vt:lpstr>We have …</vt:lpstr>
      <vt:lpstr>Usability: Presenting  information</vt:lpstr>
      <vt:lpstr>Want to  DOUBLE  your impact??</vt:lpstr>
      <vt:lpstr>F-shaped Reading Pattern</vt:lpstr>
      <vt:lpstr>Why?   What is behind these scanning patterns?</vt:lpstr>
      <vt:lpstr>Design for how people read</vt:lpstr>
      <vt:lpstr>Don’t bury the lead –  The Inverted Pyramid</vt:lpstr>
      <vt:lpstr>Don’t bury the lead –   An example</vt:lpstr>
      <vt:lpstr>Don’t bury the lead –   A refurb</vt:lpstr>
      <vt:lpstr>White space and dividers</vt:lpstr>
      <vt:lpstr>Social learning</vt:lpstr>
      <vt:lpstr>How do we know belonging matters?</vt:lpstr>
      <vt:lpstr>Legitimate Peripheral Participation: A way to think about participation</vt:lpstr>
      <vt:lpstr>Salmon’s Five Stage Model</vt:lpstr>
      <vt:lpstr>Be clear on expectations</vt:lpstr>
      <vt:lpstr>Facilitating inclusion and respect</vt:lpstr>
      <vt:lpstr>Summary</vt:lpstr>
      <vt:lpstr>One thing  I want  to remember</vt:lpstr>
      <vt:lpstr>How to contact me</vt:lpstr>
      <vt:lpstr>Your thoughts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Duncan</dc:creator>
  <cp:lastModifiedBy>Kylie Geard</cp:lastModifiedBy>
  <cp:revision>27</cp:revision>
  <dcterms:created xsi:type="dcterms:W3CDTF">2021-04-07T23:16:07Z</dcterms:created>
  <dcterms:modified xsi:type="dcterms:W3CDTF">2023-09-03T05:49:17Z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2021-04-07T23:16:08Z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c86f6691-0e77-4151-be4b-70a846ccf7ed</vt:lpwstr>
  </property>
  <property fmtid="{D5CDD505-2E9C-101B-9397-08002B2CF9AE}" pid="8" name="MSIP_Label_51a6c3db-1667-4f49-995a-8b9973972958_ContentBits">
    <vt:lpwstr>0</vt:lpwstr>
  </property>
  <property fmtid="{D5CDD505-2E9C-101B-9397-08002B2CF9AE}" pid="9" name="ContentTypeId">
    <vt:lpwstr>0x010100595E3D60D9E6E04A88E6C46A8F8E80F5</vt:lpwstr>
  </property>
  <property fmtid="{D5CDD505-2E9C-101B-9397-08002B2CF9AE}" pid="10" name="MediaServiceImageTags">
    <vt:lpwstr/>
  </property>
</Properties>
</file>