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1" r:id="rId4"/>
  </p:sldMasterIdLst>
  <p:notesMasterIdLst>
    <p:notesMasterId r:id="rId13"/>
  </p:notesMasterIdLst>
  <p:sldIdLst>
    <p:sldId id="344" r:id="rId5"/>
    <p:sldId id="555" r:id="rId6"/>
    <p:sldId id="526" r:id="rId7"/>
    <p:sldId id="557" r:id="rId8"/>
    <p:sldId id="558" r:id="rId9"/>
    <p:sldId id="540" r:id="rId10"/>
    <p:sldId id="559" r:id="rId11"/>
    <p:sldId id="55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7621F0B-2B36-947E-E625-40FDB8DF8E50}" name="Katie Duncan" initials="KD" userId="S::katie.duncan@uts.edu.au::20031329-eb85-44e7-8c9b-a40bfc81d279" providerId="AD"/>
  <p188:author id="{BBD3EBEE-A916-69B2-8B59-40E4DC3B32C3}" name="Ashley Willcox" initials="AW" userId="S::ashley.willcox@uts.edu.au::52aa89a3-312d-403e-a462-82940a733ef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4D8C"/>
    <a:srgbClr val="EDF3F4"/>
    <a:srgbClr val="0F4AEC"/>
    <a:srgbClr val="0F4BEC"/>
    <a:srgbClr val="3F6FEF"/>
    <a:srgbClr val="323232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7B8EB4-80D3-482A-BB66-B4CAE530EBF3}" v="39" dt="2023-08-31T06:47:53.3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222" autoAdjust="0"/>
    <p:restoredTop sz="90194" autoAdjust="0"/>
  </p:normalViewPr>
  <p:slideViewPr>
    <p:cSldViewPr snapToGrid="0">
      <p:cViewPr varScale="1">
        <p:scale>
          <a:sx n="93" d="100"/>
          <a:sy n="93" d="100"/>
        </p:scale>
        <p:origin x="90" y="1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stin Wylie" userId="3e926a8a-016c-4127-8049-8c8fab578247" providerId="ADAL" clId="{277B8EB4-80D3-482A-BB66-B4CAE530EBF3}"/>
    <pc:docChg chg="undo custSel addSld delSld modSld modMainMaster">
      <pc:chgData name="Justin Wylie" userId="3e926a8a-016c-4127-8049-8c8fab578247" providerId="ADAL" clId="{277B8EB4-80D3-482A-BB66-B4CAE530EBF3}" dt="2023-08-31T12:26:23.433" v="2387" actId="368"/>
      <pc:docMkLst>
        <pc:docMk/>
      </pc:docMkLst>
      <pc:sldChg chg="addSp delSp modSp mod modNotesTx">
        <pc:chgData name="Justin Wylie" userId="3e926a8a-016c-4127-8049-8c8fab578247" providerId="ADAL" clId="{277B8EB4-80D3-482A-BB66-B4CAE530EBF3}" dt="2023-08-31T06:42:48.212" v="2112" actId="962"/>
        <pc:sldMkLst>
          <pc:docMk/>
          <pc:sldMk cId="2094061527" sldId="344"/>
        </pc:sldMkLst>
        <pc:spChg chg="mod">
          <ac:chgData name="Justin Wylie" userId="3e926a8a-016c-4127-8049-8c8fab578247" providerId="ADAL" clId="{277B8EB4-80D3-482A-BB66-B4CAE530EBF3}" dt="2023-08-31T02:27:33.039" v="1209" actId="1076"/>
          <ac:spMkLst>
            <pc:docMk/>
            <pc:sldMk cId="2094061527" sldId="344"/>
            <ac:spMk id="2" creationId="{7B234991-99D4-2CC7-CB7F-020C21EBFFBD}"/>
          </ac:spMkLst>
        </pc:spChg>
        <pc:spChg chg="mod">
          <ac:chgData name="Justin Wylie" userId="3e926a8a-016c-4127-8049-8c8fab578247" providerId="ADAL" clId="{277B8EB4-80D3-482A-BB66-B4CAE530EBF3}" dt="2023-08-30T21:20:41.564" v="114" actId="1037"/>
          <ac:spMkLst>
            <pc:docMk/>
            <pc:sldMk cId="2094061527" sldId="344"/>
            <ac:spMk id="7" creationId="{646AC9DA-37D8-2BDA-6921-451BB2ABC026}"/>
          </ac:spMkLst>
        </pc:spChg>
        <pc:picChg chg="add del mod">
          <ac:chgData name="Justin Wylie" userId="3e926a8a-016c-4127-8049-8c8fab578247" providerId="ADAL" clId="{277B8EB4-80D3-482A-BB66-B4CAE530EBF3}" dt="2023-08-31T02:29:03.580" v="1295" actId="478"/>
          <ac:picMkLst>
            <pc:docMk/>
            <pc:sldMk cId="2094061527" sldId="344"/>
            <ac:picMk id="4" creationId="{CC4F98E9-071C-4D7E-28A4-D6C127D852EC}"/>
          </ac:picMkLst>
        </pc:picChg>
        <pc:picChg chg="add mod">
          <ac:chgData name="Justin Wylie" userId="3e926a8a-016c-4127-8049-8c8fab578247" providerId="ADAL" clId="{277B8EB4-80D3-482A-BB66-B4CAE530EBF3}" dt="2023-08-31T02:27:51.337" v="1278" actId="962"/>
          <ac:picMkLst>
            <pc:docMk/>
            <pc:sldMk cId="2094061527" sldId="344"/>
            <ac:picMk id="5" creationId="{9A42ADDB-3055-1252-C9A4-2ADA55DD73EE}"/>
          </ac:picMkLst>
        </pc:picChg>
        <pc:picChg chg="add del">
          <ac:chgData name="Justin Wylie" userId="3e926a8a-016c-4127-8049-8c8fab578247" providerId="ADAL" clId="{277B8EB4-80D3-482A-BB66-B4CAE530EBF3}" dt="2023-08-31T02:28:52.940" v="1292"/>
          <ac:picMkLst>
            <pc:docMk/>
            <pc:sldMk cId="2094061527" sldId="344"/>
            <ac:picMk id="8" creationId="{EAC3337D-ACB9-12DB-23D2-1869F518E975}"/>
          </ac:picMkLst>
        </pc:picChg>
        <pc:picChg chg="add del">
          <ac:chgData name="Justin Wylie" userId="3e926a8a-016c-4127-8049-8c8fab578247" providerId="ADAL" clId="{277B8EB4-80D3-482A-BB66-B4CAE530EBF3}" dt="2023-08-31T02:29:03.214" v="1294" actId="478"/>
          <ac:picMkLst>
            <pc:docMk/>
            <pc:sldMk cId="2094061527" sldId="344"/>
            <ac:picMk id="9" creationId="{AB2DFDCF-32D2-8CBD-81F1-E1DB19455BD2}"/>
          </ac:picMkLst>
        </pc:picChg>
        <pc:picChg chg="add del mod">
          <ac:chgData name="Justin Wylie" userId="3e926a8a-016c-4127-8049-8c8fab578247" providerId="ADAL" clId="{277B8EB4-80D3-482A-BB66-B4CAE530EBF3}" dt="2023-08-31T05:48:43.425" v="1559" actId="478"/>
          <ac:picMkLst>
            <pc:docMk/>
            <pc:sldMk cId="2094061527" sldId="344"/>
            <ac:picMk id="10" creationId="{173C5128-6561-A768-7917-FE4BDBC6AB69}"/>
          </ac:picMkLst>
        </pc:picChg>
        <pc:picChg chg="add del mod">
          <ac:chgData name="Justin Wylie" userId="3e926a8a-016c-4127-8049-8c8fab578247" providerId="ADAL" clId="{277B8EB4-80D3-482A-BB66-B4CAE530EBF3}" dt="2023-08-31T05:50:03.842" v="1582" actId="478"/>
          <ac:picMkLst>
            <pc:docMk/>
            <pc:sldMk cId="2094061527" sldId="344"/>
            <ac:picMk id="11" creationId="{B7EE3367-2565-F23B-A837-786C919E610A}"/>
          </ac:picMkLst>
        </pc:picChg>
        <pc:picChg chg="add del mod ord">
          <ac:chgData name="Justin Wylie" userId="3e926a8a-016c-4127-8049-8c8fab578247" providerId="ADAL" clId="{277B8EB4-80D3-482A-BB66-B4CAE530EBF3}" dt="2023-08-31T05:50:03.272" v="1581" actId="478"/>
          <ac:picMkLst>
            <pc:docMk/>
            <pc:sldMk cId="2094061527" sldId="344"/>
            <ac:picMk id="12" creationId="{3A2FF710-A9B2-B17B-3377-BC03DAC173FA}"/>
          </ac:picMkLst>
        </pc:picChg>
        <pc:picChg chg="add del mod">
          <ac:chgData name="Justin Wylie" userId="3e926a8a-016c-4127-8049-8c8fab578247" providerId="ADAL" clId="{277B8EB4-80D3-482A-BB66-B4CAE530EBF3}" dt="2023-08-31T05:44:31.280" v="1510" actId="21"/>
          <ac:picMkLst>
            <pc:docMk/>
            <pc:sldMk cId="2094061527" sldId="344"/>
            <ac:picMk id="14" creationId="{1A81F3F8-FDAB-18A7-0168-6620A2127E75}"/>
          </ac:picMkLst>
        </pc:picChg>
        <pc:picChg chg="add del mod modCrop">
          <ac:chgData name="Justin Wylie" userId="3e926a8a-016c-4127-8049-8c8fab578247" providerId="ADAL" clId="{277B8EB4-80D3-482A-BB66-B4CAE530EBF3}" dt="2023-08-31T05:49:59.457" v="1580" actId="478"/>
          <ac:picMkLst>
            <pc:docMk/>
            <pc:sldMk cId="2094061527" sldId="344"/>
            <ac:picMk id="16" creationId="{732C3294-3806-224C-5560-4DF9B759EC53}"/>
          </ac:picMkLst>
        </pc:picChg>
        <pc:picChg chg="add mod ord">
          <ac:chgData name="Justin Wylie" userId="3e926a8a-016c-4127-8049-8c8fab578247" providerId="ADAL" clId="{277B8EB4-80D3-482A-BB66-B4CAE530EBF3}" dt="2023-08-31T05:49:57.366" v="1579" actId="166"/>
          <ac:picMkLst>
            <pc:docMk/>
            <pc:sldMk cId="2094061527" sldId="344"/>
            <ac:picMk id="17" creationId="{07F06B9A-4EA3-4C8C-5F8A-5E1E3436FBE7}"/>
          </ac:picMkLst>
        </pc:picChg>
        <pc:picChg chg="add mod modCrop">
          <ac:chgData name="Justin Wylie" userId="3e926a8a-016c-4127-8049-8c8fab578247" providerId="ADAL" clId="{277B8EB4-80D3-482A-BB66-B4CAE530EBF3}" dt="2023-08-31T06:42:48.212" v="2112" actId="962"/>
          <ac:picMkLst>
            <pc:docMk/>
            <pc:sldMk cId="2094061527" sldId="344"/>
            <ac:picMk id="18" creationId="{A2676574-5D44-5CC5-78EA-725686988DE0}"/>
          </ac:picMkLst>
        </pc:picChg>
      </pc:sldChg>
      <pc:sldChg chg="modSp mod modNotesTx">
        <pc:chgData name="Justin Wylie" userId="3e926a8a-016c-4127-8049-8c8fab578247" providerId="ADAL" clId="{277B8EB4-80D3-482A-BB66-B4CAE530EBF3}" dt="2023-08-30T21:30:23.524" v="344" actId="20577"/>
        <pc:sldMkLst>
          <pc:docMk/>
          <pc:sldMk cId="58481184" sldId="526"/>
        </pc:sldMkLst>
        <pc:spChg chg="mod">
          <ac:chgData name="Justin Wylie" userId="3e926a8a-016c-4127-8049-8c8fab578247" providerId="ADAL" clId="{277B8EB4-80D3-482A-BB66-B4CAE530EBF3}" dt="2023-08-30T21:24:54.908" v="126" actId="403"/>
          <ac:spMkLst>
            <pc:docMk/>
            <pc:sldMk cId="58481184" sldId="526"/>
            <ac:spMk id="3" creationId="{1542B101-338E-AD85-9A59-1EF56C679B2B}"/>
          </ac:spMkLst>
        </pc:spChg>
      </pc:sldChg>
      <pc:sldChg chg="del">
        <pc:chgData name="Justin Wylie" userId="3e926a8a-016c-4127-8049-8c8fab578247" providerId="ADAL" clId="{277B8EB4-80D3-482A-BB66-B4CAE530EBF3}" dt="2023-08-31T02:40:17.811" v="1491" actId="47"/>
        <pc:sldMkLst>
          <pc:docMk/>
          <pc:sldMk cId="745207419" sldId="533"/>
        </pc:sldMkLst>
      </pc:sldChg>
      <pc:sldChg chg="addSp delSp modSp mod">
        <pc:chgData name="Justin Wylie" userId="3e926a8a-016c-4127-8049-8c8fab578247" providerId="ADAL" clId="{277B8EB4-80D3-482A-BB66-B4CAE530EBF3}" dt="2023-08-31T12:26:23.433" v="2387" actId="368"/>
        <pc:sldMkLst>
          <pc:docMk/>
          <pc:sldMk cId="1812307906" sldId="540"/>
        </pc:sldMkLst>
        <pc:spChg chg="mod">
          <ac:chgData name="Justin Wylie" userId="3e926a8a-016c-4127-8049-8c8fab578247" providerId="ADAL" clId="{277B8EB4-80D3-482A-BB66-B4CAE530EBF3}" dt="2023-08-31T00:27:55.467" v="900"/>
          <ac:spMkLst>
            <pc:docMk/>
            <pc:sldMk cId="1812307906" sldId="540"/>
            <ac:spMk id="2" creationId="{EC56817F-6532-1548-905D-5B55BD72A234}"/>
          </ac:spMkLst>
        </pc:spChg>
        <pc:spChg chg="mod">
          <ac:chgData name="Justin Wylie" userId="3e926a8a-016c-4127-8049-8c8fab578247" providerId="ADAL" clId="{277B8EB4-80D3-482A-BB66-B4CAE530EBF3}" dt="2023-08-31T12:26:23.433" v="2387" actId="368"/>
          <ac:spMkLst>
            <pc:docMk/>
            <pc:sldMk cId="1812307906" sldId="540"/>
            <ac:spMk id="3" creationId="{329D3A2F-0DA5-0B49-8BEB-F91F5C149F52}"/>
          </ac:spMkLst>
        </pc:spChg>
        <pc:picChg chg="add del mod">
          <ac:chgData name="Justin Wylie" userId="3e926a8a-016c-4127-8049-8c8fab578247" providerId="ADAL" clId="{277B8EB4-80D3-482A-BB66-B4CAE530EBF3}" dt="2023-08-31T00:34:32.220" v="936" actId="478"/>
          <ac:picMkLst>
            <pc:docMk/>
            <pc:sldMk cId="1812307906" sldId="540"/>
            <ac:picMk id="5" creationId="{EBF52209-488D-5B8F-0794-FD2E3545CEE2}"/>
          </ac:picMkLst>
        </pc:picChg>
        <pc:picChg chg="add del mod modCrop">
          <ac:chgData name="Justin Wylie" userId="3e926a8a-016c-4127-8049-8c8fab578247" providerId="ADAL" clId="{277B8EB4-80D3-482A-BB66-B4CAE530EBF3}" dt="2023-08-31T00:42:31.217" v="953" actId="478"/>
          <ac:picMkLst>
            <pc:docMk/>
            <pc:sldMk cId="1812307906" sldId="540"/>
            <ac:picMk id="7" creationId="{EF111353-31FA-EF2A-CAC8-B359662EAB24}"/>
          </ac:picMkLst>
        </pc:picChg>
        <pc:picChg chg="add mod">
          <ac:chgData name="Justin Wylie" userId="3e926a8a-016c-4127-8049-8c8fab578247" providerId="ADAL" clId="{277B8EB4-80D3-482A-BB66-B4CAE530EBF3}" dt="2023-08-31T00:45:06.340" v="1071" actId="962"/>
          <ac:picMkLst>
            <pc:docMk/>
            <pc:sldMk cId="1812307906" sldId="540"/>
            <ac:picMk id="9" creationId="{8E35B9F1-B438-50A8-E3F3-C7BEB908E377}"/>
          </ac:picMkLst>
        </pc:picChg>
      </pc:sldChg>
      <pc:sldChg chg="del">
        <pc:chgData name="Justin Wylie" userId="3e926a8a-016c-4127-8049-8c8fab578247" providerId="ADAL" clId="{277B8EB4-80D3-482A-BB66-B4CAE530EBF3}" dt="2023-08-31T06:40:35.135" v="1664" actId="47"/>
        <pc:sldMkLst>
          <pc:docMk/>
          <pc:sldMk cId="692082286" sldId="543"/>
        </pc:sldMkLst>
      </pc:sldChg>
      <pc:sldChg chg="del">
        <pc:chgData name="Justin Wylie" userId="3e926a8a-016c-4127-8049-8c8fab578247" providerId="ADAL" clId="{277B8EB4-80D3-482A-BB66-B4CAE530EBF3}" dt="2023-08-31T02:40:22.929" v="1492" actId="47"/>
        <pc:sldMkLst>
          <pc:docMk/>
          <pc:sldMk cId="4060758831" sldId="551"/>
        </pc:sldMkLst>
      </pc:sldChg>
      <pc:sldChg chg="addSp delSp modSp mod">
        <pc:chgData name="Justin Wylie" userId="3e926a8a-016c-4127-8049-8c8fab578247" providerId="ADAL" clId="{277B8EB4-80D3-482A-BB66-B4CAE530EBF3}" dt="2023-08-31T06:50:48.081" v="2332" actId="962"/>
        <pc:sldMkLst>
          <pc:docMk/>
          <pc:sldMk cId="122295055" sldId="553"/>
        </pc:sldMkLst>
        <pc:spChg chg="add del mod">
          <ac:chgData name="Justin Wylie" userId="3e926a8a-016c-4127-8049-8c8fab578247" providerId="ADAL" clId="{277B8EB4-80D3-482A-BB66-B4CAE530EBF3}" dt="2023-08-31T06:48:58.686" v="2142" actId="478"/>
          <ac:spMkLst>
            <pc:docMk/>
            <pc:sldMk cId="122295055" sldId="553"/>
            <ac:spMk id="8" creationId="{D2300F1C-FA53-1446-D2F0-FC5D7E4823EB}"/>
          </ac:spMkLst>
        </pc:spChg>
        <pc:spChg chg="add del mod">
          <ac:chgData name="Justin Wylie" userId="3e926a8a-016c-4127-8049-8c8fab578247" providerId="ADAL" clId="{277B8EB4-80D3-482A-BB66-B4CAE530EBF3}" dt="2023-08-31T06:49:04.956" v="2145" actId="478"/>
          <ac:spMkLst>
            <pc:docMk/>
            <pc:sldMk cId="122295055" sldId="553"/>
            <ac:spMk id="10" creationId="{3965FCF4-CA65-D7F9-7DE2-EF9CBAF29D31}"/>
          </ac:spMkLst>
        </pc:spChg>
        <pc:spChg chg="del">
          <ac:chgData name="Justin Wylie" userId="3e926a8a-016c-4127-8049-8c8fab578247" providerId="ADAL" clId="{277B8EB4-80D3-482A-BB66-B4CAE530EBF3}" dt="2023-08-31T06:16:44.391" v="1595" actId="931"/>
          <ac:spMkLst>
            <pc:docMk/>
            <pc:sldMk cId="122295055" sldId="553"/>
            <ac:spMk id="22" creationId="{60176525-4361-E4F8-68F4-6D5C1F054192}"/>
          </ac:spMkLst>
        </pc:spChg>
        <pc:spChg chg="mod">
          <ac:chgData name="Justin Wylie" userId="3e926a8a-016c-4127-8049-8c8fab578247" providerId="ADAL" clId="{277B8EB4-80D3-482A-BB66-B4CAE530EBF3}" dt="2023-08-31T06:50:05.595" v="2218" actId="20577"/>
          <ac:spMkLst>
            <pc:docMk/>
            <pc:sldMk cId="122295055" sldId="553"/>
            <ac:spMk id="23" creationId="{1A820054-758E-5637-E2B4-7E0E06E48412}"/>
          </ac:spMkLst>
        </pc:spChg>
        <pc:picChg chg="add del mod">
          <ac:chgData name="Justin Wylie" userId="3e926a8a-016c-4127-8049-8c8fab578247" providerId="ADAL" clId="{277B8EB4-80D3-482A-BB66-B4CAE530EBF3}" dt="2023-08-31T06:49:03.517" v="2144" actId="478"/>
          <ac:picMkLst>
            <pc:docMk/>
            <pc:sldMk cId="122295055" sldId="553"/>
            <ac:picMk id="3" creationId="{4FA5849B-13C9-8BDE-8AD5-903D67D8FBE9}"/>
          </ac:picMkLst>
        </pc:picChg>
        <pc:picChg chg="add mod">
          <ac:chgData name="Justin Wylie" userId="3e926a8a-016c-4127-8049-8c8fab578247" providerId="ADAL" clId="{277B8EB4-80D3-482A-BB66-B4CAE530EBF3}" dt="2023-08-31T06:50:48.081" v="2332" actId="962"/>
          <ac:picMkLst>
            <pc:docMk/>
            <pc:sldMk cId="122295055" sldId="553"/>
            <ac:picMk id="6" creationId="{2559014A-62EC-D713-777A-B894C552A804}"/>
          </ac:picMkLst>
        </pc:picChg>
      </pc:sldChg>
      <pc:sldChg chg="addSp delSp modSp add del mod">
        <pc:chgData name="Justin Wylie" userId="3e926a8a-016c-4127-8049-8c8fab578247" providerId="ADAL" clId="{277B8EB4-80D3-482A-BB66-B4CAE530EBF3}" dt="2023-08-31T12:24:07.074" v="2333" actId="47"/>
        <pc:sldMkLst>
          <pc:docMk/>
          <pc:sldMk cId="1563887401" sldId="554"/>
        </pc:sldMkLst>
        <pc:spChg chg="add del mod">
          <ac:chgData name="Justin Wylie" userId="3e926a8a-016c-4127-8049-8c8fab578247" providerId="ADAL" clId="{277B8EB4-80D3-482A-BB66-B4CAE530EBF3}" dt="2023-08-31T06:47:49.544" v="2127"/>
          <ac:spMkLst>
            <pc:docMk/>
            <pc:sldMk cId="1563887401" sldId="554"/>
            <ac:spMk id="2" creationId="{AD22C8C1-42FB-65D8-152E-A6B0002253A0}"/>
          </ac:spMkLst>
        </pc:spChg>
        <pc:spChg chg="mod">
          <ac:chgData name="Justin Wylie" userId="3e926a8a-016c-4127-8049-8c8fab578247" providerId="ADAL" clId="{277B8EB4-80D3-482A-BB66-B4CAE530EBF3}" dt="2023-08-31T06:43:34.219" v="2120" actId="20577"/>
          <ac:spMkLst>
            <pc:docMk/>
            <pc:sldMk cId="1563887401" sldId="554"/>
            <ac:spMk id="4" creationId="{56CBECCC-C38F-5E28-63B2-7643027D55A8}"/>
          </ac:spMkLst>
        </pc:spChg>
        <pc:spChg chg="mod">
          <ac:chgData name="Justin Wylie" userId="3e926a8a-016c-4127-8049-8c8fab578247" providerId="ADAL" clId="{277B8EB4-80D3-482A-BB66-B4CAE530EBF3}" dt="2023-08-31T06:44:07.683" v="2124" actId="1076"/>
          <ac:spMkLst>
            <pc:docMk/>
            <pc:sldMk cId="1563887401" sldId="554"/>
            <ac:spMk id="23" creationId="{1A820054-758E-5637-E2B4-7E0E06E48412}"/>
          </ac:spMkLst>
        </pc:spChg>
        <pc:picChg chg="del">
          <ac:chgData name="Justin Wylie" userId="3e926a8a-016c-4127-8049-8c8fab578247" providerId="ADAL" clId="{277B8EB4-80D3-482A-BB66-B4CAE530EBF3}" dt="2023-08-31T06:43:19.377" v="2113" actId="478"/>
          <ac:picMkLst>
            <pc:docMk/>
            <pc:sldMk cId="1563887401" sldId="554"/>
            <ac:picMk id="24" creationId="{AE8DEA8C-E5AA-0F1B-AC23-C13646380973}"/>
          </ac:picMkLst>
        </pc:picChg>
      </pc:sldChg>
      <pc:sldChg chg="addSp delSp modSp mod modNotesTx">
        <pc:chgData name="Justin Wylie" userId="3e926a8a-016c-4127-8049-8c8fab578247" providerId="ADAL" clId="{277B8EB4-80D3-482A-BB66-B4CAE530EBF3}" dt="2023-08-31T00:18:53.160" v="899" actId="20577"/>
        <pc:sldMkLst>
          <pc:docMk/>
          <pc:sldMk cId="3774283345" sldId="557"/>
        </pc:sldMkLst>
        <pc:spChg chg="mod">
          <ac:chgData name="Justin Wylie" userId="3e926a8a-016c-4127-8049-8c8fab578247" providerId="ADAL" clId="{277B8EB4-80D3-482A-BB66-B4CAE530EBF3}" dt="2023-08-30T21:40:21.637" v="416" actId="20577"/>
          <ac:spMkLst>
            <pc:docMk/>
            <pc:sldMk cId="3774283345" sldId="557"/>
            <ac:spMk id="2" creationId="{AE3D35E6-CC55-C238-C997-E9E54C929BC6}"/>
          </ac:spMkLst>
        </pc:spChg>
        <pc:spChg chg="mod">
          <ac:chgData name="Justin Wylie" userId="3e926a8a-016c-4127-8049-8c8fab578247" providerId="ADAL" clId="{277B8EB4-80D3-482A-BB66-B4CAE530EBF3}" dt="2023-08-31T00:18:53.160" v="899" actId="20577"/>
          <ac:spMkLst>
            <pc:docMk/>
            <pc:sldMk cId="3774283345" sldId="557"/>
            <ac:spMk id="3" creationId="{1542B101-338E-AD85-9A59-1EF56C679B2B}"/>
          </ac:spMkLst>
        </pc:spChg>
        <pc:picChg chg="add del mod">
          <ac:chgData name="Justin Wylie" userId="3e926a8a-016c-4127-8049-8c8fab578247" providerId="ADAL" clId="{277B8EB4-80D3-482A-BB66-B4CAE530EBF3}" dt="2023-08-31T00:18:27.046" v="863" actId="478"/>
          <ac:picMkLst>
            <pc:docMk/>
            <pc:sldMk cId="3774283345" sldId="557"/>
            <ac:picMk id="5" creationId="{1164184B-41B3-A380-2F8B-E93E73651C68}"/>
          </ac:picMkLst>
        </pc:picChg>
      </pc:sldChg>
      <pc:sldChg chg="modSp add mod">
        <pc:chgData name="Justin Wylie" userId="3e926a8a-016c-4127-8049-8c8fab578247" providerId="ADAL" clId="{277B8EB4-80D3-482A-BB66-B4CAE530EBF3}" dt="2023-08-31T00:29:03.192" v="921" actId="2710"/>
        <pc:sldMkLst>
          <pc:docMk/>
          <pc:sldMk cId="273137585" sldId="558"/>
        </pc:sldMkLst>
        <pc:spChg chg="mod">
          <ac:chgData name="Justin Wylie" userId="3e926a8a-016c-4127-8049-8c8fab578247" providerId="ADAL" clId="{277B8EB4-80D3-482A-BB66-B4CAE530EBF3}" dt="2023-08-30T23:56:56.715" v="500"/>
          <ac:spMkLst>
            <pc:docMk/>
            <pc:sldMk cId="273137585" sldId="558"/>
            <ac:spMk id="2" creationId="{AE3D35E6-CC55-C238-C997-E9E54C929BC6}"/>
          </ac:spMkLst>
        </pc:spChg>
        <pc:spChg chg="mod">
          <ac:chgData name="Justin Wylie" userId="3e926a8a-016c-4127-8049-8c8fab578247" providerId="ADAL" clId="{277B8EB4-80D3-482A-BB66-B4CAE530EBF3}" dt="2023-08-31T00:29:03.192" v="921" actId="2710"/>
          <ac:spMkLst>
            <pc:docMk/>
            <pc:sldMk cId="273137585" sldId="558"/>
            <ac:spMk id="3" creationId="{1542B101-338E-AD85-9A59-1EF56C679B2B}"/>
          </ac:spMkLst>
        </pc:spChg>
        <pc:picChg chg="mod">
          <ac:chgData name="Justin Wylie" userId="3e926a8a-016c-4127-8049-8c8fab578247" providerId="ADAL" clId="{277B8EB4-80D3-482A-BB66-B4CAE530EBF3}" dt="2023-08-31T00:01:19.291" v="535" actId="962"/>
          <ac:picMkLst>
            <pc:docMk/>
            <pc:sldMk cId="273137585" sldId="558"/>
            <ac:picMk id="5" creationId="{1164184B-41B3-A380-2F8B-E93E73651C68}"/>
          </ac:picMkLst>
        </pc:picChg>
      </pc:sldChg>
      <pc:sldChg chg="modSp new mod">
        <pc:chgData name="Justin Wylie" userId="3e926a8a-016c-4127-8049-8c8fab578247" providerId="ADAL" clId="{277B8EB4-80D3-482A-BB66-B4CAE530EBF3}" dt="2023-08-31T05:52:12.850" v="1594" actId="5793"/>
        <pc:sldMkLst>
          <pc:docMk/>
          <pc:sldMk cId="4136062133" sldId="559"/>
        </pc:sldMkLst>
        <pc:spChg chg="mod">
          <ac:chgData name="Justin Wylie" userId="3e926a8a-016c-4127-8049-8c8fab578247" providerId="ADAL" clId="{277B8EB4-80D3-482A-BB66-B4CAE530EBF3}" dt="2023-08-31T01:07:13.776" v="1072"/>
          <ac:spMkLst>
            <pc:docMk/>
            <pc:sldMk cId="4136062133" sldId="559"/>
            <ac:spMk id="2" creationId="{2C27906B-7615-C77D-4D40-F11AEE481CA6}"/>
          </ac:spMkLst>
        </pc:spChg>
        <pc:spChg chg="mod">
          <ac:chgData name="Justin Wylie" userId="3e926a8a-016c-4127-8049-8c8fab578247" providerId="ADAL" clId="{277B8EB4-80D3-482A-BB66-B4CAE530EBF3}" dt="2023-08-31T05:52:12.850" v="1594" actId="5793"/>
          <ac:spMkLst>
            <pc:docMk/>
            <pc:sldMk cId="4136062133" sldId="559"/>
            <ac:spMk id="3" creationId="{2C5F91B5-9B1E-AEC9-3E54-9920D2DA6495}"/>
          </ac:spMkLst>
        </pc:spChg>
      </pc:sldChg>
      <pc:sldChg chg="new del">
        <pc:chgData name="Justin Wylie" userId="3e926a8a-016c-4127-8049-8c8fab578247" providerId="ADAL" clId="{277B8EB4-80D3-482A-BB66-B4CAE530EBF3}" dt="2023-08-31T05:49:52.765" v="1577" actId="47"/>
        <pc:sldMkLst>
          <pc:docMk/>
          <pc:sldMk cId="363888434" sldId="560"/>
        </pc:sldMkLst>
      </pc:sldChg>
      <pc:sldChg chg="new del">
        <pc:chgData name="Justin Wylie" userId="3e926a8a-016c-4127-8049-8c8fab578247" providerId="ADAL" clId="{277B8EB4-80D3-482A-BB66-B4CAE530EBF3}" dt="2023-08-31T05:49:53.499" v="1578" actId="47"/>
        <pc:sldMkLst>
          <pc:docMk/>
          <pc:sldMk cId="4152831698" sldId="561"/>
        </pc:sldMkLst>
      </pc:sldChg>
      <pc:sldMasterChg chg="modSp">
        <pc:chgData name="Justin Wylie" userId="3e926a8a-016c-4127-8049-8c8fab578247" providerId="ADAL" clId="{277B8EB4-80D3-482A-BB66-B4CAE530EBF3}" dt="2023-08-31T00:17:40.052" v="828" actId="113"/>
        <pc:sldMasterMkLst>
          <pc:docMk/>
          <pc:sldMasterMk cId="2746693748" sldId="2147483681"/>
        </pc:sldMasterMkLst>
        <pc:spChg chg="mod">
          <ac:chgData name="Justin Wylie" userId="3e926a8a-016c-4127-8049-8c8fab578247" providerId="ADAL" clId="{277B8EB4-80D3-482A-BB66-B4CAE530EBF3}" dt="2023-08-31T00:17:40.052" v="828" actId="113"/>
          <ac:spMkLst>
            <pc:docMk/>
            <pc:sldMasterMk cId="2746693748" sldId="2147483681"/>
            <ac:spMk id="10" creationId="{00000000-0000-0000-0000-000000000000}"/>
          </ac:spMkLst>
        </pc:sp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4D2D37-CB85-CF47-8A42-CA19FB2E3614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A3B1E9-D01C-394E-B452-356C221A1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266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A3B1E9-D01C-394E-B452-356C221A1BE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1680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>
              <a:cs typeface="Calibri"/>
            </a:endParaRPr>
          </a:p>
          <a:p>
            <a:endParaRPr lang="en-AU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A3B1E9-D01C-394E-B452-356C221A1BE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4349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A3B1E9-D01C-394E-B452-356C221A1BE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7749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A3B1E9-D01C-394E-B452-356C221A1BE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007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A3B1E9-D01C-394E-B452-356C221A1BE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2600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A3B1E9-D01C-394E-B452-356C221A1BE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492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4">
  <p:cSld name="Cover 4">
    <p:bg>
      <p:bgRef idx="1001">
        <a:schemeClr val="bg1"/>
      </p:bgRef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"/>
          <p:cNvSpPr txBox="1">
            <a:spLocks noGrp="1"/>
          </p:cNvSpPr>
          <p:nvPr>
            <p:ph type="ctrTitle" hasCustomPrompt="1"/>
          </p:nvPr>
        </p:nvSpPr>
        <p:spPr>
          <a:xfrm>
            <a:off x="627854" y="2684346"/>
            <a:ext cx="7574314" cy="1201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Arial"/>
              <a:buNone/>
              <a:defRPr sz="340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AU" dirty="0"/>
              <a:t>Title</a:t>
            </a:r>
            <a:endParaRPr dirty="0"/>
          </a:p>
        </p:txBody>
      </p:sp>
      <p:sp>
        <p:nvSpPr>
          <p:cNvPr id="65" name="Google Shape;65;p9"/>
          <p:cNvSpPr txBox="1">
            <a:spLocks noGrp="1"/>
          </p:cNvSpPr>
          <p:nvPr>
            <p:ph type="subTitle" idx="1" hasCustomPrompt="1"/>
          </p:nvPr>
        </p:nvSpPr>
        <p:spPr>
          <a:xfrm>
            <a:off x="627854" y="3904488"/>
            <a:ext cx="7574314" cy="1483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28125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AU" dirty="0"/>
              <a:t>Subtitle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435842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 4">
  <p:cSld name="Layout 4">
    <p:bg>
      <p:bgPr>
        <a:solidFill>
          <a:schemeClr val="lt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627853" y="855547"/>
            <a:ext cx="10957593" cy="1000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3400"/>
              <a:buFont typeface="Arial"/>
              <a:buNone/>
              <a:defRPr sz="3400">
                <a:solidFill>
                  <a:srgbClr val="0C0C0C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1"/>
          </p:nvPr>
        </p:nvSpPr>
        <p:spPr>
          <a:xfrm>
            <a:off x="627854" y="2037935"/>
            <a:ext cx="10957594" cy="3828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19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01357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59F9F-B7DE-28C7-4867-81F6ADC9C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42138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F0561A-C734-9D0D-F90F-FF95C4F6D14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26671F-D9F0-96DE-3E63-F4DEB07A0194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D67629-CFB5-91AD-F456-123B6FC61778}"/>
              </a:ext>
            </a:extLst>
          </p:cNvPr>
          <p:cNvSpPr txBox="1"/>
          <p:nvPr userDrawn="1"/>
        </p:nvSpPr>
        <p:spPr>
          <a:xfrm>
            <a:off x="838200" y="1886308"/>
            <a:ext cx="10515603" cy="3735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sp>
        <p:nvSpPr>
          <p:cNvPr id="9" name="Google Shape;17;p2">
            <a:extLst>
              <a:ext uri="{FF2B5EF4-FFF2-40B4-BE49-F238E27FC236}">
                <a16:creationId xmlns:a16="http://schemas.microsoft.com/office/drawing/2014/main" id="{50F54F76-B059-ED33-A0AA-4724949B630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196" y="1908149"/>
            <a:ext cx="4863863" cy="3828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19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 dirty="0"/>
          </a:p>
        </p:txBody>
      </p:sp>
      <p:sp>
        <p:nvSpPr>
          <p:cNvPr id="10" name="Google Shape;17;p2">
            <a:extLst>
              <a:ext uri="{FF2B5EF4-FFF2-40B4-BE49-F238E27FC236}">
                <a16:creationId xmlns:a16="http://schemas.microsoft.com/office/drawing/2014/main" id="{CA2720A7-BEF0-979C-89D3-1C07FB69AA44}"/>
              </a:ext>
            </a:extLst>
          </p:cNvPr>
          <p:cNvSpPr txBox="1">
            <a:spLocks noGrp="1"/>
          </p:cNvSpPr>
          <p:nvPr>
            <p:ph type="body" idx="12"/>
          </p:nvPr>
        </p:nvSpPr>
        <p:spPr>
          <a:xfrm>
            <a:off x="5960852" y="1905662"/>
            <a:ext cx="5719486" cy="3828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19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44558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89DF7-71CB-24F9-37CA-319539C66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C34475-CF28-48AE-0384-609736789CF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54D7FD-AE68-7D9C-6948-D6A627CDA061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43296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 3" userDrawn="1">
  <p:cSld name="Layout 3">
    <p:bg>
      <p:bgPr>
        <a:solidFill>
          <a:schemeClr val="lt1"/>
        </a:soli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0"/>
          <p:cNvSpPr txBox="1">
            <a:spLocks noGrp="1"/>
          </p:cNvSpPr>
          <p:nvPr>
            <p:ph type="title"/>
          </p:nvPr>
        </p:nvSpPr>
        <p:spPr>
          <a:xfrm>
            <a:off x="644601" y="739055"/>
            <a:ext cx="7574314" cy="797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3400"/>
              <a:buFont typeface="Arial"/>
              <a:buNone/>
              <a:defRPr sz="3400">
                <a:solidFill>
                  <a:srgbClr val="0C0C0C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0"/>
          <p:cNvSpPr>
            <a:spLocks noGrp="1"/>
          </p:cNvSpPr>
          <p:nvPr>
            <p:ph type="pic" idx="2"/>
          </p:nvPr>
        </p:nvSpPr>
        <p:spPr>
          <a:xfrm>
            <a:off x="644601" y="1722320"/>
            <a:ext cx="5493022" cy="4126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0C0C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44" name="Google Shape;144;p20"/>
          <p:cNvSpPr txBox="1">
            <a:spLocks noGrp="1"/>
          </p:cNvSpPr>
          <p:nvPr>
            <p:ph type="body" idx="6"/>
          </p:nvPr>
        </p:nvSpPr>
        <p:spPr>
          <a:xfrm>
            <a:off x="6219899" y="1722320"/>
            <a:ext cx="5493022" cy="4126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5839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 5" userDrawn="1">
  <p:cSld name="Layout 5">
    <p:bg>
      <p:bgPr>
        <a:solidFill>
          <a:schemeClr val="lt1"/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1"/>
          <p:cNvSpPr txBox="1">
            <a:spLocks noGrp="1"/>
          </p:cNvSpPr>
          <p:nvPr>
            <p:ph type="title"/>
          </p:nvPr>
        </p:nvSpPr>
        <p:spPr>
          <a:xfrm>
            <a:off x="627854" y="855547"/>
            <a:ext cx="5955826" cy="1000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3400"/>
              <a:buFont typeface="Arial"/>
              <a:buNone/>
              <a:defRPr sz="3400">
                <a:solidFill>
                  <a:srgbClr val="0C0C0C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50" name="Google Shape;150;p21"/>
          <p:cNvSpPr txBox="1">
            <a:spLocks noGrp="1"/>
          </p:cNvSpPr>
          <p:nvPr>
            <p:ph type="body" idx="1"/>
          </p:nvPr>
        </p:nvSpPr>
        <p:spPr>
          <a:xfrm>
            <a:off x="627854" y="1859310"/>
            <a:ext cx="5955826" cy="4081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1pPr>
            <a:lvl2pPr marL="914400" lvl="1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12814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390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710636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7106363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TextBox 5" descr="UDL in Action: the WHAT, the WHY and the HOW&#10;">
            <a:extLst>
              <a:ext uri="{FF2B5EF4-FFF2-40B4-BE49-F238E27FC236}">
                <a16:creationId xmlns:a16="http://schemas.microsoft.com/office/drawing/2014/main" id="{D8E25527-407A-8B88-5BC2-175E4FBF2509}"/>
              </a:ext>
            </a:extLst>
          </p:cNvPr>
          <p:cNvSpPr txBox="1"/>
          <p:nvPr userDrawn="1"/>
        </p:nvSpPr>
        <p:spPr>
          <a:xfrm>
            <a:off x="1581510" y="6050561"/>
            <a:ext cx="93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i="0" dirty="0">
                <a:solidFill>
                  <a:srgbClr val="664D8C"/>
                </a:solidFill>
                <a:latin typeface="Arial" panose="020B0604020202020204" pitchFamily="34" charset="0"/>
                <a:ea typeface="Lato Black" panose="020F0502020204030203" pitchFamily="34" charset="0"/>
                <a:cs typeface="Arial" panose="020B0604020202020204" pitchFamily="34" charset="0"/>
              </a:rPr>
              <a:t>UDL in Action: the WHAT, the WHY and the HOW</a:t>
            </a:r>
          </a:p>
        </p:txBody>
      </p:sp>
      <p:pic>
        <p:nvPicPr>
          <p:cNvPr id="8" name="Picture 7" descr="The Australian Disability Clearinghouse on Education and Training (ADCET) Logo">
            <a:extLst>
              <a:ext uri="{FF2B5EF4-FFF2-40B4-BE49-F238E27FC236}">
                <a16:creationId xmlns:a16="http://schemas.microsoft.com/office/drawing/2014/main" id="{E5339C01-9D2D-32B1-D5EA-FE17314056FD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/>
        </p:blipFill>
        <p:spPr>
          <a:xfrm>
            <a:off x="9623478" y="5895187"/>
            <a:ext cx="1730322" cy="4595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6242C31-D139-0035-DC8F-A407081EA6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0" y="3664447"/>
            <a:ext cx="5029200" cy="329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69374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8" r:id="rId1"/>
    <p:sldLayoutId id="2147483682" r:id="rId2"/>
    <p:sldLayoutId id="2147483703" r:id="rId3"/>
    <p:sldLayoutId id="2147483701" r:id="rId4"/>
    <p:sldLayoutId id="2147483698" r:id="rId5"/>
    <p:sldLayoutId id="2147483699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1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Hacker-guide-UDL-note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F3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46AC9DA-37D8-2BDA-6921-451BB2ABC0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3067" y="1914544"/>
            <a:ext cx="7574316" cy="1201854"/>
          </a:xfrm>
        </p:spPr>
        <p:txBody>
          <a:bodyPr/>
          <a:lstStyle/>
          <a:p>
            <a:pPr algn="ctr"/>
            <a:r>
              <a:rPr lang="en-AU" sz="7200" b="1" dirty="0">
                <a:solidFill>
                  <a:srgbClr val="664D8C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A hacker’s guide to UDL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BD4921-35EA-CE46-8869-9C645F14B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060" y="522790"/>
            <a:ext cx="801598" cy="1531716"/>
          </a:xfrm>
          <a:prstGeom prst="rect">
            <a:avLst/>
          </a:prstGeom>
        </p:spPr>
      </p:pic>
      <p:sp>
        <p:nvSpPr>
          <p:cNvPr id="2" name="Title 6">
            <a:extLst>
              <a:ext uri="{FF2B5EF4-FFF2-40B4-BE49-F238E27FC236}">
                <a16:creationId xmlns:a16="http://schemas.microsoft.com/office/drawing/2014/main" id="{7B234991-99D4-2CC7-CB7F-020C21EBFFBD}"/>
              </a:ext>
            </a:extLst>
          </p:cNvPr>
          <p:cNvSpPr txBox="1">
            <a:spLocks/>
          </p:cNvSpPr>
          <p:nvPr/>
        </p:nvSpPr>
        <p:spPr>
          <a:xfrm>
            <a:off x="3263336" y="4352215"/>
            <a:ext cx="7574314" cy="1271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Arial"/>
              <a:buNone/>
              <a:defRPr sz="34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AU" sz="4000" kern="0" dirty="0">
                <a:solidFill>
                  <a:srgbClr val="664D8C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Justin Wylie</a:t>
            </a:r>
          </a:p>
          <a:p>
            <a:r>
              <a:rPr lang="en-AU" sz="4000" kern="0" dirty="0">
                <a:solidFill>
                  <a:srgbClr val="664D8C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CQ University</a:t>
            </a:r>
            <a:endParaRPr lang="en-AU" sz="7200" kern="0" dirty="0">
              <a:solidFill>
                <a:srgbClr val="664D8C"/>
              </a:solidFill>
              <a:latin typeface="Arial" panose="020B0604020202020204" pitchFamily="34" charset="0"/>
              <a:ea typeface="Lato" panose="020F0502020204030203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Central Queenland University logo">
            <a:extLst>
              <a:ext uri="{FF2B5EF4-FFF2-40B4-BE49-F238E27FC236}">
                <a16:creationId xmlns:a16="http://schemas.microsoft.com/office/drawing/2014/main" id="{9A42ADDB-3055-1252-C9A4-2ADA55DD73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9837" y="3546212"/>
            <a:ext cx="1889764" cy="2663957"/>
          </a:xfrm>
          <a:prstGeom prst="rect">
            <a:avLst/>
          </a:prstGeom>
        </p:spPr>
      </p:pic>
      <p:pic>
        <p:nvPicPr>
          <p:cNvPr id="18" name="Picture 17" descr="Hands add yellow puzzle pieces toi a central yellow light bulb.">
            <a:extLst>
              <a:ext uri="{FF2B5EF4-FFF2-40B4-BE49-F238E27FC236}">
                <a16:creationId xmlns:a16="http://schemas.microsoft.com/office/drawing/2014/main" id="{A2676574-5D44-5CC5-78EA-725686988DE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8303" r="20004"/>
          <a:stretch/>
        </p:blipFill>
        <p:spPr>
          <a:xfrm>
            <a:off x="8719601" y="0"/>
            <a:ext cx="3472399" cy="311218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7F06B9A-4EA3-4C8C-5F8A-5E1E3436FB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02383" y="2075391"/>
            <a:ext cx="2811498" cy="219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061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D35E6-CC55-C238-C997-E9E54C929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075" y="296177"/>
            <a:ext cx="10957593" cy="100068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About this session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67B36043-17AC-85C7-6490-DEA78759496F}"/>
              </a:ext>
            </a:extLst>
          </p:cNvPr>
          <p:cNvSpPr txBox="1">
            <a:spLocks/>
          </p:cNvSpPr>
          <p:nvPr/>
        </p:nvSpPr>
        <p:spPr>
          <a:xfrm>
            <a:off x="366984" y="980911"/>
            <a:ext cx="11531600" cy="4264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lnSpc>
                <a:spcPct val="150000"/>
              </a:lnSpc>
            </a:pPr>
            <a:r>
              <a:rPr lang="en-US" kern="0" dirty="0">
                <a:solidFill>
                  <a:schemeClr val="tx1"/>
                </a:solidFill>
              </a:rPr>
              <a:t>This session is being recorded. If you do not wish to appear on screen please hide camera</a:t>
            </a:r>
          </a:p>
          <a:p>
            <a:pPr marL="342900" indent="-342900">
              <a:lnSpc>
                <a:spcPct val="150000"/>
              </a:lnSpc>
            </a:pPr>
            <a:r>
              <a:rPr lang="en-US" kern="0" dirty="0">
                <a:solidFill>
                  <a:schemeClr val="tx1"/>
                </a:solidFill>
              </a:rPr>
              <a:t>This session will be captioned (either live captioning or closed captions)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kern="0" dirty="0">
                <a:solidFill>
                  <a:schemeClr val="tx1"/>
                </a:solidFill>
              </a:rPr>
              <a:t>Session etiquette</a:t>
            </a:r>
          </a:p>
          <a:p>
            <a:pPr marL="285750" indent="-285750">
              <a:lnSpc>
                <a:spcPct val="150000"/>
              </a:lnSpc>
              <a:buFont typeface="Arial,Sans-Serif"/>
              <a:buChar char="•"/>
            </a:pPr>
            <a:r>
              <a:rPr lang="en-US" kern="0" dirty="0"/>
              <a:t>Use Chat or Q+A function as directed by presenter</a:t>
            </a:r>
          </a:p>
          <a:p>
            <a:pPr marL="285750" indent="-285750">
              <a:lnSpc>
                <a:spcPct val="150000"/>
              </a:lnSpc>
              <a:buFont typeface="Arial,Sans-Serif"/>
              <a:buChar char="•"/>
            </a:pPr>
            <a:r>
              <a:rPr lang="en-US" kern="0" dirty="0"/>
              <a:t>Indicate in the Chat or Q+A function for questions as directed by presenter</a:t>
            </a:r>
          </a:p>
          <a:p>
            <a:pPr marL="285750" indent="-285750">
              <a:lnSpc>
                <a:spcPct val="150000"/>
              </a:lnSpc>
              <a:buFont typeface="Arial,Sans-Serif"/>
              <a:buChar char="•"/>
            </a:pPr>
            <a:r>
              <a:rPr lang="en-US" kern="0" dirty="0"/>
              <a:t>Where appropriate use raised hand emoji to ask questions </a:t>
            </a:r>
          </a:p>
          <a:p>
            <a:pPr marL="285750" indent="-285750">
              <a:lnSpc>
                <a:spcPct val="150000"/>
              </a:lnSpc>
              <a:buFont typeface="Arial,Sans-Serif"/>
              <a:buChar char="•"/>
            </a:pPr>
            <a:r>
              <a:rPr lang="en-US" kern="0" dirty="0"/>
              <a:t>Ensure your surrounding environment is quiet when mic is on (e.g., phones, pets </a:t>
            </a:r>
            <a:r>
              <a:rPr lang="en-US" kern="0" dirty="0" err="1"/>
              <a:t>etc</a:t>
            </a:r>
            <a:r>
              <a:rPr lang="en-US" kern="0" dirty="0"/>
              <a:t>)</a:t>
            </a:r>
          </a:p>
          <a:p>
            <a:pPr marL="285750" indent="-285750">
              <a:lnSpc>
                <a:spcPct val="150000"/>
              </a:lnSpc>
              <a:buFont typeface="Arial,Sans-Serif"/>
              <a:buChar char="•"/>
            </a:pPr>
            <a:r>
              <a:rPr lang="en-US" kern="0" dirty="0"/>
              <a:t>Turn off mic when not speaking</a:t>
            </a:r>
          </a:p>
          <a:p>
            <a:pPr marL="285750" indent="-285750">
              <a:lnSpc>
                <a:spcPct val="150000"/>
              </a:lnSpc>
              <a:buFont typeface="Arial,Sans-Serif"/>
              <a:buChar char="•"/>
            </a:pPr>
            <a:endParaRPr lang="en-US" kern="0" dirty="0"/>
          </a:p>
          <a:p>
            <a:pPr marL="285750" indent="-285750">
              <a:lnSpc>
                <a:spcPct val="150000"/>
              </a:lnSpc>
              <a:buFont typeface="Arial,Sans-Serif"/>
              <a:buChar char="•"/>
            </a:pPr>
            <a:endParaRPr lang="en-US" kern="0" dirty="0"/>
          </a:p>
        </p:txBody>
      </p:sp>
      <p:pic>
        <p:nvPicPr>
          <p:cNvPr id="6" name="Graphic 5" descr="Raised hand with solid fill">
            <a:extLst>
              <a:ext uri="{FF2B5EF4-FFF2-40B4-BE49-F238E27FC236}">
                <a16:creationId xmlns:a16="http://schemas.microsoft.com/office/drawing/2014/main" id="{05B93517-927A-8AD3-5496-3DF97AD42B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76376" y="3433079"/>
            <a:ext cx="482600" cy="48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932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D35E6-CC55-C238-C997-E9E54C929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855" y="491695"/>
            <a:ext cx="10957593" cy="100068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Acknowledgement to traditional custodians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42B101-338E-AD85-9A59-1EF56C679B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7855" y="1492380"/>
            <a:ext cx="10957594" cy="3828027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sz="2800" dirty="0"/>
              <a:t>I respectfully acknowledge the Traditional Custodians of the land on which we live, work and learn. I pay my respects to the First Nations people and their Elders, past, present and future. </a:t>
            </a:r>
          </a:p>
        </p:txBody>
      </p:sp>
    </p:spTree>
    <p:extLst>
      <p:ext uri="{BB962C8B-B14F-4D97-AF65-F5344CB8AC3E}">
        <p14:creationId xmlns:p14="http://schemas.microsoft.com/office/powerpoint/2010/main" val="58481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D35E6-CC55-C238-C997-E9E54C929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855" y="372947"/>
            <a:ext cx="10957593" cy="100068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What we’ll be doing in todays workshop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42B101-338E-AD85-9A59-1EF56C679B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7554" y="1198181"/>
            <a:ext cx="10083948" cy="3804065"/>
          </a:xfrm>
        </p:spPr>
        <p:txBody>
          <a:bodyPr/>
          <a:lstStyle/>
          <a:p>
            <a:pPr marL="285750" indent="-285750">
              <a:lnSpc>
                <a:spcPct val="150000"/>
              </a:lnSpc>
              <a:buFont typeface="Arial,Sans-Serif"/>
            </a:pPr>
            <a:r>
              <a:rPr lang="en-US" dirty="0">
                <a:solidFill>
                  <a:schemeClr val="tx1"/>
                </a:solidFill>
              </a:rPr>
              <a:t>Why a hacker’s guide to UDL?</a:t>
            </a:r>
          </a:p>
          <a:p>
            <a:pPr marL="285750" indent="-285750">
              <a:lnSpc>
                <a:spcPct val="150000"/>
              </a:lnSpc>
              <a:buFont typeface="Arial,Sans-Serif"/>
            </a:pPr>
            <a:r>
              <a:rPr lang="en-US" dirty="0"/>
              <a:t>Shared document for ideas/ thoughts</a:t>
            </a:r>
          </a:p>
          <a:p>
            <a:pPr marL="285750" indent="-285750">
              <a:lnSpc>
                <a:spcPct val="150000"/>
              </a:lnSpc>
              <a:buFont typeface="Arial,Sans-Serif"/>
            </a:pPr>
            <a:r>
              <a:rPr lang="en-US" dirty="0"/>
              <a:t>Hack’s for creating an accessible word document - demonstration</a:t>
            </a:r>
          </a:p>
          <a:p>
            <a:pPr marL="285750" indent="-285750">
              <a:lnSpc>
                <a:spcPct val="150000"/>
              </a:lnSpc>
              <a:buFont typeface="Arial,Sans-Serif"/>
            </a:pPr>
            <a:r>
              <a:rPr lang="en-US" dirty="0"/>
              <a:t>Activity 1: Remediate an inaccessible MS Word document</a:t>
            </a:r>
          </a:p>
          <a:p>
            <a:pPr marL="285750" indent="-285750">
              <a:lnSpc>
                <a:spcPct val="150000"/>
              </a:lnSpc>
              <a:buFont typeface="Arial,Sans-Serif"/>
            </a:pPr>
            <a:r>
              <a:rPr lang="en-US" dirty="0"/>
              <a:t>Hack’s for accessibly adding content to an LMS - demonstration</a:t>
            </a:r>
          </a:p>
          <a:p>
            <a:pPr marL="285750" indent="-285750">
              <a:lnSpc>
                <a:spcPct val="150000"/>
              </a:lnSpc>
              <a:buFont typeface="Arial,Sans-Serif"/>
            </a:pPr>
            <a:r>
              <a:rPr lang="en-US" dirty="0"/>
              <a:t>Activity 2: Use your own LMS to make an accessible document</a:t>
            </a:r>
          </a:p>
          <a:p>
            <a:pPr marL="285750" indent="-285750">
              <a:lnSpc>
                <a:spcPct val="150000"/>
              </a:lnSpc>
              <a:buFont typeface="Arial,Sans-Serif"/>
            </a:pPr>
            <a:r>
              <a:rPr lang="en-US" dirty="0"/>
              <a:t>Questions &amp; sharing</a:t>
            </a:r>
          </a:p>
        </p:txBody>
      </p:sp>
    </p:spTree>
    <p:extLst>
      <p:ext uri="{BB962C8B-B14F-4D97-AF65-F5344CB8AC3E}">
        <p14:creationId xmlns:p14="http://schemas.microsoft.com/office/powerpoint/2010/main" val="37742833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D35E6-CC55-C238-C997-E9E54C929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855" y="372947"/>
            <a:ext cx="10957593" cy="1000685"/>
          </a:xfrm>
        </p:spPr>
        <p:txBody>
          <a:bodyPr/>
          <a:lstStyle/>
          <a:p>
            <a:r>
              <a:rPr lang="en-US" dirty="0"/>
              <a:t>Shared document for ideas/ thoughts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42B101-338E-AD85-9A59-1EF56C679B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7554" y="1403453"/>
            <a:ext cx="7340748" cy="3513779"/>
          </a:xfrm>
        </p:spPr>
        <p:txBody>
          <a:bodyPr/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Add your thoughts, ideas or questions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Parking lot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There is no single way to implement UDL!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These are strategies and tips I regularly use as a learning designer – </a:t>
            </a:r>
            <a:r>
              <a:rPr lang="en-US" sz="2800" i="1" dirty="0"/>
              <a:t>but I know I’ll adapt as I learn more</a:t>
            </a:r>
          </a:p>
          <a:p>
            <a:pPr marL="285750" indent="-285750">
              <a:lnSpc>
                <a:spcPct val="150000"/>
              </a:lnSpc>
              <a:buFont typeface="Arial,Sans-Serif"/>
            </a:pPr>
            <a:r>
              <a:rPr lang="en-US" sz="2800" dirty="0">
                <a:hlinkClick r:id="rId3"/>
              </a:rPr>
              <a:t>https://tinyurl.com/Hacker-guide-UDL-notes</a:t>
            </a:r>
            <a:r>
              <a:rPr lang="en-US" sz="2800" dirty="0"/>
              <a:t> </a:t>
            </a:r>
          </a:p>
        </p:txBody>
      </p:sp>
      <p:pic>
        <p:nvPicPr>
          <p:cNvPr id="5" name="Picture 4" descr="QR code: https://tinyurl.com/Hacker-guide-UDL-notes &#10;">
            <a:extLst>
              <a:ext uri="{FF2B5EF4-FFF2-40B4-BE49-F238E27FC236}">
                <a16:creationId xmlns:a16="http://schemas.microsoft.com/office/drawing/2014/main" id="{1164184B-41B3-A380-2F8B-E93E73651C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0463" y="1278196"/>
            <a:ext cx="3649403" cy="364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37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6817F-6532-1548-905D-5B55BD72A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855" y="309447"/>
            <a:ext cx="10957593" cy="1000685"/>
          </a:xfrm>
        </p:spPr>
        <p:txBody>
          <a:bodyPr/>
          <a:lstStyle/>
          <a:p>
            <a:r>
              <a:rPr lang="en-US" dirty="0"/>
              <a:t>Why “a hacker’s guide?”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9D3A2F-0DA5-0B49-8BEB-F91F5C149F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3104" y="1229236"/>
            <a:ext cx="6844023" cy="382802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Mindset of exploring and mastering a topic through unconventional and innovative means</a:t>
            </a:r>
          </a:p>
          <a:p>
            <a:pPr>
              <a:lnSpc>
                <a:spcPct val="150000"/>
              </a:lnSpc>
            </a:pPr>
            <a:r>
              <a:rPr lang="en-US" dirty="0"/>
              <a:t>Practical tips, strategies, and insights to sustainably apply UDL to common student resources</a:t>
            </a:r>
          </a:p>
          <a:p>
            <a:pPr>
              <a:lnSpc>
                <a:spcPct val="150000"/>
              </a:lnSpc>
            </a:pPr>
            <a:r>
              <a:rPr lang="en-US" dirty="0"/>
              <a:t>Low hanging fruit</a:t>
            </a:r>
          </a:p>
          <a:p>
            <a:pPr>
              <a:lnSpc>
                <a:spcPct val="150000"/>
              </a:lnSpc>
            </a:pPr>
            <a:r>
              <a:rPr lang="en-AU" dirty="0"/>
              <a:t>Including pedagogy that has a UDL basis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374151"/>
                </a:solidFill>
                <a:latin typeface="Söhne"/>
              </a:rPr>
              <a:t>To present an </a:t>
            </a:r>
            <a:r>
              <a:rPr lang="en-US" b="1" i="1" dirty="0">
                <a:solidFill>
                  <a:srgbClr val="374151"/>
                </a:solidFill>
                <a:latin typeface="Söhne"/>
              </a:rPr>
              <a:t>achievable</a:t>
            </a:r>
            <a:r>
              <a:rPr lang="en-US" b="1" dirty="0">
                <a:solidFill>
                  <a:srgbClr val="374151"/>
                </a:solidFill>
                <a:latin typeface="Söhne"/>
              </a:rPr>
              <a:t> way to adapt your workflow to be create more inclusive student experience</a:t>
            </a:r>
          </a:p>
        </p:txBody>
      </p:sp>
      <p:pic>
        <p:nvPicPr>
          <p:cNvPr id="9" name="Picture 8" descr="A tablet displaying a progress bar stating 'Loading New skills'. It is next to a keyboard and glasses">
            <a:extLst>
              <a:ext uri="{FF2B5EF4-FFF2-40B4-BE49-F238E27FC236}">
                <a16:creationId xmlns:a16="http://schemas.microsoft.com/office/drawing/2014/main" id="{8E35B9F1-B438-50A8-E3F3-C7BEB908E3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7291" y="1471529"/>
            <a:ext cx="4192555" cy="31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307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7906B-7615-C77D-4D40-F11AEE481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 1: Remediate an inaccessible MS Word document</a:t>
            </a:r>
            <a:br>
              <a:rPr lang="en-US" dirty="0"/>
            </a:b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5F91B5-9B1E-AEC9-3E54-9920D2DA64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7854" y="2411163"/>
            <a:ext cx="10957594" cy="237544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800" dirty="0"/>
              <a:t>Demonstration using Microsoft Word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Highlight hacks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Will add links in the chat</a:t>
            </a:r>
          </a:p>
          <a:p>
            <a:pPr marL="95250" indent="0">
              <a:lnSpc>
                <a:spcPct val="150000"/>
              </a:lnSpc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36062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6CBECCC-C38F-5E28-63B2-7643027D5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601" y="300905"/>
            <a:ext cx="7574314" cy="797523"/>
          </a:xfrm>
        </p:spPr>
        <p:txBody>
          <a:bodyPr/>
          <a:lstStyle/>
          <a:p>
            <a:r>
              <a:rPr lang="en-AU" dirty="0"/>
              <a:t>Contacts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1A820054-758E-5637-E2B4-7E0E06E48412}"/>
              </a:ext>
            </a:extLst>
          </p:cNvPr>
          <p:cNvSpPr>
            <a:spLocks noGrp="1"/>
          </p:cNvSpPr>
          <p:nvPr>
            <p:ph type="body" idx="6"/>
          </p:nvPr>
        </p:nvSpPr>
        <p:spPr>
          <a:xfrm>
            <a:off x="6941975" y="1274644"/>
            <a:ext cx="5131837" cy="3381332"/>
          </a:xfrm>
        </p:spPr>
        <p:txBody>
          <a:bodyPr/>
          <a:lstStyle/>
          <a:p>
            <a:pPr algn="l"/>
            <a:r>
              <a:rPr lang="en-US" sz="2800" dirty="0"/>
              <a:t>Justin Wylie</a:t>
            </a:r>
          </a:p>
          <a:p>
            <a:pPr algn="l"/>
            <a:r>
              <a:rPr lang="en-US" sz="2800" dirty="0"/>
              <a:t>Learning Design &amp; Innovation</a:t>
            </a:r>
          </a:p>
          <a:p>
            <a:pPr algn="l"/>
            <a:r>
              <a:rPr lang="en-US" sz="2800" dirty="0"/>
              <a:t>CQ University</a:t>
            </a:r>
          </a:p>
          <a:p>
            <a:pPr algn="l"/>
            <a:endParaRPr lang="en-US" sz="2800" dirty="0"/>
          </a:p>
          <a:p>
            <a:pPr algn="l"/>
            <a:r>
              <a:rPr lang="en-US" sz="2800" dirty="0"/>
              <a:t>Email: j.wylie@cqu.edu.au</a:t>
            </a:r>
            <a:endParaRPr lang="en-AU" sz="2800" dirty="0"/>
          </a:p>
        </p:txBody>
      </p:sp>
      <p:pic>
        <p:nvPicPr>
          <p:cNvPr id="6" name="Picture 5" descr="Profile photo of Justin Wylie. Dark rimmed glasses, closely shaved head, beard and a ochre coloured shirt. The background is black and white AI generated art.">
            <a:extLst>
              <a:ext uri="{FF2B5EF4-FFF2-40B4-BE49-F238E27FC236}">
                <a16:creationId xmlns:a16="http://schemas.microsoft.com/office/drawing/2014/main" id="{2559014A-62EC-D713-777A-B894C552A8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079" y="1274644"/>
            <a:ext cx="6376187" cy="3586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95055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ADCET">
      <a:dk1>
        <a:srgbClr val="000000"/>
      </a:dk1>
      <a:lt1>
        <a:srgbClr val="FFFFFF"/>
      </a:lt1>
      <a:dk2>
        <a:srgbClr val="323232"/>
      </a:dk2>
      <a:lt2>
        <a:srgbClr val="B2B2B2"/>
      </a:lt2>
      <a:accent1>
        <a:srgbClr val="0089A8"/>
      </a:accent1>
      <a:accent2>
        <a:srgbClr val="00B7E0"/>
      </a:accent2>
      <a:accent3>
        <a:srgbClr val="000000"/>
      </a:accent3>
      <a:accent4>
        <a:srgbClr val="A5A5A5"/>
      </a:accent4>
      <a:accent5>
        <a:srgbClr val="53DFFF"/>
      </a:accent5>
      <a:accent6>
        <a:srgbClr val="8CEAFE"/>
      </a:accent6>
      <a:hlink>
        <a:srgbClr val="00B7E0"/>
      </a:hlink>
      <a:folHlink>
        <a:srgbClr val="00B7E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3435717-49c9-4489-9470-c7c98d62699d">
      <Terms xmlns="http://schemas.microsoft.com/office/infopath/2007/PartnerControls"/>
    </lcf76f155ced4ddcb4097134ff3c332f>
    <TaxCatchAll xmlns="242681ae-e6e2-4ee6-90fd-f2c0d11c7b09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5E3D60D9E6E04A88E6C46A8F8E80F5" ma:contentTypeVersion="13" ma:contentTypeDescription="Create a new document." ma:contentTypeScope="" ma:versionID="0102e17739e9ada5fd068af298699220">
  <xsd:schema xmlns:xsd="http://www.w3.org/2001/XMLSchema" xmlns:xs="http://www.w3.org/2001/XMLSchema" xmlns:p="http://schemas.microsoft.com/office/2006/metadata/properties" xmlns:ns2="43435717-49c9-4489-9470-c7c98d62699d" xmlns:ns3="242681ae-e6e2-4ee6-90fd-f2c0d11c7b09" targetNamespace="http://schemas.microsoft.com/office/2006/metadata/properties" ma:root="true" ma:fieldsID="26b463508315ee9b7d9eb8427db6bc5b" ns2:_="" ns3:_="">
    <xsd:import namespace="43435717-49c9-4489-9470-c7c98d62699d"/>
    <xsd:import namespace="242681ae-e6e2-4ee6-90fd-f2c0d11c7b0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435717-49c9-4489-9470-c7c98d6269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3be76f96-e7f0-4e7c-b4d8-bf0f4c547e1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2681ae-e6e2-4ee6-90fd-f2c0d11c7b09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bd00c8ac-6135-4edf-90aa-1e6137a64d6d}" ma:internalName="TaxCatchAll" ma:showField="CatchAllData" ma:web="242681ae-e6e2-4ee6-90fd-f2c0d11c7b0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633E022-EC21-417D-82F4-D1FA1D53ABC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0B4A057-D1D1-41A5-A0F9-4BCA4BF09A0C}">
  <ds:schemaRefs>
    <ds:schemaRef ds:uri="http://purl.org/dc/dcmitype/"/>
    <ds:schemaRef ds:uri="http://schemas.microsoft.com/office/2006/documentManagement/types"/>
    <ds:schemaRef ds:uri="43435717-49c9-4489-9470-c7c98d62699d"/>
    <ds:schemaRef ds:uri="http://purl.org/dc/elements/1.1/"/>
    <ds:schemaRef ds:uri="http://schemas.microsoft.com/office/2006/metadata/properties"/>
    <ds:schemaRef ds:uri="http://www.w3.org/XML/1998/namespace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242681ae-e6e2-4ee6-90fd-f2c0d11c7b09"/>
  </ds:schemaRefs>
</ds:datastoreItem>
</file>

<file path=customXml/itemProps3.xml><?xml version="1.0" encoding="utf-8"?>
<ds:datastoreItem xmlns:ds="http://schemas.openxmlformats.org/officeDocument/2006/customXml" ds:itemID="{80E4C7FE-C284-4229-B75A-E2F8982CB732}"/>
</file>

<file path=docMetadata/LabelInfo.xml><?xml version="1.0" encoding="utf-8"?>
<clbl:labelList xmlns:clbl="http://schemas.microsoft.com/office/2020/mipLabelMetadata">
  <clbl:label id="{fdade0c4-3fea-4320-ae53-1a1742aeff1e}" enabled="0" method="" siteId="{fdade0c4-3fea-4320-ae53-1a1742aeff1e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1047</TotalTime>
  <Words>370</Words>
  <Application>Microsoft Office PowerPoint</Application>
  <PresentationFormat>Widescreen</PresentationFormat>
  <Paragraphs>50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Arial,Sans-Serif</vt:lpstr>
      <vt:lpstr>Calibri</vt:lpstr>
      <vt:lpstr>Söhne</vt:lpstr>
      <vt:lpstr>2_Office Theme</vt:lpstr>
      <vt:lpstr>A hacker’s guide to UDL</vt:lpstr>
      <vt:lpstr>About this session</vt:lpstr>
      <vt:lpstr>Acknowledgement to traditional custodians</vt:lpstr>
      <vt:lpstr>What we’ll be doing in todays workshop</vt:lpstr>
      <vt:lpstr>Shared document for ideas/ thoughts</vt:lpstr>
      <vt:lpstr>Why “a hacker’s guide?”</vt:lpstr>
      <vt:lpstr>Activity 1: Remediate an inaccessible MS Word document </vt:lpstr>
      <vt:lpstr>Contacts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Katie Duncan</dc:creator>
  <cp:lastModifiedBy>Kylie Geard</cp:lastModifiedBy>
  <cp:revision>28</cp:revision>
  <dcterms:created xsi:type="dcterms:W3CDTF">2021-04-07T23:16:07Z</dcterms:created>
  <dcterms:modified xsi:type="dcterms:W3CDTF">2023-08-31T13:52:52Z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1a6c3db-1667-4f49-995a-8b9973972958_Enabled">
    <vt:lpwstr>true</vt:lpwstr>
  </property>
  <property fmtid="{D5CDD505-2E9C-101B-9397-08002B2CF9AE}" pid="3" name="MSIP_Label_51a6c3db-1667-4f49-995a-8b9973972958_SetDate">
    <vt:lpwstr>2021-04-07T23:16:08Z</vt:lpwstr>
  </property>
  <property fmtid="{D5CDD505-2E9C-101B-9397-08002B2CF9AE}" pid="4" name="MSIP_Label_51a6c3db-1667-4f49-995a-8b9973972958_Method">
    <vt:lpwstr>Standard</vt:lpwstr>
  </property>
  <property fmtid="{D5CDD505-2E9C-101B-9397-08002B2CF9AE}" pid="5" name="MSIP_Label_51a6c3db-1667-4f49-995a-8b9973972958_Name">
    <vt:lpwstr>UTS-Internal</vt:lpwstr>
  </property>
  <property fmtid="{D5CDD505-2E9C-101B-9397-08002B2CF9AE}" pid="6" name="MSIP_Label_51a6c3db-1667-4f49-995a-8b9973972958_SiteId">
    <vt:lpwstr>e8911c26-cf9f-4a9c-878e-527807be8791</vt:lpwstr>
  </property>
  <property fmtid="{D5CDD505-2E9C-101B-9397-08002B2CF9AE}" pid="7" name="MSIP_Label_51a6c3db-1667-4f49-995a-8b9973972958_ActionId">
    <vt:lpwstr>c86f6691-0e77-4151-be4b-70a846ccf7ed</vt:lpwstr>
  </property>
  <property fmtid="{D5CDD505-2E9C-101B-9397-08002B2CF9AE}" pid="8" name="MSIP_Label_51a6c3db-1667-4f49-995a-8b9973972958_ContentBits">
    <vt:lpwstr>0</vt:lpwstr>
  </property>
  <property fmtid="{D5CDD505-2E9C-101B-9397-08002B2CF9AE}" pid="9" name="ContentTypeId">
    <vt:lpwstr>0x010100595E3D60D9E6E04A88E6C46A8F8E80F5</vt:lpwstr>
  </property>
  <property fmtid="{D5CDD505-2E9C-101B-9397-08002B2CF9AE}" pid="10" name="MediaServiceImageTags">
    <vt:lpwstr/>
  </property>
</Properties>
</file>