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9"/>
  </p:notesMasterIdLst>
  <p:sldIdLst>
    <p:sldId id="344" r:id="rId5"/>
    <p:sldId id="526" r:id="rId6"/>
    <p:sldId id="555" r:id="rId7"/>
    <p:sldId id="557" r:id="rId8"/>
    <p:sldId id="540" r:id="rId9"/>
    <p:sldId id="559" r:id="rId10"/>
    <p:sldId id="562" r:id="rId11"/>
    <p:sldId id="533" r:id="rId12"/>
    <p:sldId id="558" r:id="rId13"/>
    <p:sldId id="561" r:id="rId14"/>
    <p:sldId id="563" r:id="rId15"/>
    <p:sldId id="564" r:id="rId16"/>
    <p:sldId id="543" r:id="rId17"/>
    <p:sldId id="55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D8C"/>
    <a:srgbClr val="EDF3F4"/>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3" autoAdjust="0"/>
    <p:restoredTop sz="90194" autoAdjust="0"/>
  </p:normalViewPr>
  <p:slideViewPr>
    <p:cSldViewPr snapToGrid="0">
      <p:cViewPr varScale="1">
        <p:scale>
          <a:sx n="96" d="100"/>
          <a:sy n="96" d="100"/>
        </p:scale>
        <p:origin x="26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Dinmore" userId="38222147-fd87-413e-82bc-78f678420889" providerId="ADAL" clId="{681C4656-AFD9-43FF-9AD2-5ADC4ED04E5B}"/>
    <pc:docChg chg="undo custSel addSld delSld modSld sldOrd">
      <pc:chgData name="Stuart Dinmore" userId="38222147-fd87-413e-82bc-78f678420889" providerId="ADAL" clId="{681C4656-AFD9-43FF-9AD2-5ADC4ED04E5B}" dt="2023-08-29T00:41:04.093" v="4577" actId="962"/>
      <pc:docMkLst>
        <pc:docMk/>
      </pc:docMkLst>
      <pc:sldChg chg="modSp mod">
        <pc:chgData name="Stuart Dinmore" userId="38222147-fd87-413e-82bc-78f678420889" providerId="ADAL" clId="{681C4656-AFD9-43FF-9AD2-5ADC4ED04E5B}" dt="2023-08-29T00:41:04.093" v="4577" actId="962"/>
        <pc:sldMkLst>
          <pc:docMk/>
          <pc:sldMk cId="2094061527" sldId="344"/>
        </pc:sldMkLst>
        <pc:spChg chg="mod">
          <ac:chgData name="Stuart Dinmore" userId="38222147-fd87-413e-82bc-78f678420889" providerId="ADAL" clId="{681C4656-AFD9-43FF-9AD2-5ADC4ED04E5B}" dt="2023-08-24T03:38:03.750" v="96" actId="255"/>
          <ac:spMkLst>
            <pc:docMk/>
            <pc:sldMk cId="2094061527" sldId="344"/>
            <ac:spMk id="2" creationId="{7B234991-99D4-2CC7-CB7F-020C21EBFFBD}"/>
          </ac:spMkLst>
        </pc:spChg>
        <pc:spChg chg="mod">
          <ac:chgData name="Stuart Dinmore" userId="38222147-fd87-413e-82bc-78f678420889" providerId="ADAL" clId="{681C4656-AFD9-43FF-9AD2-5ADC4ED04E5B}" dt="2023-08-24T03:37:50.768" v="95" actId="1076"/>
          <ac:spMkLst>
            <pc:docMk/>
            <pc:sldMk cId="2094061527" sldId="344"/>
            <ac:spMk id="7" creationId="{646AC9DA-37D8-2BDA-6921-451BB2ABC026}"/>
          </ac:spMkLst>
        </pc:spChg>
        <pc:picChg chg="mod">
          <ac:chgData name="Stuart Dinmore" userId="38222147-fd87-413e-82bc-78f678420889" providerId="ADAL" clId="{681C4656-AFD9-43FF-9AD2-5ADC4ED04E5B}" dt="2023-08-29T00:41:04.093" v="4577" actId="962"/>
          <ac:picMkLst>
            <pc:docMk/>
            <pc:sldMk cId="2094061527" sldId="344"/>
            <ac:picMk id="4" creationId="{CC4F98E9-071C-4D7E-28A4-D6C127D852EC}"/>
          </ac:picMkLst>
        </pc:picChg>
      </pc:sldChg>
      <pc:sldChg chg="modSp mod ord">
        <pc:chgData name="Stuart Dinmore" userId="38222147-fd87-413e-82bc-78f678420889" providerId="ADAL" clId="{681C4656-AFD9-43FF-9AD2-5ADC4ED04E5B}" dt="2023-08-25T00:56:52.448" v="2046" actId="1076"/>
        <pc:sldMkLst>
          <pc:docMk/>
          <pc:sldMk cId="58481184" sldId="526"/>
        </pc:sldMkLst>
        <pc:spChg chg="mod">
          <ac:chgData name="Stuart Dinmore" userId="38222147-fd87-413e-82bc-78f678420889" providerId="ADAL" clId="{681C4656-AFD9-43FF-9AD2-5ADC4ED04E5B}" dt="2023-08-25T00:56:52.448" v="2046" actId="1076"/>
          <ac:spMkLst>
            <pc:docMk/>
            <pc:sldMk cId="58481184" sldId="526"/>
            <ac:spMk id="3" creationId="{1542B101-338E-AD85-9A59-1EF56C679B2B}"/>
          </ac:spMkLst>
        </pc:spChg>
      </pc:sldChg>
      <pc:sldChg chg="addSp delSp modSp mod ord">
        <pc:chgData name="Stuart Dinmore" userId="38222147-fd87-413e-82bc-78f678420889" providerId="ADAL" clId="{681C4656-AFD9-43FF-9AD2-5ADC4ED04E5B}" dt="2023-08-28T09:36:44.869" v="3439" actId="1076"/>
        <pc:sldMkLst>
          <pc:docMk/>
          <pc:sldMk cId="745207419" sldId="533"/>
        </pc:sldMkLst>
        <pc:spChg chg="mod">
          <ac:chgData name="Stuart Dinmore" userId="38222147-fd87-413e-82bc-78f678420889" providerId="ADAL" clId="{681C4656-AFD9-43FF-9AD2-5ADC4ED04E5B}" dt="2023-08-25T04:16:59.118" v="2141" actId="14100"/>
          <ac:spMkLst>
            <pc:docMk/>
            <pc:sldMk cId="745207419" sldId="533"/>
            <ac:spMk id="2" creationId="{E628671E-86C6-2E42-BA03-FC4BA8A989CA}"/>
          </ac:spMkLst>
        </pc:spChg>
        <pc:graphicFrameChg chg="del">
          <ac:chgData name="Stuart Dinmore" userId="38222147-fd87-413e-82bc-78f678420889" providerId="ADAL" clId="{681C4656-AFD9-43FF-9AD2-5ADC4ED04E5B}" dt="2023-08-24T06:12:12.144" v="875" actId="21"/>
          <ac:graphicFrameMkLst>
            <pc:docMk/>
            <pc:sldMk cId="745207419" sldId="533"/>
            <ac:graphicFrameMk id="12" creationId="{B4D3DE87-1B28-3BA8-3207-E3C9CFF2561B}"/>
          </ac:graphicFrameMkLst>
        </pc:graphicFrameChg>
        <pc:picChg chg="add mod modCrop">
          <ac:chgData name="Stuart Dinmore" userId="38222147-fd87-413e-82bc-78f678420889" providerId="ADAL" clId="{681C4656-AFD9-43FF-9AD2-5ADC4ED04E5B}" dt="2023-08-28T09:36:44.869" v="3439" actId="1076"/>
          <ac:picMkLst>
            <pc:docMk/>
            <pc:sldMk cId="745207419" sldId="533"/>
            <ac:picMk id="4" creationId="{E86899E7-D07C-8721-08BD-88545EFD4219}"/>
          </ac:picMkLst>
        </pc:picChg>
      </pc:sldChg>
      <pc:sldChg chg="modSp mod">
        <pc:chgData name="Stuart Dinmore" userId="38222147-fd87-413e-82bc-78f678420889" providerId="ADAL" clId="{681C4656-AFD9-43FF-9AD2-5ADC4ED04E5B}" dt="2023-08-28T05:57:33.953" v="3102" actId="113"/>
        <pc:sldMkLst>
          <pc:docMk/>
          <pc:sldMk cId="1812307906" sldId="540"/>
        </pc:sldMkLst>
        <pc:spChg chg="mod">
          <ac:chgData name="Stuart Dinmore" userId="38222147-fd87-413e-82bc-78f678420889" providerId="ADAL" clId="{681C4656-AFD9-43FF-9AD2-5ADC4ED04E5B}" dt="2023-08-25T04:35:31.684" v="2240"/>
          <ac:spMkLst>
            <pc:docMk/>
            <pc:sldMk cId="1812307906" sldId="540"/>
            <ac:spMk id="2" creationId="{EC56817F-6532-1548-905D-5B55BD72A234}"/>
          </ac:spMkLst>
        </pc:spChg>
        <pc:spChg chg="mod">
          <ac:chgData name="Stuart Dinmore" userId="38222147-fd87-413e-82bc-78f678420889" providerId="ADAL" clId="{681C4656-AFD9-43FF-9AD2-5ADC4ED04E5B}" dt="2023-08-28T05:57:33.953" v="3102" actId="113"/>
          <ac:spMkLst>
            <pc:docMk/>
            <pc:sldMk cId="1812307906" sldId="540"/>
            <ac:spMk id="3" creationId="{329D3A2F-0DA5-0B49-8BEB-F91F5C149F52}"/>
          </ac:spMkLst>
        </pc:spChg>
      </pc:sldChg>
      <pc:sldChg chg="addSp delSp modSp mod">
        <pc:chgData name="Stuart Dinmore" userId="38222147-fd87-413e-82bc-78f678420889" providerId="ADAL" clId="{681C4656-AFD9-43FF-9AD2-5ADC4ED04E5B}" dt="2023-08-28T09:58:29.395" v="4538" actId="962"/>
        <pc:sldMkLst>
          <pc:docMk/>
          <pc:sldMk cId="692082286" sldId="543"/>
        </pc:sldMkLst>
        <pc:spChg chg="add del mod">
          <ac:chgData name="Stuart Dinmore" userId="38222147-fd87-413e-82bc-78f678420889" providerId="ADAL" clId="{681C4656-AFD9-43FF-9AD2-5ADC4ED04E5B}" dt="2023-08-28T09:56:39.963" v="4362" actId="14100"/>
          <ac:spMkLst>
            <pc:docMk/>
            <pc:sldMk cId="692082286" sldId="543"/>
            <ac:spMk id="3" creationId="{31BA7D5D-17DD-FC44-8686-FDFE68CECB7D}"/>
          </ac:spMkLst>
        </pc:spChg>
        <pc:picChg chg="add del mod">
          <ac:chgData name="Stuart Dinmore" userId="38222147-fd87-413e-82bc-78f678420889" providerId="ADAL" clId="{681C4656-AFD9-43FF-9AD2-5ADC4ED04E5B}" dt="2023-08-28T09:58:29.395" v="4538" actId="962"/>
          <ac:picMkLst>
            <pc:docMk/>
            <pc:sldMk cId="692082286" sldId="543"/>
            <ac:picMk id="1026" creationId="{AB4CFF1E-0753-96D1-960E-6054E62ECDCC}"/>
          </ac:picMkLst>
        </pc:picChg>
      </pc:sldChg>
      <pc:sldChg chg="modSp del mod">
        <pc:chgData name="Stuart Dinmore" userId="38222147-fd87-413e-82bc-78f678420889" providerId="ADAL" clId="{681C4656-AFD9-43FF-9AD2-5ADC4ED04E5B}" dt="2023-08-25T04:47:24.403" v="2499" actId="47"/>
        <pc:sldMkLst>
          <pc:docMk/>
          <pc:sldMk cId="4060758831" sldId="551"/>
        </pc:sldMkLst>
        <pc:picChg chg="mod">
          <ac:chgData name="Stuart Dinmore" userId="38222147-fd87-413e-82bc-78f678420889" providerId="ADAL" clId="{681C4656-AFD9-43FF-9AD2-5ADC4ED04E5B}" dt="2023-08-24T06:21:09.896" v="1491" actId="962"/>
          <ac:picMkLst>
            <pc:docMk/>
            <pc:sldMk cId="4060758831" sldId="551"/>
            <ac:picMk id="24" creationId="{AE8DEA8C-E5AA-0F1B-AC23-C13646380973}"/>
          </ac:picMkLst>
        </pc:picChg>
      </pc:sldChg>
      <pc:sldChg chg="delSp modSp mod ord modTransition">
        <pc:chgData name="Stuart Dinmore" userId="38222147-fd87-413e-82bc-78f678420889" providerId="ADAL" clId="{681C4656-AFD9-43FF-9AD2-5ADC4ED04E5B}" dt="2023-08-28T10:03:24.426" v="4571"/>
        <pc:sldMkLst>
          <pc:docMk/>
          <pc:sldMk cId="122295055" sldId="553"/>
        </pc:sldMkLst>
        <pc:spChg chg="mod">
          <ac:chgData name="Stuart Dinmore" userId="38222147-fd87-413e-82bc-78f678420889" providerId="ADAL" clId="{681C4656-AFD9-43FF-9AD2-5ADC4ED04E5B}" dt="2023-08-25T04:49:19.291" v="2655" actId="20577"/>
          <ac:spMkLst>
            <pc:docMk/>
            <pc:sldMk cId="122295055" sldId="553"/>
            <ac:spMk id="4" creationId="{56CBECCC-C38F-5E28-63B2-7643027D55A8}"/>
          </ac:spMkLst>
        </pc:spChg>
        <pc:spChg chg="mod">
          <ac:chgData name="Stuart Dinmore" userId="38222147-fd87-413e-82bc-78f678420889" providerId="ADAL" clId="{681C4656-AFD9-43FF-9AD2-5ADC4ED04E5B}" dt="2023-08-25T04:49:35.615" v="2658" actId="1076"/>
          <ac:spMkLst>
            <pc:docMk/>
            <pc:sldMk cId="122295055" sldId="553"/>
            <ac:spMk id="22" creationId="{60176525-4361-E4F8-68F4-6D5C1F054192}"/>
          </ac:spMkLst>
        </pc:spChg>
        <pc:spChg chg="del">
          <ac:chgData name="Stuart Dinmore" userId="38222147-fd87-413e-82bc-78f678420889" providerId="ADAL" clId="{681C4656-AFD9-43FF-9AD2-5ADC4ED04E5B}" dt="2023-08-25T04:49:07.347" v="2653" actId="21"/>
          <ac:spMkLst>
            <pc:docMk/>
            <pc:sldMk cId="122295055" sldId="553"/>
            <ac:spMk id="23" creationId="{1A820054-758E-5637-E2B4-7E0E06E48412}"/>
          </ac:spMkLst>
        </pc:spChg>
      </pc:sldChg>
      <pc:sldChg chg="del">
        <pc:chgData name="Stuart Dinmore" userId="38222147-fd87-413e-82bc-78f678420889" providerId="ADAL" clId="{681C4656-AFD9-43FF-9AD2-5ADC4ED04E5B}" dt="2023-08-25T04:47:37.772" v="2501" actId="47"/>
        <pc:sldMkLst>
          <pc:docMk/>
          <pc:sldMk cId="1563887401" sldId="554"/>
        </pc:sldMkLst>
      </pc:sldChg>
      <pc:sldChg chg="modSp mod">
        <pc:chgData name="Stuart Dinmore" userId="38222147-fd87-413e-82bc-78f678420889" providerId="ADAL" clId="{681C4656-AFD9-43FF-9AD2-5ADC4ED04E5B}" dt="2023-08-24T03:43:36.018" v="465" actId="313"/>
        <pc:sldMkLst>
          <pc:docMk/>
          <pc:sldMk cId="1143932597" sldId="555"/>
        </pc:sldMkLst>
        <pc:spChg chg="mod">
          <ac:chgData name="Stuart Dinmore" userId="38222147-fd87-413e-82bc-78f678420889" providerId="ADAL" clId="{681C4656-AFD9-43FF-9AD2-5ADC4ED04E5B}" dt="2023-08-24T03:43:36.018" v="465" actId="313"/>
          <ac:spMkLst>
            <pc:docMk/>
            <pc:sldMk cId="1143932597" sldId="555"/>
            <ac:spMk id="4" creationId="{67B36043-17AC-85C7-6490-DEA78759496F}"/>
          </ac:spMkLst>
        </pc:spChg>
      </pc:sldChg>
      <pc:sldChg chg="modSp mod">
        <pc:chgData name="Stuart Dinmore" userId="38222147-fd87-413e-82bc-78f678420889" providerId="ADAL" clId="{681C4656-AFD9-43FF-9AD2-5ADC4ED04E5B}" dt="2023-08-28T05:57:17.362" v="3101" actId="113"/>
        <pc:sldMkLst>
          <pc:docMk/>
          <pc:sldMk cId="3774283345" sldId="557"/>
        </pc:sldMkLst>
        <pc:spChg chg="mod">
          <ac:chgData name="Stuart Dinmore" userId="38222147-fd87-413e-82bc-78f678420889" providerId="ADAL" clId="{681C4656-AFD9-43FF-9AD2-5ADC4ED04E5B}" dt="2023-08-28T05:57:17.362" v="3101" actId="113"/>
          <ac:spMkLst>
            <pc:docMk/>
            <pc:sldMk cId="3774283345" sldId="557"/>
            <ac:spMk id="3" creationId="{1542B101-338E-AD85-9A59-1EF56C679B2B}"/>
          </ac:spMkLst>
        </pc:spChg>
      </pc:sldChg>
      <pc:sldChg chg="addSp delSp modSp add mod ord">
        <pc:chgData name="Stuart Dinmore" userId="38222147-fd87-413e-82bc-78f678420889" providerId="ADAL" clId="{681C4656-AFD9-43FF-9AD2-5ADC4ED04E5B}" dt="2023-08-28T06:16:42.378" v="3344" actId="962"/>
        <pc:sldMkLst>
          <pc:docMk/>
          <pc:sldMk cId="2772027901" sldId="558"/>
        </pc:sldMkLst>
        <pc:spChg chg="mod">
          <ac:chgData name="Stuart Dinmore" userId="38222147-fd87-413e-82bc-78f678420889" providerId="ADAL" clId="{681C4656-AFD9-43FF-9AD2-5ADC4ED04E5B}" dt="2023-08-25T04:28:41.982" v="2237" actId="122"/>
          <ac:spMkLst>
            <pc:docMk/>
            <pc:sldMk cId="2772027901" sldId="558"/>
            <ac:spMk id="2" creationId="{E628671E-86C6-2E42-BA03-FC4BA8A989CA}"/>
          </ac:spMkLst>
        </pc:spChg>
        <pc:graphicFrameChg chg="del">
          <ac:chgData name="Stuart Dinmore" userId="38222147-fd87-413e-82bc-78f678420889" providerId="ADAL" clId="{681C4656-AFD9-43FF-9AD2-5ADC4ED04E5B}" dt="2023-08-24T06:17:26.473" v="1177" actId="21"/>
          <ac:graphicFrameMkLst>
            <pc:docMk/>
            <pc:sldMk cId="2772027901" sldId="558"/>
            <ac:graphicFrameMk id="12" creationId="{B4D3DE87-1B28-3BA8-3207-E3C9CFF2561B}"/>
          </ac:graphicFrameMkLst>
        </pc:graphicFrameChg>
        <pc:picChg chg="add mod modCrop">
          <ac:chgData name="Stuart Dinmore" userId="38222147-fd87-413e-82bc-78f678420889" providerId="ADAL" clId="{681C4656-AFD9-43FF-9AD2-5ADC4ED04E5B}" dt="2023-08-28T06:16:42.378" v="3344" actId="962"/>
          <ac:picMkLst>
            <pc:docMk/>
            <pc:sldMk cId="2772027901" sldId="558"/>
            <ac:picMk id="4" creationId="{63CF8676-B201-CE80-9BBA-D4842FFB0545}"/>
          </ac:picMkLst>
        </pc:picChg>
      </pc:sldChg>
      <pc:sldChg chg="new del">
        <pc:chgData name="Stuart Dinmore" userId="38222147-fd87-413e-82bc-78f678420889" providerId="ADAL" clId="{681C4656-AFD9-43FF-9AD2-5ADC4ED04E5B}" dt="2023-08-24T05:59:13.628" v="469" actId="680"/>
        <pc:sldMkLst>
          <pc:docMk/>
          <pc:sldMk cId="3053774005" sldId="558"/>
        </pc:sldMkLst>
      </pc:sldChg>
      <pc:sldChg chg="addSp delSp modSp add mod ord modNotesTx">
        <pc:chgData name="Stuart Dinmore" userId="38222147-fd87-413e-82bc-78f678420889" providerId="ADAL" clId="{681C4656-AFD9-43FF-9AD2-5ADC4ED04E5B}" dt="2023-08-25T04:38:05.780" v="2346" actId="20577"/>
        <pc:sldMkLst>
          <pc:docMk/>
          <pc:sldMk cId="380598043" sldId="559"/>
        </pc:sldMkLst>
        <pc:spChg chg="mod">
          <ac:chgData name="Stuart Dinmore" userId="38222147-fd87-413e-82bc-78f678420889" providerId="ADAL" clId="{681C4656-AFD9-43FF-9AD2-5ADC4ED04E5B}" dt="2023-08-25T00:49:17.655" v="1608" actId="14100"/>
          <ac:spMkLst>
            <pc:docMk/>
            <pc:sldMk cId="380598043" sldId="559"/>
            <ac:spMk id="2" creationId="{E628671E-86C6-2E42-BA03-FC4BA8A989CA}"/>
          </ac:spMkLst>
        </pc:spChg>
        <pc:graphicFrameChg chg="del">
          <ac:chgData name="Stuart Dinmore" userId="38222147-fd87-413e-82bc-78f678420889" providerId="ADAL" clId="{681C4656-AFD9-43FF-9AD2-5ADC4ED04E5B}" dt="2023-08-24T06:03:17.941" v="472" actId="21"/>
          <ac:graphicFrameMkLst>
            <pc:docMk/>
            <pc:sldMk cId="380598043" sldId="559"/>
            <ac:graphicFrameMk id="12" creationId="{B4D3DE87-1B28-3BA8-3207-E3C9CFF2561B}"/>
          </ac:graphicFrameMkLst>
        </pc:graphicFrameChg>
        <pc:picChg chg="add mod modCrop">
          <ac:chgData name="Stuart Dinmore" userId="38222147-fd87-413e-82bc-78f678420889" providerId="ADAL" clId="{681C4656-AFD9-43FF-9AD2-5ADC4ED04E5B}" dt="2023-08-25T00:49:30.603" v="1611" actId="1076"/>
          <ac:picMkLst>
            <pc:docMk/>
            <pc:sldMk cId="380598043" sldId="559"/>
            <ac:picMk id="4" creationId="{007D86E2-B56A-F4A3-A7E6-8EE33F96917D}"/>
          </ac:picMkLst>
        </pc:picChg>
      </pc:sldChg>
      <pc:sldChg chg="new del">
        <pc:chgData name="Stuart Dinmore" userId="38222147-fd87-413e-82bc-78f678420889" providerId="ADAL" clId="{681C4656-AFD9-43FF-9AD2-5ADC4ED04E5B}" dt="2023-08-24T05:59:12.936" v="468" actId="680"/>
        <pc:sldMkLst>
          <pc:docMk/>
          <pc:sldMk cId="3983969225" sldId="559"/>
        </pc:sldMkLst>
      </pc:sldChg>
      <pc:sldChg chg="add del">
        <pc:chgData name="Stuart Dinmore" userId="38222147-fd87-413e-82bc-78f678420889" providerId="ADAL" clId="{681C4656-AFD9-43FF-9AD2-5ADC4ED04E5B}" dt="2023-08-25T04:47:29.222" v="2500" actId="2696"/>
        <pc:sldMkLst>
          <pc:docMk/>
          <pc:sldMk cId="3139399738" sldId="560"/>
        </pc:sldMkLst>
      </pc:sldChg>
      <pc:sldChg chg="modSp add mod ord">
        <pc:chgData name="Stuart Dinmore" userId="38222147-fd87-413e-82bc-78f678420889" providerId="ADAL" clId="{681C4656-AFD9-43FF-9AD2-5ADC4ED04E5B}" dt="2023-08-25T04:47:11.388" v="2498"/>
        <pc:sldMkLst>
          <pc:docMk/>
          <pc:sldMk cId="2355596226" sldId="561"/>
        </pc:sldMkLst>
        <pc:spChg chg="mod">
          <ac:chgData name="Stuart Dinmore" userId="38222147-fd87-413e-82bc-78f678420889" providerId="ADAL" clId="{681C4656-AFD9-43FF-9AD2-5ADC4ED04E5B}" dt="2023-08-25T04:39:13.078" v="2376" actId="20577"/>
          <ac:spMkLst>
            <pc:docMk/>
            <pc:sldMk cId="2355596226" sldId="561"/>
            <ac:spMk id="2" creationId="{EC56817F-6532-1548-905D-5B55BD72A234}"/>
          </ac:spMkLst>
        </pc:spChg>
        <pc:spChg chg="mod">
          <ac:chgData name="Stuart Dinmore" userId="38222147-fd87-413e-82bc-78f678420889" providerId="ADAL" clId="{681C4656-AFD9-43FF-9AD2-5ADC4ED04E5B}" dt="2023-08-25T00:47:54.384" v="1554" actId="12"/>
          <ac:spMkLst>
            <pc:docMk/>
            <pc:sldMk cId="2355596226" sldId="561"/>
            <ac:spMk id="3" creationId="{329D3A2F-0DA5-0B49-8BEB-F91F5C149F52}"/>
          </ac:spMkLst>
        </pc:spChg>
      </pc:sldChg>
      <pc:sldChg chg="modSp add mod ord">
        <pc:chgData name="Stuart Dinmore" userId="38222147-fd87-413e-82bc-78f678420889" providerId="ADAL" clId="{681C4656-AFD9-43FF-9AD2-5ADC4ED04E5B}" dt="2023-08-28T06:52:46.068" v="3438" actId="5793"/>
        <pc:sldMkLst>
          <pc:docMk/>
          <pc:sldMk cId="635347105" sldId="562"/>
        </pc:sldMkLst>
        <pc:spChg chg="mod">
          <ac:chgData name="Stuart Dinmore" userId="38222147-fd87-413e-82bc-78f678420889" providerId="ADAL" clId="{681C4656-AFD9-43FF-9AD2-5ADC4ED04E5B}" dt="2023-08-25T04:44:48.076" v="2441" actId="20577"/>
          <ac:spMkLst>
            <pc:docMk/>
            <pc:sldMk cId="635347105" sldId="562"/>
            <ac:spMk id="2" creationId="{EC56817F-6532-1548-905D-5B55BD72A234}"/>
          </ac:spMkLst>
        </pc:spChg>
        <pc:spChg chg="mod">
          <ac:chgData name="Stuart Dinmore" userId="38222147-fd87-413e-82bc-78f678420889" providerId="ADAL" clId="{681C4656-AFD9-43FF-9AD2-5ADC4ED04E5B}" dt="2023-08-28T06:52:46.068" v="3438" actId="5793"/>
          <ac:spMkLst>
            <pc:docMk/>
            <pc:sldMk cId="635347105" sldId="562"/>
            <ac:spMk id="3" creationId="{329D3A2F-0DA5-0B49-8BEB-F91F5C149F52}"/>
          </ac:spMkLst>
        </pc:spChg>
      </pc:sldChg>
      <pc:sldChg chg="addSp modSp add mod">
        <pc:chgData name="Stuart Dinmore" userId="38222147-fd87-413e-82bc-78f678420889" providerId="ADAL" clId="{681C4656-AFD9-43FF-9AD2-5ADC4ED04E5B}" dt="2023-08-29T00:40:27.006" v="4576" actId="20577"/>
        <pc:sldMkLst>
          <pc:docMk/>
          <pc:sldMk cId="491274622" sldId="563"/>
        </pc:sldMkLst>
        <pc:spChg chg="mod">
          <ac:chgData name="Stuart Dinmore" userId="38222147-fd87-413e-82bc-78f678420889" providerId="ADAL" clId="{681C4656-AFD9-43FF-9AD2-5ADC4ED04E5B}" dt="2023-08-25T04:45:32.855" v="2471" actId="20577"/>
          <ac:spMkLst>
            <pc:docMk/>
            <pc:sldMk cId="491274622" sldId="563"/>
            <ac:spMk id="2" creationId="{EC56817F-6532-1548-905D-5B55BD72A234}"/>
          </ac:spMkLst>
        </pc:spChg>
        <pc:spChg chg="mod">
          <ac:chgData name="Stuart Dinmore" userId="38222147-fd87-413e-82bc-78f678420889" providerId="ADAL" clId="{681C4656-AFD9-43FF-9AD2-5ADC4ED04E5B}" dt="2023-08-29T00:40:27.006" v="4576" actId="20577"/>
          <ac:spMkLst>
            <pc:docMk/>
            <pc:sldMk cId="491274622" sldId="563"/>
            <ac:spMk id="3" creationId="{329D3A2F-0DA5-0B49-8BEB-F91F5C149F52}"/>
          </ac:spMkLst>
        </pc:spChg>
        <pc:picChg chg="add mod">
          <ac:chgData name="Stuart Dinmore" userId="38222147-fd87-413e-82bc-78f678420889" providerId="ADAL" clId="{681C4656-AFD9-43FF-9AD2-5ADC4ED04E5B}" dt="2023-08-28T09:37:28.557" v="3442" actId="1076"/>
          <ac:picMkLst>
            <pc:docMk/>
            <pc:sldMk cId="491274622" sldId="563"/>
            <ac:picMk id="5" creationId="{6909940A-291C-C0DD-7C52-1CBCA1785697}"/>
          </ac:picMkLst>
        </pc:picChg>
      </pc:sldChg>
      <pc:sldChg chg="modSp add mod">
        <pc:chgData name="Stuart Dinmore" userId="38222147-fd87-413e-82bc-78f678420889" providerId="ADAL" clId="{681C4656-AFD9-43FF-9AD2-5ADC4ED04E5B}" dt="2023-08-28T09:51:48.566" v="4351" actId="20577"/>
        <pc:sldMkLst>
          <pc:docMk/>
          <pc:sldMk cId="2434800129" sldId="564"/>
        </pc:sldMkLst>
        <pc:spChg chg="mod">
          <ac:chgData name="Stuart Dinmore" userId="38222147-fd87-413e-82bc-78f678420889" providerId="ADAL" clId="{681C4656-AFD9-43FF-9AD2-5ADC4ED04E5B}" dt="2023-08-25T04:46:33.363" v="2494" actId="20577"/>
          <ac:spMkLst>
            <pc:docMk/>
            <pc:sldMk cId="2434800129" sldId="564"/>
            <ac:spMk id="2" creationId="{EC56817F-6532-1548-905D-5B55BD72A234}"/>
          </ac:spMkLst>
        </pc:spChg>
        <pc:spChg chg="mod">
          <ac:chgData name="Stuart Dinmore" userId="38222147-fd87-413e-82bc-78f678420889" providerId="ADAL" clId="{681C4656-AFD9-43FF-9AD2-5ADC4ED04E5B}" dt="2023-08-28T09:51:48.566" v="4351" actId="20577"/>
          <ac:spMkLst>
            <pc:docMk/>
            <pc:sldMk cId="2434800129" sldId="564"/>
            <ac:spMk id="3" creationId="{329D3A2F-0DA5-0B49-8BEB-F91F5C149F52}"/>
          </ac:spMkLst>
        </pc:spChg>
      </pc:sldChg>
    </pc:docChg>
  </pc:docChgLst>
  <pc:docChgLst>
    <pc:chgData name="Kylie Geard" userId="b930dff3-5db0-4b18-9d4c-f929b90677dc" providerId="ADAL" clId="{E988DDD2-A7D4-4C1E-8694-AFEFF77E787A}"/>
    <pc:docChg chg="undo redo custSel addSld delSld modSld">
      <pc:chgData name="Kylie Geard" userId="b930dff3-5db0-4b18-9d4c-f929b90677dc" providerId="ADAL" clId="{E988DDD2-A7D4-4C1E-8694-AFEFF77E787A}" dt="2023-08-31T11:53:57.944" v="33" actId="6549"/>
      <pc:docMkLst>
        <pc:docMk/>
      </pc:docMkLst>
      <pc:sldChg chg="modNotesTx">
        <pc:chgData name="Kylie Geard" userId="b930dff3-5db0-4b18-9d4c-f929b90677dc" providerId="ADAL" clId="{E988DDD2-A7D4-4C1E-8694-AFEFF77E787A}" dt="2023-08-31T11:53:13.756" v="24" actId="6549"/>
        <pc:sldMkLst>
          <pc:docMk/>
          <pc:sldMk cId="2094061527" sldId="344"/>
        </pc:sldMkLst>
      </pc:sldChg>
      <pc:sldChg chg="add del">
        <pc:chgData name="Kylie Geard" userId="b930dff3-5db0-4b18-9d4c-f929b90677dc" providerId="ADAL" clId="{E988DDD2-A7D4-4C1E-8694-AFEFF77E787A}" dt="2023-08-31T11:53:25.207" v="28" actId="47"/>
        <pc:sldMkLst>
          <pc:docMk/>
          <pc:sldMk cId="58481184" sldId="526"/>
        </pc:sldMkLst>
      </pc:sldChg>
      <pc:sldChg chg="modNotesTx">
        <pc:chgData name="Kylie Geard" userId="b930dff3-5db0-4b18-9d4c-f929b90677dc" providerId="ADAL" clId="{E988DDD2-A7D4-4C1E-8694-AFEFF77E787A}" dt="2023-08-31T11:53:47.931" v="31" actId="6549"/>
        <pc:sldMkLst>
          <pc:docMk/>
          <pc:sldMk cId="745207419" sldId="533"/>
        </pc:sldMkLst>
      </pc:sldChg>
      <pc:sldChg chg="add del">
        <pc:chgData name="Kylie Geard" userId="b930dff3-5db0-4b18-9d4c-f929b90677dc" providerId="ADAL" clId="{E988DDD2-A7D4-4C1E-8694-AFEFF77E787A}" dt="2023-08-31T11:53:06.443" v="19" actId="47"/>
        <pc:sldMkLst>
          <pc:docMk/>
          <pc:sldMk cId="1812307906" sldId="540"/>
        </pc:sldMkLst>
      </pc:sldChg>
      <pc:sldChg chg="modNotesTx">
        <pc:chgData name="Kylie Geard" userId="b930dff3-5db0-4b18-9d4c-f929b90677dc" providerId="ADAL" clId="{E988DDD2-A7D4-4C1E-8694-AFEFF77E787A}" dt="2023-08-31T11:53:57.944" v="33" actId="6549"/>
        <pc:sldMkLst>
          <pc:docMk/>
          <pc:sldMk cId="692082286" sldId="543"/>
        </pc:sldMkLst>
      </pc:sldChg>
      <pc:sldChg chg="modNotesTx">
        <pc:chgData name="Kylie Geard" userId="b930dff3-5db0-4b18-9d4c-f929b90677dc" providerId="ADAL" clId="{E988DDD2-A7D4-4C1E-8694-AFEFF77E787A}" dt="2023-08-31T11:53:36.255" v="29" actId="6549"/>
        <pc:sldMkLst>
          <pc:docMk/>
          <pc:sldMk cId="1143932597" sldId="555"/>
        </pc:sldMkLst>
      </pc:sldChg>
      <pc:sldChg chg="add del">
        <pc:chgData name="Kylie Geard" userId="b930dff3-5db0-4b18-9d4c-f929b90677dc" providerId="ADAL" clId="{E988DDD2-A7D4-4C1E-8694-AFEFF77E787A}" dt="2023-08-31T11:53:06.449" v="20" actId="47"/>
        <pc:sldMkLst>
          <pc:docMk/>
          <pc:sldMk cId="3774283345" sldId="557"/>
        </pc:sldMkLst>
      </pc:sldChg>
      <pc:sldChg chg="modNotesTx">
        <pc:chgData name="Kylie Geard" userId="b930dff3-5db0-4b18-9d4c-f929b90677dc" providerId="ADAL" clId="{E988DDD2-A7D4-4C1E-8694-AFEFF77E787A}" dt="2023-08-31T11:53:51.575" v="32" actId="6549"/>
        <pc:sldMkLst>
          <pc:docMk/>
          <pc:sldMk cId="2772027901" sldId="558"/>
        </pc:sldMkLst>
      </pc:sldChg>
      <pc:sldChg chg="modNotesTx">
        <pc:chgData name="Kylie Geard" userId="b930dff3-5db0-4b18-9d4c-f929b90677dc" providerId="ADAL" clId="{E988DDD2-A7D4-4C1E-8694-AFEFF77E787A}" dt="2023-08-31T11:53:42.317" v="30" actId="6549"/>
        <pc:sldMkLst>
          <pc:docMk/>
          <pc:sldMk cId="380598043" sldId="559"/>
        </pc:sldMkLst>
      </pc:sldChg>
      <pc:sldChg chg="add del">
        <pc:chgData name="Kylie Geard" userId="b930dff3-5db0-4b18-9d4c-f929b90677dc" providerId="ADAL" clId="{E988DDD2-A7D4-4C1E-8694-AFEFF77E787A}" dt="2023-08-31T11:52:56.804" v="14" actId="47"/>
        <pc:sldMkLst>
          <pc:docMk/>
          <pc:sldMk cId="2355596226" sldId="561"/>
        </pc:sldMkLst>
      </pc:sldChg>
      <pc:sldChg chg="add del">
        <pc:chgData name="Kylie Geard" userId="b930dff3-5db0-4b18-9d4c-f929b90677dc" providerId="ADAL" clId="{E988DDD2-A7D4-4C1E-8694-AFEFF77E787A}" dt="2023-08-31T11:53:02.268" v="17" actId="47"/>
        <pc:sldMkLst>
          <pc:docMk/>
          <pc:sldMk cId="635347105" sldId="562"/>
        </pc:sldMkLst>
      </pc:sldChg>
      <pc:sldChg chg="add del">
        <pc:chgData name="Kylie Geard" userId="b930dff3-5db0-4b18-9d4c-f929b90677dc" providerId="ADAL" clId="{E988DDD2-A7D4-4C1E-8694-AFEFF77E787A}" dt="2023-08-31T11:52:55.662" v="13" actId="47"/>
        <pc:sldMkLst>
          <pc:docMk/>
          <pc:sldMk cId="491274622" sldId="563"/>
        </pc:sldMkLst>
      </pc:sldChg>
      <pc:sldChg chg="add del">
        <pc:chgData name="Kylie Geard" userId="b930dff3-5db0-4b18-9d4c-f929b90677dc" providerId="ADAL" clId="{E988DDD2-A7D4-4C1E-8694-AFEFF77E787A}" dt="2023-08-31T11:52:54.997" v="12" actId="47"/>
        <pc:sldMkLst>
          <pc:docMk/>
          <pc:sldMk cId="2434800129" sldId="5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10</a:t>
            </a:fld>
            <a:endParaRPr lang="en-US"/>
          </a:p>
        </p:txBody>
      </p:sp>
    </p:spTree>
    <p:extLst>
      <p:ext uri="{BB962C8B-B14F-4D97-AF65-F5344CB8AC3E}">
        <p14:creationId xmlns:p14="http://schemas.microsoft.com/office/powerpoint/2010/main" val="131652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11</a:t>
            </a:fld>
            <a:endParaRPr lang="en-US"/>
          </a:p>
        </p:txBody>
      </p:sp>
    </p:spTree>
    <p:extLst>
      <p:ext uri="{BB962C8B-B14F-4D97-AF65-F5344CB8AC3E}">
        <p14:creationId xmlns:p14="http://schemas.microsoft.com/office/powerpoint/2010/main" val="360498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12</a:t>
            </a:fld>
            <a:endParaRPr lang="en-US"/>
          </a:p>
        </p:txBody>
      </p:sp>
    </p:spTree>
    <p:extLst>
      <p:ext uri="{BB962C8B-B14F-4D97-AF65-F5344CB8AC3E}">
        <p14:creationId xmlns:p14="http://schemas.microsoft.com/office/powerpoint/2010/main" val="58073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13</a:t>
            </a:fld>
            <a:endParaRPr lang="en-US"/>
          </a:p>
        </p:txBody>
      </p:sp>
    </p:spTree>
    <p:extLst>
      <p:ext uri="{BB962C8B-B14F-4D97-AF65-F5344CB8AC3E}">
        <p14:creationId xmlns:p14="http://schemas.microsoft.com/office/powerpoint/2010/main" val="125368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a:t>
            </a:fld>
            <a:endParaRPr lang="en-US"/>
          </a:p>
        </p:txBody>
      </p:sp>
    </p:spTree>
    <p:extLst>
      <p:ext uri="{BB962C8B-B14F-4D97-AF65-F5344CB8AC3E}">
        <p14:creationId xmlns:p14="http://schemas.microsoft.com/office/powerpoint/2010/main" val="204877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3</a:t>
            </a:fld>
            <a:endParaRPr lang="en-US"/>
          </a:p>
        </p:txBody>
      </p:sp>
    </p:spTree>
    <p:extLst>
      <p:ext uri="{BB962C8B-B14F-4D97-AF65-F5344CB8AC3E}">
        <p14:creationId xmlns:p14="http://schemas.microsoft.com/office/powerpoint/2010/main" val="309543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4</a:t>
            </a:fld>
            <a:endParaRPr lang="en-US"/>
          </a:p>
        </p:txBody>
      </p:sp>
    </p:spTree>
    <p:extLst>
      <p:ext uri="{BB962C8B-B14F-4D97-AF65-F5344CB8AC3E}">
        <p14:creationId xmlns:p14="http://schemas.microsoft.com/office/powerpoint/2010/main" val="37860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5</a:t>
            </a:fld>
            <a:endParaRPr lang="en-US"/>
          </a:p>
        </p:txBody>
      </p:sp>
    </p:spTree>
    <p:extLst>
      <p:ext uri="{BB962C8B-B14F-4D97-AF65-F5344CB8AC3E}">
        <p14:creationId xmlns:p14="http://schemas.microsoft.com/office/powerpoint/2010/main" val="372949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6</a:t>
            </a:fld>
            <a:endParaRPr lang="en-US"/>
          </a:p>
        </p:txBody>
      </p:sp>
    </p:spTree>
    <p:extLst>
      <p:ext uri="{BB962C8B-B14F-4D97-AF65-F5344CB8AC3E}">
        <p14:creationId xmlns:p14="http://schemas.microsoft.com/office/powerpoint/2010/main" val="405113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7</a:t>
            </a:fld>
            <a:endParaRPr lang="en-US"/>
          </a:p>
        </p:txBody>
      </p:sp>
    </p:spTree>
    <p:extLst>
      <p:ext uri="{BB962C8B-B14F-4D97-AF65-F5344CB8AC3E}">
        <p14:creationId xmlns:p14="http://schemas.microsoft.com/office/powerpoint/2010/main" val="240521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8</a:t>
            </a:fld>
            <a:endParaRPr lang="en-US"/>
          </a:p>
        </p:txBody>
      </p:sp>
    </p:spTree>
    <p:extLst>
      <p:ext uri="{BB962C8B-B14F-4D97-AF65-F5344CB8AC3E}">
        <p14:creationId xmlns:p14="http://schemas.microsoft.com/office/powerpoint/2010/main" val="98575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9</a:t>
            </a:fld>
            <a:endParaRPr lang="en-US"/>
          </a:p>
        </p:txBody>
      </p:sp>
    </p:spTree>
    <p:extLst>
      <p:ext uri="{BB962C8B-B14F-4D97-AF65-F5344CB8AC3E}">
        <p14:creationId xmlns:p14="http://schemas.microsoft.com/office/powerpoint/2010/main" val="385779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dirty="0"/>
              <a:t>Title</a:t>
            </a:r>
            <a:endParaRPr dirty="0"/>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dirty="0"/>
              <a:t>Subtitle</a:t>
            </a:r>
            <a:endParaRPr dirty="0"/>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7853" y="855547"/>
            <a:ext cx="10957593"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body" idx="1"/>
          </p:nvPr>
        </p:nvSpPr>
        <p:spPr>
          <a:xfrm>
            <a:off x="627854" y="2037935"/>
            <a:ext cx="10957594"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380135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dirty="0"/>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544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a:p>
        </p:txBody>
      </p:sp>
    </p:spTree>
    <p:extLst>
      <p:ext uri="{BB962C8B-B14F-4D97-AF65-F5344CB8AC3E}">
        <p14:creationId xmlns:p14="http://schemas.microsoft.com/office/powerpoint/2010/main" val="18432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3" userDrawn="1">
  <p:cSld name="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44" name="Google Shape;144;p20"/>
          <p:cNvSpPr txBox="1">
            <a:spLocks noGrp="1"/>
          </p:cNvSpPr>
          <p:nvPr>
            <p:ph type="body" idx="6"/>
          </p:nvPr>
        </p:nvSpPr>
        <p:spPr>
          <a:xfrm>
            <a:off x="6219899" y="1722320"/>
            <a:ext cx="5493022" cy="412638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500"/>
              <a:buNone/>
              <a:defRPr sz="15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758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5" userDrawn="1">
  <p:cSld name="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251281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1581510" y="6050561"/>
            <a:ext cx="9356784" cy="369332"/>
          </a:xfrm>
          <a:prstGeom prst="rect">
            <a:avLst/>
          </a:prstGeom>
          <a:noFill/>
        </p:spPr>
        <p:txBody>
          <a:bodyPr wrap="square" rtlCol="0">
            <a:spAutoFit/>
          </a:bodyPr>
          <a:lstStyle/>
          <a:p>
            <a:pPr algn="ctr"/>
            <a:r>
              <a:rPr lang="en-AU" b="1" i="0" dirty="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8"/>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682" r:id="rId2"/>
    <p:sldLayoutId id="2147483703" r:id="rId3"/>
    <p:sldLayoutId id="2147483701" r:id="rId4"/>
    <p:sldLayoutId id="214748369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stuart.dinmore@unisa.edu.a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gov.au/topics/ear-health/abou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searchgate.net/publication/290395991_Video_Captions_Benefit_Everyo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1433788" y="687721"/>
            <a:ext cx="7574314" cy="1201854"/>
          </a:xfrm>
        </p:spPr>
        <p:txBody>
          <a:bodyPr/>
          <a:lstStyle/>
          <a:p>
            <a:pPr algn="ctr"/>
            <a:r>
              <a:rPr lang="en-AU" sz="4400" b="1" dirty="0">
                <a:solidFill>
                  <a:srgbClr val="664D8C"/>
                </a:solidFill>
                <a:latin typeface="Arial" panose="020B0604020202020204" pitchFamily="34" charset="0"/>
                <a:ea typeface="Lato" panose="020F0502020204030203" pitchFamily="34" charset="0"/>
                <a:cs typeface="Arial" panose="020B0604020202020204" pitchFamily="34" charset="0"/>
              </a:rPr>
              <a:t>Large Scale Implementation of Same Language Subtitles: A Case Study</a:t>
            </a:r>
          </a:p>
        </p:txBody>
      </p:sp>
      <p:pic>
        <p:nvPicPr>
          <p:cNvPr id="4" name="Picture 3">
            <a:extLst>
              <a:ext uri="{FF2B5EF4-FFF2-40B4-BE49-F238E27FC236}">
                <a16:creationId xmlns:a16="http://schemas.microsoft.com/office/drawing/2014/main" id="{CC4F98E9-071C-4D7E-28A4-D6C127D852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64858" y="0"/>
            <a:ext cx="4164490" cy="4109013"/>
          </a:xfrm>
          <a:prstGeom prst="rect">
            <a:avLst/>
          </a:prstGeom>
        </p:spPr>
      </p:pic>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060" y="522790"/>
            <a:ext cx="801598" cy="1531716"/>
          </a:xfrm>
          <a:prstGeom prst="rect">
            <a:avLst/>
          </a:prstGeom>
        </p:spPr>
      </p:pic>
      <p:pic>
        <p:nvPicPr>
          <p:cNvPr id="9" name="Picture 8">
            <a:extLst>
              <a:ext uri="{FF2B5EF4-FFF2-40B4-BE49-F238E27FC236}">
                <a16:creationId xmlns:a16="http://schemas.microsoft.com/office/drawing/2014/main" id="{AB2DFDCF-32D2-8CBD-81F1-E1DB19455B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008102" y="2330892"/>
            <a:ext cx="2811498" cy="2196216"/>
          </a:xfrm>
          <a:prstGeom prst="rect">
            <a:avLst/>
          </a:prstGeom>
        </p:spPr>
      </p:pic>
      <p:sp>
        <p:nvSpPr>
          <p:cNvPr id="2" name="Title 6">
            <a:extLst>
              <a:ext uri="{FF2B5EF4-FFF2-40B4-BE49-F238E27FC236}">
                <a16:creationId xmlns:a16="http://schemas.microsoft.com/office/drawing/2014/main" id="{7B234991-99D4-2CC7-CB7F-020C21EBFFBD}"/>
              </a:ext>
            </a:extLst>
          </p:cNvPr>
          <p:cNvSpPr txBox="1">
            <a:spLocks/>
          </p:cNvSpPr>
          <p:nvPr/>
        </p:nvSpPr>
        <p:spPr>
          <a:xfrm>
            <a:off x="1658471" y="3926181"/>
            <a:ext cx="7574314" cy="1201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sz="3600" kern="0" dirty="0">
                <a:solidFill>
                  <a:srgbClr val="664D8C"/>
                </a:solidFill>
                <a:latin typeface="Arial" panose="020B0604020202020204" pitchFamily="34" charset="0"/>
                <a:ea typeface="Lato" panose="020F0502020204030203" pitchFamily="34" charset="0"/>
                <a:cs typeface="Arial" panose="020B0604020202020204" pitchFamily="34" charset="0"/>
              </a:rPr>
              <a:t>Dr Stuart Dinmore</a:t>
            </a:r>
          </a:p>
          <a:p>
            <a:pPr algn="ctr"/>
            <a:r>
              <a:rPr lang="en-AU" sz="3600" kern="0" dirty="0">
                <a:solidFill>
                  <a:srgbClr val="664D8C"/>
                </a:solidFill>
                <a:latin typeface="Arial" panose="020B0604020202020204" pitchFamily="34" charset="0"/>
                <a:ea typeface="Lato" panose="020F0502020204030203" pitchFamily="34" charset="0"/>
                <a:cs typeface="Arial" panose="020B0604020202020204" pitchFamily="34" charset="0"/>
              </a:rPr>
              <a:t>University of South Australia Teaching Innovation Unit (TIU)</a:t>
            </a:r>
          </a:p>
        </p:txBody>
      </p:sp>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r>
              <a:rPr lang="en-US" dirty="0"/>
              <a:t>Student Quotes from the Survey</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704443" y="1023962"/>
            <a:ext cx="10957594" cy="3828027"/>
          </a:xfrm>
        </p:spPr>
        <p:txBody>
          <a:bodyPr/>
          <a:lstStyle/>
          <a:p>
            <a:r>
              <a:rPr lang="en-AU" sz="1700" b="0" i="0" u="none" strike="noStrike" baseline="0" dirty="0">
                <a:latin typeface="Liberation Sans"/>
              </a:rPr>
              <a:t>As I am hearing impaired, I find subtitles essential for any video viewing. I can hear but have problem with some ranges of sounds that speaking forms part of. Without subtitles I’d be lost with videos. I also prefer videos to learn so it’s a good way to assist me.</a:t>
            </a:r>
          </a:p>
          <a:p>
            <a:endParaRPr lang="en-AU" sz="1700" dirty="0">
              <a:latin typeface="Liberation Sans"/>
            </a:endParaRPr>
          </a:p>
          <a:p>
            <a:r>
              <a:rPr lang="en-AU" sz="1700" dirty="0">
                <a:latin typeface="Liberation Sans"/>
              </a:rPr>
              <a:t>I </a:t>
            </a:r>
            <a:r>
              <a:rPr lang="en-AU" sz="1700" b="0" i="0" u="none" strike="noStrike" baseline="0" dirty="0">
                <a:latin typeface="Liberation Sans"/>
              </a:rPr>
              <a:t>really appreciated the subtitles as sometimes i would miss a word or not know what it meant so having subtitles allowed me to look up the word later on.</a:t>
            </a:r>
          </a:p>
          <a:p>
            <a:endParaRPr lang="en-AU" sz="1700" dirty="0">
              <a:latin typeface="Liberation Sans"/>
            </a:endParaRPr>
          </a:p>
          <a:p>
            <a:r>
              <a:rPr lang="en-AU" sz="1700" b="0" i="0" u="none" strike="noStrike" baseline="0" dirty="0">
                <a:latin typeface="Liberation Sans"/>
              </a:rPr>
              <a:t>Subtitles were very helpful when the presenter had a very strong accent that was hard to understand. </a:t>
            </a:r>
          </a:p>
          <a:p>
            <a:endParaRPr lang="en-AU" sz="1700" dirty="0">
              <a:latin typeface="Liberation Sans"/>
            </a:endParaRPr>
          </a:p>
          <a:p>
            <a:r>
              <a:rPr lang="en-AU" sz="1700" b="0" i="0" u="none" strike="noStrike" baseline="0" dirty="0">
                <a:latin typeface="Liberation Sans"/>
              </a:rPr>
              <a:t>I really liked the subtitles option to the videos. Because it helped gain a better understanding of what was being said and also been much better to jot down notes. I think this feature made a huge different in my studies.</a:t>
            </a:r>
          </a:p>
          <a:p>
            <a:endParaRPr lang="en-AU" sz="1700" dirty="0">
              <a:latin typeface="Liberation Sans"/>
            </a:endParaRPr>
          </a:p>
          <a:p>
            <a:r>
              <a:rPr lang="en-AU" sz="1700" b="0" i="0" u="none" strike="noStrike" baseline="0" dirty="0">
                <a:latin typeface="Liberation Sans"/>
              </a:rPr>
              <a:t>The captions are very helpful in that if I need to learn about new topics that aren't in my knowledge yet, I can see how words are spelt and do some of my own research too. They also help to follow along with and help some videos flow and relate information to each other.</a:t>
            </a:r>
            <a:endParaRPr lang="en-US" sz="1700" dirty="0"/>
          </a:p>
        </p:txBody>
      </p:sp>
    </p:spTree>
    <p:extLst>
      <p:ext uri="{BB962C8B-B14F-4D97-AF65-F5344CB8AC3E}">
        <p14:creationId xmlns:p14="http://schemas.microsoft.com/office/powerpoint/2010/main" val="235559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pPr marL="95250" indent="0">
              <a:buNone/>
            </a:pPr>
            <a:r>
              <a:rPr lang="en-AU" dirty="0"/>
              <a:t>UniSA Online: A Case Study</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884853" y="1440761"/>
            <a:ext cx="10218575" cy="3296111"/>
          </a:xfrm>
        </p:spPr>
        <p:txBody>
          <a:bodyPr/>
          <a:lstStyle/>
          <a:p>
            <a:pPr>
              <a:lnSpc>
                <a:spcPct val="150000"/>
              </a:lnSpc>
            </a:pPr>
            <a:r>
              <a:rPr lang="en-US" dirty="0"/>
              <a:t>UniSA Online is a 100% online academic unit with 6-7 thousand students.</a:t>
            </a:r>
          </a:p>
          <a:p>
            <a:pPr>
              <a:lnSpc>
                <a:spcPct val="150000"/>
              </a:lnSpc>
            </a:pPr>
            <a:r>
              <a:rPr lang="en-US" dirty="0"/>
              <a:t>UniSA Online made a commitment right at it’s inception that it would offer 100% same language subtitles on all it’s content. </a:t>
            </a:r>
          </a:p>
          <a:p>
            <a:pPr>
              <a:lnSpc>
                <a:spcPct val="150000"/>
              </a:lnSpc>
            </a:pPr>
            <a:r>
              <a:rPr lang="en-US" dirty="0"/>
              <a:t>It is now supported by ~4500 pieces of multimedia content, all of which contain 100% accurate same-language-subtitles.</a:t>
            </a:r>
          </a:p>
          <a:p>
            <a:pPr>
              <a:lnSpc>
                <a:spcPct val="150000"/>
              </a:lnSpc>
            </a:pPr>
            <a:r>
              <a:rPr lang="en-US" dirty="0"/>
              <a:t>The multimedia (5 people) team pay for an external provider to create the subtitles. </a:t>
            </a:r>
          </a:p>
          <a:p>
            <a:endParaRPr lang="en-US" dirty="0"/>
          </a:p>
        </p:txBody>
      </p:sp>
      <p:pic>
        <p:nvPicPr>
          <p:cNvPr id="5" name="Picture 4" descr="Blue and White Logo for UniSA Online">
            <a:extLst>
              <a:ext uri="{FF2B5EF4-FFF2-40B4-BE49-F238E27FC236}">
                <a16:creationId xmlns:a16="http://schemas.microsoft.com/office/drawing/2014/main" id="{6909940A-291C-C0DD-7C52-1CBCA1785697}"/>
              </a:ext>
            </a:extLst>
          </p:cNvPr>
          <p:cNvPicPr>
            <a:picLocks noChangeAspect="1"/>
          </p:cNvPicPr>
          <p:nvPr/>
        </p:nvPicPr>
        <p:blipFill>
          <a:blip r:embed="rId3"/>
          <a:stretch>
            <a:fillRect/>
          </a:stretch>
        </p:blipFill>
        <p:spPr>
          <a:xfrm>
            <a:off x="7085306" y="104939"/>
            <a:ext cx="2857500" cy="704850"/>
          </a:xfrm>
          <a:prstGeom prst="rect">
            <a:avLst/>
          </a:prstGeom>
        </p:spPr>
      </p:pic>
    </p:spTree>
    <p:extLst>
      <p:ext uri="{BB962C8B-B14F-4D97-AF65-F5344CB8AC3E}">
        <p14:creationId xmlns:p14="http://schemas.microsoft.com/office/powerpoint/2010/main" val="4912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pPr marL="95250" indent="0">
              <a:buNone/>
            </a:pPr>
            <a:r>
              <a:rPr lang="en-AU" dirty="0"/>
              <a:t>Some things to consider</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765544" y="1053786"/>
            <a:ext cx="10185991" cy="4750427"/>
          </a:xfrm>
        </p:spPr>
        <p:txBody>
          <a:bodyPr/>
          <a:lstStyle/>
          <a:p>
            <a:pPr>
              <a:lnSpc>
                <a:spcPct val="150000"/>
              </a:lnSpc>
            </a:pPr>
            <a:r>
              <a:rPr lang="en-US" dirty="0"/>
              <a:t>Autotranscription is very good but never 100% accurate. This will require human intervention as some stage.</a:t>
            </a:r>
          </a:p>
          <a:p>
            <a:pPr>
              <a:lnSpc>
                <a:spcPct val="150000"/>
              </a:lnSpc>
            </a:pPr>
            <a:r>
              <a:rPr lang="en-US" dirty="0"/>
              <a:t>The key factor in a high accuracy of autotranscription is audio quality. This means a clear recording with no background disturbance – this does not require an expensive microphone but much more to do with mic placement and a quiet recording environment. </a:t>
            </a:r>
          </a:p>
          <a:p>
            <a:pPr>
              <a:lnSpc>
                <a:spcPct val="150000"/>
              </a:lnSpc>
            </a:pPr>
            <a:r>
              <a:rPr lang="en-US" dirty="0"/>
              <a:t> Even high accuracy auto-transcribed subtitles are better than nothing.</a:t>
            </a:r>
          </a:p>
        </p:txBody>
      </p:sp>
    </p:spTree>
    <p:extLst>
      <p:ext uri="{BB962C8B-B14F-4D97-AF65-F5344CB8AC3E}">
        <p14:creationId xmlns:p14="http://schemas.microsoft.com/office/powerpoint/2010/main" val="243480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48CB3-516F-1F4D-9683-0181E8561B04}"/>
              </a:ext>
            </a:extLst>
          </p:cNvPr>
          <p:cNvSpPr>
            <a:spLocks noGrp="1"/>
          </p:cNvSpPr>
          <p:nvPr>
            <p:ph type="title"/>
          </p:nvPr>
        </p:nvSpPr>
        <p:spPr>
          <a:xfrm>
            <a:off x="617203" y="491695"/>
            <a:ext cx="10957593" cy="1000685"/>
          </a:xfrm>
        </p:spPr>
        <p:txBody>
          <a:bodyPr/>
          <a:lstStyle/>
          <a:p>
            <a:r>
              <a:rPr lang="en-AU" dirty="0"/>
              <a:t>Q &amp; A session</a:t>
            </a:r>
          </a:p>
        </p:txBody>
      </p:sp>
      <p:sp>
        <p:nvSpPr>
          <p:cNvPr id="3" name="Text Placeholder 2">
            <a:extLst>
              <a:ext uri="{FF2B5EF4-FFF2-40B4-BE49-F238E27FC236}">
                <a16:creationId xmlns:a16="http://schemas.microsoft.com/office/drawing/2014/main" id="{31BA7D5D-17DD-FC44-8686-FDFE68CECB7D}"/>
              </a:ext>
            </a:extLst>
          </p:cNvPr>
          <p:cNvSpPr>
            <a:spLocks noGrp="1"/>
          </p:cNvSpPr>
          <p:nvPr>
            <p:ph type="body" idx="1"/>
          </p:nvPr>
        </p:nvSpPr>
        <p:spPr>
          <a:xfrm>
            <a:off x="0" y="0"/>
            <a:ext cx="12190588" cy="6858000"/>
          </a:xfrm>
        </p:spPr>
        <p:txBody>
          <a:bodyPr/>
          <a:lstStyle/>
          <a:p>
            <a:pPr marL="95250" indent="0">
              <a:buNone/>
            </a:pPr>
            <a:endParaRPr lang="en-US" dirty="0"/>
          </a:p>
        </p:txBody>
      </p:sp>
      <p:pic>
        <p:nvPicPr>
          <p:cNvPr id="1026" name="Picture 2" descr="3 wooden blocks withe the letters Q &amp; A on them.">
            <a:extLst>
              <a:ext uri="{FF2B5EF4-FFF2-40B4-BE49-F238E27FC236}">
                <a16:creationId xmlns:a16="http://schemas.microsoft.com/office/drawing/2014/main" id="{AB4CFF1E-0753-96D1-960E-6054E62EC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 y="1"/>
            <a:ext cx="12190587" cy="685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8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44601" y="300905"/>
            <a:ext cx="7574314" cy="797523"/>
          </a:xfrm>
        </p:spPr>
        <p:txBody>
          <a:bodyPr/>
          <a:lstStyle/>
          <a:p>
            <a:r>
              <a:rPr lang="en-AU" dirty="0"/>
              <a:t>Contact</a:t>
            </a:r>
          </a:p>
        </p:txBody>
      </p:sp>
      <p:sp>
        <p:nvSpPr>
          <p:cNvPr id="22" name="Picture Placeholder 21">
            <a:extLst>
              <a:ext uri="{FF2B5EF4-FFF2-40B4-BE49-F238E27FC236}">
                <a16:creationId xmlns:a16="http://schemas.microsoft.com/office/drawing/2014/main" id="{60176525-4361-E4F8-68F4-6D5C1F054192}"/>
              </a:ext>
              <a:ext uri="{C183D7F6-B498-43B3-948B-1728B52AA6E4}">
                <adec:decorative xmlns:adec="http://schemas.microsoft.com/office/drawing/2017/decorative" val="1"/>
              </a:ext>
            </a:extLst>
          </p:cNvPr>
          <p:cNvSpPr>
            <a:spLocks noGrp="1"/>
          </p:cNvSpPr>
          <p:nvPr>
            <p:ph type="pic" idx="2"/>
          </p:nvPr>
        </p:nvSpPr>
        <p:spPr>
          <a:xfrm>
            <a:off x="2414973" y="1255984"/>
            <a:ext cx="7362054" cy="4126389"/>
          </a:xfrm>
        </p:spPr>
        <p:txBody>
          <a:bodyPr/>
          <a:lstStyle/>
          <a:p>
            <a:r>
              <a:rPr lang="en-AU" b="1" dirty="0"/>
              <a:t>Dr Stuart Dinmore</a:t>
            </a:r>
          </a:p>
          <a:p>
            <a:r>
              <a:rPr lang="en-AU" dirty="0"/>
              <a:t>Senior Lecturer: Academic Development </a:t>
            </a:r>
          </a:p>
          <a:p>
            <a:r>
              <a:rPr lang="en-AU" dirty="0"/>
              <a:t>Teaching Innovation Unit (TIU)</a:t>
            </a:r>
          </a:p>
          <a:p>
            <a:r>
              <a:rPr lang="en-AU" dirty="0"/>
              <a:t>University of South Australia</a:t>
            </a:r>
          </a:p>
          <a:p>
            <a:r>
              <a:rPr lang="en-AU" dirty="0">
                <a:hlinkClick r:id="rId2"/>
              </a:rPr>
              <a:t>stuart.dinmore@unisa.edu.au</a:t>
            </a:r>
            <a:endParaRPr lang="en-AU" dirty="0"/>
          </a:p>
          <a:p>
            <a:endParaRPr lang="en-AU" dirty="0"/>
          </a:p>
        </p:txBody>
      </p:sp>
    </p:spTree>
    <p:extLst>
      <p:ext uri="{BB962C8B-B14F-4D97-AF65-F5344CB8AC3E}">
        <p14:creationId xmlns:p14="http://schemas.microsoft.com/office/powerpoint/2010/main" val="12229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491695"/>
            <a:ext cx="10957593" cy="1000685"/>
          </a:xfrm>
        </p:spPr>
        <p:txBody>
          <a:bodyPr/>
          <a:lstStyle/>
          <a:p>
            <a:r>
              <a:rPr lang="en-US" dirty="0">
                <a:solidFill>
                  <a:schemeClr val="tx1"/>
                </a:solidFill>
              </a:rPr>
              <a:t>Acknowledgement to traditional custodians</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2724538" y="1492380"/>
            <a:ext cx="6578082" cy="3828027"/>
          </a:xfrm>
        </p:spPr>
        <p:txBody>
          <a:bodyPr/>
          <a:lstStyle/>
          <a:p>
            <a:pPr marL="0" indent="0">
              <a:lnSpc>
                <a:spcPct val="150000"/>
              </a:lnSpc>
              <a:buNone/>
            </a:pPr>
            <a:r>
              <a:rPr lang="en-US" dirty="0"/>
              <a:t>I would like to acknowledge the traditional custodians of the lands that am speaking to you from today, the </a:t>
            </a:r>
            <a:r>
              <a:rPr lang="en-US" b="1" dirty="0"/>
              <a:t>Kaurna</a:t>
            </a:r>
            <a:r>
              <a:rPr lang="en-US" dirty="0"/>
              <a:t> people of the Adelaide plains. </a:t>
            </a:r>
          </a:p>
          <a:p>
            <a:pPr marL="0" indent="0">
              <a:lnSpc>
                <a:spcPct val="150000"/>
              </a:lnSpc>
              <a:buNone/>
            </a:pPr>
            <a:endParaRPr lang="en-US" dirty="0"/>
          </a:p>
          <a:p>
            <a:pPr marL="0" indent="0">
              <a:lnSpc>
                <a:spcPct val="150000"/>
              </a:lnSpc>
              <a:buNone/>
            </a:pPr>
            <a:r>
              <a:rPr lang="en-US" dirty="0"/>
              <a:t>I also acknowledge the traditional custodians of the land of which you are living, learning and working today. </a:t>
            </a:r>
          </a:p>
        </p:txBody>
      </p:sp>
    </p:spTree>
    <p:extLst>
      <p:ext uri="{BB962C8B-B14F-4D97-AF65-F5344CB8AC3E}">
        <p14:creationId xmlns:p14="http://schemas.microsoft.com/office/powerpoint/2010/main" val="5848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219075" y="296177"/>
            <a:ext cx="10957593" cy="1000685"/>
          </a:xfrm>
        </p:spPr>
        <p:txBody>
          <a:bodyPr/>
          <a:lstStyle/>
          <a:p>
            <a:r>
              <a:rPr lang="en-US" dirty="0">
                <a:solidFill>
                  <a:schemeClr val="tx1"/>
                </a:solidFill>
              </a:rPr>
              <a:t>About this session</a:t>
            </a:r>
          </a:p>
        </p:txBody>
      </p:sp>
      <p:sp>
        <p:nvSpPr>
          <p:cNvPr id="4" name="Text Placeholder 2">
            <a:extLst>
              <a:ext uri="{FF2B5EF4-FFF2-40B4-BE49-F238E27FC236}">
                <a16:creationId xmlns:a16="http://schemas.microsoft.com/office/drawing/2014/main" id="{67B36043-17AC-85C7-6490-DEA78759496F}"/>
              </a:ext>
            </a:extLst>
          </p:cNvPr>
          <p:cNvSpPr txBox="1">
            <a:spLocks/>
          </p:cNvSpPr>
          <p:nvPr/>
        </p:nvSpPr>
        <p:spPr>
          <a:xfrm>
            <a:off x="366984" y="980911"/>
            <a:ext cx="11531600" cy="42642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342900" indent="-342900">
              <a:lnSpc>
                <a:spcPct val="150000"/>
              </a:lnSpc>
            </a:pPr>
            <a:r>
              <a:rPr lang="en-US" kern="0" dirty="0">
                <a:solidFill>
                  <a:schemeClr val="tx1"/>
                </a:solidFill>
              </a:rPr>
              <a:t>This session is being recorded. If you do not wish to appear on screen, please hide camera</a:t>
            </a:r>
          </a:p>
          <a:p>
            <a:pPr marL="342900" indent="-342900">
              <a:lnSpc>
                <a:spcPct val="150000"/>
              </a:lnSpc>
            </a:pPr>
            <a:r>
              <a:rPr lang="en-US" kern="0" dirty="0">
                <a:solidFill>
                  <a:schemeClr val="tx1"/>
                </a:solidFill>
              </a:rPr>
              <a:t>This session will be captioned (either live captioning or closed captions)</a:t>
            </a:r>
          </a:p>
          <a:p>
            <a:pPr marL="0" indent="0">
              <a:lnSpc>
                <a:spcPct val="150000"/>
              </a:lnSpc>
              <a:buNone/>
            </a:pPr>
            <a:r>
              <a:rPr lang="en-US" b="1" kern="0" dirty="0">
                <a:solidFill>
                  <a:schemeClr val="tx1"/>
                </a:solidFill>
              </a:rPr>
              <a:t>Session etiquette</a:t>
            </a:r>
          </a:p>
          <a:p>
            <a:pPr marL="285750" indent="-285750">
              <a:lnSpc>
                <a:spcPct val="150000"/>
              </a:lnSpc>
              <a:buFont typeface="Arial,Sans-Serif"/>
              <a:buChar char="•"/>
            </a:pPr>
            <a:r>
              <a:rPr lang="en-US" kern="0" dirty="0"/>
              <a:t>Use Chat or Q+A function as directed by presenter</a:t>
            </a:r>
          </a:p>
          <a:p>
            <a:pPr marL="285750" indent="-285750">
              <a:lnSpc>
                <a:spcPct val="150000"/>
              </a:lnSpc>
              <a:buFont typeface="Arial,Sans-Serif"/>
              <a:buChar char="•"/>
            </a:pPr>
            <a:r>
              <a:rPr lang="en-US" kern="0" dirty="0"/>
              <a:t>Indicate in the Chat or Q+A function for questions as directed by presenter</a:t>
            </a:r>
          </a:p>
          <a:p>
            <a:pPr marL="285750" indent="-285750">
              <a:lnSpc>
                <a:spcPct val="150000"/>
              </a:lnSpc>
              <a:buFont typeface="Arial,Sans-Serif"/>
              <a:buChar char="•"/>
            </a:pPr>
            <a:r>
              <a:rPr lang="en-US" kern="0" dirty="0"/>
              <a:t>Where appropriate use raised hand emoji to ask questions </a:t>
            </a:r>
          </a:p>
          <a:p>
            <a:pPr marL="285750" indent="-285750">
              <a:lnSpc>
                <a:spcPct val="150000"/>
              </a:lnSpc>
              <a:buFont typeface="Arial,Sans-Serif"/>
              <a:buChar char="•"/>
            </a:pPr>
            <a:r>
              <a:rPr lang="en-US" kern="0" dirty="0"/>
              <a:t>Ensure your surrounding environment is quiet when mic is on (e.g., phones, pets etc.)</a:t>
            </a:r>
          </a:p>
          <a:p>
            <a:pPr marL="285750" indent="-285750">
              <a:lnSpc>
                <a:spcPct val="150000"/>
              </a:lnSpc>
              <a:buFont typeface="Arial,Sans-Serif"/>
              <a:buChar char="•"/>
            </a:pPr>
            <a:r>
              <a:rPr lang="en-US" kern="0" dirty="0"/>
              <a:t>Turn off mic when not speaking</a:t>
            </a:r>
          </a:p>
          <a:p>
            <a:pPr marL="285750" indent="-285750">
              <a:lnSpc>
                <a:spcPct val="150000"/>
              </a:lnSpc>
              <a:buFont typeface="Arial,Sans-Serif"/>
              <a:buChar char="•"/>
            </a:pPr>
            <a:endParaRPr lang="en-US" kern="0" dirty="0"/>
          </a:p>
          <a:p>
            <a:pPr marL="285750" indent="-285750">
              <a:lnSpc>
                <a:spcPct val="150000"/>
              </a:lnSpc>
              <a:buFont typeface="Arial,Sans-Serif"/>
              <a:buChar char="•"/>
            </a:pPr>
            <a:endParaRPr lang="en-US" kern="0" dirty="0"/>
          </a:p>
        </p:txBody>
      </p:sp>
      <p:pic>
        <p:nvPicPr>
          <p:cNvPr id="6" name="Graphic 5" descr="Raised hand with solid fill">
            <a:extLst>
              <a:ext uri="{FF2B5EF4-FFF2-40B4-BE49-F238E27FC236}">
                <a16:creationId xmlns:a16="http://schemas.microsoft.com/office/drawing/2014/main" id="{05B93517-927A-8AD3-5496-3DF97AD42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6376" y="3433079"/>
            <a:ext cx="482600" cy="482600"/>
          </a:xfrm>
          <a:prstGeom prst="rect">
            <a:avLst/>
          </a:prstGeom>
        </p:spPr>
      </p:pic>
    </p:spTree>
    <p:extLst>
      <p:ext uri="{BB962C8B-B14F-4D97-AF65-F5344CB8AC3E}">
        <p14:creationId xmlns:p14="http://schemas.microsoft.com/office/powerpoint/2010/main" val="114393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372947"/>
            <a:ext cx="10957593" cy="1000685"/>
          </a:xfrm>
        </p:spPr>
        <p:txBody>
          <a:bodyPr/>
          <a:lstStyle/>
          <a:p>
            <a:r>
              <a:rPr lang="en-US" dirty="0">
                <a:solidFill>
                  <a:schemeClr val="tx1"/>
                </a:solidFill>
              </a:rPr>
              <a:t>What we’ll be covering</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767554" y="1123535"/>
            <a:ext cx="10957594" cy="3804065"/>
          </a:xfrm>
        </p:spPr>
        <p:txBody>
          <a:bodyPr/>
          <a:lstStyle/>
          <a:p>
            <a:pPr marL="285750" indent="-285750">
              <a:lnSpc>
                <a:spcPct val="150000"/>
              </a:lnSpc>
              <a:buFont typeface="Arial,Sans-Serif"/>
            </a:pPr>
            <a:r>
              <a:rPr lang="en-US" dirty="0">
                <a:solidFill>
                  <a:schemeClr val="tx1"/>
                </a:solidFill>
              </a:rPr>
              <a:t>Multimedia in Higher Education</a:t>
            </a:r>
          </a:p>
          <a:p>
            <a:pPr marL="285750" indent="-285750">
              <a:lnSpc>
                <a:spcPct val="150000"/>
              </a:lnSpc>
              <a:buFont typeface="Arial,Sans-Serif"/>
            </a:pPr>
            <a:r>
              <a:rPr lang="en-US" dirty="0"/>
              <a:t>Multimedia and Accessibility – Putting the </a:t>
            </a:r>
            <a:r>
              <a:rPr lang="en-US" b="1" dirty="0"/>
              <a:t>Universal</a:t>
            </a:r>
            <a:r>
              <a:rPr lang="en-US" dirty="0"/>
              <a:t> in UDL</a:t>
            </a:r>
          </a:p>
          <a:p>
            <a:pPr marL="285750" indent="-285750">
              <a:lnSpc>
                <a:spcPct val="150000"/>
              </a:lnSpc>
              <a:buFont typeface="Arial,Sans-Serif"/>
            </a:pPr>
            <a:r>
              <a:rPr lang="en-US" dirty="0"/>
              <a:t>Benefits of same-language-subtitles (SLS)</a:t>
            </a:r>
          </a:p>
          <a:p>
            <a:pPr marL="285750" indent="-285750">
              <a:lnSpc>
                <a:spcPct val="150000"/>
              </a:lnSpc>
              <a:buFont typeface="Arial,Sans-Serif"/>
            </a:pPr>
            <a:r>
              <a:rPr lang="en-US" dirty="0"/>
              <a:t>Inform discussion with some student survey results</a:t>
            </a:r>
          </a:p>
          <a:p>
            <a:pPr marL="285750" indent="-285750">
              <a:lnSpc>
                <a:spcPct val="150000"/>
              </a:lnSpc>
              <a:buFont typeface="Arial,Sans-Serif"/>
            </a:pPr>
            <a:endParaRPr lang="en-US" dirty="0"/>
          </a:p>
          <a:p>
            <a:pPr marL="285750" indent="-285750">
              <a:lnSpc>
                <a:spcPct val="150000"/>
              </a:lnSpc>
              <a:buFont typeface="Arial,Sans-Serif"/>
            </a:pPr>
            <a:r>
              <a:rPr lang="en-US" dirty="0"/>
              <a:t>UniSA Online: A Case Study</a:t>
            </a:r>
          </a:p>
          <a:p>
            <a:pPr marL="285750" indent="-285750">
              <a:lnSpc>
                <a:spcPct val="150000"/>
              </a:lnSpc>
              <a:buFont typeface="Arial,Sans-Serif"/>
            </a:pPr>
            <a:r>
              <a:rPr lang="en-US" dirty="0"/>
              <a:t>How to achieve SLS implementation on a large-scale</a:t>
            </a:r>
          </a:p>
          <a:p>
            <a:pPr marL="285750" indent="-285750">
              <a:lnSpc>
                <a:spcPct val="150000"/>
              </a:lnSpc>
              <a:buFont typeface="Arial,Sans-Serif"/>
            </a:pPr>
            <a:r>
              <a:rPr lang="en-US" dirty="0"/>
              <a:t>Some things to consider</a:t>
            </a:r>
          </a:p>
        </p:txBody>
      </p:sp>
    </p:spTree>
    <p:extLst>
      <p:ext uri="{BB962C8B-B14F-4D97-AF65-F5344CB8AC3E}">
        <p14:creationId xmlns:p14="http://schemas.microsoft.com/office/powerpoint/2010/main" val="37742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pPr marL="95250" indent="0">
              <a:buNone/>
            </a:pPr>
            <a:r>
              <a:rPr lang="en-AU" dirty="0"/>
              <a:t>The growing use of multimedia </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1886872" y="1310132"/>
            <a:ext cx="8439557" cy="3296111"/>
          </a:xfrm>
        </p:spPr>
        <p:txBody>
          <a:bodyPr/>
          <a:lstStyle/>
          <a:p>
            <a:pPr marL="95250" indent="0">
              <a:buNone/>
            </a:pPr>
            <a:r>
              <a:rPr lang="en-AU" dirty="0"/>
              <a:t>Why produce multimedia content for your students?</a:t>
            </a:r>
          </a:p>
          <a:p>
            <a:pPr marL="95250" indent="0">
              <a:buNone/>
            </a:pPr>
            <a:endParaRPr lang="en-AU" dirty="0"/>
          </a:p>
          <a:p>
            <a:r>
              <a:rPr lang="en-AU" b="1" dirty="0"/>
              <a:t>Flexibility</a:t>
            </a:r>
            <a:r>
              <a:rPr lang="en-AU" dirty="0"/>
              <a:t> for students and staff</a:t>
            </a:r>
          </a:p>
          <a:p>
            <a:r>
              <a:rPr lang="en-AU" dirty="0"/>
              <a:t>Self-paced learning for students – particularly online students</a:t>
            </a:r>
          </a:p>
          <a:p>
            <a:r>
              <a:rPr lang="en-AU" dirty="0"/>
              <a:t>Time management for students and teaching staff</a:t>
            </a:r>
          </a:p>
          <a:p>
            <a:r>
              <a:rPr lang="en-AU" b="1" dirty="0"/>
              <a:t>Equitable access to content – subtitles, removing barriers to learning</a:t>
            </a:r>
          </a:p>
          <a:p>
            <a:pPr marL="95250" indent="0">
              <a:buNone/>
            </a:pPr>
            <a:endParaRPr lang="en-AU" dirty="0"/>
          </a:p>
          <a:p>
            <a:pPr marL="95250" indent="0">
              <a:buNone/>
            </a:pPr>
            <a:r>
              <a:rPr lang="en-AU" dirty="0"/>
              <a:t>For teachers and designers, remember to embrace the differences and use the medium to your advantage.</a:t>
            </a:r>
          </a:p>
          <a:p>
            <a:pPr marL="95250" indent="0">
              <a:buNone/>
            </a:pPr>
            <a:endParaRPr lang="en-US" dirty="0"/>
          </a:p>
        </p:txBody>
      </p:sp>
    </p:spTree>
    <p:extLst>
      <p:ext uri="{BB962C8B-B14F-4D97-AF65-F5344CB8AC3E}">
        <p14:creationId xmlns:p14="http://schemas.microsoft.com/office/powerpoint/2010/main" val="181230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71E-86C6-2E42-BA03-FC4BA8A989CA}"/>
              </a:ext>
            </a:extLst>
          </p:cNvPr>
          <p:cNvSpPr>
            <a:spLocks noGrp="1"/>
          </p:cNvSpPr>
          <p:nvPr>
            <p:ph type="title"/>
          </p:nvPr>
        </p:nvSpPr>
        <p:spPr>
          <a:xfrm>
            <a:off x="627853" y="351050"/>
            <a:ext cx="11007419" cy="1000685"/>
          </a:xfrm>
        </p:spPr>
        <p:txBody>
          <a:bodyPr/>
          <a:lstStyle/>
          <a:p>
            <a:r>
              <a:rPr lang="en-US" dirty="0"/>
              <a:t>Did you ever rewind or pause a video while watching?</a:t>
            </a:r>
          </a:p>
        </p:txBody>
      </p:sp>
      <p:pic>
        <p:nvPicPr>
          <p:cNvPr id="4" name="Picture 3" descr="Pie chart with results from student survey indicating that 97% of students rewind or pause a video. n=239">
            <a:extLst>
              <a:ext uri="{FF2B5EF4-FFF2-40B4-BE49-F238E27FC236}">
                <a16:creationId xmlns:a16="http://schemas.microsoft.com/office/drawing/2014/main" id="{007D86E2-B56A-F4A3-A7E6-8EE33F96917D}"/>
              </a:ext>
            </a:extLst>
          </p:cNvPr>
          <p:cNvPicPr>
            <a:picLocks noChangeAspect="1"/>
          </p:cNvPicPr>
          <p:nvPr/>
        </p:nvPicPr>
        <p:blipFill rotWithShape="1">
          <a:blip r:embed="rId3"/>
          <a:srcRect l="45879" t="14676" r="11629" b="47755"/>
          <a:stretch/>
        </p:blipFill>
        <p:spPr>
          <a:xfrm>
            <a:off x="1981200" y="1100676"/>
            <a:ext cx="8229599" cy="4656648"/>
          </a:xfrm>
          <a:prstGeom prst="rect">
            <a:avLst/>
          </a:prstGeom>
        </p:spPr>
      </p:pic>
    </p:spTree>
    <p:extLst>
      <p:ext uri="{BB962C8B-B14F-4D97-AF65-F5344CB8AC3E}">
        <p14:creationId xmlns:p14="http://schemas.microsoft.com/office/powerpoint/2010/main" val="38059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pPr marL="95250" indent="0">
              <a:buNone/>
            </a:pPr>
            <a:r>
              <a:rPr lang="en-AU" dirty="0"/>
              <a:t>Advantages of Same-Language-Subtitles (SLS)</a:t>
            </a:r>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627855" y="1109141"/>
            <a:ext cx="11110055" cy="3296111"/>
          </a:xfrm>
        </p:spPr>
        <p:txBody>
          <a:bodyPr/>
          <a:lstStyle/>
          <a:p>
            <a:r>
              <a:rPr lang="en-US" dirty="0"/>
              <a:t>Makes content accessible for Deaf or hard of hearing people (</a:t>
            </a:r>
            <a:r>
              <a:rPr lang="en-US" dirty="0">
                <a:hlinkClick r:id="rId3"/>
              </a:rPr>
              <a:t>about 3.6 million people in Australia have some form of hearing loss</a:t>
            </a:r>
            <a:r>
              <a:rPr lang="en-US" dirty="0"/>
              <a:t>).</a:t>
            </a:r>
          </a:p>
          <a:p>
            <a:pPr>
              <a:lnSpc>
                <a:spcPct val="200000"/>
              </a:lnSpc>
            </a:pPr>
            <a:r>
              <a:rPr lang="en-US" dirty="0"/>
              <a:t>Helps attainment or comprehension of an additional language.</a:t>
            </a:r>
          </a:p>
          <a:p>
            <a:pPr>
              <a:lnSpc>
                <a:spcPct val="200000"/>
              </a:lnSpc>
            </a:pPr>
            <a:r>
              <a:rPr lang="en-US" dirty="0"/>
              <a:t>Makes content accessible in sound sensitive environments.</a:t>
            </a:r>
          </a:p>
          <a:p>
            <a:pPr>
              <a:lnSpc>
                <a:spcPct val="200000"/>
              </a:lnSpc>
            </a:pPr>
            <a:r>
              <a:rPr lang="en-US" dirty="0"/>
              <a:t>Increases the comprehension, spelling and pronunciation of discipline specific language.</a:t>
            </a:r>
          </a:p>
          <a:p>
            <a:pPr>
              <a:lnSpc>
                <a:spcPct val="200000"/>
              </a:lnSpc>
            </a:pPr>
            <a:r>
              <a:rPr lang="en-US" dirty="0"/>
              <a:t>Can be turned in to transcripts.</a:t>
            </a:r>
          </a:p>
          <a:p>
            <a:pPr>
              <a:lnSpc>
                <a:spcPct val="200000"/>
              </a:lnSpc>
            </a:pPr>
            <a:r>
              <a:rPr lang="en-US" dirty="0">
                <a:hlinkClick r:id="rId4"/>
              </a:rPr>
              <a:t>[ARTICLE] Video Captions Benefit Everyone – Morton Ann Gernsbacher (2015)</a:t>
            </a:r>
            <a:endParaRPr lang="en-US" dirty="0"/>
          </a:p>
          <a:p>
            <a:endParaRPr lang="en-US" dirty="0"/>
          </a:p>
          <a:p>
            <a:pPr marL="95250" indent="0">
              <a:buNone/>
            </a:pPr>
            <a:endParaRPr lang="en-US" dirty="0"/>
          </a:p>
        </p:txBody>
      </p:sp>
    </p:spTree>
    <p:extLst>
      <p:ext uri="{BB962C8B-B14F-4D97-AF65-F5344CB8AC3E}">
        <p14:creationId xmlns:p14="http://schemas.microsoft.com/office/powerpoint/2010/main" val="63534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71E-86C6-2E42-BA03-FC4BA8A989CA}"/>
              </a:ext>
            </a:extLst>
          </p:cNvPr>
          <p:cNvSpPr>
            <a:spLocks noGrp="1"/>
          </p:cNvSpPr>
          <p:nvPr>
            <p:ph type="title"/>
          </p:nvPr>
        </p:nvSpPr>
        <p:spPr>
          <a:xfrm>
            <a:off x="627854" y="351050"/>
            <a:ext cx="10830138" cy="1000685"/>
          </a:xfrm>
        </p:spPr>
        <p:txBody>
          <a:bodyPr/>
          <a:lstStyle/>
          <a:p>
            <a:r>
              <a:rPr lang="en-US" dirty="0"/>
              <a:t>Did you read subtitles while viewing the course videos?</a:t>
            </a:r>
          </a:p>
        </p:txBody>
      </p:sp>
      <p:pic>
        <p:nvPicPr>
          <p:cNvPr id="4" name="Picture 3" descr="Pie chart indicating that 73.7% of students viewed the subtitles while viewing course videos with 30% indicating they always viewed them. n=239">
            <a:extLst>
              <a:ext uri="{FF2B5EF4-FFF2-40B4-BE49-F238E27FC236}">
                <a16:creationId xmlns:a16="http://schemas.microsoft.com/office/drawing/2014/main" id="{E86899E7-D07C-8721-08BD-88545EFD4219}"/>
              </a:ext>
            </a:extLst>
          </p:cNvPr>
          <p:cNvPicPr>
            <a:picLocks noChangeAspect="1"/>
          </p:cNvPicPr>
          <p:nvPr/>
        </p:nvPicPr>
        <p:blipFill rotWithShape="1">
          <a:blip r:embed="rId3"/>
          <a:srcRect l="47989" t="12822" r="15409" b="48435"/>
          <a:stretch/>
        </p:blipFill>
        <p:spPr>
          <a:xfrm>
            <a:off x="2696546" y="935469"/>
            <a:ext cx="7361854" cy="4987062"/>
          </a:xfrm>
          <a:prstGeom prst="rect">
            <a:avLst/>
          </a:prstGeom>
        </p:spPr>
      </p:pic>
    </p:spTree>
    <p:extLst>
      <p:ext uri="{BB962C8B-B14F-4D97-AF65-F5344CB8AC3E}">
        <p14:creationId xmlns:p14="http://schemas.microsoft.com/office/powerpoint/2010/main" val="74520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71E-86C6-2E42-BA03-FC4BA8A989CA}"/>
              </a:ext>
            </a:extLst>
          </p:cNvPr>
          <p:cNvSpPr>
            <a:spLocks noGrp="1"/>
          </p:cNvSpPr>
          <p:nvPr>
            <p:ph type="title"/>
          </p:nvPr>
        </p:nvSpPr>
        <p:spPr>
          <a:xfrm>
            <a:off x="627854" y="228283"/>
            <a:ext cx="10326658" cy="1000685"/>
          </a:xfrm>
        </p:spPr>
        <p:txBody>
          <a:bodyPr/>
          <a:lstStyle/>
          <a:p>
            <a:pPr algn="ctr"/>
            <a:r>
              <a:rPr lang="en-US" dirty="0"/>
              <a:t>Did the subtitles increase your understanding of topics or concepts in the course?</a:t>
            </a:r>
          </a:p>
        </p:txBody>
      </p:sp>
      <p:pic>
        <p:nvPicPr>
          <p:cNvPr id="4" name="Picture 3" descr="Pie chart indicating that 57.3% of students felt that the subtitles in their course videos increased their understanding of topics or concepts. n=239">
            <a:extLst>
              <a:ext uri="{FF2B5EF4-FFF2-40B4-BE49-F238E27FC236}">
                <a16:creationId xmlns:a16="http://schemas.microsoft.com/office/drawing/2014/main" id="{63CF8676-B201-CE80-9BBA-D4842FFB0545}"/>
              </a:ext>
            </a:extLst>
          </p:cNvPr>
          <p:cNvPicPr>
            <a:picLocks noChangeAspect="1"/>
          </p:cNvPicPr>
          <p:nvPr/>
        </p:nvPicPr>
        <p:blipFill rotWithShape="1">
          <a:blip r:embed="rId3"/>
          <a:srcRect l="48047" t="15895" r="16589" b="46259"/>
          <a:stretch/>
        </p:blipFill>
        <p:spPr>
          <a:xfrm>
            <a:off x="2671665" y="1228968"/>
            <a:ext cx="6848669" cy="4690709"/>
          </a:xfrm>
          <a:prstGeom prst="rect">
            <a:avLst/>
          </a:prstGeom>
        </p:spPr>
      </p:pic>
    </p:spTree>
    <p:extLst>
      <p:ext uri="{BB962C8B-B14F-4D97-AF65-F5344CB8AC3E}">
        <p14:creationId xmlns:p14="http://schemas.microsoft.com/office/powerpoint/2010/main" val="2772027901"/>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Props1.xml><?xml version="1.0" encoding="utf-8"?>
<ds:datastoreItem xmlns:ds="http://schemas.openxmlformats.org/officeDocument/2006/customXml" ds:itemID="{8AB0BC26-51CE-4E6A-A402-7F67B89FC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3E022-EC21-417D-82F4-D1FA1D53ABCD}">
  <ds:schemaRefs>
    <ds:schemaRef ds:uri="http://schemas.microsoft.com/sharepoint/v3/contenttype/forms"/>
  </ds:schemaRefs>
</ds:datastoreItem>
</file>

<file path=customXml/itemProps3.xml><?xml version="1.0" encoding="utf-8"?>
<ds:datastoreItem xmlns:ds="http://schemas.openxmlformats.org/officeDocument/2006/customXml" ds:itemID="{30B4A057-D1D1-41A5-A0F9-4BCA4BF09A0C}">
  <ds:schemaRefs>
    <ds:schemaRef ds:uri="242681ae-e6e2-4ee6-90fd-f2c0d11c7b09"/>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43435717-49c9-4489-9470-c7c98d62699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3021</TotalTime>
  <Words>812</Words>
  <Application>Microsoft Office PowerPoint</Application>
  <PresentationFormat>Widescreen</PresentationFormat>
  <Paragraphs>83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Arial,Sans-Serif</vt:lpstr>
      <vt:lpstr>Calibri</vt:lpstr>
      <vt:lpstr>Liberation Sans</vt:lpstr>
      <vt:lpstr>2_Office Theme</vt:lpstr>
      <vt:lpstr>Large Scale Implementation of Same Language Subtitles: A Case Study</vt:lpstr>
      <vt:lpstr>Acknowledgement to traditional custodians</vt:lpstr>
      <vt:lpstr>About this session</vt:lpstr>
      <vt:lpstr>What we’ll be covering</vt:lpstr>
      <vt:lpstr>The growing use of multimedia </vt:lpstr>
      <vt:lpstr>Did you ever rewind or pause a video while watching?</vt:lpstr>
      <vt:lpstr>Advantages of Same-Language-Subtitles (SLS)</vt:lpstr>
      <vt:lpstr>Did you read subtitles while viewing the course videos?</vt:lpstr>
      <vt:lpstr>Did the subtitles increase your understanding of topics or concepts in the course?</vt:lpstr>
      <vt:lpstr>Student Quotes from the Survey</vt:lpstr>
      <vt:lpstr>UniSA Online: A Case Study</vt:lpstr>
      <vt:lpstr>Some things to consider</vt:lpstr>
      <vt:lpstr>Q &amp; A session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Duncan</dc:creator>
  <cp:lastModifiedBy>Kylie Geard</cp:lastModifiedBy>
  <cp:revision>27</cp:revision>
  <dcterms:created xsi:type="dcterms:W3CDTF">2021-04-07T23:16:07Z</dcterms:created>
  <dcterms:modified xsi:type="dcterms:W3CDTF">2023-08-31T11:54:05Z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ies>
</file>