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8" autoAdjust="0"/>
    <p:restoredTop sz="94957" autoAdjust="0"/>
  </p:normalViewPr>
  <p:slideViewPr>
    <p:cSldViewPr snapToGrid="0">
      <p:cViewPr varScale="1">
        <p:scale>
          <a:sx n="85" d="100"/>
          <a:sy n="85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17B6-A309-5DF6-C59C-2486053BB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61E98-446C-CD5C-7411-7440527D7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B12BB-23DD-ADB6-584D-190B14FB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F13C4-1CD3-A017-9733-C5529360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4CB30-84C3-7B3E-807C-554FDC9C5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434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F77E-5C68-B0DC-4742-773BF43B8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DF4CC-D7A4-4635-6779-D83242880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4B28-65D8-AF0E-3F64-0059B9DF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24B0B-8340-468D-6AF1-B379FA0C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10A0E-9864-5C25-A902-78395DE2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584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B69C3-1CEF-18A4-9A72-CE526E086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965E2-5E6B-7C0F-4C52-83595F156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0966-36FF-E45C-CF14-C29D297A1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F2D53-1DC0-D55C-E927-9FFF5CDCF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89A1E-B68E-6AD5-7EAF-CD4591D3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980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2757F-A44C-B2EC-1B21-35FFF4CC4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376D-2C1C-4768-9661-E4A626F2D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646C1-FA0D-1779-9123-A34A56C59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48C0D-E638-5C22-2BC1-C6A50D666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9948E-36F2-336F-A731-BB41E0CD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182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9A57-AB03-B22F-61C3-9EC27C8AB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262D2-3D52-4402-7353-9A1BA1EA6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BD36E-0F7F-71EE-C2BF-B37F3DEC7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42831-43BD-8D67-2D03-456A9CE8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EB86A-D388-0350-2062-726A69EA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002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83007-A616-826A-BB82-B8DF1587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CDBF0-66B4-2061-DB57-2B69C3E2D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1F05E-69CA-ED9E-88CD-16658F200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22029-EB5A-7849-E7BF-31BC141CB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F043E-2366-E6DA-3093-7170406DE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0C45-0E8B-6A87-AB71-B5984FBB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243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D98A7-D13F-6667-F41C-7754E7E39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9100C-B60F-5B8F-13AF-58E8171A8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824AB-55F3-EEE2-D142-92F5B19F4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9000E8-960B-E3AD-D9F0-4ABF1E6BC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C6E55F-F9B2-8D66-8AF0-3EBA996163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B6C39-DAB9-5543-BEA6-CE07EABD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E0AB0-44CB-2458-A931-5FD7DA2F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E6BB55-ED75-83C8-58C2-7D019745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425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6472E-BFDE-CBF0-5362-8535AA42C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63CA6A-98C8-79D5-F998-8EC65E75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9A65A2-0FC1-398B-4095-CD544816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DA047-BE32-DDD7-BFFB-AC9E228F5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473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8120B3-A6B3-FB4E-8737-B9185CEC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DB386-4717-D0C8-6444-FE5FE1B1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4A246-968B-F9E1-B4E5-EBF75303D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548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7E355-0828-5C9E-1C56-F28CF2B4C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EF5DB-1D78-6154-7C4C-EB17AF071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B371F-85AF-9C5C-05CD-280EB564A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B8A70-4636-6710-A4C1-BF2347473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1126C-B126-DF6A-9E44-603F121CC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48F20-AC6B-3F62-096C-DCC43180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201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4486-F393-1133-38F4-6EC1EAA4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C5A38-5E68-C520-F5C1-CCD95EA004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FA63E0-B75E-C279-C921-3CB584075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8C794-54D1-E53D-0F30-81558F84F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B84BB-551E-2BC6-9DD1-DF7B1D40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BBCBD-353E-E3E6-8D0C-675B63E6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386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6F800-DA1E-A216-78A2-ACF0C64C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92EEA-B752-8BF6-57BE-A38EF6F39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42D1F-0DAF-7D94-ED03-1305EB950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48A45-9640-4DF6-8BED-949539012CBD}" type="datetimeFigureOut">
              <a:rPr lang="en-AU" smtClean="0"/>
              <a:t>4/09/2023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A13AE-AC7E-16E9-51C3-C0DFA0F57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898DD-96B9-AF78-B67A-AF11D218A2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F9C4C-5D49-4633-A745-6954A5B32B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826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95650-E0F1-D256-07F8-51A7A56C6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D57A9-FF9C-5AB3-CBAF-F7D9DD4775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screenshot of the image that is used in the Redefining University pre-recorded presentation.">
            <a:extLst>
              <a:ext uri="{FF2B5EF4-FFF2-40B4-BE49-F238E27FC236}">
                <a16:creationId xmlns:a16="http://schemas.microsoft.com/office/drawing/2014/main" id="{5AC5C181-32E7-E43F-41AE-9A2621BAC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00" y="0"/>
            <a:ext cx="12225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1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E3D60D9E6E04A88E6C46A8F8E80F5" ma:contentTypeVersion="13" ma:contentTypeDescription="Create a new document." ma:contentTypeScope="" ma:versionID="0102e17739e9ada5fd068af298699220">
  <xsd:schema xmlns:xsd="http://www.w3.org/2001/XMLSchema" xmlns:xs="http://www.w3.org/2001/XMLSchema" xmlns:p="http://schemas.microsoft.com/office/2006/metadata/properties" xmlns:ns2="43435717-49c9-4489-9470-c7c98d62699d" xmlns:ns3="242681ae-e6e2-4ee6-90fd-f2c0d11c7b09" targetNamespace="http://schemas.microsoft.com/office/2006/metadata/properties" ma:root="true" ma:fieldsID="26b463508315ee9b7d9eb8427db6bc5b" ns2:_="" ns3:_="">
    <xsd:import namespace="43435717-49c9-4489-9470-c7c98d62699d"/>
    <xsd:import namespace="242681ae-e6e2-4ee6-90fd-f2c0d11c7b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35717-49c9-4489-9470-c7c98d626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be76f96-e7f0-4e7c-b4d8-bf0f4c547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2681ae-e6e2-4ee6-90fd-f2c0d11c7b0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d00c8ac-6135-4edf-90aa-1e6137a64d6d}" ma:internalName="TaxCatchAll" ma:showField="CatchAllData" ma:web="242681ae-e6e2-4ee6-90fd-f2c0d11c7b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2681ae-e6e2-4ee6-90fd-f2c0d11c7b09" xsi:nil="true"/>
    <lcf76f155ced4ddcb4097134ff3c332f xmlns="43435717-49c9-4489-9470-c7c98d6269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A02D77-C56A-4BCE-A7F1-D4BF2AC40CAA}"/>
</file>

<file path=customXml/itemProps2.xml><?xml version="1.0" encoding="utf-8"?>
<ds:datastoreItem xmlns:ds="http://schemas.openxmlformats.org/officeDocument/2006/customXml" ds:itemID="{65F7AF04-8A79-4535-8063-76733458D7A2}"/>
</file>

<file path=customXml/itemProps3.xml><?xml version="1.0" encoding="utf-8"?>
<ds:datastoreItem xmlns:ds="http://schemas.openxmlformats.org/officeDocument/2006/customXml" ds:itemID="{5980E348-6CB6-4000-9C16-20DFBC43028D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Deakin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Hitch</dc:creator>
  <cp:lastModifiedBy>Kylie Geard</cp:lastModifiedBy>
  <cp:revision>2</cp:revision>
  <dcterms:created xsi:type="dcterms:W3CDTF">2023-09-04T03:20:16Z</dcterms:created>
  <dcterms:modified xsi:type="dcterms:W3CDTF">2023-09-04T05:37:45Z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0x010100595E3D60D9E6E04A88E6C46A8F8E80F5</vt:lpwstr>
  </property>
</Properties>
</file>