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4" r:id="rId5"/>
  </p:sldMasterIdLst>
  <p:notesMasterIdLst>
    <p:notesMasterId r:id="rId19"/>
  </p:notesMasterIdLst>
  <p:sldIdLst>
    <p:sldId id="344" r:id="rId6"/>
    <p:sldId id="555" r:id="rId7"/>
    <p:sldId id="984" r:id="rId8"/>
    <p:sldId id="526" r:id="rId9"/>
    <p:sldId id="985" r:id="rId10"/>
    <p:sldId id="988" r:id="rId11"/>
    <p:sldId id="557" r:id="rId12"/>
    <p:sldId id="540" r:id="rId13"/>
    <p:sldId id="989" r:id="rId14"/>
    <p:sldId id="554" r:id="rId15"/>
    <p:sldId id="553" r:id="rId16"/>
    <p:sldId id="543" r:id="rId17"/>
    <p:sldId id="98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7621F0B-2B36-947E-E625-40FDB8DF8E50}" name="Katie Duncan" initials="KD" userId="S::katie.duncan@uts.edu.au::20031329-eb85-44e7-8c9b-a40bfc81d279" providerId="AD"/>
  <p188:author id="{BBD3EBEE-A916-69B2-8B59-40E4DC3B32C3}" name="Ashley Willcox" initials="AW" userId="S::ashley.willcox@uts.edu.au::52aa89a3-312d-403e-a462-82940a733ef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3B7B7"/>
    <a:srgbClr val="B6E4EC"/>
    <a:srgbClr val="D2EEF3"/>
    <a:srgbClr val="AAE4E1"/>
    <a:srgbClr val="97DEDB"/>
    <a:srgbClr val="4DB6AC"/>
    <a:srgbClr val="73D4D3"/>
    <a:srgbClr val="00C8C8"/>
    <a:srgbClr val="664D8C"/>
    <a:srgbClr val="EDF3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8AFBD56-3B9C-4127-BB57-5C31C936D105}" v="123" dt="2023-08-31T11:45:11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170" autoAdjust="0"/>
    <p:restoredTop sz="88722" autoAdjust="0"/>
  </p:normalViewPr>
  <p:slideViewPr>
    <p:cSldViewPr snapToGrid="0">
      <p:cViewPr varScale="1">
        <p:scale>
          <a:sx n="95" d="100"/>
          <a:sy n="95" d="100"/>
        </p:scale>
        <p:origin x="708" y="3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ylie Geard" userId="b930dff3-5db0-4b18-9d4c-f929b90677dc" providerId="ADAL" clId="{B8AFBD56-3B9C-4127-BB57-5C31C936D105}"/>
    <pc:docChg chg="modSld">
      <pc:chgData name="Kylie Geard" userId="b930dff3-5db0-4b18-9d4c-f929b90677dc" providerId="ADAL" clId="{B8AFBD56-3B9C-4127-BB57-5C31C936D105}" dt="2023-08-31T11:47:38.511" v="127" actId="1036"/>
      <pc:docMkLst>
        <pc:docMk/>
      </pc:docMkLst>
      <pc:sldChg chg="modNotesTx">
        <pc:chgData name="Kylie Geard" userId="b930dff3-5db0-4b18-9d4c-f929b90677dc" providerId="ADAL" clId="{B8AFBD56-3B9C-4127-BB57-5C31C936D105}" dt="2023-08-31T11:42:00.138" v="1" actId="5793"/>
        <pc:sldMkLst>
          <pc:docMk/>
          <pc:sldMk cId="1812307906" sldId="540"/>
        </pc:sldMkLst>
      </pc:sldChg>
      <pc:sldChg chg="modSp mod">
        <pc:chgData name="Kylie Geard" userId="b930dff3-5db0-4b18-9d4c-f929b90677dc" providerId="ADAL" clId="{B8AFBD56-3B9C-4127-BB57-5C31C936D105}" dt="2023-08-31T11:47:38.511" v="127" actId="1036"/>
        <pc:sldMkLst>
          <pc:docMk/>
          <pc:sldMk cId="3774283345" sldId="557"/>
        </pc:sldMkLst>
        <pc:picChg chg="mod">
          <ac:chgData name="Kylie Geard" userId="b930dff3-5db0-4b18-9d4c-f929b90677dc" providerId="ADAL" clId="{B8AFBD56-3B9C-4127-BB57-5C31C936D105}" dt="2023-08-31T11:47:38.511" v="127" actId="1036"/>
          <ac:picMkLst>
            <pc:docMk/>
            <pc:sldMk cId="3774283345" sldId="557"/>
            <ac:picMk id="4" creationId="{6E37CAFE-9CDF-ABA7-904A-E7522B1F25CD}"/>
          </ac:picMkLst>
        </pc:picChg>
      </pc:sldChg>
      <pc:sldChg chg="addSp modSp mod">
        <pc:chgData name="Kylie Geard" userId="b930dff3-5db0-4b18-9d4c-f929b90677dc" providerId="ADAL" clId="{B8AFBD56-3B9C-4127-BB57-5C31C936D105}" dt="2023-08-31T11:45:11.106" v="125" actId="962"/>
        <pc:sldMkLst>
          <pc:docMk/>
          <pc:sldMk cId="2981867431" sldId="984"/>
        </pc:sldMkLst>
        <pc:spChg chg="add mod">
          <ac:chgData name="Kylie Geard" userId="b930dff3-5db0-4b18-9d4c-f929b90677dc" providerId="ADAL" clId="{B8AFBD56-3B9C-4127-BB57-5C31C936D105}" dt="2023-08-31T11:44:31.399" v="47" actId="20577"/>
          <ac:spMkLst>
            <pc:docMk/>
            <pc:sldMk cId="2981867431" sldId="984"/>
            <ac:spMk id="3" creationId="{72F9C2E5-EA00-996D-A017-24B009B9E177}"/>
          </ac:spMkLst>
        </pc:spChg>
        <pc:picChg chg="mod">
          <ac:chgData name="Kylie Geard" userId="b930dff3-5db0-4b18-9d4c-f929b90677dc" providerId="ADAL" clId="{B8AFBD56-3B9C-4127-BB57-5C31C936D105}" dt="2023-08-31T11:45:11.106" v="125" actId="962"/>
          <ac:picMkLst>
            <pc:docMk/>
            <pc:sldMk cId="2981867431" sldId="984"/>
            <ac:picMk id="2" creationId="{23D93A5C-72B9-453E-B4D2-AB417C3950B1}"/>
          </ac:picMkLst>
        </pc:picChg>
      </pc:sldChg>
      <pc:sldChg chg="modNotesTx">
        <pc:chgData name="Kylie Geard" userId="b930dff3-5db0-4b18-9d4c-f929b90677dc" providerId="ADAL" clId="{B8AFBD56-3B9C-4127-BB57-5C31C936D105}" dt="2023-08-31T11:41:44.768" v="0" actId="5793"/>
        <pc:sldMkLst>
          <pc:docMk/>
          <pc:sldMk cId="2054951243" sldId="988"/>
        </pc:sldMkLst>
      </pc:sldChg>
    </pc:docChg>
  </pc:docChgLst>
  <pc:docChgLst>
    <pc:chgData name="Annette van Lamoen" userId="f57438ef-9d59-40a8-9130-4cb7eb2f8c90" providerId="ADAL" clId="{971F1EA3-AFC7-41FD-A695-4492F9AB4FF7}"/>
    <pc:docChg chg="modSld">
      <pc:chgData name="Annette van Lamoen" userId="f57438ef-9d59-40a8-9130-4cb7eb2f8c90" providerId="ADAL" clId="{971F1EA3-AFC7-41FD-A695-4492F9AB4FF7}" dt="2023-08-28T03:07:33.222" v="8" actId="6549"/>
      <pc:docMkLst>
        <pc:docMk/>
      </pc:docMkLst>
      <pc:sldChg chg="modNotesTx">
        <pc:chgData name="Annette van Lamoen" userId="f57438ef-9d59-40a8-9130-4cb7eb2f8c90" providerId="ADAL" clId="{971F1EA3-AFC7-41FD-A695-4492F9AB4FF7}" dt="2023-08-28T03:06:19.145" v="0" actId="6549"/>
        <pc:sldMkLst>
          <pc:docMk/>
          <pc:sldMk cId="2094061527" sldId="344"/>
        </pc:sldMkLst>
      </pc:sldChg>
      <pc:sldChg chg="modNotesTx">
        <pc:chgData name="Annette van Lamoen" userId="f57438ef-9d59-40a8-9130-4cb7eb2f8c90" providerId="ADAL" clId="{971F1EA3-AFC7-41FD-A695-4492F9AB4FF7}" dt="2023-08-28T03:06:47.934" v="5" actId="6549"/>
        <pc:sldMkLst>
          <pc:docMk/>
          <pc:sldMk cId="1812307906" sldId="540"/>
        </pc:sldMkLst>
      </pc:sldChg>
      <pc:sldChg chg="modNotesTx">
        <pc:chgData name="Annette van Lamoen" userId="f57438ef-9d59-40a8-9130-4cb7eb2f8c90" providerId="ADAL" clId="{971F1EA3-AFC7-41FD-A695-4492F9AB4FF7}" dt="2023-08-28T03:07:33.222" v="8" actId="6549"/>
        <pc:sldMkLst>
          <pc:docMk/>
          <pc:sldMk cId="692082286" sldId="543"/>
        </pc:sldMkLst>
      </pc:sldChg>
      <pc:sldChg chg="modNotesTx">
        <pc:chgData name="Annette van Lamoen" userId="f57438ef-9d59-40a8-9130-4cb7eb2f8c90" providerId="ADAL" clId="{971F1EA3-AFC7-41FD-A695-4492F9AB4FF7}" dt="2023-08-28T03:07:03.828" v="7" actId="6549"/>
        <pc:sldMkLst>
          <pc:docMk/>
          <pc:sldMk cId="1563887401" sldId="554"/>
        </pc:sldMkLst>
      </pc:sldChg>
      <pc:sldChg chg="modNotesTx">
        <pc:chgData name="Annette van Lamoen" userId="f57438ef-9d59-40a8-9130-4cb7eb2f8c90" providerId="ADAL" clId="{971F1EA3-AFC7-41FD-A695-4492F9AB4FF7}" dt="2023-08-28T03:06:29.234" v="1" actId="6549"/>
        <pc:sldMkLst>
          <pc:docMk/>
          <pc:sldMk cId="1143932597" sldId="555"/>
        </pc:sldMkLst>
      </pc:sldChg>
      <pc:sldChg chg="modNotesTx">
        <pc:chgData name="Annette van Lamoen" userId="f57438ef-9d59-40a8-9130-4cb7eb2f8c90" providerId="ADAL" clId="{971F1EA3-AFC7-41FD-A695-4492F9AB4FF7}" dt="2023-08-28T03:06:43.242" v="4" actId="6549"/>
        <pc:sldMkLst>
          <pc:docMk/>
          <pc:sldMk cId="3774283345" sldId="557"/>
        </pc:sldMkLst>
      </pc:sldChg>
      <pc:sldChg chg="modNotesTx">
        <pc:chgData name="Annette van Lamoen" userId="f57438ef-9d59-40a8-9130-4cb7eb2f8c90" providerId="ADAL" clId="{971F1EA3-AFC7-41FD-A695-4492F9AB4FF7}" dt="2023-08-28T03:06:34.569" v="2" actId="6549"/>
        <pc:sldMkLst>
          <pc:docMk/>
          <pc:sldMk cId="342258532" sldId="985"/>
        </pc:sldMkLst>
      </pc:sldChg>
      <pc:sldChg chg="modNotesTx">
        <pc:chgData name="Annette van Lamoen" userId="f57438ef-9d59-40a8-9130-4cb7eb2f8c90" providerId="ADAL" clId="{971F1EA3-AFC7-41FD-A695-4492F9AB4FF7}" dt="2023-08-28T03:06:39.240" v="3" actId="6549"/>
        <pc:sldMkLst>
          <pc:docMk/>
          <pc:sldMk cId="2054951243" sldId="988"/>
        </pc:sldMkLst>
      </pc:sldChg>
      <pc:sldChg chg="modNotesTx">
        <pc:chgData name="Annette van Lamoen" userId="f57438ef-9d59-40a8-9130-4cb7eb2f8c90" providerId="ADAL" clId="{971F1EA3-AFC7-41FD-A695-4492F9AB4FF7}" dt="2023-08-28T03:06:53.651" v="6" actId="6549"/>
        <pc:sldMkLst>
          <pc:docMk/>
          <pc:sldMk cId="893568233" sldId="98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4D2D37-CB85-CF47-8A42-CA19FB2E3614}" type="datetimeFigureOut">
              <a:rPr lang="en-US" smtClean="0"/>
              <a:t>8/31/2023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3B1E9-D01C-394E-B452-356C221A1B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66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16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9850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6861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265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4349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B6D9C-4521-44E3-80E6-2A304ED69A73}" type="slidenum">
              <a:rPr kumimoji="0" lang="en-NZ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NZ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089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749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75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14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492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endParaRPr lang="en-US" dirty="0"/>
          </a:p>
          <a:p>
            <a:pPr marL="228600" indent="-22860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A3B1E9-D01C-394E-B452-356C221A1BE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92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7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ver 4">
  <p:cSld name="Cover 4">
    <p:bg>
      <p:bgRef idx="1001">
        <a:schemeClr val="bg1"/>
      </p:bgRef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9"/>
          <p:cNvSpPr txBox="1">
            <a:spLocks noGrp="1"/>
          </p:cNvSpPr>
          <p:nvPr>
            <p:ph type="ctrTitle" hasCustomPrompt="1"/>
          </p:nvPr>
        </p:nvSpPr>
        <p:spPr>
          <a:xfrm>
            <a:off x="627854" y="2684346"/>
            <a:ext cx="7574314" cy="12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AU" dirty="0"/>
              <a:t>Title</a:t>
            </a:r>
            <a:endParaRPr dirty="0"/>
          </a:p>
        </p:txBody>
      </p:sp>
      <p:sp>
        <p:nvSpPr>
          <p:cNvPr id="65" name="Google Shape;65;p9"/>
          <p:cNvSpPr txBox="1">
            <a:spLocks noGrp="1"/>
          </p:cNvSpPr>
          <p:nvPr>
            <p:ph type="subTitle" idx="1" hasCustomPrompt="1"/>
          </p:nvPr>
        </p:nvSpPr>
        <p:spPr>
          <a:xfrm>
            <a:off x="627854" y="3904488"/>
            <a:ext cx="7574314" cy="14836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28125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AU" dirty="0"/>
              <a:t>Subtitle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35842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57650" y="0"/>
            <a:ext cx="813435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45943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57650" y="0"/>
            <a:ext cx="813435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04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4382010" y="273465"/>
            <a:ext cx="7485630" cy="631107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4081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rt with Caption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hart Placeholder 8"/>
          <p:cNvSpPr>
            <a:spLocks noGrp="1"/>
          </p:cNvSpPr>
          <p:nvPr>
            <p:ph type="chart" sz="quarter" idx="10"/>
          </p:nvPr>
        </p:nvSpPr>
        <p:spPr>
          <a:xfrm>
            <a:off x="4382010" y="273465"/>
            <a:ext cx="7485630" cy="631107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207873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with Caption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363559" y="1062510"/>
            <a:ext cx="7513008" cy="473298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689881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ble with Caption blu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4363559" y="1062510"/>
            <a:ext cx="7513008" cy="4732982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1975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hird picture LE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3725" y="971551"/>
            <a:ext cx="7416800" cy="4889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72AB5E-1BE9-4EF4-A8DB-4E367E72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04812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72737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ne third picture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971551"/>
            <a:ext cx="7416800" cy="4889500"/>
          </a:xfrm>
        </p:spPr>
        <p:txBody>
          <a:bodyPr/>
          <a:lstStyle>
            <a:lvl1pPr marL="360000" indent="-360000"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2800"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 sz="2400">
                <a:solidFill>
                  <a:schemeClr val="tx1"/>
                </a:solidFill>
              </a:defRPr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72AB5E-1BE9-4EF4-A8DB-4E367E72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124825" y="9525"/>
            <a:ext cx="4067175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834731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alf VERTICAL RIGH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4963" y="971551"/>
            <a:ext cx="5380037" cy="4889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72AB5E-1BE9-4EF4-A8DB-4E367E72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1" y="9525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407436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alf half VERTICAL LEF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57949" y="971551"/>
            <a:ext cx="5362575" cy="48895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72AB5E-1BE9-4EF4-A8DB-4E367E72A8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5659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4">
  <p:cSld name="Layout 4">
    <p:bg>
      <p:bgPr>
        <a:solidFill>
          <a:schemeClr val="l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627853" y="855547"/>
            <a:ext cx="10957593" cy="10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627854" y="2037935"/>
            <a:ext cx="10957594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013573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mage - blue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35346" y="3590501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43675" y="381000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93618" cy="342661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93618" y="3429000"/>
            <a:ext cx="6098381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71300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mage - blue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522429" y="3590501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60984" y="372454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1" y="3429000"/>
            <a:ext cx="6098380" cy="343138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8380" y="0"/>
            <a:ext cx="6093619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67020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78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Icon - half half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443892" y="3600315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086474" cy="342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086475" y="3429000"/>
            <a:ext cx="6105524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AA5ECF7-A18C-44A4-894A-AB7B4556490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548437" y="372454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8116538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Icon - half half background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3"/>
          <p:cNvSpPr>
            <a:spLocks noGrp="1"/>
          </p:cNvSpPr>
          <p:nvPr>
            <p:ph sz="half" idx="12"/>
          </p:nvPr>
        </p:nvSpPr>
        <p:spPr>
          <a:xfrm>
            <a:off x="6564550" y="3599047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6096000" y="1"/>
            <a:ext cx="6096000" cy="3429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0" y="3429000"/>
            <a:ext cx="6095999" cy="3429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3A34180B-1567-4333-BE57-3F53C0983C1A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60984" y="372454"/>
            <a:ext cx="5181600" cy="2867026"/>
          </a:xfrm>
        </p:spPr>
        <p:txBody>
          <a:bodyPr/>
          <a:lstStyle>
            <a:lvl1pPr marL="306000" indent="-306000">
              <a:buFontTx/>
              <a:buBlip>
                <a:blip r:embed="rId3"/>
              </a:buBlip>
              <a:defRPr sz="32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>
                <a:solidFill>
                  <a:schemeClr val="tx1"/>
                </a:solidFill>
              </a:defRPr>
            </a:lvl2pPr>
            <a:lvl3pPr>
              <a:buClr>
                <a:srgbClr val="1F355E"/>
              </a:buCl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096653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79">
          <p15:clr>
            <a:srgbClr val="FBAE40"/>
          </p15:clr>
        </p15:guide>
        <p15:guide id="4" pos="740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5326" y="728662"/>
            <a:ext cx="3455988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66419" y="728661"/>
            <a:ext cx="3455988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040687" y="728660"/>
            <a:ext cx="3455988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5325" y="2673350"/>
            <a:ext cx="3455988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sz="28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4367212" y="2673347"/>
            <a:ext cx="3455988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458400" indent="-457200">
              <a:buFontTx/>
              <a:buBlip>
                <a:blip r:embed="rId3"/>
              </a:buBlip>
              <a:defRPr lang="en-US" sz="2800" dirty="0" smtClean="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400" dirty="0" smtClean="0">
                <a:solidFill>
                  <a:schemeClr val="tx1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040688" y="2673350"/>
            <a:ext cx="3455988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458400" indent="-457200">
              <a:buFontTx/>
              <a:buBlip>
                <a:blip r:embed="rId3"/>
              </a:buBlip>
              <a:defRPr lang="en-US" sz="2800" dirty="0" smtClean="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400" dirty="0" smtClean="0">
                <a:solidFill>
                  <a:schemeClr val="tx1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47060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168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pos="2615">
          <p15:clr>
            <a:srgbClr val="FBAE40"/>
          </p15:clr>
        </p15:guide>
        <p15:guide id="8" pos="2751">
          <p15:clr>
            <a:srgbClr val="FBAE40"/>
          </p15:clr>
        </p15:guide>
        <p15:guide id="9" pos="4929">
          <p15:clr>
            <a:srgbClr val="FBAE40"/>
          </p15:clr>
        </p15:guide>
        <p15:guide id="10" pos="5065">
          <p15:clr>
            <a:srgbClr val="FBAE40"/>
          </p15:clr>
        </p15:guide>
        <p15:guide id="11" orient="horz" pos="390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Pictures with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5326" y="728662"/>
            <a:ext cx="2520949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68688" y="728660"/>
            <a:ext cx="2520950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975723" y="728660"/>
            <a:ext cx="2520951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5325" y="2673350"/>
            <a:ext cx="2520949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sz="240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sz="20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467100" y="2673346"/>
            <a:ext cx="2520950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chemeClr val="tx1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975724" y="2673350"/>
            <a:ext cx="2520951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chemeClr val="tx1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02359" y="728656"/>
            <a:ext cx="2520951" cy="1944687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202360" y="2673346"/>
            <a:ext cx="2520951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chemeClr val="tx1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chemeClr val="tx1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799902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168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pos="2026">
          <p15:clr>
            <a:srgbClr val="FBAE40"/>
          </p15:clr>
        </p15:guide>
        <p15:guide id="8" pos="2184">
          <p15:clr>
            <a:srgbClr val="FBAE40"/>
          </p15:clr>
        </p15:guide>
        <p15:guide id="9" pos="5496">
          <p15:clr>
            <a:srgbClr val="FBAE40"/>
          </p15:clr>
        </p15:guide>
        <p15:guide id="10" pos="5654">
          <p15:clr>
            <a:srgbClr val="FBAE40"/>
          </p15:clr>
        </p15:guide>
        <p15:guide id="11" orient="horz" pos="3906">
          <p15:clr>
            <a:srgbClr val="FBAE40"/>
          </p15:clr>
        </p15:guide>
        <p15:guide id="12" pos="3772">
          <p15:clr>
            <a:srgbClr val="FBAE40"/>
          </p15:clr>
        </p15:guide>
        <p15:guide id="13" pos="3908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cons with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040682" y="2673350"/>
            <a:ext cx="3455988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365623" y="2673350"/>
            <a:ext cx="3455988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93737" y="2673350"/>
            <a:ext cx="3455988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7707" y="728662"/>
            <a:ext cx="3455988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368800" y="728661"/>
            <a:ext cx="3455988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040687" y="728660"/>
            <a:ext cx="3455988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6363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168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pos="2615">
          <p15:clr>
            <a:srgbClr val="FBAE40"/>
          </p15:clr>
        </p15:guide>
        <p15:guide id="8" pos="2751">
          <p15:clr>
            <a:srgbClr val="FBAE40"/>
          </p15:clr>
        </p15:guide>
        <p15:guide id="9" pos="4929">
          <p15:clr>
            <a:srgbClr val="FBAE40"/>
          </p15:clr>
        </p15:guide>
        <p15:guide id="10" pos="5065">
          <p15:clr>
            <a:srgbClr val="FBAE40"/>
          </p15:clr>
        </p15:guide>
        <p15:guide id="11" orient="horz" pos="3906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cons with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695326" y="728662"/>
            <a:ext cx="2520949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4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3468688" y="728660"/>
            <a:ext cx="2520950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8975723" y="728660"/>
            <a:ext cx="2520951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95325" y="2673350"/>
            <a:ext cx="2520949" cy="3527425"/>
          </a:xfrm>
          <a:noFill/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sz="2400">
                <a:solidFill>
                  <a:srgbClr val="1F355E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sz="2000">
                <a:solidFill>
                  <a:srgbClr val="1F355E"/>
                </a:solidFill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3467100" y="2673346"/>
            <a:ext cx="2520950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rgbClr val="1F355E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rgbClr val="1F355E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8975724" y="2673350"/>
            <a:ext cx="2520951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rgbClr val="1F355E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rgbClr val="1F355E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6202359" y="728656"/>
            <a:ext cx="2520951" cy="1944687"/>
          </a:xfrm>
          <a:solidFill>
            <a:srgbClr val="1F355E"/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6202360" y="2673346"/>
            <a:ext cx="2520951" cy="3527425"/>
          </a:xfrm>
          <a:noFill/>
        </p:spPr>
        <p:txBody>
          <a:bodyPr vert="horz" lIns="91440" tIns="90000" rIns="91440" bIns="45720" rtlCol="0">
            <a:normAutofit/>
          </a:bodyPr>
          <a:lstStyle>
            <a:lvl1pPr marL="344100" indent="-342900">
              <a:buFontTx/>
              <a:buBlip>
                <a:blip r:embed="rId3"/>
              </a:buBlip>
              <a:defRPr lang="en-US" sz="2400" dirty="0" smtClean="0">
                <a:solidFill>
                  <a:srgbClr val="1F355E"/>
                </a:solidFill>
              </a:defRPr>
            </a:lvl1pPr>
            <a:lvl2pPr marL="685800" indent="-306000">
              <a:buFontTx/>
              <a:buBlip>
                <a:blip r:embed="rId4"/>
              </a:buBlip>
              <a:defRPr lang="en-US" sz="2000" dirty="0" smtClean="0">
                <a:solidFill>
                  <a:srgbClr val="1F355E"/>
                </a:solidFill>
              </a:defRPr>
            </a:lvl2pPr>
          </a:lstStyle>
          <a:p>
            <a:pPr lvl="0" indent="-304800"/>
            <a:r>
              <a:rPr lang="en-US"/>
              <a:t>Click to edit Master text styles</a:t>
            </a:r>
          </a:p>
          <a:p>
            <a:pPr lvl="1" indent="-304800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320283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168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pos="2026">
          <p15:clr>
            <a:srgbClr val="FBAE40"/>
          </p15:clr>
        </p15:guide>
        <p15:guide id="8" pos="2184">
          <p15:clr>
            <a:srgbClr val="FBAE40"/>
          </p15:clr>
        </p15:guide>
        <p15:guide id="9" pos="5496">
          <p15:clr>
            <a:srgbClr val="FBAE40"/>
          </p15:clr>
        </p15:guide>
        <p15:guide id="10" pos="5654">
          <p15:clr>
            <a:srgbClr val="FBAE40"/>
          </p15:clr>
        </p15:guide>
        <p15:guide id="11" orient="horz" pos="3906">
          <p15:clr>
            <a:srgbClr val="FBAE40"/>
          </p15:clr>
        </p15:guide>
        <p15:guide id="12" pos="3772">
          <p15:clr>
            <a:srgbClr val="FBAE40"/>
          </p15:clr>
        </p15:guide>
        <p15:guide id="13" pos="3908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H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8299"/>
            <a:ext cx="10980736" cy="133191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9790" y="2312988"/>
            <a:ext cx="10512424" cy="4164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02123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2276475"/>
            <a:ext cx="12192000" cy="4581526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19810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59F9F-B7DE-28C7-4867-81F6ADC9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42138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F0561A-C734-9D0D-F90F-FF95C4F6D14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26671F-D9F0-96DE-3E63-F4DEB07A0194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D67629-CFB5-91AD-F456-123B6FC61778}"/>
              </a:ext>
            </a:extLst>
          </p:cNvPr>
          <p:cNvSpPr txBox="1"/>
          <p:nvPr userDrawn="1"/>
        </p:nvSpPr>
        <p:spPr>
          <a:xfrm>
            <a:off x="838200" y="1886308"/>
            <a:ext cx="10515603" cy="3735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</p:txBody>
      </p:sp>
      <p:sp>
        <p:nvSpPr>
          <p:cNvPr id="9" name="Google Shape;17;p2">
            <a:extLst>
              <a:ext uri="{FF2B5EF4-FFF2-40B4-BE49-F238E27FC236}">
                <a16:creationId xmlns:a16="http://schemas.microsoft.com/office/drawing/2014/main" id="{50F54F76-B059-ED33-A0AA-4724949B630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196" y="1908149"/>
            <a:ext cx="4863863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  <p:sp>
        <p:nvSpPr>
          <p:cNvPr id="10" name="Google Shape;17;p2">
            <a:extLst>
              <a:ext uri="{FF2B5EF4-FFF2-40B4-BE49-F238E27FC236}">
                <a16:creationId xmlns:a16="http://schemas.microsoft.com/office/drawing/2014/main" id="{CA2720A7-BEF0-979C-89D3-1C07FB69AA44}"/>
              </a:ext>
            </a:extLst>
          </p:cNvPr>
          <p:cNvSpPr txBox="1">
            <a:spLocks noGrp="1"/>
          </p:cNvSpPr>
          <p:nvPr>
            <p:ph type="body" idx="12"/>
          </p:nvPr>
        </p:nvSpPr>
        <p:spPr>
          <a:xfrm>
            <a:off x="5960852" y="1905662"/>
            <a:ext cx="5719486" cy="3828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619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5587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har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Chart Placeholder 3"/>
          <p:cNvSpPr>
            <a:spLocks noGrp="1"/>
          </p:cNvSpPr>
          <p:nvPr>
            <p:ph type="chart" sz="quarter" idx="10"/>
          </p:nvPr>
        </p:nvSpPr>
        <p:spPr>
          <a:xfrm>
            <a:off x="2152650" y="2724150"/>
            <a:ext cx="7886700" cy="3343276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545919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Tab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0"/>
          </p:nvPr>
        </p:nvSpPr>
        <p:spPr>
          <a:xfrm>
            <a:off x="1600200" y="2781300"/>
            <a:ext cx="8991600" cy="3390900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1939928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40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24099"/>
            <a:ext cx="5181600" cy="385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24099"/>
            <a:ext cx="5181600" cy="38528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5155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1457">
          <p15:clr>
            <a:srgbClr val="FBAE40"/>
          </p15:clr>
        </p15:guide>
        <p15:guide id="4" pos="529">
          <p15:clr>
            <a:srgbClr val="FBAE40"/>
          </p15:clr>
        </p15:guide>
        <p15:guide id="5" pos="7151">
          <p15:clr>
            <a:srgbClr val="FBAE40"/>
          </p15:clr>
        </p15:guide>
        <p15:guide id="6" orient="horz" pos="232">
          <p15:clr>
            <a:srgbClr val="FBAE40"/>
          </p15:clr>
        </p15:guide>
        <p15:guide id="7" orient="horz" pos="1071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picture NARROW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4012" cy="11112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700213"/>
            <a:ext cx="12192000" cy="5157788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5869002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4092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with titl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4012" cy="7239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304796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Icons with tex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6"/>
          <p:cNvSpPr>
            <a:spLocks noGrp="1"/>
          </p:cNvSpPr>
          <p:nvPr>
            <p:ph type="body" sz="quarter" idx="18"/>
          </p:nvPr>
        </p:nvSpPr>
        <p:spPr>
          <a:xfrm>
            <a:off x="8040682" y="2673350"/>
            <a:ext cx="3455988" cy="3527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7000">
                <a:schemeClr val="bg1"/>
              </a:gs>
              <a:gs pos="100000">
                <a:srgbClr val="1F355E"/>
              </a:gs>
              <a:gs pos="98000">
                <a:srgbClr val="1F355E"/>
              </a:gs>
            </a:gsLst>
            <a:lin ang="5400000" scaled="1"/>
          </a:gradFill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/>
          </p:nvPr>
        </p:nvSpPr>
        <p:spPr>
          <a:xfrm>
            <a:off x="4365623" y="2673350"/>
            <a:ext cx="3455988" cy="3527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7000">
                <a:schemeClr val="bg1"/>
              </a:gs>
              <a:gs pos="100000">
                <a:srgbClr val="1F355E"/>
              </a:gs>
              <a:gs pos="98000">
                <a:srgbClr val="1F355E"/>
              </a:gs>
            </a:gsLst>
            <a:lin ang="5400000" scaled="1"/>
          </a:gradFill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6"/>
          </p:nvPr>
        </p:nvSpPr>
        <p:spPr>
          <a:xfrm>
            <a:off x="693737" y="2673350"/>
            <a:ext cx="3455988" cy="3527425"/>
          </a:xfr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97000">
                <a:schemeClr val="bg1"/>
              </a:gs>
              <a:gs pos="100000">
                <a:srgbClr val="1F355E"/>
              </a:gs>
              <a:gs pos="98000">
                <a:srgbClr val="1F355E"/>
              </a:gs>
            </a:gsLst>
            <a:lin ang="5400000" scaled="1"/>
          </a:gradFill>
        </p:spPr>
        <p:txBody>
          <a:bodyPr tIns="90000"/>
          <a:lstStyle>
            <a:lvl1pPr marL="306000" indent="-304800">
              <a:buFontTx/>
              <a:buBlip>
                <a:blip r:embed="rId3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>
              <a:buFontTx/>
              <a:buBlip>
                <a:blip r:embed="rId4"/>
              </a:buBlip>
              <a:defRPr sz="2400">
                <a:solidFill>
                  <a:schemeClr val="tx1"/>
                </a:solidFill>
              </a:defRPr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9"/>
          </p:nvPr>
        </p:nvSpPr>
        <p:spPr>
          <a:xfrm>
            <a:off x="695325" y="728663"/>
            <a:ext cx="3451222" cy="1944684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3" name="Content Placeholder 5"/>
          <p:cNvSpPr>
            <a:spLocks noGrp="1"/>
          </p:cNvSpPr>
          <p:nvPr>
            <p:ph sz="quarter" idx="20"/>
          </p:nvPr>
        </p:nvSpPr>
        <p:spPr>
          <a:xfrm>
            <a:off x="4371970" y="728666"/>
            <a:ext cx="3451222" cy="1944684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14" name="Content Placeholder 5"/>
          <p:cNvSpPr>
            <a:spLocks noGrp="1"/>
          </p:cNvSpPr>
          <p:nvPr>
            <p:ph sz="quarter" idx="21"/>
          </p:nvPr>
        </p:nvSpPr>
        <p:spPr>
          <a:xfrm>
            <a:off x="8037509" y="728666"/>
            <a:ext cx="3451222" cy="1944684"/>
          </a:xfrm>
          <a:solidFill>
            <a:schemeClr val="tx1"/>
          </a:solidFill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02103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459">
          <p15:clr>
            <a:srgbClr val="FBAE40"/>
          </p15:clr>
        </p15:guide>
        <p15:guide id="4" orient="horz" pos="1684">
          <p15:clr>
            <a:srgbClr val="FBAE40"/>
          </p15:clr>
        </p15:guide>
        <p15:guide id="5" pos="438">
          <p15:clr>
            <a:srgbClr val="FBAE40"/>
          </p15:clr>
        </p15:guide>
        <p15:guide id="6" pos="7242">
          <p15:clr>
            <a:srgbClr val="FBAE40"/>
          </p15:clr>
        </p15:guide>
        <p15:guide id="7" pos="2615">
          <p15:clr>
            <a:srgbClr val="FBAE40"/>
          </p15:clr>
        </p15:guide>
        <p15:guide id="8" pos="2751">
          <p15:clr>
            <a:srgbClr val="FBAE40"/>
          </p15:clr>
        </p15:guide>
        <p15:guide id="9" pos="4929">
          <p15:clr>
            <a:srgbClr val="FBAE40"/>
          </p15:clr>
        </p15:guide>
        <p15:guide id="10" pos="5065">
          <p15:clr>
            <a:srgbClr val="FBAE40"/>
          </p15:clr>
        </p15:guide>
        <p15:guide id="11" orient="horz" pos="3906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and Content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323850" y="2609850"/>
            <a:ext cx="3381375" cy="3259138"/>
          </a:xfrm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12511" y="1089025"/>
            <a:ext cx="7378995" cy="4779963"/>
          </a:xfrm>
        </p:spPr>
        <p:txBody>
          <a:bodyPr/>
          <a:lstStyle>
            <a:lvl1pPr marL="360000" indent="-360000">
              <a:lnSpc>
                <a:spcPct val="100000"/>
              </a:lnSpc>
              <a:spcAft>
                <a:spcPts val="1800"/>
              </a:spcAft>
              <a:buFontTx/>
              <a:buBlip>
                <a:blip r:embed="rId3"/>
              </a:buBlip>
              <a:defRPr sz="3600">
                <a:solidFill>
                  <a:schemeClr val="bg1"/>
                </a:solidFill>
              </a:defRPr>
            </a:lvl1pPr>
            <a:lvl2pPr marL="685800" indent="-306000">
              <a:spcAft>
                <a:spcPts val="1200"/>
              </a:spcAft>
              <a:buFontTx/>
              <a:buBlip>
                <a:blip r:embed="rId4"/>
              </a:buBlip>
              <a:defRPr sz="3000">
                <a:solidFill>
                  <a:schemeClr val="bg1"/>
                </a:solidFill>
              </a:defRPr>
            </a:lvl2pPr>
            <a:lvl3pPr>
              <a:spcAft>
                <a:spcPts val="1200"/>
              </a:spcAft>
              <a:buClr>
                <a:schemeClr val="bg1"/>
              </a:buClr>
              <a:defRPr sz="2600"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12042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2343">
          <p15:clr>
            <a:srgbClr val="FBAE40"/>
          </p15:clr>
        </p15:guide>
        <p15:guide id="5" orient="horz" pos="1638">
          <p15:clr>
            <a:srgbClr val="FBAE40"/>
          </p15:clr>
        </p15:guide>
        <p15:guide id="6" pos="2774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89DF7-71CB-24F9-37CA-319539C66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C34475-CF28-48AE-0384-609736789CFB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054D7FD-AE68-7D9C-6948-D6A627CDA061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4329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3" userDrawn="1">
  <p:cSld name="Layout 3"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0"/>
          <p:cNvSpPr txBox="1">
            <a:spLocks noGrp="1"/>
          </p:cNvSpPr>
          <p:nvPr>
            <p:ph type="title"/>
          </p:nvPr>
        </p:nvSpPr>
        <p:spPr>
          <a:xfrm>
            <a:off x="644601" y="739055"/>
            <a:ext cx="7574314" cy="7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0"/>
          <p:cNvSpPr>
            <a:spLocks noGrp="1"/>
          </p:cNvSpPr>
          <p:nvPr>
            <p:ph type="pic" idx="2"/>
          </p:nvPr>
        </p:nvSpPr>
        <p:spPr>
          <a:xfrm>
            <a:off x="644601" y="1722320"/>
            <a:ext cx="5493022" cy="41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C0C0C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44" name="Google Shape;144;p20"/>
          <p:cNvSpPr txBox="1">
            <a:spLocks noGrp="1"/>
          </p:cNvSpPr>
          <p:nvPr>
            <p:ph type="body" idx="6"/>
          </p:nvPr>
        </p:nvSpPr>
        <p:spPr>
          <a:xfrm>
            <a:off x="6219899" y="1722320"/>
            <a:ext cx="5493022" cy="412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1pPr>
            <a:lvl2pPr marL="914400" lvl="1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83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5" userDrawn="1">
  <p:cSld name="Layout 5"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627854" y="855547"/>
            <a:ext cx="5955826" cy="1000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>
                <a:solidFill>
                  <a:srgbClr val="0C0C0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50" name="Google Shape;150;p21"/>
          <p:cNvSpPr txBox="1">
            <a:spLocks noGrp="1"/>
          </p:cNvSpPr>
          <p:nvPr>
            <p:ph type="body" idx="1"/>
          </p:nvPr>
        </p:nvSpPr>
        <p:spPr>
          <a:xfrm>
            <a:off x="627854" y="1859310"/>
            <a:ext cx="5955826" cy="4081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2814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074" y="379413"/>
            <a:ext cx="10575852" cy="2963862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8074" y="3448050"/>
            <a:ext cx="10575852" cy="1066800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43052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1F355E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82847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23850" y="457200"/>
            <a:ext cx="3381375" cy="215265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4412511" y="1089025"/>
            <a:ext cx="7378995" cy="4779963"/>
          </a:xfrm>
        </p:spPr>
        <p:txBody>
          <a:bodyPr/>
          <a:lstStyle>
            <a:lvl1pPr marL="360000" indent="-360000">
              <a:lnSpc>
                <a:spcPct val="100000"/>
              </a:lnSpc>
              <a:spcAft>
                <a:spcPts val="1800"/>
              </a:spcAft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r:embed="rId4"/>
                    </a:ext>
                  </a:extLst>
                </a:blip>
              </a:buBlip>
              <a:defRPr sz="3600">
                <a:solidFill>
                  <a:schemeClr val="tx1"/>
                </a:solidFill>
              </a:defRPr>
            </a:lvl1pPr>
            <a:lvl2pPr marL="685800" indent="-306000">
              <a:spcAft>
                <a:spcPts val="1200"/>
              </a:spcAft>
              <a:buFontTx/>
              <a:buBlip>
                <a:blip r:embed="rId5">
                  <a:extLst>
                    <a:ext uri="{96DAC541-7B7A-43D3-8B79-37D633B846F1}">
                      <asvg:svgBlip xmlns:asvg="http://schemas.microsoft.com/office/drawing/2016/SVG/main" r:embed="rId6"/>
                    </a:ext>
                  </a:extLst>
                </a:blip>
              </a:buBlip>
              <a:defRPr sz="3000">
                <a:solidFill>
                  <a:schemeClr val="tx1"/>
                </a:solidFill>
              </a:defRPr>
            </a:lvl2pPr>
            <a:lvl3pPr>
              <a:spcAft>
                <a:spcPts val="1200"/>
              </a:spcAft>
              <a:buClr>
                <a:schemeClr val="tx1"/>
              </a:buClr>
              <a:defRPr sz="2600">
                <a:solidFill>
                  <a:schemeClr val="tx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806918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3840">
          <p15:clr>
            <a:srgbClr val="FBAE40"/>
          </p15:clr>
        </p15:guide>
        <p15:guide id="3" orient="horz" pos="686">
          <p15:clr>
            <a:srgbClr val="FBAE40"/>
          </p15:clr>
        </p15:guide>
        <p15:guide id="4" pos="2343">
          <p15:clr>
            <a:srgbClr val="FBAE40"/>
          </p15:clr>
        </p15:guide>
        <p15:guide id="5" orient="horz" pos="1638">
          <p15:clr>
            <a:srgbClr val="FBAE40"/>
          </p15:clr>
        </p15:guide>
        <p15:guide id="6" pos="2774">
          <p15:clr>
            <a:srgbClr val="FBAE40"/>
          </p15:clr>
        </p15:guide>
        <p15:guide id="7" pos="7446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27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31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6" Type="http://schemas.openxmlformats.org/officeDocument/2006/relationships/slideLayout" Target="../slideLayouts/slideLayout22.xml"/><Relationship Id="rId20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35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24" Type="http://schemas.openxmlformats.org/officeDocument/2006/relationships/slideLayout" Target="../slideLayouts/slideLayout30.xml"/><Relationship Id="rId32" Type="http://schemas.openxmlformats.org/officeDocument/2006/relationships/theme" Target="../theme/theme2.xml"/><Relationship Id="rId37" Type="http://schemas.openxmlformats.org/officeDocument/2006/relationships/image" Target="../media/image7.svg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9.xml"/><Relationship Id="rId28" Type="http://schemas.openxmlformats.org/officeDocument/2006/relationships/slideLayout" Target="../slideLayouts/slideLayout34.xml"/><Relationship Id="rId36" Type="http://schemas.openxmlformats.org/officeDocument/2006/relationships/image" Target="../media/image6.png"/><Relationship Id="rId10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37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33.xml"/><Relationship Id="rId30" Type="http://schemas.openxmlformats.org/officeDocument/2006/relationships/slideLayout" Target="../slideLayouts/slideLayout36.xml"/><Relationship Id="rId35" Type="http://schemas.openxmlformats.org/officeDocument/2006/relationships/image" Target="../media/image5.svg"/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90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7106363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7106363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TextBox 5" descr="UDL in Action: the WHAT, the WHY and the HOW&#10;">
            <a:extLst>
              <a:ext uri="{FF2B5EF4-FFF2-40B4-BE49-F238E27FC236}">
                <a16:creationId xmlns:a16="http://schemas.microsoft.com/office/drawing/2014/main" id="{D8E25527-407A-8B88-5BC2-175E4FBF2509}"/>
              </a:ext>
            </a:extLst>
          </p:cNvPr>
          <p:cNvSpPr txBox="1"/>
          <p:nvPr userDrawn="1"/>
        </p:nvSpPr>
        <p:spPr>
          <a:xfrm>
            <a:off x="3353262" y="5895187"/>
            <a:ext cx="5485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AU" b="1" i="0" dirty="0">
                <a:solidFill>
                  <a:srgbClr val="664D8C"/>
                </a:solidFill>
                <a:latin typeface="Arial" panose="020B0604020202020204" pitchFamily="34" charset="0"/>
                <a:ea typeface="Lato Black" panose="020F0502020204030203" pitchFamily="34" charset="0"/>
                <a:cs typeface="Arial" panose="020B0604020202020204" pitchFamily="34" charset="0"/>
              </a:rPr>
              <a:t>UDL in Action: the WHAT, the WHY and the HOW</a:t>
            </a:r>
          </a:p>
        </p:txBody>
      </p:sp>
      <p:pic>
        <p:nvPicPr>
          <p:cNvPr id="8" name="Picture 7" descr="The Australian Disability Clearinghouse on Education and Training (ADCET) Logo">
            <a:extLst>
              <a:ext uri="{FF2B5EF4-FFF2-40B4-BE49-F238E27FC236}">
                <a16:creationId xmlns:a16="http://schemas.microsoft.com/office/drawing/2014/main" id="{E5339C01-9D2D-32B1-D5EA-FE17314056F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9623478" y="5895187"/>
            <a:ext cx="1730322" cy="459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242C31-D139-0035-DC8F-A407081EA6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0" y="3664447"/>
            <a:ext cx="5029200" cy="329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9374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8" r:id="rId1"/>
    <p:sldLayoutId id="2147483682" r:id="rId2"/>
    <p:sldLayoutId id="2147483703" r:id="rId3"/>
    <p:sldLayoutId id="2147483701" r:id="rId4"/>
    <p:sldLayoutId id="2147483698" r:id="rId5"/>
    <p:sldLayoutId id="2147483699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25338" y="365125"/>
            <a:ext cx="3394175" cy="2235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03725" y="1089025"/>
            <a:ext cx="7416799" cy="50879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36203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  <p:sldLayoutId id="2147483735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rgbClr val="1F355E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0"/>
        </a:spcBef>
        <a:spcAft>
          <a:spcPts val="1800"/>
        </a:spcAft>
        <a:buFontTx/>
        <a:buBlip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</a:buBlip>
        <a:defRPr sz="3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685800" indent="-30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SzPct val="70000"/>
        <a:buFontTx/>
        <a:buBlip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</a:buBlip>
        <a:defRPr sz="3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1143000" indent="-288000" algn="l" defTabSz="914400" rtl="0" eaLnBrk="1" latinLnBrk="0" hangingPunct="1">
        <a:lnSpc>
          <a:spcPct val="100000"/>
        </a:lnSpc>
        <a:spcBef>
          <a:spcPts val="0"/>
        </a:spcBef>
        <a:spcAft>
          <a:spcPts val="1000"/>
        </a:spcAft>
        <a:buClr>
          <a:schemeClr val="tx1"/>
        </a:buClr>
        <a:buFont typeface="Moderat" panose="00000500000000000000" pitchFamily="50" charset="0"/>
        <a:buChar char="–"/>
        <a:defRPr sz="2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355E"/>
          </a:solidFill>
          <a:latin typeface="Moderat" panose="00000500000000000000" pitchFamily="50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F355E"/>
          </a:solidFill>
          <a:latin typeface="Moderat" panose="00000500000000000000" pitchFamily="50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211">
          <p15:clr>
            <a:srgbClr val="F26B43"/>
          </p15:clr>
        </p15:guide>
        <p15:guide id="4" pos="2343">
          <p15:clr>
            <a:srgbClr val="F26B43"/>
          </p15:clr>
        </p15:guide>
        <p15:guide id="5" orient="horz" pos="1638">
          <p15:clr>
            <a:srgbClr val="F26B43"/>
          </p15:clr>
        </p15:guide>
        <p15:guide id="6" pos="2774">
          <p15:clr>
            <a:srgbClr val="F26B43"/>
          </p15:clr>
        </p15:guide>
        <p15:guide id="7" pos="7446">
          <p15:clr>
            <a:srgbClr val="F26B43"/>
          </p15:clr>
        </p15:guide>
        <p15:guide id="8" orient="horz" pos="686">
          <p15:clr>
            <a:srgbClr val="F26B43"/>
          </p15:clr>
        </p15:guide>
        <p15:guide id="9" pos="529">
          <p15:clr>
            <a:srgbClr val="F26B43"/>
          </p15:clr>
        </p15:guide>
        <p15:guide id="10" pos="7151">
          <p15:clr>
            <a:srgbClr val="F26B43"/>
          </p15:clr>
        </p15:guide>
        <p15:guide id="11" orient="horz" pos="232">
          <p15:clr>
            <a:srgbClr val="F26B43"/>
          </p15:clr>
        </p15:guide>
        <p15:guide id="12" orient="horz" pos="1071">
          <p15:clr>
            <a:srgbClr val="F26B43"/>
          </p15:clr>
        </p15:guide>
        <p15:guide id="13" orient="horz" pos="145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ako.ac.nz/professional-learning/in-house-workshop/teaching-practicestrategies/universal-design-for-learning-udl-educator-pathway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F3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646AC9DA-37D8-2BDA-6921-451BB2ABC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01678" y="2043544"/>
            <a:ext cx="8457641" cy="1201854"/>
          </a:xfrm>
        </p:spPr>
        <p:txBody>
          <a:bodyPr/>
          <a:lstStyle/>
          <a:p>
            <a:pPr algn="ctr"/>
            <a:r>
              <a:rPr lang="en-AU" sz="6000" b="1" dirty="0">
                <a:solidFill>
                  <a:srgbClr val="664D8C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The UDL Educator Pathway</a:t>
            </a:r>
          </a:p>
        </p:txBody>
      </p:sp>
      <p:sp>
        <p:nvSpPr>
          <p:cNvPr id="2" name="Title 6">
            <a:extLst>
              <a:ext uri="{FF2B5EF4-FFF2-40B4-BE49-F238E27FC236}">
                <a16:creationId xmlns:a16="http://schemas.microsoft.com/office/drawing/2014/main" id="{7B234991-99D4-2CC7-CB7F-020C21EBFFBD}"/>
              </a:ext>
            </a:extLst>
          </p:cNvPr>
          <p:cNvSpPr txBox="1">
            <a:spLocks/>
          </p:cNvSpPr>
          <p:nvPr/>
        </p:nvSpPr>
        <p:spPr>
          <a:xfrm>
            <a:off x="691510" y="4183256"/>
            <a:ext cx="9603558" cy="12018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400"/>
              <a:buFont typeface="Arial"/>
              <a:buNone/>
              <a:defRPr sz="3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AU" sz="2800" kern="0" dirty="0">
                <a:solidFill>
                  <a:srgbClr val="664D8C"/>
                </a:solidFill>
                <a:latin typeface="Calibri" panose="020F0502020204030204" pitchFamily="34" charset="0"/>
                <a:ea typeface="Lato" panose="020F0502020204030203" pitchFamily="34" charset="0"/>
                <a:cs typeface="Calibri" panose="020F0502020204030204" pitchFamily="34" charset="0"/>
              </a:rPr>
              <a:t>Annette van Lamoen and Michael Grawe, Ako Aotearoa</a:t>
            </a:r>
          </a:p>
        </p:txBody>
      </p:sp>
      <p:pic>
        <p:nvPicPr>
          <p:cNvPr id="5" name="Picture 4" descr="Ako Aotearoa logo">
            <a:extLst>
              <a:ext uri="{FF2B5EF4-FFF2-40B4-BE49-F238E27FC236}">
                <a16:creationId xmlns:a16="http://schemas.microsoft.com/office/drawing/2014/main" id="{7421B42C-BF8C-ADDB-5483-C1A4382975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45" y="26971"/>
            <a:ext cx="2338887" cy="1512247"/>
          </a:xfrm>
          <a:prstGeom prst="rect">
            <a:avLst/>
          </a:prstGeom>
        </p:spPr>
      </p:pic>
      <p:pic>
        <p:nvPicPr>
          <p:cNvPr id="10" name="Picture 9" descr="Picture showing the three UDL principles: Engagement, Representation, Action and Expression">
            <a:extLst>
              <a:ext uri="{FF2B5EF4-FFF2-40B4-BE49-F238E27FC236}">
                <a16:creationId xmlns:a16="http://schemas.microsoft.com/office/drawing/2014/main" id="{5ED09BFA-4E8A-BEC6-3F60-74F4A8FA5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5891" y="473336"/>
            <a:ext cx="3114434" cy="26278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94061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BECCC-C38F-5E28-63B2-7643027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001" y="218355"/>
            <a:ext cx="7574314" cy="797523"/>
          </a:xfrm>
        </p:spPr>
        <p:txBody>
          <a:bodyPr/>
          <a:lstStyle/>
          <a:p>
            <a:r>
              <a:rPr lang="en-AU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Accessing the UDL Educator Pathway</a:t>
            </a:r>
          </a:p>
        </p:txBody>
      </p:sp>
      <p:pic>
        <p:nvPicPr>
          <p:cNvPr id="1026" name="Picture 2" descr="Pathways Awarua logo">
            <a:extLst>
              <a:ext uri="{FF2B5EF4-FFF2-40B4-BE49-F238E27FC236}">
                <a16:creationId xmlns:a16="http://schemas.microsoft.com/office/drawing/2014/main" id="{B15C591B-8590-82BF-7AD5-68B558570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363" y="1381638"/>
            <a:ext cx="4923126" cy="3687151"/>
          </a:xfrm>
          <a:prstGeom prst="rect">
            <a:avLst/>
          </a:prstGeom>
          <a:noFill/>
          <a:ln w="28575">
            <a:solidFill>
              <a:srgbClr val="63B7B7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820054-758E-5637-E2B4-7E0E06E48412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7243854" y="2651535"/>
            <a:ext cx="4331374" cy="797523"/>
          </a:xfrm>
        </p:spPr>
        <p:txBody>
          <a:bodyPr/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How to access the UDL Educator Pathway</a:t>
            </a:r>
            <a:endParaRPr lang="en-A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887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6CBECCC-C38F-5E28-63B2-7643027D5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601" y="300905"/>
            <a:ext cx="7574314" cy="797523"/>
          </a:xfrm>
        </p:spPr>
        <p:txBody>
          <a:bodyPr/>
          <a:lstStyle/>
          <a:p>
            <a:r>
              <a:rPr lang="en-AU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Feel free to get in touch</a:t>
            </a:r>
          </a:p>
        </p:txBody>
      </p:sp>
      <p:pic>
        <p:nvPicPr>
          <p:cNvPr id="8" name="Picture 7" descr="Photo of Annette">
            <a:extLst>
              <a:ext uri="{FF2B5EF4-FFF2-40B4-BE49-F238E27FC236}">
                <a16:creationId xmlns:a16="http://schemas.microsoft.com/office/drawing/2014/main" id="{B6E60F66-3BE5-45B9-377E-FD74E6CA42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11" b="9591"/>
          <a:stretch/>
        </p:blipFill>
        <p:spPr>
          <a:xfrm>
            <a:off x="1903246" y="1070977"/>
            <a:ext cx="2862162" cy="3399416"/>
          </a:xfrm>
          <a:prstGeom prst="rect">
            <a:avLst/>
          </a:prstGeom>
        </p:spPr>
      </p:pic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A820054-758E-5637-E2B4-7E0E06E48412}"/>
              </a:ext>
            </a:extLst>
          </p:cNvPr>
          <p:cNvSpPr>
            <a:spLocks noGrp="1"/>
          </p:cNvSpPr>
          <p:nvPr>
            <p:ph type="body" idx="6"/>
          </p:nvPr>
        </p:nvSpPr>
        <p:spPr>
          <a:xfrm>
            <a:off x="587816" y="4609514"/>
            <a:ext cx="5493022" cy="797523"/>
          </a:xfrm>
        </p:spPr>
        <p:txBody>
          <a:bodyPr/>
          <a:lstStyle/>
          <a:p>
            <a:r>
              <a:rPr lang="en-AU" sz="2400" dirty="0">
                <a:latin typeface="Calibri" panose="020F0502020204030204" pitchFamily="34" charset="0"/>
                <a:cs typeface="Calibri" panose="020F0502020204030204" pitchFamily="34" charset="0"/>
              </a:rPr>
              <a:t>annette.vanlamoen@ako.ac.nz</a:t>
            </a:r>
          </a:p>
        </p:txBody>
      </p:sp>
      <p:pic>
        <p:nvPicPr>
          <p:cNvPr id="10" name="Picture 9" descr="Photo of Michael">
            <a:extLst>
              <a:ext uri="{FF2B5EF4-FFF2-40B4-BE49-F238E27FC236}">
                <a16:creationId xmlns:a16="http://schemas.microsoft.com/office/drawing/2014/main" id="{01BC95CB-9DBB-F088-4D9F-C6C682AB41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46" t="5204" r="17845" b="6188"/>
          <a:stretch/>
        </p:blipFill>
        <p:spPr>
          <a:xfrm>
            <a:off x="6284481" y="1070977"/>
            <a:ext cx="3289825" cy="3399416"/>
          </a:xfrm>
          <a:prstGeom prst="rect">
            <a:avLst/>
          </a:prstGeom>
        </p:spPr>
      </p:pic>
      <p:sp>
        <p:nvSpPr>
          <p:cNvPr id="11" name="Text Placeholder 22">
            <a:extLst>
              <a:ext uri="{FF2B5EF4-FFF2-40B4-BE49-F238E27FC236}">
                <a16:creationId xmlns:a16="http://schemas.microsoft.com/office/drawing/2014/main" id="{7B88F93E-26FB-043F-7349-DF870EA4BF72}"/>
              </a:ext>
            </a:extLst>
          </p:cNvPr>
          <p:cNvSpPr txBox="1">
            <a:spLocks/>
          </p:cNvSpPr>
          <p:nvPr/>
        </p:nvSpPr>
        <p:spPr>
          <a:xfrm>
            <a:off x="5269185" y="4609513"/>
            <a:ext cx="5493022" cy="797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AU" sz="2400" kern="0" dirty="0">
                <a:latin typeface="Calibri" panose="020F0502020204030204" pitchFamily="34" charset="0"/>
                <a:cs typeface="Calibri" panose="020F0502020204030204" pitchFamily="34" charset="0"/>
              </a:rPr>
              <a:t>michael.grawe@ako.ac.nz</a:t>
            </a:r>
          </a:p>
        </p:txBody>
      </p:sp>
    </p:spTree>
    <p:extLst>
      <p:ext uri="{BB962C8B-B14F-4D97-AF65-F5344CB8AC3E}">
        <p14:creationId xmlns:p14="http://schemas.microsoft.com/office/powerpoint/2010/main" val="1222950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9248CB3-516F-1F4D-9683-0181E856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203" y="491695"/>
            <a:ext cx="10957593" cy="1000685"/>
          </a:xfrm>
        </p:spPr>
        <p:txBody>
          <a:bodyPr/>
          <a:lstStyle/>
          <a:p>
            <a:r>
              <a:rPr lang="en-AU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 &amp; A session</a:t>
            </a:r>
          </a:p>
        </p:txBody>
      </p:sp>
      <p:pic>
        <p:nvPicPr>
          <p:cNvPr id="2" name="Picture 1" descr="Icon for a conversation&#10;">
            <a:extLst>
              <a:ext uri="{FF2B5EF4-FFF2-40B4-BE49-F238E27FC236}">
                <a16:creationId xmlns:a16="http://schemas.microsoft.com/office/drawing/2014/main" id="{262E2C90-06D9-75A2-0FBD-60A0BE586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5016" y="1296920"/>
            <a:ext cx="6460523" cy="363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082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491695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Closing </a:t>
            </a:r>
            <a:r>
              <a:rPr lang="en-US" dirty="0" err="1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karakia</a:t>
            </a:r>
            <a:endParaRPr lang="en-US" dirty="0">
              <a:solidFill>
                <a:srgbClr val="664D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FADDE8-1C0F-F80D-B45E-38ED7E071CEC}"/>
              </a:ext>
            </a:extLst>
          </p:cNvPr>
          <p:cNvSpPr txBox="1">
            <a:spLocks/>
          </p:cNvSpPr>
          <p:nvPr/>
        </p:nvSpPr>
        <p:spPr>
          <a:xfrm>
            <a:off x="487807" y="1492380"/>
            <a:ext cx="5633421" cy="344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mutu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mātou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mahi</a:t>
            </a: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Mō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tenei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wā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Manaakitia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mātou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katoa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mātou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mātou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whānau</a:t>
            </a: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Āio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aorangi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70AD75-C84B-CF19-1A12-B678AEB4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296" y="1492380"/>
            <a:ext cx="5755200" cy="2595283"/>
          </a:xfrm>
        </p:spPr>
        <p:txBody>
          <a:bodyPr>
            <a:noAutofit/>
          </a:bodyPr>
          <a:lstStyle/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Our work has finished</a:t>
            </a:r>
          </a:p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For the moment</a:t>
            </a:r>
          </a:p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Bless us all</a:t>
            </a:r>
          </a:p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Our colleagues</a:t>
            </a:r>
          </a:p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Our families</a:t>
            </a:r>
          </a:p>
          <a:p>
            <a:pPr marL="95250" lvl="0" indent="0">
              <a:lnSpc>
                <a:spcPct val="110000"/>
              </a:lnSpc>
              <a:buNone/>
            </a:pPr>
            <a:r>
              <a:rPr lang="en-US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Peace to the universe</a:t>
            </a:r>
            <a:endParaRPr lang="en-NZ" sz="2800" kern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8E3436-04B4-1DF2-E849-47D50F5C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776858" y="1341773"/>
            <a:ext cx="0" cy="3168371"/>
          </a:xfrm>
          <a:prstGeom prst="line">
            <a:avLst/>
          </a:prstGeom>
          <a:ln w="19050">
            <a:solidFill>
              <a:srgbClr val="664D8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947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328" y="29617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this session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7B36043-17AC-85C7-6490-DEA78759496F}"/>
              </a:ext>
            </a:extLst>
          </p:cNvPr>
          <p:cNvSpPr txBox="1">
            <a:spLocks/>
          </p:cNvSpPr>
          <p:nvPr/>
        </p:nvSpPr>
        <p:spPr>
          <a:xfrm>
            <a:off x="441325" y="1296862"/>
            <a:ext cx="11531600" cy="426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342900" indent="-342900">
              <a:lnSpc>
                <a:spcPct val="150000"/>
              </a:lnSpc>
            </a:pPr>
            <a:r>
              <a:rPr lang="en-US" kern="0" dirty="0">
                <a:solidFill>
                  <a:schemeClr val="tx1"/>
                </a:solidFill>
              </a:rPr>
              <a:t>This session is being recorded. If you do not wish to appear on screen please hide camera</a:t>
            </a:r>
          </a:p>
          <a:p>
            <a:pPr marL="342900" indent="-342900">
              <a:lnSpc>
                <a:spcPct val="150000"/>
              </a:lnSpc>
            </a:pPr>
            <a:r>
              <a:rPr lang="en-US" kern="0" dirty="0">
                <a:solidFill>
                  <a:schemeClr val="tx1"/>
                </a:solidFill>
              </a:rPr>
              <a:t>This session will be captioned (either live captioning or closed captions)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b="1" kern="0" dirty="0">
                <a:solidFill>
                  <a:schemeClr val="tx1"/>
                </a:solidFill>
              </a:rPr>
              <a:t>Session etiquette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Use Chat or Q+A function as directed by presenter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Indicate in the Chat if you have a Question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Use Raised hand emoji to ask questions 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Ensure your surrounding environment is quiet when mic is on (e.g., phones, pets </a:t>
            </a:r>
            <a:r>
              <a:rPr lang="en-US" kern="0" dirty="0" err="1"/>
              <a:t>etc</a:t>
            </a:r>
            <a:r>
              <a:rPr lang="en-US" kern="0" dirty="0"/>
              <a:t>)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r>
              <a:rPr lang="en-US" kern="0" dirty="0"/>
              <a:t>Turn off mic when not speaking</a:t>
            </a:r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kern="0" dirty="0"/>
          </a:p>
          <a:p>
            <a:pPr marL="285750" indent="-285750">
              <a:lnSpc>
                <a:spcPct val="150000"/>
              </a:lnSpc>
              <a:buFont typeface="Arial,Sans-Serif"/>
              <a:buChar char="•"/>
            </a:pPr>
            <a:endParaRPr lang="en-US" kern="0" dirty="0"/>
          </a:p>
        </p:txBody>
      </p:sp>
      <p:pic>
        <p:nvPicPr>
          <p:cNvPr id="6" name="Graphic 5" descr="Raised hand with solid fill">
            <a:extLst>
              <a:ext uri="{FF2B5EF4-FFF2-40B4-BE49-F238E27FC236}">
                <a16:creationId xmlns:a16="http://schemas.microsoft.com/office/drawing/2014/main" id="{05B93517-927A-8AD3-5496-3DF97AD42B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13400" y="3711860"/>
            <a:ext cx="4826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32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2F9C2E5-EA00-996D-A017-24B009B9E17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166" y="-1100817"/>
            <a:ext cx="4972376" cy="694418"/>
          </a:xfrm>
        </p:spPr>
        <p:txBody>
          <a:bodyPr/>
          <a:lstStyle/>
          <a:p>
            <a:r>
              <a:rPr lang="en-AU" dirty="0"/>
              <a:t>Opening montage video</a:t>
            </a:r>
          </a:p>
        </p:txBody>
      </p:sp>
      <p:pic>
        <p:nvPicPr>
          <p:cNvPr id="2" name="Opening montage presentation" descr="Short clip showing images of New Zealand, including forests, cities, beaches and a Māori meeting house, with gentle background music">
            <a:hlinkClick r:id="" action="ppaction://media"/>
            <a:extLst>
              <a:ext uri="{FF2B5EF4-FFF2-40B4-BE49-F238E27FC236}">
                <a16:creationId xmlns:a16="http://schemas.microsoft.com/office/drawing/2014/main" id="{23D93A5C-72B9-453E-B4D2-AB417C3950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86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491695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 to traditional custodians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FADDE8-1C0F-F80D-B45E-38ED7E071CEC}"/>
              </a:ext>
            </a:extLst>
          </p:cNvPr>
          <p:cNvSpPr txBox="1">
            <a:spLocks/>
          </p:cNvSpPr>
          <p:nvPr/>
        </p:nvSpPr>
        <p:spPr>
          <a:xfrm>
            <a:off x="703301" y="1812419"/>
            <a:ext cx="4503400" cy="344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ngā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mana</a:t>
            </a:r>
            <a:b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ngā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reo</a:t>
            </a:r>
            <a:b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 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ngā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 iwi</a:t>
            </a:r>
            <a:b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rau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 Rangatira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mā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Nau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haere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200" kern="0" dirty="0" err="1"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r>
              <a:rPr lang="en-US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5" name="Picture 5" descr="Icon of a meeting house in New Zealand which is traditionally used in Māori communities.&#10;">
            <a:extLst>
              <a:ext uri="{FF2B5EF4-FFF2-40B4-BE49-F238E27FC236}">
                <a16:creationId xmlns:a16="http://schemas.microsoft.com/office/drawing/2014/main" id="{F820FE8B-E954-B77F-6272-2A0E827EC7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902" y="2865359"/>
            <a:ext cx="4242098" cy="2391467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70AD75-C84B-CF19-1A12-B678AEB4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72603" y="1682104"/>
            <a:ext cx="5034437" cy="2595283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To the various authorities</a:t>
            </a:r>
          </a:p>
          <a:p>
            <a:pPr marL="9525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voices</a:t>
            </a:r>
          </a:p>
          <a:p>
            <a:pPr marL="9525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peoples and </a:t>
            </a:r>
            <a:b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leaders</a:t>
            </a:r>
          </a:p>
          <a:p>
            <a:pPr marL="95250" indent="0">
              <a:buNone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welcome!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586B2C0-E794-F323-21AE-20952454E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120641" y="1492380"/>
            <a:ext cx="0" cy="3168371"/>
          </a:xfrm>
          <a:prstGeom prst="line">
            <a:avLst/>
          </a:prstGeom>
          <a:ln w="19050">
            <a:solidFill>
              <a:srgbClr val="664D8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4811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491695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Opening </a:t>
            </a:r>
            <a:r>
              <a:rPr lang="en-US" dirty="0" err="1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karakia</a:t>
            </a:r>
            <a:endParaRPr lang="en-US" dirty="0">
              <a:solidFill>
                <a:srgbClr val="664D8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DFADDE8-1C0F-F80D-B45E-38ED7E071CEC}"/>
              </a:ext>
            </a:extLst>
          </p:cNvPr>
          <p:cNvSpPr txBox="1">
            <a:spLocks/>
          </p:cNvSpPr>
          <p:nvPr/>
        </p:nvSpPr>
        <p:spPr>
          <a:xfrm>
            <a:off x="476922" y="1492380"/>
            <a:ext cx="5633421" cy="3444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3400"/>
              <a:buFont typeface="Arial"/>
              <a:buNone/>
              <a:defRPr sz="3400" b="0" i="0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hui</a:t>
            </a: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Whāia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mātauranga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kia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mārama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Kia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whai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take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ngā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mahi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katoa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Tū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māia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tū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kaha</a:t>
            </a: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Aroha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aroha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5250">
              <a:lnSpc>
                <a:spcPct val="110000"/>
              </a:lnSpc>
              <a:buClr>
                <a:schemeClr val="dk1"/>
              </a:buClr>
              <a:buSzPts val="2100"/>
            </a:pP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Tātou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ia</a:t>
            </a:r>
            <a:r>
              <a:rPr lang="en-N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tatou </a:t>
            </a:r>
            <a:r>
              <a:rPr lang="en-N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katoa</a:t>
            </a:r>
            <a:endParaRPr lang="en-N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C70AD75-C84B-CF19-1A12-B678AEB485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970296" y="1492380"/>
            <a:ext cx="5755200" cy="3017764"/>
          </a:xfrm>
        </p:spPr>
        <p:txBody>
          <a:bodyPr>
            <a:noAutofit/>
          </a:bodyPr>
          <a:lstStyle/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For this gathering</a:t>
            </a:r>
          </a:p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Seek knowledge for understanding</a:t>
            </a:r>
          </a:p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Have purpose in all that you do</a:t>
            </a:r>
          </a:p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Stand tall, be strong</a:t>
            </a:r>
          </a:p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Let us show respect</a:t>
            </a:r>
          </a:p>
          <a:p>
            <a:pPr marL="95250" indent="0">
              <a:lnSpc>
                <a:spcPct val="110000"/>
              </a:lnSpc>
              <a:buNone/>
            </a:pPr>
            <a:r>
              <a:rPr lang="en-NZ" sz="2800" kern="1200" dirty="0">
                <a:latin typeface="Calibri" panose="020F0502020204030204" pitchFamily="34" charset="0"/>
                <a:cs typeface="Calibri" panose="020F0502020204030204" pitchFamily="34" charset="0"/>
              </a:rPr>
              <a:t>For each other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F8E3436-04B4-1DF2-E849-47D50F5C7F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5776858" y="1341773"/>
            <a:ext cx="0" cy="3168371"/>
          </a:xfrm>
          <a:prstGeom prst="line">
            <a:avLst/>
          </a:prstGeom>
          <a:ln w="19050">
            <a:solidFill>
              <a:srgbClr val="664D8C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2585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7294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we’ll be covering</a:t>
            </a:r>
          </a:p>
        </p:txBody>
      </p:sp>
      <p:pic>
        <p:nvPicPr>
          <p:cNvPr id="6" name="Picture Placeholder 13" descr="Number 1&#10;&#10;">
            <a:extLst>
              <a:ext uri="{FF2B5EF4-FFF2-40B4-BE49-F238E27FC236}">
                <a16:creationId xmlns:a16="http://schemas.microsoft.com/office/drawing/2014/main" id="{10EEFF10-C0F8-2F05-0276-A7C966C7E1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616" y="1529166"/>
            <a:ext cx="2981111" cy="1677473"/>
          </a:xfrm>
          <a:prstGeom prst="rect">
            <a:avLst/>
          </a:prstGeom>
          <a:solidFill>
            <a:srgbClr val="1F355E"/>
          </a:solidFill>
        </p:spPr>
      </p:pic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D8436C7B-8BBC-08C6-E2E9-A4D1B7152C28}"/>
              </a:ext>
            </a:extLst>
          </p:cNvPr>
          <p:cNvSpPr txBox="1">
            <a:spLocks/>
          </p:cNvSpPr>
          <p:nvPr/>
        </p:nvSpPr>
        <p:spPr>
          <a:xfrm>
            <a:off x="1168616" y="3206639"/>
            <a:ext cx="2981111" cy="1677473"/>
          </a:xfrm>
          <a:prstGeom prst="rect">
            <a:avLst/>
          </a:prstGeom>
          <a:solidFill>
            <a:srgbClr val="B6E4EC"/>
          </a:solidFill>
        </p:spPr>
        <p:txBody>
          <a:bodyPr vert="horz" lIns="91440" tIns="90000" rIns="91440" bIns="45720" rtlCol="0">
            <a:normAutofit fontScale="77500" lnSpcReduction="20000"/>
          </a:bodyPr>
          <a:lstStyle>
            <a:lvl1pPr marL="306000" indent="-30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Moderat" panose="00000500000000000000" pitchFamily="50" charset="0"/>
              <a:buChar char="–"/>
              <a:defRPr sz="2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mi-NZ" sz="2800" b="0" i="0" u="none" strike="noStrike" kern="1200" cap="none" spc="0" normalizeH="0" baseline="0" noProof="0" dirty="0">
                <a:ln>
                  <a:noFill/>
                </a:ln>
                <a:solidFill>
                  <a:srgbClr val="1F35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Ako Aotearoa</a:t>
            </a: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mi-NZ" dirty="0">
                <a:solidFill>
                  <a:srgbClr val="1F3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Development of the UDL Educator Pathway</a:t>
            </a: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NZ" sz="28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AkoNumbers" panose="02000503000000000000" pitchFamily="2" charset="0"/>
              <a:ea typeface="+mn-ea"/>
              <a:cs typeface="+mn-cs"/>
            </a:endParaRPr>
          </a:p>
        </p:txBody>
      </p:sp>
      <p:pic>
        <p:nvPicPr>
          <p:cNvPr id="8" name="Picture Placeholder 14" descr="Number 2">
            <a:extLst>
              <a:ext uri="{FF2B5EF4-FFF2-40B4-BE49-F238E27FC236}">
                <a16:creationId xmlns:a16="http://schemas.microsoft.com/office/drawing/2014/main" id="{B4DA275C-9497-7471-0553-BD5FBE7608D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16095" y="1529166"/>
            <a:ext cx="2981112" cy="1677474"/>
          </a:xfrm>
          <a:prstGeom prst="rect">
            <a:avLst/>
          </a:prstGeom>
        </p:spPr>
      </p:pic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F92D736F-0E00-82ED-B167-EE22B5D51157}"/>
              </a:ext>
            </a:extLst>
          </p:cNvPr>
          <p:cNvSpPr txBox="1">
            <a:spLocks/>
          </p:cNvSpPr>
          <p:nvPr/>
        </p:nvSpPr>
        <p:spPr>
          <a:xfrm>
            <a:off x="4616095" y="3206639"/>
            <a:ext cx="2981111" cy="1677473"/>
          </a:xfrm>
          <a:prstGeom prst="rect">
            <a:avLst/>
          </a:prstGeom>
          <a:solidFill>
            <a:srgbClr val="B6E4EC"/>
          </a:solidFill>
        </p:spPr>
        <p:txBody>
          <a:bodyPr vert="horz" lIns="91440" tIns="90000" rIns="91440" bIns="45720" rtlCol="0">
            <a:normAutofit/>
          </a:bodyPr>
          <a:lstStyle>
            <a:lvl1pPr marL="306000" indent="-30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Moderat" panose="00000500000000000000" pitchFamily="50" charset="0"/>
              <a:buChar char="–"/>
              <a:defRPr sz="2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1F35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Pathways Awarua</a:t>
            </a: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lang="mi-NZ" sz="2200" dirty="0">
                <a:solidFill>
                  <a:srgbClr val="1F355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walk-through of the UDL Pathway</a:t>
            </a:r>
            <a:endParaRPr kumimoji="0" lang="mi-NZ" sz="22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mi-NZ" sz="28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1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NZ" sz="28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AkoNumbers" panose="02000503000000000000" pitchFamily="2" charset="0"/>
              <a:ea typeface="+mn-ea"/>
              <a:cs typeface="+mn-cs"/>
            </a:endParaRPr>
          </a:p>
        </p:txBody>
      </p:sp>
      <p:pic>
        <p:nvPicPr>
          <p:cNvPr id="10" name="Picture Placeholder 15" descr="Number 3">
            <a:extLst>
              <a:ext uri="{FF2B5EF4-FFF2-40B4-BE49-F238E27FC236}">
                <a16:creationId xmlns:a16="http://schemas.microsoft.com/office/drawing/2014/main" id="{F6331175-F8C6-0F91-73A4-54995275D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80223" y="1529165"/>
            <a:ext cx="2981112" cy="1677474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D8D38C-C88B-7752-419C-6219D449BDF6}"/>
              </a:ext>
            </a:extLst>
          </p:cNvPr>
          <p:cNvSpPr txBox="1">
            <a:spLocks/>
          </p:cNvSpPr>
          <p:nvPr/>
        </p:nvSpPr>
        <p:spPr>
          <a:xfrm>
            <a:off x="8180224" y="3206639"/>
            <a:ext cx="2981111" cy="1677473"/>
          </a:xfrm>
          <a:prstGeom prst="rect">
            <a:avLst/>
          </a:prstGeom>
          <a:solidFill>
            <a:srgbClr val="B6E4EC"/>
          </a:solidFill>
        </p:spPr>
        <p:txBody>
          <a:bodyPr vert="horz" lIns="91440" tIns="90000" rIns="91440" bIns="45720" rtlCol="0">
            <a:normAutofit/>
          </a:bodyPr>
          <a:lstStyle>
            <a:lvl1pPr marL="306000" indent="-304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Tx/>
              <a:buBlip>
                <a:blip r:embed="rId4"/>
              </a:buBlip>
              <a:defRPr lang="en-US" sz="2800" kern="1200" dirty="0" smtClean="0">
                <a:solidFill>
                  <a:schemeClr val="tx1"/>
                </a:solidFill>
                <a:latin typeface="Moderat" panose="00000500000000000000" pitchFamily="50" charset="0"/>
                <a:ea typeface="+mn-ea"/>
                <a:cs typeface="+mn-cs"/>
              </a:defRPr>
            </a:lvl1pPr>
            <a:lvl2pPr marL="685800" indent="-30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SzPct val="70000"/>
              <a:buFontTx/>
              <a:buBlip>
                <a:blip r:embed="rId5"/>
              </a:buBlip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1143000" indent="-288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bg1"/>
              </a:buClr>
              <a:buFont typeface="Moderat" panose="00000500000000000000" pitchFamily="50" charset="0"/>
              <a:buChar char="–"/>
              <a:defRPr sz="2600"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F355E"/>
                </a:solidFill>
                <a:latin typeface="Moderat" panose="00000500000000000000" pitchFamily="50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r>
              <a:rPr kumimoji="0" lang="mi-NZ" sz="2200" b="0" i="0" u="none" strike="noStrike" kern="1200" cap="none" spc="0" normalizeH="0" baseline="0" noProof="0" dirty="0">
                <a:ln>
                  <a:noFill/>
                </a:ln>
                <a:solidFill>
                  <a:srgbClr val="1F355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 &amp; A</a:t>
            </a:r>
          </a:p>
          <a:p>
            <a:pPr marL="12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endParaRPr kumimoji="0" lang="en-NZ" sz="22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AkoNumbers" panose="02000503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49512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D35E6-CC55-C238-C997-E9E54C929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7294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Team Ako Aotearoa</a:t>
            </a:r>
          </a:p>
        </p:txBody>
      </p:sp>
      <p:pic>
        <p:nvPicPr>
          <p:cNvPr id="4" name="Picture 3" descr="A photo of the Ako Aotearoa team of staff, all smiling and saying &quot;hi&quot;.">
            <a:extLst>
              <a:ext uri="{FF2B5EF4-FFF2-40B4-BE49-F238E27FC236}">
                <a16:creationId xmlns:a16="http://schemas.microsoft.com/office/drawing/2014/main" id="{6E37CAFE-9CDF-ABA7-904A-E7522B1F25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37036"/>
            <a:ext cx="12192000" cy="597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283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247" y="50000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we developed the UDL Educator Pathway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9D3A2F-0DA5-0B49-8BEB-F91F5C149F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6742" y="1728370"/>
            <a:ext cx="10120604" cy="3628938"/>
          </a:xfrm>
        </p:spPr>
        <p:txBody>
          <a:bodyPr/>
          <a:lstStyle/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mi-NZ" sz="3200" kern="1200" dirty="0">
                <a:solidFill>
                  <a:srgbClr val="1F355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Educators need to be lifelong learners, but need to be supported in their learning journey.</a:t>
            </a: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mi-NZ" sz="3200" kern="1200" dirty="0">
                <a:solidFill>
                  <a:srgbClr val="1F355E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UDL as a tool for creating more inclusive learning and teaching environments, and fostering learner-centred teaching approaches.</a:t>
            </a: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lang="mi-NZ" sz="3200" kern="1200" dirty="0">
              <a:solidFill>
                <a:srgbClr val="1F355E"/>
              </a:solidFill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306000" marR="0" lvl="0" indent="-304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mi-NZ" sz="3200" b="0" i="0" u="none" strike="noStrike" kern="1200" cap="none" spc="0" normalizeH="0" baseline="0" noProof="0" dirty="0">
              <a:ln>
                <a:noFill/>
              </a:ln>
              <a:solidFill>
                <a:srgbClr val="1F355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9525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123079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6817F-6532-1548-905D-5B55BD72A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855" y="309447"/>
            <a:ext cx="10957593" cy="1000685"/>
          </a:xfrm>
        </p:spPr>
        <p:txBody>
          <a:bodyPr/>
          <a:lstStyle/>
          <a:p>
            <a:r>
              <a:rPr lang="en-US" dirty="0">
                <a:solidFill>
                  <a:srgbClr val="664D8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Overview of the UDL Educator Pathway</a:t>
            </a:r>
          </a:p>
        </p:txBody>
      </p:sp>
      <p:pic>
        <p:nvPicPr>
          <p:cNvPr id="7" name="Picture 6" descr="Overview of the Pathway showing the three Collections.&#10;">
            <a:extLst>
              <a:ext uri="{FF2B5EF4-FFF2-40B4-BE49-F238E27FC236}">
                <a16:creationId xmlns:a16="http://schemas.microsoft.com/office/drawing/2014/main" id="{56D0FDB4-B705-616D-7012-2892F94AB0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318" y="1148262"/>
            <a:ext cx="7274690" cy="43809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3568233"/>
      </p:ext>
    </p:extLst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ADCET">
      <a:dk1>
        <a:srgbClr val="000000"/>
      </a:dk1>
      <a:lt1>
        <a:srgbClr val="FFFFFF"/>
      </a:lt1>
      <a:dk2>
        <a:srgbClr val="323232"/>
      </a:dk2>
      <a:lt2>
        <a:srgbClr val="B2B2B2"/>
      </a:lt2>
      <a:accent1>
        <a:srgbClr val="0089A8"/>
      </a:accent1>
      <a:accent2>
        <a:srgbClr val="00B7E0"/>
      </a:accent2>
      <a:accent3>
        <a:srgbClr val="000000"/>
      </a:accent3>
      <a:accent4>
        <a:srgbClr val="A5A5A5"/>
      </a:accent4>
      <a:accent5>
        <a:srgbClr val="53DFFF"/>
      </a:accent5>
      <a:accent6>
        <a:srgbClr val="8CEAFE"/>
      </a:accent6>
      <a:hlink>
        <a:srgbClr val="00B7E0"/>
      </a:hlink>
      <a:folHlink>
        <a:srgbClr val="00B7E0"/>
      </a:folHlink>
    </a:clrScheme>
    <a:fontScheme name="Custom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ko Aotearoa Pastel Yellow Calibri">
  <a:themeElements>
    <a:clrScheme name="Ako Aotearoa">
      <a:dk1>
        <a:srgbClr val="1F355E"/>
      </a:dk1>
      <a:lt1>
        <a:sysClr val="window" lastClr="FFFFFF"/>
      </a:lt1>
      <a:dk2>
        <a:srgbClr val="1F355E"/>
      </a:dk2>
      <a:lt2>
        <a:srgbClr val="FFFFFF"/>
      </a:lt2>
      <a:accent1>
        <a:srgbClr val="9B5BA1"/>
      </a:accent1>
      <a:accent2>
        <a:srgbClr val="FF723B"/>
      </a:accent2>
      <a:accent3>
        <a:srgbClr val="47CF56"/>
      </a:accent3>
      <a:accent4>
        <a:srgbClr val="FFCE2F"/>
      </a:accent4>
      <a:accent5>
        <a:srgbClr val="F0627D"/>
      </a:accent5>
      <a:accent6>
        <a:srgbClr val="4FD5ED"/>
      </a:accent6>
      <a:hlink>
        <a:srgbClr val="FF723B"/>
      </a:hlink>
      <a:folHlink>
        <a:srgbClr val="47CF56"/>
      </a:folHlink>
    </a:clrScheme>
    <a:fontScheme name="Ako Aotearoa">
      <a:majorFont>
        <a:latin typeface="Moderat"/>
        <a:ea typeface=""/>
        <a:cs typeface=""/>
      </a:majorFont>
      <a:minorFont>
        <a:latin typeface="Mode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ko Aotearoa Pastel Yellow Calibri" id="{03DA84A1-3AF9-4006-8698-39EB002F6F62}" vid="{B2E07B42-0AEE-4F6C-89BE-55248BCE633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3435717-49c9-4489-9470-c7c98d62699d">
      <Terms xmlns="http://schemas.microsoft.com/office/infopath/2007/PartnerControls"/>
    </lcf76f155ced4ddcb4097134ff3c332f>
    <TaxCatchAll xmlns="242681ae-e6e2-4ee6-90fd-f2c0d11c7b0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5E3D60D9E6E04A88E6C46A8F8E80F5" ma:contentTypeVersion="13" ma:contentTypeDescription="Create a new document." ma:contentTypeScope="" ma:versionID="0102e17739e9ada5fd068af298699220">
  <xsd:schema xmlns:xsd="http://www.w3.org/2001/XMLSchema" xmlns:xs="http://www.w3.org/2001/XMLSchema" xmlns:p="http://schemas.microsoft.com/office/2006/metadata/properties" xmlns:ns2="43435717-49c9-4489-9470-c7c98d62699d" xmlns:ns3="242681ae-e6e2-4ee6-90fd-f2c0d11c7b09" targetNamespace="http://schemas.microsoft.com/office/2006/metadata/properties" ma:root="true" ma:fieldsID="26b463508315ee9b7d9eb8427db6bc5b" ns2:_="" ns3:_="">
    <xsd:import namespace="43435717-49c9-4489-9470-c7c98d62699d"/>
    <xsd:import namespace="242681ae-e6e2-4ee6-90fd-f2c0d11c7b0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435717-49c9-4489-9470-c7c98d62699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3be76f96-e7f0-4e7c-b4d8-bf0f4c547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2681ae-e6e2-4ee6-90fd-f2c0d11c7b0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5" nillable="true" ma:displayName="Taxonomy Catch All Column" ma:hidden="true" ma:list="{bd00c8ac-6135-4edf-90aa-1e6137a64d6d}" ma:internalName="TaxCatchAll" ma:showField="CatchAllData" ma:web="242681ae-e6e2-4ee6-90fd-f2c0d11c7b0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B4A057-D1D1-41A5-A0F9-4BCA4BF09A0C}">
  <ds:schemaRefs>
    <ds:schemaRef ds:uri="43435717-49c9-4489-9470-c7c98d62699d"/>
    <ds:schemaRef ds:uri="242681ae-e6e2-4ee6-90fd-f2c0d11c7b09"/>
    <ds:schemaRef ds:uri="http://purl.org/dc/elements/1.1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5AF8F17D-1FD6-47B9-AEE7-C007DA1D23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3435717-49c9-4489-9470-c7c98d62699d"/>
    <ds:schemaRef ds:uri="242681ae-e6e2-4ee6-90fd-f2c0d11c7b0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633E022-EC21-417D-82F4-D1FA1D53ABC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792</TotalTime>
  <Words>368</Words>
  <Application>Microsoft Office PowerPoint</Application>
  <PresentationFormat>Widescreen</PresentationFormat>
  <Paragraphs>74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AkoNumbers</vt:lpstr>
      <vt:lpstr>Arial</vt:lpstr>
      <vt:lpstr>Arial,Sans-Serif</vt:lpstr>
      <vt:lpstr>Calibri</vt:lpstr>
      <vt:lpstr>Moderat</vt:lpstr>
      <vt:lpstr>2_Office Theme</vt:lpstr>
      <vt:lpstr>Ako Aotearoa Pastel Yellow Calibri</vt:lpstr>
      <vt:lpstr>The UDL Educator Pathway</vt:lpstr>
      <vt:lpstr>About this session</vt:lpstr>
      <vt:lpstr>Opening montage video</vt:lpstr>
      <vt:lpstr>Acknowledgement to traditional custodians</vt:lpstr>
      <vt:lpstr>Opening karakia</vt:lpstr>
      <vt:lpstr>What we’ll be covering</vt:lpstr>
      <vt:lpstr>Team Ako Aotearoa</vt:lpstr>
      <vt:lpstr>Why we developed the UDL Educator Pathway</vt:lpstr>
      <vt:lpstr>Overview of the UDL Educator Pathway</vt:lpstr>
      <vt:lpstr>Accessing the UDL Educator Pathway</vt:lpstr>
      <vt:lpstr>Feel free to get in touch</vt:lpstr>
      <vt:lpstr>Q &amp; A session</vt:lpstr>
      <vt:lpstr>Closing karakia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Katie Duncan</dc:creator>
  <cp:lastModifiedBy>Kylie Geard</cp:lastModifiedBy>
  <cp:revision>9</cp:revision>
  <dcterms:created xsi:type="dcterms:W3CDTF">2021-04-07T23:16:07Z</dcterms:created>
  <dcterms:modified xsi:type="dcterms:W3CDTF">2023-08-31T11:47:47Z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51a6c3db-1667-4f49-995a-8b9973972958_Enabled">
    <vt:lpwstr>true</vt:lpwstr>
  </property>
  <property fmtid="{D5CDD505-2E9C-101B-9397-08002B2CF9AE}" pid="3" name="MSIP_Label_51a6c3db-1667-4f49-995a-8b9973972958_SetDate">
    <vt:lpwstr>2021-04-07T23:16:08Z</vt:lpwstr>
  </property>
  <property fmtid="{D5CDD505-2E9C-101B-9397-08002B2CF9AE}" pid="4" name="MSIP_Label_51a6c3db-1667-4f49-995a-8b9973972958_Method">
    <vt:lpwstr>Standard</vt:lpwstr>
  </property>
  <property fmtid="{D5CDD505-2E9C-101B-9397-08002B2CF9AE}" pid="5" name="MSIP_Label_51a6c3db-1667-4f49-995a-8b9973972958_Name">
    <vt:lpwstr>UTS-Internal</vt:lpwstr>
  </property>
  <property fmtid="{D5CDD505-2E9C-101B-9397-08002B2CF9AE}" pid="6" name="MSIP_Label_51a6c3db-1667-4f49-995a-8b9973972958_SiteId">
    <vt:lpwstr>e8911c26-cf9f-4a9c-878e-527807be8791</vt:lpwstr>
  </property>
  <property fmtid="{D5CDD505-2E9C-101B-9397-08002B2CF9AE}" pid="7" name="MSIP_Label_51a6c3db-1667-4f49-995a-8b9973972958_ActionId">
    <vt:lpwstr>c86f6691-0e77-4151-be4b-70a846ccf7ed</vt:lpwstr>
  </property>
  <property fmtid="{D5CDD505-2E9C-101B-9397-08002B2CF9AE}" pid="8" name="MSIP_Label_51a6c3db-1667-4f49-995a-8b9973972958_ContentBits">
    <vt:lpwstr>0</vt:lpwstr>
  </property>
  <property fmtid="{D5CDD505-2E9C-101B-9397-08002B2CF9AE}" pid="9" name="ContentTypeId">
    <vt:lpwstr>0x010100595E3D60D9E6E04A88E6C46A8F8E80F5</vt:lpwstr>
  </property>
  <property fmtid="{D5CDD505-2E9C-101B-9397-08002B2CF9AE}" pid="10" name="MediaServiceImageTags">
    <vt:lpwstr/>
  </property>
</Properties>
</file>