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20"/>
  </p:notesMasterIdLst>
  <p:sldIdLst>
    <p:sldId id="344" r:id="rId5"/>
    <p:sldId id="298" r:id="rId6"/>
    <p:sldId id="280" r:id="rId7"/>
    <p:sldId id="282" r:id="rId8"/>
    <p:sldId id="283" r:id="rId9"/>
    <p:sldId id="288" r:id="rId10"/>
    <p:sldId id="345" r:id="rId11"/>
    <p:sldId id="346" r:id="rId12"/>
    <p:sldId id="347" r:id="rId13"/>
    <p:sldId id="291" r:id="rId14"/>
    <p:sldId id="348" r:id="rId15"/>
    <p:sldId id="349" r:id="rId16"/>
    <p:sldId id="299"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4D8C"/>
    <a:srgbClr val="EDF3F4"/>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37" autoAdjust="0"/>
    <p:restoredTop sz="86389" autoAdjust="0"/>
  </p:normalViewPr>
  <p:slideViewPr>
    <p:cSldViewPr snapToGrid="0">
      <p:cViewPr varScale="1">
        <p:scale>
          <a:sx n="92" d="100"/>
          <a:sy n="92" d="100"/>
        </p:scale>
        <p:origin x="234" y="66"/>
      </p:cViewPr>
      <p:guideLst/>
    </p:cSldViewPr>
  </p:slideViewPr>
  <p:outlineViewPr>
    <p:cViewPr>
      <p:scale>
        <a:sx n="33" d="100"/>
        <a:sy n="33" d="100"/>
      </p:scale>
      <p:origin x="0" y="-1937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26953D15-E9E4-4B3F-A540-6CB1FDB97246}"/>
    <pc:docChg chg="modSld">
      <pc:chgData name="Kylie Geard" userId="b930dff3-5db0-4b18-9d4c-f929b90677dc" providerId="ADAL" clId="{26953D15-E9E4-4B3F-A540-6CB1FDB97246}" dt="2023-08-31T11:33:36.152" v="0" actId="166"/>
      <pc:docMkLst>
        <pc:docMk/>
      </pc:docMkLst>
      <pc:sldChg chg="modSp mod">
        <pc:chgData name="Kylie Geard" userId="b930dff3-5db0-4b18-9d4c-f929b90677dc" providerId="ADAL" clId="{26953D15-E9E4-4B3F-A540-6CB1FDB97246}" dt="2023-08-31T11:33:36.152" v="0" actId="166"/>
        <pc:sldMkLst>
          <pc:docMk/>
          <pc:sldMk cId="1040660022" sldId="346"/>
        </pc:sldMkLst>
        <pc:cxnChg chg="ord">
          <ac:chgData name="Kylie Geard" userId="b930dff3-5db0-4b18-9d4c-f929b90677dc" providerId="ADAL" clId="{26953D15-E9E4-4B3F-A540-6CB1FDB97246}" dt="2023-08-31T11:33:36.152" v="0" actId="166"/>
          <ac:cxnSpMkLst>
            <pc:docMk/>
            <pc:sldMk cId="1040660022" sldId="346"/>
            <ac:cxnSpMk id="21" creationId="{F2460F7B-21DE-6016-36F7-8B3F6CD6B219}"/>
          </ac:cxnSpMkLst>
        </pc:cxnChg>
      </pc:sldChg>
    </pc:docChg>
  </pc:docChgLst>
  <pc:docChgLst>
    <pc:chgData name="Jane Hawkeswood" userId="63bada2e-462c-4af3-bfba-3429ca74680e" providerId="ADAL" clId="{E9E5D383-B352-4ED9-B91C-C40ED1E01E0A}"/>
    <pc:docChg chg="custSel modSld">
      <pc:chgData name="Jane Hawkeswood" userId="63bada2e-462c-4af3-bfba-3429ca74680e" providerId="ADAL" clId="{E9E5D383-B352-4ED9-B91C-C40ED1E01E0A}" dt="2023-08-24T05:32:55.423" v="31" actId="1076"/>
      <pc:docMkLst>
        <pc:docMk/>
      </pc:docMkLst>
      <pc:sldChg chg="modSp mod">
        <pc:chgData name="Jane Hawkeswood" userId="63bada2e-462c-4af3-bfba-3429ca74680e" providerId="ADAL" clId="{E9E5D383-B352-4ED9-B91C-C40ED1E01E0A}" dt="2023-08-24T05:32:13.770" v="29" actId="962"/>
        <pc:sldMkLst>
          <pc:docMk/>
          <pc:sldMk cId="3285690451" sldId="280"/>
        </pc:sldMkLst>
        <pc:spChg chg="mod">
          <ac:chgData name="Jane Hawkeswood" userId="63bada2e-462c-4af3-bfba-3429ca74680e" providerId="ADAL" clId="{E9E5D383-B352-4ED9-B91C-C40ED1E01E0A}" dt="2023-08-24T05:32:13.770" v="29" actId="962"/>
          <ac:spMkLst>
            <pc:docMk/>
            <pc:sldMk cId="3285690451" sldId="280"/>
            <ac:spMk id="3" creationId="{A6AB464E-E3A6-5781-DD1E-D3A82C5654E8}"/>
          </ac:spMkLst>
        </pc:spChg>
      </pc:sldChg>
      <pc:sldChg chg="delSp mod">
        <pc:chgData name="Jane Hawkeswood" userId="63bada2e-462c-4af3-bfba-3429ca74680e" providerId="ADAL" clId="{E9E5D383-B352-4ED9-B91C-C40ED1E01E0A}" dt="2023-08-24T05:27:06.637" v="1" actId="478"/>
        <pc:sldMkLst>
          <pc:docMk/>
          <pc:sldMk cId="837587592" sldId="282"/>
        </pc:sldMkLst>
        <pc:spChg chg="del">
          <ac:chgData name="Jane Hawkeswood" userId="63bada2e-462c-4af3-bfba-3429ca74680e" providerId="ADAL" clId="{E9E5D383-B352-4ED9-B91C-C40ED1E01E0A}" dt="2023-08-24T05:27:06.637" v="1" actId="478"/>
          <ac:spMkLst>
            <pc:docMk/>
            <pc:sldMk cId="837587592" sldId="282"/>
            <ac:spMk id="5" creationId="{AEFFD931-49B2-241B-78F5-F04A3FC61195}"/>
          </ac:spMkLst>
        </pc:spChg>
      </pc:sldChg>
      <pc:sldChg chg="delSp mod">
        <pc:chgData name="Jane Hawkeswood" userId="63bada2e-462c-4af3-bfba-3429ca74680e" providerId="ADAL" clId="{E9E5D383-B352-4ED9-B91C-C40ED1E01E0A}" dt="2023-08-24T05:27:10.173" v="2" actId="478"/>
        <pc:sldMkLst>
          <pc:docMk/>
          <pc:sldMk cId="1431337252" sldId="283"/>
        </pc:sldMkLst>
        <pc:spChg chg="del">
          <ac:chgData name="Jane Hawkeswood" userId="63bada2e-462c-4af3-bfba-3429ca74680e" providerId="ADAL" clId="{E9E5D383-B352-4ED9-B91C-C40ED1E01E0A}" dt="2023-08-24T05:27:10.173" v="2" actId="478"/>
          <ac:spMkLst>
            <pc:docMk/>
            <pc:sldMk cId="1431337252" sldId="283"/>
            <ac:spMk id="5" creationId="{76BE93CB-F32A-6C03-DC7A-0901ABB23DDA}"/>
          </ac:spMkLst>
        </pc:spChg>
      </pc:sldChg>
      <pc:sldChg chg="delSp modSp mod">
        <pc:chgData name="Jane Hawkeswood" userId="63bada2e-462c-4af3-bfba-3429ca74680e" providerId="ADAL" clId="{E9E5D383-B352-4ED9-B91C-C40ED1E01E0A}" dt="2023-08-24T05:32:55.423" v="31" actId="1076"/>
        <pc:sldMkLst>
          <pc:docMk/>
          <pc:sldMk cId="4080092950" sldId="288"/>
        </pc:sldMkLst>
        <pc:spChg chg="mod">
          <ac:chgData name="Jane Hawkeswood" userId="63bada2e-462c-4af3-bfba-3429ca74680e" providerId="ADAL" clId="{E9E5D383-B352-4ED9-B91C-C40ED1E01E0A}" dt="2023-08-24T05:32:55.423" v="31" actId="1076"/>
          <ac:spMkLst>
            <pc:docMk/>
            <pc:sldMk cId="4080092950" sldId="288"/>
            <ac:spMk id="2" creationId="{75463F34-CB5B-6475-B8DE-16B279C2A1B6}"/>
          </ac:spMkLst>
        </pc:spChg>
        <pc:spChg chg="del">
          <ac:chgData name="Jane Hawkeswood" userId="63bada2e-462c-4af3-bfba-3429ca74680e" providerId="ADAL" clId="{E9E5D383-B352-4ED9-B91C-C40ED1E01E0A}" dt="2023-08-24T05:27:16.302" v="3" actId="478"/>
          <ac:spMkLst>
            <pc:docMk/>
            <pc:sldMk cId="4080092950" sldId="288"/>
            <ac:spMk id="4" creationId="{971FF163-73B7-7250-BEC4-61B4E854E749}"/>
          </ac:spMkLst>
        </pc:spChg>
        <pc:spChg chg="mod">
          <ac:chgData name="Jane Hawkeswood" userId="63bada2e-462c-4af3-bfba-3429ca74680e" providerId="ADAL" clId="{E9E5D383-B352-4ED9-B91C-C40ED1E01E0A}" dt="2023-08-24T05:27:32.598" v="5" actId="14100"/>
          <ac:spMkLst>
            <pc:docMk/>
            <pc:sldMk cId="4080092950" sldId="288"/>
            <ac:spMk id="6" creationId="{5E898B79-78F1-48A0-70AF-BACDE8148F34}"/>
          </ac:spMkLst>
        </pc:spChg>
        <pc:picChg chg="mod">
          <ac:chgData name="Jane Hawkeswood" userId="63bada2e-462c-4af3-bfba-3429ca74680e" providerId="ADAL" clId="{E9E5D383-B352-4ED9-B91C-C40ED1E01E0A}" dt="2023-08-24T05:32:46.024" v="30" actId="14100"/>
          <ac:picMkLst>
            <pc:docMk/>
            <pc:sldMk cId="4080092950" sldId="288"/>
            <ac:picMk id="8" creationId="{DAD3CE26-28CA-CD84-FCD9-9056E004087A}"/>
          </ac:picMkLst>
        </pc:picChg>
      </pc:sldChg>
      <pc:sldChg chg="addSp delSp modSp mod">
        <pc:chgData name="Jane Hawkeswood" userId="63bada2e-462c-4af3-bfba-3429ca74680e" providerId="ADAL" clId="{E9E5D383-B352-4ED9-B91C-C40ED1E01E0A}" dt="2023-08-24T05:30:47.609" v="22" actId="1076"/>
        <pc:sldMkLst>
          <pc:docMk/>
          <pc:sldMk cId="3094741900" sldId="291"/>
        </pc:sldMkLst>
        <pc:spChg chg="del mod">
          <ac:chgData name="Jane Hawkeswood" userId="63bada2e-462c-4af3-bfba-3429ca74680e" providerId="ADAL" clId="{E9E5D383-B352-4ED9-B91C-C40ED1E01E0A}" dt="2023-08-24T05:30:23.881" v="18" actId="478"/>
          <ac:spMkLst>
            <pc:docMk/>
            <pc:sldMk cId="3094741900" sldId="291"/>
            <ac:spMk id="3" creationId="{FD9D63C3-8037-E71A-4808-FB6B72B0C86F}"/>
          </ac:spMkLst>
        </pc:spChg>
        <pc:spChg chg="del">
          <ac:chgData name="Jane Hawkeswood" userId="63bada2e-462c-4af3-bfba-3429ca74680e" providerId="ADAL" clId="{E9E5D383-B352-4ED9-B91C-C40ED1E01E0A}" dt="2023-08-24T05:28:04.665" v="8" actId="478"/>
          <ac:spMkLst>
            <pc:docMk/>
            <pc:sldMk cId="3094741900" sldId="291"/>
            <ac:spMk id="4" creationId="{44E65494-251F-4FBE-7D75-DCDFFE646F6F}"/>
          </ac:spMkLst>
        </pc:spChg>
        <pc:spChg chg="add del mod">
          <ac:chgData name="Jane Hawkeswood" userId="63bada2e-462c-4af3-bfba-3429ca74680e" providerId="ADAL" clId="{E9E5D383-B352-4ED9-B91C-C40ED1E01E0A}" dt="2023-08-24T05:30:09.383" v="16"/>
          <ac:spMkLst>
            <pc:docMk/>
            <pc:sldMk cId="3094741900" sldId="291"/>
            <ac:spMk id="6" creationId="{C388DBDB-5C13-4BD9-2AA6-762E91573F0A}"/>
          </ac:spMkLst>
        </pc:spChg>
        <pc:spChg chg="add mod">
          <ac:chgData name="Jane Hawkeswood" userId="63bada2e-462c-4af3-bfba-3429ca74680e" providerId="ADAL" clId="{E9E5D383-B352-4ED9-B91C-C40ED1E01E0A}" dt="2023-08-24T05:30:47.609" v="22" actId="1076"/>
          <ac:spMkLst>
            <pc:docMk/>
            <pc:sldMk cId="3094741900" sldId="291"/>
            <ac:spMk id="7" creationId="{483379E8-E0DE-EB21-A3A8-46E49F792643}"/>
          </ac:spMkLst>
        </pc:spChg>
        <pc:spChg chg="del mod">
          <ac:chgData name="Jane Hawkeswood" userId="63bada2e-462c-4af3-bfba-3429ca74680e" providerId="ADAL" clId="{E9E5D383-B352-4ED9-B91C-C40ED1E01E0A}" dt="2023-08-24T05:29:01.684" v="11" actId="478"/>
          <ac:spMkLst>
            <pc:docMk/>
            <pc:sldMk cId="3094741900" sldId="291"/>
            <ac:spMk id="11" creationId="{5849BEBA-104D-B939-200A-83E5F0D4DACB}"/>
          </ac:spMkLst>
        </pc:spChg>
        <pc:spChg chg="del">
          <ac:chgData name="Jane Hawkeswood" userId="63bada2e-462c-4af3-bfba-3429ca74680e" providerId="ADAL" clId="{E9E5D383-B352-4ED9-B91C-C40ED1E01E0A}" dt="2023-08-24T05:29:07.595" v="12" actId="478"/>
          <ac:spMkLst>
            <pc:docMk/>
            <pc:sldMk cId="3094741900" sldId="291"/>
            <ac:spMk id="12" creationId="{45CB0E2C-C5BD-37C0-3D10-D44FD8FEFF06}"/>
          </ac:spMkLst>
        </pc:spChg>
      </pc:sldChg>
      <pc:sldChg chg="delSp mod">
        <pc:chgData name="Jane Hawkeswood" userId="63bada2e-462c-4af3-bfba-3429ca74680e" providerId="ADAL" clId="{E9E5D383-B352-4ED9-B91C-C40ED1E01E0A}" dt="2023-08-24T05:31:42.996" v="27" actId="478"/>
        <pc:sldMkLst>
          <pc:docMk/>
          <pc:sldMk cId="146966745" sldId="295"/>
        </pc:sldMkLst>
        <pc:spChg chg="del">
          <ac:chgData name="Jane Hawkeswood" userId="63bada2e-462c-4af3-bfba-3429ca74680e" providerId="ADAL" clId="{E9E5D383-B352-4ED9-B91C-C40ED1E01E0A}" dt="2023-08-24T05:31:42.996" v="27" actId="478"/>
          <ac:spMkLst>
            <pc:docMk/>
            <pc:sldMk cId="146966745" sldId="295"/>
            <ac:spMk id="16" creationId="{B3602873-0696-6C5A-D096-852569657318}"/>
          </ac:spMkLst>
        </pc:spChg>
      </pc:sldChg>
      <pc:sldChg chg="delSp mod">
        <pc:chgData name="Jane Hawkeswood" userId="63bada2e-462c-4af3-bfba-3429ca74680e" providerId="ADAL" clId="{E9E5D383-B352-4ED9-B91C-C40ED1E01E0A}" dt="2023-08-24T05:31:47.141" v="28" actId="478"/>
        <pc:sldMkLst>
          <pc:docMk/>
          <pc:sldMk cId="2197481610" sldId="296"/>
        </pc:sldMkLst>
        <pc:spChg chg="del">
          <ac:chgData name="Jane Hawkeswood" userId="63bada2e-462c-4af3-bfba-3429ca74680e" providerId="ADAL" clId="{E9E5D383-B352-4ED9-B91C-C40ED1E01E0A}" dt="2023-08-24T05:31:47.141" v="28" actId="478"/>
          <ac:spMkLst>
            <pc:docMk/>
            <pc:sldMk cId="2197481610" sldId="296"/>
            <ac:spMk id="4" creationId="{C6C533EF-F5F1-6B36-BDF5-0695DC5E682D}"/>
          </ac:spMkLst>
        </pc:spChg>
      </pc:sldChg>
      <pc:sldChg chg="delSp mod">
        <pc:chgData name="Jane Hawkeswood" userId="63bada2e-462c-4af3-bfba-3429ca74680e" providerId="ADAL" clId="{E9E5D383-B352-4ED9-B91C-C40ED1E01E0A}" dt="2023-08-24T05:26:55.173" v="0" actId="478"/>
        <pc:sldMkLst>
          <pc:docMk/>
          <pc:sldMk cId="43322789" sldId="298"/>
        </pc:sldMkLst>
        <pc:spChg chg="del">
          <ac:chgData name="Jane Hawkeswood" userId="63bada2e-462c-4af3-bfba-3429ca74680e" providerId="ADAL" clId="{E9E5D383-B352-4ED9-B91C-C40ED1E01E0A}" dt="2023-08-24T05:26:55.173" v="0" actId="478"/>
          <ac:spMkLst>
            <pc:docMk/>
            <pc:sldMk cId="43322789" sldId="298"/>
            <ac:spMk id="12" creationId="{4ADD3FC0-3567-15F9-FEFC-65673F9299B6}"/>
          </ac:spMkLst>
        </pc:spChg>
      </pc:sldChg>
      <pc:sldChg chg="delSp mod">
        <pc:chgData name="Jane Hawkeswood" userId="63bada2e-462c-4af3-bfba-3429ca74680e" providerId="ADAL" clId="{E9E5D383-B352-4ED9-B91C-C40ED1E01E0A}" dt="2023-08-24T05:31:38.544" v="26" actId="478"/>
        <pc:sldMkLst>
          <pc:docMk/>
          <pc:sldMk cId="3083057388" sldId="299"/>
        </pc:sldMkLst>
        <pc:spChg chg="del">
          <ac:chgData name="Jane Hawkeswood" userId="63bada2e-462c-4af3-bfba-3429ca74680e" providerId="ADAL" clId="{E9E5D383-B352-4ED9-B91C-C40ED1E01E0A}" dt="2023-08-24T05:31:38.544" v="26" actId="478"/>
          <ac:spMkLst>
            <pc:docMk/>
            <pc:sldMk cId="3083057388" sldId="299"/>
            <ac:spMk id="13" creationId="{C746321A-0410-FA8D-3467-CFC49D72AAFD}"/>
          </ac:spMkLst>
        </pc:spChg>
      </pc:sldChg>
      <pc:sldChg chg="delSp mod">
        <pc:chgData name="Jane Hawkeswood" userId="63bada2e-462c-4af3-bfba-3429ca74680e" providerId="ADAL" clId="{E9E5D383-B352-4ED9-B91C-C40ED1E01E0A}" dt="2023-08-24T05:27:39.735" v="6" actId="478"/>
        <pc:sldMkLst>
          <pc:docMk/>
          <pc:sldMk cId="1040660022" sldId="346"/>
        </pc:sldMkLst>
        <pc:spChg chg="del">
          <ac:chgData name="Jane Hawkeswood" userId="63bada2e-462c-4af3-bfba-3429ca74680e" providerId="ADAL" clId="{E9E5D383-B352-4ED9-B91C-C40ED1E01E0A}" dt="2023-08-24T05:27:39.735" v="6" actId="478"/>
          <ac:spMkLst>
            <pc:docMk/>
            <pc:sldMk cId="1040660022" sldId="346"/>
            <ac:spMk id="4" creationId="{D9D7129C-E1FB-DF40-9CB5-1C37E0D0D230}"/>
          </ac:spMkLst>
        </pc:spChg>
      </pc:sldChg>
      <pc:sldChg chg="delSp mod">
        <pc:chgData name="Jane Hawkeswood" userId="63bada2e-462c-4af3-bfba-3429ca74680e" providerId="ADAL" clId="{E9E5D383-B352-4ED9-B91C-C40ED1E01E0A}" dt="2023-08-24T05:27:56.180" v="7" actId="478"/>
        <pc:sldMkLst>
          <pc:docMk/>
          <pc:sldMk cId="4142835103" sldId="347"/>
        </pc:sldMkLst>
        <pc:spChg chg="del">
          <ac:chgData name="Jane Hawkeswood" userId="63bada2e-462c-4af3-bfba-3429ca74680e" providerId="ADAL" clId="{E9E5D383-B352-4ED9-B91C-C40ED1E01E0A}" dt="2023-08-24T05:27:56.180" v="7" actId="478"/>
          <ac:spMkLst>
            <pc:docMk/>
            <pc:sldMk cId="4142835103" sldId="347"/>
            <ac:spMk id="4" creationId="{AC858B2B-509B-38C6-7817-95E2FDC2C9B6}"/>
          </ac:spMkLst>
        </pc:spChg>
      </pc:sldChg>
      <pc:sldChg chg="delSp modSp mod">
        <pc:chgData name="Jane Hawkeswood" userId="63bada2e-462c-4af3-bfba-3429ca74680e" providerId="ADAL" clId="{E9E5D383-B352-4ED9-B91C-C40ED1E01E0A}" dt="2023-08-24T05:31:18.081" v="24" actId="14100"/>
        <pc:sldMkLst>
          <pc:docMk/>
          <pc:sldMk cId="5156348" sldId="348"/>
        </pc:sldMkLst>
        <pc:spChg chg="del">
          <ac:chgData name="Jane Hawkeswood" userId="63bada2e-462c-4af3-bfba-3429ca74680e" providerId="ADAL" clId="{E9E5D383-B352-4ED9-B91C-C40ED1E01E0A}" dt="2023-08-24T05:31:09.517" v="23" actId="478"/>
          <ac:spMkLst>
            <pc:docMk/>
            <pc:sldMk cId="5156348" sldId="348"/>
            <ac:spMk id="4" creationId="{DA0A3CE8-D23C-A5D4-AAAC-A01DAF36FDCD}"/>
          </ac:spMkLst>
        </pc:spChg>
        <pc:spChg chg="mod">
          <ac:chgData name="Jane Hawkeswood" userId="63bada2e-462c-4af3-bfba-3429ca74680e" providerId="ADAL" clId="{E9E5D383-B352-4ED9-B91C-C40ED1E01E0A}" dt="2023-08-24T05:31:18.081" v="24" actId="14100"/>
          <ac:spMkLst>
            <pc:docMk/>
            <pc:sldMk cId="5156348" sldId="348"/>
            <ac:spMk id="6" creationId="{72C2B459-01FF-07CA-23A2-DCF1F8831910}"/>
          </ac:spMkLst>
        </pc:spChg>
      </pc:sldChg>
      <pc:sldChg chg="delSp mod">
        <pc:chgData name="Jane Hawkeswood" userId="63bada2e-462c-4af3-bfba-3429ca74680e" providerId="ADAL" clId="{E9E5D383-B352-4ED9-B91C-C40ED1E01E0A}" dt="2023-08-24T05:31:26.729" v="25" actId="478"/>
        <pc:sldMkLst>
          <pc:docMk/>
          <pc:sldMk cId="718247096" sldId="349"/>
        </pc:sldMkLst>
        <pc:spChg chg="del">
          <ac:chgData name="Jane Hawkeswood" userId="63bada2e-462c-4af3-bfba-3429ca74680e" providerId="ADAL" clId="{E9E5D383-B352-4ED9-B91C-C40ED1E01E0A}" dt="2023-08-24T05:31:26.729" v="25" actId="478"/>
          <ac:spMkLst>
            <pc:docMk/>
            <pc:sldMk cId="718247096" sldId="349"/>
            <ac:spMk id="3" creationId="{EB961D4E-672B-3C36-8464-7A220B66E29D}"/>
          </ac:spMkLst>
        </pc:spChg>
      </pc:sldChg>
    </pc:docChg>
  </pc:docChgLst>
  <pc:docChgLst>
    <pc:chgData name="Jane Hawkeswood" userId="63bada2e-462c-4af3-bfba-3429ca74680e" providerId="ADAL" clId="{0744B8C0-DB36-4B25-8621-6690DD44D4BE}"/>
    <pc:docChg chg="undo custSel modSld">
      <pc:chgData name="Jane Hawkeswood" userId="63bada2e-462c-4af3-bfba-3429ca74680e" providerId="ADAL" clId="{0744B8C0-DB36-4B25-8621-6690DD44D4BE}" dt="2023-08-25T01:28:12.446" v="82"/>
      <pc:docMkLst>
        <pc:docMk/>
      </pc:docMkLst>
      <pc:sldChg chg="addSp delSp modSp mod">
        <pc:chgData name="Jane Hawkeswood" userId="63bada2e-462c-4af3-bfba-3429ca74680e" providerId="ADAL" clId="{0744B8C0-DB36-4B25-8621-6690DD44D4BE}" dt="2023-08-25T01:18:59.618" v="55"/>
        <pc:sldMkLst>
          <pc:docMk/>
          <pc:sldMk cId="3285690451" sldId="280"/>
        </pc:sldMkLst>
        <pc:spChg chg="ord">
          <ac:chgData name="Jane Hawkeswood" userId="63bada2e-462c-4af3-bfba-3429ca74680e" providerId="ADAL" clId="{0744B8C0-DB36-4B25-8621-6690DD44D4BE}" dt="2023-08-25T01:18:59.618" v="55"/>
          <ac:spMkLst>
            <pc:docMk/>
            <pc:sldMk cId="3285690451" sldId="280"/>
            <ac:spMk id="2" creationId="{384CE183-1321-25A9-7FC4-1D071F9164F5}"/>
          </ac:spMkLst>
        </pc:spChg>
        <pc:spChg chg="mod ord">
          <ac:chgData name="Jane Hawkeswood" userId="63bada2e-462c-4af3-bfba-3429ca74680e" providerId="ADAL" clId="{0744B8C0-DB36-4B25-8621-6690DD44D4BE}" dt="2023-08-25T00:29:57.294" v="52"/>
          <ac:spMkLst>
            <pc:docMk/>
            <pc:sldMk cId="3285690451" sldId="280"/>
            <ac:spMk id="3" creationId="{A6AB464E-E3A6-5781-DD1E-D3A82C5654E8}"/>
          </ac:spMkLst>
        </pc:spChg>
        <pc:spChg chg="del">
          <ac:chgData name="Jane Hawkeswood" userId="63bada2e-462c-4af3-bfba-3429ca74680e" providerId="ADAL" clId="{0744B8C0-DB36-4B25-8621-6690DD44D4BE}" dt="2023-08-25T01:18:41.473" v="53" actId="478"/>
          <ac:spMkLst>
            <pc:docMk/>
            <pc:sldMk cId="3285690451" sldId="280"/>
            <ac:spMk id="5" creationId="{921BB05A-15CB-DD7D-B2CF-30647C7621F8}"/>
          </ac:spMkLst>
        </pc:spChg>
        <pc:spChg chg="add del mod">
          <ac:chgData name="Jane Hawkeswood" userId="63bada2e-462c-4af3-bfba-3429ca74680e" providerId="ADAL" clId="{0744B8C0-DB36-4B25-8621-6690DD44D4BE}" dt="2023-08-25T01:18:44.009" v="54" actId="478"/>
          <ac:spMkLst>
            <pc:docMk/>
            <pc:sldMk cId="3285690451" sldId="280"/>
            <ac:spMk id="7" creationId="{5CD5A659-18C7-627C-6251-8DCFC15C4928}"/>
          </ac:spMkLst>
        </pc:spChg>
      </pc:sldChg>
      <pc:sldChg chg="modSp mod">
        <pc:chgData name="Jane Hawkeswood" userId="63bada2e-462c-4af3-bfba-3429ca74680e" providerId="ADAL" clId="{0744B8C0-DB36-4B25-8621-6690DD44D4BE}" dt="2023-08-25T00:23:09.496" v="11" actId="20577"/>
        <pc:sldMkLst>
          <pc:docMk/>
          <pc:sldMk cId="837587592" sldId="282"/>
        </pc:sldMkLst>
        <pc:spChg chg="mod">
          <ac:chgData name="Jane Hawkeswood" userId="63bada2e-462c-4af3-bfba-3429ca74680e" providerId="ADAL" clId="{0744B8C0-DB36-4B25-8621-6690DD44D4BE}" dt="2023-08-25T00:23:09.496" v="11" actId="20577"/>
          <ac:spMkLst>
            <pc:docMk/>
            <pc:sldMk cId="837587592" sldId="282"/>
            <ac:spMk id="3" creationId="{DC02C213-A98D-3535-BC6C-29A292E981BA}"/>
          </ac:spMkLst>
        </pc:spChg>
      </pc:sldChg>
      <pc:sldChg chg="modSp mod">
        <pc:chgData name="Jane Hawkeswood" userId="63bada2e-462c-4af3-bfba-3429ca74680e" providerId="ADAL" clId="{0744B8C0-DB36-4B25-8621-6690DD44D4BE}" dt="2023-08-25T00:23:13.476" v="12" actId="20577"/>
        <pc:sldMkLst>
          <pc:docMk/>
          <pc:sldMk cId="1431337252" sldId="283"/>
        </pc:sldMkLst>
        <pc:spChg chg="mod">
          <ac:chgData name="Jane Hawkeswood" userId="63bada2e-462c-4af3-bfba-3429ca74680e" providerId="ADAL" clId="{0744B8C0-DB36-4B25-8621-6690DD44D4BE}" dt="2023-08-25T00:23:13.476" v="12" actId="20577"/>
          <ac:spMkLst>
            <pc:docMk/>
            <pc:sldMk cId="1431337252" sldId="283"/>
            <ac:spMk id="3" creationId="{4FAA98A3-B9D3-FBBD-FC62-FE52494C0292}"/>
          </ac:spMkLst>
        </pc:spChg>
      </pc:sldChg>
      <pc:sldChg chg="modSp mod">
        <pc:chgData name="Jane Hawkeswood" userId="63bada2e-462c-4af3-bfba-3429ca74680e" providerId="ADAL" clId="{0744B8C0-DB36-4B25-8621-6690DD44D4BE}" dt="2023-08-25T00:23:02.278" v="8" actId="20577"/>
        <pc:sldMkLst>
          <pc:docMk/>
          <pc:sldMk cId="4080092950" sldId="288"/>
        </pc:sldMkLst>
        <pc:spChg chg="mod ord">
          <ac:chgData name="Jane Hawkeswood" userId="63bada2e-462c-4af3-bfba-3429ca74680e" providerId="ADAL" clId="{0744B8C0-DB36-4B25-8621-6690DD44D4BE}" dt="2023-08-25T00:23:02.278" v="8" actId="20577"/>
          <ac:spMkLst>
            <pc:docMk/>
            <pc:sldMk cId="4080092950" sldId="288"/>
            <ac:spMk id="3" creationId="{F36E18B4-C866-9F59-A279-B13AC43A54D3}"/>
          </ac:spMkLst>
        </pc:spChg>
        <pc:picChg chg="ord">
          <ac:chgData name="Jane Hawkeswood" userId="63bada2e-462c-4af3-bfba-3429ca74680e" providerId="ADAL" clId="{0744B8C0-DB36-4B25-8621-6690DD44D4BE}" dt="2023-08-25T00:22:09.254" v="4"/>
          <ac:picMkLst>
            <pc:docMk/>
            <pc:sldMk cId="4080092950" sldId="288"/>
            <ac:picMk id="7" creationId="{7A8977C6-23C9-2AA3-E65F-E1F187FB608F}"/>
          </ac:picMkLst>
        </pc:picChg>
      </pc:sldChg>
      <pc:sldChg chg="addSp delSp modSp mod">
        <pc:chgData name="Jane Hawkeswood" userId="63bada2e-462c-4af3-bfba-3429ca74680e" providerId="ADAL" clId="{0744B8C0-DB36-4B25-8621-6690DD44D4BE}" dt="2023-08-25T01:22:45.179" v="75"/>
        <pc:sldMkLst>
          <pc:docMk/>
          <pc:sldMk cId="3094741900" sldId="291"/>
        </pc:sldMkLst>
        <pc:spChg chg="add del mod ord">
          <ac:chgData name="Jane Hawkeswood" userId="63bada2e-462c-4af3-bfba-3429ca74680e" providerId="ADAL" clId="{0744B8C0-DB36-4B25-8621-6690DD44D4BE}" dt="2023-08-25T01:22:26.783" v="72" actId="478"/>
          <ac:spMkLst>
            <pc:docMk/>
            <pc:sldMk cId="3094741900" sldId="291"/>
            <ac:spMk id="4" creationId="{73B654F6-E8B6-B08E-7FC7-66DB7A0B5700}"/>
          </ac:spMkLst>
        </pc:spChg>
        <pc:spChg chg="ord">
          <ac:chgData name="Jane Hawkeswood" userId="63bada2e-462c-4af3-bfba-3429ca74680e" providerId="ADAL" clId="{0744B8C0-DB36-4B25-8621-6690DD44D4BE}" dt="2023-08-25T01:22:45.179" v="75"/>
          <ac:spMkLst>
            <pc:docMk/>
            <pc:sldMk cId="3094741900" sldId="291"/>
            <ac:spMk id="6" creationId="{117CC685-D9B7-6F51-C064-AF36AD3037AB}"/>
          </ac:spMkLst>
        </pc:spChg>
      </pc:sldChg>
      <pc:sldChg chg="addSp delSp modSp mod">
        <pc:chgData name="Jane Hawkeswood" userId="63bada2e-462c-4af3-bfba-3429ca74680e" providerId="ADAL" clId="{0744B8C0-DB36-4B25-8621-6690DD44D4BE}" dt="2023-08-25T01:23:08.903" v="79" actId="478"/>
        <pc:sldMkLst>
          <pc:docMk/>
          <pc:sldMk cId="146966745" sldId="295"/>
        </pc:sldMkLst>
        <pc:spChg chg="add del mod">
          <ac:chgData name="Jane Hawkeswood" userId="63bada2e-462c-4af3-bfba-3429ca74680e" providerId="ADAL" clId="{0744B8C0-DB36-4B25-8621-6690DD44D4BE}" dt="2023-08-25T01:23:08.903" v="79" actId="478"/>
          <ac:spMkLst>
            <pc:docMk/>
            <pc:sldMk cId="146966745" sldId="295"/>
            <ac:spMk id="4" creationId="{3F6BE702-9471-2AAD-4077-3FF2D52B6369}"/>
          </ac:spMkLst>
        </pc:spChg>
      </pc:sldChg>
      <pc:sldChg chg="addSp delSp modSp mod">
        <pc:chgData name="Jane Hawkeswood" userId="63bada2e-462c-4af3-bfba-3429ca74680e" providerId="ADAL" clId="{0744B8C0-DB36-4B25-8621-6690DD44D4BE}" dt="2023-08-25T01:28:12.446" v="82"/>
        <pc:sldMkLst>
          <pc:docMk/>
          <pc:sldMk cId="43322789" sldId="298"/>
        </pc:sldMkLst>
        <pc:spChg chg="mod">
          <ac:chgData name="Jane Hawkeswood" userId="63bada2e-462c-4af3-bfba-3429ca74680e" providerId="ADAL" clId="{0744B8C0-DB36-4B25-8621-6690DD44D4BE}" dt="2023-08-25T00:28:24.573" v="41" actId="1076"/>
          <ac:spMkLst>
            <pc:docMk/>
            <pc:sldMk cId="43322789" sldId="298"/>
            <ac:spMk id="2" creationId="{E634B083-DF50-6F42-695E-923FB5E73967}"/>
          </ac:spMkLst>
        </pc:spChg>
        <pc:spChg chg="mod ord">
          <ac:chgData name="Jane Hawkeswood" userId="63bada2e-462c-4af3-bfba-3429ca74680e" providerId="ADAL" clId="{0744B8C0-DB36-4B25-8621-6690DD44D4BE}" dt="2023-08-25T01:28:12.446" v="82"/>
          <ac:spMkLst>
            <pc:docMk/>
            <pc:sldMk cId="43322789" sldId="298"/>
            <ac:spMk id="3" creationId="{5EC5E4B3-B236-47ED-6653-DCEA4E575FCC}"/>
          </ac:spMkLst>
        </pc:spChg>
        <pc:spChg chg="add del mod">
          <ac:chgData name="Jane Hawkeswood" userId="63bada2e-462c-4af3-bfba-3429ca74680e" providerId="ADAL" clId="{0744B8C0-DB36-4B25-8621-6690DD44D4BE}" dt="2023-08-25T01:21:18.127" v="64" actId="478"/>
          <ac:spMkLst>
            <pc:docMk/>
            <pc:sldMk cId="43322789" sldId="298"/>
            <ac:spMk id="4" creationId="{88D3CD85-9065-0399-D4F6-A51AD9F10EC0}"/>
          </ac:spMkLst>
        </pc:spChg>
        <pc:spChg chg="add del mod">
          <ac:chgData name="Jane Hawkeswood" userId="63bada2e-462c-4af3-bfba-3429ca74680e" providerId="ADAL" clId="{0744B8C0-DB36-4B25-8621-6690DD44D4BE}" dt="2023-08-25T00:29:45.049" v="48" actId="22"/>
          <ac:spMkLst>
            <pc:docMk/>
            <pc:sldMk cId="43322789" sldId="298"/>
            <ac:spMk id="6" creationId="{3A4C672A-D9BE-45D5-A537-BD7B319D8FAD}"/>
          </ac:spMkLst>
        </pc:spChg>
      </pc:sldChg>
      <pc:sldChg chg="addSp delSp modSp mod">
        <pc:chgData name="Jane Hawkeswood" userId="63bada2e-462c-4af3-bfba-3429ca74680e" providerId="ADAL" clId="{0744B8C0-DB36-4B25-8621-6690DD44D4BE}" dt="2023-08-25T01:23:00.708" v="78" actId="478"/>
        <pc:sldMkLst>
          <pc:docMk/>
          <pc:sldMk cId="3083057388" sldId="299"/>
        </pc:sldMkLst>
        <pc:spChg chg="add del mod">
          <ac:chgData name="Jane Hawkeswood" userId="63bada2e-462c-4af3-bfba-3429ca74680e" providerId="ADAL" clId="{0744B8C0-DB36-4B25-8621-6690DD44D4BE}" dt="2023-08-25T01:23:00.708" v="78" actId="478"/>
          <ac:spMkLst>
            <pc:docMk/>
            <pc:sldMk cId="3083057388" sldId="299"/>
            <ac:spMk id="4" creationId="{B1435B48-3504-F6BA-ACA8-7C7C5FA563AC}"/>
          </ac:spMkLst>
        </pc:spChg>
      </pc:sldChg>
      <pc:sldChg chg="addSp delSp modSp mod">
        <pc:chgData name="Jane Hawkeswood" userId="63bada2e-462c-4af3-bfba-3429ca74680e" providerId="ADAL" clId="{0744B8C0-DB36-4B25-8621-6690DD44D4BE}" dt="2023-08-25T00:25:06.954" v="22" actId="1076"/>
        <pc:sldMkLst>
          <pc:docMk/>
          <pc:sldMk cId="2827196386" sldId="345"/>
        </pc:sldMkLst>
        <pc:spChg chg="mod">
          <ac:chgData name="Jane Hawkeswood" userId="63bada2e-462c-4af3-bfba-3429ca74680e" providerId="ADAL" clId="{0744B8C0-DB36-4B25-8621-6690DD44D4BE}" dt="2023-08-25T00:24:56.843" v="20" actId="962"/>
          <ac:spMkLst>
            <pc:docMk/>
            <pc:sldMk cId="2827196386" sldId="345"/>
            <ac:spMk id="3" creationId="{9C95C076-FBC4-61CD-3177-B8B75AC0283C}"/>
          </ac:spMkLst>
        </pc:spChg>
        <pc:spChg chg="del mod">
          <ac:chgData name="Jane Hawkeswood" userId="63bada2e-462c-4af3-bfba-3429ca74680e" providerId="ADAL" clId="{0744B8C0-DB36-4B25-8621-6690DD44D4BE}" dt="2023-08-25T00:22:39.780" v="6" actId="478"/>
          <ac:spMkLst>
            <pc:docMk/>
            <pc:sldMk cId="2827196386" sldId="345"/>
            <ac:spMk id="4" creationId="{4B02324B-43EB-8A15-2C54-D9CD7626EF08}"/>
          </ac:spMkLst>
        </pc:spChg>
        <pc:spChg chg="mod ord">
          <ac:chgData name="Jane Hawkeswood" userId="63bada2e-462c-4af3-bfba-3429ca74680e" providerId="ADAL" clId="{0744B8C0-DB36-4B25-8621-6690DD44D4BE}" dt="2023-08-25T00:25:06.954" v="22" actId="1076"/>
          <ac:spMkLst>
            <pc:docMk/>
            <pc:sldMk cId="2827196386" sldId="345"/>
            <ac:spMk id="6" creationId="{C4746E2D-6188-B1A4-1040-12E359F787F4}"/>
          </ac:spMkLst>
        </pc:spChg>
        <pc:spChg chg="add del mod">
          <ac:chgData name="Jane Hawkeswood" userId="63bada2e-462c-4af3-bfba-3429ca74680e" providerId="ADAL" clId="{0744B8C0-DB36-4B25-8621-6690DD44D4BE}" dt="2023-08-25T00:22:43.848" v="7" actId="478"/>
          <ac:spMkLst>
            <pc:docMk/>
            <pc:sldMk cId="2827196386" sldId="345"/>
            <ac:spMk id="8" creationId="{DD06333D-5053-D841-5C9D-947BA91C0218}"/>
          </ac:spMkLst>
        </pc:spChg>
        <pc:picChg chg="ord">
          <ac:chgData name="Jane Hawkeswood" userId="63bada2e-462c-4af3-bfba-3429ca74680e" providerId="ADAL" clId="{0744B8C0-DB36-4B25-8621-6690DD44D4BE}" dt="2023-08-25T00:24:28.212" v="15"/>
          <ac:picMkLst>
            <pc:docMk/>
            <pc:sldMk cId="2827196386" sldId="345"/>
            <ac:picMk id="7" creationId="{FD99AB4C-21E5-69B8-C1F0-46DD1482E8E1}"/>
          </ac:picMkLst>
        </pc:picChg>
      </pc:sldChg>
      <pc:sldChg chg="modSp mod">
        <pc:chgData name="Jane Hawkeswood" userId="63bada2e-462c-4af3-bfba-3429ca74680e" providerId="ADAL" clId="{0744B8C0-DB36-4B25-8621-6690DD44D4BE}" dt="2023-08-25T00:26:16.983" v="31"/>
        <pc:sldMkLst>
          <pc:docMk/>
          <pc:sldMk cId="1040660022" sldId="346"/>
        </pc:sldMkLst>
        <pc:spChg chg="mod ord">
          <ac:chgData name="Jane Hawkeswood" userId="63bada2e-462c-4af3-bfba-3429ca74680e" providerId="ADAL" clId="{0744B8C0-DB36-4B25-8621-6690DD44D4BE}" dt="2023-08-25T00:25:42.965" v="27"/>
          <ac:spMkLst>
            <pc:docMk/>
            <pc:sldMk cId="1040660022" sldId="346"/>
            <ac:spMk id="3" creationId="{9EA01D7E-E228-60F4-FBB3-61338B176B25}"/>
          </ac:spMkLst>
        </pc:spChg>
        <pc:spChg chg="ord">
          <ac:chgData name="Jane Hawkeswood" userId="63bada2e-462c-4af3-bfba-3429ca74680e" providerId="ADAL" clId="{0744B8C0-DB36-4B25-8621-6690DD44D4BE}" dt="2023-08-25T00:25:47.157" v="29"/>
          <ac:spMkLst>
            <pc:docMk/>
            <pc:sldMk cId="1040660022" sldId="346"/>
            <ac:spMk id="6" creationId="{2D403933-0527-E50A-216B-1282B7996552}"/>
          </ac:spMkLst>
        </pc:spChg>
        <pc:cxnChg chg="mod ord">
          <ac:chgData name="Jane Hawkeswood" userId="63bada2e-462c-4af3-bfba-3429ca74680e" providerId="ADAL" clId="{0744B8C0-DB36-4B25-8621-6690DD44D4BE}" dt="2023-08-25T00:26:16.983" v="31"/>
          <ac:cxnSpMkLst>
            <pc:docMk/>
            <pc:sldMk cId="1040660022" sldId="346"/>
            <ac:cxnSpMk id="21" creationId="{F2460F7B-21DE-6016-36F7-8B3F6CD6B219}"/>
          </ac:cxnSpMkLst>
        </pc:cxnChg>
      </pc:sldChg>
      <pc:sldChg chg="modSp mod">
        <pc:chgData name="Jane Hawkeswood" userId="63bada2e-462c-4af3-bfba-3429ca74680e" providerId="ADAL" clId="{0744B8C0-DB36-4B25-8621-6690DD44D4BE}" dt="2023-08-25T00:27:04.308" v="34" actId="1076"/>
        <pc:sldMkLst>
          <pc:docMk/>
          <pc:sldMk cId="5156348" sldId="348"/>
        </pc:sldMkLst>
        <pc:spChg chg="mod">
          <ac:chgData name="Jane Hawkeswood" userId="63bada2e-462c-4af3-bfba-3429ca74680e" providerId="ADAL" clId="{0744B8C0-DB36-4B25-8621-6690DD44D4BE}" dt="2023-08-25T00:26:28.559" v="32" actId="962"/>
          <ac:spMkLst>
            <pc:docMk/>
            <pc:sldMk cId="5156348" sldId="348"/>
            <ac:spMk id="3" creationId="{6C5B1D36-D685-55B0-2465-249E4F89A38B}"/>
          </ac:spMkLst>
        </pc:spChg>
        <pc:spChg chg="ord">
          <ac:chgData name="Jane Hawkeswood" userId="63bada2e-462c-4af3-bfba-3429ca74680e" providerId="ADAL" clId="{0744B8C0-DB36-4B25-8621-6690DD44D4BE}" dt="2023-08-25T00:26:53.253" v="33"/>
          <ac:spMkLst>
            <pc:docMk/>
            <pc:sldMk cId="5156348" sldId="348"/>
            <ac:spMk id="6" creationId="{72C2B459-01FF-07CA-23A2-DCF1F8831910}"/>
          </ac:spMkLst>
        </pc:spChg>
        <pc:picChg chg="mod">
          <ac:chgData name="Jane Hawkeswood" userId="63bada2e-462c-4af3-bfba-3429ca74680e" providerId="ADAL" clId="{0744B8C0-DB36-4B25-8621-6690DD44D4BE}" dt="2023-08-25T00:27:04.308" v="34" actId="1076"/>
          <ac:picMkLst>
            <pc:docMk/>
            <pc:sldMk cId="5156348" sldId="348"/>
            <ac:picMk id="7" creationId="{8E8957F3-5CBE-532B-A687-787171F36EC1}"/>
          </ac:picMkLst>
        </pc:picChg>
      </pc:sldChg>
      <pc:sldChg chg="addSp delSp modSp mod">
        <pc:chgData name="Jane Hawkeswood" userId="63bada2e-462c-4af3-bfba-3429ca74680e" providerId="ADAL" clId="{0744B8C0-DB36-4B25-8621-6690DD44D4BE}" dt="2023-08-25T01:22:52.037" v="77"/>
        <pc:sldMkLst>
          <pc:docMk/>
          <pc:sldMk cId="718247096" sldId="349"/>
        </pc:sldMkLst>
        <pc:spChg chg="add del mod">
          <ac:chgData name="Jane Hawkeswood" userId="63bada2e-462c-4af3-bfba-3429ca74680e" providerId="ADAL" clId="{0744B8C0-DB36-4B25-8621-6690DD44D4BE}" dt="2023-08-25T01:21:59.487" v="71" actId="478"/>
          <ac:spMkLst>
            <pc:docMk/>
            <pc:sldMk cId="718247096" sldId="349"/>
            <ac:spMk id="3" creationId="{1D971350-7524-504E-8EFE-EE98E5505C99}"/>
          </ac:spMkLst>
        </pc:spChg>
        <pc:spChg chg="ord">
          <ac:chgData name="Jane Hawkeswood" userId="63bada2e-462c-4af3-bfba-3429ca74680e" providerId="ADAL" clId="{0744B8C0-DB36-4B25-8621-6690DD44D4BE}" dt="2023-08-25T01:22:52.037" v="77"/>
          <ac:spMkLst>
            <pc:docMk/>
            <pc:sldMk cId="718247096" sldId="349"/>
            <ac:spMk id="4" creationId="{56F58402-FDD6-95BF-B2EE-2925FB838F9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992A2-24B0-4956-BC8B-E3A61A52D3A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D0D0FC-59CD-4550-87C6-9CC3D7CF39CB}">
      <dgm:prSet custT="1"/>
      <dgm:spPr/>
      <dgm:t>
        <a:bodyPr/>
        <a:lstStyle/>
        <a:p>
          <a:r>
            <a:rPr lang="en-AU" sz="2000" b="1" dirty="0"/>
            <a:t>Tip 1</a:t>
          </a:r>
          <a:r>
            <a:rPr lang="en-AU" sz="1600" dirty="0"/>
            <a:t>: </a:t>
          </a:r>
          <a:r>
            <a:rPr lang="en-AU" sz="2000" dirty="0"/>
            <a:t>Teach time management explicitly</a:t>
          </a:r>
          <a:endParaRPr lang="en-US" sz="2000" dirty="0"/>
        </a:p>
      </dgm:t>
    </dgm:pt>
    <dgm:pt modelId="{F62044CF-3F16-4033-ACCE-D41B8247F25A}" type="parTrans" cxnId="{2D368D4D-2089-4A2B-8823-EBCBFD0B2C4C}">
      <dgm:prSet/>
      <dgm:spPr/>
      <dgm:t>
        <a:bodyPr/>
        <a:lstStyle/>
        <a:p>
          <a:endParaRPr lang="en-US"/>
        </a:p>
      </dgm:t>
    </dgm:pt>
    <dgm:pt modelId="{C5E47242-FA08-4A00-A8AB-16A7B3514AB7}" type="sibTrans" cxnId="{2D368D4D-2089-4A2B-8823-EBCBFD0B2C4C}">
      <dgm:prSet/>
      <dgm:spPr/>
      <dgm:t>
        <a:bodyPr/>
        <a:lstStyle/>
        <a:p>
          <a:endParaRPr lang="en-US"/>
        </a:p>
      </dgm:t>
    </dgm:pt>
    <dgm:pt modelId="{0F7775D5-89C5-4E94-A78E-2160ACECB1C1}">
      <dgm:prSet custT="1"/>
      <dgm:spPr/>
      <dgm:t>
        <a:bodyPr/>
        <a:lstStyle/>
        <a:p>
          <a:r>
            <a:rPr lang="en-AU" sz="2000" b="1" dirty="0"/>
            <a:t>Tip 2</a:t>
          </a:r>
          <a:r>
            <a:rPr lang="en-AU" sz="1600" dirty="0"/>
            <a:t>: </a:t>
          </a:r>
          <a:r>
            <a:rPr lang="en-AU" sz="2000" dirty="0"/>
            <a:t>Explain seemingly random relationships</a:t>
          </a:r>
          <a:br>
            <a:rPr lang="en-AU" sz="1600" dirty="0"/>
          </a:br>
          <a:r>
            <a:rPr lang="en-AU" sz="1600" dirty="0"/>
            <a:t>(e.g. the relationship between academic tasks, what all the weird admin rules are for)</a:t>
          </a:r>
          <a:endParaRPr lang="en-US" sz="1600" dirty="0"/>
        </a:p>
      </dgm:t>
    </dgm:pt>
    <dgm:pt modelId="{E5CA0E68-A406-4EB8-9C5E-2E59653B68FC}" type="parTrans" cxnId="{B5B397C7-8983-4D1B-B000-D149E88427B2}">
      <dgm:prSet/>
      <dgm:spPr/>
      <dgm:t>
        <a:bodyPr/>
        <a:lstStyle/>
        <a:p>
          <a:endParaRPr lang="en-US"/>
        </a:p>
      </dgm:t>
    </dgm:pt>
    <dgm:pt modelId="{F1498DD9-F69E-4F34-923D-84A5CDC4DCED}" type="sibTrans" cxnId="{B5B397C7-8983-4D1B-B000-D149E88427B2}">
      <dgm:prSet/>
      <dgm:spPr/>
      <dgm:t>
        <a:bodyPr/>
        <a:lstStyle/>
        <a:p>
          <a:endParaRPr lang="en-US"/>
        </a:p>
      </dgm:t>
    </dgm:pt>
    <dgm:pt modelId="{3B233A13-B532-40AA-BC42-47161DC7A30B}">
      <dgm:prSet custT="1"/>
      <dgm:spPr/>
      <dgm:t>
        <a:bodyPr/>
        <a:lstStyle/>
        <a:p>
          <a:r>
            <a:rPr lang="en-AU" sz="2000" b="1" dirty="0"/>
            <a:t>Tip 3</a:t>
          </a:r>
          <a:r>
            <a:rPr lang="en-AU" sz="2000" dirty="0"/>
            <a:t>:</a:t>
          </a:r>
          <a:r>
            <a:rPr lang="en-AU" sz="1600" dirty="0"/>
            <a:t> </a:t>
          </a:r>
          <a:r>
            <a:rPr lang="en-AU" sz="2000" dirty="0"/>
            <a:t>Deliberately make changes to the way you present information for easier processing by the student</a:t>
          </a:r>
          <a:endParaRPr lang="en-US" sz="2000" dirty="0"/>
        </a:p>
      </dgm:t>
    </dgm:pt>
    <dgm:pt modelId="{2CEF1292-6E71-43D5-B766-D7D4223FA395}" type="parTrans" cxnId="{67B66A40-1860-4A7C-A1D3-7E14A1FE968F}">
      <dgm:prSet/>
      <dgm:spPr/>
      <dgm:t>
        <a:bodyPr/>
        <a:lstStyle/>
        <a:p>
          <a:endParaRPr lang="en-US"/>
        </a:p>
      </dgm:t>
    </dgm:pt>
    <dgm:pt modelId="{C6BE37AD-757F-48D2-BF0C-2DA434B4CC83}" type="sibTrans" cxnId="{67B66A40-1860-4A7C-A1D3-7E14A1FE968F}">
      <dgm:prSet/>
      <dgm:spPr/>
      <dgm:t>
        <a:bodyPr/>
        <a:lstStyle/>
        <a:p>
          <a:endParaRPr lang="en-US"/>
        </a:p>
      </dgm:t>
    </dgm:pt>
    <dgm:pt modelId="{E0C923F3-103E-4B31-987C-D0197EE57E06}">
      <dgm:prSet custT="1"/>
      <dgm:spPr/>
      <dgm:t>
        <a:bodyPr/>
        <a:lstStyle/>
        <a:p>
          <a:r>
            <a:rPr lang="en-US" sz="2000" b="1" dirty="0"/>
            <a:t>Tip 4</a:t>
          </a:r>
          <a:r>
            <a:rPr lang="en-US" sz="1600" dirty="0"/>
            <a:t>: </a:t>
          </a:r>
          <a:r>
            <a:rPr lang="en-US" sz="2000" dirty="0"/>
            <a:t>Encourage and teach generic skills to build academic resilience</a:t>
          </a:r>
        </a:p>
      </dgm:t>
    </dgm:pt>
    <dgm:pt modelId="{27258F9B-E486-4B69-89BC-AFC508D8BE0C}" type="parTrans" cxnId="{AB624D1A-83CC-4F3F-89F2-78544D9AC4D6}">
      <dgm:prSet/>
      <dgm:spPr/>
      <dgm:t>
        <a:bodyPr/>
        <a:lstStyle/>
        <a:p>
          <a:endParaRPr lang="en-US"/>
        </a:p>
      </dgm:t>
    </dgm:pt>
    <dgm:pt modelId="{C6979E61-1A55-4FF8-B879-C260C1733D1B}" type="sibTrans" cxnId="{AB624D1A-83CC-4F3F-89F2-78544D9AC4D6}">
      <dgm:prSet/>
      <dgm:spPr/>
      <dgm:t>
        <a:bodyPr/>
        <a:lstStyle/>
        <a:p>
          <a:endParaRPr lang="en-US"/>
        </a:p>
      </dgm:t>
    </dgm:pt>
    <dgm:pt modelId="{5C020125-632E-40E4-86DF-A75648139E3E}">
      <dgm:prSet custT="1"/>
      <dgm:spPr/>
      <dgm:t>
        <a:bodyPr/>
        <a:lstStyle/>
        <a:p>
          <a:r>
            <a:rPr lang="en-US" sz="2000" b="1" dirty="0"/>
            <a:t>Tip 5</a:t>
          </a:r>
          <a:r>
            <a:rPr lang="en-US" sz="2000" dirty="0"/>
            <a:t>:</a:t>
          </a:r>
          <a:r>
            <a:rPr lang="en-US" sz="1600" dirty="0"/>
            <a:t> </a:t>
          </a:r>
          <a:r>
            <a:rPr lang="en-US" sz="2000" dirty="0"/>
            <a:t>Make seeking help as easy as possible</a:t>
          </a:r>
        </a:p>
      </dgm:t>
    </dgm:pt>
    <dgm:pt modelId="{643EBA1E-176B-43F7-B1B2-4A58A232F9BA}" type="parTrans" cxnId="{728328E5-3624-48F5-BDC9-73FC33286690}">
      <dgm:prSet/>
      <dgm:spPr/>
      <dgm:t>
        <a:bodyPr/>
        <a:lstStyle/>
        <a:p>
          <a:endParaRPr lang="en-US"/>
        </a:p>
      </dgm:t>
    </dgm:pt>
    <dgm:pt modelId="{BE77F56D-5C45-4C65-9985-1ED6EA9C4B85}" type="sibTrans" cxnId="{728328E5-3624-48F5-BDC9-73FC33286690}">
      <dgm:prSet/>
      <dgm:spPr/>
      <dgm:t>
        <a:bodyPr/>
        <a:lstStyle/>
        <a:p>
          <a:endParaRPr lang="en-US"/>
        </a:p>
      </dgm:t>
    </dgm:pt>
    <dgm:pt modelId="{B8D2B3C1-013E-464A-A380-86E7EF60D88F}" type="pres">
      <dgm:prSet presAssocID="{62E992A2-24B0-4956-BC8B-E3A61A52D3AB}" presName="root" presStyleCnt="0">
        <dgm:presLayoutVars>
          <dgm:dir/>
          <dgm:resizeHandles val="exact"/>
        </dgm:presLayoutVars>
      </dgm:prSet>
      <dgm:spPr/>
    </dgm:pt>
    <dgm:pt modelId="{A93058FE-11FA-4650-8323-0123525B87AA}" type="pres">
      <dgm:prSet presAssocID="{3BD0D0FC-59CD-4550-87C6-9CC3D7CF39CB}" presName="compNode" presStyleCnt="0"/>
      <dgm:spPr/>
    </dgm:pt>
    <dgm:pt modelId="{40688352-B8E9-4273-A2CA-D7FC63F24EE6}" type="pres">
      <dgm:prSet presAssocID="{3BD0D0FC-59CD-4550-87C6-9CC3D7CF39CB}" presName="bgRect" presStyleLbl="bgShp" presStyleIdx="0" presStyleCnt="5"/>
      <dgm:spPr/>
    </dgm:pt>
    <dgm:pt modelId="{DB04B57F-664F-4B2F-B915-4E0DCEB2087C}" type="pres">
      <dgm:prSet presAssocID="{3BD0D0FC-59CD-4550-87C6-9CC3D7CF39C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42F9C07D-28EE-479C-B383-AB3307DBDBB9}" type="pres">
      <dgm:prSet presAssocID="{3BD0D0FC-59CD-4550-87C6-9CC3D7CF39CB}" presName="spaceRect" presStyleCnt="0"/>
      <dgm:spPr/>
    </dgm:pt>
    <dgm:pt modelId="{B4A39A13-1E8F-40A1-8D66-693BF64797E4}" type="pres">
      <dgm:prSet presAssocID="{3BD0D0FC-59CD-4550-87C6-9CC3D7CF39CB}" presName="parTx" presStyleLbl="revTx" presStyleIdx="0" presStyleCnt="5">
        <dgm:presLayoutVars>
          <dgm:chMax val="0"/>
          <dgm:chPref val="0"/>
        </dgm:presLayoutVars>
      </dgm:prSet>
      <dgm:spPr/>
    </dgm:pt>
    <dgm:pt modelId="{B27A85B9-00CC-4F3F-896A-CA23E2C928D2}" type="pres">
      <dgm:prSet presAssocID="{C5E47242-FA08-4A00-A8AB-16A7B3514AB7}" presName="sibTrans" presStyleCnt="0"/>
      <dgm:spPr/>
    </dgm:pt>
    <dgm:pt modelId="{65BB723B-9BC9-4B96-A975-AE06A0E55DB9}" type="pres">
      <dgm:prSet presAssocID="{0F7775D5-89C5-4E94-A78E-2160ACECB1C1}" presName="compNode" presStyleCnt="0"/>
      <dgm:spPr/>
    </dgm:pt>
    <dgm:pt modelId="{088ECA4C-FCD4-45BD-9BDA-9CB18DEE7872}" type="pres">
      <dgm:prSet presAssocID="{0F7775D5-89C5-4E94-A78E-2160ACECB1C1}" presName="bgRect" presStyleLbl="bgShp" presStyleIdx="1" presStyleCnt="5" custScaleY="82645"/>
      <dgm:spPr/>
    </dgm:pt>
    <dgm:pt modelId="{E7F78706-6FC3-4D50-9383-C24B3BDB2471}" type="pres">
      <dgm:prSet presAssocID="{0F7775D5-89C5-4E94-A78E-2160ACECB1C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A70B8229-8A5A-4C06-B117-EF94C25A20D4}" type="pres">
      <dgm:prSet presAssocID="{0F7775D5-89C5-4E94-A78E-2160ACECB1C1}" presName="spaceRect" presStyleCnt="0"/>
      <dgm:spPr/>
    </dgm:pt>
    <dgm:pt modelId="{1B6AAE68-92E4-44FF-BDB1-1822C7BB2B0D}" type="pres">
      <dgm:prSet presAssocID="{0F7775D5-89C5-4E94-A78E-2160ACECB1C1}" presName="parTx" presStyleLbl="revTx" presStyleIdx="1" presStyleCnt="5">
        <dgm:presLayoutVars>
          <dgm:chMax val="0"/>
          <dgm:chPref val="0"/>
        </dgm:presLayoutVars>
      </dgm:prSet>
      <dgm:spPr/>
    </dgm:pt>
    <dgm:pt modelId="{CCB530AA-D2F0-4A51-A046-D3C90DE2DFBF}" type="pres">
      <dgm:prSet presAssocID="{F1498DD9-F69E-4F34-923D-84A5CDC4DCED}" presName="sibTrans" presStyleCnt="0"/>
      <dgm:spPr/>
    </dgm:pt>
    <dgm:pt modelId="{AD8B1B35-F338-4BEE-B5AC-77F9A1A4554C}" type="pres">
      <dgm:prSet presAssocID="{3B233A13-B532-40AA-BC42-47161DC7A30B}" presName="compNode" presStyleCnt="0"/>
      <dgm:spPr/>
    </dgm:pt>
    <dgm:pt modelId="{33A7E43C-3B24-4495-8B05-3FC29F66D157}" type="pres">
      <dgm:prSet presAssocID="{3B233A13-B532-40AA-BC42-47161DC7A30B}" presName="bgRect" presStyleLbl="bgShp" presStyleIdx="2" presStyleCnt="5"/>
      <dgm:spPr/>
    </dgm:pt>
    <dgm:pt modelId="{923169AC-2CDD-4EFC-A1B6-C56A7C9E5D19}" type="pres">
      <dgm:prSet presAssocID="{3B233A13-B532-40AA-BC42-47161DC7A30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8408660-DC3D-442C-8B19-FB7049DC38A3}" type="pres">
      <dgm:prSet presAssocID="{3B233A13-B532-40AA-BC42-47161DC7A30B}" presName="spaceRect" presStyleCnt="0"/>
      <dgm:spPr/>
    </dgm:pt>
    <dgm:pt modelId="{70844DC6-2E53-4DF3-AA77-6E2DB02F05C6}" type="pres">
      <dgm:prSet presAssocID="{3B233A13-B532-40AA-BC42-47161DC7A30B}" presName="parTx" presStyleLbl="revTx" presStyleIdx="2" presStyleCnt="5">
        <dgm:presLayoutVars>
          <dgm:chMax val="0"/>
          <dgm:chPref val="0"/>
        </dgm:presLayoutVars>
      </dgm:prSet>
      <dgm:spPr/>
    </dgm:pt>
    <dgm:pt modelId="{FBEAE75E-7971-4085-AD72-7EA4627464CB}" type="pres">
      <dgm:prSet presAssocID="{C6BE37AD-757F-48D2-BF0C-2DA434B4CC83}" presName="sibTrans" presStyleCnt="0"/>
      <dgm:spPr/>
    </dgm:pt>
    <dgm:pt modelId="{328C3C3F-3F1F-4A5D-96A6-125A6D28807A}" type="pres">
      <dgm:prSet presAssocID="{E0C923F3-103E-4B31-987C-D0197EE57E06}" presName="compNode" presStyleCnt="0"/>
      <dgm:spPr/>
    </dgm:pt>
    <dgm:pt modelId="{CEE202CE-F65E-4654-9A0D-61A5DE78AD15}" type="pres">
      <dgm:prSet presAssocID="{E0C923F3-103E-4B31-987C-D0197EE57E06}" presName="bgRect" presStyleLbl="bgShp" presStyleIdx="3" presStyleCnt="5"/>
      <dgm:spPr/>
    </dgm:pt>
    <dgm:pt modelId="{FAA0FE6E-B233-4043-9E95-C23018374B51}" type="pres">
      <dgm:prSet presAssocID="{E0C923F3-103E-4B31-987C-D0197EE57E0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7520782F-22C6-4569-AB8F-333B76CF6E59}" type="pres">
      <dgm:prSet presAssocID="{E0C923F3-103E-4B31-987C-D0197EE57E06}" presName="spaceRect" presStyleCnt="0"/>
      <dgm:spPr/>
    </dgm:pt>
    <dgm:pt modelId="{2F65C28D-41DA-4C4B-A232-9484311B9740}" type="pres">
      <dgm:prSet presAssocID="{E0C923F3-103E-4B31-987C-D0197EE57E06}" presName="parTx" presStyleLbl="revTx" presStyleIdx="3" presStyleCnt="5">
        <dgm:presLayoutVars>
          <dgm:chMax val="0"/>
          <dgm:chPref val="0"/>
        </dgm:presLayoutVars>
      </dgm:prSet>
      <dgm:spPr/>
    </dgm:pt>
    <dgm:pt modelId="{63E9F162-4329-4CA5-8253-002432D849E9}" type="pres">
      <dgm:prSet presAssocID="{C6979E61-1A55-4FF8-B879-C260C1733D1B}" presName="sibTrans" presStyleCnt="0"/>
      <dgm:spPr/>
    </dgm:pt>
    <dgm:pt modelId="{3DAE274C-CD2F-44C5-8562-CFB038B5767F}" type="pres">
      <dgm:prSet presAssocID="{5C020125-632E-40E4-86DF-A75648139E3E}" presName="compNode" presStyleCnt="0"/>
      <dgm:spPr/>
    </dgm:pt>
    <dgm:pt modelId="{BF92A567-7A17-49CE-91E0-4926048EE619}" type="pres">
      <dgm:prSet presAssocID="{5C020125-632E-40E4-86DF-A75648139E3E}" presName="bgRect" presStyleLbl="bgShp" presStyleIdx="4" presStyleCnt="5"/>
      <dgm:spPr/>
      <dgm:extLst>
        <a:ext uri="{E40237B7-FDA0-4F09-8148-C483321AD2D9}">
          <dgm14:cNvPr xmlns:dgm14="http://schemas.microsoft.com/office/drawing/2010/diagram" id="0" name="" descr="A summary infographic that lists the 5 quick tips."/>
        </a:ext>
      </dgm:extLst>
    </dgm:pt>
    <dgm:pt modelId="{238C559E-6FE4-46E3-9F46-A5FC6BA34981}" type="pres">
      <dgm:prSet presAssocID="{5C020125-632E-40E4-86DF-A75648139E3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11F3572E-D75B-46F8-BCFC-0768B7F4D6E5}" type="pres">
      <dgm:prSet presAssocID="{5C020125-632E-40E4-86DF-A75648139E3E}" presName="spaceRect" presStyleCnt="0"/>
      <dgm:spPr/>
    </dgm:pt>
    <dgm:pt modelId="{72552FED-527F-4005-9A22-91276C8E3E88}" type="pres">
      <dgm:prSet presAssocID="{5C020125-632E-40E4-86DF-A75648139E3E}" presName="parTx" presStyleLbl="revTx" presStyleIdx="4" presStyleCnt="5">
        <dgm:presLayoutVars>
          <dgm:chMax val="0"/>
          <dgm:chPref val="0"/>
        </dgm:presLayoutVars>
      </dgm:prSet>
      <dgm:spPr/>
    </dgm:pt>
  </dgm:ptLst>
  <dgm:cxnLst>
    <dgm:cxn modelId="{AB624D1A-83CC-4F3F-89F2-78544D9AC4D6}" srcId="{62E992A2-24B0-4956-BC8B-E3A61A52D3AB}" destId="{E0C923F3-103E-4B31-987C-D0197EE57E06}" srcOrd="3" destOrd="0" parTransId="{27258F9B-E486-4B69-89BC-AFC508D8BE0C}" sibTransId="{C6979E61-1A55-4FF8-B879-C260C1733D1B}"/>
    <dgm:cxn modelId="{27508D1F-A051-414F-B5FB-CAE70EEC4150}" type="presOf" srcId="{E0C923F3-103E-4B31-987C-D0197EE57E06}" destId="{2F65C28D-41DA-4C4B-A232-9484311B9740}" srcOrd="0" destOrd="0" presId="urn:microsoft.com/office/officeart/2018/2/layout/IconVerticalSolidList"/>
    <dgm:cxn modelId="{A175692A-6BC7-4ECC-8D35-350976E37AA8}" type="presOf" srcId="{0F7775D5-89C5-4E94-A78E-2160ACECB1C1}" destId="{1B6AAE68-92E4-44FF-BDB1-1822C7BB2B0D}" srcOrd="0" destOrd="0" presId="urn:microsoft.com/office/officeart/2018/2/layout/IconVerticalSolidList"/>
    <dgm:cxn modelId="{67B66A40-1860-4A7C-A1D3-7E14A1FE968F}" srcId="{62E992A2-24B0-4956-BC8B-E3A61A52D3AB}" destId="{3B233A13-B532-40AA-BC42-47161DC7A30B}" srcOrd="2" destOrd="0" parTransId="{2CEF1292-6E71-43D5-B766-D7D4223FA395}" sibTransId="{C6BE37AD-757F-48D2-BF0C-2DA434B4CC83}"/>
    <dgm:cxn modelId="{2D368D4D-2089-4A2B-8823-EBCBFD0B2C4C}" srcId="{62E992A2-24B0-4956-BC8B-E3A61A52D3AB}" destId="{3BD0D0FC-59CD-4550-87C6-9CC3D7CF39CB}" srcOrd="0" destOrd="0" parTransId="{F62044CF-3F16-4033-ACCE-D41B8247F25A}" sibTransId="{C5E47242-FA08-4A00-A8AB-16A7B3514AB7}"/>
    <dgm:cxn modelId="{D417D288-77BA-4B75-9EAD-B18DC2D97EF9}" type="presOf" srcId="{62E992A2-24B0-4956-BC8B-E3A61A52D3AB}" destId="{B8D2B3C1-013E-464A-A380-86E7EF60D88F}" srcOrd="0" destOrd="0" presId="urn:microsoft.com/office/officeart/2018/2/layout/IconVerticalSolidList"/>
    <dgm:cxn modelId="{B5B397C7-8983-4D1B-B000-D149E88427B2}" srcId="{62E992A2-24B0-4956-BC8B-E3A61A52D3AB}" destId="{0F7775D5-89C5-4E94-A78E-2160ACECB1C1}" srcOrd="1" destOrd="0" parTransId="{E5CA0E68-A406-4EB8-9C5E-2E59653B68FC}" sibTransId="{F1498DD9-F69E-4F34-923D-84A5CDC4DCED}"/>
    <dgm:cxn modelId="{2D6437D0-89A9-4A55-87D9-E1F1E5BC2FE6}" type="presOf" srcId="{3B233A13-B532-40AA-BC42-47161DC7A30B}" destId="{70844DC6-2E53-4DF3-AA77-6E2DB02F05C6}" srcOrd="0" destOrd="0" presId="urn:microsoft.com/office/officeart/2018/2/layout/IconVerticalSolidList"/>
    <dgm:cxn modelId="{728328E5-3624-48F5-BDC9-73FC33286690}" srcId="{62E992A2-24B0-4956-BC8B-E3A61A52D3AB}" destId="{5C020125-632E-40E4-86DF-A75648139E3E}" srcOrd="4" destOrd="0" parTransId="{643EBA1E-176B-43F7-B1B2-4A58A232F9BA}" sibTransId="{BE77F56D-5C45-4C65-9985-1ED6EA9C4B85}"/>
    <dgm:cxn modelId="{39E545ED-EC08-4D11-91ED-B8B8D8B97560}" type="presOf" srcId="{5C020125-632E-40E4-86DF-A75648139E3E}" destId="{72552FED-527F-4005-9A22-91276C8E3E88}" srcOrd="0" destOrd="0" presId="urn:microsoft.com/office/officeart/2018/2/layout/IconVerticalSolidList"/>
    <dgm:cxn modelId="{758594F2-9CBA-406E-B567-9FB6FEEAB74A}" type="presOf" srcId="{3BD0D0FC-59CD-4550-87C6-9CC3D7CF39CB}" destId="{B4A39A13-1E8F-40A1-8D66-693BF64797E4}" srcOrd="0" destOrd="0" presId="urn:microsoft.com/office/officeart/2018/2/layout/IconVerticalSolidList"/>
    <dgm:cxn modelId="{21EB0627-395F-49CB-B1DF-80A39F8BD0D8}" type="presParOf" srcId="{B8D2B3C1-013E-464A-A380-86E7EF60D88F}" destId="{A93058FE-11FA-4650-8323-0123525B87AA}" srcOrd="0" destOrd="0" presId="urn:microsoft.com/office/officeart/2018/2/layout/IconVerticalSolidList"/>
    <dgm:cxn modelId="{CB4F254F-63D9-4F27-936A-7959301A08C5}" type="presParOf" srcId="{A93058FE-11FA-4650-8323-0123525B87AA}" destId="{40688352-B8E9-4273-A2CA-D7FC63F24EE6}" srcOrd="0" destOrd="0" presId="urn:microsoft.com/office/officeart/2018/2/layout/IconVerticalSolidList"/>
    <dgm:cxn modelId="{E37D8609-57D8-458A-9A35-C9D4DB6BEE2C}" type="presParOf" srcId="{A93058FE-11FA-4650-8323-0123525B87AA}" destId="{DB04B57F-664F-4B2F-B915-4E0DCEB2087C}" srcOrd="1" destOrd="0" presId="urn:microsoft.com/office/officeart/2018/2/layout/IconVerticalSolidList"/>
    <dgm:cxn modelId="{20C22044-288F-46A3-97B8-F93C155B5659}" type="presParOf" srcId="{A93058FE-11FA-4650-8323-0123525B87AA}" destId="{42F9C07D-28EE-479C-B383-AB3307DBDBB9}" srcOrd="2" destOrd="0" presId="urn:microsoft.com/office/officeart/2018/2/layout/IconVerticalSolidList"/>
    <dgm:cxn modelId="{9F7F1FF5-A9E4-40B0-A40A-EA47E295D445}" type="presParOf" srcId="{A93058FE-11FA-4650-8323-0123525B87AA}" destId="{B4A39A13-1E8F-40A1-8D66-693BF64797E4}" srcOrd="3" destOrd="0" presId="urn:microsoft.com/office/officeart/2018/2/layout/IconVerticalSolidList"/>
    <dgm:cxn modelId="{1BB916E2-03F9-4B84-B0E6-4BC9870601ED}" type="presParOf" srcId="{B8D2B3C1-013E-464A-A380-86E7EF60D88F}" destId="{B27A85B9-00CC-4F3F-896A-CA23E2C928D2}" srcOrd="1" destOrd="0" presId="urn:microsoft.com/office/officeart/2018/2/layout/IconVerticalSolidList"/>
    <dgm:cxn modelId="{AC1230FA-9C34-4189-96AF-CCC9F416212D}" type="presParOf" srcId="{B8D2B3C1-013E-464A-A380-86E7EF60D88F}" destId="{65BB723B-9BC9-4B96-A975-AE06A0E55DB9}" srcOrd="2" destOrd="0" presId="urn:microsoft.com/office/officeart/2018/2/layout/IconVerticalSolidList"/>
    <dgm:cxn modelId="{11E5A45D-A1BC-4EBD-9D39-CEB4C8F501C8}" type="presParOf" srcId="{65BB723B-9BC9-4B96-A975-AE06A0E55DB9}" destId="{088ECA4C-FCD4-45BD-9BDA-9CB18DEE7872}" srcOrd="0" destOrd="0" presId="urn:microsoft.com/office/officeart/2018/2/layout/IconVerticalSolidList"/>
    <dgm:cxn modelId="{F858269F-F3DE-43DF-8E16-0AFBEFD67213}" type="presParOf" srcId="{65BB723B-9BC9-4B96-A975-AE06A0E55DB9}" destId="{E7F78706-6FC3-4D50-9383-C24B3BDB2471}" srcOrd="1" destOrd="0" presId="urn:microsoft.com/office/officeart/2018/2/layout/IconVerticalSolidList"/>
    <dgm:cxn modelId="{572778E4-0315-4418-A588-F4B7CB433443}" type="presParOf" srcId="{65BB723B-9BC9-4B96-A975-AE06A0E55DB9}" destId="{A70B8229-8A5A-4C06-B117-EF94C25A20D4}" srcOrd="2" destOrd="0" presId="urn:microsoft.com/office/officeart/2018/2/layout/IconVerticalSolidList"/>
    <dgm:cxn modelId="{F342EB91-5829-4AA6-B904-387075DDED56}" type="presParOf" srcId="{65BB723B-9BC9-4B96-A975-AE06A0E55DB9}" destId="{1B6AAE68-92E4-44FF-BDB1-1822C7BB2B0D}" srcOrd="3" destOrd="0" presId="urn:microsoft.com/office/officeart/2018/2/layout/IconVerticalSolidList"/>
    <dgm:cxn modelId="{EE593662-A4F3-4BE8-9E14-8BBC9B24634D}" type="presParOf" srcId="{B8D2B3C1-013E-464A-A380-86E7EF60D88F}" destId="{CCB530AA-D2F0-4A51-A046-D3C90DE2DFBF}" srcOrd="3" destOrd="0" presId="urn:microsoft.com/office/officeart/2018/2/layout/IconVerticalSolidList"/>
    <dgm:cxn modelId="{48FD3710-6531-461E-BE53-F0BE9C75C197}" type="presParOf" srcId="{B8D2B3C1-013E-464A-A380-86E7EF60D88F}" destId="{AD8B1B35-F338-4BEE-B5AC-77F9A1A4554C}" srcOrd="4" destOrd="0" presId="urn:microsoft.com/office/officeart/2018/2/layout/IconVerticalSolidList"/>
    <dgm:cxn modelId="{CA90A2EE-25AE-4A76-B636-41C7D21CD48E}" type="presParOf" srcId="{AD8B1B35-F338-4BEE-B5AC-77F9A1A4554C}" destId="{33A7E43C-3B24-4495-8B05-3FC29F66D157}" srcOrd="0" destOrd="0" presId="urn:microsoft.com/office/officeart/2018/2/layout/IconVerticalSolidList"/>
    <dgm:cxn modelId="{5D61E886-2A14-4D77-A590-9DA914E675FF}" type="presParOf" srcId="{AD8B1B35-F338-4BEE-B5AC-77F9A1A4554C}" destId="{923169AC-2CDD-4EFC-A1B6-C56A7C9E5D19}" srcOrd="1" destOrd="0" presId="urn:microsoft.com/office/officeart/2018/2/layout/IconVerticalSolidList"/>
    <dgm:cxn modelId="{1ED8132C-4A1B-41AA-8D78-8BC70A21FF07}" type="presParOf" srcId="{AD8B1B35-F338-4BEE-B5AC-77F9A1A4554C}" destId="{F8408660-DC3D-442C-8B19-FB7049DC38A3}" srcOrd="2" destOrd="0" presId="urn:microsoft.com/office/officeart/2018/2/layout/IconVerticalSolidList"/>
    <dgm:cxn modelId="{93CA3E24-92F0-4CCC-B0BB-0FEF60DD87E6}" type="presParOf" srcId="{AD8B1B35-F338-4BEE-B5AC-77F9A1A4554C}" destId="{70844DC6-2E53-4DF3-AA77-6E2DB02F05C6}" srcOrd="3" destOrd="0" presId="urn:microsoft.com/office/officeart/2018/2/layout/IconVerticalSolidList"/>
    <dgm:cxn modelId="{602E7B97-A135-42BC-8433-BE17FDF2E268}" type="presParOf" srcId="{B8D2B3C1-013E-464A-A380-86E7EF60D88F}" destId="{FBEAE75E-7971-4085-AD72-7EA4627464CB}" srcOrd="5" destOrd="0" presId="urn:microsoft.com/office/officeart/2018/2/layout/IconVerticalSolidList"/>
    <dgm:cxn modelId="{FF42E79F-5C28-4C0E-8278-41BED55FB253}" type="presParOf" srcId="{B8D2B3C1-013E-464A-A380-86E7EF60D88F}" destId="{328C3C3F-3F1F-4A5D-96A6-125A6D28807A}" srcOrd="6" destOrd="0" presId="urn:microsoft.com/office/officeart/2018/2/layout/IconVerticalSolidList"/>
    <dgm:cxn modelId="{57619B76-0CA6-4B07-AF58-12D4CCDC984E}" type="presParOf" srcId="{328C3C3F-3F1F-4A5D-96A6-125A6D28807A}" destId="{CEE202CE-F65E-4654-9A0D-61A5DE78AD15}" srcOrd="0" destOrd="0" presId="urn:microsoft.com/office/officeart/2018/2/layout/IconVerticalSolidList"/>
    <dgm:cxn modelId="{C3044109-AC45-4E78-94AE-25CBCD117774}" type="presParOf" srcId="{328C3C3F-3F1F-4A5D-96A6-125A6D28807A}" destId="{FAA0FE6E-B233-4043-9E95-C23018374B51}" srcOrd="1" destOrd="0" presId="urn:microsoft.com/office/officeart/2018/2/layout/IconVerticalSolidList"/>
    <dgm:cxn modelId="{BDACF918-3365-44BD-A7D2-A22E5F0F47AF}" type="presParOf" srcId="{328C3C3F-3F1F-4A5D-96A6-125A6D28807A}" destId="{7520782F-22C6-4569-AB8F-333B76CF6E59}" srcOrd="2" destOrd="0" presId="urn:microsoft.com/office/officeart/2018/2/layout/IconVerticalSolidList"/>
    <dgm:cxn modelId="{D10EFC08-C31D-4A73-A786-8EA826426B3F}" type="presParOf" srcId="{328C3C3F-3F1F-4A5D-96A6-125A6D28807A}" destId="{2F65C28D-41DA-4C4B-A232-9484311B9740}" srcOrd="3" destOrd="0" presId="urn:microsoft.com/office/officeart/2018/2/layout/IconVerticalSolidList"/>
    <dgm:cxn modelId="{25129993-CF01-4BAA-AE1E-55A740223A10}" type="presParOf" srcId="{B8D2B3C1-013E-464A-A380-86E7EF60D88F}" destId="{63E9F162-4329-4CA5-8253-002432D849E9}" srcOrd="7" destOrd="0" presId="urn:microsoft.com/office/officeart/2018/2/layout/IconVerticalSolidList"/>
    <dgm:cxn modelId="{01F91CAB-926B-4848-963E-69CAC137EB96}" type="presParOf" srcId="{B8D2B3C1-013E-464A-A380-86E7EF60D88F}" destId="{3DAE274C-CD2F-44C5-8562-CFB038B5767F}" srcOrd="8" destOrd="0" presId="urn:microsoft.com/office/officeart/2018/2/layout/IconVerticalSolidList"/>
    <dgm:cxn modelId="{739362AB-D4AB-4149-9A8D-D0D556760B7D}" type="presParOf" srcId="{3DAE274C-CD2F-44C5-8562-CFB038B5767F}" destId="{BF92A567-7A17-49CE-91E0-4926048EE619}" srcOrd="0" destOrd="0" presId="urn:microsoft.com/office/officeart/2018/2/layout/IconVerticalSolidList"/>
    <dgm:cxn modelId="{B6D3D958-994B-4BFD-A976-5177E25C2F07}" type="presParOf" srcId="{3DAE274C-CD2F-44C5-8562-CFB038B5767F}" destId="{238C559E-6FE4-46E3-9F46-A5FC6BA34981}" srcOrd="1" destOrd="0" presId="urn:microsoft.com/office/officeart/2018/2/layout/IconVerticalSolidList"/>
    <dgm:cxn modelId="{0B14851A-0470-4087-9AA5-BDBCB6F96175}" type="presParOf" srcId="{3DAE274C-CD2F-44C5-8562-CFB038B5767F}" destId="{11F3572E-D75B-46F8-BCFC-0768B7F4D6E5}" srcOrd="2" destOrd="0" presId="urn:microsoft.com/office/officeart/2018/2/layout/IconVerticalSolidList"/>
    <dgm:cxn modelId="{07C1EFE2-D65D-4242-994C-B583AFE4FC48}" type="presParOf" srcId="{3DAE274C-CD2F-44C5-8562-CFB038B5767F}" destId="{72552FED-527F-4005-9A22-91276C8E3E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498-2495-4CDA-AF78-3C3332814AF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C479A1E-66D1-4D67-B6F9-4B601B375E5C}">
      <dgm:prSet custT="1"/>
      <dgm:spPr/>
      <dgm:t>
        <a:bodyPr/>
        <a:lstStyle/>
        <a:p>
          <a:r>
            <a:rPr lang="en-AU" sz="2000" dirty="0"/>
            <a:t>time management and organisational skills</a:t>
          </a:r>
          <a:endParaRPr lang="en-US" sz="2000" dirty="0"/>
        </a:p>
      </dgm:t>
    </dgm:pt>
    <dgm:pt modelId="{E14AD451-2DF0-48B2-B4E0-6597BE0B05BF}" type="parTrans" cxnId="{826E1384-C30A-4D03-923A-FCBB1DCD0591}">
      <dgm:prSet/>
      <dgm:spPr/>
      <dgm:t>
        <a:bodyPr/>
        <a:lstStyle/>
        <a:p>
          <a:endParaRPr lang="en-US"/>
        </a:p>
      </dgm:t>
    </dgm:pt>
    <dgm:pt modelId="{90FFD0AD-6B74-4CF9-BE85-0E5F2BBE9302}" type="sibTrans" cxnId="{826E1384-C30A-4D03-923A-FCBB1DCD0591}">
      <dgm:prSet/>
      <dgm:spPr/>
      <dgm:t>
        <a:bodyPr/>
        <a:lstStyle/>
        <a:p>
          <a:endParaRPr lang="en-US"/>
        </a:p>
      </dgm:t>
    </dgm:pt>
    <dgm:pt modelId="{D2672BBA-CB8D-4A80-8D34-31F47B9D3AF2}">
      <dgm:prSet custT="1"/>
      <dgm:spPr/>
      <dgm:t>
        <a:bodyPr/>
        <a:lstStyle/>
        <a:p>
          <a:r>
            <a:rPr lang="en-AU" sz="2000" dirty="0"/>
            <a:t>active learning behaviours</a:t>
          </a:r>
          <a:endParaRPr lang="en-US" sz="2000" dirty="0"/>
        </a:p>
      </dgm:t>
    </dgm:pt>
    <dgm:pt modelId="{4263AC9A-FD54-47F8-B978-745A6ADCDA9D}" type="parTrans" cxnId="{5F5B9028-DEA6-4427-B61D-793B8DA688D5}">
      <dgm:prSet/>
      <dgm:spPr/>
      <dgm:t>
        <a:bodyPr/>
        <a:lstStyle/>
        <a:p>
          <a:endParaRPr lang="en-US"/>
        </a:p>
      </dgm:t>
    </dgm:pt>
    <dgm:pt modelId="{33D5D27F-7B72-4C44-A9DA-503F55A0F599}" type="sibTrans" cxnId="{5F5B9028-DEA6-4427-B61D-793B8DA688D5}">
      <dgm:prSet/>
      <dgm:spPr/>
      <dgm:t>
        <a:bodyPr/>
        <a:lstStyle/>
        <a:p>
          <a:endParaRPr lang="en-US"/>
        </a:p>
      </dgm:t>
    </dgm:pt>
    <dgm:pt modelId="{B3D9B5C1-EF8A-4102-910B-0125245AF26C}">
      <dgm:prSet custT="1"/>
      <dgm:spPr/>
      <dgm:t>
        <a:bodyPr/>
        <a:lstStyle/>
        <a:p>
          <a:r>
            <a:rPr lang="en-AU" sz="2000" dirty="0"/>
            <a:t>academic self-reflection</a:t>
          </a:r>
          <a:endParaRPr lang="en-US" sz="2000" dirty="0"/>
        </a:p>
      </dgm:t>
    </dgm:pt>
    <dgm:pt modelId="{9C578570-2C76-4281-94A1-DACF114A1A22}" type="parTrans" cxnId="{1B2BD543-0A26-401F-BA49-B978C8EDC79B}">
      <dgm:prSet/>
      <dgm:spPr/>
      <dgm:t>
        <a:bodyPr/>
        <a:lstStyle/>
        <a:p>
          <a:endParaRPr lang="en-US"/>
        </a:p>
      </dgm:t>
    </dgm:pt>
    <dgm:pt modelId="{99650FC7-F6D9-478A-9B71-08C5C3BBC53E}" type="sibTrans" cxnId="{1B2BD543-0A26-401F-BA49-B978C8EDC79B}">
      <dgm:prSet/>
      <dgm:spPr/>
      <dgm:t>
        <a:bodyPr/>
        <a:lstStyle/>
        <a:p>
          <a:endParaRPr lang="en-US"/>
        </a:p>
      </dgm:t>
    </dgm:pt>
    <dgm:pt modelId="{F6E7ADA2-FFAA-4644-A90F-5FED795D8601}">
      <dgm:prSet custT="1"/>
      <dgm:spPr/>
      <dgm:t>
        <a:bodyPr/>
        <a:lstStyle/>
        <a:p>
          <a:r>
            <a:rPr lang="en-AU" sz="2000" dirty="0"/>
            <a:t>help-seeking skills</a:t>
          </a:r>
          <a:endParaRPr lang="en-US" sz="2000" dirty="0"/>
        </a:p>
      </dgm:t>
    </dgm:pt>
    <dgm:pt modelId="{6696D26D-1D72-4038-9CC7-58373D4935E0}" type="parTrans" cxnId="{B2B5A224-8617-4BFD-9507-AD41F554B0FA}">
      <dgm:prSet/>
      <dgm:spPr/>
      <dgm:t>
        <a:bodyPr/>
        <a:lstStyle/>
        <a:p>
          <a:endParaRPr lang="en-US"/>
        </a:p>
      </dgm:t>
    </dgm:pt>
    <dgm:pt modelId="{B9CB1E2F-5A3D-450E-84C6-35FD51F14DA5}" type="sibTrans" cxnId="{B2B5A224-8617-4BFD-9507-AD41F554B0FA}">
      <dgm:prSet/>
      <dgm:spPr/>
      <dgm:t>
        <a:bodyPr/>
        <a:lstStyle/>
        <a:p>
          <a:endParaRPr lang="en-US"/>
        </a:p>
      </dgm:t>
    </dgm:pt>
    <dgm:pt modelId="{A93707BC-67C8-4556-A765-9C562A8A44E8}" type="pres">
      <dgm:prSet presAssocID="{78399498-2495-4CDA-AF78-3C3332814AF6}" presName="root" presStyleCnt="0">
        <dgm:presLayoutVars>
          <dgm:dir/>
          <dgm:resizeHandles val="exact"/>
        </dgm:presLayoutVars>
      </dgm:prSet>
      <dgm:spPr/>
    </dgm:pt>
    <dgm:pt modelId="{546FE215-FCC3-4F0C-BABD-7D4507686365}" type="pres">
      <dgm:prSet presAssocID="{FC479A1E-66D1-4D67-B6F9-4B601B375E5C}" presName="compNode" presStyleCnt="0"/>
      <dgm:spPr/>
    </dgm:pt>
    <dgm:pt modelId="{C3FFD0B8-3C80-4B09-9D61-6AAD096105D6}" type="pres">
      <dgm:prSet presAssocID="{FC479A1E-66D1-4D67-B6F9-4B601B375E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A546767-39D8-447A-80EA-E3CA09C30F86}" type="pres">
      <dgm:prSet presAssocID="{FC479A1E-66D1-4D67-B6F9-4B601B375E5C}" presName="spaceRect" presStyleCnt="0"/>
      <dgm:spPr/>
    </dgm:pt>
    <dgm:pt modelId="{101235E5-116C-4715-9DFE-D1AA62990DC9}" type="pres">
      <dgm:prSet presAssocID="{FC479A1E-66D1-4D67-B6F9-4B601B375E5C}" presName="textRect" presStyleLbl="revTx" presStyleIdx="0" presStyleCnt="4">
        <dgm:presLayoutVars>
          <dgm:chMax val="1"/>
          <dgm:chPref val="1"/>
        </dgm:presLayoutVars>
      </dgm:prSet>
      <dgm:spPr/>
    </dgm:pt>
    <dgm:pt modelId="{80C7005A-2F70-4B5B-8B8D-183CDB8C3D58}" type="pres">
      <dgm:prSet presAssocID="{90FFD0AD-6B74-4CF9-BE85-0E5F2BBE9302}" presName="sibTrans" presStyleCnt="0"/>
      <dgm:spPr/>
    </dgm:pt>
    <dgm:pt modelId="{36D76999-3918-41C7-B9D8-FC5E77827CAE}" type="pres">
      <dgm:prSet presAssocID="{D2672BBA-CB8D-4A80-8D34-31F47B9D3AF2}" presName="compNode" presStyleCnt="0"/>
      <dgm:spPr/>
    </dgm:pt>
    <dgm:pt modelId="{1B829D37-8BAA-42E9-98EF-7186C0221431}" type="pres">
      <dgm:prSet presAssocID="{D2672BBA-CB8D-4A80-8D34-31F47B9D3A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A242AC9-587F-4D48-B15C-51065D89B272}" type="pres">
      <dgm:prSet presAssocID="{D2672BBA-CB8D-4A80-8D34-31F47B9D3AF2}" presName="spaceRect" presStyleCnt="0"/>
      <dgm:spPr/>
    </dgm:pt>
    <dgm:pt modelId="{5D1C3DD3-9829-4679-87AF-3F1A9339FDF9}" type="pres">
      <dgm:prSet presAssocID="{D2672BBA-CB8D-4A80-8D34-31F47B9D3AF2}" presName="textRect" presStyleLbl="revTx" presStyleIdx="1" presStyleCnt="4">
        <dgm:presLayoutVars>
          <dgm:chMax val="1"/>
          <dgm:chPref val="1"/>
        </dgm:presLayoutVars>
      </dgm:prSet>
      <dgm:spPr/>
    </dgm:pt>
    <dgm:pt modelId="{AB2692F2-EEFE-489D-9F0B-CACFAE96F6F5}" type="pres">
      <dgm:prSet presAssocID="{33D5D27F-7B72-4C44-A9DA-503F55A0F599}" presName="sibTrans" presStyleCnt="0"/>
      <dgm:spPr/>
    </dgm:pt>
    <dgm:pt modelId="{C8AFD8E8-8EFC-405B-8266-B682D9AFE7B5}" type="pres">
      <dgm:prSet presAssocID="{B3D9B5C1-EF8A-4102-910B-0125245AF26C}" presName="compNode" presStyleCnt="0"/>
      <dgm:spPr/>
    </dgm:pt>
    <dgm:pt modelId="{9D3D5829-A24D-4354-8149-A6BC7A0DC272}" type="pres">
      <dgm:prSet presAssocID="{B3D9B5C1-EF8A-4102-910B-0125245AF2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31845AA2-E619-4304-9CA2-C7863DC6CD83}" type="pres">
      <dgm:prSet presAssocID="{B3D9B5C1-EF8A-4102-910B-0125245AF26C}" presName="spaceRect" presStyleCnt="0"/>
      <dgm:spPr/>
    </dgm:pt>
    <dgm:pt modelId="{60DCDB84-4476-4448-805A-B6E03EC4F066}" type="pres">
      <dgm:prSet presAssocID="{B3D9B5C1-EF8A-4102-910B-0125245AF26C}" presName="textRect" presStyleLbl="revTx" presStyleIdx="2" presStyleCnt="4">
        <dgm:presLayoutVars>
          <dgm:chMax val="1"/>
          <dgm:chPref val="1"/>
        </dgm:presLayoutVars>
      </dgm:prSet>
      <dgm:spPr/>
    </dgm:pt>
    <dgm:pt modelId="{81E22071-365D-4E5A-A4BF-A3FF64EF988A}" type="pres">
      <dgm:prSet presAssocID="{99650FC7-F6D9-478A-9B71-08C5C3BBC53E}" presName="sibTrans" presStyleCnt="0"/>
      <dgm:spPr/>
    </dgm:pt>
    <dgm:pt modelId="{5BEF3CFC-C09E-4377-BAE4-B264E4E820ED}" type="pres">
      <dgm:prSet presAssocID="{F6E7ADA2-FFAA-4644-A90F-5FED795D8601}" presName="compNode" presStyleCnt="0"/>
      <dgm:spPr/>
    </dgm:pt>
    <dgm:pt modelId="{17738DF7-A998-44B7-8B53-B63C1AD06BD8}" type="pres">
      <dgm:prSet presAssocID="{F6E7ADA2-FFAA-4644-A90F-5FED795D860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C4EEA227-16EF-4870-BCE1-2F8057519FF8}" type="pres">
      <dgm:prSet presAssocID="{F6E7ADA2-FFAA-4644-A90F-5FED795D8601}" presName="spaceRect" presStyleCnt="0"/>
      <dgm:spPr/>
    </dgm:pt>
    <dgm:pt modelId="{030F0719-A0A5-4D6A-A2FE-57FB0B1F0E07}" type="pres">
      <dgm:prSet presAssocID="{F6E7ADA2-FFAA-4644-A90F-5FED795D8601}" presName="textRect" presStyleLbl="revTx" presStyleIdx="3" presStyleCnt="4">
        <dgm:presLayoutVars>
          <dgm:chMax val="1"/>
          <dgm:chPref val="1"/>
        </dgm:presLayoutVars>
      </dgm:prSet>
      <dgm:spPr/>
    </dgm:pt>
  </dgm:ptLst>
  <dgm:cxnLst>
    <dgm:cxn modelId="{B2B5A224-8617-4BFD-9507-AD41F554B0FA}" srcId="{78399498-2495-4CDA-AF78-3C3332814AF6}" destId="{F6E7ADA2-FFAA-4644-A90F-5FED795D8601}" srcOrd="3" destOrd="0" parTransId="{6696D26D-1D72-4038-9CC7-58373D4935E0}" sibTransId="{B9CB1E2F-5A3D-450E-84C6-35FD51F14DA5}"/>
    <dgm:cxn modelId="{5F5B9028-DEA6-4427-B61D-793B8DA688D5}" srcId="{78399498-2495-4CDA-AF78-3C3332814AF6}" destId="{D2672BBA-CB8D-4A80-8D34-31F47B9D3AF2}" srcOrd="1" destOrd="0" parTransId="{4263AC9A-FD54-47F8-B978-745A6ADCDA9D}" sibTransId="{33D5D27F-7B72-4C44-A9DA-503F55A0F599}"/>
    <dgm:cxn modelId="{1B2BD543-0A26-401F-BA49-B978C8EDC79B}" srcId="{78399498-2495-4CDA-AF78-3C3332814AF6}" destId="{B3D9B5C1-EF8A-4102-910B-0125245AF26C}" srcOrd="2" destOrd="0" parTransId="{9C578570-2C76-4281-94A1-DACF114A1A22}" sibTransId="{99650FC7-F6D9-478A-9B71-08C5C3BBC53E}"/>
    <dgm:cxn modelId="{67EAC755-0783-4B01-A004-9C28E48D1FE7}" type="presOf" srcId="{F6E7ADA2-FFAA-4644-A90F-5FED795D8601}" destId="{030F0719-A0A5-4D6A-A2FE-57FB0B1F0E07}" srcOrd="0" destOrd="0" presId="urn:microsoft.com/office/officeart/2018/2/layout/IconLabelList"/>
    <dgm:cxn modelId="{334A0C82-D207-4B15-A9E5-0AA4E4C98E30}" type="presOf" srcId="{D2672BBA-CB8D-4A80-8D34-31F47B9D3AF2}" destId="{5D1C3DD3-9829-4679-87AF-3F1A9339FDF9}" srcOrd="0" destOrd="0" presId="urn:microsoft.com/office/officeart/2018/2/layout/IconLabelList"/>
    <dgm:cxn modelId="{826E1384-C30A-4D03-923A-FCBB1DCD0591}" srcId="{78399498-2495-4CDA-AF78-3C3332814AF6}" destId="{FC479A1E-66D1-4D67-B6F9-4B601B375E5C}" srcOrd="0" destOrd="0" parTransId="{E14AD451-2DF0-48B2-B4E0-6597BE0B05BF}" sibTransId="{90FFD0AD-6B74-4CF9-BE85-0E5F2BBE9302}"/>
    <dgm:cxn modelId="{B1F0DD90-7493-45A5-BD24-61275B7B1DDA}" type="presOf" srcId="{B3D9B5C1-EF8A-4102-910B-0125245AF26C}" destId="{60DCDB84-4476-4448-805A-B6E03EC4F066}" srcOrd="0" destOrd="0" presId="urn:microsoft.com/office/officeart/2018/2/layout/IconLabelList"/>
    <dgm:cxn modelId="{DBD33DA6-DA83-4A08-8C62-160129F9FE68}" type="presOf" srcId="{FC479A1E-66D1-4D67-B6F9-4B601B375E5C}" destId="{101235E5-116C-4715-9DFE-D1AA62990DC9}" srcOrd="0" destOrd="0" presId="urn:microsoft.com/office/officeart/2018/2/layout/IconLabelList"/>
    <dgm:cxn modelId="{36BBD2B7-2689-477E-B4DD-7A71BC447E06}" type="presOf" srcId="{78399498-2495-4CDA-AF78-3C3332814AF6}" destId="{A93707BC-67C8-4556-A765-9C562A8A44E8}" srcOrd="0" destOrd="0" presId="urn:microsoft.com/office/officeart/2018/2/layout/IconLabelList"/>
    <dgm:cxn modelId="{2CEFA753-B074-4625-B3CD-4E3780EEEDCA}" type="presParOf" srcId="{A93707BC-67C8-4556-A765-9C562A8A44E8}" destId="{546FE215-FCC3-4F0C-BABD-7D4507686365}" srcOrd="0" destOrd="0" presId="urn:microsoft.com/office/officeart/2018/2/layout/IconLabelList"/>
    <dgm:cxn modelId="{1BD1E596-F9C1-473C-84E8-8591155BA457}" type="presParOf" srcId="{546FE215-FCC3-4F0C-BABD-7D4507686365}" destId="{C3FFD0B8-3C80-4B09-9D61-6AAD096105D6}" srcOrd="0" destOrd="0" presId="urn:microsoft.com/office/officeart/2018/2/layout/IconLabelList"/>
    <dgm:cxn modelId="{A4A15686-9AC4-4237-B747-D566A01E857A}" type="presParOf" srcId="{546FE215-FCC3-4F0C-BABD-7D4507686365}" destId="{9A546767-39D8-447A-80EA-E3CA09C30F86}" srcOrd="1" destOrd="0" presId="urn:microsoft.com/office/officeart/2018/2/layout/IconLabelList"/>
    <dgm:cxn modelId="{E3637A9E-A769-47DC-8A4B-C50B954EF1D0}" type="presParOf" srcId="{546FE215-FCC3-4F0C-BABD-7D4507686365}" destId="{101235E5-116C-4715-9DFE-D1AA62990DC9}" srcOrd="2" destOrd="0" presId="urn:microsoft.com/office/officeart/2018/2/layout/IconLabelList"/>
    <dgm:cxn modelId="{15A4BF98-1F9C-4E82-954C-058B3C6AA46A}" type="presParOf" srcId="{A93707BC-67C8-4556-A765-9C562A8A44E8}" destId="{80C7005A-2F70-4B5B-8B8D-183CDB8C3D58}" srcOrd="1" destOrd="0" presId="urn:microsoft.com/office/officeart/2018/2/layout/IconLabelList"/>
    <dgm:cxn modelId="{02ACB9E3-6652-403F-BD5B-424E60FC256A}" type="presParOf" srcId="{A93707BC-67C8-4556-A765-9C562A8A44E8}" destId="{36D76999-3918-41C7-B9D8-FC5E77827CAE}" srcOrd="2" destOrd="0" presId="urn:microsoft.com/office/officeart/2018/2/layout/IconLabelList"/>
    <dgm:cxn modelId="{6106FD53-3790-4756-9FF4-CCD6AD96255C}" type="presParOf" srcId="{36D76999-3918-41C7-B9D8-FC5E77827CAE}" destId="{1B829D37-8BAA-42E9-98EF-7186C0221431}" srcOrd="0" destOrd="0" presId="urn:microsoft.com/office/officeart/2018/2/layout/IconLabelList"/>
    <dgm:cxn modelId="{FB5177E8-852D-4B71-A011-6EDD886048ED}" type="presParOf" srcId="{36D76999-3918-41C7-B9D8-FC5E77827CAE}" destId="{AA242AC9-587F-4D48-B15C-51065D89B272}" srcOrd="1" destOrd="0" presId="urn:microsoft.com/office/officeart/2018/2/layout/IconLabelList"/>
    <dgm:cxn modelId="{6F7B3677-5711-48D9-91C6-8E202983226D}" type="presParOf" srcId="{36D76999-3918-41C7-B9D8-FC5E77827CAE}" destId="{5D1C3DD3-9829-4679-87AF-3F1A9339FDF9}" srcOrd="2" destOrd="0" presId="urn:microsoft.com/office/officeart/2018/2/layout/IconLabelList"/>
    <dgm:cxn modelId="{0E9452E5-5E75-4705-BFCA-D260A3C42F82}" type="presParOf" srcId="{A93707BC-67C8-4556-A765-9C562A8A44E8}" destId="{AB2692F2-EEFE-489D-9F0B-CACFAE96F6F5}" srcOrd="3" destOrd="0" presId="urn:microsoft.com/office/officeart/2018/2/layout/IconLabelList"/>
    <dgm:cxn modelId="{60A0F461-FA25-4630-A719-300311704088}" type="presParOf" srcId="{A93707BC-67C8-4556-A765-9C562A8A44E8}" destId="{C8AFD8E8-8EFC-405B-8266-B682D9AFE7B5}" srcOrd="4" destOrd="0" presId="urn:microsoft.com/office/officeart/2018/2/layout/IconLabelList"/>
    <dgm:cxn modelId="{928B6ECF-A295-4E1A-87D5-29BBEDD8F247}" type="presParOf" srcId="{C8AFD8E8-8EFC-405B-8266-B682D9AFE7B5}" destId="{9D3D5829-A24D-4354-8149-A6BC7A0DC272}" srcOrd="0" destOrd="0" presId="urn:microsoft.com/office/officeart/2018/2/layout/IconLabelList"/>
    <dgm:cxn modelId="{EF1434B2-8661-47A4-B943-E7098A935626}" type="presParOf" srcId="{C8AFD8E8-8EFC-405B-8266-B682D9AFE7B5}" destId="{31845AA2-E619-4304-9CA2-C7863DC6CD83}" srcOrd="1" destOrd="0" presId="urn:microsoft.com/office/officeart/2018/2/layout/IconLabelList"/>
    <dgm:cxn modelId="{606BAC5B-F23F-4A7E-AB07-4E5A469F5B93}" type="presParOf" srcId="{C8AFD8E8-8EFC-405B-8266-B682D9AFE7B5}" destId="{60DCDB84-4476-4448-805A-B6E03EC4F066}" srcOrd="2" destOrd="0" presId="urn:microsoft.com/office/officeart/2018/2/layout/IconLabelList"/>
    <dgm:cxn modelId="{4EDE0BC7-CFDC-4900-A803-F2857FB21B98}" type="presParOf" srcId="{A93707BC-67C8-4556-A765-9C562A8A44E8}" destId="{81E22071-365D-4E5A-A4BF-A3FF64EF988A}" srcOrd="5" destOrd="0" presId="urn:microsoft.com/office/officeart/2018/2/layout/IconLabelList"/>
    <dgm:cxn modelId="{95DE53A8-888C-4E88-96E3-266D3EC58BD2}" type="presParOf" srcId="{A93707BC-67C8-4556-A765-9C562A8A44E8}" destId="{5BEF3CFC-C09E-4377-BAE4-B264E4E820ED}" srcOrd="6" destOrd="0" presId="urn:microsoft.com/office/officeart/2018/2/layout/IconLabelList"/>
    <dgm:cxn modelId="{2B3E8230-6654-449F-867C-40FF7DADBB59}" type="presParOf" srcId="{5BEF3CFC-C09E-4377-BAE4-B264E4E820ED}" destId="{17738DF7-A998-44B7-8B53-B63C1AD06BD8}" srcOrd="0" destOrd="0" presId="urn:microsoft.com/office/officeart/2018/2/layout/IconLabelList"/>
    <dgm:cxn modelId="{82A41888-EA29-4D22-9D8A-170B0A72A9F5}" type="presParOf" srcId="{5BEF3CFC-C09E-4377-BAE4-B264E4E820ED}" destId="{C4EEA227-16EF-4870-BCE1-2F8057519FF8}" srcOrd="1" destOrd="0" presId="urn:microsoft.com/office/officeart/2018/2/layout/IconLabelList"/>
    <dgm:cxn modelId="{16708502-F785-48B3-8DA6-A1F8F576868B}" type="presParOf" srcId="{5BEF3CFC-C09E-4377-BAE4-B264E4E820ED}" destId="{030F0719-A0A5-4D6A-A2FE-57FB0B1F0E0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8352-B8E9-4273-A2CA-D7FC63F24EE6}">
      <dsp:nvSpPr>
        <dsp:cNvPr id="0" name=""/>
        <dsp:cNvSpPr/>
      </dsp:nvSpPr>
      <dsp:spPr>
        <a:xfrm>
          <a:off x="0" y="3888"/>
          <a:ext cx="9445840" cy="828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04B57F-664F-4B2F-B915-4E0DCEB2087C}">
      <dsp:nvSpPr>
        <dsp:cNvPr id="0" name=""/>
        <dsp:cNvSpPr/>
      </dsp:nvSpPr>
      <dsp:spPr>
        <a:xfrm>
          <a:off x="250556" y="190252"/>
          <a:ext cx="455557" cy="455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A39A13-1E8F-40A1-8D66-693BF64797E4}">
      <dsp:nvSpPr>
        <dsp:cNvPr id="0" name=""/>
        <dsp:cNvSpPr/>
      </dsp:nvSpPr>
      <dsp:spPr>
        <a:xfrm>
          <a:off x="956670" y="3888"/>
          <a:ext cx="8489169" cy="828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0" tIns="87660" rIns="87660" bIns="87660" numCol="1" spcCol="1270" anchor="ctr" anchorCtr="0">
          <a:noAutofit/>
        </a:bodyPr>
        <a:lstStyle/>
        <a:p>
          <a:pPr marL="0" lvl="0" indent="0" algn="l" defTabSz="889000">
            <a:lnSpc>
              <a:spcPct val="90000"/>
            </a:lnSpc>
            <a:spcBef>
              <a:spcPct val="0"/>
            </a:spcBef>
            <a:spcAft>
              <a:spcPct val="35000"/>
            </a:spcAft>
            <a:buNone/>
          </a:pPr>
          <a:r>
            <a:rPr lang="en-AU" sz="2000" b="1" kern="1200" dirty="0"/>
            <a:t>Tip 1</a:t>
          </a:r>
          <a:r>
            <a:rPr lang="en-AU" sz="1600" kern="1200" dirty="0"/>
            <a:t>: </a:t>
          </a:r>
          <a:r>
            <a:rPr lang="en-AU" sz="2000" kern="1200" dirty="0"/>
            <a:t>Teach time management explicitly</a:t>
          </a:r>
          <a:endParaRPr lang="en-US" sz="2000" kern="1200" dirty="0"/>
        </a:p>
      </dsp:txBody>
      <dsp:txXfrm>
        <a:off x="956670" y="3888"/>
        <a:ext cx="8489169" cy="828285"/>
      </dsp:txXfrm>
    </dsp:sp>
    <dsp:sp modelId="{088ECA4C-FCD4-45BD-9BDA-9CB18DEE7872}">
      <dsp:nvSpPr>
        <dsp:cNvPr id="0" name=""/>
        <dsp:cNvSpPr/>
      </dsp:nvSpPr>
      <dsp:spPr>
        <a:xfrm>
          <a:off x="0" y="1111120"/>
          <a:ext cx="9445840" cy="6845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F78706-6FC3-4D50-9383-C24B3BDB2471}">
      <dsp:nvSpPr>
        <dsp:cNvPr id="0" name=""/>
        <dsp:cNvSpPr/>
      </dsp:nvSpPr>
      <dsp:spPr>
        <a:xfrm>
          <a:off x="250556" y="1225610"/>
          <a:ext cx="455557" cy="455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6AAE68-92E4-44FF-BDB1-1822C7BB2B0D}">
      <dsp:nvSpPr>
        <dsp:cNvPr id="0" name=""/>
        <dsp:cNvSpPr/>
      </dsp:nvSpPr>
      <dsp:spPr>
        <a:xfrm>
          <a:off x="956670" y="1039245"/>
          <a:ext cx="8489169" cy="828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0" tIns="87660" rIns="87660" bIns="87660" numCol="1" spcCol="1270" anchor="ctr" anchorCtr="0">
          <a:noAutofit/>
        </a:bodyPr>
        <a:lstStyle/>
        <a:p>
          <a:pPr marL="0" lvl="0" indent="0" algn="l" defTabSz="889000">
            <a:lnSpc>
              <a:spcPct val="90000"/>
            </a:lnSpc>
            <a:spcBef>
              <a:spcPct val="0"/>
            </a:spcBef>
            <a:spcAft>
              <a:spcPct val="35000"/>
            </a:spcAft>
            <a:buNone/>
          </a:pPr>
          <a:r>
            <a:rPr lang="en-AU" sz="2000" b="1" kern="1200" dirty="0"/>
            <a:t>Tip 2</a:t>
          </a:r>
          <a:r>
            <a:rPr lang="en-AU" sz="1600" kern="1200" dirty="0"/>
            <a:t>: </a:t>
          </a:r>
          <a:r>
            <a:rPr lang="en-AU" sz="2000" kern="1200" dirty="0"/>
            <a:t>Explain seemingly random relationships</a:t>
          </a:r>
          <a:br>
            <a:rPr lang="en-AU" sz="1600" kern="1200" dirty="0"/>
          </a:br>
          <a:r>
            <a:rPr lang="en-AU" sz="1600" kern="1200" dirty="0"/>
            <a:t>(e.g. the relationship between academic tasks, what all the weird admin rules are for)</a:t>
          </a:r>
          <a:endParaRPr lang="en-US" sz="1600" kern="1200" dirty="0"/>
        </a:p>
      </dsp:txBody>
      <dsp:txXfrm>
        <a:off x="956670" y="1039245"/>
        <a:ext cx="8489169" cy="828285"/>
      </dsp:txXfrm>
    </dsp:sp>
    <dsp:sp modelId="{33A7E43C-3B24-4495-8B05-3FC29F66D157}">
      <dsp:nvSpPr>
        <dsp:cNvPr id="0" name=""/>
        <dsp:cNvSpPr/>
      </dsp:nvSpPr>
      <dsp:spPr>
        <a:xfrm>
          <a:off x="0" y="2074603"/>
          <a:ext cx="9445840" cy="828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169AC-2CDD-4EFC-A1B6-C56A7C9E5D19}">
      <dsp:nvSpPr>
        <dsp:cNvPr id="0" name=""/>
        <dsp:cNvSpPr/>
      </dsp:nvSpPr>
      <dsp:spPr>
        <a:xfrm>
          <a:off x="250556" y="2260967"/>
          <a:ext cx="455557" cy="455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44DC6-2E53-4DF3-AA77-6E2DB02F05C6}">
      <dsp:nvSpPr>
        <dsp:cNvPr id="0" name=""/>
        <dsp:cNvSpPr/>
      </dsp:nvSpPr>
      <dsp:spPr>
        <a:xfrm>
          <a:off x="956670" y="2074603"/>
          <a:ext cx="8489169" cy="828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0" tIns="87660" rIns="87660" bIns="87660" numCol="1" spcCol="1270" anchor="ctr" anchorCtr="0">
          <a:noAutofit/>
        </a:bodyPr>
        <a:lstStyle/>
        <a:p>
          <a:pPr marL="0" lvl="0" indent="0" algn="l" defTabSz="889000">
            <a:lnSpc>
              <a:spcPct val="90000"/>
            </a:lnSpc>
            <a:spcBef>
              <a:spcPct val="0"/>
            </a:spcBef>
            <a:spcAft>
              <a:spcPct val="35000"/>
            </a:spcAft>
            <a:buNone/>
          </a:pPr>
          <a:r>
            <a:rPr lang="en-AU" sz="2000" b="1" kern="1200" dirty="0"/>
            <a:t>Tip 3</a:t>
          </a:r>
          <a:r>
            <a:rPr lang="en-AU" sz="2000" kern="1200" dirty="0"/>
            <a:t>:</a:t>
          </a:r>
          <a:r>
            <a:rPr lang="en-AU" sz="1600" kern="1200" dirty="0"/>
            <a:t> </a:t>
          </a:r>
          <a:r>
            <a:rPr lang="en-AU" sz="2000" kern="1200" dirty="0"/>
            <a:t>Deliberately make changes to the way you present information for easier processing by the student</a:t>
          </a:r>
          <a:endParaRPr lang="en-US" sz="2000" kern="1200" dirty="0"/>
        </a:p>
      </dsp:txBody>
      <dsp:txXfrm>
        <a:off x="956670" y="2074603"/>
        <a:ext cx="8489169" cy="828285"/>
      </dsp:txXfrm>
    </dsp:sp>
    <dsp:sp modelId="{CEE202CE-F65E-4654-9A0D-61A5DE78AD15}">
      <dsp:nvSpPr>
        <dsp:cNvPr id="0" name=""/>
        <dsp:cNvSpPr/>
      </dsp:nvSpPr>
      <dsp:spPr>
        <a:xfrm>
          <a:off x="0" y="3109960"/>
          <a:ext cx="9445840" cy="828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A0FE6E-B233-4043-9E95-C23018374B51}">
      <dsp:nvSpPr>
        <dsp:cNvPr id="0" name=""/>
        <dsp:cNvSpPr/>
      </dsp:nvSpPr>
      <dsp:spPr>
        <a:xfrm>
          <a:off x="250556" y="3296324"/>
          <a:ext cx="455557" cy="4555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65C28D-41DA-4C4B-A232-9484311B9740}">
      <dsp:nvSpPr>
        <dsp:cNvPr id="0" name=""/>
        <dsp:cNvSpPr/>
      </dsp:nvSpPr>
      <dsp:spPr>
        <a:xfrm>
          <a:off x="956670" y="3109960"/>
          <a:ext cx="8489169" cy="828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0" tIns="87660" rIns="87660" bIns="87660" numCol="1" spcCol="1270" anchor="ctr" anchorCtr="0">
          <a:noAutofit/>
        </a:bodyPr>
        <a:lstStyle/>
        <a:p>
          <a:pPr marL="0" lvl="0" indent="0" algn="l" defTabSz="889000">
            <a:lnSpc>
              <a:spcPct val="90000"/>
            </a:lnSpc>
            <a:spcBef>
              <a:spcPct val="0"/>
            </a:spcBef>
            <a:spcAft>
              <a:spcPct val="35000"/>
            </a:spcAft>
            <a:buNone/>
          </a:pPr>
          <a:r>
            <a:rPr lang="en-US" sz="2000" b="1" kern="1200" dirty="0"/>
            <a:t>Tip 4</a:t>
          </a:r>
          <a:r>
            <a:rPr lang="en-US" sz="1600" kern="1200" dirty="0"/>
            <a:t>: </a:t>
          </a:r>
          <a:r>
            <a:rPr lang="en-US" sz="2000" kern="1200" dirty="0"/>
            <a:t>Encourage and teach generic skills to build academic resilience</a:t>
          </a:r>
        </a:p>
      </dsp:txBody>
      <dsp:txXfrm>
        <a:off x="956670" y="3109960"/>
        <a:ext cx="8489169" cy="828285"/>
      </dsp:txXfrm>
    </dsp:sp>
    <dsp:sp modelId="{BF92A567-7A17-49CE-91E0-4926048EE619}">
      <dsp:nvSpPr>
        <dsp:cNvPr id="0" name=""/>
        <dsp:cNvSpPr/>
      </dsp:nvSpPr>
      <dsp:spPr>
        <a:xfrm>
          <a:off x="0" y="4145317"/>
          <a:ext cx="9445840" cy="82828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C559E-6FE4-46E3-9F46-A5FC6BA34981}">
      <dsp:nvSpPr>
        <dsp:cNvPr id="0" name=""/>
        <dsp:cNvSpPr/>
      </dsp:nvSpPr>
      <dsp:spPr>
        <a:xfrm>
          <a:off x="250556" y="4331681"/>
          <a:ext cx="455557" cy="4555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552FED-527F-4005-9A22-91276C8E3E88}">
      <dsp:nvSpPr>
        <dsp:cNvPr id="0" name=""/>
        <dsp:cNvSpPr/>
      </dsp:nvSpPr>
      <dsp:spPr>
        <a:xfrm>
          <a:off x="956670" y="4145317"/>
          <a:ext cx="8489169" cy="828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60" tIns="87660" rIns="87660" bIns="87660" numCol="1" spcCol="1270" anchor="ctr" anchorCtr="0">
          <a:noAutofit/>
        </a:bodyPr>
        <a:lstStyle/>
        <a:p>
          <a:pPr marL="0" lvl="0" indent="0" algn="l" defTabSz="889000">
            <a:lnSpc>
              <a:spcPct val="90000"/>
            </a:lnSpc>
            <a:spcBef>
              <a:spcPct val="0"/>
            </a:spcBef>
            <a:spcAft>
              <a:spcPct val="35000"/>
            </a:spcAft>
            <a:buNone/>
          </a:pPr>
          <a:r>
            <a:rPr lang="en-US" sz="2000" b="1" kern="1200" dirty="0"/>
            <a:t>Tip 5</a:t>
          </a:r>
          <a:r>
            <a:rPr lang="en-US" sz="2000" kern="1200" dirty="0"/>
            <a:t>:</a:t>
          </a:r>
          <a:r>
            <a:rPr lang="en-US" sz="1600" kern="1200" dirty="0"/>
            <a:t> </a:t>
          </a:r>
          <a:r>
            <a:rPr lang="en-US" sz="2000" kern="1200" dirty="0"/>
            <a:t>Make seeking help as easy as possible</a:t>
          </a:r>
        </a:p>
      </dsp:txBody>
      <dsp:txXfrm>
        <a:off x="956670" y="4145317"/>
        <a:ext cx="8489169" cy="828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FD0B8-3C80-4B09-9D61-6AAD096105D6}">
      <dsp:nvSpPr>
        <dsp:cNvPr id="0" name=""/>
        <dsp:cNvSpPr/>
      </dsp:nvSpPr>
      <dsp:spPr>
        <a:xfrm>
          <a:off x="1006119" y="567466"/>
          <a:ext cx="928296" cy="928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1235E5-116C-4715-9DFE-D1AA62990DC9}">
      <dsp:nvSpPr>
        <dsp:cNvPr id="0" name=""/>
        <dsp:cNvSpPr/>
      </dsp:nvSpPr>
      <dsp:spPr>
        <a:xfrm>
          <a:off x="438827" y="1846202"/>
          <a:ext cx="206288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dirty="0"/>
            <a:t>time management and organisational skills</a:t>
          </a:r>
          <a:endParaRPr lang="en-US" sz="2000" kern="1200" dirty="0"/>
        </a:p>
      </dsp:txBody>
      <dsp:txXfrm>
        <a:off x="438827" y="1846202"/>
        <a:ext cx="2062880" cy="1057500"/>
      </dsp:txXfrm>
    </dsp:sp>
    <dsp:sp modelId="{1B829D37-8BAA-42E9-98EF-7186C0221431}">
      <dsp:nvSpPr>
        <dsp:cNvPr id="0" name=""/>
        <dsp:cNvSpPr/>
      </dsp:nvSpPr>
      <dsp:spPr>
        <a:xfrm>
          <a:off x="3430004" y="567466"/>
          <a:ext cx="928296" cy="928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1C3DD3-9829-4679-87AF-3F1A9339FDF9}">
      <dsp:nvSpPr>
        <dsp:cNvPr id="0" name=""/>
        <dsp:cNvSpPr/>
      </dsp:nvSpPr>
      <dsp:spPr>
        <a:xfrm>
          <a:off x="2862712" y="1846202"/>
          <a:ext cx="206288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dirty="0"/>
            <a:t>active learning behaviours</a:t>
          </a:r>
          <a:endParaRPr lang="en-US" sz="2000" kern="1200" dirty="0"/>
        </a:p>
      </dsp:txBody>
      <dsp:txXfrm>
        <a:off x="2862712" y="1846202"/>
        <a:ext cx="2062880" cy="1057500"/>
      </dsp:txXfrm>
    </dsp:sp>
    <dsp:sp modelId="{9D3D5829-A24D-4354-8149-A6BC7A0DC272}">
      <dsp:nvSpPr>
        <dsp:cNvPr id="0" name=""/>
        <dsp:cNvSpPr/>
      </dsp:nvSpPr>
      <dsp:spPr>
        <a:xfrm>
          <a:off x="5853889" y="567466"/>
          <a:ext cx="928296" cy="928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DCDB84-4476-4448-805A-B6E03EC4F066}">
      <dsp:nvSpPr>
        <dsp:cNvPr id="0" name=""/>
        <dsp:cNvSpPr/>
      </dsp:nvSpPr>
      <dsp:spPr>
        <a:xfrm>
          <a:off x="5286597" y="1846202"/>
          <a:ext cx="206288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dirty="0"/>
            <a:t>academic self-reflection</a:t>
          </a:r>
          <a:endParaRPr lang="en-US" sz="2000" kern="1200" dirty="0"/>
        </a:p>
      </dsp:txBody>
      <dsp:txXfrm>
        <a:off x="5286597" y="1846202"/>
        <a:ext cx="2062880" cy="1057500"/>
      </dsp:txXfrm>
    </dsp:sp>
    <dsp:sp modelId="{17738DF7-A998-44B7-8B53-B63C1AD06BD8}">
      <dsp:nvSpPr>
        <dsp:cNvPr id="0" name=""/>
        <dsp:cNvSpPr/>
      </dsp:nvSpPr>
      <dsp:spPr>
        <a:xfrm>
          <a:off x="8277774" y="567466"/>
          <a:ext cx="928296" cy="928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0F0719-A0A5-4D6A-A2FE-57FB0B1F0E07}">
      <dsp:nvSpPr>
        <dsp:cNvPr id="0" name=""/>
        <dsp:cNvSpPr/>
      </dsp:nvSpPr>
      <dsp:spPr>
        <a:xfrm>
          <a:off x="7710482" y="1846202"/>
          <a:ext cx="206288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AU" sz="2000" kern="1200" dirty="0"/>
            <a:t>help-seeking skills</a:t>
          </a:r>
          <a:endParaRPr lang="en-US" sz="2000" kern="1200" dirty="0"/>
        </a:p>
      </dsp:txBody>
      <dsp:txXfrm>
        <a:off x="7710482" y="1846202"/>
        <a:ext cx="2062880" cy="1057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8/31/2023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dirty="0"/>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dirty="0"/>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15</a:t>
            </a:fld>
            <a:endParaRPr lang="en-US" dirty="0"/>
          </a:p>
        </p:txBody>
      </p:sp>
    </p:spTree>
    <p:extLst>
      <p:ext uri="{BB962C8B-B14F-4D97-AF65-F5344CB8AC3E}">
        <p14:creationId xmlns:p14="http://schemas.microsoft.com/office/powerpoint/2010/main" val="235234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2</a:t>
            </a:fld>
            <a:endParaRPr lang="en-US" dirty="0"/>
          </a:p>
        </p:txBody>
      </p:sp>
    </p:spTree>
    <p:extLst>
      <p:ext uri="{BB962C8B-B14F-4D97-AF65-F5344CB8AC3E}">
        <p14:creationId xmlns:p14="http://schemas.microsoft.com/office/powerpoint/2010/main" val="278830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5</a:t>
            </a:fld>
            <a:endParaRPr lang="en-US" dirty="0"/>
          </a:p>
        </p:txBody>
      </p:sp>
    </p:spTree>
    <p:extLst>
      <p:ext uri="{BB962C8B-B14F-4D97-AF65-F5344CB8AC3E}">
        <p14:creationId xmlns:p14="http://schemas.microsoft.com/office/powerpoint/2010/main" val="188402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6</a:t>
            </a:fld>
            <a:endParaRPr lang="en-US" dirty="0"/>
          </a:p>
        </p:txBody>
      </p:sp>
    </p:spTree>
    <p:extLst>
      <p:ext uri="{BB962C8B-B14F-4D97-AF65-F5344CB8AC3E}">
        <p14:creationId xmlns:p14="http://schemas.microsoft.com/office/powerpoint/2010/main" val="3275795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7</a:t>
            </a:fld>
            <a:endParaRPr lang="en-US" dirty="0"/>
          </a:p>
        </p:txBody>
      </p:sp>
    </p:spTree>
    <p:extLst>
      <p:ext uri="{BB962C8B-B14F-4D97-AF65-F5344CB8AC3E}">
        <p14:creationId xmlns:p14="http://schemas.microsoft.com/office/powerpoint/2010/main" val="76043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10</a:t>
            </a:fld>
            <a:endParaRPr lang="en-US" dirty="0"/>
          </a:p>
        </p:txBody>
      </p:sp>
    </p:spTree>
    <p:extLst>
      <p:ext uri="{BB962C8B-B14F-4D97-AF65-F5344CB8AC3E}">
        <p14:creationId xmlns:p14="http://schemas.microsoft.com/office/powerpoint/2010/main" val="191628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11</a:t>
            </a:fld>
            <a:endParaRPr lang="en-US" dirty="0"/>
          </a:p>
        </p:txBody>
      </p:sp>
    </p:spTree>
    <p:extLst>
      <p:ext uri="{BB962C8B-B14F-4D97-AF65-F5344CB8AC3E}">
        <p14:creationId xmlns:p14="http://schemas.microsoft.com/office/powerpoint/2010/main" val="18177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13</a:t>
            </a:fld>
            <a:endParaRPr lang="en-US" dirty="0"/>
          </a:p>
        </p:txBody>
      </p:sp>
    </p:spTree>
    <p:extLst>
      <p:ext uri="{BB962C8B-B14F-4D97-AF65-F5344CB8AC3E}">
        <p14:creationId xmlns:p14="http://schemas.microsoft.com/office/powerpoint/2010/main" val="224976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E930F0-3FD9-C645-8AF4-231FC8225A26}" type="slidenum">
              <a:rPr lang="en-US" smtClean="0"/>
              <a:t>14</a:t>
            </a:fld>
            <a:endParaRPr lang="en-US" dirty="0"/>
          </a:p>
        </p:txBody>
      </p:sp>
    </p:spTree>
    <p:extLst>
      <p:ext uri="{BB962C8B-B14F-4D97-AF65-F5344CB8AC3E}">
        <p14:creationId xmlns:p14="http://schemas.microsoft.com/office/powerpoint/2010/main" val="237476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dirty="0"/>
              <a:t>Title</a:t>
            </a:r>
            <a:endParaRPr dirty="0"/>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dirty="0"/>
              <a:t>Subtitle</a:t>
            </a:r>
            <a:endParaRPr dirty="0"/>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fld id="{811DB600-FDB5-405C-A124-D47219ACE145}" type="datetime1">
              <a:rPr lang="en-AU" smtClean="0"/>
              <a:t>31/08/2023</a:t>
            </a:fld>
            <a:endParaRPr lang="en-AU" dirty="0"/>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dirty="0"/>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dirty="0"/>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1544558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fld id="{D1CEA164-5E2D-49FC-AE73-C12941C6ACCA}" type="datetime1">
              <a:rPr lang="en-AU" smtClean="0"/>
              <a:t>31/08/2023</a:t>
            </a:fld>
            <a:endParaRPr lang="en-AU" dirty="0"/>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dirty="0"/>
          </a:p>
        </p:txBody>
      </p:sp>
    </p:spTree>
    <p:extLst>
      <p:ext uri="{BB962C8B-B14F-4D97-AF65-F5344CB8AC3E}">
        <p14:creationId xmlns:p14="http://schemas.microsoft.com/office/powerpoint/2010/main" val="184329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yout 5" userDrawn="1">
  <p:cSld name="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Tree>
    <p:extLst>
      <p:ext uri="{BB962C8B-B14F-4D97-AF65-F5344CB8AC3E}">
        <p14:creationId xmlns:p14="http://schemas.microsoft.com/office/powerpoint/2010/main" val="251281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AU"/>
              <a:t>Click to edit Master title style</a:t>
            </a:r>
            <a:endParaRPr lang="en-US"/>
          </a:p>
        </p:txBody>
      </p:sp>
      <p:sp>
        <p:nvSpPr>
          <p:cNvPr id="3" name="Slide Number Placeholder 2"/>
          <p:cNvSpPr>
            <a:spLocks noGrp="1"/>
          </p:cNvSpPr>
          <p:nvPr>
            <p:ph type="sldNum" sz="quarter" idx="10"/>
          </p:nvPr>
        </p:nvSpPr>
        <p:spPr/>
        <p:txBody>
          <a:bodyPr/>
          <a:lstStyle/>
          <a:p>
            <a:fld id="{02B5FB22-ED0F-4E8B-BAE3-A6E292471210}" type="slidenum">
              <a:rPr lang="en-AU" smtClean="0"/>
              <a:t>‹#›</a:t>
            </a:fld>
            <a:endParaRPr lang="en-AU" dirty="0"/>
          </a:p>
        </p:txBody>
      </p:sp>
      <p:sp>
        <p:nvSpPr>
          <p:cNvPr id="4" name="Date Placeholder 3"/>
          <p:cNvSpPr>
            <a:spLocks noGrp="1"/>
          </p:cNvSpPr>
          <p:nvPr>
            <p:ph type="dt" sz="half" idx="11"/>
          </p:nvPr>
        </p:nvSpPr>
        <p:spPr/>
        <p:txBody>
          <a:bodyPr/>
          <a:lstStyle/>
          <a:p>
            <a:fld id="{004D414C-0CE7-4410-A7C4-193E3C00AF0B}" type="datetime1">
              <a:rPr lang="en-AU" smtClean="0"/>
              <a:t>31/08/2023</a:t>
            </a:fld>
            <a:endParaRPr lang="en-AU" dirty="0"/>
          </a:p>
        </p:txBody>
      </p:sp>
      <p:sp>
        <p:nvSpPr>
          <p:cNvPr id="5" name="Text Placeholder 12"/>
          <p:cNvSpPr>
            <a:spLocks noGrp="1"/>
          </p:cNvSpPr>
          <p:nvPr>
            <p:ph type="body" sz="quarter" idx="29" hasCustomPrompt="1"/>
          </p:nvPr>
        </p:nvSpPr>
        <p:spPr>
          <a:xfrm>
            <a:off x="613429" y="846670"/>
            <a:ext cx="8530571" cy="532191"/>
          </a:xfrm>
        </p:spPr>
        <p:txBody>
          <a:bodyPr wrap="none">
            <a:normAutofit/>
          </a:bodyPr>
          <a:lstStyle>
            <a:lvl1pPr>
              <a:defRPr sz="1800"/>
            </a:lvl1pPr>
          </a:lstStyle>
          <a:p>
            <a:pPr lvl="0"/>
            <a:r>
              <a:rPr lang="en-AU" dirty="0"/>
              <a:t>SUBHEAD</a:t>
            </a:r>
          </a:p>
        </p:txBody>
      </p:sp>
      <p:sp>
        <p:nvSpPr>
          <p:cNvPr id="8" name="Text Placeholder 2"/>
          <p:cNvSpPr>
            <a:spLocks noGrp="1"/>
          </p:cNvSpPr>
          <p:nvPr>
            <p:ph idx="1" hasCustomPrompt="1"/>
          </p:nvPr>
        </p:nvSpPr>
        <p:spPr>
          <a:xfrm>
            <a:off x="638758" y="1678181"/>
            <a:ext cx="5228857" cy="4525963"/>
          </a:xfrm>
          <a:prstGeom prst="rect">
            <a:avLst/>
          </a:prstGeom>
        </p:spPr>
        <p:txBody>
          <a:bodyPr vert="horz" wrap="none" lIns="91440" tIns="45720" rIns="91440" bIns="45720" rtlCol="0">
            <a:normAutofit/>
          </a:bodyPr>
          <a:lstStyle/>
          <a:p>
            <a:pPr lvl="2"/>
            <a:r>
              <a:rPr lang="en-AU" dirty="0"/>
              <a:t>Third level</a:t>
            </a:r>
          </a:p>
          <a:p>
            <a:pPr lvl="3"/>
            <a:r>
              <a:rPr lang="en-AU" dirty="0" err="1"/>
              <a:t>Lorum</a:t>
            </a:r>
            <a:r>
              <a:rPr lang="en-AU" dirty="0"/>
              <a:t> </a:t>
            </a:r>
            <a:r>
              <a:rPr lang="en-AU" dirty="0" err="1"/>
              <a:t>ipsum</a:t>
            </a:r>
            <a:r>
              <a:rPr lang="en-AU" dirty="0"/>
              <a:t> </a:t>
            </a:r>
            <a:r>
              <a:rPr lang="en-AU" dirty="0" err="1"/>
              <a:t>dolores</a:t>
            </a:r>
            <a:r>
              <a:rPr lang="en-AU" dirty="0"/>
              <a:t> </a:t>
            </a:r>
            <a:r>
              <a:rPr lang="en-AU" dirty="0" err="1"/>
              <a:t>melior</a:t>
            </a:r>
            <a:r>
              <a:rPr lang="en-AU" dirty="0"/>
              <a:t> non tut</a:t>
            </a:r>
            <a:br>
              <a:rPr lang="en-AU" dirty="0"/>
            </a:br>
            <a:r>
              <a:rPr lang="en-AU" dirty="0" err="1"/>
              <a:t>te</a:t>
            </a:r>
            <a:r>
              <a:rPr lang="en-AU" dirty="0"/>
              <a:t> san </a:t>
            </a:r>
            <a:r>
              <a:rPr lang="en-AU" dirty="0" err="1"/>
              <a:t>toror</a:t>
            </a:r>
            <a:r>
              <a:rPr lang="en-AU" dirty="0"/>
              <a:t> velum anon </a:t>
            </a:r>
            <a:r>
              <a:rPr lang="en-AU" dirty="0" err="1"/>
              <a:t>vel</a:t>
            </a:r>
            <a:r>
              <a:rPr lang="en-AU" dirty="0"/>
              <a:t> </a:t>
            </a:r>
            <a:r>
              <a:rPr lang="en-AU" dirty="0" err="1"/>
              <a:t>belici</a:t>
            </a:r>
            <a:r>
              <a:rPr lang="en-AU" dirty="0"/>
              <a:t> </a:t>
            </a:r>
            <a:r>
              <a:rPr lang="en-AU" dirty="0" err="1"/>
              <a:t>dor</a:t>
            </a:r>
            <a:br>
              <a:rPr lang="en-AU" dirty="0"/>
            </a:br>
            <a:r>
              <a:rPr lang="en-AU" dirty="0"/>
              <a:t>o </a:t>
            </a:r>
            <a:r>
              <a:rPr lang="en-AU" dirty="0" err="1"/>
              <a:t>ano</a:t>
            </a:r>
            <a:r>
              <a:rPr lang="en-AU" dirty="0"/>
              <a:t> </a:t>
            </a:r>
            <a:r>
              <a:rPr lang="en-AU" dirty="0" err="1"/>
              <a:t>astro</a:t>
            </a:r>
            <a:r>
              <a:rPr lang="en-AU" dirty="0"/>
              <a:t> </a:t>
            </a:r>
            <a:r>
              <a:rPr lang="en-AU" dirty="0" err="1"/>
              <a:t>il</a:t>
            </a:r>
            <a:r>
              <a:rPr lang="en-AU" dirty="0"/>
              <a:t> </a:t>
            </a:r>
            <a:r>
              <a:rPr lang="en-AU" dirty="0" err="1"/>
              <a:t>tores</a:t>
            </a:r>
            <a:r>
              <a:rPr lang="en-AU" dirty="0"/>
              <a:t>.</a:t>
            </a:r>
          </a:p>
        </p:txBody>
      </p:sp>
      <p:sp>
        <p:nvSpPr>
          <p:cNvPr id="9" name="Text Placeholder 2"/>
          <p:cNvSpPr>
            <a:spLocks noGrp="1"/>
          </p:cNvSpPr>
          <p:nvPr>
            <p:ph idx="30" hasCustomPrompt="1"/>
          </p:nvPr>
        </p:nvSpPr>
        <p:spPr>
          <a:xfrm>
            <a:off x="6288028" y="1678181"/>
            <a:ext cx="5228857" cy="4525963"/>
          </a:xfrm>
          <a:prstGeom prst="rect">
            <a:avLst/>
          </a:prstGeom>
        </p:spPr>
        <p:txBody>
          <a:bodyPr vert="horz" wrap="none" lIns="91440" tIns="45720" rIns="91440" bIns="45720" rtlCol="0">
            <a:normAutofit/>
          </a:bodyPr>
          <a:lstStyle/>
          <a:p>
            <a:pPr lvl="2"/>
            <a:r>
              <a:rPr lang="en-AU" dirty="0"/>
              <a:t>Third level</a:t>
            </a:r>
          </a:p>
          <a:p>
            <a:pPr lvl="3"/>
            <a:r>
              <a:rPr lang="en-AU" dirty="0" err="1"/>
              <a:t>Lorum</a:t>
            </a:r>
            <a:r>
              <a:rPr lang="en-AU" dirty="0"/>
              <a:t> </a:t>
            </a:r>
            <a:r>
              <a:rPr lang="en-AU" dirty="0" err="1"/>
              <a:t>ipsum</a:t>
            </a:r>
            <a:r>
              <a:rPr lang="en-AU" dirty="0"/>
              <a:t> </a:t>
            </a:r>
            <a:r>
              <a:rPr lang="en-AU" dirty="0" err="1"/>
              <a:t>dolores</a:t>
            </a:r>
            <a:r>
              <a:rPr lang="en-AU" dirty="0"/>
              <a:t> </a:t>
            </a:r>
            <a:r>
              <a:rPr lang="en-AU" dirty="0" err="1"/>
              <a:t>melior</a:t>
            </a:r>
            <a:r>
              <a:rPr lang="en-AU" dirty="0"/>
              <a:t> non </a:t>
            </a:r>
            <a:r>
              <a:rPr lang="en-AU" dirty="0" err="1"/>
              <a:t>tutt</a:t>
            </a:r>
            <a:br>
              <a:rPr lang="en-AU" dirty="0"/>
            </a:br>
            <a:r>
              <a:rPr lang="en-AU" dirty="0"/>
              <a:t>e san </a:t>
            </a:r>
            <a:r>
              <a:rPr lang="en-AU" dirty="0" err="1"/>
              <a:t>toror</a:t>
            </a:r>
            <a:r>
              <a:rPr lang="en-AU" dirty="0"/>
              <a:t> velum anon </a:t>
            </a:r>
            <a:r>
              <a:rPr lang="en-AU" dirty="0" err="1"/>
              <a:t>vel</a:t>
            </a:r>
            <a:r>
              <a:rPr lang="en-AU" dirty="0"/>
              <a:t> </a:t>
            </a:r>
            <a:r>
              <a:rPr lang="en-AU" dirty="0" err="1"/>
              <a:t>belici</a:t>
            </a:r>
            <a:r>
              <a:rPr lang="en-AU" dirty="0"/>
              <a:t> do</a:t>
            </a:r>
            <a:br>
              <a:rPr lang="en-AU" dirty="0"/>
            </a:br>
            <a:r>
              <a:rPr lang="en-AU" dirty="0" err="1"/>
              <a:t>ro</a:t>
            </a:r>
            <a:r>
              <a:rPr lang="en-AU" dirty="0"/>
              <a:t> </a:t>
            </a:r>
            <a:r>
              <a:rPr lang="en-AU" dirty="0" err="1"/>
              <a:t>ano</a:t>
            </a:r>
            <a:r>
              <a:rPr lang="en-AU" dirty="0"/>
              <a:t> </a:t>
            </a:r>
            <a:r>
              <a:rPr lang="en-AU" dirty="0" err="1"/>
              <a:t>astro</a:t>
            </a:r>
            <a:r>
              <a:rPr lang="en-AU" dirty="0"/>
              <a:t> </a:t>
            </a:r>
            <a:r>
              <a:rPr lang="en-AU" dirty="0" err="1"/>
              <a:t>il</a:t>
            </a:r>
            <a:r>
              <a:rPr lang="en-AU" dirty="0"/>
              <a:t> </a:t>
            </a:r>
            <a:r>
              <a:rPr lang="en-AU" dirty="0" err="1"/>
              <a:t>tores</a:t>
            </a:r>
            <a:r>
              <a:rPr lang="en-AU" dirty="0"/>
              <a:t>.</a:t>
            </a:r>
          </a:p>
        </p:txBody>
      </p:sp>
    </p:spTree>
    <p:extLst>
      <p:ext uri="{BB962C8B-B14F-4D97-AF65-F5344CB8AC3E}">
        <p14:creationId xmlns:p14="http://schemas.microsoft.com/office/powerpoint/2010/main" val="407447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AU" dirty="0"/>
              <a:t>Click to edit Master title style</a:t>
            </a:r>
            <a:endParaRPr lang="en-US" dirty="0"/>
          </a:p>
        </p:txBody>
      </p:sp>
      <p:sp>
        <p:nvSpPr>
          <p:cNvPr id="3" name="Slide Number Placeholder 2"/>
          <p:cNvSpPr>
            <a:spLocks noGrp="1"/>
          </p:cNvSpPr>
          <p:nvPr>
            <p:ph type="sldNum" sz="quarter" idx="10"/>
          </p:nvPr>
        </p:nvSpPr>
        <p:spPr/>
        <p:txBody>
          <a:bodyPr/>
          <a:lstStyle/>
          <a:p>
            <a:fld id="{02B5FB22-ED0F-4E8B-BAE3-A6E292471210}" type="slidenum">
              <a:rPr lang="en-AU" smtClean="0"/>
              <a:t>‹#›</a:t>
            </a:fld>
            <a:endParaRPr lang="en-AU" dirty="0"/>
          </a:p>
        </p:txBody>
      </p:sp>
      <p:sp>
        <p:nvSpPr>
          <p:cNvPr id="4" name="Date Placeholder 3"/>
          <p:cNvSpPr>
            <a:spLocks noGrp="1"/>
          </p:cNvSpPr>
          <p:nvPr>
            <p:ph type="dt" sz="half" idx="11"/>
          </p:nvPr>
        </p:nvSpPr>
        <p:spPr/>
        <p:txBody>
          <a:bodyPr/>
          <a:lstStyle/>
          <a:p>
            <a:fld id="{0EEB59CB-A6BC-4F69-8AD0-8208500D4D21}" type="datetime1">
              <a:rPr lang="en-AU" smtClean="0"/>
              <a:t>31/08/2023</a:t>
            </a:fld>
            <a:endParaRPr lang="en-AU" dirty="0"/>
          </a:p>
        </p:txBody>
      </p:sp>
      <p:sp>
        <p:nvSpPr>
          <p:cNvPr id="5" name="Content Placeholder 6"/>
          <p:cNvSpPr>
            <a:spLocks noGrp="1"/>
          </p:cNvSpPr>
          <p:nvPr>
            <p:ph sz="quarter" idx="13"/>
          </p:nvPr>
        </p:nvSpPr>
        <p:spPr>
          <a:xfrm>
            <a:off x="612827" y="2032002"/>
            <a:ext cx="8507963" cy="4124476"/>
          </a:xfrm>
        </p:spPr>
        <p:txBody>
          <a:bodyPr wrap="none"/>
          <a:lstStyle>
            <a:lvl2pPr>
              <a:defRPr sz="1800"/>
            </a:lvl2pPr>
            <a:lvl3pPr>
              <a:defRPr sz="1800"/>
            </a:lvl3pPr>
            <a:lvl4pPr>
              <a:defRPr sz="1800"/>
            </a:lvl4pPr>
            <a:lvl5pPr>
              <a:defRPr sz="18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ext Placeholder 12"/>
          <p:cNvSpPr>
            <a:spLocks noGrp="1"/>
          </p:cNvSpPr>
          <p:nvPr>
            <p:ph type="body" sz="quarter" idx="29" hasCustomPrompt="1"/>
          </p:nvPr>
        </p:nvSpPr>
        <p:spPr>
          <a:xfrm>
            <a:off x="613429" y="846670"/>
            <a:ext cx="8530571" cy="532191"/>
          </a:xfrm>
        </p:spPr>
        <p:txBody>
          <a:bodyPr wrap="none">
            <a:normAutofit/>
          </a:bodyPr>
          <a:lstStyle>
            <a:lvl1pPr>
              <a:defRPr sz="1800"/>
            </a:lvl1pPr>
          </a:lstStyle>
          <a:p>
            <a:pPr lvl="0"/>
            <a:r>
              <a:rPr lang="en-AU" dirty="0"/>
              <a:t>SUBHEAD</a:t>
            </a:r>
          </a:p>
        </p:txBody>
      </p:sp>
    </p:spTree>
    <p:extLst>
      <p:ext uri="{BB962C8B-B14F-4D97-AF65-F5344CB8AC3E}">
        <p14:creationId xmlns:p14="http://schemas.microsoft.com/office/powerpoint/2010/main" val="59905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lstStyle/>
          <a:p>
            <a:r>
              <a:rPr lang="en-AU" dirty="0"/>
              <a:t>Click to edit Master title style</a:t>
            </a:r>
            <a:endParaRPr lang="en-US" dirty="0"/>
          </a:p>
        </p:txBody>
      </p:sp>
      <p:sp>
        <p:nvSpPr>
          <p:cNvPr id="3" name="Slide Number Placeholder 2"/>
          <p:cNvSpPr>
            <a:spLocks noGrp="1"/>
          </p:cNvSpPr>
          <p:nvPr>
            <p:ph type="sldNum" sz="quarter" idx="10"/>
          </p:nvPr>
        </p:nvSpPr>
        <p:spPr/>
        <p:txBody>
          <a:bodyPr/>
          <a:lstStyle/>
          <a:p>
            <a:fld id="{02B5FB22-ED0F-4E8B-BAE3-A6E292471210}" type="slidenum">
              <a:rPr lang="en-AU" smtClean="0"/>
              <a:t>‹#›</a:t>
            </a:fld>
            <a:endParaRPr lang="en-AU" dirty="0"/>
          </a:p>
        </p:txBody>
      </p:sp>
      <p:sp>
        <p:nvSpPr>
          <p:cNvPr id="4" name="Date Placeholder 3"/>
          <p:cNvSpPr>
            <a:spLocks noGrp="1"/>
          </p:cNvSpPr>
          <p:nvPr>
            <p:ph type="dt" sz="half" idx="11"/>
          </p:nvPr>
        </p:nvSpPr>
        <p:spPr/>
        <p:txBody>
          <a:bodyPr/>
          <a:lstStyle/>
          <a:p>
            <a:fld id="{FB55F5F7-EAAF-4739-A0A1-8B8CEAB90768}" type="datetime1">
              <a:rPr lang="en-AU" smtClean="0"/>
              <a:t>31/08/2023</a:t>
            </a:fld>
            <a:endParaRPr lang="en-AU" dirty="0"/>
          </a:p>
        </p:txBody>
      </p:sp>
      <p:sp>
        <p:nvSpPr>
          <p:cNvPr id="5" name="Text Placeholder 12"/>
          <p:cNvSpPr>
            <a:spLocks noGrp="1"/>
          </p:cNvSpPr>
          <p:nvPr>
            <p:ph type="body" sz="quarter" idx="29" hasCustomPrompt="1"/>
          </p:nvPr>
        </p:nvSpPr>
        <p:spPr>
          <a:xfrm>
            <a:off x="613429" y="846670"/>
            <a:ext cx="8530571" cy="532191"/>
          </a:xfrm>
        </p:spPr>
        <p:txBody>
          <a:bodyPr wrap="none">
            <a:normAutofit/>
          </a:bodyPr>
          <a:lstStyle>
            <a:lvl1pPr>
              <a:defRPr sz="1800"/>
            </a:lvl1pPr>
          </a:lstStyle>
          <a:p>
            <a:pPr lvl="0"/>
            <a:r>
              <a:rPr lang="en-AU" dirty="0"/>
              <a:t>SUBHEAD</a:t>
            </a:r>
          </a:p>
        </p:txBody>
      </p:sp>
      <p:sp>
        <p:nvSpPr>
          <p:cNvPr id="6" name="Content Placeholder 7"/>
          <p:cNvSpPr>
            <a:spLocks noGrp="1"/>
          </p:cNvSpPr>
          <p:nvPr>
            <p:ph sz="quarter" idx="30"/>
          </p:nvPr>
        </p:nvSpPr>
        <p:spPr>
          <a:xfrm>
            <a:off x="613833" y="1892528"/>
            <a:ext cx="5078992" cy="4215568"/>
          </a:xfrm>
        </p:spPr>
        <p:txBody>
          <a:bodyPr wrap="none"/>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Content Placeholder 7"/>
          <p:cNvSpPr>
            <a:spLocks noGrp="1"/>
          </p:cNvSpPr>
          <p:nvPr>
            <p:ph sz="quarter" idx="31"/>
          </p:nvPr>
        </p:nvSpPr>
        <p:spPr>
          <a:xfrm>
            <a:off x="6192011" y="1892528"/>
            <a:ext cx="5078992" cy="4215568"/>
          </a:xfrm>
        </p:spPr>
        <p:txBody>
          <a:bodyPr wrap="none"/>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90481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710ADAAA-6856-4AA3-8864-22B498705D02}" type="datetime1">
              <a:rPr lang="en-AU" smtClean="0"/>
              <a:t>31/08/2023</a:t>
            </a:fld>
            <a:endParaRPr dirty="0"/>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3353262" y="5895187"/>
            <a:ext cx="5485476" cy="369332"/>
          </a:xfrm>
          <a:prstGeom prst="rect">
            <a:avLst/>
          </a:prstGeom>
          <a:noFill/>
        </p:spPr>
        <p:txBody>
          <a:bodyPr wrap="none" rtlCol="0">
            <a:spAutoFit/>
          </a:bodyPr>
          <a:lstStyle/>
          <a:p>
            <a:pPr algn="ctr"/>
            <a:r>
              <a:rPr lang="en-AU" b="1" i="0" dirty="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9"/>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703" r:id="rId2"/>
    <p:sldLayoutId id="2147483701" r:id="rId3"/>
    <p:sldLayoutId id="2147483699" r:id="rId4"/>
    <p:sldLayoutId id="2147483705" r:id="rId5"/>
    <p:sldLayoutId id="2147483706" r:id="rId6"/>
    <p:sldLayoutId id="214748370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it.ly/VeryLargeUni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teachkinderkids.blogspot.com/2008/09/rules-to-live-by.html"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1399694" y="1399032"/>
            <a:ext cx="7574314" cy="1741247"/>
          </a:xfrm>
        </p:spPr>
        <p:txBody>
          <a:bodyPr/>
          <a:lstStyle/>
          <a:p>
            <a:pPr algn="ctr"/>
            <a:r>
              <a:rPr lang="en-AU" sz="4000" b="1" dirty="0">
                <a:solidFill>
                  <a:srgbClr val="664D8C"/>
                </a:solidFill>
                <a:latin typeface="Arial" panose="020B0604020202020204" pitchFamily="34" charset="0"/>
                <a:ea typeface="Lato" panose="020F0502020204030203" pitchFamily="34" charset="0"/>
                <a:cs typeface="Arial" panose="020B0604020202020204" pitchFamily="34" charset="0"/>
              </a:rPr>
              <a:t>Using UDL to lighten the load on executive processing in a Very Large Unit</a:t>
            </a:r>
            <a:endParaRPr lang="en-AU" sz="7200" b="1" dirty="0">
              <a:solidFill>
                <a:srgbClr val="664D8C"/>
              </a:solidFill>
              <a:latin typeface="Arial" panose="020B0604020202020204" pitchFamily="34" charset="0"/>
              <a:ea typeface="Lato" panose="020F0502020204030203" pitchFamily="34" charset="0"/>
              <a:cs typeface="Arial" panose="020B0604020202020204" pitchFamily="34" charset="0"/>
            </a:endParaRPr>
          </a:p>
        </p:txBody>
      </p:sp>
      <p:pic>
        <p:nvPicPr>
          <p:cNvPr id="4" name="Picture 3" descr="This image depicts the logo of Macquarie University&#10;">
            <a:extLst>
              <a:ext uri="{FF2B5EF4-FFF2-40B4-BE49-F238E27FC236}">
                <a16:creationId xmlns:a16="http://schemas.microsoft.com/office/drawing/2014/main" id="{CC4F98E9-071C-4D7E-28A4-D6C127D852EC}"/>
              </a:ext>
            </a:extLst>
          </p:cNvPr>
          <p:cNvPicPr>
            <a:picLocks noChangeAspect="1"/>
          </p:cNvPicPr>
          <p:nvPr/>
        </p:nvPicPr>
        <p:blipFill>
          <a:blip r:embed="rId3"/>
          <a:srcRect/>
          <a:stretch/>
        </p:blipFill>
        <p:spPr>
          <a:xfrm>
            <a:off x="9901382" y="474285"/>
            <a:ext cx="2234814" cy="2303933"/>
          </a:xfrm>
          <a:prstGeom prst="rect">
            <a:avLst/>
          </a:prstGeom>
        </p:spPr>
      </p:pic>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060" y="522790"/>
            <a:ext cx="801598" cy="1531716"/>
          </a:xfrm>
          <a:prstGeom prst="rect">
            <a:avLst/>
          </a:prstGeom>
        </p:spPr>
      </p:pic>
      <p:sp>
        <p:nvSpPr>
          <p:cNvPr id="2" name="Title 6">
            <a:extLst>
              <a:ext uri="{FF2B5EF4-FFF2-40B4-BE49-F238E27FC236}">
                <a16:creationId xmlns:a16="http://schemas.microsoft.com/office/drawing/2014/main" id="{7B234991-99D4-2CC7-CB7F-020C21EBFFBD}"/>
              </a:ext>
            </a:extLst>
          </p:cNvPr>
          <p:cNvSpPr txBox="1">
            <a:spLocks/>
          </p:cNvSpPr>
          <p:nvPr/>
        </p:nvSpPr>
        <p:spPr>
          <a:xfrm>
            <a:off x="1471859" y="3609267"/>
            <a:ext cx="7574314" cy="1201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kern="0" dirty="0">
                <a:solidFill>
                  <a:srgbClr val="664D8C"/>
                </a:solidFill>
                <a:latin typeface="Arial" panose="020B0604020202020204" pitchFamily="34" charset="0"/>
                <a:ea typeface="Lato" panose="020F0502020204030203" pitchFamily="34" charset="0"/>
                <a:cs typeface="Arial" panose="020B0604020202020204" pitchFamily="34" charset="0"/>
              </a:rPr>
              <a:t>Dr Natasha Todorov</a:t>
            </a:r>
            <a:br>
              <a:rPr lang="en-AU" kern="0" dirty="0">
                <a:solidFill>
                  <a:srgbClr val="664D8C"/>
                </a:solidFill>
                <a:latin typeface="Arial" panose="020B0604020202020204" pitchFamily="34" charset="0"/>
                <a:ea typeface="Lato" panose="020F0502020204030203" pitchFamily="34" charset="0"/>
                <a:cs typeface="Arial" panose="020B0604020202020204" pitchFamily="34" charset="0"/>
              </a:rPr>
            </a:br>
            <a:r>
              <a:rPr lang="en-AU" kern="0" dirty="0">
                <a:solidFill>
                  <a:srgbClr val="664D8C"/>
                </a:solidFill>
                <a:latin typeface="Arial" panose="020B0604020202020204" pitchFamily="34" charset="0"/>
                <a:ea typeface="Lato" panose="020F0502020204030203" pitchFamily="34" charset="0"/>
                <a:cs typeface="Arial" panose="020B0604020202020204" pitchFamily="34" charset="0"/>
              </a:rPr>
              <a:t>Macquarie University </a:t>
            </a:r>
            <a:br>
              <a:rPr lang="en-AU" kern="0" dirty="0">
                <a:solidFill>
                  <a:srgbClr val="664D8C"/>
                </a:solidFill>
                <a:latin typeface="Arial" panose="020B0604020202020204" pitchFamily="34" charset="0"/>
                <a:ea typeface="Lato" panose="020F0502020204030203" pitchFamily="34" charset="0"/>
                <a:cs typeface="Arial" panose="020B0604020202020204" pitchFamily="34" charset="0"/>
              </a:rPr>
            </a:br>
            <a:r>
              <a:rPr lang="en-AU" sz="1800" kern="0" dirty="0">
                <a:solidFill>
                  <a:srgbClr val="664D8C"/>
                </a:solidFill>
                <a:latin typeface="Arial" panose="020B0604020202020204" pitchFamily="34" charset="0"/>
                <a:ea typeface="Lato" panose="020F0502020204030203" pitchFamily="34" charset="0"/>
                <a:cs typeface="Arial" panose="020B0604020202020204" pitchFamily="34" charset="0"/>
              </a:rPr>
              <a:t>(natasha.todorov@mq.edu.au)</a:t>
            </a:r>
            <a:br>
              <a:rPr lang="en-AU" kern="0" dirty="0">
                <a:solidFill>
                  <a:srgbClr val="664D8C"/>
                </a:solidFill>
                <a:latin typeface="Arial" panose="020B0604020202020204" pitchFamily="34" charset="0"/>
                <a:ea typeface="Lato" panose="020F0502020204030203" pitchFamily="34" charset="0"/>
                <a:cs typeface="Arial" panose="020B0604020202020204" pitchFamily="34" charset="0"/>
              </a:rPr>
            </a:br>
            <a:endParaRPr lang="en-AU" kern="0" dirty="0">
              <a:solidFill>
                <a:srgbClr val="664D8C"/>
              </a:solidFill>
              <a:latin typeface="Arial" panose="020B0604020202020204" pitchFamily="34" charset="0"/>
              <a:ea typeface="Lato" panose="020F0502020204030203" pitchFamily="34" charset="0"/>
              <a:cs typeface="Arial" panose="020B0604020202020204" pitchFamily="34" charset="0"/>
            </a:endParaRPr>
          </a:p>
        </p:txBody>
      </p:sp>
      <p:sp>
        <p:nvSpPr>
          <p:cNvPr id="3" name="Arrow: Up 2" descr="arrow pointing to the word &quot;HOW&quot; in the phrase &quot;UDL in Action: the WHAT, The WHY and the HOW&quot;">
            <a:extLst>
              <a:ext uri="{FF2B5EF4-FFF2-40B4-BE49-F238E27FC236}">
                <a16:creationId xmlns:a16="http://schemas.microsoft.com/office/drawing/2014/main" id="{DA49B5D2-4A0C-0C7E-3E6C-E97A12079FCA}"/>
              </a:ext>
            </a:extLst>
          </p:cNvPr>
          <p:cNvSpPr/>
          <p:nvPr/>
        </p:nvSpPr>
        <p:spPr>
          <a:xfrm>
            <a:off x="8389620" y="6199632"/>
            <a:ext cx="205740" cy="1828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D8A6-8F88-0677-7627-7BACFD97CCC2}"/>
              </a:ext>
            </a:extLst>
          </p:cNvPr>
          <p:cNvSpPr>
            <a:spLocks noGrp="1"/>
          </p:cNvSpPr>
          <p:nvPr>
            <p:ph type="title"/>
          </p:nvPr>
        </p:nvSpPr>
        <p:spPr>
          <a:xfrm>
            <a:off x="609600" y="4"/>
            <a:ext cx="8534400" cy="1378856"/>
          </a:xfrm>
        </p:spPr>
        <p:txBody>
          <a:bodyPr/>
          <a:lstStyle/>
          <a:p>
            <a:r>
              <a:rPr lang="en-AU" b="1" dirty="0"/>
              <a:t>TIP 4: Encouraging academic resilience and </a:t>
            </a:r>
            <a:br>
              <a:rPr lang="en-AU" b="1" dirty="0"/>
            </a:br>
            <a:r>
              <a:rPr lang="en-AU" b="1" dirty="0"/>
              <a:t>explaining the role of generic skills</a:t>
            </a:r>
          </a:p>
        </p:txBody>
      </p:sp>
      <p:sp>
        <p:nvSpPr>
          <p:cNvPr id="6" name="Slide Number Placeholder 5">
            <a:extLst>
              <a:ext uri="{FF2B5EF4-FFF2-40B4-BE49-F238E27FC236}">
                <a16:creationId xmlns:a16="http://schemas.microsoft.com/office/drawing/2014/main" id="{117CC685-D9B7-6F51-C064-AF36AD3037AB}"/>
              </a:ext>
            </a:extLst>
          </p:cNvPr>
          <p:cNvSpPr>
            <a:spLocks noGrp="1"/>
          </p:cNvSpPr>
          <p:nvPr>
            <p:ph type="sldNum" sz="quarter" idx="10"/>
          </p:nvPr>
        </p:nvSpPr>
        <p:spPr/>
        <p:txBody>
          <a:bodyPr/>
          <a:lstStyle/>
          <a:p>
            <a:fld id="{02B5FB22-ED0F-4E8B-BAE3-A6E292471210}" type="slidenum">
              <a:rPr lang="en-AU" smtClean="0"/>
              <a:t>10</a:t>
            </a:fld>
            <a:endParaRPr lang="en-AU" dirty="0"/>
          </a:p>
        </p:txBody>
      </p:sp>
      <p:sp>
        <p:nvSpPr>
          <p:cNvPr id="5" name="Content Placeholder 4">
            <a:extLst>
              <a:ext uri="{FF2B5EF4-FFF2-40B4-BE49-F238E27FC236}">
                <a16:creationId xmlns:a16="http://schemas.microsoft.com/office/drawing/2014/main" id="{D0054B09-2091-6221-7403-2A21743C8F46}"/>
              </a:ext>
            </a:extLst>
          </p:cNvPr>
          <p:cNvSpPr>
            <a:spLocks noGrp="1"/>
          </p:cNvSpPr>
          <p:nvPr>
            <p:ph sz="quarter" idx="30"/>
          </p:nvPr>
        </p:nvSpPr>
        <p:spPr>
          <a:xfrm>
            <a:off x="148408" y="1303870"/>
            <a:ext cx="5562002" cy="4804226"/>
          </a:xfrm>
        </p:spPr>
        <p:txBody>
          <a:bodyPr/>
          <a:lstStyle/>
          <a:p>
            <a:r>
              <a:rPr lang="it-IT" sz="2000" b="1" kern="0" dirty="0">
                <a:solidFill>
                  <a:srgbClr val="002060"/>
                </a:solidFill>
                <a:latin typeface="Calibri" panose="020F0502020204030204" pitchFamily="34" charset="0"/>
                <a:ea typeface="Calibri" panose="020F0502020204030204" pitchFamily="34" charset="0"/>
              </a:rPr>
              <a:t>   </a:t>
            </a:r>
            <a:r>
              <a:rPr lang="it-IT" sz="2000" b="1" kern="0" dirty="0">
                <a:solidFill>
                  <a:srgbClr val="002060"/>
                </a:solidFill>
                <a:latin typeface="+mj-lt"/>
                <a:ea typeface="Calibri" panose="020F0502020204030204" pitchFamily="34" charset="0"/>
              </a:rPr>
              <a:t> We provide a scaffold for</a:t>
            </a:r>
            <a:r>
              <a:rPr lang="it-IT" sz="2000" kern="0" dirty="0">
                <a:solidFill>
                  <a:srgbClr val="002060"/>
                </a:solidFill>
                <a:effectLst/>
                <a:latin typeface="+mj-lt"/>
                <a:ea typeface="Calibri" panose="020F0502020204030204" pitchFamily="34" charset="0"/>
              </a:rPr>
              <a:t> </a:t>
            </a:r>
            <a:r>
              <a:rPr lang="it-IT" sz="2000" b="1" kern="0" dirty="0">
                <a:solidFill>
                  <a:srgbClr val="002060"/>
                </a:solidFill>
                <a:effectLst/>
                <a:latin typeface="+mj-lt"/>
                <a:ea typeface="Calibri" panose="020F0502020204030204" pitchFamily="34" charset="0"/>
              </a:rPr>
              <a:t>“3 steps to success” </a:t>
            </a:r>
            <a:br>
              <a:rPr lang="it-IT" sz="2000" b="1" kern="0" dirty="0">
                <a:solidFill>
                  <a:srgbClr val="002060"/>
                </a:solidFill>
                <a:effectLst/>
                <a:latin typeface="+mj-lt"/>
                <a:ea typeface="Calibri" panose="020F0502020204030204" pitchFamily="34" charset="0"/>
              </a:rPr>
            </a:br>
            <a:r>
              <a:rPr lang="it-IT" sz="2000" b="1" kern="0" dirty="0">
                <a:solidFill>
                  <a:srgbClr val="002060"/>
                </a:solidFill>
                <a:effectLst/>
                <a:latin typeface="+mj-lt"/>
                <a:ea typeface="Calibri" panose="020F0502020204030204" pitchFamily="34" charset="0"/>
              </a:rPr>
              <a:t>at Uni</a:t>
            </a:r>
            <a:r>
              <a:rPr lang="it-IT" sz="2000" kern="0" dirty="0">
                <a:effectLst/>
                <a:latin typeface="+mj-lt"/>
                <a:ea typeface="Calibri" panose="020F0502020204030204" pitchFamily="34" charset="0"/>
              </a:rPr>
              <a:t> which </a:t>
            </a:r>
            <a:r>
              <a:rPr lang="it-IT" sz="2000" kern="0" dirty="0">
                <a:latin typeface="+mj-lt"/>
                <a:ea typeface="Calibri" panose="020F0502020204030204" pitchFamily="34" charset="0"/>
              </a:rPr>
              <a:t>describes a process for incorporating</a:t>
            </a:r>
            <a:br>
              <a:rPr lang="it-IT" sz="2000" kern="0" dirty="0">
                <a:latin typeface="+mj-lt"/>
                <a:ea typeface="Calibri" panose="020F0502020204030204" pitchFamily="34" charset="0"/>
              </a:rPr>
            </a:br>
            <a:r>
              <a:rPr lang="it-IT" sz="2000" kern="0" dirty="0">
                <a:effectLst/>
                <a:latin typeface="+mj-lt"/>
                <a:ea typeface="Calibri" panose="020F0502020204030204" pitchFamily="34" charset="0"/>
              </a:rPr>
              <a:t>generic skills into day-to-day academic activity</a:t>
            </a:r>
            <a:br>
              <a:rPr lang="it-IT" sz="2000" kern="0" dirty="0">
                <a:effectLst/>
                <a:latin typeface="+mj-lt"/>
                <a:ea typeface="Calibri" panose="020F0502020204030204" pitchFamily="34" charset="0"/>
              </a:rPr>
            </a:br>
            <a:r>
              <a:rPr lang="it-IT" sz="2000" kern="0" dirty="0">
                <a:effectLst/>
                <a:latin typeface="+mj-lt"/>
                <a:ea typeface="Calibri" panose="020F0502020204030204" pitchFamily="34" charset="0"/>
              </a:rPr>
              <a:t>and </a:t>
            </a:r>
            <a:r>
              <a:rPr lang="it-IT" sz="2000" kern="0" dirty="0">
                <a:latin typeface="+mj-lt"/>
                <a:ea typeface="Calibri" panose="020F0502020204030204" pitchFamily="34" charset="0"/>
              </a:rPr>
              <a:t>then we </a:t>
            </a:r>
            <a:r>
              <a:rPr lang="it-IT" sz="2000" u="sng" kern="0" dirty="0">
                <a:effectLst/>
                <a:latin typeface="+mj-lt"/>
                <a:ea typeface="Calibri" panose="020F0502020204030204" pitchFamily="34" charset="0"/>
              </a:rPr>
              <a:t>teach</a:t>
            </a:r>
            <a:r>
              <a:rPr lang="it-IT" sz="2000" kern="0" dirty="0">
                <a:effectLst/>
                <a:latin typeface="+mj-lt"/>
                <a:ea typeface="Calibri" panose="020F0502020204030204" pitchFamily="34" charset="0"/>
              </a:rPr>
              <a:t> those skills:</a:t>
            </a:r>
            <a:br>
              <a:rPr lang="it-IT" sz="2000" kern="0" dirty="0">
                <a:effectLst/>
                <a:latin typeface="+mj-lt"/>
                <a:ea typeface="Calibri" panose="020F0502020204030204" pitchFamily="34" charset="0"/>
              </a:rPr>
            </a:br>
            <a:endParaRPr lang="it-IT" sz="2000" kern="0" dirty="0">
              <a:effectLst/>
              <a:latin typeface="+mj-lt"/>
              <a:ea typeface="Calibri" panose="020F0502020204030204" pitchFamily="34" charset="0"/>
            </a:endParaRPr>
          </a:p>
          <a:p>
            <a:pPr marL="285750" indent="-285750">
              <a:buFont typeface="Arial" panose="020B0604020202020204" pitchFamily="34" charset="0"/>
              <a:buChar char="•"/>
            </a:pPr>
            <a:r>
              <a:rPr lang="it-IT" sz="2000" kern="0" dirty="0">
                <a:latin typeface="+mj-lt"/>
                <a:ea typeface="Calibri" panose="020F0502020204030204" pitchFamily="34" charset="0"/>
              </a:rPr>
              <a:t>b</a:t>
            </a:r>
            <a:r>
              <a:rPr lang="it-IT" sz="2000" kern="0" dirty="0">
                <a:effectLst/>
                <a:latin typeface="+mj-lt"/>
                <a:ea typeface="Calibri" panose="020F0502020204030204" pitchFamily="34" charset="0"/>
              </a:rPr>
              <a:t>uilding connection with others and connections with</a:t>
            </a:r>
            <a:br>
              <a:rPr lang="it-IT" sz="2000" kern="0" dirty="0">
                <a:effectLst/>
                <a:latin typeface="+mj-lt"/>
                <a:ea typeface="Calibri" panose="020F0502020204030204" pitchFamily="34" charset="0"/>
              </a:rPr>
            </a:br>
            <a:r>
              <a:rPr lang="it-IT" sz="2000" kern="0" dirty="0">
                <a:effectLst/>
                <a:latin typeface="+mj-lt"/>
                <a:ea typeface="Calibri" panose="020F0502020204030204" pitchFamily="34" charset="0"/>
              </a:rPr>
              <a:t>the content of the unit using </a:t>
            </a:r>
            <a:r>
              <a:rPr lang="it-IT" sz="2000" b="1" kern="0" dirty="0">
                <a:effectLst/>
                <a:latin typeface="+mj-lt"/>
                <a:ea typeface="Calibri" panose="020F0502020204030204" pitchFamily="34" charset="0"/>
              </a:rPr>
              <a:t>active learning</a:t>
            </a:r>
            <a:r>
              <a:rPr lang="it-IT" sz="2000" kern="0" dirty="0">
                <a:effectLst/>
                <a:latin typeface="+mj-lt"/>
                <a:ea typeface="Calibri" panose="020F0502020204030204" pitchFamily="34" charset="0"/>
              </a:rPr>
              <a:t> strategies</a:t>
            </a:r>
          </a:p>
          <a:p>
            <a:pPr marL="285750" indent="-285750">
              <a:buFont typeface="Arial" panose="020B0604020202020204" pitchFamily="34" charset="0"/>
              <a:buChar char="•"/>
            </a:pPr>
            <a:r>
              <a:rPr lang="it-IT" sz="2000" kern="0" dirty="0">
                <a:latin typeface="+mj-lt"/>
                <a:ea typeface="Calibri" panose="020F0502020204030204" pitchFamily="34" charset="0"/>
              </a:rPr>
              <a:t>a</a:t>
            </a:r>
            <a:r>
              <a:rPr lang="it-IT" sz="2000" kern="0" dirty="0">
                <a:effectLst/>
                <a:latin typeface="+mj-lt"/>
                <a:ea typeface="Calibri" panose="020F0502020204030204" pitchFamily="34" charset="0"/>
              </a:rPr>
              <a:t>cademic </a:t>
            </a:r>
            <a:r>
              <a:rPr lang="it-IT" sz="2000" b="1" kern="0" dirty="0">
                <a:effectLst/>
                <a:latin typeface="+mj-lt"/>
                <a:ea typeface="Calibri" panose="020F0502020204030204" pitchFamily="34" charset="0"/>
              </a:rPr>
              <a:t>self reflection</a:t>
            </a:r>
            <a:r>
              <a:rPr lang="it-IT" sz="2000" kern="0" dirty="0">
                <a:effectLst/>
                <a:latin typeface="+mj-lt"/>
                <a:ea typeface="Calibri" panose="020F0502020204030204" pitchFamily="34" charset="0"/>
              </a:rPr>
              <a:t> and </a:t>
            </a:r>
          </a:p>
          <a:p>
            <a:pPr marL="285750" indent="-285750">
              <a:buFont typeface="Arial" panose="020B0604020202020204" pitchFamily="34" charset="0"/>
              <a:buChar char="•"/>
            </a:pPr>
            <a:r>
              <a:rPr lang="it-IT" sz="2000" kern="0" dirty="0">
                <a:effectLst/>
                <a:latin typeface="+mj-lt"/>
                <a:ea typeface="Calibri" panose="020F0502020204030204" pitchFamily="34" charset="0"/>
              </a:rPr>
              <a:t>actively </a:t>
            </a:r>
            <a:r>
              <a:rPr lang="it-IT" sz="2000" b="1" kern="0" dirty="0">
                <a:effectLst/>
                <a:latin typeface="+mj-lt"/>
                <a:ea typeface="Calibri" panose="020F0502020204030204" pitchFamily="34" charset="0"/>
              </a:rPr>
              <a:t>seeking assistance</a:t>
            </a:r>
          </a:p>
          <a:p>
            <a:br>
              <a:rPr lang="it-IT" sz="2000" dirty="0">
                <a:latin typeface="+mj-lt"/>
                <a:ea typeface="Calibri" panose="020F0502020204030204" pitchFamily="34" charset="0"/>
              </a:rPr>
            </a:br>
            <a:r>
              <a:rPr lang="it-IT" sz="2000" dirty="0">
                <a:latin typeface="+mj-lt"/>
                <a:ea typeface="Calibri" panose="020F0502020204030204" pitchFamily="34" charset="0"/>
              </a:rPr>
              <a:t>            </a:t>
            </a:r>
            <a:r>
              <a:rPr lang="it-IT" sz="2000" kern="0" dirty="0">
                <a:latin typeface="+mj-lt"/>
                <a:ea typeface="Calibri" panose="020F0502020204030204" pitchFamily="34" charset="0"/>
              </a:rPr>
              <a:t>To encourage and make finding assistance easier I </a:t>
            </a:r>
            <a:br>
              <a:rPr lang="en-AU" sz="2000" kern="0" dirty="0">
                <a:latin typeface="+mj-lt"/>
                <a:ea typeface="Calibri" panose="020F0502020204030204" pitchFamily="34" charset="0"/>
              </a:rPr>
            </a:br>
            <a:r>
              <a:rPr lang="en-AU" sz="2000" kern="0" dirty="0">
                <a:latin typeface="+mj-lt"/>
                <a:ea typeface="Calibri" panose="020F0502020204030204" pitchFamily="34" charset="0"/>
              </a:rPr>
              <a:t>            created a </a:t>
            </a:r>
            <a:r>
              <a:rPr lang="en-AU" sz="2000" b="1" kern="0" dirty="0">
                <a:latin typeface="+mj-lt"/>
                <a:ea typeface="Calibri" panose="020F0502020204030204" pitchFamily="34" charset="0"/>
              </a:rPr>
              <a:t>Student Support Services Hub</a:t>
            </a:r>
            <a:endParaRPr lang="it-IT" sz="2000" b="1" kern="0" dirty="0">
              <a:latin typeface="+mj-lt"/>
              <a:ea typeface="Calibri" panose="020F0502020204030204" pitchFamily="34" charset="0"/>
            </a:endParaRPr>
          </a:p>
        </p:txBody>
      </p:sp>
      <p:pic>
        <p:nvPicPr>
          <p:cNvPr id="13" name="Picture 5" descr="Image depicts the 3 steps to success at uni flowchart: Building connections, self reflection and finding asistance">
            <a:extLst>
              <a:ext uri="{FF2B5EF4-FFF2-40B4-BE49-F238E27FC236}">
                <a16:creationId xmlns:a16="http://schemas.microsoft.com/office/drawing/2014/main" id="{3FCBB949-66A1-8DE6-C2A0-B647B93735B3}"/>
              </a:ext>
            </a:extLst>
          </p:cNvPr>
          <p:cNvPicPr>
            <a:picLocks noGrp="1" noChangeAspect="1" noChangeArrowheads="1"/>
          </p:cNvPicPr>
          <p:nvPr>
            <p:ph sz="quarter" idx="31"/>
          </p:nvPr>
        </p:nvPicPr>
        <p:blipFill>
          <a:blip r:embed="rId3" cstate="print">
            <a:extLst>
              <a:ext uri="{28A0092B-C50C-407E-A947-70E740481C1C}">
                <a14:useLocalDpi xmlns:a14="http://schemas.microsoft.com/office/drawing/2010/main" val="0"/>
              </a:ext>
            </a:extLst>
          </a:blip>
          <a:srcRect/>
          <a:stretch>
            <a:fillRect/>
          </a:stretch>
        </p:blipFill>
        <p:spPr bwMode="auto">
          <a:xfrm>
            <a:off x="6766954" y="1981161"/>
            <a:ext cx="5276638" cy="2198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83379E8-E0DE-EB21-A3A8-46E49F792643}"/>
              </a:ext>
            </a:extLst>
          </p:cNvPr>
          <p:cNvSpPr txBox="1"/>
          <p:nvPr/>
        </p:nvSpPr>
        <p:spPr>
          <a:xfrm>
            <a:off x="8106311" y="4592548"/>
            <a:ext cx="3657600" cy="923330"/>
          </a:xfrm>
          <a:prstGeom prst="rect">
            <a:avLst/>
          </a:prstGeom>
          <a:noFill/>
        </p:spPr>
        <p:txBody>
          <a:bodyPr wrap="square" rtlCol="0">
            <a:spAutoFit/>
          </a:bodyPr>
          <a:lstStyle/>
          <a:p>
            <a:pPr lvl="0"/>
            <a:r>
              <a:rPr lang="it-IT" sz="1800" b="1">
                <a:solidFill>
                  <a:srgbClr val="C00000"/>
                </a:solidFill>
              </a:rPr>
              <a:t>Multiple Means of Representation</a:t>
            </a:r>
            <a:r>
              <a:rPr lang="it-IT" sz="1800">
                <a:solidFill>
                  <a:srgbClr val="C00000"/>
                </a:solidFill>
              </a:rPr>
              <a:t> </a:t>
            </a:r>
            <a:br>
              <a:rPr lang="it-IT" sz="1800">
                <a:solidFill>
                  <a:srgbClr val="C00000"/>
                </a:solidFill>
              </a:rPr>
            </a:br>
            <a:r>
              <a:rPr lang="it-IT" sz="1800">
                <a:solidFill>
                  <a:srgbClr val="C00000"/>
                </a:solidFill>
              </a:rPr>
              <a:t>(UDL Checkpoint 2.5)</a:t>
            </a:r>
            <a:endParaRPr lang="en-AU" sz="1800" dirty="0">
              <a:solidFill>
                <a:srgbClr val="C00000"/>
              </a:solidFill>
            </a:endParaRPr>
          </a:p>
        </p:txBody>
      </p:sp>
    </p:spTree>
    <p:extLst>
      <p:ext uri="{BB962C8B-B14F-4D97-AF65-F5344CB8AC3E}">
        <p14:creationId xmlns:p14="http://schemas.microsoft.com/office/powerpoint/2010/main" val="309474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D68B-CE8A-0F80-5369-8599E2E945E1}"/>
              </a:ext>
            </a:extLst>
          </p:cNvPr>
          <p:cNvSpPr>
            <a:spLocks noGrp="1"/>
          </p:cNvSpPr>
          <p:nvPr>
            <p:ph type="title"/>
          </p:nvPr>
        </p:nvSpPr>
        <p:spPr>
          <a:xfrm>
            <a:off x="609600" y="4"/>
            <a:ext cx="8534400" cy="1311961"/>
          </a:xfrm>
        </p:spPr>
        <p:txBody>
          <a:bodyPr/>
          <a:lstStyle/>
          <a:p>
            <a:r>
              <a:rPr lang="en-AU" b="1" dirty="0">
                <a:latin typeface="Century Gothic" panose="020B0502020202020204" pitchFamily="34" charset="0"/>
              </a:rPr>
              <a:t>TIP 5: Make help easy to find help</a:t>
            </a:r>
          </a:p>
        </p:txBody>
      </p:sp>
      <p:sp>
        <p:nvSpPr>
          <p:cNvPr id="3" name="Slide Number Placeholder 2">
            <a:extLst>
              <a:ext uri="{FF2B5EF4-FFF2-40B4-BE49-F238E27FC236}">
                <a16:creationId xmlns:a16="http://schemas.microsoft.com/office/drawing/2014/main" id="{6C5B1D36-D685-55B0-2465-249E4F89A38B}"/>
              </a:ext>
              <a:ext uri="{C183D7F6-B498-43B3-948B-1728B52AA6E4}">
                <adec:decorative xmlns:adec="http://schemas.microsoft.com/office/drawing/2017/decorative" val="1"/>
              </a:ext>
            </a:extLst>
          </p:cNvPr>
          <p:cNvSpPr>
            <a:spLocks noGrp="1"/>
          </p:cNvSpPr>
          <p:nvPr>
            <p:ph type="sldNum" sz="quarter" idx="10"/>
          </p:nvPr>
        </p:nvSpPr>
        <p:spPr/>
        <p:txBody>
          <a:bodyPr/>
          <a:lstStyle/>
          <a:p>
            <a:fld id="{02B5FB22-ED0F-4E8B-BAE3-A6E292471210}" type="slidenum">
              <a:rPr lang="en-AU" smtClean="0"/>
              <a:t>11</a:t>
            </a:fld>
            <a:endParaRPr lang="en-AU" dirty="0"/>
          </a:p>
        </p:txBody>
      </p:sp>
      <p:pic>
        <p:nvPicPr>
          <p:cNvPr id="7" name="Content Placeholder 6" descr="Screenshot of the first page of the Student Support Services Hub including a peek at the chapter headings.">
            <a:extLst>
              <a:ext uri="{FF2B5EF4-FFF2-40B4-BE49-F238E27FC236}">
                <a16:creationId xmlns:a16="http://schemas.microsoft.com/office/drawing/2014/main" id="{8E8957F3-5CBE-532B-A687-787171F36EC1}"/>
              </a:ext>
            </a:extLst>
          </p:cNvPr>
          <p:cNvPicPr>
            <a:picLocks noGrp="1" noChangeAspect="1"/>
          </p:cNvPicPr>
          <p:nvPr>
            <p:ph sz="quarter" idx="30"/>
          </p:nvPr>
        </p:nvPicPr>
        <p:blipFill>
          <a:blip r:embed="rId3" cstate="print">
            <a:extLst>
              <a:ext uri="{28A0092B-C50C-407E-A947-70E740481C1C}">
                <a14:useLocalDpi xmlns:a14="http://schemas.microsoft.com/office/drawing/2010/main" val="0"/>
              </a:ext>
            </a:extLst>
          </a:blip>
          <a:stretch>
            <a:fillRect/>
          </a:stretch>
        </p:blipFill>
        <p:spPr>
          <a:xfrm>
            <a:off x="314955" y="1976799"/>
            <a:ext cx="5685036" cy="2904401"/>
          </a:xfrm>
          <a:prstGeom prst="rect">
            <a:avLst/>
          </a:prstGeom>
        </p:spPr>
      </p:pic>
      <p:sp>
        <p:nvSpPr>
          <p:cNvPr id="6" name="Content Placeholder 5">
            <a:extLst>
              <a:ext uri="{FF2B5EF4-FFF2-40B4-BE49-F238E27FC236}">
                <a16:creationId xmlns:a16="http://schemas.microsoft.com/office/drawing/2014/main" id="{72C2B459-01FF-07CA-23A2-DCF1F8831910}"/>
              </a:ext>
            </a:extLst>
          </p:cNvPr>
          <p:cNvSpPr>
            <a:spLocks noGrp="1"/>
          </p:cNvSpPr>
          <p:nvPr>
            <p:ph sz="quarter" idx="31"/>
          </p:nvPr>
        </p:nvSpPr>
        <p:spPr>
          <a:xfrm>
            <a:off x="6192010" y="779775"/>
            <a:ext cx="5999989" cy="4706626"/>
          </a:xfrm>
        </p:spPr>
        <p:txBody>
          <a:bodyPr/>
          <a:lstStyle/>
          <a:p>
            <a:r>
              <a:rPr lang="en-US" sz="2000" b="1" dirty="0">
                <a:ln>
                  <a:noFill/>
                </a:ln>
                <a:solidFill>
                  <a:srgbClr val="C00000"/>
                </a:solidFill>
                <a:effectLst/>
                <a:latin typeface="+mn-lt"/>
                <a:ea typeface="Arial Unicode MS"/>
                <a:cs typeface="Arial Unicode MS"/>
              </a:rPr>
              <a:t>Creating a Student Support Hub</a:t>
            </a:r>
            <a:r>
              <a:rPr lang="en-US" sz="2000" dirty="0">
                <a:ln>
                  <a:noFill/>
                </a:ln>
                <a:solidFill>
                  <a:srgbClr val="C00000"/>
                </a:solidFill>
                <a:effectLst/>
                <a:latin typeface="+mn-lt"/>
                <a:ea typeface="Arial Unicode MS"/>
                <a:cs typeface="Arial Unicode MS"/>
              </a:rPr>
              <a:t> </a:t>
            </a:r>
            <a:br>
              <a:rPr lang="en-US" sz="2000" dirty="0">
                <a:ln>
                  <a:noFill/>
                </a:ln>
                <a:solidFill>
                  <a:srgbClr val="C00000"/>
                </a:solidFill>
                <a:effectLst/>
                <a:latin typeface="+mn-lt"/>
                <a:ea typeface="Arial Unicode MS"/>
                <a:cs typeface="Arial Unicode MS"/>
              </a:rPr>
            </a:br>
            <a:r>
              <a:rPr lang="en-US" sz="2000" dirty="0">
                <a:ln>
                  <a:noFill/>
                </a:ln>
                <a:solidFill>
                  <a:srgbClr val="C00000"/>
                </a:solidFill>
                <a:effectLst/>
                <a:latin typeface="+mn-lt"/>
                <a:ea typeface="Arial Unicode MS"/>
                <a:cs typeface="Arial Unicode MS"/>
              </a:rPr>
              <a:t>(UDL Checkpoint 8.3).</a:t>
            </a:r>
            <a:endParaRPr lang="en-US" sz="2000" dirty="0">
              <a:solidFill>
                <a:srgbClr val="C00000"/>
              </a:solidFill>
              <a:latin typeface="+mn-lt"/>
              <a:ea typeface="Arial Unicode MS"/>
              <a:cs typeface="Arial Unicode MS"/>
            </a:endParaRPr>
          </a:p>
          <a:p>
            <a:pPr marL="342900" indent="-342900">
              <a:buFont typeface="Symbol" panose="05050102010706020507" pitchFamily="18" charset="2"/>
              <a:buChar char=""/>
            </a:pPr>
            <a:r>
              <a:rPr lang="it-IT" sz="2000" dirty="0">
                <a:ln>
                  <a:noFill/>
                </a:ln>
                <a:solidFill>
                  <a:srgbClr val="000000"/>
                </a:solidFill>
                <a:effectLst/>
                <a:latin typeface="+mn-lt"/>
                <a:ea typeface="Arial Unicode MS"/>
                <a:cs typeface="Arial Unicode MS"/>
              </a:rPr>
              <a:t>Students who suffer anxiety, panic, or trauma are </a:t>
            </a:r>
            <a:br>
              <a:rPr lang="it-IT" sz="2000" dirty="0">
                <a:ln>
                  <a:noFill/>
                </a:ln>
                <a:solidFill>
                  <a:srgbClr val="000000"/>
                </a:solidFill>
                <a:effectLst/>
                <a:latin typeface="+mn-lt"/>
                <a:ea typeface="Arial Unicode MS"/>
                <a:cs typeface="Arial Unicode MS"/>
              </a:rPr>
            </a:br>
            <a:r>
              <a:rPr lang="it-IT" sz="2000" dirty="0">
                <a:ln>
                  <a:noFill/>
                </a:ln>
                <a:solidFill>
                  <a:srgbClr val="000000"/>
                </a:solidFill>
                <a:effectLst/>
                <a:latin typeface="+mn-lt"/>
                <a:ea typeface="Arial Unicode MS"/>
                <a:cs typeface="Arial Unicode MS"/>
              </a:rPr>
              <a:t>often unable to search for information themselves </a:t>
            </a:r>
            <a:br>
              <a:rPr lang="it-IT" sz="2000" dirty="0">
                <a:ln>
                  <a:noFill/>
                </a:ln>
                <a:solidFill>
                  <a:srgbClr val="000000"/>
                </a:solidFill>
                <a:effectLst/>
                <a:latin typeface="+mn-lt"/>
                <a:ea typeface="Arial Unicode MS"/>
                <a:cs typeface="Arial Unicode MS"/>
              </a:rPr>
            </a:br>
            <a:r>
              <a:rPr lang="it-IT" sz="2000" dirty="0">
                <a:ln>
                  <a:noFill/>
                </a:ln>
                <a:solidFill>
                  <a:srgbClr val="000000"/>
                </a:solidFill>
                <a:effectLst/>
                <a:latin typeface="+mn-lt"/>
                <a:ea typeface="Arial Unicode MS"/>
                <a:cs typeface="Arial Unicode MS"/>
              </a:rPr>
              <a:t>so having </a:t>
            </a:r>
            <a:r>
              <a:rPr lang="it-IT" sz="2000" b="1" dirty="0">
                <a:ln>
                  <a:noFill/>
                </a:ln>
                <a:solidFill>
                  <a:srgbClr val="000000"/>
                </a:solidFill>
                <a:effectLst/>
                <a:latin typeface="+mn-lt"/>
                <a:ea typeface="Arial Unicode MS"/>
                <a:cs typeface="Arial Unicode MS"/>
              </a:rPr>
              <a:t>all that information in one place </a:t>
            </a:r>
            <a:br>
              <a:rPr lang="it-IT" sz="2000" b="1" dirty="0">
                <a:ln>
                  <a:noFill/>
                </a:ln>
                <a:solidFill>
                  <a:srgbClr val="000000"/>
                </a:solidFill>
                <a:effectLst/>
                <a:latin typeface="+mn-lt"/>
                <a:ea typeface="Arial Unicode MS"/>
                <a:cs typeface="Arial Unicode MS"/>
              </a:rPr>
            </a:br>
            <a:r>
              <a:rPr lang="it-IT" sz="2000" b="1" dirty="0">
                <a:ln>
                  <a:noFill/>
                </a:ln>
                <a:solidFill>
                  <a:srgbClr val="000000"/>
                </a:solidFill>
                <a:effectLst/>
                <a:latin typeface="+mn-lt"/>
                <a:ea typeface="Arial Unicode MS"/>
                <a:cs typeface="Arial Unicode MS"/>
              </a:rPr>
              <a:t>reduces the cognitive load</a:t>
            </a:r>
            <a:r>
              <a:rPr lang="it-IT" sz="2000" dirty="0">
                <a:ln>
                  <a:noFill/>
                </a:ln>
                <a:solidFill>
                  <a:srgbClr val="000000"/>
                </a:solidFill>
                <a:effectLst/>
                <a:latin typeface="+mn-lt"/>
                <a:ea typeface="Arial Unicode MS"/>
                <a:cs typeface="Arial Unicode MS"/>
              </a:rPr>
              <a:t> when stressed.</a:t>
            </a:r>
            <a:br>
              <a:rPr lang="it-IT" sz="2000" dirty="0">
                <a:ln>
                  <a:noFill/>
                </a:ln>
                <a:solidFill>
                  <a:srgbClr val="000000"/>
                </a:solidFill>
                <a:effectLst/>
                <a:latin typeface="+mn-lt"/>
                <a:ea typeface="Arial Unicode MS"/>
                <a:cs typeface="Arial Unicode MS"/>
              </a:rPr>
            </a:br>
            <a:endParaRPr lang="it-IT" sz="2000" dirty="0">
              <a:ln>
                <a:noFill/>
              </a:ln>
              <a:solidFill>
                <a:srgbClr val="000000"/>
              </a:solidFill>
              <a:effectLst/>
              <a:latin typeface="+mn-lt"/>
              <a:ea typeface="Arial Unicode MS"/>
              <a:cs typeface="Arial Unicode MS"/>
            </a:endParaRPr>
          </a:p>
          <a:p>
            <a:pPr marL="342900" indent="-342900">
              <a:buFont typeface="Symbol" panose="05050102010706020507" pitchFamily="18" charset="2"/>
              <a:buChar char=""/>
            </a:pPr>
            <a:r>
              <a:rPr lang="it-IT" sz="2000" dirty="0">
                <a:solidFill>
                  <a:srgbClr val="000000"/>
                </a:solidFill>
                <a:latin typeface="+mn-lt"/>
                <a:ea typeface="Arial Unicode MS"/>
                <a:cs typeface="Arial Unicode MS"/>
              </a:rPr>
              <a:t>The Student Support Hub includes </a:t>
            </a:r>
            <a:r>
              <a:rPr lang="it-IT" sz="2000" b="1" dirty="0">
                <a:solidFill>
                  <a:schemeClr val="tx1"/>
                </a:solidFill>
                <a:latin typeface="+mn-lt"/>
                <a:ea typeface="Arial Unicode MS"/>
                <a:cs typeface="Arial Unicode MS"/>
              </a:rPr>
              <a:t>Technical</a:t>
            </a:r>
            <a:r>
              <a:rPr lang="it-IT" sz="2000" dirty="0">
                <a:solidFill>
                  <a:srgbClr val="000000"/>
                </a:solidFill>
                <a:latin typeface="+mn-lt"/>
                <a:ea typeface="Arial Unicode MS"/>
                <a:cs typeface="Arial Unicode MS"/>
              </a:rPr>
              <a:t>, </a:t>
            </a:r>
            <a:br>
              <a:rPr lang="it-IT" sz="2000" dirty="0">
                <a:solidFill>
                  <a:srgbClr val="000000"/>
                </a:solidFill>
                <a:latin typeface="+mn-lt"/>
                <a:ea typeface="Arial Unicode MS"/>
                <a:cs typeface="Arial Unicode MS"/>
              </a:rPr>
            </a:br>
            <a:r>
              <a:rPr lang="it-IT" sz="2000" b="1" dirty="0">
                <a:solidFill>
                  <a:srgbClr val="000000"/>
                </a:solidFill>
                <a:latin typeface="+mn-lt"/>
                <a:ea typeface="Arial Unicode MS"/>
                <a:cs typeface="Arial Unicode MS"/>
              </a:rPr>
              <a:t>Academic</a:t>
            </a:r>
            <a:r>
              <a:rPr lang="it-IT" sz="2000" dirty="0">
                <a:solidFill>
                  <a:srgbClr val="000000"/>
                </a:solidFill>
                <a:latin typeface="+mn-lt"/>
                <a:ea typeface="Arial Unicode MS"/>
                <a:cs typeface="Arial Unicode MS"/>
              </a:rPr>
              <a:t>, </a:t>
            </a:r>
            <a:r>
              <a:rPr lang="it-IT" sz="2000" b="1" dirty="0">
                <a:solidFill>
                  <a:srgbClr val="000000"/>
                </a:solidFill>
                <a:latin typeface="+mn-lt"/>
                <a:ea typeface="Arial Unicode MS"/>
                <a:cs typeface="Arial Unicode MS"/>
              </a:rPr>
              <a:t>Personal</a:t>
            </a:r>
            <a:r>
              <a:rPr lang="it-IT" sz="2000" dirty="0">
                <a:solidFill>
                  <a:srgbClr val="000000"/>
                </a:solidFill>
                <a:latin typeface="+mn-lt"/>
                <a:ea typeface="Arial Unicode MS"/>
                <a:cs typeface="Arial Unicode MS"/>
              </a:rPr>
              <a:t> and </a:t>
            </a:r>
            <a:r>
              <a:rPr lang="it-IT" sz="2000" b="1" dirty="0">
                <a:solidFill>
                  <a:srgbClr val="000000"/>
                </a:solidFill>
                <a:latin typeface="+mn-lt"/>
                <a:ea typeface="Arial Unicode MS"/>
                <a:cs typeface="Arial Unicode MS"/>
              </a:rPr>
              <a:t>Crisis</a:t>
            </a:r>
            <a:r>
              <a:rPr lang="it-IT" sz="2000" dirty="0">
                <a:solidFill>
                  <a:srgbClr val="000000"/>
                </a:solidFill>
                <a:latin typeface="+mn-lt"/>
                <a:ea typeface="Arial Unicode MS"/>
                <a:cs typeface="Arial Unicode MS"/>
              </a:rPr>
              <a:t> support</a:t>
            </a:r>
            <a:br>
              <a:rPr lang="it-IT" sz="2000" dirty="0">
                <a:ln>
                  <a:noFill/>
                </a:ln>
                <a:solidFill>
                  <a:srgbClr val="000000"/>
                </a:solidFill>
                <a:effectLst/>
                <a:latin typeface="+mn-lt"/>
                <a:ea typeface="Arial Unicode MS"/>
                <a:cs typeface="Arial Unicode MS"/>
              </a:rPr>
            </a:br>
            <a:endParaRPr lang="it-IT" sz="2000" dirty="0">
              <a:ln>
                <a:noFill/>
              </a:ln>
              <a:solidFill>
                <a:srgbClr val="000000"/>
              </a:solidFill>
              <a:effectLst/>
              <a:latin typeface="+mn-lt"/>
              <a:ea typeface="Arial Unicode MS"/>
              <a:cs typeface="Arial Unicode MS"/>
            </a:endParaRPr>
          </a:p>
          <a:p>
            <a:pPr marL="342900" lvl="0" indent="-342900">
              <a:buFont typeface="Symbol" panose="05050102010706020507" pitchFamily="18" charset="2"/>
              <a:buChar char=""/>
            </a:pPr>
            <a:r>
              <a:rPr lang="it-IT" sz="2000" dirty="0">
                <a:ln>
                  <a:noFill/>
                </a:ln>
                <a:solidFill>
                  <a:srgbClr val="000000"/>
                </a:solidFill>
                <a:effectLst/>
                <a:latin typeface="+mn-lt"/>
                <a:ea typeface="Arial Unicode MS"/>
                <a:cs typeface="Arial Unicode MS"/>
              </a:rPr>
              <a:t>The Student Support Hub has resources </a:t>
            </a:r>
            <a:br>
              <a:rPr lang="it-IT" sz="2000" dirty="0">
                <a:ln>
                  <a:noFill/>
                </a:ln>
                <a:solidFill>
                  <a:srgbClr val="000000"/>
                </a:solidFill>
                <a:effectLst/>
                <a:latin typeface="+mn-lt"/>
                <a:ea typeface="Arial Unicode MS"/>
                <a:cs typeface="Arial Unicode MS"/>
              </a:rPr>
            </a:br>
            <a:r>
              <a:rPr lang="it-IT" sz="2000" dirty="0">
                <a:ln>
                  <a:noFill/>
                </a:ln>
                <a:solidFill>
                  <a:srgbClr val="000000"/>
                </a:solidFill>
                <a:effectLst/>
                <a:latin typeface="+mn-lt"/>
                <a:ea typeface="Arial Unicode MS"/>
                <a:cs typeface="Arial Unicode MS"/>
              </a:rPr>
              <a:t>for a number of diverse groups and has both </a:t>
            </a:r>
            <a:br>
              <a:rPr lang="it-IT" sz="2000" dirty="0">
                <a:ln>
                  <a:noFill/>
                </a:ln>
                <a:solidFill>
                  <a:srgbClr val="000000"/>
                </a:solidFill>
                <a:effectLst/>
                <a:latin typeface="+mn-lt"/>
                <a:ea typeface="Arial Unicode MS"/>
                <a:cs typeface="Arial Unicode MS"/>
              </a:rPr>
            </a:br>
            <a:r>
              <a:rPr lang="it-IT" sz="2000" dirty="0">
                <a:ln>
                  <a:noFill/>
                </a:ln>
                <a:solidFill>
                  <a:srgbClr val="000000"/>
                </a:solidFill>
                <a:effectLst/>
                <a:latin typeface="+mn-lt"/>
                <a:ea typeface="Arial Unicode MS"/>
                <a:cs typeface="Arial Unicode MS"/>
              </a:rPr>
              <a:t>Macquarie Uni based and non-university </a:t>
            </a:r>
            <a:br>
              <a:rPr lang="it-IT" sz="2000" dirty="0">
                <a:ln>
                  <a:noFill/>
                </a:ln>
                <a:solidFill>
                  <a:srgbClr val="000000"/>
                </a:solidFill>
                <a:effectLst/>
                <a:latin typeface="+mn-lt"/>
                <a:ea typeface="Arial Unicode MS"/>
                <a:cs typeface="Arial Unicode MS"/>
              </a:rPr>
            </a:br>
            <a:r>
              <a:rPr lang="it-IT" sz="2000" dirty="0">
                <a:ln>
                  <a:noFill/>
                </a:ln>
                <a:solidFill>
                  <a:srgbClr val="000000"/>
                </a:solidFill>
                <a:effectLst/>
                <a:latin typeface="+mn-lt"/>
                <a:ea typeface="Arial Unicode MS"/>
                <a:cs typeface="Arial Unicode MS"/>
              </a:rPr>
              <a:t>resources. Resources are available for students </a:t>
            </a:r>
            <a:br>
              <a:rPr lang="it-IT" sz="2000" dirty="0">
                <a:ln>
                  <a:noFill/>
                </a:ln>
                <a:solidFill>
                  <a:srgbClr val="000000"/>
                </a:solidFill>
                <a:effectLst/>
                <a:latin typeface="+mn-lt"/>
                <a:ea typeface="Arial Unicode MS"/>
                <a:cs typeface="Arial Unicode MS"/>
              </a:rPr>
            </a:br>
            <a:r>
              <a:rPr lang="it-IT" sz="2000" dirty="0">
                <a:ln>
                  <a:noFill/>
                </a:ln>
                <a:solidFill>
                  <a:srgbClr val="000000"/>
                </a:solidFill>
                <a:effectLst/>
                <a:latin typeface="+mn-lt"/>
                <a:ea typeface="Arial Unicode MS"/>
                <a:cs typeface="Arial Unicode MS"/>
              </a:rPr>
              <a:t>who are based overseas.</a:t>
            </a:r>
          </a:p>
          <a:p>
            <a:endParaRPr lang="en-AU" dirty="0"/>
          </a:p>
        </p:txBody>
      </p:sp>
    </p:spTree>
    <p:extLst>
      <p:ext uri="{BB962C8B-B14F-4D97-AF65-F5344CB8AC3E}">
        <p14:creationId xmlns:p14="http://schemas.microsoft.com/office/powerpoint/2010/main" val="515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0D73-09C2-3234-2DE9-0754330F4E31}"/>
              </a:ext>
            </a:extLst>
          </p:cNvPr>
          <p:cNvSpPr>
            <a:spLocks noGrp="1"/>
          </p:cNvSpPr>
          <p:nvPr>
            <p:ph type="title"/>
          </p:nvPr>
        </p:nvSpPr>
        <p:spPr/>
        <p:txBody>
          <a:bodyPr/>
          <a:lstStyle/>
          <a:p>
            <a:r>
              <a:rPr lang="en-AU" b="1" dirty="0">
                <a:latin typeface="Century Gothic" panose="020B0502020202020204" pitchFamily="34" charset="0"/>
              </a:rPr>
              <a:t>A little look at the 2022 OUA student data…</a:t>
            </a:r>
            <a:endParaRPr lang="en-AU"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6F58402-FDD6-95BF-B2EE-2925FB838F92}"/>
              </a:ext>
            </a:extLst>
          </p:cNvPr>
          <p:cNvSpPr>
            <a:spLocks noGrp="1"/>
          </p:cNvSpPr>
          <p:nvPr>
            <p:ph type="sldNum" sz="quarter" idx="10"/>
          </p:nvPr>
        </p:nvSpPr>
        <p:spPr/>
        <p:txBody>
          <a:bodyPr/>
          <a:lstStyle/>
          <a:p>
            <a:fld id="{02B5FB22-ED0F-4E8B-BAE3-A6E292471210}" type="slidenum">
              <a:rPr lang="en-AU" smtClean="0"/>
              <a:t>12</a:t>
            </a:fld>
            <a:endParaRPr lang="en-AU" dirty="0"/>
          </a:p>
        </p:txBody>
      </p:sp>
      <p:graphicFrame>
        <p:nvGraphicFramePr>
          <p:cNvPr id="8" name="Content Placeholder 7">
            <a:extLst>
              <a:ext uri="{FF2B5EF4-FFF2-40B4-BE49-F238E27FC236}">
                <a16:creationId xmlns:a16="http://schemas.microsoft.com/office/drawing/2014/main" id="{72558F00-3774-28FB-D24B-C6DFD0B7C99E}"/>
              </a:ext>
            </a:extLst>
          </p:cNvPr>
          <p:cNvGraphicFramePr>
            <a:graphicFrameLocks noGrp="1"/>
          </p:cNvGraphicFramePr>
          <p:nvPr>
            <p:ph sz="quarter" idx="30"/>
            <p:extLst>
              <p:ext uri="{D42A27DB-BD31-4B8C-83A1-F6EECF244321}">
                <p14:modId xmlns:p14="http://schemas.microsoft.com/office/powerpoint/2010/main" val="3104627332"/>
              </p:ext>
            </p:extLst>
          </p:nvPr>
        </p:nvGraphicFramePr>
        <p:xfrm>
          <a:off x="213360" y="1378173"/>
          <a:ext cx="6233160" cy="3877167"/>
        </p:xfrm>
        <a:graphic>
          <a:graphicData uri="http://schemas.openxmlformats.org/drawingml/2006/table">
            <a:tbl>
              <a:tblPr firstRow="1" firstCol="1" bandRow="1">
                <a:tableStyleId>{5C22544A-7EE6-4342-B048-85BDC9FD1C3A}</a:tableStyleId>
              </a:tblPr>
              <a:tblGrid>
                <a:gridCol w="2113193">
                  <a:extLst>
                    <a:ext uri="{9D8B030D-6E8A-4147-A177-3AD203B41FA5}">
                      <a16:colId xmlns:a16="http://schemas.microsoft.com/office/drawing/2014/main" val="731395260"/>
                    </a:ext>
                  </a:extLst>
                </a:gridCol>
                <a:gridCol w="2021976">
                  <a:extLst>
                    <a:ext uri="{9D8B030D-6E8A-4147-A177-3AD203B41FA5}">
                      <a16:colId xmlns:a16="http://schemas.microsoft.com/office/drawing/2014/main" val="2208030213"/>
                    </a:ext>
                  </a:extLst>
                </a:gridCol>
                <a:gridCol w="2097991">
                  <a:extLst>
                    <a:ext uri="{9D8B030D-6E8A-4147-A177-3AD203B41FA5}">
                      <a16:colId xmlns:a16="http://schemas.microsoft.com/office/drawing/2014/main" val="3222270952"/>
                    </a:ext>
                  </a:extLst>
                </a:gridCol>
              </a:tblGrid>
              <a:tr h="952433">
                <a:tc>
                  <a:txBody>
                    <a:bodyPr/>
                    <a:lstStyle/>
                    <a:p>
                      <a:pPr>
                        <a:lnSpc>
                          <a:spcPct val="107000"/>
                        </a:lnSpc>
                        <a:spcAft>
                          <a:spcPts val="800"/>
                        </a:spcAft>
                      </a:pPr>
                      <a:r>
                        <a:rPr lang="en-AU" sz="2000" kern="100" dirty="0">
                          <a:effectLst/>
                        </a:rPr>
                        <a:t> </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tc>
                  <a:txBody>
                    <a:bodyPr/>
                    <a:lstStyle/>
                    <a:p>
                      <a:pPr>
                        <a:lnSpc>
                          <a:spcPct val="107000"/>
                        </a:lnSpc>
                        <a:spcAft>
                          <a:spcPts val="800"/>
                        </a:spcAft>
                      </a:pPr>
                      <a:r>
                        <a:rPr lang="en-AU" sz="2000" kern="100" dirty="0">
                          <a:effectLst/>
                        </a:rPr>
                        <a:t>2021 (pre-UDL changes)</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tc>
                  <a:txBody>
                    <a:bodyPr/>
                    <a:lstStyle/>
                    <a:p>
                      <a:pPr>
                        <a:lnSpc>
                          <a:spcPct val="107000"/>
                        </a:lnSpc>
                        <a:spcAft>
                          <a:spcPts val="800"/>
                        </a:spcAft>
                      </a:pPr>
                      <a:r>
                        <a:rPr lang="en-AU" sz="2000" kern="100" dirty="0">
                          <a:effectLst/>
                        </a:rPr>
                        <a:t>2022 (post-UDL changes)</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1562388119"/>
                  </a:ext>
                </a:extLst>
              </a:tr>
              <a:tr h="1277287">
                <a:tc>
                  <a:txBody>
                    <a:bodyPr/>
                    <a:lstStyle/>
                    <a:p>
                      <a:pPr>
                        <a:lnSpc>
                          <a:spcPct val="107000"/>
                        </a:lnSpc>
                        <a:spcAft>
                          <a:spcPts val="800"/>
                        </a:spcAft>
                      </a:pPr>
                      <a:br>
                        <a:rPr lang="en-AU" sz="2000" kern="100" dirty="0">
                          <a:effectLst/>
                        </a:rPr>
                      </a:br>
                      <a:r>
                        <a:rPr lang="en-AU" sz="2000" kern="100" dirty="0">
                          <a:effectLst/>
                        </a:rPr>
                        <a:t>Student satisfaction</a:t>
                      </a:r>
                      <a:br>
                        <a:rPr lang="en-AU" sz="2000" kern="100" dirty="0">
                          <a:effectLst/>
                        </a:rPr>
                      </a:b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tc>
                  <a:txBody>
                    <a:bodyPr/>
                    <a:lstStyle/>
                    <a:p>
                      <a:pPr>
                        <a:lnSpc>
                          <a:spcPct val="107000"/>
                        </a:lnSpc>
                        <a:spcAft>
                          <a:spcPts val="800"/>
                        </a:spcAft>
                      </a:pPr>
                      <a:r>
                        <a:rPr lang="en-AU" sz="2000" b="1" kern="100" dirty="0">
                          <a:effectLst/>
                        </a:rPr>
                        <a:t> </a:t>
                      </a:r>
                    </a:p>
                    <a:p>
                      <a:pPr algn="ctr">
                        <a:lnSpc>
                          <a:spcPct val="107000"/>
                        </a:lnSpc>
                        <a:spcAft>
                          <a:spcPts val="800"/>
                        </a:spcAft>
                      </a:pPr>
                      <a:r>
                        <a:rPr lang="en-AU" sz="2000" b="1" kern="100" dirty="0">
                          <a:effectLst/>
                        </a:rPr>
                        <a:t>96.5%</a:t>
                      </a:r>
                      <a:endParaRPr lang="en-AU"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tc>
                  <a:txBody>
                    <a:bodyPr/>
                    <a:lstStyle/>
                    <a:p>
                      <a:pPr>
                        <a:lnSpc>
                          <a:spcPct val="107000"/>
                        </a:lnSpc>
                        <a:spcAft>
                          <a:spcPts val="800"/>
                        </a:spcAft>
                      </a:pPr>
                      <a:r>
                        <a:rPr lang="en-AU" sz="2000" b="1" kern="100" dirty="0">
                          <a:effectLst/>
                        </a:rPr>
                        <a:t> </a:t>
                      </a:r>
                    </a:p>
                    <a:p>
                      <a:pPr algn="ctr">
                        <a:lnSpc>
                          <a:spcPct val="107000"/>
                        </a:lnSpc>
                        <a:spcAft>
                          <a:spcPts val="800"/>
                        </a:spcAft>
                      </a:pPr>
                      <a:r>
                        <a:rPr lang="en-AU" sz="2000" b="1" kern="100" dirty="0">
                          <a:effectLst/>
                        </a:rPr>
                        <a:t>95.3%</a:t>
                      </a:r>
                      <a:endParaRPr lang="en-AU"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137657772"/>
                  </a:ext>
                </a:extLst>
              </a:tr>
              <a:tr h="1634668">
                <a:tc>
                  <a:txBody>
                    <a:bodyPr/>
                    <a:lstStyle/>
                    <a:p>
                      <a:pPr>
                        <a:lnSpc>
                          <a:spcPct val="107000"/>
                        </a:lnSpc>
                        <a:spcAft>
                          <a:spcPts val="800"/>
                        </a:spcAft>
                      </a:pPr>
                      <a:br>
                        <a:rPr lang="en-AU" sz="2000" kern="100" dirty="0">
                          <a:effectLst/>
                        </a:rPr>
                      </a:br>
                      <a:r>
                        <a:rPr lang="en-AU" sz="2000" kern="100" dirty="0">
                          <a:effectLst/>
                        </a:rPr>
                        <a:t>OUA Student achievement </a:t>
                      </a:r>
                    </a:p>
                    <a:p>
                      <a:pPr>
                        <a:lnSpc>
                          <a:spcPct val="107000"/>
                        </a:lnSpc>
                        <a:spcAft>
                          <a:spcPts val="800"/>
                        </a:spcAft>
                      </a:pPr>
                      <a:r>
                        <a:rPr lang="en-AU" sz="2000" kern="100" dirty="0">
                          <a:effectLst/>
                        </a:rPr>
                        <a:t> </a:t>
                      </a:r>
                      <a:endParaRPr lang="en-AU"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tc>
                  <a:txBody>
                    <a:bodyPr/>
                    <a:lstStyle/>
                    <a:p>
                      <a:pPr algn="ctr">
                        <a:lnSpc>
                          <a:spcPct val="107000"/>
                        </a:lnSpc>
                        <a:spcAft>
                          <a:spcPts val="800"/>
                        </a:spcAft>
                      </a:pPr>
                      <a:r>
                        <a:rPr lang="en-AU" sz="2000" b="1" kern="100" dirty="0">
                          <a:effectLst/>
                        </a:rPr>
                        <a:t> </a:t>
                      </a:r>
                    </a:p>
                    <a:p>
                      <a:pPr algn="ctr">
                        <a:lnSpc>
                          <a:spcPct val="107000"/>
                        </a:lnSpc>
                        <a:spcAft>
                          <a:spcPts val="800"/>
                        </a:spcAft>
                      </a:pPr>
                      <a:br>
                        <a:rPr lang="en-AU" sz="2000" b="1" kern="100" dirty="0">
                          <a:effectLst/>
                        </a:rPr>
                      </a:br>
                      <a:r>
                        <a:rPr lang="en-AU" sz="2000" b="1" kern="100" dirty="0">
                          <a:effectLst/>
                        </a:rPr>
                        <a:t>46.6%</a:t>
                      </a:r>
                      <a:endParaRPr lang="en-AU"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tc>
                  <a:txBody>
                    <a:bodyPr/>
                    <a:lstStyle/>
                    <a:p>
                      <a:pPr algn="ctr">
                        <a:lnSpc>
                          <a:spcPct val="107000"/>
                        </a:lnSpc>
                        <a:spcAft>
                          <a:spcPts val="800"/>
                        </a:spcAft>
                      </a:pPr>
                      <a:r>
                        <a:rPr lang="en-AU" sz="2000" b="1" kern="100" dirty="0">
                          <a:effectLst/>
                        </a:rPr>
                        <a:t> </a:t>
                      </a:r>
                    </a:p>
                    <a:p>
                      <a:pPr algn="ctr">
                        <a:lnSpc>
                          <a:spcPct val="107000"/>
                        </a:lnSpc>
                        <a:spcAft>
                          <a:spcPts val="800"/>
                        </a:spcAft>
                      </a:pPr>
                      <a:br>
                        <a:rPr lang="en-AU" sz="2000" b="1" kern="100" dirty="0">
                          <a:effectLst/>
                        </a:rPr>
                      </a:br>
                      <a:r>
                        <a:rPr lang="en-AU" sz="2000" b="1" kern="100" dirty="0">
                          <a:effectLst/>
                        </a:rPr>
                        <a:t>62.6%</a:t>
                      </a:r>
                      <a:endParaRPr lang="en-AU" sz="20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833" marR="60833" marT="0" marB="0"/>
                </a:tc>
                <a:extLst>
                  <a:ext uri="{0D108BD9-81ED-4DB2-BD59-A6C34878D82A}">
                    <a16:rowId xmlns:a16="http://schemas.microsoft.com/office/drawing/2014/main" val="2176207420"/>
                  </a:ext>
                </a:extLst>
              </a:tr>
            </a:tbl>
          </a:graphicData>
        </a:graphic>
      </p:graphicFrame>
      <p:sp>
        <p:nvSpPr>
          <p:cNvPr id="5" name="Content Placeholder 4">
            <a:extLst>
              <a:ext uri="{FF2B5EF4-FFF2-40B4-BE49-F238E27FC236}">
                <a16:creationId xmlns:a16="http://schemas.microsoft.com/office/drawing/2014/main" id="{C8270901-EFB0-91A8-F47D-EF8F2B8CD615}"/>
              </a:ext>
            </a:extLst>
          </p:cNvPr>
          <p:cNvSpPr>
            <a:spLocks noGrp="1"/>
          </p:cNvSpPr>
          <p:nvPr>
            <p:ph sz="quarter" idx="31"/>
          </p:nvPr>
        </p:nvSpPr>
        <p:spPr>
          <a:xfrm>
            <a:off x="6192011" y="1378173"/>
            <a:ext cx="5078992" cy="4729923"/>
          </a:xfrm>
        </p:spPr>
        <p:txBody>
          <a:bodyPr/>
          <a:lstStyle/>
          <a:p>
            <a:pPr marL="514350" indent="-285750">
              <a:lnSpc>
                <a:spcPct val="107000"/>
              </a:lnSpc>
              <a:spcAft>
                <a:spcPts val="800"/>
              </a:spcAft>
              <a:buFont typeface="Arial" panose="020B0604020202020204" pitchFamily="34" charset="0"/>
              <a:buChar char="•"/>
            </a:pPr>
            <a:r>
              <a:rPr lang="en-AU" sz="1800" b="1" kern="100" dirty="0">
                <a:effectLst/>
                <a:latin typeface="Arial" panose="020B0604020202020204" pitchFamily="34" charset="0"/>
                <a:ea typeface="Calibri" panose="020F0502020204030204" pitchFamily="34" charset="0"/>
                <a:cs typeface="Times New Roman" panose="02020603050405020304" pitchFamily="18" charset="0"/>
              </a:rPr>
              <a:t>Satisfaction</a:t>
            </a:r>
            <a:r>
              <a:rPr lang="en-AU" sz="1800" kern="100" dirty="0">
                <a:effectLst/>
                <a:latin typeface="Arial" panose="020B0604020202020204" pitchFamily="34" charset="0"/>
                <a:ea typeface="Calibri" panose="020F0502020204030204" pitchFamily="34" charset="0"/>
                <a:cs typeface="Times New Roman" panose="02020603050405020304" pitchFamily="18" charset="0"/>
              </a:rPr>
              <a:t> measured by percentage of students </a:t>
            </a:r>
            <a:br>
              <a:rPr lang="en-AU" sz="1800" kern="100" dirty="0">
                <a:effectLst/>
                <a:latin typeface="Arial" panose="020B0604020202020204" pitchFamily="34" charset="0"/>
                <a:ea typeface="Calibri" panose="020F0502020204030204" pitchFamily="34" charset="0"/>
                <a:cs typeface="Times New Roman" panose="02020603050405020304" pitchFamily="18" charset="0"/>
              </a:rPr>
            </a:br>
            <a:r>
              <a:rPr lang="en-AU" sz="1800" kern="100" dirty="0">
                <a:effectLst/>
                <a:latin typeface="Arial" panose="020B0604020202020204" pitchFamily="34" charset="0"/>
                <a:ea typeface="Calibri" panose="020F0502020204030204" pitchFamily="34" charset="0"/>
                <a:cs typeface="Times New Roman" panose="02020603050405020304" pitchFamily="18" charset="0"/>
              </a:rPr>
              <a:t>responding “yes” to question “Would you recommend </a:t>
            </a:r>
            <a:br>
              <a:rPr lang="en-AU" sz="1800" kern="100" dirty="0">
                <a:effectLst/>
                <a:latin typeface="Arial" panose="020B0604020202020204" pitchFamily="34" charset="0"/>
                <a:ea typeface="Calibri" panose="020F0502020204030204" pitchFamily="34" charset="0"/>
                <a:cs typeface="Times New Roman" panose="02020603050405020304" pitchFamily="18" charset="0"/>
              </a:rPr>
            </a:br>
            <a:r>
              <a:rPr lang="en-AU" sz="1800" kern="100" dirty="0">
                <a:effectLst/>
                <a:latin typeface="Arial" panose="020B0604020202020204" pitchFamily="34" charset="0"/>
                <a:ea typeface="Calibri" panose="020F0502020204030204" pitchFamily="34" charset="0"/>
                <a:cs typeface="Times New Roman" panose="02020603050405020304" pitchFamily="18" charset="0"/>
              </a:rPr>
              <a:t>this unit to another student?”  asked in end of </a:t>
            </a:r>
            <a:br>
              <a:rPr lang="en-AU" sz="1800" kern="100" dirty="0">
                <a:effectLst/>
                <a:latin typeface="Arial" panose="020B0604020202020204" pitchFamily="34" charset="0"/>
                <a:ea typeface="Calibri" panose="020F0502020204030204" pitchFamily="34" charset="0"/>
                <a:cs typeface="Times New Roman" panose="02020603050405020304" pitchFamily="18" charset="0"/>
              </a:rPr>
            </a:br>
            <a:r>
              <a:rPr lang="en-AU" sz="1800" kern="100" dirty="0">
                <a:effectLst/>
                <a:latin typeface="Arial" panose="020B0604020202020204" pitchFamily="34" charset="0"/>
                <a:ea typeface="Calibri" panose="020F0502020204030204" pitchFamily="34" charset="0"/>
                <a:cs typeface="Times New Roman" panose="02020603050405020304" pitchFamily="18" charset="0"/>
              </a:rPr>
              <a:t>semester anonymous student unit review</a:t>
            </a:r>
            <a:endParaRPr lang="en-AU" kern="100" dirty="0">
              <a:latin typeface="Arial" panose="020B060402020202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en-AU" b="1" kern="100" dirty="0">
                <a:latin typeface="Arial" panose="020B0604020202020204" pitchFamily="34" charset="0"/>
                <a:ea typeface="Calibri" panose="020F0502020204030204" pitchFamily="34" charset="0"/>
                <a:cs typeface="Times New Roman" panose="02020603050405020304" pitchFamily="18" charset="0"/>
              </a:rPr>
              <a:t>A</a:t>
            </a:r>
            <a:r>
              <a:rPr lang="en-AU" sz="1800" b="1" kern="100" dirty="0">
                <a:effectLst/>
                <a:latin typeface="Arial" panose="020B0604020202020204" pitchFamily="34" charset="0"/>
                <a:ea typeface="Calibri" panose="020F0502020204030204" pitchFamily="34" charset="0"/>
                <a:cs typeface="Times New Roman" panose="02020603050405020304" pitchFamily="18" charset="0"/>
              </a:rPr>
              <a:t>chievement</a:t>
            </a:r>
            <a:r>
              <a:rPr lang="en-AU" sz="1800" kern="100" dirty="0">
                <a:effectLst/>
                <a:latin typeface="Arial" panose="020B0604020202020204" pitchFamily="34" charset="0"/>
                <a:ea typeface="Calibri" panose="020F0502020204030204" pitchFamily="34" charset="0"/>
                <a:cs typeface="Times New Roman" panose="02020603050405020304" pitchFamily="18" charset="0"/>
              </a:rPr>
              <a:t> measured by comparing average </a:t>
            </a:r>
            <a:br>
              <a:rPr lang="en-AU" sz="1800" kern="100" dirty="0">
                <a:effectLst/>
                <a:latin typeface="Arial" panose="020B0604020202020204" pitchFamily="34" charset="0"/>
                <a:ea typeface="Calibri" panose="020F0502020204030204" pitchFamily="34" charset="0"/>
                <a:cs typeface="Times New Roman" panose="02020603050405020304" pitchFamily="18" charset="0"/>
              </a:rPr>
            </a:br>
            <a:r>
              <a:rPr lang="en-AU" sz="1800" kern="100" dirty="0">
                <a:effectLst/>
                <a:latin typeface="Arial" panose="020B0604020202020204" pitchFamily="34" charset="0"/>
                <a:ea typeface="Calibri" panose="020F0502020204030204" pitchFamily="34" charset="0"/>
                <a:cs typeface="Times New Roman" panose="02020603050405020304" pitchFamily="18" charset="0"/>
              </a:rPr>
              <a:t>unit grade obtained across all students enrolled in </a:t>
            </a:r>
            <a:br>
              <a:rPr lang="en-AU" sz="1800" kern="100" dirty="0">
                <a:effectLst/>
                <a:latin typeface="Arial" panose="020B0604020202020204" pitchFamily="34" charset="0"/>
                <a:ea typeface="Calibri" panose="020F0502020204030204" pitchFamily="34" charset="0"/>
                <a:cs typeface="Times New Roman" panose="02020603050405020304" pitchFamily="18" charset="0"/>
              </a:rPr>
            </a:br>
            <a:r>
              <a:rPr lang="en-AU" sz="1800" kern="100" dirty="0">
                <a:effectLst/>
                <a:latin typeface="Arial" panose="020B0604020202020204" pitchFamily="34" charset="0"/>
                <a:ea typeface="Calibri" panose="020F0502020204030204" pitchFamily="34" charset="0"/>
                <a:cs typeface="Times New Roman" panose="02020603050405020304" pitchFamily="18" charset="0"/>
              </a:rPr>
              <a:t>Open University Australia (distance) version of first </a:t>
            </a:r>
            <a:br>
              <a:rPr lang="en-AU" sz="1800" kern="100" dirty="0">
                <a:effectLst/>
                <a:latin typeface="Arial" panose="020B0604020202020204" pitchFamily="34" charset="0"/>
                <a:ea typeface="Calibri" panose="020F0502020204030204" pitchFamily="34" charset="0"/>
                <a:cs typeface="Times New Roman" panose="02020603050405020304" pitchFamily="18" charset="0"/>
              </a:rPr>
            </a:br>
            <a:r>
              <a:rPr lang="en-AU" sz="1800" kern="100" dirty="0">
                <a:effectLst/>
                <a:latin typeface="Arial" panose="020B0604020202020204" pitchFamily="34" charset="0"/>
                <a:ea typeface="Calibri" panose="020F0502020204030204" pitchFamily="34" charset="0"/>
                <a:cs typeface="Times New Roman" panose="02020603050405020304" pitchFamily="18" charset="0"/>
              </a:rPr>
              <a:t>year unit.</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nSpc>
                <a:spcPct val="107000"/>
              </a:lnSpc>
              <a:spcAft>
                <a:spcPts val="800"/>
              </a:spcAft>
              <a:buFont typeface="Arial" panose="020B0604020202020204" pitchFamily="34" charset="0"/>
              <a:buChar char="•"/>
            </a:pPr>
            <a:r>
              <a:rPr lang="en-AU"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The data suggests that the changes we made </a:t>
            </a:r>
            <a:br>
              <a:rPr lang="en-AU"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r>
              <a:rPr lang="en-AU"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were successful in increasing student success </a:t>
            </a:r>
            <a:br>
              <a:rPr lang="en-AU"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br>
            <a:r>
              <a:rPr lang="en-AU" sz="1800" b="1" kern="1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rates whilst maintaining high satisfaction rates.</a:t>
            </a:r>
            <a:endParaRPr lang="en-AU"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718247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C701-8BA9-CE18-D10C-872EA1FC4B6E}"/>
              </a:ext>
            </a:extLst>
          </p:cNvPr>
          <p:cNvSpPr>
            <a:spLocks noGrp="1"/>
          </p:cNvSpPr>
          <p:nvPr>
            <p:ph type="title"/>
          </p:nvPr>
        </p:nvSpPr>
        <p:spPr>
          <a:xfrm>
            <a:off x="609600" y="4"/>
            <a:ext cx="8534400" cy="919239"/>
          </a:xfrm>
        </p:spPr>
        <p:txBody>
          <a:bodyPr wrap="none" anchor="b">
            <a:normAutofit/>
          </a:bodyPr>
          <a:lstStyle/>
          <a:p>
            <a:r>
              <a:rPr lang="en-AU" b="1" dirty="0">
                <a:latin typeface="Century Gothic" panose="020B0502020202020204" pitchFamily="34" charset="0"/>
              </a:rPr>
              <a:t>Summary: 5 quick UDL tips to support first-year students</a:t>
            </a:r>
          </a:p>
        </p:txBody>
      </p:sp>
      <p:sp>
        <p:nvSpPr>
          <p:cNvPr id="3" name="Slide Number Placeholder 2">
            <a:extLst>
              <a:ext uri="{FF2B5EF4-FFF2-40B4-BE49-F238E27FC236}">
                <a16:creationId xmlns:a16="http://schemas.microsoft.com/office/drawing/2014/main" id="{7EF94B31-8294-CDB6-AF9D-E26D63124134}"/>
              </a:ext>
            </a:extLst>
          </p:cNvPr>
          <p:cNvSpPr>
            <a:spLocks noGrp="1"/>
          </p:cNvSpPr>
          <p:nvPr>
            <p:ph type="sldNum" sz="quarter" idx="10"/>
          </p:nvPr>
        </p:nvSpPr>
        <p:spPr>
          <a:xfrm>
            <a:off x="8737600" y="6356353"/>
            <a:ext cx="2844800" cy="365125"/>
          </a:xfrm>
        </p:spPr>
        <p:txBody>
          <a:bodyPr anchor="ctr">
            <a:normAutofit lnSpcReduction="10000"/>
          </a:bodyPr>
          <a:lstStyle/>
          <a:p>
            <a:pPr>
              <a:spcAft>
                <a:spcPts val="600"/>
              </a:spcAft>
            </a:pPr>
            <a:fld id="{02B5FB22-ED0F-4E8B-BAE3-A6E292471210}" type="slidenum">
              <a:rPr lang="en-AU" smtClean="0"/>
              <a:pPr>
                <a:spcAft>
                  <a:spcPts val="600"/>
                </a:spcAft>
              </a:pPr>
              <a:t>13</a:t>
            </a:fld>
            <a:endParaRPr lang="en-AU" dirty="0"/>
          </a:p>
        </p:txBody>
      </p:sp>
      <p:graphicFrame>
        <p:nvGraphicFramePr>
          <p:cNvPr id="14" name="Content Placeholder 3" descr="Infographic that describes the 5 quick tips: teach time management, explain rules, present information for easier processing by student, teach generic skills, make seeking help easier.">
            <a:extLst>
              <a:ext uri="{FF2B5EF4-FFF2-40B4-BE49-F238E27FC236}">
                <a16:creationId xmlns:a16="http://schemas.microsoft.com/office/drawing/2014/main" id="{AB46CA94-33A1-A5C6-E2A3-63B25ADAD53B}"/>
              </a:ext>
            </a:extLst>
          </p:cNvPr>
          <p:cNvGraphicFramePr>
            <a:graphicFrameLocks noGrp="1"/>
          </p:cNvGraphicFramePr>
          <p:nvPr>
            <p:ph sz="quarter" idx="13"/>
            <p:extLst>
              <p:ext uri="{D42A27DB-BD31-4B8C-83A1-F6EECF244321}">
                <p14:modId xmlns:p14="http://schemas.microsoft.com/office/powerpoint/2010/main" val="358737911"/>
              </p:ext>
            </p:extLst>
          </p:nvPr>
        </p:nvGraphicFramePr>
        <p:xfrm>
          <a:off x="1083076" y="919244"/>
          <a:ext cx="9445840" cy="4977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05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3E63-6907-BE0B-9F15-EDBF1A1378DF}"/>
              </a:ext>
            </a:extLst>
          </p:cNvPr>
          <p:cNvSpPr>
            <a:spLocks noGrp="1"/>
          </p:cNvSpPr>
          <p:nvPr>
            <p:ph type="title"/>
          </p:nvPr>
        </p:nvSpPr>
        <p:spPr>
          <a:xfrm>
            <a:off x="838200" y="365125"/>
            <a:ext cx="10515600" cy="1325563"/>
          </a:xfrm>
        </p:spPr>
        <p:txBody>
          <a:bodyPr wrap="none" anchor="ctr">
            <a:normAutofit/>
          </a:bodyPr>
          <a:lstStyle/>
          <a:p>
            <a:r>
              <a:rPr lang="en-AU" b="1" dirty="0"/>
              <a:t>Summary: The generic skills we encourage </a:t>
            </a:r>
            <a:br>
              <a:rPr lang="en-AU" b="1" dirty="0"/>
            </a:br>
            <a:r>
              <a:rPr lang="en-AU" b="1" dirty="0"/>
              <a:t>students to practice</a:t>
            </a:r>
          </a:p>
        </p:txBody>
      </p:sp>
      <p:sp>
        <p:nvSpPr>
          <p:cNvPr id="3" name="Slide Number Placeholder 2" hidden="1">
            <a:extLst>
              <a:ext uri="{FF2B5EF4-FFF2-40B4-BE49-F238E27FC236}">
                <a16:creationId xmlns:a16="http://schemas.microsoft.com/office/drawing/2014/main" id="{2940ABE8-01CE-95FB-10C8-151F9EF61CD9}"/>
              </a:ext>
            </a:extLst>
          </p:cNvPr>
          <p:cNvSpPr>
            <a:spLocks noGrp="1"/>
          </p:cNvSpPr>
          <p:nvPr>
            <p:ph type="sldNum" sz="quarter" idx="10"/>
          </p:nvPr>
        </p:nvSpPr>
        <p:spPr>
          <a:xfrm>
            <a:off x="8737600" y="6356353"/>
            <a:ext cx="2844800" cy="365125"/>
          </a:xfrm>
        </p:spPr>
        <p:txBody>
          <a:bodyPr anchor="ctr">
            <a:normAutofit/>
          </a:bodyPr>
          <a:lstStyle/>
          <a:p>
            <a:pPr>
              <a:lnSpc>
                <a:spcPct val="90000"/>
              </a:lnSpc>
              <a:spcAft>
                <a:spcPts val="600"/>
              </a:spcAft>
            </a:pPr>
            <a:fld id="{02B5FB22-ED0F-4E8B-BAE3-A6E292471210}" type="slidenum">
              <a:rPr lang="en-AU" smtClean="0"/>
              <a:pPr>
                <a:lnSpc>
                  <a:spcPct val="90000"/>
                </a:lnSpc>
                <a:spcAft>
                  <a:spcPts val="600"/>
                </a:spcAft>
              </a:pPr>
              <a:t>14</a:t>
            </a:fld>
            <a:endParaRPr lang="en-AU" dirty="0"/>
          </a:p>
        </p:txBody>
      </p:sp>
      <p:graphicFrame>
        <p:nvGraphicFramePr>
          <p:cNvPr id="7" name="Content Placeholder 3" descr="This is a summary of the four generic skills we encourage our students to practice: time management, active learning, self-reflection and help-seeking">
            <a:extLst>
              <a:ext uri="{FF2B5EF4-FFF2-40B4-BE49-F238E27FC236}">
                <a16:creationId xmlns:a16="http://schemas.microsoft.com/office/drawing/2014/main" id="{EB9D644A-1596-3990-BECA-C935590D16F9}"/>
              </a:ext>
            </a:extLst>
          </p:cNvPr>
          <p:cNvGraphicFramePr>
            <a:graphicFrameLocks noGrp="1"/>
          </p:cNvGraphicFramePr>
          <p:nvPr>
            <p:ph sz="quarter" idx="13"/>
            <p:extLst>
              <p:ext uri="{D42A27DB-BD31-4B8C-83A1-F6EECF244321}">
                <p14:modId xmlns:p14="http://schemas.microsoft.com/office/powerpoint/2010/main" val="4220043807"/>
              </p:ext>
            </p:extLst>
          </p:nvPr>
        </p:nvGraphicFramePr>
        <p:xfrm>
          <a:off x="1141609" y="1500326"/>
          <a:ext cx="10212191" cy="3471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6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114E-7D4C-B8E2-64EC-C0A6E239BF30}"/>
              </a:ext>
            </a:extLst>
          </p:cNvPr>
          <p:cNvSpPr>
            <a:spLocks noGrp="1"/>
          </p:cNvSpPr>
          <p:nvPr>
            <p:ph type="title"/>
          </p:nvPr>
        </p:nvSpPr>
        <p:spPr>
          <a:xfrm>
            <a:off x="609600" y="651370"/>
            <a:ext cx="8534400" cy="573131"/>
          </a:xfrm>
        </p:spPr>
        <p:txBody>
          <a:bodyPr/>
          <a:lstStyle/>
          <a:p>
            <a:r>
              <a:rPr lang="en-AU" b="1" dirty="0">
                <a:latin typeface="Century Gothic" panose="020B0502020202020204" pitchFamily="34" charset="0"/>
              </a:rPr>
              <a:t>Read all about it…</a:t>
            </a:r>
          </a:p>
        </p:txBody>
      </p:sp>
      <p:sp>
        <p:nvSpPr>
          <p:cNvPr id="3" name="Slide Number Placeholder 2">
            <a:extLst>
              <a:ext uri="{FF2B5EF4-FFF2-40B4-BE49-F238E27FC236}">
                <a16:creationId xmlns:a16="http://schemas.microsoft.com/office/drawing/2014/main" id="{92B63F8E-DE34-FE3B-A945-3130F84A0FE2}"/>
              </a:ext>
            </a:extLst>
          </p:cNvPr>
          <p:cNvSpPr>
            <a:spLocks noGrp="1"/>
          </p:cNvSpPr>
          <p:nvPr>
            <p:ph type="sldNum" sz="quarter" idx="10"/>
          </p:nvPr>
        </p:nvSpPr>
        <p:spPr/>
        <p:txBody>
          <a:bodyPr/>
          <a:lstStyle/>
          <a:p>
            <a:fld id="{02B5FB22-ED0F-4E8B-BAE3-A6E292471210}" type="slidenum">
              <a:rPr lang="en-AU" smtClean="0"/>
              <a:t>15</a:t>
            </a:fld>
            <a:endParaRPr lang="en-AU" dirty="0"/>
          </a:p>
        </p:txBody>
      </p:sp>
      <p:sp>
        <p:nvSpPr>
          <p:cNvPr id="5" name="Content Placeholder 4" descr="This is a QR code that links to the following website&#10;&#10;https://teche.mq.edu.au/2023/07/applying-udl-principles-to-very-large-units/">
            <a:extLst>
              <a:ext uri="{FF2B5EF4-FFF2-40B4-BE49-F238E27FC236}">
                <a16:creationId xmlns:a16="http://schemas.microsoft.com/office/drawing/2014/main" id="{F1C82DF5-244D-B123-BD2F-3A5D8656BCD5}"/>
              </a:ext>
            </a:extLst>
          </p:cNvPr>
          <p:cNvSpPr>
            <a:spLocks noGrp="1"/>
          </p:cNvSpPr>
          <p:nvPr>
            <p:ph sz="quarter" idx="30"/>
          </p:nvPr>
        </p:nvSpPr>
        <p:spPr>
          <a:xfrm>
            <a:off x="613833" y="1574161"/>
            <a:ext cx="5078992" cy="4965528"/>
          </a:xfrm>
        </p:spPr>
        <p:txBody>
          <a:bodyPr/>
          <a:lstStyle/>
          <a:p>
            <a:r>
              <a:rPr lang="en-AU" b="1" dirty="0">
                <a:solidFill>
                  <a:srgbClr val="C00000"/>
                </a:solidFill>
              </a:rPr>
              <a:t>  </a:t>
            </a:r>
            <a:r>
              <a:rPr lang="en-AU" sz="2000" b="1" dirty="0">
                <a:solidFill>
                  <a:srgbClr val="C00000"/>
                </a:solidFill>
              </a:rPr>
              <a:t>Thank you very much for listening today!</a:t>
            </a:r>
          </a:p>
          <a:p>
            <a:endParaRPr lang="en-AU" sz="2000" dirty="0"/>
          </a:p>
          <a:p>
            <a:r>
              <a:rPr lang="en-AU" sz="2000" dirty="0"/>
              <a:t>   If you would like to read more detail about these </a:t>
            </a:r>
            <a:br>
              <a:rPr lang="en-AU" sz="2000" dirty="0"/>
            </a:br>
            <a:r>
              <a:rPr lang="en-AU" sz="2000" dirty="0"/>
              <a:t>strategies I have published a post in the </a:t>
            </a:r>
            <a:br>
              <a:rPr lang="en-AU" sz="2000" dirty="0"/>
            </a:br>
            <a:r>
              <a:rPr lang="en-AU" sz="2000" dirty="0"/>
              <a:t>Macquarie University Learning &amp; Teaching blog </a:t>
            </a:r>
            <a:br>
              <a:rPr lang="en-AU" sz="2000" dirty="0"/>
            </a:br>
            <a:r>
              <a:rPr lang="en-AU" sz="2000" i="1" dirty="0"/>
              <a:t>Teche</a:t>
            </a:r>
            <a:r>
              <a:rPr lang="en-AU" sz="2000" dirty="0"/>
              <a:t> that can be accessed by </a:t>
            </a:r>
            <a:r>
              <a:rPr lang="en-AU" sz="2000" b="1" dirty="0"/>
              <a:t>scanning </a:t>
            </a:r>
            <a:br>
              <a:rPr lang="en-AU" sz="2000" b="1" dirty="0"/>
            </a:br>
            <a:r>
              <a:rPr lang="en-AU" sz="2000" b="1" dirty="0"/>
              <a:t>this QR code  </a:t>
            </a:r>
            <a:endParaRPr lang="en-AU" sz="2000" dirty="0"/>
          </a:p>
          <a:p>
            <a:r>
              <a:rPr lang="en-AU" sz="2000" dirty="0"/>
              <a:t> </a:t>
            </a:r>
            <a:br>
              <a:rPr lang="en-AU" sz="2000" dirty="0"/>
            </a:br>
            <a:r>
              <a:rPr lang="en-AU" sz="2000" dirty="0"/>
              <a:t>or typing this into your browser:</a:t>
            </a:r>
            <a:br>
              <a:rPr lang="en-AU" sz="2000" dirty="0"/>
            </a:br>
            <a:br>
              <a:rPr lang="en-AU" sz="2000" dirty="0"/>
            </a:br>
            <a:r>
              <a:rPr lang="en-AU" sz="2000" b="1" dirty="0">
                <a:solidFill>
                  <a:schemeClr val="tx1"/>
                </a:solidFill>
                <a:hlinkClick r:id="rId3">
                  <a:extLst>
                    <a:ext uri="{A12FA001-AC4F-418D-AE19-62706E023703}">
                      <ahyp:hlinkClr xmlns:ahyp="http://schemas.microsoft.com/office/drawing/2018/hyperlinkcolor" val="tx"/>
                    </a:ext>
                  </a:extLst>
                </a:hlinkClick>
              </a:rPr>
              <a:t>bit.ly/VeryLargeUnit</a:t>
            </a:r>
            <a:endParaRPr lang="en-AU" sz="2000" b="1" dirty="0">
              <a:solidFill>
                <a:schemeClr val="tx1"/>
              </a:solidFill>
            </a:endParaRPr>
          </a:p>
          <a:p>
            <a:br>
              <a:rPr lang="en-AU" b="1" dirty="0"/>
            </a:br>
            <a:endParaRPr lang="en-AU" b="1" dirty="0"/>
          </a:p>
          <a:p>
            <a:r>
              <a:rPr lang="en-AU" b="1" dirty="0">
                <a:solidFill>
                  <a:srgbClr val="002060"/>
                </a:solidFill>
              </a:rPr>
              <a:t>          </a:t>
            </a:r>
            <a:endParaRPr lang="en-AU" dirty="0">
              <a:solidFill>
                <a:srgbClr val="002060"/>
              </a:solidFill>
            </a:endParaRPr>
          </a:p>
        </p:txBody>
      </p:sp>
      <p:cxnSp>
        <p:nvCxnSpPr>
          <p:cNvPr id="7" name="Straight Arrow Connector 6" descr="Arrow connecting the phrase &quot; can be accessed by scanning this QR code&quot; to the image of the QR code">
            <a:extLst>
              <a:ext uri="{FF2B5EF4-FFF2-40B4-BE49-F238E27FC236}">
                <a16:creationId xmlns:a16="http://schemas.microsoft.com/office/drawing/2014/main" id="{CF87E810-3088-C551-6627-253BB0A85552}"/>
              </a:ext>
            </a:extLst>
          </p:cNvPr>
          <p:cNvCxnSpPr>
            <a:cxnSpLocks/>
          </p:cNvCxnSpPr>
          <p:nvPr/>
        </p:nvCxnSpPr>
        <p:spPr>
          <a:xfrm>
            <a:off x="2912598" y="3790766"/>
            <a:ext cx="351483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Content Placeholder 10" descr="A qr code for Teche post&#10;&#10;">
            <a:extLst>
              <a:ext uri="{FF2B5EF4-FFF2-40B4-BE49-F238E27FC236}">
                <a16:creationId xmlns:a16="http://schemas.microsoft.com/office/drawing/2014/main" id="{6226C243-B59A-3E25-FBBE-E2CEA2A53671}"/>
              </a:ext>
            </a:extLst>
          </p:cNvPr>
          <p:cNvPicPr>
            <a:picLocks noGrp="1" noChangeAspect="1"/>
          </p:cNvPicPr>
          <p:nvPr>
            <p:ph sz="quarter" idx="31"/>
          </p:nvPr>
        </p:nvPicPr>
        <p:blipFill>
          <a:blip r:embed="rId4"/>
          <a:stretch>
            <a:fillRect/>
          </a:stretch>
        </p:blipFill>
        <p:spPr>
          <a:xfrm>
            <a:off x="6640806" y="1494111"/>
            <a:ext cx="4216400" cy="4216400"/>
          </a:xfrm>
        </p:spPr>
      </p:pic>
    </p:spTree>
    <p:extLst>
      <p:ext uri="{BB962C8B-B14F-4D97-AF65-F5344CB8AC3E}">
        <p14:creationId xmlns:p14="http://schemas.microsoft.com/office/powerpoint/2010/main" val="219748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B083-DF50-6F42-695E-923FB5E73967}"/>
              </a:ext>
            </a:extLst>
          </p:cNvPr>
          <p:cNvSpPr>
            <a:spLocks noGrp="1"/>
          </p:cNvSpPr>
          <p:nvPr>
            <p:ph type="title"/>
          </p:nvPr>
        </p:nvSpPr>
        <p:spPr>
          <a:xfrm>
            <a:off x="638758" y="0"/>
            <a:ext cx="8534400" cy="919239"/>
          </a:xfrm>
        </p:spPr>
        <p:txBody>
          <a:bodyPr wrap="none" anchor="b">
            <a:normAutofit/>
          </a:bodyPr>
          <a:lstStyle/>
          <a:p>
            <a:r>
              <a:rPr lang="en-AU" b="1" dirty="0">
                <a:latin typeface="Century Gothic" panose="020B0502020202020204" pitchFamily="34" charset="0"/>
              </a:rPr>
              <a:t>Acknowledgment of Country</a:t>
            </a:r>
          </a:p>
        </p:txBody>
      </p:sp>
      <p:sp>
        <p:nvSpPr>
          <p:cNvPr id="3" name="Slide Number Placeholder 2">
            <a:extLst>
              <a:ext uri="{FF2B5EF4-FFF2-40B4-BE49-F238E27FC236}">
                <a16:creationId xmlns:a16="http://schemas.microsoft.com/office/drawing/2014/main" id="{5EC5E4B3-B236-47ED-6653-DCEA4E575FCC}"/>
              </a:ext>
            </a:extLst>
          </p:cNvPr>
          <p:cNvSpPr>
            <a:spLocks noGrp="1"/>
          </p:cNvSpPr>
          <p:nvPr>
            <p:ph type="sldNum" sz="quarter" idx="10"/>
          </p:nvPr>
        </p:nvSpPr>
        <p:spPr>
          <a:xfrm>
            <a:off x="174042" y="94494"/>
            <a:ext cx="2844800" cy="365125"/>
          </a:xfrm>
        </p:spPr>
        <p:txBody>
          <a:bodyPr anchor="ctr">
            <a:normAutofit lnSpcReduction="10000"/>
          </a:bodyPr>
          <a:lstStyle/>
          <a:p>
            <a:pPr>
              <a:spcAft>
                <a:spcPts val="600"/>
              </a:spcAft>
            </a:pPr>
            <a:fld id="{02B5FB22-ED0F-4E8B-BAE3-A6E292471210}" type="slidenum">
              <a:rPr lang="en-AU" smtClean="0"/>
              <a:pPr>
                <a:spcAft>
                  <a:spcPts val="600"/>
                </a:spcAft>
              </a:pPr>
              <a:t>2</a:t>
            </a:fld>
            <a:endParaRPr lang="en-AU" dirty="0"/>
          </a:p>
        </p:txBody>
      </p:sp>
      <p:sp>
        <p:nvSpPr>
          <p:cNvPr id="14" name="Content Placeholder 4">
            <a:extLst>
              <a:ext uri="{FF2B5EF4-FFF2-40B4-BE49-F238E27FC236}">
                <a16:creationId xmlns:a16="http://schemas.microsoft.com/office/drawing/2014/main" id="{3D28A198-3E25-3F96-D8DA-F436AB490022}"/>
              </a:ext>
            </a:extLst>
          </p:cNvPr>
          <p:cNvSpPr>
            <a:spLocks noGrp="1"/>
          </p:cNvSpPr>
          <p:nvPr>
            <p:ph idx="1"/>
          </p:nvPr>
        </p:nvSpPr>
        <p:spPr>
          <a:xfrm>
            <a:off x="638758" y="1020933"/>
            <a:ext cx="5228857" cy="5183212"/>
          </a:xfrm>
        </p:spPr>
        <p:txBody>
          <a:bodyPr>
            <a:normAutofit/>
          </a:bodyPr>
          <a:lstStyle/>
          <a:p>
            <a:pPr rtl="0">
              <a:spcBef>
                <a:spcPts val="1000"/>
              </a:spcBef>
              <a:spcAft>
                <a:spcPts val="0"/>
              </a:spcAft>
            </a:pPr>
            <a:r>
              <a:rPr lang="en-US" dirty="0"/>
              <a:t>   </a:t>
            </a:r>
            <a:r>
              <a:rPr lang="en-US" sz="2000" dirty="0"/>
              <a:t>We acknowledge the traditional custodians of the </a:t>
            </a:r>
            <a:br>
              <a:rPr lang="en-US" sz="2000" dirty="0"/>
            </a:br>
            <a:r>
              <a:rPr lang="en-US" sz="2000" dirty="0"/>
              <a:t>land that Macquarie University is situated, </a:t>
            </a:r>
            <a:br>
              <a:rPr lang="en-US" sz="2000" dirty="0"/>
            </a:br>
            <a:r>
              <a:rPr lang="en-US" sz="2000" dirty="0"/>
              <a:t>The Wallamattagal people of the Dharug nation, </a:t>
            </a:r>
            <a:br>
              <a:rPr lang="en-US" sz="2000" dirty="0"/>
            </a:br>
            <a:r>
              <a:rPr lang="en-US" sz="2000" dirty="0"/>
              <a:t>whose customs and cultures have nurtured and </a:t>
            </a:r>
            <a:br>
              <a:rPr lang="en-US" sz="2000" dirty="0"/>
            </a:br>
            <a:r>
              <a:rPr lang="en-US" sz="2000" dirty="0"/>
              <a:t>continue to nurture this land.</a:t>
            </a:r>
            <a:br>
              <a:rPr lang="en-US" sz="2000" dirty="0"/>
            </a:br>
            <a:br>
              <a:rPr lang="en-US" sz="2000" dirty="0"/>
            </a:br>
            <a:r>
              <a:rPr lang="en-US" sz="2000" dirty="0"/>
              <a:t>We also wish to acknowledge the Elders of the </a:t>
            </a:r>
            <a:br>
              <a:rPr lang="en-US" sz="2000" dirty="0"/>
            </a:br>
            <a:r>
              <a:rPr lang="en-US" sz="2000" dirty="0"/>
              <a:t>Dharug Nation, past and present and pay our </a:t>
            </a:r>
            <a:br>
              <a:rPr lang="en-US" sz="2000" dirty="0"/>
            </a:br>
            <a:r>
              <a:rPr lang="en-US" sz="2000" dirty="0"/>
              <a:t>respects to them. </a:t>
            </a:r>
            <a:br>
              <a:rPr lang="en-US" sz="2000" dirty="0"/>
            </a:br>
            <a:br>
              <a:rPr lang="en-US" sz="2000" dirty="0"/>
            </a:br>
            <a:r>
              <a:rPr lang="en-US" sz="2000" b="0" i="0" u="none" strike="noStrike" dirty="0">
                <a:solidFill>
                  <a:srgbClr val="000000"/>
                </a:solidFill>
                <a:effectLst/>
                <a:latin typeface="Arial "/>
              </a:rPr>
              <a:t>We acknowledge Aboriginal and Torres Strait Islander people participating in this symposium.</a:t>
            </a:r>
            <a:br>
              <a:rPr lang="en-US" sz="2000" i="0" u="none" strike="noStrike" dirty="0">
                <a:solidFill>
                  <a:srgbClr val="000000"/>
                </a:solidFill>
                <a:latin typeface="Arial "/>
              </a:rPr>
            </a:br>
            <a:br>
              <a:rPr lang="en-US" sz="2000" dirty="0"/>
            </a:br>
            <a:r>
              <a:rPr lang="en-US" sz="2000" dirty="0"/>
              <a:t>Today, I am coming to this symposium from the</a:t>
            </a:r>
            <a:br>
              <a:rPr lang="en-US" sz="2000" dirty="0"/>
            </a:br>
            <a:r>
              <a:rPr lang="en-US" sz="2000" dirty="0"/>
              <a:t>land of the Burramattagal clan of the Dharug people. </a:t>
            </a:r>
          </a:p>
          <a:p>
            <a:r>
              <a:rPr lang="en-US" sz="2000" dirty="0"/>
              <a:t>   </a:t>
            </a:r>
            <a:r>
              <a:rPr lang="en-US" dirty="0"/>
              <a:t> </a:t>
            </a:r>
          </a:p>
        </p:txBody>
      </p:sp>
      <p:pic>
        <p:nvPicPr>
          <p:cNvPr id="7" name="Content Placeholder 6" descr="Flags of Aboriginal and Tores Strait Islander people">
            <a:extLst>
              <a:ext uri="{FF2B5EF4-FFF2-40B4-BE49-F238E27FC236}">
                <a16:creationId xmlns:a16="http://schemas.microsoft.com/office/drawing/2014/main" id="{9A5893A6-7257-0611-8243-F590E1F6607E}"/>
              </a:ext>
            </a:extLst>
          </p:cNvPr>
          <p:cNvPicPr>
            <a:picLocks noGrp="1" noChangeAspect="1"/>
          </p:cNvPicPr>
          <p:nvPr>
            <p:ph idx="30"/>
          </p:nvPr>
        </p:nvPicPr>
        <p:blipFill>
          <a:blip r:embed="rId3">
            <a:extLst>
              <a:ext uri="{28A0092B-C50C-407E-A947-70E740481C1C}">
                <a14:useLocalDpi xmlns:a14="http://schemas.microsoft.com/office/drawing/2010/main" val="0"/>
              </a:ext>
            </a:extLst>
          </a:blip>
          <a:stretch>
            <a:fillRect/>
          </a:stretch>
        </p:blipFill>
        <p:spPr>
          <a:xfrm>
            <a:off x="6658252" y="2129012"/>
            <a:ext cx="4894990" cy="1627584"/>
          </a:xfrm>
          <a:noFill/>
        </p:spPr>
      </p:pic>
    </p:spTree>
    <p:extLst>
      <p:ext uri="{BB962C8B-B14F-4D97-AF65-F5344CB8AC3E}">
        <p14:creationId xmlns:p14="http://schemas.microsoft.com/office/powerpoint/2010/main" val="4332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E183-1321-25A9-7FC4-1D071F9164F5}"/>
              </a:ext>
            </a:extLst>
          </p:cNvPr>
          <p:cNvSpPr>
            <a:spLocks noGrp="1"/>
          </p:cNvSpPr>
          <p:nvPr>
            <p:ph type="title"/>
          </p:nvPr>
        </p:nvSpPr>
        <p:spPr>
          <a:xfrm>
            <a:off x="609600" y="4"/>
            <a:ext cx="8534400" cy="1238487"/>
          </a:xfrm>
        </p:spPr>
        <p:txBody>
          <a:bodyPr/>
          <a:lstStyle/>
          <a:p>
            <a:r>
              <a:rPr lang="en-AU" b="1" dirty="0">
                <a:latin typeface="Century Gothic" panose="020B0502020202020204" pitchFamily="34" charset="0"/>
              </a:rPr>
              <a:t>Our story…..</a:t>
            </a:r>
          </a:p>
        </p:txBody>
      </p:sp>
      <p:sp>
        <p:nvSpPr>
          <p:cNvPr id="3" name="Slide Number Placeholder 2">
            <a:extLst>
              <a:ext uri="{FF2B5EF4-FFF2-40B4-BE49-F238E27FC236}">
                <a16:creationId xmlns:a16="http://schemas.microsoft.com/office/drawing/2014/main" id="{A6AB464E-E3A6-5781-DD1E-D3A82C5654E8}"/>
              </a:ext>
              <a:ext uri="{C183D7F6-B498-43B3-948B-1728B52AA6E4}">
                <adec:decorative xmlns:adec="http://schemas.microsoft.com/office/drawing/2017/decorative" val="0"/>
              </a:ext>
            </a:extLst>
          </p:cNvPr>
          <p:cNvSpPr>
            <a:spLocks noGrp="1"/>
          </p:cNvSpPr>
          <p:nvPr>
            <p:ph type="sldNum" sz="quarter" idx="10"/>
          </p:nvPr>
        </p:nvSpPr>
        <p:spPr/>
        <p:txBody>
          <a:bodyPr/>
          <a:lstStyle/>
          <a:p>
            <a:r>
              <a:rPr lang="en-AU" dirty="0"/>
              <a:t>3</a:t>
            </a:r>
          </a:p>
        </p:txBody>
      </p:sp>
      <p:sp>
        <p:nvSpPr>
          <p:cNvPr id="4" name="Content Placeholder 3">
            <a:extLst>
              <a:ext uri="{FF2B5EF4-FFF2-40B4-BE49-F238E27FC236}">
                <a16:creationId xmlns:a16="http://schemas.microsoft.com/office/drawing/2014/main" id="{AE249742-8F2A-FD11-982E-6C701E98681F}"/>
              </a:ext>
            </a:extLst>
          </p:cNvPr>
          <p:cNvSpPr>
            <a:spLocks noGrp="1"/>
          </p:cNvSpPr>
          <p:nvPr>
            <p:ph sz="quarter" idx="13"/>
          </p:nvPr>
        </p:nvSpPr>
        <p:spPr>
          <a:xfrm>
            <a:off x="612827" y="1238492"/>
            <a:ext cx="8507963" cy="3741882"/>
          </a:xfrm>
        </p:spPr>
        <p:txBody>
          <a:bodyPr/>
          <a:lstStyle/>
          <a:p>
            <a:pPr marL="285750" indent="-285750">
              <a:buFont typeface="Arial" panose="020B0604020202020204" pitchFamily="34" charset="0"/>
              <a:buChar char="•"/>
            </a:pPr>
            <a:r>
              <a:rPr lang="en-US" sz="2000" kern="0" dirty="0">
                <a:effectLst/>
                <a:latin typeface="Arial" panose="020B0604020202020204" pitchFamily="34" charset="0"/>
                <a:ea typeface="Calibri" panose="020F0502020204030204" pitchFamily="34" charset="0"/>
              </a:rPr>
              <a:t>I convene a Very Large first-year </a:t>
            </a:r>
            <a:r>
              <a:rPr lang="en-US" sz="2000" kern="0" dirty="0">
                <a:latin typeface="Arial" panose="020B0604020202020204" pitchFamily="34" charset="0"/>
                <a:ea typeface="Calibri" panose="020F0502020204030204" pitchFamily="34" charset="0"/>
              </a:rPr>
              <a:t>P</a:t>
            </a:r>
            <a:r>
              <a:rPr lang="en-US" sz="2000" kern="0" dirty="0">
                <a:effectLst/>
                <a:latin typeface="Arial" panose="020B0604020202020204" pitchFamily="34" charset="0"/>
                <a:ea typeface="Calibri" panose="020F0502020204030204" pitchFamily="34" charset="0"/>
              </a:rPr>
              <a:t>sychology </a:t>
            </a:r>
            <a:r>
              <a:rPr lang="en-US" sz="2000" kern="0" dirty="0">
                <a:latin typeface="Arial" panose="020B0604020202020204" pitchFamily="34" charset="0"/>
                <a:ea typeface="Calibri" panose="020F0502020204030204" pitchFamily="34" charset="0"/>
              </a:rPr>
              <a:t>U</a:t>
            </a:r>
            <a:r>
              <a:rPr lang="en-US" sz="2000" kern="0" dirty="0">
                <a:effectLst/>
                <a:latin typeface="Arial" panose="020B0604020202020204" pitchFamily="34" charset="0"/>
                <a:ea typeface="Calibri" panose="020F0502020204030204" pitchFamily="34" charset="0"/>
              </a:rPr>
              <a:t>nit at Macquarie University along </a:t>
            </a:r>
            <a:br>
              <a:rPr lang="en-US" sz="2000" kern="0" dirty="0">
                <a:effectLst/>
                <a:latin typeface="Arial" panose="020B0604020202020204" pitchFamily="34" charset="0"/>
                <a:ea typeface="Calibri" panose="020F0502020204030204" pitchFamily="34" charset="0"/>
              </a:rPr>
            </a:br>
            <a:r>
              <a:rPr lang="en-US" sz="2000" kern="0" dirty="0">
                <a:effectLst/>
                <a:latin typeface="Arial" panose="020B0604020202020204" pitchFamily="34" charset="0"/>
                <a:ea typeface="Calibri" panose="020F0502020204030204" pitchFamily="34" charset="0"/>
              </a:rPr>
              <a:t>with my Assistant Convenor Eva Tzschaschel</a:t>
            </a:r>
            <a:r>
              <a:rPr lang="en-US" sz="2000" dirty="0">
                <a:latin typeface="Arial" panose="020B0604020202020204" pitchFamily="34" charset="0"/>
                <a:ea typeface="Calibri" panose="020F0502020204030204" pitchFamily="34" charset="0"/>
              </a:rPr>
              <a:t>    (median enrolment 2500 students)</a:t>
            </a:r>
            <a:br>
              <a:rPr lang="en-US" sz="2000" dirty="0">
                <a:latin typeface="Arial" panose="020B0604020202020204" pitchFamily="34" charset="0"/>
                <a:ea typeface="Calibri" panose="020F0502020204030204" pitchFamily="34" charset="0"/>
              </a:rPr>
            </a:br>
            <a:endParaRPr lang="en-US" sz="2000" kern="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2000" kern="0" dirty="0">
                <a:latin typeface="Arial" panose="020B0604020202020204" pitchFamily="34" charset="0"/>
                <a:ea typeface="Calibri" panose="020F0502020204030204" pitchFamily="34" charset="0"/>
              </a:rPr>
              <a:t>With the increase in enrolment, I began to suspect that </a:t>
            </a:r>
            <a:r>
              <a:rPr lang="en-US" sz="2000" dirty="0">
                <a:latin typeface="Arial" panose="020B0604020202020204" pitchFamily="34" charset="0"/>
                <a:ea typeface="Calibri" panose="020F0502020204030204" pitchFamily="34" charset="0"/>
              </a:rPr>
              <a:t>we were </a:t>
            </a:r>
            <a:r>
              <a:rPr lang="en-US" sz="2000" dirty="0">
                <a:solidFill>
                  <a:srgbClr val="000000"/>
                </a:solidFill>
                <a:latin typeface="Arial" panose="020B0604020202020204" pitchFamily="34" charset="0"/>
                <a:ea typeface="Arial Unicode MS"/>
                <a:cs typeface="Arial Unicode MS"/>
              </a:rPr>
              <a:t>also seeing an increase in</a:t>
            </a:r>
            <a:r>
              <a:rPr lang="en-US" sz="2000" kern="0" dirty="0">
                <a:effectLst/>
                <a:latin typeface="Arial" panose="020B0604020202020204" pitchFamily="34" charset="0"/>
                <a:ea typeface="Calibri" panose="020F0502020204030204" pitchFamily="34" charset="0"/>
              </a:rPr>
              <a:t> </a:t>
            </a:r>
            <a:r>
              <a:rPr lang="en-US" sz="2000" kern="0" dirty="0">
                <a:latin typeface="Arial" panose="020B0604020202020204" pitchFamily="34" charset="0"/>
                <a:ea typeface="Calibri" panose="020F0502020204030204" pitchFamily="34" charset="0"/>
              </a:rPr>
              <a:t>the </a:t>
            </a:r>
            <a:br>
              <a:rPr lang="en-US" sz="2000" kern="0" dirty="0">
                <a:latin typeface="Arial" panose="020B0604020202020204" pitchFamily="34" charset="0"/>
                <a:ea typeface="Calibri" panose="020F0502020204030204" pitchFamily="34" charset="0"/>
              </a:rPr>
            </a:br>
            <a:r>
              <a:rPr lang="en-US" sz="2000" kern="0" dirty="0">
                <a:latin typeface="Arial" panose="020B0604020202020204" pitchFamily="34" charset="0"/>
                <a:ea typeface="Calibri" panose="020F0502020204030204" pitchFamily="34" charset="0"/>
              </a:rPr>
              <a:t>number </a:t>
            </a:r>
            <a:r>
              <a:rPr lang="en-US" sz="2000" kern="0" dirty="0">
                <a:effectLst/>
                <a:latin typeface="Arial" panose="020B0604020202020204" pitchFamily="34" charset="0"/>
                <a:ea typeface="Calibri" panose="020F0502020204030204" pitchFamily="34" charset="0"/>
              </a:rPr>
              <a:t>of students who identified as being neurodiverse.</a:t>
            </a:r>
            <a:br>
              <a:rPr lang="en-US" sz="2000" kern="0" dirty="0">
                <a:effectLst/>
                <a:latin typeface="Arial" panose="020B0604020202020204" pitchFamily="34" charset="0"/>
                <a:ea typeface="Calibri" panose="020F0502020204030204" pitchFamily="34" charset="0"/>
              </a:rPr>
            </a:br>
            <a:endParaRPr lang="en-US" sz="2000" kern="0" dirty="0">
              <a:effectLst/>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sz="2000" dirty="0">
                <a:ln>
                  <a:noFill/>
                </a:ln>
                <a:solidFill>
                  <a:srgbClr val="000000"/>
                </a:solidFill>
                <a:effectLst/>
                <a:latin typeface="Arial" panose="020B0604020202020204" pitchFamily="34" charset="0"/>
                <a:ea typeface="Arial Unicode MS"/>
                <a:cs typeface="Arial Unicode MS"/>
              </a:rPr>
              <a:t>The term neurodiverse is an umbrella term that takes in a variety of different diagnoses </a:t>
            </a:r>
            <a:br>
              <a:rPr lang="en-US" sz="2000" dirty="0">
                <a:ln>
                  <a:noFill/>
                </a:ln>
                <a:solidFill>
                  <a:srgbClr val="000000"/>
                </a:solidFill>
                <a:effectLst/>
                <a:latin typeface="Arial" panose="020B0604020202020204" pitchFamily="34" charset="0"/>
                <a:ea typeface="Arial Unicode MS"/>
                <a:cs typeface="Arial Unicode MS"/>
              </a:rPr>
            </a:br>
            <a:r>
              <a:rPr lang="en-US" sz="2000" dirty="0">
                <a:ln>
                  <a:noFill/>
                </a:ln>
                <a:solidFill>
                  <a:srgbClr val="000000"/>
                </a:solidFill>
                <a:effectLst/>
                <a:latin typeface="Arial" panose="020B0604020202020204" pitchFamily="34" charset="0"/>
                <a:ea typeface="Arial Unicode MS"/>
                <a:cs typeface="Arial Unicode MS"/>
              </a:rPr>
              <a:t>with very different symptomology.  e.g., people with autism, ADHD, dyslexia, and acalculia</a:t>
            </a:r>
          </a:p>
          <a:p>
            <a:endParaRPr lang="en-US" sz="2000" dirty="0">
              <a:solidFill>
                <a:srgbClr val="000000"/>
              </a:solidFill>
              <a:latin typeface="Arial" panose="020B0604020202020204" pitchFamily="34" charset="0"/>
              <a:ea typeface="Arial Unicode MS"/>
              <a:cs typeface="Arial Unicode MS"/>
            </a:endParaRPr>
          </a:p>
          <a:p>
            <a:pPr marL="285750" indent="-285750">
              <a:buFont typeface="Arial" panose="020B0604020202020204" pitchFamily="34" charset="0"/>
              <a:buChar char="•"/>
            </a:pPr>
            <a:r>
              <a:rPr lang="fr-FR" sz="2000" dirty="0">
                <a:ln>
                  <a:noFill/>
                </a:ln>
                <a:solidFill>
                  <a:srgbClr val="000000"/>
                </a:solidFill>
                <a:effectLst/>
                <a:latin typeface="Arial" panose="020B0604020202020204" pitchFamily="34" charset="0"/>
                <a:ea typeface="Arial Unicode MS"/>
                <a:cs typeface="Arial Unicode MS"/>
              </a:rPr>
              <a:t>One aspect of cognitive functioning that all of these have in common is </a:t>
            </a:r>
          </a:p>
          <a:p>
            <a:r>
              <a:rPr lang="fr-FR" sz="2000" b="1" dirty="0">
                <a:ln>
                  <a:noFill/>
                </a:ln>
                <a:solidFill>
                  <a:srgbClr val="000000"/>
                </a:solidFill>
                <a:effectLst/>
                <a:latin typeface="Arial" panose="020B0604020202020204" pitchFamily="34" charset="0"/>
                <a:ea typeface="Arial Unicode MS"/>
                <a:cs typeface="Arial Unicode MS"/>
              </a:rPr>
              <a:t>  a difficulty with </a:t>
            </a:r>
            <a:r>
              <a:rPr lang="fr-FR" sz="2000" b="1" dirty="0">
                <a:ln>
                  <a:noFill/>
                </a:ln>
                <a:solidFill>
                  <a:srgbClr val="C00000"/>
                </a:solidFill>
                <a:effectLst/>
                <a:latin typeface="Arial" panose="020B0604020202020204" pitchFamily="34" charset="0"/>
                <a:ea typeface="Arial Unicode MS"/>
                <a:cs typeface="Arial Unicode MS"/>
              </a:rPr>
              <a:t>executive processing abilities</a:t>
            </a:r>
            <a:r>
              <a:rPr lang="fr-FR" sz="2000" dirty="0">
                <a:ln>
                  <a:noFill/>
                </a:ln>
                <a:solidFill>
                  <a:srgbClr val="000000"/>
                </a:solidFill>
                <a:effectLst/>
                <a:latin typeface="Arial" panose="020B0604020202020204" pitchFamily="34" charset="0"/>
                <a:ea typeface="Arial Unicode MS"/>
                <a:cs typeface="Arial Unicode MS"/>
              </a:rPr>
              <a:t> </a:t>
            </a:r>
          </a:p>
          <a:p>
            <a:pPr marL="285750" indent="-285750">
              <a:buFont typeface="Arial" panose="020B0604020202020204" pitchFamily="34" charset="0"/>
              <a:buChar char="•"/>
            </a:pPr>
            <a:endParaRPr lang="en-AU" sz="1800" dirty="0">
              <a:ln>
                <a:noFill/>
              </a:ln>
              <a:solidFill>
                <a:srgbClr val="000000"/>
              </a:solidFill>
              <a:effectLst/>
              <a:latin typeface="Helvetica Neue"/>
              <a:ea typeface="Arial Unicode MS"/>
              <a:cs typeface="Arial Unicode MS"/>
            </a:endParaRPr>
          </a:p>
          <a:p>
            <a:endParaRPr lang="en-AU" dirty="0"/>
          </a:p>
        </p:txBody>
      </p:sp>
    </p:spTree>
    <p:extLst>
      <p:ext uri="{BB962C8B-B14F-4D97-AF65-F5344CB8AC3E}">
        <p14:creationId xmlns:p14="http://schemas.microsoft.com/office/powerpoint/2010/main" val="328569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AEDB-DABC-1B93-9F3B-FFA8A8F340F1}"/>
              </a:ext>
            </a:extLst>
          </p:cNvPr>
          <p:cNvSpPr>
            <a:spLocks noGrp="1"/>
          </p:cNvSpPr>
          <p:nvPr>
            <p:ph type="title"/>
          </p:nvPr>
        </p:nvSpPr>
        <p:spPr>
          <a:xfrm>
            <a:off x="609600" y="4"/>
            <a:ext cx="8534400" cy="1264253"/>
          </a:xfrm>
        </p:spPr>
        <p:txBody>
          <a:bodyPr/>
          <a:lstStyle/>
          <a:p>
            <a:r>
              <a:rPr lang="en-AU" b="1" dirty="0">
                <a:latin typeface="Century Gothic" panose="020B0502020202020204" pitchFamily="34" charset="0"/>
              </a:rPr>
              <a:t>What problems might we see </a:t>
            </a:r>
            <a:br>
              <a:rPr lang="en-AU" b="1" dirty="0">
                <a:latin typeface="Century Gothic" panose="020B0502020202020204" pitchFamily="34" charset="0"/>
              </a:rPr>
            </a:br>
            <a:r>
              <a:rPr lang="en-AU" b="1" dirty="0">
                <a:latin typeface="Century Gothic" panose="020B0502020202020204" pitchFamily="34" charset="0"/>
              </a:rPr>
              <a:t>in our cohort?</a:t>
            </a:r>
          </a:p>
        </p:txBody>
      </p:sp>
      <p:sp>
        <p:nvSpPr>
          <p:cNvPr id="3" name="Slide Number Placeholder 2">
            <a:extLst>
              <a:ext uri="{FF2B5EF4-FFF2-40B4-BE49-F238E27FC236}">
                <a16:creationId xmlns:a16="http://schemas.microsoft.com/office/drawing/2014/main" id="{DC02C213-A98D-3535-BC6C-29A292E981BA}"/>
              </a:ext>
            </a:extLst>
          </p:cNvPr>
          <p:cNvSpPr>
            <a:spLocks noGrp="1"/>
          </p:cNvSpPr>
          <p:nvPr>
            <p:ph type="sldNum" sz="quarter" idx="10"/>
          </p:nvPr>
        </p:nvSpPr>
        <p:spPr/>
        <p:txBody>
          <a:bodyPr/>
          <a:lstStyle/>
          <a:p>
            <a:r>
              <a:rPr lang="en-AU" dirty="0"/>
              <a:t>4</a:t>
            </a:r>
          </a:p>
        </p:txBody>
      </p:sp>
      <p:sp>
        <p:nvSpPr>
          <p:cNvPr id="4" name="Content Placeholder 3">
            <a:extLst>
              <a:ext uri="{FF2B5EF4-FFF2-40B4-BE49-F238E27FC236}">
                <a16:creationId xmlns:a16="http://schemas.microsoft.com/office/drawing/2014/main" id="{94736B78-DD33-D7E9-6B6D-D4F17FD1CC2E}"/>
              </a:ext>
            </a:extLst>
          </p:cNvPr>
          <p:cNvSpPr>
            <a:spLocks noGrp="1"/>
          </p:cNvSpPr>
          <p:nvPr>
            <p:ph sz="quarter" idx="13"/>
          </p:nvPr>
        </p:nvSpPr>
        <p:spPr>
          <a:xfrm>
            <a:off x="612827" y="1580226"/>
            <a:ext cx="8507963" cy="3675356"/>
          </a:xfrm>
        </p:spPr>
        <p:txBody>
          <a:bodyPr/>
          <a:lstStyle/>
          <a:p>
            <a:r>
              <a:rPr lang="fr-FR" sz="2000" b="1" dirty="0">
                <a:ln>
                  <a:noFill/>
                </a:ln>
                <a:solidFill>
                  <a:srgbClr val="C00000"/>
                </a:solidFill>
                <a:effectLst/>
                <a:latin typeface="+mj-lt"/>
                <a:ea typeface="Arial Unicode MS"/>
                <a:cs typeface="Arial Unicode MS"/>
              </a:rPr>
              <a:t>Students who have a difficulty with executive processing may have </a:t>
            </a:r>
          </a:p>
          <a:p>
            <a:r>
              <a:rPr lang="fr-FR" sz="2000" b="1" dirty="0">
                <a:ln>
                  <a:noFill/>
                </a:ln>
                <a:solidFill>
                  <a:srgbClr val="C00000"/>
                </a:solidFill>
                <a:effectLst/>
                <a:latin typeface="+mj-lt"/>
                <a:ea typeface="Arial Unicode MS"/>
                <a:cs typeface="Arial Unicode MS"/>
              </a:rPr>
              <a:t>difficulties in any combination of the following abilities</a:t>
            </a:r>
            <a:r>
              <a:rPr lang="fr-FR" sz="2000" dirty="0">
                <a:ln>
                  <a:noFill/>
                </a:ln>
                <a:solidFill>
                  <a:srgbClr val="C00000"/>
                </a:solidFill>
                <a:effectLst/>
                <a:latin typeface="+mj-lt"/>
                <a:ea typeface="Arial Unicode MS"/>
                <a:cs typeface="Arial Unicode MS"/>
              </a:rPr>
              <a:t>:</a:t>
            </a:r>
            <a:br>
              <a:rPr lang="fr-FR" sz="2000" dirty="0">
                <a:ln>
                  <a:noFill/>
                </a:ln>
                <a:solidFill>
                  <a:srgbClr val="C00000"/>
                </a:solidFill>
                <a:effectLst/>
                <a:latin typeface="+mj-lt"/>
                <a:ea typeface="Arial Unicode MS"/>
                <a:cs typeface="Arial Unicode MS"/>
              </a:rPr>
            </a:br>
            <a:endParaRPr lang="en-AU" sz="2000" dirty="0">
              <a:ln>
                <a:noFill/>
              </a:ln>
              <a:solidFill>
                <a:srgbClr val="C00000"/>
              </a:solidFill>
              <a:effectLst/>
              <a:latin typeface="+mj-lt"/>
              <a:ea typeface="Arial Unicode MS"/>
              <a:cs typeface="Arial Unicode MS"/>
            </a:endParaRPr>
          </a:p>
          <a:p>
            <a:pPr lvl="2"/>
            <a:r>
              <a:rPr lang="en-AU" sz="2000" dirty="0">
                <a:effectLst/>
                <a:latin typeface="+mj-lt"/>
                <a:ea typeface="Calibri" panose="020F0502020204030204" pitchFamily="34" charset="0"/>
                <a:cs typeface="Times New Roman" panose="02020603050405020304" pitchFamily="18" charset="0"/>
              </a:rPr>
              <a:t>•	the ability to plan</a:t>
            </a:r>
          </a:p>
          <a:p>
            <a:pPr lvl="2"/>
            <a:r>
              <a:rPr lang="en-AU" sz="2000" dirty="0">
                <a:effectLst/>
                <a:latin typeface="+mj-lt"/>
                <a:ea typeface="Calibri" panose="020F0502020204030204" pitchFamily="34" charset="0"/>
                <a:cs typeface="Times New Roman" panose="02020603050405020304" pitchFamily="18" charset="0"/>
              </a:rPr>
              <a:t>•	the ability to organise</a:t>
            </a:r>
          </a:p>
          <a:p>
            <a:pPr lvl="2"/>
            <a:r>
              <a:rPr lang="en-AU" sz="2000" dirty="0">
                <a:effectLst/>
                <a:latin typeface="+mj-lt"/>
                <a:ea typeface="Calibri" panose="020F0502020204030204" pitchFamily="34" charset="0"/>
                <a:cs typeface="Times New Roman" panose="02020603050405020304" pitchFamily="18" charset="0"/>
              </a:rPr>
              <a:t>•	memory difficulties</a:t>
            </a:r>
          </a:p>
          <a:p>
            <a:pPr lvl="2"/>
            <a:r>
              <a:rPr lang="en-AU" sz="2000" dirty="0">
                <a:effectLst/>
                <a:latin typeface="+mj-lt"/>
                <a:ea typeface="Calibri" panose="020F0502020204030204" pitchFamily="34" charset="0"/>
                <a:cs typeface="Times New Roman" panose="02020603050405020304" pitchFamily="18" charset="0"/>
              </a:rPr>
              <a:t>•	the ability to set appropriate goals</a:t>
            </a:r>
          </a:p>
          <a:p>
            <a:pPr lvl="2"/>
            <a:r>
              <a:rPr lang="en-AU" sz="2000" dirty="0">
                <a:effectLst/>
                <a:latin typeface="+mj-lt"/>
                <a:ea typeface="Calibri" panose="020F0502020204030204" pitchFamily="34" charset="0"/>
                <a:cs typeface="Times New Roman" panose="02020603050405020304" pitchFamily="18" charset="0"/>
              </a:rPr>
              <a:t>•	the ability to shift from one task to another</a:t>
            </a:r>
          </a:p>
          <a:p>
            <a:pPr lvl="2"/>
            <a:r>
              <a:rPr lang="en-AU" sz="2000" dirty="0">
                <a:effectLst/>
                <a:latin typeface="+mj-lt"/>
                <a:ea typeface="Calibri" panose="020F0502020204030204" pitchFamily="34" charset="0"/>
                <a:cs typeface="Times New Roman" panose="02020603050405020304" pitchFamily="18" charset="0"/>
              </a:rPr>
              <a:t>•	the ability to appropriately self-reflect on performance  </a:t>
            </a:r>
          </a:p>
          <a:p>
            <a:r>
              <a:rPr lang="en-US" sz="1800" dirty="0">
                <a:ln>
                  <a:noFill/>
                </a:ln>
                <a:solidFill>
                  <a:srgbClr val="000000"/>
                </a:solidFill>
                <a:effectLst/>
                <a:latin typeface="Arial" panose="020B0604020202020204" pitchFamily="34" charset="0"/>
                <a:ea typeface="Arial Unicode MS"/>
                <a:cs typeface="Arial Unicode MS"/>
              </a:rPr>
              <a:t> </a:t>
            </a:r>
            <a:endParaRPr lang="en-AU" sz="1800" dirty="0">
              <a:ln>
                <a:noFill/>
              </a:ln>
              <a:solidFill>
                <a:srgbClr val="000000"/>
              </a:solidFill>
              <a:effectLst/>
              <a:latin typeface="Helvetica Neue"/>
              <a:ea typeface="Arial Unicode MS"/>
              <a:cs typeface="Arial Unicode MS"/>
            </a:endParaRPr>
          </a:p>
          <a:p>
            <a:endParaRPr lang="en-AU" dirty="0"/>
          </a:p>
        </p:txBody>
      </p:sp>
    </p:spTree>
    <p:extLst>
      <p:ext uri="{BB962C8B-B14F-4D97-AF65-F5344CB8AC3E}">
        <p14:creationId xmlns:p14="http://schemas.microsoft.com/office/powerpoint/2010/main" val="83758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BE76-EDD3-6E5E-364C-55BD3ACE586E}"/>
              </a:ext>
            </a:extLst>
          </p:cNvPr>
          <p:cNvSpPr>
            <a:spLocks noGrp="1"/>
          </p:cNvSpPr>
          <p:nvPr>
            <p:ph type="title"/>
          </p:nvPr>
        </p:nvSpPr>
        <p:spPr/>
        <p:txBody>
          <a:bodyPr/>
          <a:lstStyle/>
          <a:p>
            <a:r>
              <a:rPr lang="en-AU" b="1" dirty="0">
                <a:latin typeface="Century Gothic" panose="020B0502020202020204" pitchFamily="34" charset="0"/>
              </a:rPr>
              <a:t>Aims:</a:t>
            </a:r>
          </a:p>
        </p:txBody>
      </p:sp>
      <p:sp>
        <p:nvSpPr>
          <p:cNvPr id="3" name="Slide Number Placeholder 2">
            <a:extLst>
              <a:ext uri="{FF2B5EF4-FFF2-40B4-BE49-F238E27FC236}">
                <a16:creationId xmlns:a16="http://schemas.microsoft.com/office/drawing/2014/main" id="{4FAA98A3-B9D3-FBBD-FC62-FE52494C0292}"/>
              </a:ext>
            </a:extLst>
          </p:cNvPr>
          <p:cNvSpPr>
            <a:spLocks noGrp="1"/>
          </p:cNvSpPr>
          <p:nvPr>
            <p:ph type="sldNum" sz="quarter" idx="10"/>
          </p:nvPr>
        </p:nvSpPr>
        <p:spPr/>
        <p:txBody>
          <a:bodyPr/>
          <a:lstStyle/>
          <a:p>
            <a:r>
              <a:rPr lang="en-AU" dirty="0"/>
              <a:t>5</a:t>
            </a:r>
          </a:p>
        </p:txBody>
      </p:sp>
      <p:sp>
        <p:nvSpPr>
          <p:cNvPr id="4" name="Content Placeholder 3">
            <a:extLst>
              <a:ext uri="{FF2B5EF4-FFF2-40B4-BE49-F238E27FC236}">
                <a16:creationId xmlns:a16="http://schemas.microsoft.com/office/drawing/2014/main" id="{100C6BAA-6AE7-A24C-43D9-85BA8E7E9F5E}"/>
              </a:ext>
            </a:extLst>
          </p:cNvPr>
          <p:cNvSpPr>
            <a:spLocks noGrp="1"/>
          </p:cNvSpPr>
          <p:nvPr>
            <p:ph sz="quarter" idx="13"/>
          </p:nvPr>
        </p:nvSpPr>
        <p:spPr>
          <a:xfrm>
            <a:off x="612827" y="1526959"/>
            <a:ext cx="8507963" cy="4484371"/>
          </a:xfrm>
        </p:spPr>
        <p:txBody>
          <a:bodyPr/>
          <a:lstStyle/>
          <a:p>
            <a:pPr marL="285750" indent="-285750">
              <a:buFont typeface="Arial" panose="020B0604020202020204" pitchFamily="34" charset="0"/>
              <a:buChar char="•"/>
            </a:pPr>
            <a:r>
              <a:rPr lang="en-AU" sz="2000" dirty="0">
                <a:effectLst/>
                <a:latin typeface="+mj-lt"/>
                <a:ea typeface="Calibri" panose="020F0502020204030204" pitchFamily="34" charset="0"/>
                <a:cs typeface="Times New Roman" panose="02020603050405020304" pitchFamily="18" charset="0"/>
              </a:rPr>
              <a:t>Research indicates that factors such as </a:t>
            </a:r>
            <a:r>
              <a:rPr lang="en-AU" sz="2000" b="1" dirty="0">
                <a:effectLst/>
                <a:latin typeface="+mj-lt"/>
                <a:ea typeface="Calibri" panose="020F0502020204030204" pitchFamily="34" charset="0"/>
                <a:cs typeface="Times New Roman" panose="02020603050405020304" pitchFamily="18" charset="0"/>
              </a:rPr>
              <a:t>available cognitive load</a:t>
            </a:r>
            <a:r>
              <a:rPr lang="en-AU" sz="2000" dirty="0">
                <a:effectLst/>
                <a:latin typeface="+mj-lt"/>
                <a:ea typeface="Calibri" panose="020F0502020204030204" pitchFamily="34" charset="0"/>
                <a:cs typeface="Times New Roman" panose="02020603050405020304" pitchFamily="18" charset="0"/>
              </a:rPr>
              <a:t> in university students </a:t>
            </a:r>
            <a:br>
              <a:rPr lang="en-AU" sz="2000" dirty="0">
                <a:effectLst/>
                <a:latin typeface="+mj-lt"/>
                <a:ea typeface="Calibri" panose="020F0502020204030204" pitchFamily="34" charset="0"/>
                <a:cs typeface="Times New Roman" panose="02020603050405020304" pitchFamily="18" charset="0"/>
              </a:rPr>
            </a:br>
            <a:r>
              <a:rPr lang="en-AU" sz="2000" dirty="0">
                <a:effectLst/>
                <a:latin typeface="+mj-lt"/>
                <a:ea typeface="Calibri" panose="020F0502020204030204" pitchFamily="34" charset="0"/>
                <a:cs typeface="Times New Roman" panose="02020603050405020304" pitchFamily="18" charset="0"/>
              </a:rPr>
              <a:t>with and without learning disabilities affect their academic performance. </a:t>
            </a:r>
            <a:br>
              <a:rPr lang="en-AU" sz="2000" dirty="0">
                <a:effectLst/>
                <a:latin typeface="+mj-lt"/>
                <a:ea typeface="Calibri" panose="020F0502020204030204" pitchFamily="34" charset="0"/>
                <a:cs typeface="Times New Roman" panose="02020603050405020304" pitchFamily="18" charset="0"/>
              </a:rPr>
            </a:br>
            <a:r>
              <a:rPr lang="en-AU" sz="2000" b="1" dirty="0">
                <a:solidFill>
                  <a:srgbClr val="C00000"/>
                </a:solidFill>
                <a:latin typeface="+mj-lt"/>
                <a:ea typeface="Calibri" panose="020F0502020204030204" pitchFamily="34" charset="0"/>
                <a:cs typeface="Times New Roman" panose="02020603050405020304" pitchFamily="18" charset="0"/>
              </a:rPr>
              <a:t>Therefore, a</a:t>
            </a:r>
            <a:r>
              <a:rPr lang="en-AU" sz="2000" b="1" dirty="0">
                <a:solidFill>
                  <a:srgbClr val="C00000"/>
                </a:solidFill>
                <a:effectLst/>
                <a:latin typeface="+mj-lt"/>
                <a:ea typeface="Calibri" panose="020F0502020204030204" pitchFamily="34" charset="0"/>
                <a:cs typeface="Times New Roman" panose="02020603050405020304" pitchFamily="18" charset="0"/>
              </a:rPr>
              <a:t>nything that lifts the processing requirements </a:t>
            </a:r>
            <a:r>
              <a:rPr lang="en-AU" sz="2000" b="1" i="1" dirty="0">
                <a:solidFill>
                  <a:srgbClr val="C00000"/>
                </a:solidFill>
                <a:effectLst/>
                <a:latin typeface="+mj-lt"/>
                <a:ea typeface="Calibri" panose="020F0502020204030204" pitchFamily="34" charset="0"/>
                <a:cs typeface="Times New Roman" panose="02020603050405020304" pitchFamily="18" charset="0"/>
              </a:rPr>
              <a:t>off</a:t>
            </a:r>
            <a:r>
              <a:rPr lang="en-AU" sz="2000" b="1" dirty="0">
                <a:solidFill>
                  <a:srgbClr val="C00000"/>
                </a:solidFill>
                <a:effectLst/>
                <a:latin typeface="+mj-lt"/>
                <a:ea typeface="Calibri" panose="020F0502020204030204" pitchFamily="34" charset="0"/>
                <a:cs typeface="Times New Roman" panose="02020603050405020304" pitchFamily="18" charset="0"/>
              </a:rPr>
              <a:t> a task will </a:t>
            </a:r>
            <a:r>
              <a:rPr lang="en-AU" sz="2000" b="1" i="1" dirty="0">
                <a:solidFill>
                  <a:srgbClr val="C00000"/>
                </a:solidFill>
                <a:effectLst/>
                <a:latin typeface="+mj-lt"/>
                <a:ea typeface="Calibri" panose="020F0502020204030204" pitchFamily="34" charset="0"/>
                <a:cs typeface="Times New Roman" panose="02020603050405020304" pitchFamily="18" charset="0"/>
              </a:rPr>
              <a:t>assist</a:t>
            </a:r>
            <a:r>
              <a:rPr lang="en-AU" sz="2000" b="1" dirty="0">
                <a:solidFill>
                  <a:srgbClr val="C00000"/>
                </a:solidFill>
                <a:effectLst/>
                <a:latin typeface="+mj-lt"/>
                <a:ea typeface="Calibri" panose="020F0502020204030204" pitchFamily="34" charset="0"/>
                <a:cs typeface="Times New Roman" panose="02020603050405020304" pitchFamily="18" charset="0"/>
              </a:rPr>
              <a:t> academic </a:t>
            </a:r>
            <a:br>
              <a:rPr lang="en-AU" sz="2000" b="1" dirty="0">
                <a:solidFill>
                  <a:srgbClr val="C00000"/>
                </a:solidFill>
                <a:effectLst/>
                <a:latin typeface="+mj-lt"/>
                <a:ea typeface="Calibri" panose="020F0502020204030204" pitchFamily="34" charset="0"/>
                <a:cs typeface="Times New Roman" panose="02020603050405020304" pitchFamily="18" charset="0"/>
              </a:rPr>
            </a:br>
            <a:r>
              <a:rPr lang="en-AU" sz="2000" b="1" dirty="0">
                <a:solidFill>
                  <a:srgbClr val="C00000"/>
                </a:solidFill>
                <a:effectLst/>
                <a:latin typeface="+mj-lt"/>
                <a:ea typeface="Calibri" panose="020F0502020204030204" pitchFamily="34" charset="0"/>
                <a:cs typeface="Times New Roman" panose="02020603050405020304" pitchFamily="18" charset="0"/>
              </a:rPr>
              <a:t>performance on that task.</a:t>
            </a:r>
            <a:r>
              <a:rPr lang="en-AU" sz="2000" dirty="0">
                <a:effectLst/>
                <a:latin typeface="+mj-lt"/>
                <a:ea typeface="Calibri" panose="020F0502020204030204" pitchFamily="34" charset="0"/>
                <a:cs typeface="Times New Roman" panose="02020603050405020304" pitchFamily="18" charset="0"/>
              </a:rPr>
              <a:t> </a:t>
            </a:r>
            <a:br>
              <a:rPr lang="en-AU" sz="2000" dirty="0">
                <a:effectLst/>
                <a:latin typeface="+mj-lt"/>
                <a:ea typeface="Calibri" panose="020F0502020204030204" pitchFamily="34" charset="0"/>
                <a:cs typeface="Times New Roman" panose="02020603050405020304" pitchFamily="18" charset="0"/>
              </a:rPr>
            </a:br>
            <a:endParaRPr lang="en-AU" sz="2000" dirty="0">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2000" dirty="0">
                <a:effectLst/>
                <a:latin typeface="+mj-lt"/>
                <a:ea typeface="Calibri" panose="020F0502020204030204" pitchFamily="34" charset="0"/>
                <a:cs typeface="Times New Roman" panose="02020603050405020304" pitchFamily="18" charset="0"/>
              </a:rPr>
              <a:t>In the case of our students with executive processing difficulties the aims were to: </a:t>
            </a:r>
            <a:br>
              <a:rPr lang="en-AU" sz="2000" dirty="0">
                <a:effectLst/>
                <a:latin typeface="+mj-lt"/>
                <a:ea typeface="Calibri" panose="020F0502020204030204" pitchFamily="34" charset="0"/>
                <a:cs typeface="Times New Roman" panose="02020603050405020304" pitchFamily="18" charset="0"/>
              </a:rPr>
            </a:br>
            <a:endParaRPr lang="en-AU" sz="2000" dirty="0">
              <a:latin typeface="+mj-lt"/>
              <a:ea typeface="Calibri" panose="020F0502020204030204" pitchFamily="34" charset="0"/>
              <a:cs typeface="Times New Roman" panose="02020603050405020304" pitchFamily="18" charset="0"/>
            </a:endParaRPr>
          </a:p>
          <a:p>
            <a:pPr marL="742950" lvl="2" indent="-285750">
              <a:buFont typeface="Wingdings" panose="05000000000000000000" pitchFamily="2" charset="2"/>
              <a:buChar char="§"/>
            </a:pPr>
            <a:r>
              <a:rPr lang="en-AU" sz="2000" dirty="0">
                <a:effectLst/>
                <a:latin typeface="+mj-lt"/>
                <a:ea typeface="Calibri" panose="020F0502020204030204" pitchFamily="34" charset="0"/>
                <a:cs typeface="Times New Roman" panose="02020603050405020304" pitchFamily="18" charset="0"/>
              </a:rPr>
              <a:t>make the ability to plan and organise </a:t>
            </a:r>
            <a:r>
              <a:rPr lang="en-AU" sz="2000" b="1" dirty="0">
                <a:solidFill>
                  <a:srgbClr val="002060"/>
                </a:solidFill>
                <a:effectLst/>
                <a:latin typeface="+mj-lt"/>
                <a:ea typeface="Calibri" panose="020F0502020204030204" pitchFamily="34" charset="0"/>
                <a:cs typeface="Times New Roman" panose="02020603050405020304" pitchFamily="18" charset="0"/>
              </a:rPr>
              <a:t>easier</a:t>
            </a:r>
            <a:r>
              <a:rPr lang="en-AU" sz="2000" dirty="0">
                <a:effectLst/>
                <a:latin typeface="+mj-lt"/>
                <a:ea typeface="Calibri" panose="020F0502020204030204" pitchFamily="34" charset="0"/>
                <a:cs typeface="Times New Roman" panose="02020603050405020304" pitchFamily="18" charset="0"/>
              </a:rPr>
              <a:t>,   </a:t>
            </a:r>
          </a:p>
          <a:p>
            <a:pPr marL="800100" lvl="2" indent="-342900">
              <a:buFont typeface="Wingdings" panose="05000000000000000000" pitchFamily="2" charset="2"/>
              <a:buChar char="§"/>
            </a:pPr>
            <a:r>
              <a:rPr lang="en-AU" sz="2000" b="1" dirty="0">
                <a:solidFill>
                  <a:srgbClr val="002060"/>
                </a:solidFill>
                <a:effectLst/>
                <a:latin typeface="+mj-lt"/>
                <a:ea typeface="Calibri" panose="020F0502020204030204" pitchFamily="34" charset="0"/>
                <a:cs typeface="Times New Roman" panose="02020603050405020304" pitchFamily="18" charset="0"/>
              </a:rPr>
              <a:t>lift</a:t>
            </a:r>
            <a:r>
              <a:rPr lang="en-AU" sz="2000" dirty="0">
                <a:effectLst/>
                <a:latin typeface="+mj-lt"/>
                <a:ea typeface="Calibri" panose="020F0502020204030204" pitchFamily="34" charset="0"/>
                <a:cs typeface="Times New Roman" panose="02020603050405020304" pitchFamily="18" charset="0"/>
              </a:rPr>
              <a:t> the load on memory, and </a:t>
            </a:r>
          </a:p>
          <a:p>
            <a:pPr marL="742950" lvl="2" indent="-285750">
              <a:buFont typeface="Wingdings" panose="05000000000000000000" pitchFamily="2" charset="2"/>
              <a:buChar char="§"/>
            </a:pPr>
            <a:r>
              <a:rPr lang="en-AU" sz="2000" dirty="0">
                <a:effectLst/>
                <a:latin typeface="+mj-lt"/>
                <a:ea typeface="Calibri" panose="020F0502020204030204" pitchFamily="34" charset="0"/>
                <a:cs typeface="Times New Roman" panose="02020603050405020304" pitchFamily="18" charset="0"/>
              </a:rPr>
              <a:t>teach students’ </a:t>
            </a:r>
            <a:r>
              <a:rPr lang="en-AU" sz="2000" b="1" dirty="0">
                <a:solidFill>
                  <a:srgbClr val="002060"/>
                </a:solidFill>
                <a:effectLst/>
                <a:latin typeface="+mj-lt"/>
                <a:ea typeface="Calibri" panose="020F0502020204030204" pitchFamily="34" charset="0"/>
                <a:cs typeface="Times New Roman" panose="02020603050405020304" pitchFamily="18" charset="0"/>
              </a:rPr>
              <a:t>strategies</a:t>
            </a:r>
            <a:r>
              <a:rPr lang="en-AU" sz="2000" dirty="0">
                <a:effectLst/>
                <a:latin typeface="+mj-lt"/>
                <a:ea typeface="Calibri" panose="020F0502020204030204" pitchFamily="34" charset="0"/>
                <a:cs typeface="Times New Roman" panose="02020603050405020304" pitchFamily="18" charset="0"/>
              </a:rPr>
              <a:t> to reflect on their performance and make clear and </a:t>
            </a:r>
            <a:br>
              <a:rPr lang="en-AU" sz="2000" dirty="0">
                <a:effectLst/>
                <a:latin typeface="+mj-lt"/>
                <a:ea typeface="Calibri" panose="020F0502020204030204" pitchFamily="34" charset="0"/>
                <a:cs typeface="Times New Roman" panose="02020603050405020304" pitchFamily="18" charset="0"/>
              </a:rPr>
            </a:br>
            <a:r>
              <a:rPr lang="en-AU" sz="2000" dirty="0">
                <a:effectLst/>
                <a:latin typeface="+mj-lt"/>
                <a:ea typeface="Calibri" panose="020F0502020204030204" pitchFamily="34" charset="0"/>
                <a:cs typeface="Times New Roman" panose="02020603050405020304" pitchFamily="18" charset="0"/>
              </a:rPr>
              <a:t>appropriate goals.</a:t>
            </a:r>
            <a:br>
              <a:rPr lang="en-AU" sz="2000" dirty="0">
                <a:latin typeface="+mj-lt"/>
                <a:ea typeface="Calibri" panose="020F0502020204030204" pitchFamily="34" charset="0"/>
                <a:cs typeface="Times New Roman" panose="02020603050405020304" pitchFamily="18" charset="0"/>
              </a:rPr>
            </a:br>
            <a:r>
              <a:rPr lang="en-AU" dirty="0">
                <a:effectLst/>
                <a:latin typeface="Arial" panose="020B0604020202020204" pitchFamily="34" charset="0"/>
                <a:ea typeface="Calibri" panose="020F0502020204030204" pitchFamily="34" charset="0"/>
                <a:cs typeface="Times New Roman" panose="02020603050405020304" pitchFamily="18" charset="0"/>
              </a:rPr>
              <a:t> </a:t>
            </a:r>
            <a:endParaRPr lang="en-AU"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43133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3F34-CB5B-6475-B8DE-16B279C2A1B6}"/>
              </a:ext>
            </a:extLst>
          </p:cNvPr>
          <p:cNvSpPr>
            <a:spLocks noGrp="1"/>
          </p:cNvSpPr>
          <p:nvPr>
            <p:ph type="title"/>
          </p:nvPr>
        </p:nvSpPr>
        <p:spPr>
          <a:xfrm>
            <a:off x="838200" y="141483"/>
            <a:ext cx="10515600" cy="1325563"/>
          </a:xfrm>
        </p:spPr>
        <p:txBody>
          <a:bodyPr/>
          <a:lstStyle/>
          <a:p>
            <a:r>
              <a:rPr lang="en-AU" b="1" dirty="0">
                <a:latin typeface="Century Gothic" panose="020B0502020202020204" pitchFamily="34" charset="0"/>
              </a:rPr>
              <a:t>Tip 1: Time management</a:t>
            </a:r>
          </a:p>
        </p:txBody>
      </p:sp>
      <p:pic>
        <p:nvPicPr>
          <p:cNvPr id="7" name="Content Placeholder 6" descr="Screen shot of ann example of a timetable showing a time management plan">
            <a:extLst>
              <a:ext uri="{FF2B5EF4-FFF2-40B4-BE49-F238E27FC236}">
                <a16:creationId xmlns:a16="http://schemas.microsoft.com/office/drawing/2014/main" id="{7A8977C6-23C9-2AA3-E65F-E1F187FB608F}"/>
              </a:ext>
            </a:extLst>
          </p:cNvPr>
          <p:cNvPicPr>
            <a:picLocks noGrp="1" noChangeAspect="1"/>
          </p:cNvPicPr>
          <p:nvPr>
            <p:ph sz="quarter" idx="30"/>
          </p:nvPr>
        </p:nvPicPr>
        <p:blipFill>
          <a:blip r:embed="rId3">
            <a:extLst>
              <a:ext uri="{28A0092B-C50C-407E-A947-70E740481C1C}">
                <a14:useLocalDpi xmlns:a14="http://schemas.microsoft.com/office/drawing/2010/main" val="0"/>
              </a:ext>
            </a:extLst>
          </a:blip>
          <a:stretch>
            <a:fillRect/>
          </a:stretch>
        </p:blipFill>
        <p:spPr>
          <a:xfrm>
            <a:off x="124777" y="1344111"/>
            <a:ext cx="6067234" cy="3732538"/>
          </a:xfrm>
          <a:prstGeom prst="rect">
            <a:avLst/>
          </a:prstGeom>
        </p:spPr>
      </p:pic>
      <p:sp>
        <p:nvSpPr>
          <p:cNvPr id="6" name="Content Placeholder 5">
            <a:extLst>
              <a:ext uri="{FF2B5EF4-FFF2-40B4-BE49-F238E27FC236}">
                <a16:creationId xmlns:a16="http://schemas.microsoft.com/office/drawing/2014/main" id="{5E898B79-78F1-48A0-70AF-BACDE8148F34}"/>
              </a:ext>
            </a:extLst>
          </p:cNvPr>
          <p:cNvSpPr>
            <a:spLocks noGrp="1"/>
          </p:cNvSpPr>
          <p:nvPr>
            <p:ph sz="quarter" idx="31"/>
          </p:nvPr>
        </p:nvSpPr>
        <p:spPr>
          <a:xfrm>
            <a:off x="5885895" y="976544"/>
            <a:ext cx="6265852" cy="2170067"/>
          </a:xfrm>
        </p:spPr>
        <p:txBody>
          <a:bodyPr/>
          <a:lstStyle/>
          <a:p>
            <a:pPr>
              <a:lnSpc>
                <a:spcPct val="100000"/>
              </a:lnSpc>
              <a:spcBef>
                <a:spcPts val="0"/>
              </a:spcBef>
            </a:pPr>
            <a:r>
              <a:rPr lang="en-US" sz="2000" b="1" dirty="0">
                <a:ln>
                  <a:noFill/>
                </a:ln>
                <a:solidFill>
                  <a:srgbClr val="C00000"/>
                </a:solidFill>
                <a:effectLst/>
                <a:latin typeface="+mj-lt"/>
                <a:ea typeface="Arial Unicode MS"/>
                <a:cs typeface="Arial Unicode MS"/>
              </a:rPr>
              <a:t>   Explicitly teaching organisation and time</a:t>
            </a:r>
          </a:p>
          <a:p>
            <a:pPr>
              <a:lnSpc>
                <a:spcPct val="100000"/>
              </a:lnSpc>
              <a:spcBef>
                <a:spcPts val="0"/>
              </a:spcBef>
            </a:pPr>
            <a:r>
              <a:rPr lang="en-US" sz="2000" b="1" dirty="0">
                <a:ln>
                  <a:noFill/>
                </a:ln>
                <a:solidFill>
                  <a:srgbClr val="C00000"/>
                </a:solidFill>
                <a:effectLst/>
                <a:latin typeface="+mj-lt"/>
                <a:ea typeface="Arial Unicode MS"/>
                <a:cs typeface="Arial Unicode MS"/>
              </a:rPr>
              <a:t>   management </a:t>
            </a:r>
            <a:r>
              <a:rPr lang="en-US" sz="2000" dirty="0">
                <a:ln>
                  <a:noFill/>
                </a:ln>
                <a:solidFill>
                  <a:srgbClr val="C00000"/>
                </a:solidFill>
                <a:effectLst/>
                <a:latin typeface="+mj-lt"/>
                <a:ea typeface="Arial Unicode MS"/>
                <a:cs typeface="Arial Unicode MS"/>
              </a:rPr>
              <a:t>(UDL Checkpoints 6.2; 7.3)</a:t>
            </a:r>
            <a:r>
              <a:rPr lang="fr-FR" sz="2000" dirty="0">
                <a:ln>
                  <a:noFill/>
                </a:ln>
                <a:solidFill>
                  <a:srgbClr val="C00000"/>
                </a:solidFill>
                <a:effectLst/>
                <a:latin typeface="+mj-lt"/>
                <a:ea typeface="Arial Unicode MS"/>
                <a:cs typeface="Arial Unicode MS"/>
              </a:rPr>
              <a:t>: </a:t>
            </a:r>
            <a:endParaRPr lang="fr-FR" sz="2000" dirty="0">
              <a:solidFill>
                <a:srgbClr val="C00000"/>
              </a:solidFill>
              <a:latin typeface="+mj-lt"/>
              <a:ea typeface="Arial Unicode MS"/>
              <a:cs typeface="Arial Unicode MS"/>
            </a:endParaRPr>
          </a:p>
          <a:p>
            <a:pPr>
              <a:lnSpc>
                <a:spcPct val="100000"/>
              </a:lnSpc>
              <a:spcBef>
                <a:spcPts val="0"/>
              </a:spcBef>
            </a:pPr>
            <a:r>
              <a:rPr lang="en-AU" sz="2000" kern="0" dirty="0">
                <a:effectLst/>
                <a:latin typeface="+mj-lt"/>
                <a:ea typeface="Calibri" panose="020F0502020204030204" pitchFamily="34" charset="0"/>
              </a:rPr>
              <a:t>   </a:t>
            </a:r>
            <a:br>
              <a:rPr lang="en-AU" sz="2000" kern="0" dirty="0">
                <a:effectLst/>
                <a:latin typeface="+mj-lt"/>
                <a:ea typeface="Calibri" panose="020F0502020204030204" pitchFamily="34" charset="0"/>
              </a:rPr>
            </a:br>
            <a:r>
              <a:rPr lang="en-AU" sz="2000" kern="0" dirty="0">
                <a:effectLst/>
                <a:latin typeface="+mj-lt"/>
                <a:ea typeface="Calibri" panose="020F0502020204030204" pitchFamily="34" charset="0"/>
              </a:rPr>
              <a:t>We provide a </a:t>
            </a:r>
            <a:r>
              <a:rPr lang="en-AU" sz="2000" b="1" kern="0" dirty="0">
                <a:effectLst/>
                <a:latin typeface="+mj-lt"/>
                <a:ea typeface="Calibri" panose="020F0502020204030204" pitchFamily="34" charset="0"/>
              </a:rPr>
              <a:t>recommended timeline</a:t>
            </a:r>
            <a:r>
              <a:rPr lang="en-AU" sz="2000" kern="0" dirty="0">
                <a:effectLst/>
                <a:latin typeface="+mj-lt"/>
                <a:ea typeface="Calibri" panose="020F0502020204030204" pitchFamily="34" charset="0"/>
              </a:rPr>
              <a:t> for success </a:t>
            </a:r>
            <a:br>
              <a:rPr lang="en-AU" sz="2000" dirty="0">
                <a:latin typeface="+mj-lt"/>
                <a:ea typeface="Calibri" panose="020F0502020204030204" pitchFamily="34" charset="0"/>
              </a:rPr>
            </a:br>
            <a:r>
              <a:rPr lang="en-AU" sz="2000" kern="0" dirty="0">
                <a:effectLst/>
                <a:latin typeface="+mj-lt"/>
                <a:ea typeface="Calibri" panose="020F0502020204030204" pitchFamily="34" charset="0"/>
              </a:rPr>
              <a:t>and back it up with </a:t>
            </a:r>
            <a:r>
              <a:rPr lang="en-AU" sz="2000" b="1" kern="0" dirty="0">
                <a:effectLst/>
                <a:latin typeface="+mj-lt"/>
                <a:ea typeface="Calibri" panose="020F0502020204030204" pitchFamily="34" charset="0"/>
              </a:rPr>
              <a:t>to-do lists</a:t>
            </a:r>
            <a:r>
              <a:rPr lang="en-AU" sz="2000" kern="0" dirty="0">
                <a:effectLst/>
                <a:latin typeface="+mj-lt"/>
                <a:ea typeface="Calibri" panose="020F0502020204030204" pitchFamily="34" charset="0"/>
              </a:rPr>
              <a:t> with concrete </a:t>
            </a:r>
            <a:br>
              <a:rPr lang="en-AU" sz="2000" kern="0" dirty="0">
                <a:effectLst/>
                <a:latin typeface="+mj-lt"/>
                <a:ea typeface="Calibri" panose="020F0502020204030204" pitchFamily="34" charset="0"/>
              </a:rPr>
            </a:br>
            <a:r>
              <a:rPr lang="en-AU" sz="2000" i="1" u="sng" kern="0" dirty="0">
                <a:effectLst/>
                <a:latin typeface="+mj-lt"/>
                <a:ea typeface="Calibri" panose="020F0502020204030204" pitchFamily="34" charset="0"/>
              </a:rPr>
              <a:t>tickable</a:t>
            </a:r>
            <a:r>
              <a:rPr lang="en-AU" sz="2000" kern="0" dirty="0">
                <a:effectLst/>
                <a:latin typeface="+mj-lt"/>
                <a:ea typeface="Calibri" panose="020F0502020204030204" pitchFamily="34" charset="0"/>
              </a:rPr>
              <a:t> boxes. Weekly “</a:t>
            </a:r>
            <a:r>
              <a:rPr lang="en-AU" sz="2000" b="1" kern="0" dirty="0">
                <a:effectLst/>
                <a:latin typeface="+mj-lt"/>
                <a:ea typeface="Calibri" panose="020F0502020204030204" pitchFamily="34" charset="0"/>
              </a:rPr>
              <a:t>newsletters</a:t>
            </a:r>
            <a:r>
              <a:rPr lang="en-AU" sz="2000" kern="0" dirty="0">
                <a:effectLst/>
                <a:latin typeface="+mj-lt"/>
                <a:ea typeface="Calibri" panose="020F0502020204030204" pitchFamily="34" charset="0"/>
              </a:rPr>
              <a:t>” act as </a:t>
            </a:r>
            <a:br>
              <a:rPr lang="en-AU" sz="2000" kern="0" dirty="0">
                <a:effectLst/>
                <a:latin typeface="+mj-lt"/>
                <a:ea typeface="Calibri" panose="020F0502020204030204" pitchFamily="34" charset="0"/>
              </a:rPr>
            </a:br>
            <a:r>
              <a:rPr lang="en-AU" sz="2000" kern="0" dirty="0">
                <a:effectLst/>
                <a:latin typeface="+mj-lt"/>
                <a:ea typeface="Calibri" panose="020F0502020204030204" pitchFamily="34" charset="0"/>
              </a:rPr>
              <a:t>reminder reinforcements.</a:t>
            </a:r>
            <a:endParaRPr lang="en-AU" sz="2000" dirty="0">
              <a:ln>
                <a:noFill/>
              </a:ln>
              <a:solidFill>
                <a:srgbClr val="000000"/>
              </a:solidFill>
              <a:effectLst/>
              <a:latin typeface="+mj-lt"/>
              <a:ea typeface="Arial Unicode MS"/>
              <a:cs typeface="Arial Unicode MS"/>
            </a:endParaRPr>
          </a:p>
          <a:p>
            <a:endParaRPr lang="en-AU" dirty="0"/>
          </a:p>
          <a:p>
            <a:endParaRPr lang="en-AU" dirty="0"/>
          </a:p>
        </p:txBody>
      </p:sp>
      <p:pic>
        <p:nvPicPr>
          <p:cNvPr id="8" name="Picture 7" descr="Screenshot of a weekly to do list for students with the tickable boxes highlighted">
            <a:extLst>
              <a:ext uri="{FF2B5EF4-FFF2-40B4-BE49-F238E27FC236}">
                <a16:creationId xmlns:a16="http://schemas.microsoft.com/office/drawing/2014/main" id="{DAD3CE26-28CA-CD84-FCD9-9056E0040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269" y="3318890"/>
            <a:ext cx="5726954" cy="2342171"/>
          </a:xfrm>
          <a:prstGeom prst="rect">
            <a:avLst/>
          </a:prstGeom>
        </p:spPr>
      </p:pic>
      <p:sp>
        <p:nvSpPr>
          <p:cNvPr id="3" name="Slide Number Placeholder 2">
            <a:extLst>
              <a:ext uri="{FF2B5EF4-FFF2-40B4-BE49-F238E27FC236}">
                <a16:creationId xmlns:a16="http://schemas.microsoft.com/office/drawing/2014/main" id="{F36E18B4-C866-9F59-A279-B13AC43A54D3}"/>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AU" dirty="0"/>
              <a:t>6</a:t>
            </a:r>
          </a:p>
        </p:txBody>
      </p:sp>
    </p:spTree>
    <p:extLst>
      <p:ext uri="{BB962C8B-B14F-4D97-AF65-F5344CB8AC3E}">
        <p14:creationId xmlns:p14="http://schemas.microsoft.com/office/powerpoint/2010/main" val="408009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2346-3235-2875-26B2-28F8DA2B734F}"/>
              </a:ext>
            </a:extLst>
          </p:cNvPr>
          <p:cNvSpPr>
            <a:spLocks noGrp="1"/>
          </p:cNvSpPr>
          <p:nvPr>
            <p:ph type="title"/>
          </p:nvPr>
        </p:nvSpPr>
        <p:spPr>
          <a:xfrm>
            <a:off x="609600" y="4"/>
            <a:ext cx="8534400" cy="1378857"/>
          </a:xfrm>
        </p:spPr>
        <p:txBody>
          <a:bodyPr/>
          <a:lstStyle/>
          <a:p>
            <a:r>
              <a:rPr lang="en-AU" b="1" dirty="0">
                <a:latin typeface="Century Gothic" panose="020B0502020202020204" pitchFamily="34" charset="0"/>
              </a:rPr>
              <a:t>TIP 2: Explain seemingly random relationships</a:t>
            </a:r>
            <a:br>
              <a:rPr lang="en-AU" b="1" dirty="0">
                <a:latin typeface="Century Gothic" panose="020B0502020202020204" pitchFamily="34" charset="0"/>
              </a:rPr>
            </a:br>
            <a:r>
              <a:rPr lang="en-AU" b="1" dirty="0">
                <a:latin typeface="Century Gothic" panose="020B0502020202020204" pitchFamily="34" charset="0"/>
              </a:rPr>
              <a:t>(1) the r’ship between </a:t>
            </a:r>
            <a:r>
              <a:rPr lang="en-AU" b="1" u="sng" dirty="0">
                <a:latin typeface="Century Gothic" panose="020B0502020202020204" pitchFamily="34" charset="0"/>
              </a:rPr>
              <a:t>academic</a:t>
            </a:r>
            <a:r>
              <a:rPr lang="en-AU" b="1" dirty="0">
                <a:latin typeface="Century Gothic" panose="020B0502020202020204" pitchFamily="34" charset="0"/>
              </a:rPr>
              <a:t> tasks on the unit</a:t>
            </a:r>
          </a:p>
        </p:txBody>
      </p:sp>
      <p:pic>
        <p:nvPicPr>
          <p:cNvPr id="7" name="Content Placeholder 6" descr="A flowchart describing  the 4 step schema to tackle your topics: Lectures, Tutes, Texts, Topic Tests">
            <a:extLst>
              <a:ext uri="{FF2B5EF4-FFF2-40B4-BE49-F238E27FC236}">
                <a16:creationId xmlns:a16="http://schemas.microsoft.com/office/drawing/2014/main" id="{FD99AB4C-21E5-69B8-C1F0-46DD1482E8E1}"/>
              </a:ext>
            </a:extLst>
          </p:cNvPr>
          <p:cNvPicPr>
            <a:picLocks noGrp="1" noChangeAspect="1"/>
          </p:cNvPicPr>
          <p:nvPr>
            <p:ph sz="quarter" idx="30"/>
          </p:nvPr>
        </p:nvPicPr>
        <p:blipFill>
          <a:blip r:embed="rId3" cstate="print">
            <a:extLst>
              <a:ext uri="{28A0092B-C50C-407E-A947-70E740481C1C}">
                <a14:useLocalDpi xmlns:a14="http://schemas.microsoft.com/office/drawing/2010/main" val="0"/>
              </a:ext>
            </a:extLst>
          </a:blip>
          <a:stretch>
            <a:fillRect/>
          </a:stretch>
        </p:blipFill>
        <p:spPr>
          <a:xfrm>
            <a:off x="363984" y="1775534"/>
            <a:ext cx="5316312" cy="3628591"/>
          </a:xfrm>
          <a:prstGeom prst="rect">
            <a:avLst/>
          </a:prstGeom>
        </p:spPr>
      </p:pic>
      <p:sp>
        <p:nvSpPr>
          <p:cNvPr id="6" name="Content Placeholder 5">
            <a:extLst>
              <a:ext uri="{FF2B5EF4-FFF2-40B4-BE49-F238E27FC236}">
                <a16:creationId xmlns:a16="http://schemas.microsoft.com/office/drawing/2014/main" id="{C4746E2D-6188-B1A4-1040-12E359F787F4}"/>
              </a:ext>
            </a:extLst>
          </p:cNvPr>
          <p:cNvSpPr>
            <a:spLocks noGrp="1"/>
          </p:cNvSpPr>
          <p:nvPr>
            <p:ph sz="quarter" idx="31"/>
          </p:nvPr>
        </p:nvSpPr>
        <p:spPr>
          <a:xfrm>
            <a:off x="5976253" y="1543317"/>
            <a:ext cx="6106155" cy="4554504"/>
          </a:xfrm>
        </p:spPr>
        <p:txBody>
          <a:bodyPr/>
          <a:lstStyle/>
          <a:p>
            <a:r>
              <a:rPr lang="en-US" sz="2000" kern="0" dirty="0">
                <a:effectLst/>
                <a:latin typeface="Calibri" panose="020F0502020204030204" pitchFamily="34" charset="0"/>
                <a:ea typeface="Calibri" panose="020F0502020204030204" pitchFamily="34" charset="0"/>
              </a:rPr>
              <a:t>    </a:t>
            </a:r>
            <a:r>
              <a:rPr lang="en-US" sz="2000" kern="0" dirty="0">
                <a:effectLst/>
                <a:latin typeface="+mj-lt"/>
                <a:ea typeface="Calibri" panose="020F0502020204030204" pitchFamily="34" charset="0"/>
              </a:rPr>
              <a:t>Students are provided with a </a:t>
            </a:r>
            <a:r>
              <a:rPr lang="en-US" sz="2000" b="1" kern="0" dirty="0">
                <a:solidFill>
                  <a:srgbClr val="002060"/>
                </a:solidFill>
                <a:effectLst/>
                <a:latin typeface="+mj-lt"/>
                <a:ea typeface="Calibri" panose="020F0502020204030204" pitchFamily="34" charset="0"/>
              </a:rPr>
              <a:t>4-step scaffold to </a:t>
            </a:r>
            <a:br>
              <a:rPr lang="en-US" sz="2000" b="1" kern="0" dirty="0">
                <a:solidFill>
                  <a:srgbClr val="002060"/>
                </a:solidFill>
                <a:effectLst/>
                <a:latin typeface="+mj-lt"/>
                <a:ea typeface="Calibri" panose="020F0502020204030204" pitchFamily="34" charset="0"/>
              </a:rPr>
            </a:br>
            <a:r>
              <a:rPr lang="en-US" sz="2000" b="1" kern="0" dirty="0">
                <a:solidFill>
                  <a:srgbClr val="002060"/>
                </a:solidFill>
                <a:effectLst/>
                <a:latin typeface="+mj-lt"/>
                <a:ea typeface="Calibri" panose="020F0502020204030204" pitchFamily="34" charset="0"/>
              </a:rPr>
              <a:t>tackle each of the seven topics</a:t>
            </a:r>
            <a:r>
              <a:rPr lang="en-US" sz="2000" kern="0" dirty="0">
                <a:effectLst/>
                <a:latin typeface="+mj-lt"/>
                <a:ea typeface="Calibri" panose="020F0502020204030204" pitchFamily="34" charset="0"/>
              </a:rPr>
              <a:t> we teach in this </a:t>
            </a:r>
            <a:br>
              <a:rPr lang="en-US" sz="2000" kern="0" dirty="0">
                <a:effectLst/>
                <a:latin typeface="+mj-lt"/>
                <a:ea typeface="Calibri" panose="020F0502020204030204" pitchFamily="34" charset="0"/>
              </a:rPr>
            </a:br>
            <a:r>
              <a:rPr lang="en-US" sz="2000" kern="0" dirty="0">
                <a:effectLst/>
                <a:latin typeface="+mj-lt"/>
                <a:ea typeface="Calibri" panose="020F0502020204030204" pitchFamily="34" charset="0"/>
              </a:rPr>
              <a:t>unit. This shows students how all the learning </a:t>
            </a:r>
            <a:br>
              <a:rPr lang="en-US" sz="2000" kern="0" dirty="0">
                <a:effectLst/>
                <a:latin typeface="+mj-lt"/>
                <a:ea typeface="Calibri" panose="020F0502020204030204" pitchFamily="34" charset="0"/>
              </a:rPr>
            </a:br>
            <a:r>
              <a:rPr lang="en-US" sz="2000" kern="0" dirty="0">
                <a:effectLst/>
                <a:latin typeface="+mj-lt"/>
                <a:ea typeface="Calibri" panose="020F0502020204030204" pitchFamily="34" charset="0"/>
              </a:rPr>
              <a:t>activities work together to promote learning.</a:t>
            </a:r>
            <a:endParaRPr lang="en-US" sz="2000" kern="0" dirty="0">
              <a:latin typeface="+mj-lt"/>
              <a:ea typeface="Calibri" panose="020F0502020204030204" pitchFamily="34" charset="0"/>
            </a:endParaRPr>
          </a:p>
          <a:p>
            <a:br>
              <a:rPr lang="en-US" sz="2000" b="1" dirty="0">
                <a:solidFill>
                  <a:srgbClr val="C00000"/>
                </a:solidFill>
                <a:latin typeface="+mj-lt"/>
                <a:ea typeface="Arial Unicode MS"/>
                <a:cs typeface="Arial Unicode MS"/>
              </a:rPr>
            </a:br>
            <a:r>
              <a:rPr lang="en-US" sz="2000" b="1" dirty="0">
                <a:solidFill>
                  <a:srgbClr val="C00000"/>
                </a:solidFill>
                <a:latin typeface="+mj-lt"/>
                <a:ea typeface="Arial Unicode MS"/>
                <a:cs typeface="Arial Unicode MS"/>
              </a:rPr>
              <a:t>We p</a:t>
            </a:r>
            <a:r>
              <a:rPr lang="en-US" sz="2000" b="1" dirty="0">
                <a:ln>
                  <a:noFill/>
                </a:ln>
                <a:solidFill>
                  <a:srgbClr val="C00000"/>
                </a:solidFill>
                <a:effectLst/>
                <a:latin typeface="+mj-lt"/>
                <a:ea typeface="Arial Unicode MS"/>
                <a:cs typeface="Arial Unicode MS"/>
              </a:rPr>
              <a:t>ublish learning objectives for all </a:t>
            </a:r>
            <a:br>
              <a:rPr lang="en-US" sz="2000" b="1" dirty="0">
                <a:ln>
                  <a:noFill/>
                </a:ln>
                <a:solidFill>
                  <a:srgbClr val="C00000"/>
                </a:solidFill>
                <a:effectLst/>
                <a:latin typeface="+mj-lt"/>
                <a:ea typeface="Arial Unicode MS"/>
                <a:cs typeface="Arial Unicode MS"/>
              </a:rPr>
            </a:br>
            <a:r>
              <a:rPr lang="en-US" sz="2000" b="1" dirty="0">
                <a:ln>
                  <a:noFill/>
                </a:ln>
                <a:solidFill>
                  <a:srgbClr val="C00000"/>
                </a:solidFill>
                <a:effectLst/>
                <a:latin typeface="+mj-lt"/>
                <a:ea typeface="Arial Unicode MS"/>
                <a:cs typeface="Arial Unicode MS"/>
              </a:rPr>
              <a:t>lectures and tutorials</a:t>
            </a:r>
            <a:r>
              <a:rPr lang="en-US" sz="2000" dirty="0">
                <a:ln>
                  <a:noFill/>
                </a:ln>
                <a:solidFill>
                  <a:srgbClr val="C00000"/>
                </a:solidFill>
                <a:effectLst/>
                <a:latin typeface="+mj-lt"/>
                <a:ea typeface="Arial Unicode MS"/>
                <a:cs typeface="Arial Unicode MS"/>
              </a:rPr>
              <a:t> (UDL Checkpoint 3.2). </a:t>
            </a:r>
            <a:endParaRPr lang="en-AU" sz="2000" dirty="0">
              <a:ln>
                <a:noFill/>
              </a:ln>
              <a:solidFill>
                <a:srgbClr val="C00000"/>
              </a:solidFill>
              <a:effectLst/>
              <a:latin typeface="+mj-lt"/>
              <a:ea typeface="Arial Unicode MS"/>
              <a:cs typeface="Arial Unicode MS"/>
            </a:endParaRPr>
          </a:p>
          <a:p>
            <a:pPr marL="342900" indent="-342900">
              <a:buFont typeface="Symbol" panose="05050102010706020507" pitchFamily="18" charset="2"/>
              <a:buChar char=""/>
            </a:pPr>
            <a:r>
              <a:rPr lang="en-US" sz="2000" dirty="0">
                <a:ln>
                  <a:noFill/>
                </a:ln>
                <a:solidFill>
                  <a:srgbClr val="000000"/>
                </a:solidFill>
                <a:effectLst/>
                <a:latin typeface="+mj-lt"/>
                <a:ea typeface="Arial Unicode MS"/>
                <a:cs typeface="Arial Unicode MS"/>
              </a:rPr>
              <a:t>First year students are only just learning how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to take lecture notes</a:t>
            </a:r>
            <a:endParaRPr lang="en-AU" sz="2000" dirty="0">
              <a:ln>
                <a:noFill/>
              </a:ln>
              <a:solidFill>
                <a:srgbClr val="000000"/>
              </a:solidFill>
              <a:effectLst/>
              <a:latin typeface="+mj-lt"/>
              <a:ea typeface="Arial Unicode MS"/>
              <a:cs typeface="Arial Unicode MS"/>
            </a:endParaRPr>
          </a:p>
          <a:p>
            <a:pPr marL="342900" lvl="0" indent="-342900">
              <a:buFont typeface="Symbol" panose="05050102010706020507" pitchFamily="18" charset="2"/>
              <a:buChar char=""/>
            </a:pPr>
            <a:r>
              <a:rPr lang="en-US" sz="2000" dirty="0">
                <a:ln>
                  <a:noFill/>
                </a:ln>
                <a:solidFill>
                  <a:srgbClr val="000000"/>
                </a:solidFill>
                <a:effectLst/>
                <a:latin typeface="+mj-lt"/>
                <a:ea typeface="Arial Unicode MS"/>
                <a:cs typeface="Arial Unicode MS"/>
              </a:rPr>
              <a:t>This is very important in helping students focus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attention on lecture structure and learn to filter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out what is important in the stream of words.</a:t>
            </a:r>
            <a:r>
              <a:rPr lang="en-US" sz="2000" dirty="0">
                <a:ln>
                  <a:noFill/>
                </a:ln>
                <a:solidFill>
                  <a:srgbClr val="000000"/>
                </a:solidFill>
                <a:effectLst/>
                <a:latin typeface="Calibri" panose="020F0502020204030204" pitchFamily="34" charset="0"/>
                <a:ea typeface="Arial Unicode MS"/>
                <a:cs typeface="Arial Unicode MS"/>
              </a:rPr>
              <a:t> </a:t>
            </a:r>
            <a:endParaRPr lang="en-AU" sz="2000" dirty="0">
              <a:ln>
                <a:noFill/>
              </a:ln>
              <a:solidFill>
                <a:srgbClr val="000000"/>
              </a:solidFill>
              <a:effectLst/>
              <a:latin typeface="Helvetica Neue"/>
              <a:ea typeface="Arial Unicode MS"/>
              <a:cs typeface="Arial Unicode MS"/>
            </a:endParaRPr>
          </a:p>
          <a:p>
            <a:endParaRPr lang="en-AU" sz="2000" dirty="0"/>
          </a:p>
        </p:txBody>
      </p:sp>
      <p:sp>
        <p:nvSpPr>
          <p:cNvPr id="3" name="Slide Number Placeholder 2">
            <a:extLst>
              <a:ext uri="{FF2B5EF4-FFF2-40B4-BE49-F238E27FC236}">
                <a16:creationId xmlns:a16="http://schemas.microsoft.com/office/drawing/2014/main" id="{9C95C076-FBC4-61CD-3177-B8B75AC0283C}"/>
              </a:ext>
              <a:ext uri="{C183D7F6-B498-43B3-948B-1728B52AA6E4}">
                <adec:decorative xmlns:adec="http://schemas.microsoft.com/office/drawing/2017/decorative" val="1"/>
              </a:ext>
            </a:extLst>
          </p:cNvPr>
          <p:cNvSpPr>
            <a:spLocks noGrp="1"/>
          </p:cNvSpPr>
          <p:nvPr>
            <p:ph type="sldNum" sz="quarter" idx="10"/>
          </p:nvPr>
        </p:nvSpPr>
        <p:spPr/>
        <p:txBody>
          <a:bodyPr/>
          <a:lstStyle/>
          <a:p>
            <a:fld id="{02B5FB22-ED0F-4E8B-BAE3-A6E292471210}" type="slidenum">
              <a:rPr lang="en-AU" smtClean="0"/>
              <a:t>7</a:t>
            </a:fld>
            <a:endParaRPr lang="en-AU" dirty="0"/>
          </a:p>
        </p:txBody>
      </p:sp>
    </p:spTree>
    <p:extLst>
      <p:ext uri="{BB962C8B-B14F-4D97-AF65-F5344CB8AC3E}">
        <p14:creationId xmlns:p14="http://schemas.microsoft.com/office/powerpoint/2010/main" val="282719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A633-A93F-C5FB-4DC5-2035C992074B}"/>
              </a:ext>
            </a:extLst>
          </p:cNvPr>
          <p:cNvSpPr>
            <a:spLocks noGrp="1"/>
          </p:cNvSpPr>
          <p:nvPr>
            <p:ph type="title"/>
          </p:nvPr>
        </p:nvSpPr>
        <p:spPr>
          <a:xfrm>
            <a:off x="609600" y="4"/>
            <a:ext cx="8534400" cy="1208594"/>
          </a:xfrm>
        </p:spPr>
        <p:txBody>
          <a:bodyPr/>
          <a:lstStyle/>
          <a:p>
            <a:r>
              <a:rPr lang="en-AU" b="1" dirty="0">
                <a:latin typeface="Century Gothic" panose="020B0502020202020204" pitchFamily="34" charset="0"/>
              </a:rPr>
              <a:t>TIP 2 Continued:</a:t>
            </a:r>
            <a:br>
              <a:rPr lang="en-AU" b="1" dirty="0">
                <a:latin typeface="Century Gothic" panose="020B0502020202020204" pitchFamily="34" charset="0"/>
              </a:rPr>
            </a:br>
            <a:r>
              <a:rPr lang="en-AU" b="1" dirty="0">
                <a:latin typeface="Century Gothic" panose="020B0502020202020204" pitchFamily="34" charset="0"/>
              </a:rPr>
              <a:t>(2) Why are university </a:t>
            </a:r>
            <a:r>
              <a:rPr lang="en-AU" b="1" u="sng" dirty="0">
                <a:latin typeface="Century Gothic" panose="020B0502020202020204" pitchFamily="34" charset="0"/>
              </a:rPr>
              <a:t>administrative</a:t>
            </a:r>
            <a:r>
              <a:rPr lang="en-AU" b="1" dirty="0">
                <a:latin typeface="Century Gothic" panose="020B0502020202020204" pitchFamily="34" charset="0"/>
              </a:rPr>
              <a:t> rules so weird?</a:t>
            </a:r>
          </a:p>
        </p:txBody>
      </p:sp>
      <p:sp>
        <p:nvSpPr>
          <p:cNvPr id="5" name="Content Placeholder 4" descr="The arrow connects the phrase &quot;No touching bees&quot; on the list to a comment on the overhead that says &quot;There has to be a story there!!&quot;">
            <a:extLst>
              <a:ext uri="{FF2B5EF4-FFF2-40B4-BE49-F238E27FC236}">
                <a16:creationId xmlns:a16="http://schemas.microsoft.com/office/drawing/2014/main" id="{EE81AFA2-7871-8ED9-958B-AC920EBD5291}"/>
              </a:ext>
            </a:extLst>
          </p:cNvPr>
          <p:cNvSpPr>
            <a:spLocks noGrp="1"/>
          </p:cNvSpPr>
          <p:nvPr>
            <p:ph sz="quarter" idx="30"/>
          </p:nvPr>
        </p:nvSpPr>
        <p:spPr>
          <a:xfrm>
            <a:off x="613833" y="1618488"/>
            <a:ext cx="5078992" cy="4489608"/>
          </a:xfrm>
        </p:spPr>
        <p:txBody>
          <a:bodyPr/>
          <a:lstStyle/>
          <a:p>
            <a:r>
              <a:rPr lang="en-US" sz="2000" b="1" dirty="0">
                <a:ln>
                  <a:noFill/>
                </a:ln>
                <a:solidFill>
                  <a:srgbClr val="C00000"/>
                </a:solidFill>
                <a:effectLst/>
                <a:latin typeface="+mj-lt"/>
                <a:ea typeface="Arial Unicode MS"/>
                <a:cs typeface="Arial Unicode MS"/>
              </a:rPr>
              <a:t>Explaining the rules, not just listing them</a:t>
            </a:r>
            <a:r>
              <a:rPr lang="en-US" sz="2000" dirty="0">
                <a:ln>
                  <a:noFill/>
                </a:ln>
                <a:solidFill>
                  <a:srgbClr val="C00000"/>
                </a:solidFill>
                <a:effectLst/>
                <a:latin typeface="+mj-lt"/>
                <a:ea typeface="Arial Unicode MS"/>
                <a:cs typeface="Arial Unicode MS"/>
              </a:rPr>
              <a:t> </a:t>
            </a:r>
            <a:br>
              <a:rPr lang="en-US" sz="2000" dirty="0">
                <a:ln>
                  <a:noFill/>
                </a:ln>
                <a:solidFill>
                  <a:srgbClr val="C00000"/>
                </a:solidFill>
                <a:effectLst/>
                <a:latin typeface="+mj-lt"/>
                <a:ea typeface="Arial Unicode MS"/>
                <a:cs typeface="Arial Unicode MS"/>
              </a:rPr>
            </a:br>
            <a:r>
              <a:rPr lang="en-US" sz="2000" dirty="0">
                <a:ln>
                  <a:noFill/>
                </a:ln>
                <a:solidFill>
                  <a:srgbClr val="C00000"/>
                </a:solidFill>
                <a:effectLst/>
                <a:latin typeface="+mj-lt"/>
                <a:ea typeface="Arial Unicode MS"/>
                <a:cs typeface="Arial Unicode MS"/>
              </a:rPr>
              <a:t>(UDL Checkpoint 7.2)</a:t>
            </a:r>
            <a:r>
              <a:rPr lang="en-US" sz="2000" b="1" dirty="0">
                <a:ln>
                  <a:noFill/>
                </a:ln>
                <a:solidFill>
                  <a:srgbClr val="C00000"/>
                </a:solidFill>
                <a:effectLst/>
                <a:latin typeface="+mj-lt"/>
                <a:ea typeface="Arial Unicode MS"/>
                <a:cs typeface="Arial Unicode MS"/>
              </a:rPr>
              <a:t>.</a:t>
            </a:r>
            <a:r>
              <a:rPr lang="en-US" sz="2000" dirty="0">
                <a:ln>
                  <a:noFill/>
                </a:ln>
                <a:solidFill>
                  <a:srgbClr val="000000"/>
                </a:solidFill>
                <a:effectLst/>
                <a:latin typeface="+mj-lt"/>
                <a:ea typeface="Arial Unicode MS"/>
                <a:cs typeface="Arial Unicode MS"/>
              </a:rPr>
              <a:t> </a:t>
            </a:r>
            <a:endParaRPr lang="en-AU" sz="2000" dirty="0">
              <a:ln>
                <a:noFill/>
              </a:ln>
              <a:solidFill>
                <a:srgbClr val="000000"/>
              </a:solidFill>
              <a:effectLst/>
              <a:latin typeface="+mj-lt"/>
              <a:ea typeface="Arial Unicode MS"/>
              <a:cs typeface="Arial Unicode MS"/>
            </a:endParaRPr>
          </a:p>
          <a:p>
            <a:endParaRPr lang="en-US" sz="2000" kern="0" dirty="0">
              <a:effectLst/>
              <a:latin typeface="+mj-lt"/>
              <a:ea typeface="Calibri" panose="020F0502020204030204" pitchFamily="34" charset="0"/>
            </a:endParaRPr>
          </a:p>
          <a:p>
            <a:pPr marL="285750" indent="-285750">
              <a:buFont typeface="Arial" panose="020B0604020202020204" pitchFamily="34" charset="0"/>
              <a:buChar char="•"/>
            </a:pPr>
            <a:r>
              <a:rPr lang="en-US" sz="2000" kern="0" dirty="0">
                <a:latin typeface="+mj-lt"/>
                <a:ea typeface="Calibri" panose="020F0502020204030204" pitchFamily="34" charset="0"/>
              </a:rPr>
              <a:t>In the same way that we explained how all the </a:t>
            </a:r>
            <a:br>
              <a:rPr lang="en-US" sz="2000" kern="0" dirty="0">
                <a:latin typeface="+mj-lt"/>
                <a:ea typeface="Calibri" panose="020F0502020204030204" pitchFamily="34" charset="0"/>
              </a:rPr>
            </a:br>
            <a:r>
              <a:rPr lang="en-US" sz="2000" kern="0" dirty="0">
                <a:latin typeface="+mj-lt"/>
                <a:ea typeface="Calibri" panose="020F0502020204030204" pitchFamily="34" charset="0"/>
              </a:rPr>
              <a:t>academic tasks fit together we explain our </a:t>
            </a:r>
            <a:br>
              <a:rPr lang="en-US" sz="2000" kern="0" dirty="0">
                <a:latin typeface="+mj-lt"/>
                <a:ea typeface="Calibri" panose="020F0502020204030204" pitchFamily="34" charset="0"/>
              </a:rPr>
            </a:br>
            <a:r>
              <a:rPr lang="en-US" sz="2000" kern="0" dirty="0">
                <a:latin typeface="+mj-lt"/>
                <a:ea typeface="Calibri" panose="020F0502020204030204" pitchFamily="34" charset="0"/>
              </a:rPr>
              <a:t>administrative rules to our students</a:t>
            </a:r>
            <a:br>
              <a:rPr lang="en-US" sz="2000" kern="0" dirty="0">
                <a:latin typeface="+mj-lt"/>
                <a:ea typeface="Calibri" panose="020F0502020204030204" pitchFamily="34" charset="0"/>
              </a:rPr>
            </a:br>
            <a:endParaRPr lang="en-US" sz="2000" kern="0" dirty="0">
              <a:latin typeface="+mj-lt"/>
              <a:ea typeface="Calibri" panose="020F0502020204030204" pitchFamily="34" charset="0"/>
            </a:endParaRPr>
          </a:p>
          <a:p>
            <a:pPr marL="285750" indent="-285750">
              <a:buFont typeface="Arial" panose="020B0604020202020204" pitchFamily="34" charset="0"/>
              <a:buChar char="•"/>
            </a:pPr>
            <a:r>
              <a:rPr lang="en-US" sz="2000" kern="0" dirty="0">
                <a:effectLst/>
                <a:latin typeface="+mj-lt"/>
                <a:ea typeface="Calibri" panose="020F0502020204030204" pitchFamily="34" charset="0"/>
              </a:rPr>
              <a:t>Students are less likely to get upset when they know </a:t>
            </a:r>
            <a:br>
              <a:rPr lang="en-US" sz="2000" kern="0" dirty="0">
                <a:effectLst/>
                <a:latin typeface="+mj-lt"/>
                <a:ea typeface="Calibri" panose="020F0502020204030204" pitchFamily="34" charset="0"/>
              </a:rPr>
            </a:br>
            <a:r>
              <a:rPr lang="en-US" sz="2000" b="1" kern="0" dirty="0">
                <a:effectLst/>
                <a:latin typeface="+mj-lt"/>
                <a:ea typeface="Calibri" panose="020F0502020204030204" pitchFamily="34" charset="0"/>
              </a:rPr>
              <a:t>WHY</a:t>
            </a:r>
            <a:r>
              <a:rPr lang="en-US" sz="2000" kern="0" dirty="0">
                <a:effectLst/>
                <a:latin typeface="+mj-lt"/>
                <a:ea typeface="Calibri" panose="020F0502020204030204" pitchFamily="34" charset="0"/>
              </a:rPr>
              <a:t> we have seemingly random administrative </a:t>
            </a:r>
            <a:br>
              <a:rPr lang="en-US" sz="2000" kern="0" dirty="0">
                <a:effectLst/>
                <a:latin typeface="+mj-lt"/>
                <a:ea typeface="Calibri" panose="020F0502020204030204" pitchFamily="34" charset="0"/>
              </a:rPr>
            </a:br>
            <a:r>
              <a:rPr lang="en-US" sz="2000" kern="0" dirty="0">
                <a:effectLst/>
                <a:latin typeface="+mj-lt"/>
                <a:ea typeface="Calibri" panose="020F0502020204030204" pitchFamily="34" charset="0"/>
              </a:rPr>
              <a:t>rules in place</a:t>
            </a:r>
            <a:br>
              <a:rPr lang="en-US" sz="2000" kern="0" dirty="0">
                <a:effectLst/>
                <a:latin typeface="+mj-lt"/>
                <a:ea typeface="Calibri" panose="020F0502020204030204" pitchFamily="34" charset="0"/>
              </a:rPr>
            </a:br>
            <a:br>
              <a:rPr lang="en-US" sz="2000" kern="0" dirty="0">
                <a:effectLst/>
                <a:latin typeface="Calibri" panose="020F0502020204030204" pitchFamily="34" charset="0"/>
                <a:ea typeface="Calibri" panose="020F0502020204030204" pitchFamily="34" charset="0"/>
              </a:rPr>
            </a:br>
            <a:r>
              <a:rPr lang="en-US" sz="2000" kern="0" dirty="0">
                <a:effectLst/>
                <a:latin typeface="Calibri" panose="020F0502020204030204" pitchFamily="34" charset="0"/>
                <a:ea typeface="Calibri" panose="020F0502020204030204" pitchFamily="34" charset="0"/>
              </a:rPr>
              <a:t>                                                       </a:t>
            </a:r>
            <a:r>
              <a:rPr lang="en-US" kern="0" dirty="0">
                <a:latin typeface="Calibri" panose="020F0502020204030204" pitchFamily="34" charset="0"/>
                <a:ea typeface="Calibri" panose="020F0502020204030204" pitchFamily="34" charset="0"/>
                <a:sym typeface="Wingdings" panose="05000000000000000000" pitchFamily="2" charset="2"/>
              </a:rPr>
              <a:t>There </a:t>
            </a:r>
            <a:r>
              <a:rPr lang="en-US" i="1" u="sng" kern="0" dirty="0">
                <a:latin typeface="Calibri" panose="020F0502020204030204" pitchFamily="34" charset="0"/>
                <a:ea typeface="Calibri" panose="020F0502020204030204" pitchFamily="34" charset="0"/>
                <a:sym typeface="Wingdings" panose="05000000000000000000" pitchFamily="2" charset="2"/>
              </a:rPr>
              <a:t>has</a:t>
            </a:r>
            <a:r>
              <a:rPr lang="en-US" kern="0" dirty="0">
                <a:latin typeface="Calibri" panose="020F0502020204030204" pitchFamily="34" charset="0"/>
                <a:ea typeface="Calibri" panose="020F0502020204030204" pitchFamily="34" charset="0"/>
                <a:sym typeface="Wingdings" panose="05000000000000000000" pitchFamily="2" charset="2"/>
              </a:rPr>
              <a:t> to be a story there!!</a:t>
            </a:r>
            <a:endParaRPr lang="en-AU" dirty="0"/>
          </a:p>
        </p:txBody>
      </p:sp>
      <p:pic>
        <p:nvPicPr>
          <p:cNvPr id="9" name="Picture 8" descr="A (hopefully) funny, decorative picture of a list of things that a group of kindergarden kids cant do in class... No pushing, No biting, No fighting, No kicking, No touching bees, No throwing food, No punching, Dont wet the floor, No tripping, No poking, No beating up, No smacking. Be nice to each other!">
            <a:extLst>
              <a:ext uri="{FF2B5EF4-FFF2-40B4-BE49-F238E27FC236}">
                <a16:creationId xmlns:a16="http://schemas.microsoft.com/office/drawing/2014/main" id="{D673AC1A-F87B-11A4-8C9A-C43D779D2D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63769" y="1800224"/>
            <a:ext cx="4840689" cy="3630517"/>
          </a:xfrm>
          <a:prstGeom prst="rect">
            <a:avLst/>
          </a:prstGeom>
        </p:spPr>
      </p:pic>
      <p:sp>
        <p:nvSpPr>
          <p:cNvPr id="6" name="Content Placeholder 5">
            <a:extLst>
              <a:ext uri="{FF2B5EF4-FFF2-40B4-BE49-F238E27FC236}">
                <a16:creationId xmlns:a16="http://schemas.microsoft.com/office/drawing/2014/main" id="{2D403933-0527-E50A-216B-1282B7996552}"/>
              </a:ext>
              <a:ext uri="{C183D7F6-B498-43B3-948B-1728B52AA6E4}">
                <adec:decorative xmlns:adec="http://schemas.microsoft.com/office/drawing/2017/decorative" val="1"/>
              </a:ext>
            </a:extLst>
          </p:cNvPr>
          <p:cNvSpPr>
            <a:spLocks noGrp="1"/>
          </p:cNvSpPr>
          <p:nvPr>
            <p:ph sz="quarter" idx="31"/>
          </p:nvPr>
        </p:nvSpPr>
        <p:spPr/>
        <p:txBody>
          <a:bodyPr/>
          <a:lstStyle/>
          <a:p>
            <a:endParaRPr lang="en-AU" dirty="0"/>
          </a:p>
          <a:p>
            <a:br>
              <a:rPr lang="en-AU" dirty="0"/>
            </a:br>
            <a:endParaRPr lang="en-AU" dirty="0"/>
          </a:p>
          <a:p>
            <a:endParaRPr lang="en-AU" dirty="0"/>
          </a:p>
          <a:p>
            <a:endParaRPr lang="en-AU" dirty="0"/>
          </a:p>
        </p:txBody>
      </p:sp>
      <p:sp>
        <p:nvSpPr>
          <p:cNvPr id="3" name="Slide Number Placeholder 2">
            <a:extLst>
              <a:ext uri="{FF2B5EF4-FFF2-40B4-BE49-F238E27FC236}">
                <a16:creationId xmlns:a16="http://schemas.microsoft.com/office/drawing/2014/main" id="{9EA01D7E-E228-60F4-FBB3-61338B176B25}"/>
              </a:ext>
              <a:ext uri="{C183D7F6-B498-43B3-948B-1728B52AA6E4}">
                <adec:decorative xmlns:adec="http://schemas.microsoft.com/office/drawing/2017/decorative" val="1"/>
              </a:ext>
            </a:extLst>
          </p:cNvPr>
          <p:cNvSpPr>
            <a:spLocks noGrp="1"/>
          </p:cNvSpPr>
          <p:nvPr>
            <p:ph type="sldNum" sz="quarter" idx="10"/>
          </p:nvPr>
        </p:nvSpPr>
        <p:spPr/>
        <p:txBody>
          <a:bodyPr/>
          <a:lstStyle/>
          <a:p>
            <a:fld id="{02B5FB22-ED0F-4E8B-BAE3-A6E292471210}" type="slidenum">
              <a:rPr lang="en-AU" smtClean="0"/>
              <a:t>8</a:t>
            </a:fld>
            <a:endParaRPr lang="en-AU" dirty="0"/>
          </a:p>
        </p:txBody>
      </p:sp>
      <p:cxnSp>
        <p:nvCxnSpPr>
          <p:cNvPr id="21" name="Straight Arrow Connector 20" descr="Arrow connecting the phrase &quot; can be accessed by scanning this QR code&quot; to the image of the QR code">
            <a:extLst>
              <a:ext uri="{FF2B5EF4-FFF2-40B4-BE49-F238E27FC236}">
                <a16:creationId xmlns:a16="http://schemas.microsoft.com/office/drawing/2014/main" id="{F2460F7B-21DE-6016-36F7-8B3F6CD6B219}"/>
              </a:ext>
            </a:extLst>
          </p:cNvPr>
          <p:cNvCxnSpPr>
            <a:cxnSpLocks/>
          </p:cNvCxnSpPr>
          <p:nvPr/>
        </p:nvCxnSpPr>
        <p:spPr>
          <a:xfrm flipV="1">
            <a:off x="5628817" y="3511296"/>
            <a:ext cx="2715768" cy="16459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066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4792-75BB-E120-F418-8B7AF515F198}"/>
              </a:ext>
            </a:extLst>
          </p:cNvPr>
          <p:cNvSpPr>
            <a:spLocks noGrp="1"/>
          </p:cNvSpPr>
          <p:nvPr>
            <p:ph type="title"/>
          </p:nvPr>
        </p:nvSpPr>
        <p:spPr>
          <a:xfrm>
            <a:off x="609600" y="4"/>
            <a:ext cx="8534400" cy="1378857"/>
          </a:xfrm>
        </p:spPr>
        <p:txBody>
          <a:bodyPr/>
          <a:lstStyle/>
          <a:p>
            <a:r>
              <a:rPr lang="en-AU" b="1" dirty="0">
                <a:latin typeface="Century Gothic" panose="020B0502020202020204" pitchFamily="34" charset="0"/>
              </a:rPr>
              <a:t>TIP 3: Presenting information for easier processing</a:t>
            </a:r>
          </a:p>
        </p:txBody>
      </p:sp>
      <p:sp>
        <p:nvSpPr>
          <p:cNvPr id="3" name="Slide Number Placeholder 2">
            <a:extLst>
              <a:ext uri="{FF2B5EF4-FFF2-40B4-BE49-F238E27FC236}">
                <a16:creationId xmlns:a16="http://schemas.microsoft.com/office/drawing/2014/main" id="{B109CDF9-A1A7-AA2D-FCCB-0B373DF9DEC4}"/>
              </a:ext>
            </a:extLst>
          </p:cNvPr>
          <p:cNvSpPr>
            <a:spLocks noGrp="1"/>
          </p:cNvSpPr>
          <p:nvPr>
            <p:ph type="sldNum" sz="quarter" idx="10"/>
          </p:nvPr>
        </p:nvSpPr>
        <p:spPr/>
        <p:txBody>
          <a:bodyPr/>
          <a:lstStyle/>
          <a:p>
            <a:fld id="{02B5FB22-ED0F-4E8B-BAE3-A6E292471210}" type="slidenum">
              <a:rPr lang="en-AU" smtClean="0"/>
              <a:t>9</a:t>
            </a:fld>
            <a:endParaRPr lang="en-AU" dirty="0"/>
          </a:p>
        </p:txBody>
      </p:sp>
      <p:sp>
        <p:nvSpPr>
          <p:cNvPr id="5" name="Content Placeholder 4">
            <a:extLst>
              <a:ext uri="{FF2B5EF4-FFF2-40B4-BE49-F238E27FC236}">
                <a16:creationId xmlns:a16="http://schemas.microsoft.com/office/drawing/2014/main" id="{2EB6D861-0C72-C62C-56CA-C4BE1BF4280A}"/>
              </a:ext>
            </a:extLst>
          </p:cNvPr>
          <p:cNvSpPr>
            <a:spLocks noGrp="1"/>
          </p:cNvSpPr>
          <p:nvPr>
            <p:ph sz="quarter" idx="30"/>
          </p:nvPr>
        </p:nvSpPr>
        <p:spPr>
          <a:xfrm>
            <a:off x="391197" y="976545"/>
            <a:ext cx="4602223" cy="5493704"/>
          </a:xfrm>
        </p:spPr>
        <p:txBody>
          <a:bodyPr/>
          <a:lstStyle/>
          <a:p>
            <a:r>
              <a:rPr lang="en-US" sz="2000" b="1" dirty="0">
                <a:ln>
                  <a:noFill/>
                </a:ln>
                <a:solidFill>
                  <a:srgbClr val="C00000"/>
                </a:solidFill>
                <a:effectLst/>
                <a:latin typeface="Arial" panose="020B0604020202020204" pitchFamily="34" charset="0"/>
                <a:ea typeface="Arial Unicode MS"/>
                <a:cs typeface="Arial Unicode MS"/>
              </a:rPr>
              <a:t>   </a:t>
            </a:r>
            <a:r>
              <a:rPr lang="en-US" sz="2000" b="1" dirty="0">
                <a:ln>
                  <a:noFill/>
                </a:ln>
                <a:solidFill>
                  <a:srgbClr val="C00000"/>
                </a:solidFill>
                <a:effectLst/>
                <a:latin typeface="+mj-lt"/>
                <a:ea typeface="Arial Unicode MS"/>
                <a:cs typeface="Arial Unicode MS"/>
              </a:rPr>
              <a:t>Chunking and differentiating </a:t>
            </a:r>
            <a:br>
              <a:rPr lang="en-US" sz="2000" b="1" dirty="0">
                <a:ln>
                  <a:noFill/>
                </a:ln>
                <a:solidFill>
                  <a:srgbClr val="C00000"/>
                </a:solidFill>
                <a:effectLst/>
                <a:latin typeface="+mj-lt"/>
                <a:ea typeface="Arial Unicode MS"/>
                <a:cs typeface="Arial Unicode MS"/>
              </a:rPr>
            </a:br>
            <a:r>
              <a:rPr lang="en-US" sz="2000" b="1" dirty="0">
                <a:ln>
                  <a:noFill/>
                </a:ln>
                <a:solidFill>
                  <a:srgbClr val="C00000"/>
                </a:solidFill>
                <a:effectLst/>
                <a:latin typeface="+mj-lt"/>
                <a:ea typeface="Arial Unicode MS"/>
                <a:cs typeface="Arial Unicode MS"/>
              </a:rPr>
              <a:t>information for easier processing </a:t>
            </a:r>
            <a:br>
              <a:rPr lang="en-US" sz="2000" b="1" dirty="0">
                <a:ln>
                  <a:noFill/>
                </a:ln>
                <a:solidFill>
                  <a:srgbClr val="C00000"/>
                </a:solidFill>
                <a:effectLst/>
                <a:latin typeface="+mj-lt"/>
                <a:ea typeface="Arial Unicode MS"/>
                <a:cs typeface="Arial Unicode MS"/>
              </a:rPr>
            </a:br>
            <a:r>
              <a:rPr lang="en-US" sz="2000" dirty="0">
                <a:ln>
                  <a:noFill/>
                </a:ln>
                <a:solidFill>
                  <a:srgbClr val="C00000"/>
                </a:solidFill>
                <a:effectLst/>
                <a:latin typeface="+mj-lt"/>
                <a:ea typeface="Arial Unicode MS"/>
                <a:cs typeface="Arial Unicode MS"/>
              </a:rPr>
              <a:t>(UDL Checkpoint 3.3)</a:t>
            </a:r>
            <a:endParaRPr lang="en-AU" sz="2000" dirty="0">
              <a:solidFill>
                <a:srgbClr val="C00000"/>
              </a:solidFill>
              <a:latin typeface="+mj-lt"/>
            </a:endParaRPr>
          </a:p>
          <a:p>
            <a:endParaRPr lang="en-AU" sz="2000" dirty="0">
              <a:latin typeface="+mj-lt"/>
            </a:endParaRPr>
          </a:p>
          <a:p>
            <a:pPr marL="342900" lvl="0" indent="-342900">
              <a:buFont typeface="Symbol" panose="05050102010706020507" pitchFamily="18" charset="2"/>
              <a:buChar char=""/>
            </a:pPr>
            <a:r>
              <a:rPr lang="en-US" sz="2000" dirty="0">
                <a:ln>
                  <a:noFill/>
                </a:ln>
                <a:solidFill>
                  <a:srgbClr val="000000"/>
                </a:solidFill>
                <a:effectLst/>
                <a:latin typeface="+mj-lt"/>
                <a:ea typeface="Arial Unicode MS"/>
                <a:cs typeface="Arial Unicode MS"/>
              </a:rPr>
              <a:t>Rather than providing information in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long documents, information is </a:t>
            </a:r>
            <a:br>
              <a:rPr lang="en-US" sz="2000" dirty="0">
                <a:ln>
                  <a:noFill/>
                </a:ln>
                <a:solidFill>
                  <a:srgbClr val="000000"/>
                </a:solidFill>
                <a:effectLst/>
                <a:latin typeface="+mj-lt"/>
                <a:ea typeface="Arial Unicode MS"/>
                <a:cs typeface="Arial Unicode MS"/>
              </a:rPr>
            </a:br>
            <a:r>
              <a:rPr lang="en-US" sz="2000" b="1" dirty="0">
                <a:ln>
                  <a:noFill/>
                </a:ln>
                <a:solidFill>
                  <a:srgbClr val="000000"/>
                </a:solidFill>
                <a:effectLst/>
                <a:latin typeface="+mj-lt"/>
                <a:ea typeface="Arial Unicode MS"/>
                <a:cs typeface="Arial Unicode MS"/>
              </a:rPr>
              <a:t>chunked into book chapters</a:t>
            </a:r>
            <a:r>
              <a:rPr lang="en-US" sz="2000" dirty="0">
                <a:ln>
                  <a:noFill/>
                </a:ln>
                <a:solidFill>
                  <a:srgbClr val="000000"/>
                </a:solidFill>
                <a:effectLst/>
                <a:latin typeface="+mj-lt"/>
                <a:ea typeface="Arial Unicode MS"/>
                <a:cs typeface="Arial Unicode MS"/>
              </a:rPr>
              <a:t>.  </a:t>
            </a:r>
            <a:endParaRPr lang="en-US" sz="2000" dirty="0">
              <a:solidFill>
                <a:srgbClr val="000000"/>
              </a:solidFill>
              <a:latin typeface="+mj-lt"/>
              <a:ea typeface="Arial Unicode MS"/>
              <a:cs typeface="Arial Unicode MS"/>
            </a:endParaRPr>
          </a:p>
          <a:p>
            <a:pPr marL="342900" lvl="0" indent="-342900">
              <a:buFont typeface="Symbol" panose="05050102010706020507" pitchFamily="18" charset="2"/>
              <a:buChar char=""/>
            </a:pPr>
            <a:r>
              <a:rPr lang="en-US" sz="2000" dirty="0">
                <a:ln>
                  <a:noFill/>
                </a:ln>
                <a:solidFill>
                  <a:srgbClr val="000000"/>
                </a:solidFill>
                <a:effectLst/>
                <a:latin typeface="+mj-lt"/>
                <a:ea typeface="Arial Unicode MS"/>
                <a:cs typeface="Arial Unicode MS"/>
              </a:rPr>
              <a:t>Importantly, each book starts with a</a:t>
            </a:r>
            <a:r>
              <a:rPr lang="en-US" sz="2000" b="1" dirty="0">
                <a:ln>
                  <a:noFill/>
                </a:ln>
                <a:solidFill>
                  <a:srgbClr val="000000"/>
                </a:solidFill>
                <a:effectLst/>
                <a:latin typeface="+mj-lt"/>
                <a:ea typeface="Arial Unicode MS"/>
                <a:cs typeface="Arial Unicode MS"/>
              </a:rPr>
              <a:t> </a:t>
            </a:r>
            <a:br>
              <a:rPr lang="en-US" sz="2000" b="1" dirty="0">
                <a:ln>
                  <a:noFill/>
                </a:ln>
                <a:solidFill>
                  <a:srgbClr val="000000"/>
                </a:solidFill>
                <a:effectLst/>
                <a:latin typeface="+mj-lt"/>
                <a:ea typeface="Arial Unicode MS"/>
                <a:cs typeface="Arial Unicode MS"/>
              </a:rPr>
            </a:br>
            <a:r>
              <a:rPr lang="en-US" sz="2000" b="1" dirty="0">
                <a:ln>
                  <a:noFill/>
                </a:ln>
                <a:solidFill>
                  <a:srgbClr val="000000"/>
                </a:solidFill>
                <a:effectLst/>
                <a:latin typeface="+mj-lt"/>
                <a:ea typeface="Arial Unicode MS"/>
                <a:cs typeface="Arial Unicode MS"/>
              </a:rPr>
              <a:t>summary page</a:t>
            </a:r>
            <a:r>
              <a:rPr lang="en-US" sz="2000" dirty="0">
                <a:ln>
                  <a:noFill/>
                </a:ln>
                <a:solidFill>
                  <a:srgbClr val="000000"/>
                </a:solidFill>
                <a:effectLst/>
                <a:latin typeface="+mj-lt"/>
                <a:ea typeface="Arial Unicode MS"/>
                <a:cs typeface="Arial Unicode MS"/>
              </a:rPr>
              <a:t> listing all important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information, preventing students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getting buried in detail. </a:t>
            </a:r>
          </a:p>
          <a:p>
            <a:pPr marL="342900" lvl="0" indent="-342900">
              <a:buFont typeface="Symbol" panose="05050102010706020507" pitchFamily="18" charset="2"/>
              <a:buChar char=""/>
            </a:pPr>
            <a:r>
              <a:rPr lang="en-US" sz="2000" dirty="0">
                <a:ln>
                  <a:noFill/>
                </a:ln>
                <a:solidFill>
                  <a:srgbClr val="000000"/>
                </a:solidFill>
                <a:effectLst/>
                <a:latin typeface="+mj-lt"/>
                <a:ea typeface="Arial Unicode MS"/>
                <a:cs typeface="Arial Unicode MS"/>
              </a:rPr>
              <a:t>This </a:t>
            </a:r>
            <a:r>
              <a:rPr lang="en-US" sz="2000" dirty="0">
                <a:solidFill>
                  <a:srgbClr val="000000"/>
                </a:solidFill>
                <a:latin typeface="+mj-lt"/>
                <a:ea typeface="Arial Unicode MS"/>
                <a:cs typeface="Arial Unicode MS"/>
              </a:rPr>
              <a:t>works to</a:t>
            </a:r>
            <a:r>
              <a:rPr lang="en-US" sz="2000" dirty="0">
                <a:ln>
                  <a:noFill/>
                </a:ln>
                <a:solidFill>
                  <a:srgbClr val="000000"/>
                </a:solidFill>
                <a:effectLst/>
                <a:latin typeface="+mj-lt"/>
                <a:ea typeface="Arial Unicode MS"/>
                <a:cs typeface="Arial Unicode MS"/>
              </a:rPr>
              <a:t> </a:t>
            </a:r>
            <a:r>
              <a:rPr lang="en-US" sz="2000" b="1" dirty="0">
                <a:ln>
                  <a:noFill/>
                </a:ln>
                <a:solidFill>
                  <a:srgbClr val="000000"/>
                </a:solidFill>
                <a:effectLst/>
                <a:latin typeface="+mj-lt"/>
                <a:ea typeface="Arial Unicode MS"/>
                <a:cs typeface="Arial Unicode MS"/>
              </a:rPr>
              <a:t>differentiate</a:t>
            </a:r>
            <a:r>
              <a:rPr lang="en-US" sz="2000" dirty="0">
                <a:ln>
                  <a:noFill/>
                </a:ln>
                <a:solidFill>
                  <a:srgbClr val="000000"/>
                </a:solidFill>
                <a:effectLst/>
                <a:latin typeface="+mj-lt"/>
                <a:ea typeface="Arial Unicode MS"/>
                <a:cs typeface="Arial Unicode MS"/>
              </a:rPr>
              <a:t> the level of </a:t>
            </a:r>
            <a:br>
              <a:rPr lang="en-US" sz="2000" dirty="0">
                <a:ln>
                  <a:noFill/>
                </a:ln>
                <a:solidFill>
                  <a:srgbClr val="000000"/>
                </a:solidFill>
                <a:effectLst/>
                <a:latin typeface="+mj-lt"/>
                <a:ea typeface="Arial Unicode MS"/>
                <a:cs typeface="Arial Unicode MS"/>
              </a:rPr>
            </a:br>
            <a:r>
              <a:rPr lang="en-US" sz="2000" dirty="0">
                <a:ln>
                  <a:noFill/>
                </a:ln>
                <a:solidFill>
                  <a:srgbClr val="000000"/>
                </a:solidFill>
                <a:effectLst/>
                <a:latin typeface="+mj-lt"/>
                <a:ea typeface="Arial Unicode MS"/>
                <a:cs typeface="Arial Unicode MS"/>
              </a:rPr>
              <a:t>information provided to students. </a:t>
            </a:r>
            <a:br>
              <a:rPr lang="en-US" sz="2000" dirty="0">
                <a:ln>
                  <a:noFill/>
                </a:ln>
                <a:solidFill>
                  <a:srgbClr val="000000"/>
                </a:solidFill>
                <a:effectLst/>
                <a:latin typeface="+mj-lt"/>
                <a:ea typeface="Arial Unicode MS"/>
                <a:cs typeface="Arial Unicode MS"/>
              </a:rPr>
            </a:br>
            <a:endParaRPr lang="en-AU" sz="2000" dirty="0">
              <a:ln>
                <a:noFill/>
              </a:ln>
              <a:solidFill>
                <a:srgbClr val="000000"/>
              </a:solidFill>
              <a:effectLst/>
              <a:latin typeface="+mj-lt"/>
              <a:ea typeface="Arial Unicode MS"/>
              <a:cs typeface="Arial Unicode MS"/>
            </a:endParaRPr>
          </a:p>
          <a:p>
            <a:endParaRPr lang="en-AU" dirty="0"/>
          </a:p>
        </p:txBody>
      </p:sp>
      <p:pic>
        <p:nvPicPr>
          <p:cNvPr id="7" name="Content Placeholder 6" descr="A screenshot of a computer depicting the book set up - chapters and summary page">
            <a:extLst>
              <a:ext uri="{FF2B5EF4-FFF2-40B4-BE49-F238E27FC236}">
                <a16:creationId xmlns:a16="http://schemas.microsoft.com/office/drawing/2014/main" id="{CDF99334-F4A2-A06C-EEB6-3197E714E99D}"/>
              </a:ext>
            </a:extLst>
          </p:cNvPr>
          <p:cNvPicPr>
            <a:picLocks noGrp="1" noChangeAspect="1"/>
          </p:cNvPicPr>
          <p:nvPr>
            <p:ph sz="quarter" idx="31"/>
          </p:nvPr>
        </p:nvPicPr>
        <p:blipFill>
          <a:blip r:embed="rId2" cstate="print">
            <a:extLst>
              <a:ext uri="{28A0092B-C50C-407E-A947-70E740481C1C}">
                <a14:useLocalDpi xmlns:a14="http://schemas.microsoft.com/office/drawing/2010/main" val="0"/>
              </a:ext>
            </a:extLst>
          </a:blip>
          <a:stretch>
            <a:fillRect/>
          </a:stretch>
        </p:blipFill>
        <p:spPr>
          <a:xfrm>
            <a:off x="5303713" y="1580226"/>
            <a:ext cx="6822696" cy="3737498"/>
          </a:xfrm>
          <a:prstGeom prst="rect">
            <a:avLst/>
          </a:prstGeom>
        </p:spPr>
      </p:pic>
    </p:spTree>
    <p:extLst>
      <p:ext uri="{BB962C8B-B14F-4D97-AF65-F5344CB8AC3E}">
        <p14:creationId xmlns:p14="http://schemas.microsoft.com/office/powerpoint/2010/main" val="4142835103"/>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4A057-D1D1-41A5-A0F9-4BCA4BF09A0C}">
  <ds:schemaRefs>
    <ds:schemaRef ds:uri="http://www.w3.org/XML/1998/namespace"/>
    <ds:schemaRef ds:uri="http://purl.org/dc/elements/1.1/"/>
    <ds:schemaRef ds:uri="http://purl.org/dc/terms/"/>
    <ds:schemaRef ds:uri="242681ae-e6e2-4ee6-90fd-f2c0d11c7b09"/>
    <ds:schemaRef ds:uri="http://schemas.microsoft.com/office/infopath/2007/PartnerControls"/>
    <ds:schemaRef ds:uri="http://schemas.microsoft.com/office/2006/documentManagement/types"/>
    <ds:schemaRef ds:uri="43435717-49c9-4489-9470-c7c98d62699d"/>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7C0A3F6-8764-45D2-A867-1B2762B68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33E022-EC21-417D-82F4-D1FA1D53A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888</TotalTime>
  <Words>1304</Words>
  <Application>Microsoft Office PowerPoint</Application>
  <PresentationFormat>Widescreen</PresentationFormat>
  <Paragraphs>122</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vt:lpstr>
      <vt:lpstr>Calibri</vt:lpstr>
      <vt:lpstr>Century Gothic</vt:lpstr>
      <vt:lpstr>Helvetica Neue</vt:lpstr>
      <vt:lpstr>Symbol</vt:lpstr>
      <vt:lpstr>Wingdings</vt:lpstr>
      <vt:lpstr>2_Office Theme</vt:lpstr>
      <vt:lpstr>Using UDL to lighten the load on executive processing in a Very Large Unit</vt:lpstr>
      <vt:lpstr>Acknowledgment of Country</vt:lpstr>
      <vt:lpstr>Our story…..</vt:lpstr>
      <vt:lpstr>What problems might we see  in our cohort?</vt:lpstr>
      <vt:lpstr>Aims:</vt:lpstr>
      <vt:lpstr>Tip 1: Time management</vt:lpstr>
      <vt:lpstr>TIP 2: Explain seemingly random relationships (1) the r’ship between academic tasks on the unit</vt:lpstr>
      <vt:lpstr>TIP 2 Continued: (2) Why are university administrative rules so weird?</vt:lpstr>
      <vt:lpstr>TIP 3: Presenting information for easier processing</vt:lpstr>
      <vt:lpstr>TIP 4: Encouraging academic resilience and  explaining the role of generic skills</vt:lpstr>
      <vt:lpstr>TIP 5: Make help easy to find help</vt:lpstr>
      <vt:lpstr>A little look at the 2022 OUA student data…</vt:lpstr>
      <vt:lpstr>Summary: 5 quick UDL tips to support first-year students</vt:lpstr>
      <vt:lpstr>Summary: The generic skills we encourage  students to practice</vt:lpstr>
      <vt:lpstr>Read all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Duncan</dc:creator>
  <cp:lastModifiedBy>Kylie Geard</cp:lastModifiedBy>
  <cp:revision>33</cp:revision>
  <dcterms:created xsi:type="dcterms:W3CDTF">2021-04-07T23:16:07Z</dcterms:created>
  <dcterms:modified xsi:type="dcterms:W3CDTF">2023-08-31T11:33:40Z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ies>
</file>