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21"/>
  </p:notesMasterIdLst>
  <p:sldIdLst>
    <p:sldId id="344" r:id="rId5"/>
    <p:sldId id="555" r:id="rId6"/>
    <p:sldId id="526" r:id="rId7"/>
    <p:sldId id="557" r:id="rId8"/>
    <p:sldId id="565" r:id="rId9"/>
    <p:sldId id="562" r:id="rId10"/>
    <p:sldId id="563" r:id="rId11"/>
    <p:sldId id="564" r:id="rId12"/>
    <p:sldId id="559" r:id="rId13"/>
    <p:sldId id="566" r:id="rId14"/>
    <p:sldId id="567" r:id="rId15"/>
    <p:sldId id="568" r:id="rId16"/>
    <p:sldId id="561" r:id="rId17"/>
    <p:sldId id="560" r:id="rId18"/>
    <p:sldId id="553" r:id="rId19"/>
    <p:sldId id="5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21F0B-2B36-947E-E625-40FDB8DF8E50}" name="Katie Duncan" initials="KD" userId="S::katie.duncan@uts.edu.au::20031329-eb85-44e7-8c9b-a40bfc81d279" providerId="AD"/>
  <p188:author id="{BBD3EBEE-A916-69B2-8B59-40E4DC3B32C3}" name="Ashley Willcox" initials="AW" userId="S::ashley.willcox@uts.edu.au::52aa89a3-312d-403e-a462-82940a733e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D8C"/>
    <a:srgbClr val="EDF3F4"/>
    <a:srgbClr val="0F4AEC"/>
    <a:srgbClr val="0F4BEC"/>
    <a:srgbClr val="3F6FEF"/>
    <a:srgbClr val="32323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8" autoAdjust="0"/>
    <p:restoredTop sz="89724" autoAdjust="0"/>
  </p:normalViewPr>
  <p:slideViewPr>
    <p:cSldViewPr snapToGrid="0">
      <p:cViewPr varScale="1">
        <p:scale>
          <a:sx n="96" d="100"/>
          <a:sy n="96" d="100"/>
        </p:scale>
        <p:origin x="630"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kler, Jacqueline" userId="6dc2d122-c2c8-4f01-8255-003ca49c8184" providerId="ADAL" clId="{DC5DA91A-0070-F74E-B60D-85EDE2EE1BD3}"/>
    <pc:docChg chg="undo custSel addSld delSld modSld sldOrd">
      <pc:chgData name="Tinkler, Jacqueline" userId="6dc2d122-c2c8-4f01-8255-003ca49c8184" providerId="ADAL" clId="{DC5DA91A-0070-F74E-B60D-85EDE2EE1BD3}" dt="2023-08-29T12:50:57.491" v="5416" actId="20577"/>
      <pc:docMkLst>
        <pc:docMk/>
      </pc:docMkLst>
      <pc:sldChg chg="modSp add del mod">
        <pc:chgData name="Tinkler, Jacqueline" userId="6dc2d122-c2c8-4f01-8255-003ca49c8184" providerId="ADAL" clId="{DC5DA91A-0070-F74E-B60D-85EDE2EE1BD3}" dt="2023-08-29T10:11:44.357" v="2783" actId="2696"/>
        <pc:sldMkLst>
          <pc:docMk/>
          <pc:sldMk cId="455055375" sldId="300"/>
        </pc:sldMkLst>
        <pc:spChg chg="mod">
          <ac:chgData name="Tinkler, Jacqueline" userId="6dc2d122-c2c8-4f01-8255-003ca49c8184" providerId="ADAL" clId="{DC5DA91A-0070-F74E-B60D-85EDE2EE1BD3}" dt="2023-08-29T09:55:30.415" v="2613" actId="207"/>
          <ac:spMkLst>
            <pc:docMk/>
            <pc:sldMk cId="455055375" sldId="300"/>
            <ac:spMk id="87" creationId="{00000000-0000-0000-0000-000000000000}"/>
          </ac:spMkLst>
        </pc:spChg>
      </pc:sldChg>
      <pc:sldChg chg="addSp delSp modSp add del">
        <pc:chgData name="Tinkler, Jacqueline" userId="6dc2d122-c2c8-4f01-8255-003ca49c8184" providerId="ADAL" clId="{DC5DA91A-0070-F74E-B60D-85EDE2EE1BD3}" dt="2023-08-29T10:37:12.176" v="3038" actId="2696"/>
        <pc:sldMkLst>
          <pc:docMk/>
          <pc:sldMk cId="1604130077" sldId="303"/>
        </pc:sldMkLst>
        <pc:spChg chg="add del mod">
          <ac:chgData name="Tinkler, Jacqueline" userId="6dc2d122-c2c8-4f01-8255-003ca49c8184" providerId="ADAL" clId="{DC5DA91A-0070-F74E-B60D-85EDE2EE1BD3}" dt="2023-08-29T10:35:36.250" v="3026"/>
          <ac:spMkLst>
            <pc:docMk/>
            <pc:sldMk cId="1604130077" sldId="303"/>
            <ac:spMk id="5" creationId="{131FBA3A-4905-3543-8B94-295440409B61}"/>
          </ac:spMkLst>
        </pc:spChg>
      </pc:sldChg>
      <pc:sldChg chg="add del">
        <pc:chgData name="Tinkler, Jacqueline" userId="6dc2d122-c2c8-4f01-8255-003ca49c8184" providerId="ADAL" clId="{DC5DA91A-0070-F74E-B60D-85EDE2EE1BD3}" dt="2023-08-29T10:37:11.579" v="3037" actId="2696"/>
        <pc:sldMkLst>
          <pc:docMk/>
          <pc:sldMk cId="3314314372" sldId="324"/>
        </pc:sldMkLst>
      </pc:sldChg>
      <pc:sldChg chg="modSp mod">
        <pc:chgData name="Tinkler, Jacqueline" userId="6dc2d122-c2c8-4f01-8255-003ca49c8184" providerId="ADAL" clId="{DC5DA91A-0070-F74E-B60D-85EDE2EE1BD3}" dt="2023-08-29T12:46:07.137" v="5413" actId="404"/>
        <pc:sldMkLst>
          <pc:docMk/>
          <pc:sldMk cId="2094061527" sldId="344"/>
        </pc:sldMkLst>
        <pc:spChg chg="mod">
          <ac:chgData name="Tinkler, Jacqueline" userId="6dc2d122-c2c8-4f01-8255-003ca49c8184" providerId="ADAL" clId="{DC5DA91A-0070-F74E-B60D-85EDE2EE1BD3}" dt="2023-08-29T12:46:07.137" v="5413" actId="404"/>
          <ac:spMkLst>
            <pc:docMk/>
            <pc:sldMk cId="2094061527" sldId="344"/>
            <ac:spMk id="2" creationId="{7B234991-99D4-2CC7-CB7F-020C21EBFFBD}"/>
          </ac:spMkLst>
        </pc:spChg>
        <pc:spChg chg="mod">
          <ac:chgData name="Tinkler, Jacqueline" userId="6dc2d122-c2c8-4f01-8255-003ca49c8184" providerId="ADAL" clId="{DC5DA91A-0070-F74E-B60D-85EDE2EE1BD3}" dt="2023-08-18T03:29:56.893" v="8" actId="14100"/>
          <ac:spMkLst>
            <pc:docMk/>
            <pc:sldMk cId="2094061527" sldId="344"/>
            <ac:spMk id="7" creationId="{646AC9DA-37D8-2BDA-6921-451BB2ABC026}"/>
          </ac:spMkLst>
        </pc:spChg>
        <pc:picChg chg="mod">
          <ac:chgData name="Tinkler, Jacqueline" userId="6dc2d122-c2c8-4f01-8255-003ca49c8184" providerId="ADAL" clId="{DC5DA91A-0070-F74E-B60D-85EDE2EE1BD3}" dt="2023-08-29T08:23:21.822" v="528" actId="962"/>
          <ac:picMkLst>
            <pc:docMk/>
            <pc:sldMk cId="2094061527" sldId="344"/>
            <ac:picMk id="4" creationId="{CC4F98E9-071C-4D7E-28A4-D6C127D852EC}"/>
          </ac:picMkLst>
        </pc:picChg>
      </pc:sldChg>
      <pc:sldChg chg="addSp delSp modSp mod">
        <pc:chgData name="Tinkler, Jacqueline" userId="6dc2d122-c2c8-4f01-8255-003ca49c8184" providerId="ADAL" clId="{DC5DA91A-0070-F74E-B60D-85EDE2EE1BD3}" dt="2023-08-29T09:45:03.648" v="2577" actId="1076"/>
        <pc:sldMkLst>
          <pc:docMk/>
          <pc:sldMk cId="58481184" sldId="526"/>
        </pc:sldMkLst>
        <pc:spChg chg="mod">
          <ac:chgData name="Tinkler, Jacqueline" userId="6dc2d122-c2c8-4f01-8255-003ca49c8184" providerId="ADAL" clId="{DC5DA91A-0070-F74E-B60D-85EDE2EE1BD3}" dt="2023-08-29T08:27:22.923" v="543" actId="1076"/>
          <ac:spMkLst>
            <pc:docMk/>
            <pc:sldMk cId="58481184" sldId="526"/>
            <ac:spMk id="2" creationId="{AE3D35E6-CC55-C238-C997-E9E54C929BC6}"/>
          </ac:spMkLst>
        </pc:spChg>
        <pc:spChg chg="mod">
          <ac:chgData name="Tinkler, Jacqueline" userId="6dc2d122-c2c8-4f01-8255-003ca49c8184" providerId="ADAL" clId="{DC5DA91A-0070-F74E-B60D-85EDE2EE1BD3}" dt="2023-08-29T09:45:03.648" v="2577" actId="1076"/>
          <ac:spMkLst>
            <pc:docMk/>
            <pc:sldMk cId="58481184" sldId="526"/>
            <ac:spMk id="3" creationId="{1542B101-338E-AD85-9A59-1EF56C679B2B}"/>
          </ac:spMkLst>
        </pc:spChg>
        <pc:spChg chg="add del mod">
          <ac:chgData name="Tinkler, Jacqueline" userId="6dc2d122-c2c8-4f01-8255-003ca49c8184" providerId="ADAL" clId="{DC5DA91A-0070-F74E-B60D-85EDE2EE1BD3}" dt="2023-08-18T03:36:10.131" v="67" actId="478"/>
          <ac:spMkLst>
            <pc:docMk/>
            <pc:sldMk cId="58481184" sldId="526"/>
            <ac:spMk id="5" creationId="{7946EAA7-DA3A-5C47-9CF0-3A50C1E3CAD3}"/>
          </ac:spMkLst>
        </pc:spChg>
        <pc:picChg chg="add mod">
          <ac:chgData name="Tinkler, Jacqueline" userId="6dc2d122-c2c8-4f01-8255-003ca49c8184" providerId="ADAL" clId="{DC5DA91A-0070-F74E-B60D-85EDE2EE1BD3}" dt="2023-08-29T09:40:12.654" v="2576" actId="1076"/>
          <ac:picMkLst>
            <pc:docMk/>
            <pc:sldMk cId="58481184" sldId="526"/>
            <ac:picMk id="4" creationId="{3B5DEB18-FCEF-8249-B54A-4659CD7A5CBA}"/>
          </ac:picMkLst>
        </pc:picChg>
      </pc:sldChg>
      <pc:sldChg chg="del">
        <pc:chgData name="Tinkler, Jacqueline" userId="6dc2d122-c2c8-4f01-8255-003ca49c8184" providerId="ADAL" clId="{DC5DA91A-0070-F74E-B60D-85EDE2EE1BD3}" dt="2023-08-29T12:26:04.528" v="5242" actId="2696"/>
        <pc:sldMkLst>
          <pc:docMk/>
          <pc:sldMk cId="745207419" sldId="533"/>
        </pc:sldMkLst>
      </pc:sldChg>
      <pc:sldChg chg="addSp delSp modSp del mod">
        <pc:chgData name="Tinkler, Jacqueline" userId="6dc2d122-c2c8-4f01-8255-003ca49c8184" providerId="ADAL" clId="{DC5DA91A-0070-F74E-B60D-85EDE2EE1BD3}" dt="2023-08-29T10:39:59.001" v="3039" actId="2696"/>
        <pc:sldMkLst>
          <pc:docMk/>
          <pc:sldMk cId="1812307906" sldId="540"/>
        </pc:sldMkLst>
        <pc:spChg chg="mod">
          <ac:chgData name="Tinkler, Jacqueline" userId="6dc2d122-c2c8-4f01-8255-003ca49c8184" providerId="ADAL" clId="{DC5DA91A-0070-F74E-B60D-85EDE2EE1BD3}" dt="2023-08-29T09:07:40.735" v="2436" actId="1035"/>
          <ac:spMkLst>
            <pc:docMk/>
            <pc:sldMk cId="1812307906" sldId="540"/>
            <ac:spMk id="2" creationId="{EC56817F-6532-1548-905D-5B55BD72A234}"/>
          </ac:spMkLst>
        </pc:spChg>
        <pc:spChg chg="del">
          <ac:chgData name="Tinkler, Jacqueline" userId="6dc2d122-c2c8-4f01-8255-003ca49c8184" providerId="ADAL" clId="{DC5DA91A-0070-F74E-B60D-85EDE2EE1BD3}" dt="2023-08-29T08:21:04.693" v="218"/>
          <ac:spMkLst>
            <pc:docMk/>
            <pc:sldMk cId="1812307906" sldId="540"/>
            <ac:spMk id="3" creationId="{329D3A2F-0DA5-0B49-8BEB-F91F5C149F52}"/>
          </ac:spMkLst>
        </pc:spChg>
        <pc:spChg chg="add mod">
          <ac:chgData name="Tinkler, Jacqueline" userId="6dc2d122-c2c8-4f01-8255-003ca49c8184" providerId="ADAL" clId="{DC5DA91A-0070-F74E-B60D-85EDE2EE1BD3}" dt="2023-08-29T08:31:35.033" v="556" actId="20577"/>
          <ac:spMkLst>
            <pc:docMk/>
            <pc:sldMk cId="1812307906" sldId="540"/>
            <ac:spMk id="4" creationId="{90A027C5-5CDA-AE44-96E5-605117A55CC1}"/>
          </ac:spMkLst>
        </pc:spChg>
      </pc:sldChg>
      <pc:sldChg chg="addSp modSp mod">
        <pc:chgData name="Tinkler, Jacqueline" userId="6dc2d122-c2c8-4f01-8255-003ca49c8184" providerId="ADAL" clId="{DC5DA91A-0070-F74E-B60D-85EDE2EE1BD3}" dt="2023-08-29T12:50:57.491" v="5416" actId="20577"/>
        <pc:sldMkLst>
          <pc:docMk/>
          <pc:sldMk cId="692082286" sldId="543"/>
        </pc:sldMkLst>
        <pc:spChg chg="mod">
          <ac:chgData name="Tinkler, Jacqueline" userId="6dc2d122-c2c8-4f01-8255-003ca49c8184" providerId="ADAL" clId="{DC5DA91A-0070-F74E-B60D-85EDE2EE1BD3}" dt="2023-08-29T12:50:57.491" v="5416" actId="20577"/>
          <ac:spMkLst>
            <pc:docMk/>
            <pc:sldMk cId="692082286" sldId="543"/>
            <ac:spMk id="3" creationId="{31BA7D5D-17DD-FC44-8686-FDFE68CECB7D}"/>
          </ac:spMkLst>
        </pc:spChg>
        <pc:picChg chg="add mod">
          <ac:chgData name="Tinkler, Jacqueline" userId="6dc2d122-c2c8-4f01-8255-003ca49c8184" providerId="ADAL" clId="{DC5DA91A-0070-F74E-B60D-85EDE2EE1BD3}" dt="2023-08-29T09:02:13.383" v="2147" actId="1076"/>
          <ac:picMkLst>
            <pc:docMk/>
            <pc:sldMk cId="692082286" sldId="543"/>
            <ac:picMk id="1026" creationId="{762848DF-30DE-574B-A723-F6CEA8AF9A4C}"/>
          </ac:picMkLst>
        </pc:picChg>
      </pc:sldChg>
      <pc:sldChg chg="del">
        <pc:chgData name="Tinkler, Jacqueline" userId="6dc2d122-c2c8-4f01-8255-003ca49c8184" providerId="ADAL" clId="{DC5DA91A-0070-F74E-B60D-85EDE2EE1BD3}" dt="2023-08-29T08:43:15.699" v="724" actId="2696"/>
        <pc:sldMkLst>
          <pc:docMk/>
          <pc:sldMk cId="4060758831" sldId="551"/>
        </pc:sldMkLst>
      </pc:sldChg>
      <pc:sldChg chg="addSp delSp modSp mod">
        <pc:chgData name="Tinkler, Jacqueline" userId="6dc2d122-c2c8-4f01-8255-003ca49c8184" providerId="ADAL" clId="{DC5DA91A-0070-F74E-B60D-85EDE2EE1BD3}" dt="2023-08-29T12:45:05.819" v="5396" actId="14100"/>
        <pc:sldMkLst>
          <pc:docMk/>
          <pc:sldMk cId="122295055" sldId="553"/>
        </pc:sldMkLst>
        <pc:spChg chg="mod">
          <ac:chgData name="Tinkler, Jacqueline" userId="6dc2d122-c2c8-4f01-8255-003ca49c8184" providerId="ADAL" clId="{DC5DA91A-0070-F74E-B60D-85EDE2EE1BD3}" dt="2023-08-29T08:47:02.031" v="1093" actId="1076"/>
          <ac:spMkLst>
            <pc:docMk/>
            <pc:sldMk cId="122295055" sldId="553"/>
            <ac:spMk id="4" creationId="{56CBECCC-C38F-5E28-63B2-7643027D55A8}"/>
          </ac:spMkLst>
        </pc:spChg>
        <pc:spChg chg="del">
          <ac:chgData name="Tinkler, Jacqueline" userId="6dc2d122-c2c8-4f01-8255-003ca49c8184" providerId="ADAL" clId="{DC5DA91A-0070-F74E-B60D-85EDE2EE1BD3}" dt="2023-08-29T08:44:56.419" v="751" actId="931"/>
          <ac:spMkLst>
            <pc:docMk/>
            <pc:sldMk cId="122295055" sldId="553"/>
            <ac:spMk id="22" creationId="{60176525-4361-E4F8-68F4-6D5C1F054192}"/>
          </ac:spMkLst>
        </pc:spChg>
        <pc:spChg chg="mod">
          <ac:chgData name="Tinkler, Jacqueline" userId="6dc2d122-c2c8-4f01-8255-003ca49c8184" providerId="ADAL" clId="{DC5DA91A-0070-F74E-B60D-85EDE2EE1BD3}" dt="2023-08-29T12:45:02.019" v="5395" actId="1076"/>
          <ac:spMkLst>
            <pc:docMk/>
            <pc:sldMk cId="122295055" sldId="553"/>
            <ac:spMk id="23" creationId="{1A820054-758E-5637-E2B4-7E0E06E48412}"/>
          </ac:spMkLst>
        </pc:spChg>
        <pc:picChg chg="add mod modCrop">
          <ac:chgData name="Tinkler, Jacqueline" userId="6dc2d122-c2c8-4f01-8255-003ca49c8184" providerId="ADAL" clId="{DC5DA91A-0070-F74E-B60D-85EDE2EE1BD3}" dt="2023-08-29T12:44:55.537" v="5394" actId="1076"/>
          <ac:picMkLst>
            <pc:docMk/>
            <pc:sldMk cId="122295055" sldId="553"/>
            <ac:picMk id="3" creationId="{DE8E5D75-953F-B442-B4E2-F5DF36C944EC}"/>
          </ac:picMkLst>
        </pc:picChg>
        <pc:picChg chg="add mod">
          <ac:chgData name="Tinkler, Jacqueline" userId="6dc2d122-c2c8-4f01-8255-003ca49c8184" providerId="ADAL" clId="{DC5DA91A-0070-F74E-B60D-85EDE2EE1BD3}" dt="2023-08-29T12:45:05.819" v="5396" actId="14100"/>
          <ac:picMkLst>
            <pc:docMk/>
            <pc:sldMk cId="122295055" sldId="553"/>
            <ac:picMk id="6" creationId="{25DD1569-6366-3D4B-8D38-ED121E0774FF}"/>
          </ac:picMkLst>
        </pc:picChg>
      </pc:sldChg>
      <pc:sldChg chg="del">
        <pc:chgData name="Tinkler, Jacqueline" userId="6dc2d122-c2c8-4f01-8255-003ca49c8184" providerId="ADAL" clId="{DC5DA91A-0070-F74E-B60D-85EDE2EE1BD3}" dt="2023-08-29T08:43:57.896" v="750" actId="2696"/>
        <pc:sldMkLst>
          <pc:docMk/>
          <pc:sldMk cId="1563887401" sldId="554"/>
        </pc:sldMkLst>
      </pc:sldChg>
      <pc:sldChg chg="modSp mod">
        <pc:chgData name="Tinkler, Jacqueline" userId="6dc2d122-c2c8-4f01-8255-003ca49c8184" providerId="ADAL" clId="{DC5DA91A-0070-F74E-B60D-85EDE2EE1BD3}" dt="2023-08-29T09:51:38.273" v="2607" actId="1076"/>
        <pc:sldMkLst>
          <pc:docMk/>
          <pc:sldMk cId="1143932597" sldId="555"/>
        </pc:sldMkLst>
        <pc:spChg chg="mod">
          <ac:chgData name="Tinkler, Jacqueline" userId="6dc2d122-c2c8-4f01-8255-003ca49c8184" providerId="ADAL" clId="{DC5DA91A-0070-F74E-B60D-85EDE2EE1BD3}" dt="2023-08-29T08:26:50.521" v="539" actId="1076"/>
          <ac:spMkLst>
            <pc:docMk/>
            <pc:sldMk cId="1143932597" sldId="555"/>
            <ac:spMk id="2" creationId="{AE3D35E6-CC55-C238-C997-E9E54C929BC6}"/>
          </ac:spMkLst>
        </pc:spChg>
        <pc:spChg chg="mod">
          <ac:chgData name="Tinkler, Jacqueline" userId="6dc2d122-c2c8-4f01-8255-003ca49c8184" providerId="ADAL" clId="{DC5DA91A-0070-F74E-B60D-85EDE2EE1BD3}" dt="2023-08-29T09:51:31.956" v="2606" actId="1076"/>
          <ac:spMkLst>
            <pc:docMk/>
            <pc:sldMk cId="1143932597" sldId="555"/>
            <ac:spMk id="4" creationId="{67B36043-17AC-85C7-6490-DEA78759496F}"/>
          </ac:spMkLst>
        </pc:spChg>
        <pc:picChg chg="mod">
          <ac:chgData name="Tinkler, Jacqueline" userId="6dc2d122-c2c8-4f01-8255-003ca49c8184" providerId="ADAL" clId="{DC5DA91A-0070-F74E-B60D-85EDE2EE1BD3}" dt="2023-08-29T09:51:38.273" v="2607" actId="1076"/>
          <ac:picMkLst>
            <pc:docMk/>
            <pc:sldMk cId="1143932597" sldId="555"/>
            <ac:picMk id="6" creationId="{05B93517-927A-8AD3-5496-3DF97AD42B83}"/>
          </ac:picMkLst>
        </pc:picChg>
      </pc:sldChg>
      <pc:sldChg chg="addSp delSp modSp mod">
        <pc:chgData name="Tinkler, Jacqueline" userId="6dc2d122-c2c8-4f01-8255-003ca49c8184" providerId="ADAL" clId="{DC5DA91A-0070-F74E-B60D-85EDE2EE1BD3}" dt="2023-08-29T09:37:40.072" v="2567" actId="948"/>
        <pc:sldMkLst>
          <pc:docMk/>
          <pc:sldMk cId="3774283345" sldId="557"/>
        </pc:sldMkLst>
        <pc:spChg chg="mod">
          <ac:chgData name="Tinkler, Jacqueline" userId="6dc2d122-c2c8-4f01-8255-003ca49c8184" providerId="ADAL" clId="{DC5DA91A-0070-F74E-B60D-85EDE2EE1BD3}" dt="2023-08-29T08:27:31.846" v="544" actId="1076"/>
          <ac:spMkLst>
            <pc:docMk/>
            <pc:sldMk cId="3774283345" sldId="557"/>
            <ac:spMk id="2" creationId="{AE3D35E6-CC55-C238-C997-E9E54C929BC6}"/>
          </ac:spMkLst>
        </pc:spChg>
        <pc:spChg chg="mod">
          <ac:chgData name="Tinkler, Jacqueline" userId="6dc2d122-c2c8-4f01-8255-003ca49c8184" providerId="ADAL" clId="{DC5DA91A-0070-F74E-B60D-85EDE2EE1BD3}" dt="2023-08-29T09:37:40.072" v="2567" actId="948"/>
          <ac:spMkLst>
            <pc:docMk/>
            <pc:sldMk cId="3774283345" sldId="557"/>
            <ac:spMk id="3" creationId="{1542B101-338E-AD85-9A59-1EF56C679B2B}"/>
          </ac:spMkLst>
        </pc:spChg>
        <pc:spChg chg="add del mod">
          <ac:chgData name="Tinkler, Jacqueline" userId="6dc2d122-c2c8-4f01-8255-003ca49c8184" providerId="ADAL" clId="{DC5DA91A-0070-F74E-B60D-85EDE2EE1BD3}" dt="2023-08-18T03:42:06.646" v="178" actId="478"/>
          <ac:spMkLst>
            <pc:docMk/>
            <pc:sldMk cId="3774283345" sldId="557"/>
            <ac:spMk id="5" creationId="{BB7AE374-F4FD-614E-BB81-507F57E8EFB9}"/>
          </ac:spMkLst>
        </pc:spChg>
        <pc:spChg chg="add del mod">
          <ac:chgData name="Tinkler, Jacqueline" userId="6dc2d122-c2c8-4f01-8255-003ca49c8184" providerId="ADAL" clId="{DC5DA91A-0070-F74E-B60D-85EDE2EE1BD3}" dt="2023-08-29T08:18:17.551" v="195" actId="478"/>
          <ac:spMkLst>
            <pc:docMk/>
            <pc:sldMk cId="3774283345" sldId="557"/>
            <ac:spMk id="7" creationId="{4E1E385B-D332-CB47-8CEB-1E73E0FB0623}"/>
          </ac:spMkLst>
        </pc:spChg>
      </pc:sldChg>
      <pc:sldChg chg="modSp del mod modNotesTx">
        <pc:chgData name="Tinkler, Jacqueline" userId="6dc2d122-c2c8-4f01-8255-003ca49c8184" providerId="ADAL" clId="{DC5DA91A-0070-F74E-B60D-85EDE2EE1BD3}" dt="2023-08-29T08:23:28.648" v="529" actId="2696"/>
        <pc:sldMkLst>
          <pc:docMk/>
          <pc:sldMk cId="2660081636" sldId="558"/>
        </pc:sldMkLst>
        <pc:picChg chg="mod">
          <ac:chgData name="Tinkler, Jacqueline" userId="6dc2d122-c2c8-4f01-8255-003ca49c8184" providerId="ADAL" clId="{DC5DA91A-0070-F74E-B60D-85EDE2EE1BD3}" dt="2023-08-18T03:38:49.493" v="80" actId="1076"/>
          <ac:picMkLst>
            <pc:docMk/>
            <pc:sldMk cId="2660081636" sldId="558"/>
            <ac:picMk id="4" creationId="{CC4F98E9-071C-4D7E-28A4-D6C127D852EC}"/>
          </ac:picMkLst>
        </pc:picChg>
      </pc:sldChg>
      <pc:sldChg chg="addSp delSp modSp add del mod">
        <pc:chgData name="Tinkler, Jacqueline" userId="6dc2d122-c2c8-4f01-8255-003ca49c8184" providerId="ADAL" clId="{DC5DA91A-0070-F74E-B60D-85EDE2EE1BD3}" dt="2023-08-29T10:09:50.988" v="2730" actId="2696"/>
        <pc:sldMkLst>
          <pc:docMk/>
          <pc:sldMk cId="2876998095" sldId="558"/>
        </pc:sldMkLst>
        <pc:spChg chg="mod">
          <ac:chgData name="Tinkler, Jacqueline" userId="6dc2d122-c2c8-4f01-8255-003ca49c8184" providerId="ADAL" clId="{DC5DA91A-0070-F74E-B60D-85EDE2EE1BD3}" dt="2023-08-29T08:32:52.513" v="571" actId="20577"/>
          <ac:spMkLst>
            <pc:docMk/>
            <pc:sldMk cId="2876998095" sldId="558"/>
            <ac:spMk id="2" creationId="{EC56817F-6532-1548-905D-5B55BD72A234}"/>
          </ac:spMkLst>
        </pc:spChg>
        <pc:spChg chg="mod">
          <ac:chgData name="Tinkler, Jacqueline" userId="6dc2d122-c2c8-4f01-8255-003ca49c8184" providerId="ADAL" clId="{DC5DA91A-0070-F74E-B60D-85EDE2EE1BD3}" dt="2023-08-29T09:52:18.137" v="2608" actId="1076"/>
          <ac:spMkLst>
            <pc:docMk/>
            <pc:sldMk cId="2876998095" sldId="558"/>
            <ac:spMk id="4" creationId="{90A027C5-5CDA-AE44-96E5-605117A55CC1}"/>
          </ac:spMkLst>
        </pc:spChg>
        <pc:picChg chg="add del mod">
          <ac:chgData name="Tinkler, Jacqueline" userId="6dc2d122-c2c8-4f01-8255-003ca49c8184" providerId="ADAL" clId="{DC5DA91A-0070-F74E-B60D-85EDE2EE1BD3}" dt="2023-08-29T09:04:43.082" v="2165" actId="478"/>
          <ac:picMkLst>
            <pc:docMk/>
            <pc:sldMk cId="2876998095" sldId="558"/>
            <ac:picMk id="5" creationId="{A35812FE-60D6-5146-A3A8-FDA549BC003C}"/>
          </ac:picMkLst>
        </pc:picChg>
        <pc:picChg chg="add mod">
          <ac:chgData name="Tinkler, Jacqueline" userId="6dc2d122-c2c8-4f01-8255-003ca49c8184" providerId="ADAL" clId="{DC5DA91A-0070-F74E-B60D-85EDE2EE1BD3}" dt="2023-08-29T09:08:57.528" v="2446" actId="1076"/>
          <ac:picMkLst>
            <pc:docMk/>
            <pc:sldMk cId="2876998095" sldId="558"/>
            <ac:picMk id="6" creationId="{23408211-5EA1-5C4D-814C-4387065DF918}"/>
          </ac:picMkLst>
        </pc:picChg>
      </pc:sldChg>
      <pc:sldChg chg="addSp delSp modSp add mod">
        <pc:chgData name="Tinkler, Jacqueline" userId="6dc2d122-c2c8-4f01-8255-003ca49c8184" providerId="ADAL" clId="{DC5DA91A-0070-F74E-B60D-85EDE2EE1BD3}" dt="2023-08-29T12:42:09.473" v="5373" actId="1076"/>
        <pc:sldMkLst>
          <pc:docMk/>
          <pc:sldMk cId="4170917294" sldId="559"/>
        </pc:sldMkLst>
        <pc:spChg chg="mod">
          <ac:chgData name="Tinkler, Jacqueline" userId="6dc2d122-c2c8-4f01-8255-003ca49c8184" providerId="ADAL" clId="{DC5DA91A-0070-F74E-B60D-85EDE2EE1BD3}" dt="2023-08-29T10:44:34.572" v="3070" actId="20577"/>
          <ac:spMkLst>
            <pc:docMk/>
            <pc:sldMk cId="4170917294" sldId="559"/>
            <ac:spMk id="2" creationId="{EC56817F-6532-1548-905D-5B55BD72A234}"/>
          </ac:spMkLst>
        </pc:spChg>
        <pc:spChg chg="mod">
          <ac:chgData name="Tinkler, Jacqueline" userId="6dc2d122-c2c8-4f01-8255-003ca49c8184" providerId="ADAL" clId="{DC5DA91A-0070-F74E-B60D-85EDE2EE1BD3}" dt="2023-08-29T12:42:09.473" v="5373" actId="1076"/>
          <ac:spMkLst>
            <pc:docMk/>
            <pc:sldMk cId="4170917294" sldId="559"/>
            <ac:spMk id="4" creationId="{90A027C5-5CDA-AE44-96E5-605117A55CC1}"/>
          </ac:spMkLst>
        </pc:spChg>
        <pc:picChg chg="del mod">
          <ac:chgData name="Tinkler, Jacqueline" userId="6dc2d122-c2c8-4f01-8255-003ca49c8184" providerId="ADAL" clId="{DC5DA91A-0070-F74E-B60D-85EDE2EE1BD3}" dt="2023-08-29T11:03:38.521" v="3649" actId="478"/>
          <ac:picMkLst>
            <pc:docMk/>
            <pc:sldMk cId="4170917294" sldId="559"/>
            <ac:picMk id="5" creationId="{A35812FE-60D6-5146-A3A8-FDA549BC003C}"/>
          </ac:picMkLst>
        </pc:picChg>
        <pc:picChg chg="add mod">
          <ac:chgData name="Tinkler, Jacqueline" userId="6dc2d122-c2c8-4f01-8255-003ca49c8184" providerId="ADAL" clId="{DC5DA91A-0070-F74E-B60D-85EDE2EE1BD3}" dt="2023-08-29T12:29:13.121" v="5266" actId="1037"/>
          <ac:picMkLst>
            <pc:docMk/>
            <pc:sldMk cId="4170917294" sldId="559"/>
            <ac:picMk id="6146" creationId="{195A0640-E99B-6541-826C-C9D82DB6E155}"/>
          </ac:picMkLst>
        </pc:picChg>
      </pc:sldChg>
      <pc:sldChg chg="addSp delSp modSp add mod">
        <pc:chgData name="Tinkler, Jacqueline" userId="6dc2d122-c2c8-4f01-8255-003ca49c8184" providerId="ADAL" clId="{DC5DA91A-0070-F74E-B60D-85EDE2EE1BD3}" dt="2023-08-29T12:44:39.322" v="5392" actId="14100"/>
        <pc:sldMkLst>
          <pc:docMk/>
          <pc:sldMk cId="3275881010" sldId="560"/>
        </pc:sldMkLst>
        <pc:spChg chg="mod">
          <ac:chgData name="Tinkler, Jacqueline" userId="6dc2d122-c2c8-4f01-8255-003ca49c8184" providerId="ADAL" clId="{DC5DA91A-0070-F74E-B60D-85EDE2EE1BD3}" dt="2023-08-29T08:43:51.869" v="749" actId="20577"/>
          <ac:spMkLst>
            <pc:docMk/>
            <pc:sldMk cId="3275881010" sldId="560"/>
            <ac:spMk id="2" creationId="{EC56817F-6532-1548-905D-5B55BD72A234}"/>
          </ac:spMkLst>
        </pc:spChg>
        <pc:spChg chg="mod">
          <ac:chgData name="Tinkler, Jacqueline" userId="6dc2d122-c2c8-4f01-8255-003ca49c8184" providerId="ADAL" clId="{DC5DA91A-0070-F74E-B60D-85EDE2EE1BD3}" dt="2023-08-29T12:44:39.322" v="5392" actId="14100"/>
          <ac:spMkLst>
            <pc:docMk/>
            <pc:sldMk cId="3275881010" sldId="560"/>
            <ac:spMk id="4" creationId="{90A027C5-5CDA-AE44-96E5-605117A55CC1}"/>
          </ac:spMkLst>
        </pc:spChg>
        <pc:picChg chg="del">
          <ac:chgData name="Tinkler, Jacqueline" userId="6dc2d122-c2c8-4f01-8255-003ca49c8184" providerId="ADAL" clId="{DC5DA91A-0070-F74E-B60D-85EDE2EE1BD3}" dt="2023-08-29T12:18:37.969" v="5133" actId="478"/>
          <ac:picMkLst>
            <pc:docMk/>
            <pc:sldMk cId="3275881010" sldId="560"/>
            <ac:picMk id="5" creationId="{A35812FE-60D6-5146-A3A8-FDA549BC003C}"/>
          </ac:picMkLst>
        </pc:picChg>
        <pc:picChg chg="add mod">
          <ac:chgData name="Tinkler, Jacqueline" userId="6dc2d122-c2c8-4f01-8255-003ca49c8184" providerId="ADAL" clId="{DC5DA91A-0070-F74E-B60D-85EDE2EE1BD3}" dt="2023-08-29T12:44:33.758" v="5391" actId="1076"/>
          <ac:picMkLst>
            <pc:docMk/>
            <pc:sldMk cId="3275881010" sldId="560"/>
            <ac:picMk id="5122" creationId="{6E8B7A1F-4CA7-5144-ADE9-A8463ECECC86}"/>
          </ac:picMkLst>
        </pc:picChg>
      </pc:sldChg>
      <pc:sldChg chg="addSp delSp modSp add mod">
        <pc:chgData name="Tinkler, Jacqueline" userId="6dc2d122-c2c8-4f01-8255-003ca49c8184" providerId="ADAL" clId="{DC5DA91A-0070-F74E-B60D-85EDE2EE1BD3}" dt="2023-08-29T12:43:49.509" v="5390" actId="948"/>
        <pc:sldMkLst>
          <pc:docMk/>
          <pc:sldMk cId="581501455" sldId="561"/>
        </pc:sldMkLst>
        <pc:spChg chg="mod">
          <ac:chgData name="Tinkler, Jacqueline" userId="6dc2d122-c2c8-4f01-8255-003ca49c8184" providerId="ADAL" clId="{DC5DA91A-0070-F74E-B60D-85EDE2EE1BD3}" dt="2023-08-29T08:34:17.926" v="661" actId="20577"/>
          <ac:spMkLst>
            <pc:docMk/>
            <pc:sldMk cId="581501455" sldId="561"/>
            <ac:spMk id="2" creationId="{EC56817F-6532-1548-905D-5B55BD72A234}"/>
          </ac:spMkLst>
        </pc:spChg>
        <pc:spChg chg="mod">
          <ac:chgData name="Tinkler, Jacqueline" userId="6dc2d122-c2c8-4f01-8255-003ca49c8184" providerId="ADAL" clId="{DC5DA91A-0070-F74E-B60D-85EDE2EE1BD3}" dt="2023-08-29T12:43:49.509" v="5390" actId="948"/>
          <ac:spMkLst>
            <pc:docMk/>
            <pc:sldMk cId="581501455" sldId="561"/>
            <ac:spMk id="4" creationId="{90A027C5-5CDA-AE44-96E5-605117A55CC1}"/>
          </ac:spMkLst>
        </pc:spChg>
        <pc:picChg chg="del">
          <ac:chgData name="Tinkler, Jacqueline" userId="6dc2d122-c2c8-4f01-8255-003ca49c8184" providerId="ADAL" clId="{DC5DA91A-0070-F74E-B60D-85EDE2EE1BD3}" dt="2023-08-29T11:26:47.103" v="3908" actId="478"/>
          <ac:picMkLst>
            <pc:docMk/>
            <pc:sldMk cId="581501455" sldId="561"/>
            <ac:picMk id="5" creationId="{A35812FE-60D6-5146-A3A8-FDA549BC003C}"/>
          </ac:picMkLst>
        </pc:picChg>
        <pc:picChg chg="add del mod">
          <ac:chgData name="Tinkler, Jacqueline" userId="6dc2d122-c2c8-4f01-8255-003ca49c8184" providerId="ADAL" clId="{DC5DA91A-0070-F74E-B60D-85EDE2EE1BD3}" dt="2023-08-29T12:02:40.608" v="3975" actId="478"/>
          <ac:picMkLst>
            <pc:docMk/>
            <pc:sldMk cId="581501455" sldId="561"/>
            <ac:picMk id="6" creationId="{19A5A140-7D22-6048-AEAD-30A6772C0AB8}"/>
          </ac:picMkLst>
        </pc:picChg>
      </pc:sldChg>
      <pc:sldChg chg="addSp delSp modSp add mod ord modNotesTx">
        <pc:chgData name="Tinkler, Jacqueline" userId="6dc2d122-c2c8-4f01-8255-003ca49c8184" providerId="ADAL" clId="{DC5DA91A-0070-F74E-B60D-85EDE2EE1BD3}" dt="2023-08-29T12:41:24.989" v="5370" actId="1076"/>
        <pc:sldMkLst>
          <pc:docMk/>
          <pc:sldMk cId="3478745425" sldId="562"/>
        </pc:sldMkLst>
        <pc:spChg chg="mod">
          <ac:chgData name="Tinkler, Jacqueline" userId="6dc2d122-c2c8-4f01-8255-003ca49c8184" providerId="ADAL" clId="{DC5DA91A-0070-F74E-B60D-85EDE2EE1BD3}" dt="2023-08-29T09:14:22.754" v="2471" actId="20577"/>
          <ac:spMkLst>
            <pc:docMk/>
            <pc:sldMk cId="3478745425" sldId="562"/>
            <ac:spMk id="2" creationId="{EC56817F-6532-1548-905D-5B55BD72A234}"/>
          </ac:spMkLst>
        </pc:spChg>
        <pc:spChg chg="mod">
          <ac:chgData name="Tinkler, Jacqueline" userId="6dc2d122-c2c8-4f01-8255-003ca49c8184" providerId="ADAL" clId="{DC5DA91A-0070-F74E-B60D-85EDE2EE1BD3}" dt="2023-08-29T12:41:24.989" v="5370" actId="1076"/>
          <ac:spMkLst>
            <pc:docMk/>
            <pc:sldMk cId="3478745425" sldId="562"/>
            <ac:spMk id="4" creationId="{90A027C5-5CDA-AE44-96E5-605117A55CC1}"/>
          </ac:spMkLst>
        </pc:spChg>
        <pc:picChg chg="add mod">
          <ac:chgData name="Tinkler, Jacqueline" userId="6dc2d122-c2c8-4f01-8255-003ca49c8184" providerId="ADAL" clId="{DC5DA91A-0070-F74E-B60D-85EDE2EE1BD3}" dt="2023-08-29T12:39:43.019" v="5365" actId="1076"/>
          <ac:picMkLst>
            <pc:docMk/>
            <pc:sldMk cId="3478745425" sldId="562"/>
            <ac:picMk id="5" creationId="{8393BD03-E5FB-1547-8D5E-936B2640381C}"/>
          </ac:picMkLst>
        </pc:picChg>
        <pc:picChg chg="del">
          <ac:chgData name="Tinkler, Jacqueline" userId="6dc2d122-c2c8-4f01-8255-003ca49c8184" providerId="ADAL" clId="{DC5DA91A-0070-F74E-B60D-85EDE2EE1BD3}" dt="2023-08-29T09:14:27.774" v="2473" actId="478"/>
          <ac:picMkLst>
            <pc:docMk/>
            <pc:sldMk cId="3478745425" sldId="562"/>
            <ac:picMk id="6" creationId="{23408211-5EA1-5C4D-814C-4387065DF918}"/>
          </ac:picMkLst>
        </pc:picChg>
      </pc:sldChg>
      <pc:sldChg chg="addSp delSp modSp add mod">
        <pc:chgData name="Tinkler, Jacqueline" userId="6dc2d122-c2c8-4f01-8255-003ca49c8184" providerId="ADAL" clId="{DC5DA91A-0070-F74E-B60D-85EDE2EE1BD3}" dt="2023-08-29T12:41:36.299" v="5372" actId="20577"/>
        <pc:sldMkLst>
          <pc:docMk/>
          <pc:sldMk cId="2971611843" sldId="563"/>
        </pc:sldMkLst>
        <pc:spChg chg="mod">
          <ac:chgData name="Tinkler, Jacqueline" userId="6dc2d122-c2c8-4f01-8255-003ca49c8184" providerId="ADAL" clId="{DC5DA91A-0070-F74E-B60D-85EDE2EE1BD3}" dt="2023-08-29T10:00:54.889" v="2627" actId="20577"/>
          <ac:spMkLst>
            <pc:docMk/>
            <pc:sldMk cId="2971611843" sldId="563"/>
            <ac:spMk id="2" creationId="{EC56817F-6532-1548-905D-5B55BD72A234}"/>
          </ac:spMkLst>
        </pc:spChg>
        <pc:spChg chg="del mod">
          <ac:chgData name="Tinkler, Jacqueline" userId="6dc2d122-c2c8-4f01-8255-003ca49c8184" providerId="ADAL" clId="{DC5DA91A-0070-F74E-B60D-85EDE2EE1BD3}" dt="2023-08-29T10:15:43.991" v="2902" actId="478"/>
          <ac:spMkLst>
            <pc:docMk/>
            <pc:sldMk cId="2971611843" sldId="563"/>
            <ac:spMk id="4" creationId="{90A027C5-5CDA-AE44-96E5-605117A55CC1}"/>
          </ac:spMkLst>
        </pc:spChg>
        <pc:spChg chg="add mod">
          <ac:chgData name="Tinkler, Jacqueline" userId="6dc2d122-c2c8-4f01-8255-003ca49c8184" providerId="ADAL" clId="{DC5DA91A-0070-F74E-B60D-85EDE2EE1BD3}" dt="2023-08-29T12:41:36.299" v="5372" actId="20577"/>
          <ac:spMkLst>
            <pc:docMk/>
            <pc:sldMk cId="2971611843" sldId="563"/>
            <ac:spMk id="5" creationId="{89ECD871-3AC8-2044-B422-3302D353ACC9}"/>
          </ac:spMkLst>
        </pc:spChg>
        <pc:spChg chg="add del mod">
          <ac:chgData name="Tinkler, Jacqueline" userId="6dc2d122-c2c8-4f01-8255-003ca49c8184" providerId="ADAL" clId="{DC5DA91A-0070-F74E-B60D-85EDE2EE1BD3}" dt="2023-08-29T10:15:47.301" v="2903" actId="478"/>
          <ac:spMkLst>
            <pc:docMk/>
            <pc:sldMk cId="2971611843" sldId="563"/>
            <ac:spMk id="7" creationId="{6B3E7F1C-BC3E-454E-89DA-9F007CA1324F}"/>
          </ac:spMkLst>
        </pc:spChg>
        <pc:picChg chg="del">
          <ac:chgData name="Tinkler, Jacqueline" userId="6dc2d122-c2c8-4f01-8255-003ca49c8184" providerId="ADAL" clId="{DC5DA91A-0070-F74E-B60D-85EDE2EE1BD3}" dt="2023-08-29T10:07:22.636" v="2631" actId="478"/>
          <ac:picMkLst>
            <pc:docMk/>
            <pc:sldMk cId="2971611843" sldId="563"/>
            <ac:picMk id="6" creationId="{23408211-5EA1-5C4D-814C-4387065DF918}"/>
          </ac:picMkLst>
        </pc:picChg>
        <pc:picChg chg="add mod">
          <ac:chgData name="Tinkler, Jacqueline" userId="6dc2d122-c2c8-4f01-8255-003ca49c8184" providerId="ADAL" clId="{DC5DA91A-0070-F74E-B60D-85EDE2EE1BD3}" dt="2023-08-29T12:38:26.156" v="5355" actId="1076"/>
          <ac:picMkLst>
            <pc:docMk/>
            <pc:sldMk cId="2971611843" sldId="563"/>
            <ac:picMk id="2050" creationId="{02BCEA40-FEC6-E749-91CE-DE734A889E0B}"/>
          </ac:picMkLst>
        </pc:picChg>
      </pc:sldChg>
      <pc:sldChg chg="addSp delSp modSp add mod">
        <pc:chgData name="Tinkler, Jacqueline" userId="6dc2d122-c2c8-4f01-8255-003ca49c8184" providerId="ADAL" clId="{DC5DA91A-0070-F74E-B60D-85EDE2EE1BD3}" dt="2023-08-29T12:39:04.754" v="5363" actId="1035"/>
        <pc:sldMkLst>
          <pc:docMk/>
          <pc:sldMk cId="1413753798" sldId="564"/>
        </pc:sldMkLst>
        <pc:spChg chg="mod">
          <ac:chgData name="Tinkler, Jacqueline" userId="6dc2d122-c2c8-4f01-8255-003ca49c8184" providerId="ADAL" clId="{DC5DA91A-0070-F74E-B60D-85EDE2EE1BD3}" dt="2023-08-29T10:10:47.107" v="2737" actId="20577"/>
          <ac:spMkLst>
            <pc:docMk/>
            <pc:sldMk cId="1413753798" sldId="564"/>
            <ac:spMk id="2" creationId="{EC56817F-6532-1548-905D-5B55BD72A234}"/>
          </ac:spMkLst>
        </pc:spChg>
        <pc:spChg chg="mod">
          <ac:chgData name="Tinkler, Jacqueline" userId="6dc2d122-c2c8-4f01-8255-003ca49c8184" providerId="ADAL" clId="{DC5DA91A-0070-F74E-B60D-85EDE2EE1BD3}" dt="2023-08-29T12:39:04.754" v="5363" actId="1035"/>
          <ac:spMkLst>
            <pc:docMk/>
            <pc:sldMk cId="1413753798" sldId="564"/>
            <ac:spMk id="4" creationId="{90A027C5-5CDA-AE44-96E5-605117A55CC1}"/>
          </ac:spMkLst>
        </pc:spChg>
        <pc:spChg chg="del">
          <ac:chgData name="Tinkler, Jacqueline" userId="6dc2d122-c2c8-4f01-8255-003ca49c8184" providerId="ADAL" clId="{DC5DA91A-0070-F74E-B60D-85EDE2EE1BD3}" dt="2023-08-29T10:10:58.522" v="2738" actId="478"/>
          <ac:spMkLst>
            <pc:docMk/>
            <pc:sldMk cId="1413753798" sldId="564"/>
            <ac:spMk id="5" creationId="{89ECD871-3AC8-2044-B422-3302D353ACC9}"/>
          </ac:spMkLst>
        </pc:spChg>
        <pc:picChg chg="del">
          <ac:chgData name="Tinkler, Jacqueline" userId="6dc2d122-c2c8-4f01-8255-003ca49c8184" providerId="ADAL" clId="{DC5DA91A-0070-F74E-B60D-85EDE2EE1BD3}" dt="2023-08-29T10:12:15.257" v="2786" actId="478"/>
          <ac:picMkLst>
            <pc:docMk/>
            <pc:sldMk cId="1413753798" sldId="564"/>
            <ac:picMk id="2050" creationId="{02BCEA40-FEC6-E749-91CE-DE734A889E0B}"/>
          </ac:picMkLst>
        </pc:picChg>
        <pc:picChg chg="add mod">
          <ac:chgData name="Tinkler, Jacqueline" userId="6dc2d122-c2c8-4f01-8255-003ca49c8184" providerId="ADAL" clId="{DC5DA91A-0070-F74E-B60D-85EDE2EE1BD3}" dt="2023-08-29T12:36:14.441" v="5345" actId="962"/>
          <ac:picMkLst>
            <pc:docMk/>
            <pc:sldMk cId="1413753798" sldId="564"/>
            <ac:picMk id="7170" creationId="{5F80773A-2C92-0E45-A3F2-BBE07EB9D93A}"/>
          </ac:picMkLst>
        </pc:picChg>
      </pc:sldChg>
      <pc:sldChg chg="addSp delSp modSp add mod">
        <pc:chgData name="Tinkler, Jacqueline" userId="6dc2d122-c2c8-4f01-8255-003ca49c8184" providerId="ADAL" clId="{DC5DA91A-0070-F74E-B60D-85EDE2EE1BD3}" dt="2023-08-29T12:41:02.834" v="5369" actId="207"/>
        <pc:sldMkLst>
          <pc:docMk/>
          <pc:sldMk cId="4045586900" sldId="565"/>
        </pc:sldMkLst>
        <pc:spChg chg="del">
          <ac:chgData name="Tinkler, Jacqueline" userId="6dc2d122-c2c8-4f01-8255-003ca49c8184" providerId="ADAL" clId="{DC5DA91A-0070-F74E-B60D-85EDE2EE1BD3}" dt="2023-08-29T10:35:59.247" v="3029" actId="478"/>
          <ac:spMkLst>
            <pc:docMk/>
            <pc:sldMk cId="4045586900" sldId="565"/>
            <ac:spMk id="4" creationId="{90A027C5-5CDA-AE44-96E5-605117A55CC1}"/>
          </ac:spMkLst>
        </pc:spChg>
        <pc:spChg chg="add mod">
          <ac:chgData name="Tinkler, Jacqueline" userId="6dc2d122-c2c8-4f01-8255-003ca49c8184" providerId="ADAL" clId="{DC5DA91A-0070-F74E-B60D-85EDE2EE1BD3}" dt="2023-08-29T12:41:02.834" v="5369" actId="207"/>
          <ac:spMkLst>
            <pc:docMk/>
            <pc:sldMk cId="4045586900" sldId="565"/>
            <ac:spMk id="5" creationId="{C266A96B-0D22-FC43-8888-DF54375F573C}"/>
          </ac:spMkLst>
        </pc:spChg>
        <pc:spChg chg="add del mod">
          <ac:chgData name="Tinkler, Jacqueline" userId="6dc2d122-c2c8-4f01-8255-003ca49c8184" providerId="ADAL" clId="{DC5DA91A-0070-F74E-B60D-85EDE2EE1BD3}" dt="2023-08-29T10:36:04.575" v="3031" actId="478"/>
          <ac:spMkLst>
            <pc:docMk/>
            <pc:sldMk cId="4045586900" sldId="565"/>
            <ac:spMk id="6" creationId="{5564860A-4A85-2B43-B6CC-009617A163E8}"/>
          </ac:spMkLst>
        </pc:spChg>
      </pc:sldChg>
      <pc:sldChg chg="addSp delSp modSp add mod">
        <pc:chgData name="Tinkler, Jacqueline" userId="6dc2d122-c2c8-4f01-8255-003ca49c8184" providerId="ADAL" clId="{DC5DA91A-0070-F74E-B60D-85EDE2EE1BD3}" dt="2023-08-29T11:16:38.141" v="3907"/>
        <pc:sldMkLst>
          <pc:docMk/>
          <pc:sldMk cId="879629555" sldId="566"/>
        </pc:sldMkLst>
        <pc:spChg chg="mod">
          <ac:chgData name="Tinkler, Jacqueline" userId="6dc2d122-c2c8-4f01-8255-003ca49c8184" providerId="ADAL" clId="{DC5DA91A-0070-F74E-B60D-85EDE2EE1BD3}" dt="2023-08-29T11:10:31.663" v="3875" actId="20577"/>
          <ac:spMkLst>
            <pc:docMk/>
            <pc:sldMk cId="879629555" sldId="566"/>
            <ac:spMk id="2" creationId="{EC56817F-6532-1548-905D-5B55BD72A234}"/>
          </ac:spMkLst>
        </pc:spChg>
        <pc:spChg chg="del">
          <ac:chgData name="Tinkler, Jacqueline" userId="6dc2d122-c2c8-4f01-8255-003ca49c8184" providerId="ADAL" clId="{DC5DA91A-0070-F74E-B60D-85EDE2EE1BD3}" dt="2023-08-29T11:10:16.328" v="3861" actId="478"/>
          <ac:spMkLst>
            <pc:docMk/>
            <pc:sldMk cId="879629555" sldId="566"/>
            <ac:spMk id="4" creationId="{90A027C5-5CDA-AE44-96E5-605117A55CC1}"/>
          </ac:spMkLst>
        </pc:spChg>
        <pc:spChg chg="add del mod">
          <ac:chgData name="Tinkler, Jacqueline" userId="6dc2d122-c2c8-4f01-8255-003ca49c8184" providerId="ADAL" clId="{DC5DA91A-0070-F74E-B60D-85EDE2EE1BD3}" dt="2023-08-29T11:10:19.936" v="3862" actId="478"/>
          <ac:spMkLst>
            <pc:docMk/>
            <pc:sldMk cId="879629555" sldId="566"/>
            <ac:spMk id="7" creationId="{1A30291F-FD78-5644-BBE4-4836E4A95A95}"/>
          </ac:spMkLst>
        </pc:spChg>
        <pc:graphicFrameChg chg="add mod modGraphic">
          <ac:chgData name="Tinkler, Jacqueline" userId="6dc2d122-c2c8-4f01-8255-003ca49c8184" providerId="ADAL" clId="{DC5DA91A-0070-F74E-B60D-85EDE2EE1BD3}" dt="2023-08-29T11:16:38.141" v="3907"/>
          <ac:graphicFrameMkLst>
            <pc:docMk/>
            <pc:sldMk cId="879629555" sldId="566"/>
            <ac:graphicFrameMk id="6" creationId="{45D0AA8E-634E-B146-A679-04A15373DE66}"/>
          </ac:graphicFrameMkLst>
        </pc:graphicFrameChg>
        <pc:picChg chg="del">
          <ac:chgData name="Tinkler, Jacqueline" userId="6dc2d122-c2c8-4f01-8255-003ca49c8184" providerId="ADAL" clId="{DC5DA91A-0070-F74E-B60D-85EDE2EE1BD3}" dt="2023-08-29T11:10:06.775" v="3858" actId="478"/>
          <ac:picMkLst>
            <pc:docMk/>
            <pc:sldMk cId="879629555" sldId="566"/>
            <ac:picMk id="5" creationId="{A35812FE-60D6-5146-A3A8-FDA549BC003C}"/>
          </ac:picMkLst>
        </pc:picChg>
      </pc:sldChg>
      <pc:sldChg chg="addSp delSp modSp add mod">
        <pc:chgData name="Tinkler, Jacqueline" userId="6dc2d122-c2c8-4f01-8255-003ca49c8184" providerId="ADAL" clId="{DC5DA91A-0070-F74E-B60D-85EDE2EE1BD3}" dt="2023-08-29T12:30:42.961" v="5269" actId="14734"/>
        <pc:sldMkLst>
          <pc:docMk/>
          <pc:sldMk cId="3200061310" sldId="567"/>
        </pc:sldMkLst>
        <pc:graphicFrameChg chg="add mod modGraphic">
          <ac:chgData name="Tinkler, Jacqueline" userId="6dc2d122-c2c8-4f01-8255-003ca49c8184" providerId="ADAL" clId="{DC5DA91A-0070-F74E-B60D-85EDE2EE1BD3}" dt="2023-08-29T12:30:42.961" v="5269" actId="14734"/>
          <ac:graphicFrameMkLst>
            <pc:docMk/>
            <pc:sldMk cId="3200061310" sldId="567"/>
            <ac:graphicFrameMk id="4" creationId="{03D1D9CE-5A6B-8D4E-A90E-63E0735CEC2D}"/>
          </ac:graphicFrameMkLst>
        </pc:graphicFrameChg>
        <pc:graphicFrameChg chg="del">
          <ac:chgData name="Tinkler, Jacqueline" userId="6dc2d122-c2c8-4f01-8255-003ca49c8184" providerId="ADAL" clId="{DC5DA91A-0070-F74E-B60D-85EDE2EE1BD3}" dt="2023-08-29T11:12:47.953" v="3879" actId="478"/>
          <ac:graphicFrameMkLst>
            <pc:docMk/>
            <pc:sldMk cId="3200061310" sldId="567"/>
            <ac:graphicFrameMk id="6" creationId="{45D0AA8E-634E-B146-A679-04A15373DE66}"/>
          </ac:graphicFrameMkLst>
        </pc:graphicFrameChg>
      </pc:sldChg>
      <pc:sldChg chg="addSp delSp modSp add mod ord">
        <pc:chgData name="Tinkler, Jacqueline" userId="6dc2d122-c2c8-4f01-8255-003ca49c8184" providerId="ADAL" clId="{DC5DA91A-0070-F74E-B60D-85EDE2EE1BD3}" dt="2023-08-29T12:01:40.056" v="3974" actId="1076"/>
        <pc:sldMkLst>
          <pc:docMk/>
          <pc:sldMk cId="1154939413" sldId="568"/>
        </pc:sldMkLst>
        <pc:spChg chg="del">
          <ac:chgData name="Tinkler, Jacqueline" userId="6dc2d122-c2c8-4f01-8255-003ca49c8184" providerId="ADAL" clId="{DC5DA91A-0070-F74E-B60D-85EDE2EE1BD3}" dt="2023-08-29T11:27:05.012" v="3912" actId="478"/>
          <ac:spMkLst>
            <pc:docMk/>
            <pc:sldMk cId="1154939413" sldId="568"/>
            <ac:spMk id="4" creationId="{90A027C5-5CDA-AE44-96E5-605117A55CC1}"/>
          </ac:spMkLst>
        </pc:spChg>
        <pc:spChg chg="add del mod">
          <ac:chgData name="Tinkler, Jacqueline" userId="6dc2d122-c2c8-4f01-8255-003ca49c8184" providerId="ADAL" clId="{DC5DA91A-0070-F74E-B60D-85EDE2EE1BD3}" dt="2023-08-29T11:27:07.694" v="3913" actId="478"/>
          <ac:spMkLst>
            <pc:docMk/>
            <pc:sldMk cId="1154939413" sldId="568"/>
            <ac:spMk id="5" creationId="{ED092CD8-58B6-B148-B2D8-E4156710F2C3}"/>
          </ac:spMkLst>
        </pc:spChg>
        <pc:picChg chg="mod modCrop">
          <ac:chgData name="Tinkler, Jacqueline" userId="6dc2d122-c2c8-4f01-8255-003ca49c8184" providerId="ADAL" clId="{DC5DA91A-0070-F74E-B60D-85EDE2EE1BD3}" dt="2023-08-29T11:50:32.249" v="3925" actId="1076"/>
          <ac:picMkLst>
            <pc:docMk/>
            <pc:sldMk cId="1154939413" sldId="568"/>
            <ac:picMk id="6" creationId="{19A5A140-7D22-6048-AEAD-30A6772C0AB8}"/>
          </ac:picMkLst>
        </pc:picChg>
        <pc:picChg chg="add del mod">
          <ac:chgData name="Tinkler, Jacqueline" userId="6dc2d122-c2c8-4f01-8255-003ca49c8184" providerId="ADAL" clId="{DC5DA91A-0070-F74E-B60D-85EDE2EE1BD3}" dt="2023-08-29T11:49:17.823" v="3921" actId="478"/>
          <ac:picMkLst>
            <pc:docMk/>
            <pc:sldMk cId="1154939413" sldId="568"/>
            <ac:picMk id="7" creationId="{869E8BE1-FC35-FA4F-83B0-7AD140A6869F}"/>
          </ac:picMkLst>
        </pc:picChg>
        <pc:picChg chg="add mod">
          <ac:chgData name="Tinkler, Jacqueline" userId="6dc2d122-c2c8-4f01-8255-003ca49c8184" providerId="ADAL" clId="{DC5DA91A-0070-F74E-B60D-85EDE2EE1BD3}" dt="2023-08-29T11:55:22.028" v="3958" actId="1076"/>
          <ac:picMkLst>
            <pc:docMk/>
            <pc:sldMk cId="1154939413" sldId="568"/>
            <ac:picMk id="10" creationId="{9E051F89-5CA0-7346-92A6-3232CF3834C5}"/>
          </ac:picMkLst>
        </pc:picChg>
        <pc:picChg chg="add mod">
          <ac:chgData name="Tinkler, Jacqueline" userId="6dc2d122-c2c8-4f01-8255-003ca49c8184" providerId="ADAL" clId="{DC5DA91A-0070-F74E-B60D-85EDE2EE1BD3}" dt="2023-08-29T11:55:32.043" v="3960" actId="1076"/>
          <ac:picMkLst>
            <pc:docMk/>
            <pc:sldMk cId="1154939413" sldId="568"/>
            <ac:picMk id="11" creationId="{6965FF99-DAD8-7748-80AB-BF28CD2490F4}"/>
          </ac:picMkLst>
        </pc:picChg>
        <pc:picChg chg="add del mod">
          <ac:chgData name="Tinkler, Jacqueline" userId="6dc2d122-c2c8-4f01-8255-003ca49c8184" providerId="ADAL" clId="{DC5DA91A-0070-F74E-B60D-85EDE2EE1BD3}" dt="2023-08-29T12:01:11.090" v="3971" actId="478"/>
          <ac:picMkLst>
            <pc:docMk/>
            <pc:sldMk cId="1154939413" sldId="568"/>
            <ac:picMk id="12" creationId="{792DF941-6D6A-3941-ACF0-6B17BDF3F778}"/>
          </ac:picMkLst>
        </pc:picChg>
        <pc:picChg chg="add mod">
          <ac:chgData name="Tinkler, Jacqueline" userId="6dc2d122-c2c8-4f01-8255-003ca49c8184" providerId="ADAL" clId="{DC5DA91A-0070-F74E-B60D-85EDE2EE1BD3}" dt="2023-08-29T11:56:32.096" v="3964" actId="1076"/>
          <ac:picMkLst>
            <pc:docMk/>
            <pc:sldMk cId="1154939413" sldId="568"/>
            <ac:picMk id="13" creationId="{BA169FCD-20FB-9048-8C47-63BFBB86D04A}"/>
          </ac:picMkLst>
        </pc:picChg>
        <pc:picChg chg="add mod">
          <ac:chgData name="Tinkler, Jacqueline" userId="6dc2d122-c2c8-4f01-8255-003ca49c8184" providerId="ADAL" clId="{DC5DA91A-0070-F74E-B60D-85EDE2EE1BD3}" dt="2023-08-29T11:57:13.026" v="3966" actId="1076"/>
          <ac:picMkLst>
            <pc:docMk/>
            <pc:sldMk cId="1154939413" sldId="568"/>
            <ac:picMk id="14" creationId="{58A7D53D-1661-6245-BE3A-B1568D70768B}"/>
          </ac:picMkLst>
        </pc:picChg>
        <pc:picChg chg="add mod">
          <ac:chgData name="Tinkler, Jacqueline" userId="6dc2d122-c2c8-4f01-8255-003ca49c8184" providerId="ADAL" clId="{DC5DA91A-0070-F74E-B60D-85EDE2EE1BD3}" dt="2023-08-29T12:00:25.026" v="3969"/>
          <ac:picMkLst>
            <pc:docMk/>
            <pc:sldMk cId="1154939413" sldId="568"/>
            <ac:picMk id="15" creationId="{E402623B-63DE-E84C-A96D-7B2B9D92DF87}"/>
          </ac:picMkLst>
        </pc:picChg>
        <pc:picChg chg="add mod">
          <ac:chgData name="Tinkler, Jacqueline" userId="6dc2d122-c2c8-4f01-8255-003ca49c8184" providerId="ADAL" clId="{DC5DA91A-0070-F74E-B60D-85EDE2EE1BD3}" dt="2023-08-29T12:01:40.056" v="3974" actId="1076"/>
          <ac:picMkLst>
            <pc:docMk/>
            <pc:sldMk cId="1154939413" sldId="568"/>
            <ac:picMk id="16" creationId="{89F59BA2-06FF-614E-A052-DD1E96E4B951}"/>
          </ac:picMkLst>
        </pc:picChg>
        <pc:picChg chg="add del">
          <ac:chgData name="Tinkler, Jacqueline" userId="6dc2d122-c2c8-4f01-8255-003ca49c8184" providerId="ADAL" clId="{DC5DA91A-0070-F74E-B60D-85EDE2EE1BD3}" dt="2023-08-29T11:51:31.787" v="3928"/>
          <ac:picMkLst>
            <pc:docMk/>
            <pc:sldMk cId="1154939413" sldId="568"/>
            <ac:picMk id="4098" creationId="{53960B74-A6F9-0B4C-9EA4-8ADB2757D24B}"/>
          </ac:picMkLst>
        </pc:picChg>
        <pc:picChg chg="add del mod">
          <ac:chgData name="Tinkler, Jacqueline" userId="6dc2d122-c2c8-4f01-8255-003ca49c8184" providerId="ADAL" clId="{DC5DA91A-0070-F74E-B60D-85EDE2EE1BD3}" dt="2023-08-29T12:01:31.438" v="3972" actId="478"/>
          <ac:picMkLst>
            <pc:docMk/>
            <pc:sldMk cId="1154939413" sldId="568"/>
            <ac:picMk id="4100" creationId="{0767D634-B97C-FE43-B217-4EA70DF7D6A0}"/>
          </ac:picMkLst>
        </pc:picChg>
      </pc:sldChg>
      <pc:sldMasterChg chg="delSldLayout">
        <pc:chgData name="Tinkler, Jacqueline" userId="6dc2d122-c2c8-4f01-8255-003ca49c8184" providerId="ADAL" clId="{DC5DA91A-0070-F74E-B60D-85EDE2EE1BD3}" dt="2023-08-29T10:37:12.176" v="3038" actId="2696"/>
        <pc:sldMasterMkLst>
          <pc:docMk/>
          <pc:sldMasterMk cId="2746693748" sldId="2147483681"/>
        </pc:sldMasterMkLst>
        <pc:sldLayoutChg chg="del">
          <pc:chgData name="Tinkler, Jacqueline" userId="6dc2d122-c2c8-4f01-8255-003ca49c8184" providerId="ADAL" clId="{DC5DA91A-0070-F74E-B60D-85EDE2EE1BD3}" dt="2023-08-29T10:37:12.176" v="3038" actId="2696"/>
          <pc:sldLayoutMkLst>
            <pc:docMk/>
            <pc:sldMasterMk cId="2746693748" sldId="2147483681"/>
            <pc:sldLayoutMk cId="4190779013" sldId="2147483704"/>
          </pc:sldLayoutMkLst>
        </pc:sldLayoutChg>
      </pc:sldMasterChg>
    </pc:docChg>
  </pc:docChgLst>
  <pc:docChgLst>
    <pc:chgData name="Kylie Geard" userId="b930dff3-5db0-4b18-9d4c-f929b90677dc" providerId="ADAL" clId="{DFCAFD6C-1455-40B7-9B51-895F3CF0749B}"/>
    <pc:docChg chg="modSld">
      <pc:chgData name="Kylie Geard" userId="b930dff3-5db0-4b18-9d4c-f929b90677dc" providerId="ADAL" clId="{DFCAFD6C-1455-40B7-9B51-895F3CF0749B}" dt="2023-09-01T03:17:20.186" v="3" actId="6549"/>
      <pc:docMkLst>
        <pc:docMk/>
      </pc:docMkLst>
      <pc:sldChg chg="modNotesTx">
        <pc:chgData name="Kylie Geard" userId="b930dff3-5db0-4b18-9d4c-f929b90677dc" providerId="ADAL" clId="{DFCAFD6C-1455-40B7-9B51-895F3CF0749B}" dt="2023-08-31T11:26:40.613" v="0" actId="6549"/>
        <pc:sldMkLst>
          <pc:docMk/>
          <pc:sldMk cId="2094061527" sldId="344"/>
        </pc:sldMkLst>
      </pc:sldChg>
      <pc:sldChg chg="modNotesTx">
        <pc:chgData name="Kylie Geard" userId="b930dff3-5db0-4b18-9d4c-f929b90677dc" providerId="ADAL" clId="{DFCAFD6C-1455-40B7-9B51-895F3CF0749B}" dt="2023-08-31T11:26:50.033" v="2" actId="6549"/>
        <pc:sldMkLst>
          <pc:docMk/>
          <pc:sldMk cId="692082286" sldId="543"/>
        </pc:sldMkLst>
      </pc:sldChg>
      <pc:sldChg chg="modNotesTx">
        <pc:chgData name="Kylie Geard" userId="b930dff3-5db0-4b18-9d4c-f929b90677dc" providerId="ADAL" clId="{DFCAFD6C-1455-40B7-9B51-895F3CF0749B}" dt="2023-08-31T11:26:43.117" v="1" actId="6549"/>
        <pc:sldMkLst>
          <pc:docMk/>
          <pc:sldMk cId="1143932597" sldId="555"/>
        </pc:sldMkLst>
      </pc:sldChg>
      <pc:sldChg chg="modNotesTx">
        <pc:chgData name="Kylie Geard" userId="b930dff3-5db0-4b18-9d4c-f929b90677dc" providerId="ADAL" clId="{DFCAFD6C-1455-40B7-9B51-895F3CF0749B}" dt="2023-09-01T03:17:20.186" v="3" actId="6549"/>
        <pc:sldMkLst>
          <pc:docMk/>
          <pc:sldMk cId="3478745425" sldId="5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D2D37-CB85-CF47-8A42-CA19FB2E3614}"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B1E9-D01C-394E-B452-356C221A1BEE}" type="slidenum">
              <a:rPr lang="en-US" smtClean="0"/>
              <a:t>‹#›</a:t>
            </a:fld>
            <a:endParaRPr lang="en-US"/>
          </a:p>
        </p:txBody>
      </p:sp>
    </p:spTree>
    <p:extLst>
      <p:ext uri="{BB962C8B-B14F-4D97-AF65-F5344CB8AC3E}">
        <p14:creationId xmlns:p14="http://schemas.microsoft.com/office/powerpoint/2010/main" val="90626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a:t>
            </a:fld>
            <a:endParaRPr lang="en-US"/>
          </a:p>
        </p:txBody>
      </p:sp>
    </p:spTree>
    <p:extLst>
      <p:ext uri="{BB962C8B-B14F-4D97-AF65-F5344CB8AC3E}">
        <p14:creationId xmlns:p14="http://schemas.microsoft.com/office/powerpoint/2010/main" val="400116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10</a:t>
            </a:fld>
            <a:endParaRPr lang="en-US"/>
          </a:p>
        </p:txBody>
      </p:sp>
    </p:spTree>
    <p:extLst>
      <p:ext uri="{BB962C8B-B14F-4D97-AF65-F5344CB8AC3E}">
        <p14:creationId xmlns:p14="http://schemas.microsoft.com/office/powerpoint/2010/main" val="400857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11</a:t>
            </a:fld>
            <a:endParaRPr lang="en-US"/>
          </a:p>
        </p:txBody>
      </p:sp>
    </p:spTree>
    <p:extLst>
      <p:ext uri="{BB962C8B-B14F-4D97-AF65-F5344CB8AC3E}">
        <p14:creationId xmlns:p14="http://schemas.microsoft.com/office/powerpoint/2010/main" val="219985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12</a:t>
            </a:fld>
            <a:endParaRPr lang="en-US"/>
          </a:p>
        </p:txBody>
      </p:sp>
    </p:spTree>
    <p:extLst>
      <p:ext uri="{BB962C8B-B14F-4D97-AF65-F5344CB8AC3E}">
        <p14:creationId xmlns:p14="http://schemas.microsoft.com/office/powerpoint/2010/main" val="392562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13</a:t>
            </a:fld>
            <a:endParaRPr lang="en-US"/>
          </a:p>
        </p:txBody>
      </p:sp>
    </p:spTree>
    <p:extLst>
      <p:ext uri="{BB962C8B-B14F-4D97-AF65-F5344CB8AC3E}">
        <p14:creationId xmlns:p14="http://schemas.microsoft.com/office/powerpoint/2010/main" val="105798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14</a:t>
            </a:fld>
            <a:endParaRPr lang="en-US"/>
          </a:p>
        </p:txBody>
      </p:sp>
    </p:spTree>
    <p:extLst>
      <p:ext uri="{BB962C8B-B14F-4D97-AF65-F5344CB8AC3E}">
        <p14:creationId xmlns:p14="http://schemas.microsoft.com/office/powerpoint/2010/main" val="406114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16</a:t>
            </a:fld>
            <a:endParaRPr lang="en-US"/>
          </a:p>
        </p:txBody>
      </p:sp>
    </p:spTree>
    <p:extLst>
      <p:ext uri="{BB962C8B-B14F-4D97-AF65-F5344CB8AC3E}">
        <p14:creationId xmlns:p14="http://schemas.microsoft.com/office/powerpoint/2010/main" val="125368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ECA3B1E9-D01C-394E-B452-356C221A1BEE}" type="slidenum">
              <a:rPr lang="en-US" smtClean="0"/>
              <a:t>2</a:t>
            </a:fld>
            <a:endParaRPr lang="en-US"/>
          </a:p>
        </p:txBody>
      </p:sp>
    </p:spTree>
    <p:extLst>
      <p:ext uri="{BB962C8B-B14F-4D97-AF65-F5344CB8AC3E}">
        <p14:creationId xmlns:p14="http://schemas.microsoft.com/office/powerpoint/2010/main" val="309543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3</a:t>
            </a:fld>
            <a:endParaRPr lang="en-US"/>
          </a:p>
        </p:txBody>
      </p:sp>
    </p:spTree>
    <p:extLst>
      <p:ext uri="{BB962C8B-B14F-4D97-AF65-F5344CB8AC3E}">
        <p14:creationId xmlns:p14="http://schemas.microsoft.com/office/powerpoint/2010/main" val="20487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4</a:t>
            </a:fld>
            <a:endParaRPr lang="en-US"/>
          </a:p>
        </p:txBody>
      </p:sp>
    </p:spTree>
    <p:extLst>
      <p:ext uri="{BB962C8B-B14F-4D97-AF65-F5344CB8AC3E}">
        <p14:creationId xmlns:p14="http://schemas.microsoft.com/office/powerpoint/2010/main" val="37860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5</a:t>
            </a:fld>
            <a:endParaRPr lang="en-US"/>
          </a:p>
        </p:txBody>
      </p:sp>
    </p:spTree>
    <p:extLst>
      <p:ext uri="{BB962C8B-B14F-4D97-AF65-F5344CB8AC3E}">
        <p14:creationId xmlns:p14="http://schemas.microsoft.com/office/powerpoint/2010/main" val="197266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6</a:t>
            </a:fld>
            <a:endParaRPr lang="en-US"/>
          </a:p>
        </p:txBody>
      </p:sp>
    </p:spTree>
    <p:extLst>
      <p:ext uri="{BB962C8B-B14F-4D97-AF65-F5344CB8AC3E}">
        <p14:creationId xmlns:p14="http://schemas.microsoft.com/office/powerpoint/2010/main" val="134912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7</a:t>
            </a:fld>
            <a:endParaRPr lang="en-US"/>
          </a:p>
        </p:txBody>
      </p:sp>
    </p:spTree>
    <p:extLst>
      <p:ext uri="{BB962C8B-B14F-4D97-AF65-F5344CB8AC3E}">
        <p14:creationId xmlns:p14="http://schemas.microsoft.com/office/powerpoint/2010/main" val="160342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8</a:t>
            </a:fld>
            <a:endParaRPr lang="en-US"/>
          </a:p>
        </p:txBody>
      </p:sp>
    </p:spTree>
    <p:extLst>
      <p:ext uri="{BB962C8B-B14F-4D97-AF65-F5344CB8AC3E}">
        <p14:creationId xmlns:p14="http://schemas.microsoft.com/office/powerpoint/2010/main" val="5149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9</a:t>
            </a:fld>
            <a:endParaRPr lang="en-US"/>
          </a:p>
        </p:txBody>
      </p:sp>
    </p:spTree>
    <p:extLst>
      <p:ext uri="{BB962C8B-B14F-4D97-AF65-F5344CB8AC3E}">
        <p14:creationId xmlns:p14="http://schemas.microsoft.com/office/powerpoint/2010/main" val="146970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4">
  <p:cSld name="Cover 4">
    <p:bg>
      <p:bgRef idx="1001">
        <a:schemeClr val="bg1"/>
      </p:bgRef>
    </p:bg>
    <p:spTree>
      <p:nvGrpSpPr>
        <p:cNvPr id="1" name="Shape 63"/>
        <p:cNvGrpSpPr/>
        <p:nvPr/>
      </p:nvGrpSpPr>
      <p:grpSpPr>
        <a:xfrm>
          <a:off x="0" y="0"/>
          <a:ext cx="0" cy="0"/>
          <a:chOff x="0" y="0"/>
          <a:chExt cx="0" cy="0"/>
        </a:xfrm>
      </p:grpSpPr>
      <p:sp>
        <p:nvSpPr>
          <p:cNvPr id="64" name="Google Shape;64;p9"/>
          <p:cNvSpPr txBox="1">
            <a:spLocks noGrp="1"/>
          </p:cNvSpPr>
          <p:nvPr>
            <p:ph type="ctrTitle" hasCustomPrompt="1"/>
          </p:nvPr>
        </p:nvSpPr>
        <p:spPr>
          <a:xfrm>
            <a:off x="627854" y="2684346"/>
            <a:ext cx="7574314" cy="120185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400"/>
              <a:buFont typeface="Arial"/>
              <a:buNone/>
              <a:defRPr sz="3400">
                <a:solidFill>
                  <a:schemeClr val="tx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AU" dirty="0"/>
              <a:t>Title</a:t>
            </a:r>
            <a:endParaRPr dirty="0"/>
          </a:p>
        </p:txBody>
      </p:sp>
      <p:sp>
        <p:nvSpPr>
          <p:cNvPr id="65" name="Google Shape;65;p9"/>
          <p:cNvSpPr txBox="1">
            <a:spLocks noGrp="1"/>
          </p:cNvSpPr>
          <p:nvPr>
            <p:ph type="subTitle" idx="1" hasCustomPrompt="1"/>
          </p:nvPr>
        </p:nvSpPr>
        <p:spPr>
          <a:xfrm>
            <a:off x="627854" y="3904488"/>
            <a:ext cx="7574314" cy="1483672"/>
          </a:xfrm>
          <a:prstGeom prst="rect">
            <a:avLst/>
          </a:prstGeom>
          <a:noFill/>
          <a:ln>
            <a:noFill/>
          </a:ln>
        </p:spPr>
        <p:txBody>
          <a:bodyPr spcFirstLastPara="1" wrap="square" lIns="91425" tIns="45700" rIns="91425" bIns="45700" anchor="t" anchorCtr="0">
            <a:noAutofit/>
          </a:bodyPr>
          <a:lstStyle>
            <a:lvl1pPr lvl="0" algn="l">
              <a:lnSpc>
                <a:spcPct val="128125"/>
              </a:lnSpc>
              <a:spcBef>
                <a:spcPts val="0"/>
              </a:spcBef>
              <a:spcAft>
                <a:spcPts val="0"/>
              </a:spcAft>
              <a:buClr>
                <a:schemeClr val="lt1"/>
              </a:buClr>
              <a:buSzPts val="1600"/>
              <a:buNone/>
              <a:defRPr sz="1600">
                <a:solidFill>
                  <a:schemeClr val="tx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AU" dirty="0"/>
              <a:t>Subtitle</a:t>
            </a:r>
            <a:endParaRPr dirty="0"/>
          </a:p>
        </p:txBody>
      </p:sp>
    </p:spTree>
    <p:extLst>
      <p:ext uri="{BB962C8B-B14F-4D97-AF65-F5344CB8AC3E}">
        <p14:creationId xmlns:p14="http://schemas.microsoft.com/office/powerpoint/2010/main" val="5435842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7853" y="855547"/>
            <a:ext cx="10957593"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txBox="1">
            <a:spLocks noGrp="1"/>
          </p:cNvSpPr>
          <p:nvPr>
            <p:ph type="body" idx="1"/>
          </p:nvPr>
        </p:nvSpPr>
        <p:spPr>
          <a:xfrm>
            <a:off x="627854" y="2037935"/>
            <a:ext cx="10957594"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380135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9F9F-B7DE-28C7-4867-81F6ADC9C2ED}"/>
              </a:ext>
            </a:extLst>
          </p:cNvPr>
          <p:cNvSpPr>
            <a:spLocks noGrp="1"/>
          </p:cNvSpPr>
          <p:nvPr>
            <p:ph type="title"/>
          </p:nvPr>
        </p:nvSpPr>
        <p:spPr>
          <a:xfrm>
            <a:off x="838200" y="365125"/>
            <a:ext cx="10842138" cy="1325563"/>
          </a:xfr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FF0561A-C734-9D0D-F90F-FF95C4F6D14F}"/>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5526671F-D9F0-96DE-3E63-F4DEB07A0194}"/>
              </a:ext>
            </a:extLst>
          </p:cNvPr>
          <p:cNvSpPr>
            <a:spLocks noGrp="1"/>
          </p:cNvSpPr>
          <p:nvPr>
            <p:ph type="ftr" idx="11"/>
          </p:nvPr>
        </p:nvSpPr>
        <p:spPr/>
        <p:txBody>
          <a:bodyPr/>
          <a:lstStyle/>
          <a:p>
            <a:endParaRPr lang="en-AU"/>
          </a:p>
        </p:txBody>
      </p:sp>
      <p:sp>
        <p:nvSpPr>
          <p:cNvPr id="8" name="TextBox 7">
            <a:extLst>
              <a:ext uri="{FF2B5EF4-FFF2-40B4-BE49-F238E27FC236}">
                <a16:creationId xmlns:a16="http://schemas.microsoft.com/office/drawing/2014/main" id="{16D67629-CFB5-91AD-F456-123B6FC61778}"/>
              </a:ext>
            </a:extLst>
          </p:cNvPr>
          <p:cNvSpPr txBox="1"/>
          <p:nvPr userDrawn="1"/>
        </p:nvSpPr>
        <p:spPr>
          <a:xfrm>
            <a:off x="838200" y="1886308"/>
            <a:ext cx="10515603" cy="3735238"/>
          </a:xfrm>
          <a:prstGeom prst="rect">
            <a:avLst/>
          </a:prstGeom>
          <a:noFill/>
        </p:spPr>
        <p:txBody>
          <a:bodyPr wrap="square" rtlCol="0">
            <a:spAutoFit/>
          </a:bodyPr>
          <a:lstStyle/>
          <a:p>
            <a:endParaRPr lang="en-AU" dirty="0"/>
          </a:p>
        </p:txBody>
      </p:sp>
      <p:sp>
        <p:nvSpPr>
          <p:cNvPr id="9" name="Google Shape;17;p2">
            <a:extLst>
              <a:ext uri="{FF2B5EF4-FFF2-40B4-BE49-F238E27FC236}">
                <a16:creationId xmlns:a16="http://schemas.microsoft.com/office/drawing/2014/main" id="{50F54F76-B059-ED33-A0AA-4724949B630F}"/>
              </a:ext>
            </a:extLst>
          </p:cNvPr>
          <p:cNvSpPr txBox="1">
            <a:spLocks noGrp="1"/>
          </p:cNvSpPr>
          <p:nvPr>
            <p:ph type="body" idx="1"/>
          </p:nvPr>
        </p:nvSpPr>
        <p:spPr>
          <a:xfrm>
            <a:off x="838196" y="1908149"/>
            <a:ext cx="4863863"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0" name="Google Shape;17;p2">
            <a:extLst>
              <a:ext uri="{FF2B5EF4-FFF2-40B4-BE49-F238E27FC236}">
                <a16:creationId xmlns:a16="http://schemas.microsoft.com/office/drawing/2014/main" id="{CA2720A7-BEF0-979C-89D3-1C07FB69AA44}"/>
              </a:ext>
            </a:extLst>
          </p:cNvPr>
          <p:cNvSpPr txBox="1">
            <a:spLocks noGrp="1"/>
          </p:cNvSpPr>
          <p:nvPr>
            <p:ph type="body" idx="12"/>
          </p:nvPr>
        </p:nvSpPr>
        <p:spPr>
          <a:xfrm>
            <a:off x="5960852" y="1905662"/>
            <a:ext cx="5719486"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15445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9DF7-71CB-24F9-37CA-319539C664D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7C34475-CF28-48AE-0384-609736789CFB}"/>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C054D7FD-AE68-7D9C-6948-D6A627CDA061}"/>
              </a:ext>
            </a:extLst>
          </p:cNvPr>
          <p:cNvSpPr>
            <a:spLocks noGrp="1"/>
          </p:cNvSpPr>
          <p:nvPr>
            <p:ph type="ftr" idx="11"/>
          </p:nvPr>
        </p:nvSpPr>
        <p:spPr/>
        <p:txBody>
          <a:bodyPr/>
          <a:lstStyle/>
          <a:p>
            <a:endParaRPr lang="en-AU"/>
          </a:p>
        </p:txBody>
      </p:sp>
    </p:spTree>
    <p:extLst>
      <p:ext uri="{BB962C8B-B14F-4D97-AF65-F5344CB8AC3E}">
        <p14:creationId xmlns:p14="http://schemas.microsoft.com/office/powerpoint/2010/main" val="184329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3" userDrawn="1">
  <p:cSld name="Layout 3">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644601" y="739055"/>
            <a:ext cx="7574314" cy="79752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0"/>
          <p:cNvSpPr>
            <a:spLocks noGrp="1"/>
          </p:cNvSpPr>
          <p:nvPr>
            <p:ph type="pic" idx="2"/>
          </p:nvPr>
        </p:nvSpPr>
        <p:spPr>
          <a:xfrm>
            <a:off x="644601" y="1722320"/>
            <a:ext cx="5493022" cy="412638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C0C0C"/>
              </a:buClr>
              <a:buSzPts val="2400"/>
              <a:buFont typeface="Arial"/>
              <a:buNone/>
              <a:defRPr sz="2400" b="0" i="0" u="none" strike="noStrike" cap="none">
                <a:solidFill>
                  <a:srgbClr val="0C0C0C"/>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144" name="Google Shape;144;p20"/>
          <p:cNvSpPr txBox="1">
            <a:spLocks noGrp="1"/>
          </p:cNvSpPr>
          <p:nvPr>
            <p:ph type="body" idx="6"/>
          </p:nvPr>
        </p:nvSpPr>
        <p:spPr>
          <a:xfrm>
            <a:off x="6219899" y="1722320"/>
            <a:ext cx="5493022" cy="412638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500"/>
              <a:buNone/>
              <a:defRPr sz="15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1758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yout 5" userDrawn="1">
  <p:cSld name="Layout 5">
    <p:bg>
      <p:bgPr>
        <a:solidFill>
          <a:schemeClr val="lt1"/>
        </a:soli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27854" y="855547"/>
            <a:ext cx="5955826"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0" name="Google Shape;150;p21"/>
          <p:cNvSpPr txBox="1">
            <a:spLocks noGrp="1"/>
          </p:cNvSpPr>
          <p:nvPr>
            <p:ph type="body" idx="1"/>
          </p:nvPr>
        </p:nvSpPr>
        <p:spPr>
          <a:xfrm>
            <a:off x="627854" y="1859310"/>
            <a:ext cx="5955826" cy="408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Font typeface="Arial"/>
              <a:buNone/>
              <a:defRPr sz="1800"/>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251281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39077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1"/>
          <p:cNvSpPr txBox="1">
            <a:spLocks noGrp="1"/>
          </p:cNvSpPr>
          <p:nvPr>
            <p:ph type="dt" idx="10"/>
          </p:nvPr>
        </p:nvSpPr>
        <p:spPr>
          <a:xfrm>
            <a:off x="838200" y="7106363"/>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7106363"/>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TextBox 5" descr="UDL in Action: the WHAT, the WHY and the HOW&#10;">
            <a:extLst>
              <a:ext uri="{FF2B5EF4-FFF2-40B4-BE49-F238E27FC236}">
                <a16:creationId xmlns:a16="http://schemas.microsoft.com/office/drawing/2014/main" id="{D8E25527-407A-8B88-5BC2-175E4FBF2509}"/>
              </a:ext>
            </a:extLst>
          </p:cNvPr>
          <p:cNvSpPr txBox="1"/>
          <p:nvPr userDrawn="1"/>
        </p:nvSpPr>
        <p:spPr>
          <a:xfrm>
            <a:off x="1581510" y="6050561"/>
            <a:ext cx="9356784" cy="369332"/>
          </a:xfrm>
          <a:prstGeom prst="rect">
            <a:avLst/>
          </a:prstGeom>
          <a:noFill/>
        </p:spPr>
        <p:txBody>
          <a:bodyPr wrap="square" rtlCol="0">
            <a:spAutoFit/>
          </a:bodyPr>
          <a:lstStyle/>
          <a:p>
            <a:pPr algn="ctr"/>
            <a:r>
              <a:rPr lang="en-AU" b="1" i="0" dirty="0">
                <a:solidFill>
                  <a:srgbClr val="664D8C"/>
                </a:solidFill>
                <a:latin typeface="Arial" panose="020B0604020202020204" pitchFamily="34" charset="0"/>
                <a:ea typeface="Lato Black" panose="020F0502020204030203" pitchFamily="34" charset="0"/>
                <a:cs typeface="Arial" panose="020B0604020202020204" pitchFamily="34" charset="0"/>
              </a:rPr>
              <a:t>UDL in Action: the WHAT, the WHY and the HOW</a:t>
            </a:r>
          </a:p>
        </p:txBody>
      </p:sp>
      <p:pic>
        <p:nvPicPr>
          <p:cNvPr id="8" name="Picture 7" descr="The Australian Disability Clearinghouse on Education and Training (ADCET) Logo">
            <a:extLst>
              <a:ext uri="{FF2B5EF4-FFF2-40B4-BE49-F238E27FC236}">
                <a16:creationId xmlns:a16="http://schemas.microsoft.com/office/drawing/2014/main" id="{E5339C01-9D2D-32B1-D5EA-FE17314056FD}"/>
              </a:ext>
            </a:extLst>
          </p:cNvPr>
          <p:cNvPicPr>
            <a:picLocks noChangeAspect="1"/>
          </p:cNvPicPr>
          <p:nvPr userDrawn="1"/>
        </p:nvPicPr>
        <p:blipFill>
          <a:blip r:embed="rId8"/>
          <a:srcRect/>
          <a:stretch/>
        </p:blipFill>
        <p:spPr>
          <a:xfrm>
            <a:off x="9623478" y="5895187"/>
            <a:ext cx="1730322" cy="459504"/>
          </a:xfrm>
          <a:prstGeom prst="rect">
            <a:avLst/>
          </a:prstGeom>
        </p:spPr>
      </p:pic>
      <p:pic>
        <p:nvPicPr>
          <p:cNvPr id="4" name="Picture 3">
            <a:extLst>
              <a:ext uri="{FF2B5EF4-FFF2-40B4-BE49-F238E27FC236}">
                <a16:creationId xmlns:a16="http://schemas.microsoft.com/office/drawing/2014/main" id="{F6242C31-D139-0035-DC8F-A407081EA644}"/>
              </a:ext>
              <a:ext uri="{C183D7F6-B498-43B3-948B-1728B52AA6E4}">
                <adec:decorative xmlns:adec="http://schemas.microsoft.com/office/drawing/2017/decorative" val="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3664447"/>
            <a:ext cx="5029200" cy="3291524"/>
          </a:xfrm>
          <a:prstGeom prst="rect">
            <a:avLst/>
          </a:prstGeom>
        </p:spPr>
      </p:pic>
    </p:spTree>
    <p:extLst>
      <p:ext uri="{BB962C8B-B14F-4D97-AF65-F5344CB8AC3E}">
        <p14:creationId xmlns:p14="http://schemas.microsoft.com/office/powerpoint/2010/main" val="2746693748"/>
      </p:ext>
    </p:extLst>
  </p:cSld>
  <p:clrMap bg1="lt1" tx1="dk1" bg2="dk2" tx2="lt2" accent1="accent1" accent2="accent2" accent3="accent3" accent4="accent4" accent5="accent5" accent6="accent6" hlink="hlink" folHlink="folHlink"/>
  <p:sldLayoutIdLst>
    <p:sldLayoutId id="2147483688" r:id="rId1"/>
    <p:sldLayoutId id="2147483682" r:id="rId2"/>
    <p:sldLayoutId id="2147483703" r:id="rId3"/>
    <p:sldLayoutId id="2147483701" r:id="rId4"/>
    <p:sldLayoutId id="2147483698" r:id="rId5"/>
    <p:sldLayoutId id="214748369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tiff"/><Relationship Id="rId7"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8.wdp"/><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14.png"/><Relationship Id="rId9" Type="http://schemas.microsoft.com/office/2007/relationships/hdphoto" Target="../media/hdphoto6.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tinkler@csu.edu.au" TargetMode="External"/><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mailto:ghodgins@csu.edu.a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3F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6AC9DA-37D8-2BDA-6921-451BB2ABC026}"/>
              </a:ext>
            </a:extLst>
          </p:cNvPr>
          <p:cNvSpPr>
            <a:spLocks noGrp="1"/>
          </p:cNvSpPr>
          <p:nvPr>
            <p:ph type="ctrTitle"/>
          </p:nvPr>
        </p:nvSpPr>
        <p:spPr>
          <a:xfrm>
            <a:off x="815546" y="1938425"/>
            <a:ext cx="8158462" cy="1201854"/>
          </a:xfrm>
        </p:spPr>
        <p:txBody>
          <a:bodyPr/>
          <a:lstStyle/>
          <a:p>
            <a:pPr algn="ctr"/>
            <a:r>
              <a:rPr lang="en-AU" sz="6000" b="1" dirty="0">
                <a:solidFill>
                  <a:srgbClr val="664D8C"/>
                </a:solidFill>
                <a:latin typeface="Arial" panose="020B0604020202020204" pitchFamily="34" charset="0"/>
                <a:ea typeface="Lato" panose="020F0502020204030203" pitchFamily="34" charset="0"/>
                <a:cs typeface="Arial" panose="020B0604020202020204" pitchFamily="34" charset="0"/>
              </a:rPr>
              <a:t>UDL for online students with mental health conditions</a:t>
            </a:r>
          </a:p>
        </p:txBody>
      </p:sp>
      <p:pic>
        <p:nvPicPr>
          <p:cNvPr id="4" name="Picture 3">
            <a:extLst>
              <a:ext uri="{FF2B5EF4-FFF2-40B4-BE49-F238E27FC236}">
                <a16:creationId xmlns:a16="http://schemas.microsoft.com/office/drawing/2014/main" id="{CC4F98E9-071C-4D7E-28A4-D6C127D852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4858" y="0"/>
            <a:ext cx="4164490" cy="4109013"/>
          </a:xfrm>
          <a:prstGeom prst="rect">
            <a:avLst/>
          </a:prstGeom>
        </p:spPr>
      </p:pic>
      <p:pic>
        <p:nvPicPr>
          <p:cNvPr id="6" name="Picture 5">
            <a:extLst>
              <a:ext uri="{FF2B5EF4-FFF2-40B4-BE49-F238E27FC236}">
                <a16:creationId xmlns:a16="http://schemas.microsoft.com/office/drawing/2014/main" id="{00BD4921-35EA-CE46-8869-9C645F14BF3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060" y="522790"/>
            <a:ext cx="801598" cy="1531716"/>
          </a:xfrm>
          <a:prstGeom prst="rect">
            <a:avLst/>
          </a:prstGeom>
        </p:spPr>
      </p:pic>
      <p:pic>
        <p:nvPicPr>
          <p:cNvPr id="9" name="Picture 8">
            <a:extLst>
              <a:ext uri="{FF2B5EF4-FFF2-40B4-BE49-F238E27FC236}">
                <a16:creationId xmlns:a16="http://schemas.microsoft.com/office/drawing/2014/main" id="{AB2DFDCF-32D2-8CBD-81F1-E1DB19455BD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8102" y="2330892"/>
            <a:ext cx="2811498" cy="2196216"/>
          </a:xfrm>
          <a:prstGeom prst="rect">
            <a:avLst/>
          </a:prstGeom>
        </p:spPr>
      </p:pic>
      <p:sp>
        <p:nvSpPr>
          <p:cNvPr id="2" name="Title 6">
            <a:extLst>
              <a:ext uri="{FF2B5EF4-FFF2-40B4-BE49-F238E27FC236}">
                <a16:creationId xmlns:a16="http://schemas.microsoft.com/office/drawing/2014/main" id="{7B234991-99D4-2CC7-CB7F-020C21EBFFBD}"/>
              </a:ext>
            </a:extLst>
          </p:cNvPr>
          <p:cNvSpPr txBox="1">
            <a:spLocks/>
          </p:cNvSpPr>
          <p:nvPr/>
        </p:nvSpPr>
        <p:spPr>
          <a:xfrm>
            <a:off x="1570713" y="4684305"/>
            <a:ext cx="7574314" cy="1201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400"/>
              <a:buFont typeface="Arial"/>
              <a:buNone/>
              <a:defRPr sz="3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AU" sz="3600" kern="0" dirty="0">
                <a:solidFill>
                  <a:srgbClr val="664D8C"/>
                </a:solidFill>
                <a:latin typeface="Arial" panose="020B0604020202020204" pitchFamily="34" charset="0"/>
                <a:ea typeface="Lato" panose="020F0502020204030203" pitchFamily="34" charset="0"/>
                <a:cs typeface="Arial" panose="020B0604020202020204" pitchFamily="34" charset="0"/>
              </a:rPr>
              <a:t>Jacquie Tinkler, Gene Hodgins, Charlotte Wardell</a:t>
            </a:r>
            <a:endParaRPr lang="en-AU" sz="6600" kern="0" dirty="0">
              <a:solidFill>
                <a:srgbClr val="664D8C"/>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209406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511175" y="484259"/>
            <a:ext cx="10957593" cy="1000685"/>
          </a:xfrm>
        </p:spPr>
        <p:txBody>
          <a:bodyPr/>
          <a:lstStyle/>
          <a:p>
            <a:r>
              <a:rPr lang="en-US" dirty="0"/>
              <a:t>What learning and teaching approaches helped?</a:t>
            </a:r>
          </a:p>
        </p:txBody>
      </p:sp>
      <p:graphicFrame>
        <p:nvGraphicFramePr>
          <p:cNvPr id="6" name="Table 2">
            <a:extLst>
              <a:ext uri="{FF2B5EF4-FFF2-40B4-BE49-F238E27FC236}">
                <a16:creationId xmlns:a16="http://schemas.microsoft.com/office/drawing/2014/main" id="{45D0AA8E-634E-B146-A679-04A15373DE66}"/>
              </a:ext>
            </a:extLst>
          </p:cNvPr>
          <p:cNvGraphicFramePr>
            <a:graphicFrameLocks noGrp="1"/>
          </p:cNvGraphicFramePr>
          <p:nvPr>
            <p:extLst>
              <p:ext uri="{D42A27DB-BD31-4B8C-83A1-F6EECF244321}">
                <p14:modId xmlns:p14="http://schemas.microsoft.com/office/powerpoint/2010/main" val="2978123431"/>
              </p:ext>
            </p:extLst>
          </p:nvPr>
        </p:nvGraphicFramePr>
        <p:xfrm>
          <a:off x="511175" y="1229249"/>
          <a:ext cx="11168731" cy="4515787"/>
        </p:xfrm>
        <a:graphic>
          <a:graphicData uri="http://schemas.openxmlformats.org/drawingml/2006/table">
            <a:tbl>
              <a:tblPr firstRow="1" bandRow="1">
                <a:tableStyleId>{3C2FFA5D-87B4-456A-9821-1D502468CF0F}</a:tableStyleId>
              </a:tblPr>
              <a:tblGrid>
                <a:gridCol w="2607806">
                  <a:extLst>
                    <a:ext uri="{9D8B030D-6E8A-4147-A177-3AD203B41FA5}">
                      <a16:colId xmlns:a16="http://schemas.microsoft.com/office/drawing/2014/main" val="2480155783"/>
                    </a:ext>
                  </a:extLst>
                </a:gridCol>
                <a:gridCol w="8560925">
                  <a:extLst>
                    <a:ext uri="{9D8B030D-6E8A-4147-A177-3AD203B41FA5}">
                      <a16:colId xmlns:a16="http://schemas.microsoft.com/office/drawing/2014/main" val="725541282"/>
                    </a:ext>
                  </a:extLst>
                </a:gridCol>
              </a:tblGrid>
              <a:tr h="417831">
                <a:tc gridSpan="2">
                  <a:txBody>
                    <a:bodyPr/>
                    <a:lstStyle/>
                    <a:p>
                      <a:r>
                        <a:rPr lang="en-AU" sz="2400" dirty="0">
                          <a:solidFill>
                            <a:schemeClr val="tx1"/>
                          </a:solidFill>
                        </a:rPr>
                        <a:t>Findings Overview – Part 1</a:t>
                      </a:r>
                    </a:p>
                  </a:txBody>
                  <a:tcPr>
                    <a:noFill/>
                  </a:tcPr>
                </a:tc>
                <a:tc hMerge="1">
                  <a:txBody>
                    <a:bodyPr/>
                    <a:lstStyle/>
                    <a:p>
                      <a:endParaRPr lang="en-AU" dirty="0"/>
                    </a:p>
                  </a:txBody>
                  <a:tcPr/>
                </a:tc>
                <a:extLst>
                  <a:ext uri="{0D108BD9-81ED-4DB2-BD59-A6C34878D82A}">
                    <a16:rowId xmlns:a16="http://schemas.microsoft.com/office/drawing/2014/main" val="2538446105"/>
                  </a:ext>
                </a:extLst>
              </a:tr>
              <a:tr h="8627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Z" sz="2000" b="1" dirty="0">
                          <a:solidFill>
                            <a:schemeClr val="tx1"/>
                          </a:solidFill>
                          <a:effectLst/>
                        </a:rPr>
                        <a:t>Understanding &amp; approachability</a:t>
                      </a:r>
                      <a:endParaRPr lang="en-AU"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AU" sz="2000" dirty="0">
                          <a:solidFill>
                            <a:schemeClr val="tx1"/>
                          </a:solidFill>
                        </a:rPr>
                        <a:t>Openness, trustworthiness, understand stigma, provide support information, have ‘contact hours’.</a:t>
                      </a:r>
                      <a:endParaRPr lang="en-AU" sz="2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98350991"/>
                  </a:ext>
                </a:extLst>
              </a:tr>
              <a:tr h="862763">
                <a:tc>
                  <a:txBody>
                    <a:bodyPr/>
                    <a:lstStyle/>
                    <a:p>
                      <a:r>
                        <a:rPr lang="en-AU" sz="2000" b="1" dirty="0">
                          <a:solidFill>
                            <a:schemeClr val="tx1"/>
                          </a:solidFill>
                        </a:rPr>
                        <a:t>Assume capacity &amp; effort</a:t>
                      </a:r>
                      <a:endParaRPr lang="en-AU" sz="2000" b="1" dirty="0">
                        <a:solidFill>
                          <a:schemeClr val="tx1"/>
                        </a:solidFill>
                        <a:latin typeface="Calibri" panose="020F0502020204030204" pitchFamily="34" charset="0"/>
                        <a:cs typeface="Calibri" panose="020F0502020204030204" pitchFamily="34" charset="0"/>
                      </a:endParaRPr>
                    </a:p>
                  </a:txBody>
                  <a:tcPr/>
                </a:tc>
                <a:tc>
                  <a:txBody>
                    <a:bodyPr/>
                    <a:lstStyle/>
                    <a:p>
                      <a:r>
                        <a:rPr lang="en-AU" sz="2000" dirty="0">
                          <a:solidFill>
                            <a:schemeClr val="tx1"/>
                          </a:solidFill>
                        </a:rPr>
                        <a:t>Mental illness can be invisible, or look like a ‘difficult’ or ‘lazy’ student. Often very high performing and keen to do well despite their struggle.</a:t>
                      </a:r>
                      <a:endParaRPr lang="en-AU" sz="2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02165983"/>
                  </a:ext>
                </a:extLst>
              </a:tr>
              <a:tr h="1218018">
                <a:tc>
                  <a:txBody>
                    <a:bodyPr/>
                    <a:lstStyle/>
                    <a:p>
                      <a:r>
                        <a:rPr lang="en-AU" sz="2000" b="1" dirty="0">
                          <a:solidFill>
                            <a:schemeClr val="tx1"/>
                          </a:solidFill>
                        </a:rPr>
                        <a:t>Clarity &amp; organisation</a:t>
                      </a:r>
                      <a:endParaRPr lang="en-AU" sz="2000" b="1" dirty="0">
                        <a:solidFill>
                          <a:schemeClr val="tx1"/>
                        </a:solidFill>
                        <a:latin typeface="Calibri" panose="020F0502020204030204" pitchFamily="34" charset="0"/>
                        <a:cs typeface="Calibri" panose="020F0502020204030204" pitchFamily="34" charset="0"/>
                      </a:endParaRPr>
                    </a:p>
                  </a:txBody>
                  <a:tcPr/>
                </a:tc>
                <a:tc>
                  <a:txBody>
                    <a:bodyPr/>
                    <a:lstStyle/>
                    <a:p>
                      <a:r>
                        <a:rPr lang="en-AU" sz="2000" dirty="0">
                          <a:solidFill>
                            <a:schemeClr val="tx1"/>
                          </a:solidFill>
                        </a:rPr>
                        <a:t>Have all materials available, recordings, careful, clear, and consistent LMS design and organisation, clear explanations for assignments, achievable amount of content.</a:t>
                      </a:r>
                      <a:endParaRPr lang="en-AU" sz="2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4398731"/>
                  </a:ext>
                </a:extLst>
              </a:tr>
              <a:tr h="1115043">
                <a:tc>
                  <a:txBody>
                    <a:bodyPr/>
                    <a:lstStyle/>
                    <a:p>
                      <a:r>
                        <a:rPr lang="en-AU" sz="2000" b="1" dirty="0">
                          <a:solidFill>
                            <a:schemeClr val="tx1"/>
                          </a:solidFill>
                        </a:rPr>
                        <a:t>Build connections</a:t>
                      </a:r>
                      <a:endParaRPr lang="en-AU" sz="2000" b="1" dirty="0">
                        <a:solidFill>
                          <a:schemeClr val="tx1"/>
                        </a:solidFill>
                        <a:latin typeface="Calibri" panose="020F0502020204030204" pitchFamily="34" charset="0"/>
                        <a:cs typeface="Calibri" panose="020F0502020204030204" pitchFamily="34" charset="0"/>
                      </a:endParaRPr>
                    </a:p>
                  </a:txBody>
                  <a:tcPr/>
                </a:tc>
                <a:tc>
                  <a:txBody>
                    <a:bodyPr/>
                    <a:lstStyle/>
                    <a:p>
                      <a:r>
                        <a:rPr lang="en-AU" sz="2000" dirty="0">
                          <a:solidFill>
                            <a:schemeClr val="tx1"/>
                          </a:solidFill>
                        </a:rPr>
                        <a:t>Build in opportunities for students to work online together (not necessarily group assignments), make classes welcoming, provide options for contact with others</a:t>
                      </a:r>
                      <a:endParaRPr lang="en-AU" sz="2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67134402"/>
                  </a:ext>
                </a:extLst>
              </a:tr>
            </a:tbl>
          </a:graphicData>
        </a:graphic>
      </p:graphicFrame>
    </p:spTree>
    <p:extLst>
      <p:ext uri="{BB962C8B-B14F-4D97-AF65-F5344CB8AC3E}">
        <p14:creationId xmlns:p14="http://schemas.microsoft.com/office/powerpoint/2010/main" val="87962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511175" y="484259"/>
            <a:ext cx="10957593" cy="1000685"/>
          </a:xfrm>
        </p:spPr>
        <p:txBody>
          <a:bodyPr/>
          <a:lstStyle/>
          <a:p>
            <a:r>
              <a:rPr lang="en-US" dirty="0"/>
              <a:t>What learning and teaching approaches helped?</a:t>
            </a:r>
          </a:p>
        </p:txBody>
      </p:sp>
      <p:graphicFrame>
        <p:nvGraphicFramePr>
          <p:cNvPr id="4" name="Table 2">
            <a:extLst>
              <a:ext uri="{FF2B5EF4-FFF2-40B4-BE49-F238E27FC236}">
                <a16:creationId xmlns:a16="http://schemas.microsoft.com/office/drawing/2014/main" id="{03D1D9CE-5A6B-8D4E-A90E-63E0735CEC2D}"/>
              </a:ext>
            </a:extLst>
          </p:cNvPr>
          <p:cNvGraphicFramePr>
            <a:graphicFrameLocks noGrp="1"/>
          </p:cNvGraphicFramePr>
          <p:nvPr>
            <p:extLst>
              <p:ext uri="{D42A27DB-BD31-4B8C-83A1-F6EECF244321}">
                <p14:modId xmlns:p14="http://schemas.microsoft.com/office/powerpoint/2010/main" val="2665441176"/>
              </p:ext>
            </p:extLst>
          </p:nvPr>
        </p:nvGraphicFramePr>
        <p:xfrm>
          <a:off x="511175" y="1253849"/>
          <a:ext cx="11169650" cy="4486551"/>
        </p:xfrm>
        <a:graphic>
          <a:graphicData uri="http://schemas.openxmlformats.org/drawingml/2006/table">
            <a:tbl>
              <a:tblPr firstRow="1" bandRow="1">
                <a:tableStyleId>{3C2FFA5D-87B4-456A-9821-1D502468CF0F}</a:tableStyleId>
              </a:tblPr>
              <a:tblGrid>
                <a:gridCol w="2520124">
                  <a:extLst>
                    <a:ext uri="{9D8B030D-6E8A-4147-A177-3AD203B41FA5}">
                      <a16:colId xmlns:a16="http://schemas.microsoft.com/office/drawing/2014/main" val="2480155783"/>
                    </a:ext>
                  </a:extLst>
                </a:gridCol>
                <a:gridCol w="8649526">
                  <a:extLst>
                    <a:ext uri="{9D8B030D-6E8A-4147-A177-3AD203B41FA5}">
                      <a16:colId xmlns:a16="http://schemas.microsoft.com/office/drawing/2014/main" val="725541282"/>
                    </a:ext>
                  </a:extLst>
                </a:gridCol>
              </a:tblGrid>
              <a:tr h="409122">
                <a:tc gridSpan="2">
                  <a:txBody>
                    <a:bodyPr/>
                    <a:lstStyle/>
                    <a:p>
                      <a:r>
                        <a:rPr lang="en-AU" sz="2400" dirty="0">
                          <a:solidFill>
                            <a:schemeClr val="tx1"/>
                          </a:solidFill>
                        </a:rPr>
                        <a:t>Findings Overview – Part 2</a:t>
                      </a:r>
                    </a:p>
                  </a:txBody>
                  <a:tcPr>
                    <a:noFill/>
                  </a:tcPr>
                </a:tc>
                <a:tc hMerge="1">
                  <a:txBody>
                    <a:bodyPr/>
                    <a:lstStyle/>
                    <a:p>
                      <a:endParaRPr lang="en-AU" dirty="0"/>
                    </a:p>
                  </a:txBody>
                  <a:tcPr/>
                </a:tc>
                <a:extLst>
                  <a:ext uri="{0D108BD9-81ED-4DB2-BD59-A6C34878D82A}">
                    <a16:rowId xmlns:a16="http://schemas.microsoft.com/office/drawing/2014/main" val="2538446105"/>
                  </a:ext>
                </a:extLst>
              </a:tr>
              <a:tr h="893334">
                <a:tc>
                  <a:txBody>
                    <a:bodyPr/>
                    <a:lstStyle/>
                    <a:p>
                      <a:r>
                        <a:rPr lang="en-AU" sz="2000" b="1" dirty="0">
                          <a:solidFill>
                            <a:schemeClr val="tx1"/>
                          </a:solidFill>
                        </a:rPr>
                        <a:t>Flexibility</a:t>
                      </a:r>
                      <a:endParaRPr lang="en-AU" sz="2000" b="1" dirty="0">
                        <a:solidFill>
                          <a:schemeClr val="tx1"/>
                        </a:solidFill>
                        <a:latin typeface="Calibri" panose="020F0502020204030204" pitchFamily="34" charset="0"/>
                        <a:cs typeface="Calibri" panose="020F0502020204030204" pitchFamily="34" charset="0"/>
                      </a:endParaRPr>
                    </a:p>
                  </a:txBody>
                  <a:tcPr/>
                </a:tc>
                <a:tc>
                  <a:txBody>
                    <a:bodyPr/>
                    <a:lstStyle/>
                    <a:p>
                      <a:r>
                        <a:rPr lang="en-AU" sz="2000" dirty="0">
                          <a:solidFill>
                            <a:schemeClr val="tx1"/>
                          </a:solidFill>
                        </a:rPr>
                        <a:t>Asynchronous options, recordings, extensions, accommodate the need for enough time, achievement options (pass level with extra-effort options). </a:t>
                      </a:r>
                      <a:endParaRPr lang="en-AU" sz="2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70462705"/>
                  </a:ext>
                </a:extLst>
              </a:tr>
              <a:tr h="893334">
                <a:tc>
                  <a:txBody>
                    <a:bodyPr/>
                    <a:lstStyle/>
                    <a:p>
                      <a:r>
                        <a:rPr lang="en-AU" sz="2000" b="1" dirty="0">
                          <a:solidFill>
                            <a:schemeClr val="tx1"/>
                          </a:solidFill>
                        </a:rPr>
                        <a:t>Assessments</a:t>
                      </a:r>
                      <a:endParaRPr lang="en-AU" sz="2000" b="1" dirty="0">
                        <a:solidFill>
                          <a:schemeClr val="tx1"/>
                        </a:solidFill>
                        <a:latin typeface="Calibri" panose="020F0502020204030204" pitchFamily="34" charset="0"/>
                        <a:cs typeface="Calibri" panose="020F0502020204030204" pitchFamily="34" charset="0"/>
                      </a:endParaRPr>
                    </a:p>
                  </a:txBody>
                  <a:tcPr/>
                </a:tc>
                <a:tc>
                  <a:txBody>
                    <a:bodyPr/>
                    <a:lstStyle/>
                    <a:p>
                      <a:r>
                        <a:rPr lang="en-AU" sz="2000" dirty="0">
                          <a:solidFill>
                            <a:schemeClr val="tx1"/>
                          </a:solidFill>
                        </a:rPr>
                        <a:t>Formative assessment, alternative assessment options (UDL), ePortfolios are good for chunking work, exams and essays are especially stressful.</a:t>
                      </a:r>
                      <a:endParaRPr lang="en-AU" sz="2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41049034"/>
                  </a:ext>
                </a:extLst>
              </a:tr>
              <a:tr h="893334">
                <a:tc>
                  <a:txBody>
                    <a:bodyPr/>
                    <a:lstStyle/>
                    <a:p>
                      <a:r>
                        <a:rPr lang="en-AU" sz="2000" b="1" dirty="0">
                          <a:solidFill>
                            <a:schemeClr val="tx1"/>
                          </a:solidFill>
                        </a:rPr>
                        <a:t>Promote support services</a:t>
                      </a:r>
                      <a:endParaRPr lang="en-AU" sz="2000" b="1" dirty="0">
                        <a:solidFill>
                          <a:schemeClr val="tx1"/>
                        </a:solidFill>
                        <a:latin typeface="Calibri" panose="020F0502020204030204" pitchFamily="34" charset="0"/>
                        <a:cs typeface="Calibri" panose="020F0502020204030204" pitchFamily="34" charset="0"/>
                      </a:endParaRPr>
                    </a:p>
                  </a:txBody>
                  <a:tcPr/>
                </a:tc>
                <a:tc>
                  <a:txBody>
                    <a:bodyPr/>
                    <a:lstStyle/>
                    <a:p>
                      <a:r>
                        <a:rPr lang="en-AU" sz="2000" dirty="0">
                          <a:solidFill>
                            <a:schemeClr val="tx1"/>
                          </a:solidFill>
                        </a:rPr>
                        <a:t>Find out what is offered for students and promote these in class and materials. Reaching out is very difficult for students, normalising support is important.</a:t>
                      </a:r>
                      <a:endParaRPr lang="en-AU" sz="2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25026865"/>
                  </a:ext>
                </a:extLst>
              </a:tr>
              <a:tr h="1236843">
                <a:tc>
                  <a:txBody>
                    <a:bodyPr/>
                    <a:lstStyle/>
                    <a:p>
                      <a:r>
                        <a:rPr lang="en-AU" sz="2000" b="1" dirty="0">
                          <a:solidFill>
                            <a:schemeClr val="tx1"/>
                          </a:solidFill>
                        </a:rPr>
                        <a:t>Different modes of representation &amp; expression</a:t>
                      </a:r>
                      <a:endParaRPr lang="en-AU" sz="2000" b="1" dirty="0">
                        <a:solidFill>
                          <a:schemeClr val="tx1"/>
                        </a:solidFill>
                        <a:latin typeface="Calibri" panose="020F0502020204030204" pitchFamily="34" charset="0"/>
                        <a:cs typeface="Calibri" panose="020F0502020204030204" pitchFamily="34" charset="0"/>
                      </a:endParaRPr>
                    </a:p>
                  </a:txBody>
                  <a:tcPr/>
                </a:tc>
                <a:tc>
                  <a:txBody>
                    <a:bodyPr/>
                    <a:lstStyle/>
                    <a:p>
                      <a:r>
                        <a:rPr lang="en-AU" sz="2000" dirty="0">
                          <a:solidFill>
                            <a:schemeClr val="tx1"/>
                          </a:solidFill>
                        </a:rPr>
                        <a:t>A range of assessment options offered, formative assessment, a variety of learning material modes available, assume there is no ‘average’ student.</a:t>
                      </a:r>
                      <a:endParaRPr lang="en-AU" sz="2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450038"/>
                  </a:ext>
                </a:extLst>
              </a:tr>
            </a:tbl>
          </a:graphicData>
        </a:graphic>
      </p:graphicFrame>
    </p:spTree>
    <p:extLst>
      <p:ext uri="{BB962C8B-B14F-4D97-AF65-F5344CB8AC3E}">
        <p14:creationId xmlns:p14="http://schemas.microsoft.com/office/powerpoint/2010/main" val="320006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511175" y="484259"/>
            <a:ext cx="10957593" cy="1000685"/>
          </a:xfrm>
        </p:spPr>
        <p:txBody>
          <a:bodyPr/>
          <a:lstStyle/>
          <a:p>
            <a:r>
              <a:rPr lang="en-US" dirty="0"/>
              <a:t>Informing UDL approaches from these findings</a:t>
            </a:r>
          </a:p>
        </p:txBody>
      </p:sp>
      <p:pic>
        <p:nvPicPr>
          <p:cNvPr id="6" name="Picture 5" descr="A screen shot fo the UDL Guidelines. Vertically, the Guidelines are organized according to the three principles of UDL: engagement, representation, and action and expression. The principles are broken down into Guidelines, and each of these Guidelines have corresponding “checkpoints” that provide more detailed suggestions.&#10;Horizontally, the Guidelines are organized into three rows. The “access” row includes the guidelines that suggest ways to increase access to the learning goal by recruiting interest and by offering options for perception and physical action.&#10;The “build” row includes the guidelines that suggest ways to develop effort and persistence, language and symbols, and expression and communication.&#10;Finally, the “internalize” row includes the guidelines that suggest ways to empower learners through self-regulation, comprehension, and executive function.&#10;">
            <a:extLst>
              <a:ext uri="{FF2B5EF4-FFF2-40B4-BE49-F238E27FC236}">
                <a16:creationId xmlns:a16="http://schemas.microsoft.com/office/drawing/2014/main" id="{19A5A140-7D22-6048-AEAD-30A6772C0A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9475" y="1048516"/>
            <a:ext cx="7193050" cy="5652458"/>
          </a:xfrm>
          <a:prstGeom prst="rect">
            <a:avLst/>
          </a:prstGeom>
        </p:spPr>
      </p:pic>
      <p:pic>
        <p:nvPicPr>
          <p:cNvPr id="13" name="Picture 4" descr="Green tick and red cross in circle. Checkmark and x sign.">
            <a:extLst>
              <a:ext uri="{FF2B5EF4-FFF2-40B4-BE49-F238E27FC236}">
                <a16:creationId xmlns:a16="http://schemas.microsoft.com/office/drawing/2014/main" id="{BA169FCD-20FB-9048-8C47-63BFBB86D04A}"/>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3218" b="97701" l="690" r="95517">
                        <a14:foregroundMark x1="48966" y1="24253" x2="48966" y2="24253"/>
                        <a14:foregroundMark x1="37356" y1="35632" x2="54253" y2="26897"/>
                        <a14:foregroundMark x1="18621" y1="67701" x2="17816" y2="50920"/>
                        <a14:foregroundMark x1="17816" y1="50920" x2="27241" y2="33793"/>
                        <a14:foregroundMark x1="27241" y1="33793" x2="44943" y2="24023"/>
                        <a14:foregroundMark x1="44943" y1="24023" x2="57931" y2="25172"/>
                        <a14:foregroundMark x1="57931" y1="25172" x2="61264" y2="30115"/>
                        <a14:foregroundMark x1="72644" y1="81379" x2="87586" y2="70000"/>
                        <a14:foregroundMark x1="87586" y1="70000" x2="92414" y2="46437"/>
                        <a14:foregroundMark x1="92414" y1="46437" x2="89885" y2="34943"/>
                        <a14:foregroundMark x1="89885" y1="34943" x2="81034" y2="26207"/>
                        <a14:foregroundMark x1="81034" y1="26207" x2="56092" y2="11954"/>
                        <a14:foregroundMark x1="56092" y1="11954" x2="45172" y2="9540"/>
                        <a14:foregroundMark x1="45172" y1="9540" x2="30690" y2="14368"/>
                        <a14:foregroundMark x1="30690" y1="14368" x2="20920" y2="21839"/>
                        <a14:foregroundMark x1="20920" y1="21839" x2="10690" y2="45517"/>
                        <a14:foregroundMark x1="10690" y1="45517" x2="17241" y2="75057"/>
                        <a14:foregroundMark x1="17241" y1="75057" x2="45172" y2="90345"/>
                        <a14:foregroundMark x1="45172" y1="90345" x2="72644" y2="81724"/>
                        <a14:foregroundMark x1="38161" y1="7356" x2="51149" y2="7126"/>
                        <a14:foregroundMark x1="51149" y1="7126" x2="58851" y2="8736"/>
                        <a14:foregroundMark x1="8161" y1="67701" x2="5862" y2="36437"/>
                        <a14:foregroundMark x1="5862" y1="36437" x2="12529" y2="28851"/>
                        <a14:foregroundMark x1="28851" y1="91609" x2="52759" y2="95862"/>
                        <a14:foregroundMark x1="52759" y1="95862" x2="64368" y2="92529"/>
                        <a14:foregroundMark x1="64368" y1="92529" x2="65057" y2="91839"/>
                        <a14:foregroundMark x1="95977" y1="51379" x2="91264" y2="42299"/>
                        <a14:foregroundMark x1="49540" y1="3563" x2="50460" y2="11724"/>
                        <a14:foregroundMark x1="920" y1="51379" x2="9080" y2="50460"/>
                        <a14:foregroundMark x1="46897" y1="97701" x2="53103" y2="94253"/>
                        <a14:foregroundMark x1="43793" y1="66782" x2="70230" y2="41379"/>
                        <a14:foregroundMark x1="18621" y1="45862" x2="34023" y2="60690"/>
                        <a14:foregroundMark x1="34023" y1="60690" x2="50115" y2="66092"/>
                        <a14:foregroundMark x1="50115" y1="66092" x2="68391" y2="46897"/>
                        <a14:foregroundMark x1="68391" y1="46897" x2="72299" y2="36437"/>
                        <a14:foregroundMark x1="72299" y1="36437" x2="68276" y2="30345"/>
                        <a14:foregroundMark x1="72874" y1="28276" x2="79655" y2="45172"/>
                        <a14:foregroundMark x1="45747" y1="75862" x2="20920" y2="57816"/>
                        <a14:foregroundMark x1="20920" y1="57816" x2="31264" y2="68161"/>
                        <a14:foregroundMark x1="31264" y1="68161" x2="31494" y2="68851"/>
                        <a14:foregroundMark x1="83448" y1="34713" x2="74598" y2="36207"/>
                        <a14:foregroundMark x1="47586" y1="3563" x2="47586" y2="3563"/>
                        <a14:foregroundMark x1="47586" y1="3563" x2="48966" y2="3793"/>
                        <a14:foregroundMark x1="48736" y1="3793" x2="48736" y2="3793"/>
                        <a14:foregroundMark x1="49540" y1="3218" x2="48161" y2="3563"/>
                      </a14:backgroundRemoval>
                    </a14:imgEffect>
                  </a14:imgLayer>
                </a14:imgProps>
              </a:ext>
              <a:ext uri="{28A0092B-C50C-407E-A947-70E740481C1C}">
                <a14:useLocalDpi xmlns:a14="http://schemas.microsoft.com/office/drawing/2010/main"/>
              </a:ext>
            </a:extLst>
          </a:blip>
          <a:srcRect/>
          <a:stretch/>
        </p:blipFill>
        <p:spPr bwMode="auto">
          <a:xfrm>
            <a:off x="4357764" y="2742365"/>
            <a:ext cx="601248" cy="6012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reen tick and red cross in circle. Checkmark and x sign.">
            <a:extLst>
              <a:ext uri="{FF2B5EF4-FFF2-40B4-BE49-F238E27FC236}">
                <a16:creationId xmlns:a16="http://schemas.microsoft.com/office/drawing/2014/main" id="{6965FF99-DAD8-7748-80AB-BF28CD2490F4}"/>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6">
                    <a14:imgEffect>
                      <a14:backgroundRemoval t="3218" b="97701" l="690" r="95517">
                        <a14:foregroundMark x1="48966" y1="24253" x2="48966" y2="24253"/>
                        <a14:foregroundMark x1="37356" y1="35632" x2="54253" y2="26897"/>
                        <a14:foregroundMark x1="18621" y1="67701" x2="17816" y2="50920"/>
                        <a14:foregroundMark x1="17816" y1="50920" x2="27241" y2="33793"/>
                        <a14:foregroundMark x1="27241" y1="33793" x2="44943" y2="24023"/>
                        <a14:foregroundMark x1="44943" y1="24023" x2="57931" y2="25172"/>
                        <a14:foregroundMark x1="57931" y1="25172" x2="61264" y2="30115"/>
                        <a14:foregroundMark x1="72644" y1="81379" x2="87586" y2="70000"/>
                        <a14:foregroundMark x1="87586" y1="70000" x2="92414" y2="46437"/>
                        <a14:foregroundMark x1="92414" y1="46437" x2="89885" y2="34943"/>
                        <a14:foregroundMark x1="89885" y1="34943" x2="81034" y2="26207"/>
                        <a14:foregroundMark x1="81034" y1="26207" x2="56092" y2="11954"/>
                        <a14:foregroundMark x1="56092" y1="11954" x2="45172" y2="9540"/>
                        <a14:foregroundMark x1="45172" y1="9540" x2="30690" y2="14368"/>
                        <a14:foregroundMark x1="30690" y1="14368" x2="20920" y2="21839"/>
                        <a14:foregroundMark x1="20920" y1="21839" x2="10690" y2="45517"/>
                        <a14:foregroundMark x1="10690" y1="45517" x2="17241" y2="75057"/>
                        <a14:foregroundMark x1="17241" y1="75057" x2="45172" y2="90345"/>
                        <a14:foregroundMark x1="45172" y1="90345" x2="72644" y2="81724"/>
                        <a14:foregroundMark x1="38161" y1="7356" x2="51149" y2="7126"/>
                        <a14:foregroundMark x1="51149" y1="7126" x2="58851" y2="8736"/>
                        <a14:foregroundMark x1="8161" y1="67701" x2="5862" y2="36437"/>
                        <a14:foregroundMark x1="5862" y1="36437" x2="12529" y2="28851"/>
                        <a14:foregroundMark x1="28851" y1="91609" x2="52759" y2="95862"/>
                        <a14:foregroundMark x1="52759" y1="95862" x2="64368" y2="92529"/>
                        <a14:foregroundMark x1="64368" y1="92529" x2="65057" y2="91839"/>
                        <a14:foregroundMark x1="95977" y1="51379" x2="91264" y2="42299"/>
                        <a14:foregroundMark x1="49540" y1="3563" x2="50460" y2="11724"/>
                        <a14:foregroundMark x1="920" y1="51379" x2="9080" y2="50460"/>
                        <a14:foregroundMark x1="46897" y1="97701" x2="53103" y2="94253"/>
                        <a14:foregroundMark x1="43793" y1="66782" x2="70230" y2="41379"/>
                        <a14:foregroundMark x1="18621" y1="45862" x2="34023" y2="60690"/>
                        <a14:foregroundMark x1="34023" y1="60690" x2="50115" y2="66092"/>
                        <a14:foregroundMark x1="50115" y1="66092" x2="68391" y2="46897"/>
                        <a14:foregroundMark x1="68391" y1="46897" x2="72299" y2="36437"/>
                        <a14:foregroundMark x1="72299" y1="36437" x2="68276" y2="30345"/>
                        <a14:foregroundMark x1="72874" y1="28276" x2="79655" y2="45172"/>
                        <a14:foregroundMark x1="45747" y1="75862" x2="20920" y2="57816"/>
                        <a14:foregroundMark x1="20920" y1="57816" x2="31264" y2="68161"/>
                        <a14:foregroundMark x1="31264" y1="68161" x2="31494" y2="68851"/>
                        <a14:foregroundMark x1="83448" y1="34713" x2="74598" y2="36207"/>
                        <a14:foregroundMark x1="47586" y1="3563" x2="47586" y2="3563"/>
                        <a14:foregroundMark x1="47586" y1="3563" x2="48966" y2="3793"/>
                        <a14:foregroundMark x1="48736" y1="3793" x2="48736" y2="3793"/>
                        <a14:foregroundMark x1="49540" y1="3218" x2="48161" y2="3563"/>
                      </a14:backgroundRemoval>
                    </a14:imgEffect>
                  </a14:imgLayer>
                </a14:imgProps>
              </a:ext>
              <a:ext uri="{28A0092B-C50C-407E-A947-70E740481C1C}">
                <a14:useLocalDpi xmlns:a14="http://schemas.microsoft.com/office/drawing/2010/main"/>
              </a:ext>
            </a:extLst>
          </a:blip>
          <a:srcRect/>
          <a:stretch/>
        </p:blipFill>
        <p:spPr bwMode="auto">
          <a:xfrm>
            <a:off x="4357764" y="4327325"/>
            <a:ext cx="601248" cy="6012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reen tick and red cross in circle. Checkmark and x sign.">
            <a:extLst>
              <a:ext uri="{FF2B5EF4-FFF2-40B4-BE49-F238E27FC236}">
                <a16:creationId xmlns:a16="http://schemas.microsoft.com/office/drawing/2014/main" id="{9E051F89-5CA0-7346-92A6-3232CF3834C5}"/>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7">
                    <a14:imgEffect>
                      <a14:backgroundRemoval t="3218" b="97701" l="690" r="95517">
                        <a14:foregroundMark x1="48966" y1="24253" x2="48966" y2="24253"/>
                        <a14:foregroundMark x1="37356" y1="35632" x2="54253" y2="26897"/>
                        <a14:foregroundMark x1="18621" y1="67701" x2="17816" y2="50920"/>
                        <a14:foregroundMark x1="17816" y1="50920" x2="27241" y2="33793"/>
                        <a14:foregroundMark x1="27241" y1="33793" x2="44943" y2="24023"/>
                        <a14:foregroundMark x1="44943" y1="24023" x2="57931" y2="25172"/>
                        <a14:foregroundMark x1="57931" y1="25172" x2="61264" y2="30115"/>
                        <a14:foregroundMark x1="72644" y1="81379" x2="87586" y2="70000"/>
                        <a14:foregroundMark x1="87586" y1="70000" x2="92414" y2="46437"/>
                        <a14:foregroundMark x1="92414" y1="46437" x2="89885" y2="34943"/>
                        <a14:foregroundMark x1="89885" y1="34943" x2="81034" y2="26207"/>
                        <a14:foregroundMark x1="81034" y1="26207" x2="56092" y2="11954"/>
                        <a14:foregroundMark x1="56092" y1="11954" x2="45172" y2="9540"/>
                        <a14:foregroundMark x1="45172" y1="9540" x2="30690" y2="14368"/>
                        <a14:foregroundMark x1="30690" y1="14368" x2="20920" y2="21839"/>
                        <a14:foregroundMark x1="20920" y1="21839" x2="10690" y2="45517"/>
                        <a14:foregroundMark x1="10690" y1="45517" x2="17241" y2="75057"/>
                        <a14:foregroundMark x1="17241" y1="75057" x2="45172" y2="90345"/>
                        <a14:foregroundMark x1="45172" y1="90345" x2="72644" y2="81724"/>
                        <a14:foregroundMark x1="38161" y1="7356" x2="51149" y2="7126"/>
                        <a14:foregroundMark x1="51149" y1="7126" x2="58851" y2="8736"/>
                        <a14:foregroundMark x1="8161" y1="67701" x2="5862" y2="36437"/>
                        <a14:foregroundMark x1="5862" y1="36437" x2="12529" y2="28851"/>
                        <a14:foregroundMark x1="28851" y1="91609" x2="52759" y2="95862"/>
                        <a14:foregroundMark x1="52759" y1="95862" x2="64368" y2="92529"/>
                        <a14:foregroundMark x1="64368" y1="92529" x2="65057" y2="91839"/>
                        <a14:foregroundMark x1="95977" y1="51379" x2="91264" y2="42299"/>
                        <a14:foregroundMark x1="49540" y1="3563" x2="50460" y2="11724"/>
                        <a14:foregroundMark x1="920" y1="51379" x2="9080" y2="50460"/>
                        <a14:foregroundMark x1="46897" y1="97701" x2="53103" y2="94253"/>
                        <a14:foregroundMark x1="43793" y1="66782" x2="70230" y2="41379"/>
                        <a14:foregroundMark x1="18621" y1="45862" x2="34023" y2="60690"/>
                        <a14:foregroundMark x1="34023" y1="60690" x2="50115" y2="66092"/>
                        <a14:foregroundMark x1="50115" y1="66092" x2="68391" y2="46897"/>
                        <a14:foregroundMark x1="68391" y1="46897" x2="72299" y2="36437"/>
                        <a14:foregroundMark x1="72299" y1="36437" x2="68276" y2="30345"/>
                        <a14:foregroundMark x1="72874" y1="28276" x2="79655" y2="45172"/>
                        <a14:foregroundMark x1="45747" y1="75862" x2="20920" y2="57816"/>
                        <a14:foregroundMark x1="20920" y1="57816" x2="31264" y2="68161"/>
                        <a14:foregroundMark x1="31264" y1="68161" x2="31494" y2="68851"/>
                        <a14:foregroundMark x1="83448" y1="34713" x2="74598" y2="36207"/>
                        <a14:foregroundMark x1="47586" y1="3563" x2="47586" y2="3563"/>
                        <a14:foregroundMark x1="47586" y1="3563" x2="48966" y2="3793"/>
                        <a14:foregroundMark x1="48736" y1="3793" x2="48736" y2="3793"/>
                        <a14:foregroundMark x1="49540" y1="3218" x2="48161" y2="3563"/>
                      </a14:backgroundRemoval>
                    </a14:imgEffect>
                  </a14:imgLayer>
                </a14:imgProps>
              </a:ext>
              <a:ext uri="{28A0092B-C50C-407E-A947-70E740481C1C}">
                <a14:useLocalDpi xmlns:a14="http://schemas.microsoft.com/office/drawing/2010/main"/>
              </a:ext>
            </a:extLst>
          </a:blip>
          <a:srcRect/>
          <a:stretch/>
        </p:blipFill>
        <p:spPr bwMode="auto">
          <a:xfrm>
            <a:off x="4357764" y="5912285"/>
            <a:ext cx="601248" cy="6012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Green tick and red cross in circle. Checkmark and x sign.">
            <a:extLst>
              <a:ext uri="{FF2B5EF4-FFF2-40B4-BE49-F238E27FC236}">
                <a16:creationId xmlns:a16="http://schemas.microsoft.com/office/drawing/2014/main" id="{E402623B-63DE-E84C-A96D-7B2B9D92DF87}"/>
              </a:ext>
            </a:extLst>
          </p:cNvPr>
          <p:cNvPicPr>
            <a:picLocks noChangeAspect="1" noChangeArrowheads="1"/>
          </p:cNvPicPr>
          <p:nvPr/>
        </p:nvPicPr>
        <p:blipFill rotWithShape="1">
          <a:blip r:embed="rId4" cstate="screen">
            <a:lum bright="70000" contrast="-70000"/>
            <a:extLst>
              <a:ext uri="{BEBA8EAE-BF5A-486C-A8C5-ECC9F3942E4B}">
                <a14:imgProps xmlns:a14="http://schemas.microsoft.com/office/drawing/2010/main">
                  <a14:imgLayer r:embed="rId8">
                    <a14:imgEffect>
                      <a14:backgroundRemoval t="3218" b="97701" l="690" r="95517">
                        <a14:foregroundMark x1="48966" y1="24253" x2="48966" y2="24253"/>
                        <a14:foregroundMark x1="37356" y1="35632" x2="54253" y2="26897"/>
                        <a14:foregroundMark x1="18621" y1="67701" x2="17816" y2="50920"/>
                        <a14:foregroundMark x1="17816" y1="50920" x2="27241" y2="33793"/>
                        <a14:foregroundMark x1="27241" y1="33793" x2="44943" y2="24023"/>
                        <a14:foregroundMark x1="44943" y1="24023" x2="57931" y2="25172"/>
                        <a14:foregroundMark x1="57931" y1="25172" x2="61264" y2="30115"/>
                        <a14:foregroundMark x1="72644" y1="81379" x2="87586" y2="70000"/>
                        <a14:foregroundMark x1="87586" y1="70000" x2="92414" y2="46437"/>
                        <a14:foregroundMark x1="92414" y1="46437" x2="89885" y2="34943"/>
                        <a14:foregroundMark x1="89885" y1="34943" x2="81034" y2="26207"/>
                        <a14:foregroundMark x1="81034" y1="26207" x2="56092" y2="11954"/>
                        <a14:foregroundMark x1="56092" y1="11954" x2="45172" y2="9540"/>
                        <a14:foregroundMark x1="45172" y1="9540" x2="30690" y2="14368"/>
                        <a14:foregroundMark x1="30690" y1="14368" x2="20920" y2="21839"/>
                        <a14:foregroundMark x1="20920" y1="21839" x2="10690" y2="45517"/>
                        <a14:foregroundMark x1="10690" y1="45517" x2="17241" y2="75057"/>
                        <a14:foregroundMark x1="17241" y1="75057" x2="45172" y2="90345"/>
                        <a14:foregroundMark x1="45172" y1="90345" x2="72644" y2="81724"/>
                        <a14:foregroundMark x1="38161" y1="7356" x2="51149" y2="7126"/>
                        <a14:foregroundMark x1="51149" y1="7126" x2="58851" y2="8736"/>
                        <a14:foregroundMark x1="8161" y1="67701" x2="5862" y2="36437"/>
                        <a14:foregroundMark x1="5862" y1="36437" x2="12529" y2="28851"/>
                        <a14:foregroundMark x1="28851" y1="91609" x2="52759" y2="95862"/>
                        <a14:foregroundMark x1="52759" y1="95862" x2="64368" y2="92529"/>
                        <a14:foregroundMark x1="64368" y1="92529" x2="65057" y2="91839"/>
                        <a14:foregroundMark x1="95977" y1="51379" x2="91264" y2="42299"/>
                        <a14:foregroundMark x1="49540" y1="3563" x2="50460" y2="11724"/>
                        <a14:foregroundMark x1="920" y1="51379" x2="9080" y2="50460"/>
                        <a14:foregroundMark x1="46897" y1="97701" x2="53103" y2="94253"/>
                        <a14:foregroundMark x1="43793" y1="66782" x2="70230" y2="41379"/>
                        <a14:foregroundMark x1="18621" y1="45862" x2="34023" y2="60690"/>
                        <a14:foregroundMark x1="34023" y1="60690" x2="50115" y2="66092"/>
                        <a14:foregroundMark x1="50115" y1="66092" x2="68391" y2="46897"/>
                        <a14:foregroundMark x1="68391" y1="46897" x2="72299" y2="36437"/>
                        <a14:foregroundMark x1="72299" y1="36437" x2="68276" y2="30345"/>
                        <a14:foregroundMark x1="72874" y1="28276" x2="79655" y2="45172"/>
                        <a14:foregroundMark x1="45747" y1="75862" x2="20920" y2="57816"/>
                        <a14:foregroundMark x1="20920" y1="57816" x2="31264" y2="68161"/>
                        <a14:foregroundMark x1="31264" y1="68161" x2="31494" y2="68851"/>
                        <a14:foregroundMark x1="83448" y1="34713" x2="74598" y2="36207"/>
                        <a14:foregroundMark x1="47586" y1="3563" x2="47586" y2="3563"/>
                        <a14:foregroundMark x1="47586" y1="3563" x2="48966" y2="3793"/>
                        <a14:foregroundMark x1="48736" y1="3793" x2="48736" y2="3793"/>
                        <a14:foregroundMark x1="49540" y1="3218" x2="48161" y2="3563"/>
                      </a14:backgroundRemoval>
                    </a14:imgEffect>
                  </a14:imgLayer>
                </a14:imgProps>
              </a:ext>
              <a:ext uri="{28A0092B-C50C-407E-A947-70E740481C1C}">
                <a14:useLocalDpi xmlns:a14="http://schemas.microsoft.com/office/drawing/2010/main"/>
              </a:ext>
            </a:extLst>
          </a:blip>
          <a:srcRect/>
          <a:stretch/>
        </p:blipFill>
        <p:spPr bwMode="auto">
          <a:xfrm>
            <a:off x="6590782" y="2742365"/>
            <a:ext cx="601248" cy="6012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een tick and red cross in circle. Checkmark and x sign.">
            <a:extLst>
              <a:ext uri="{FF2B5EF4-FFF2-40B4-BE49-F238E27FC236}">
                <a16:creationId xmlns:a16="http://schemas.microsoft.com/office/drawing/2014/main" id="{58A7D53D-1661-6245-BE3A-B1568D70768B}"/>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9">
                    <a14:imgEffect>
                      <a14:backgroundRemoval t="3218" b="97701" l="690" r="95517">
                        <a14:foregroundMark x1="48966" y1="24253" x2="48966" y2="24253"/>
                        <a14:foregroundMark x1="37356" y1="35632" x2="54253" y2="26897"/>
                        <a14:foregroundMark x1="18621" y1="67701" x2="17816" y2="50920"/>
                        <a14:foregroundMark x1="17816" y1="50920" x2="27241" y2="33793"/>
                        <a14:foregroundMark x1="27241" y1="33793" x2="44943" y2="24023"/>
                        <a14:foregroundMark x1="44943" y1="24023" x2="57931" y2="25172"/>
                        <a14:foregroundMark x1="57931" y1="25172" x2="61264" y2="30115"/>
                        <a14:foregroundMark x1="72644" y1="81379" x2="87586" y2="70000"/>
                        <a14:foregroundMark x1="87586" y1="70000" x2="92414" y2="46437"/>
                        <a14:foregroundMark x1="92414" y1="46437" x2="89885" y2="34943"/>
                        <a14:foregroundMark x1="89885" y1="34943" x2="81034" y2="26207"/>
                        <a14:foregroundMark x1="81034" y1="26207" x2="56092" y2="11954"/>
                        <a14:foregroundMark x1="56092" y1="11954" x2="45172" y2="9540"/>
                        <a14:foregroundMark x1="45172" y1="9540" x2="30690" y2="14368"/>
                        <a14:foregroundMark x1="30690" y1="14368" x2="20920" y2="21839"/>
                        <a14:foregroundMark x1="20920" y1="21839" x2="10690" y2="45517"/>
                        <a14:foregroundMark x1="10690" y1="45517" x2="17241" y2="75057"/>
                        <a14:foregroundMark x1="17241" y1="75057" x2="45172" y2="90345"/>
                        <a14:foregroundMark x1="45172" y1="90345" x2="72644" y2="81724"/>
                        <a14:foregroundMark x1="38161" y1="7356" x2="51149" y2="7126"/>
                        <a14:foregroundMark x1="51149" y1="7126" x2="58851" y2="8736"/>
                        <a14:foregroundMark x1="8161" y1="67701" x2="5862" y2="36437"/>
                        <a14:foregroundMark x1="5862" y1="36437" x2="12529" y2="28851"/>
                        <a14:foregroundMark x1="28851" y1="91609" x2="52759" y2="95862"/>
                        <a14:foregroundMark x1="52759" y1="95862" x2="64368" y2="92529"/>
                        <a14:foregroundMark x1="64368" y1="92529" x2="65057" y2="91839"/>
                        <a14:foregroundMark x1="95977" y1="51379" x2="91264" y2="42299"/>
                        <a14:foregroundMark x1="49540" y1="3563" x2="50460" y2="11724"/>
                        <a14:foregroundMark x1="920" y1="51379" x2="9080" y2="50460"/>
                        <a14:foregroundMark x1="46897" y1="97701" x2="53103" y2="94253"/>
                        <a14:foregroundMark x1="43793" y1="66782" x2="70230" y2="41379"/>
                        <a14:foregroundMark x1="18621" y1="45862" x2="34023" y2="60690"/>
                        <a14:foregroundMark x1="34023" y1="60690" x2="50115" y2="66092"/>
                        <a14:foregroundMark x1="50115" y1="66092" x2="68391" y2="46897"/>
                        <a14:foregroundMark x1="68391" y1="46897" x2="72299" y2="36437"/>
                        <a14:foregroundMark x1="72299" y1="36437" x2="68276" y2="30345"/>
                        <a14:foregroundMark x1="72874" y1="28276" x2="79655" y2="45172"/>
                        <a14:foregroundMark x1="45747" y1="75862" x2="20920" y2="57816"/>
                        <a14:foregroundMark x1="20920" y1="57816" x2="31264" y2="68161"/>
                        <a14:foregroundMark x1="31264" y1="68161" x2="31494" y2="68851"/>
                        <a14:foregroundMark x1="83448" y1="34713" x2="74598" y2="36207"/>
                        <a14:foregroundMark x1="47586" y1="3563" x2="47586" y2="3563"/>
                        <a14:foregroundMark x1="47586" y1="3563" x2="48966" y2="3793"/>
                        <a14:foregroundMark x1="48736" y1="3793" x2="48736" y2="3793"/>
                        <a14:foregroundMark x1="49540" y1="3218" x2="48161" y2="3563"/>
                      </a14:backgroundRemoval>
                    </a14:imgEffect>
                  </a14:imgLayer>
                </a14:imgProps>
              </a:ext>
              <a:ext uri="{28A0092B-C50C-407E-A947-70E740481C1C}">
                <a14:useLocalDpi xmlns:a14="http://schemas.microsoft.com/office/drawing/2010/main"/>
              </a:ext>
            </a:extLst>
          </a:blip>
          <a:srcRect/>
          <a:stretch/>
        </p:blipFill>
        <p:spPr bwMode="auto">
          <a:xfrm>
            <a:off x="8793272" y="2742365"/>
            <a:ext cx="601248" cy="6012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reen tick and red cross in circle. Checkmark and x sign.">
            <a:extLst>
              <a:ext uri="{FF2B5EF4-FFF2-40B4-BE49-F238E27FC236}">
                <a16:creationId xmlns:a16="http://schemas.microsoft.com/office/drawing/2014/main" id="{792DF941-6D6A-3941-ACF0-6B17BDF3F778}"/>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10">
                    <a14:imgEffect>
                      <a14:backgroundRemoval t="3218" b="97701" l="690" r="95517">
                        <a14:foregroundMark x1="48966" y1="24253" x2="48966" y2="24253"/>
                        <a14:foregroundMark x1="37356" y1="35632" x2="54253" y2="26897"/>
                        <a14:foregroundMark x1="18621" y1="67701" x2="17816" y2="50920"/>
                        <a14:foregroundMark x1="17816" y1="50920" x2="27241" y2="33793"/>
                        <a14:foregroundMark x1="27241" y1="33793" x2="44943" y2="24023"/>
                        <a14:foregroundMark x1="44943" y1="24023" x2="57931" y2="25172"/>
                        <a14:foregroundMark x1="57931" y1="25172" x2="61264" y2="30115"/>
                        <a14:foregroundMark x1="72644" y1="81379" x2="87586" y2="70000"/>
                        <a14:foregroundMark x1="87586" y1="70000" x2="92414" y2="46437"/>
                        <a14:foregroundMark x1="92414" y1="46437" x2="89885" y2="34943"/>
                        <a14:foregroundMark x1="89885" y1="34943" x2="81034" y2="26207"/>
                        <a14:foregroundMark x1="81034" y1="26207" x2="56092" y2="11954"/>
                        <a14:foregroundMark x1="56092" y1="11954" x2="45172" y2="9540"/>
                        <a14:foregroundMark x1="45172" y1="9540" x2="30690" y2="14368"/>
                        <a14:foregroundMark x1="30690" y1="14368" x2="20920" y2="21839"/>
                        <a14:foregroundMark x1="20920" y1="21839" x2="10690" y2="45517"/>
                        <a14:foregroundMark x1="10690" y1="45517" x2="17241" y2="75057"/>
                        <a14:foregroundMark x1="17241" y1="75057" x2="45172" y2="90345"/>
                        <a14:foregroundMark x1="45172" y1="90345" x2="72644" y2="81724"/>
                        <a14:foregroundMark x1="38161" y1="7356" x2="51149" y2="7126"/>
                        <a14:foregroundMark x1="51149" y1="7126" x2="58851" y2="8736"/>
                        <a14:foregroundMark x1="8161" y1="67701" x2="5862" y2="36437"/>
                        <a14:foregroundMark x1="5862" y1="36437" x2="12529" y2="28851"/>
                        <a14:foregroundMark x1="28851" y1="91609" x2="52759" y2="95862"/>
                        <a14:foregroundMark x1="52759" y1="95862" x2="64368" y2="92529"/>
                        <a14:foregroundMark x1="64368" y1="92529" x2="65057" y2="91839"/>
                        <a14:foregroundMark x1="95977" y1="51379" x2="91264" y2="42299"/>
                        <a14:foregroundMark x1="49540" y1="3563" x2="50460" y2="11724"/>
                        <a14:foregroundMark x1="920" y1="51379" x2="9080" y2="50460"/>
                        <a14:foregroundMark x1="46897" y1="97701" x2="53103" y2="94253"/>
                        <a14:foregroundMark x1="43793" y1="66782" x2="70230" y2="41379"/>
                        <a14:foregroundMark x1="18621" y1="45862" x2="34023" y2="60690"/>
                        <a14:foregroundMark x1="34023" y1="60690" x2="50115" y2="66092"/>
                        <a14:foregroundMark x1="50115" y1="66092" x2="68391" y2="46897"/>
                        <a14:foregroundMark x1="68391" y1="46897" x2="72299" y2="36437"/>
                        <a14:foregroundMark x1="72299" y1="36437" x2="68276" y2="30345"/>
                        <a14:foregroundMark x1="72874" y1="28276" x2="79655" y2="45172"/>
                        <a14:foregroundMark x1="45747" y1="75862" x2="20920" y2="57816"/>
                        <a14:foregroundMark x1="20920" y1="57816" x2="31264" y2="68161"/>
                        <a14:foregroundMark x1="31264" y1="68161" x2="31494" y2="68851"/>
                        <a14:foregroundMark x1="83448" y1="34713" x2="74598" y2="36207"/>
                        <a14:foregroundMark x1="47586" y1="3563" x2="47586" y2="3563"/>
                        <a14:foregroundMark x1="47586" y1="3563" x2="48966" y2="3793"/>
                        <a14:foregroundMark x1="48736" y1="3793" x2="48736" y2="3793"/>
                        <a14:foregroundMark x1="49540" y1="3218" x2="48161" y2="3563"/>
                      </a14:backgroundRemoval>
                    </a14:imgEffect>
                  </a14:imgLayer>
                </a14:imgProps>
              </a:ext>
              <a:ext uri="{28A0092B-C50C-407E-A947-70E740481C1C}">
                <a14:useLocalDpi xmlns:a14="http://schemas.microsoft.com/office/drawing/2010/main"/>
              </a:ext>
            </a:extLst>
          </a:blip>
          <a:srcRect/>
          <a:stretch/>
        </p:blipFill>
        <p:spPr bwMode="auto">
          <a:xfrm>
            <a:off x="8793272" y="4327325"/>
            <a:ext cx="601248" cy="6012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reen tick and red cross in circle. Checkmark and x sign.">
            <a:extLst>
              <a:ext uri="{FF2B5EF4-FFF2-40B4-BE49-F238E27FC236}">
                <a16:creationId xmlns:a16="http://schemas.microsoft.com/office/drawing/2014/main" id="{89F59BA2-06FF-614E-A052-DD1E96E4B951}"/>
              </a:ext>
            </a:extLst>
          </p:cNvPr>
          <p:cNvPicPr>
            <a:picLocks noChangeAspect="1" noChangeArrowheads="1"/>
          </p:cNvPicPr>
          <p:nvPr/>
        </p:nvPicPr>
        <p:blipFill rotWithShape="1">
          <a:blip r:embed="rId4" cstate="screen">
            <a:lum bright="70000" contrast="-70000"/>
            <a:extLst>
              <a:ext uri="{BEBA8EAE-BF5A-486C-A8C5-ECC9F3942E4B}">
                <a14:imgProps xmlns:a14="http://schemas.microsoft.com/office/drawing/2010/main">
                  <a14:imgLayer r:embed="rId11">
                    <a14:imgEffect>
                      <a14:backgroundRemoval t="3218" b="97701" l="690" r="95517">
                        <a14:foregroundMark x1="48966" y1="24253" x2="48966" y2="24253"/>
                        <a14:foregroundMark x1="37356" y1="35632" x2="54253" y2="26897"/>
                        <a14:foregroundMark x1="18621" y1="67701" x2="17816" y2="50920"/>
                        <a14:foregroundMark x1="17816" y1="50920" x2="27241" y2="33793"/>
                        <a14:foregroundMark x1="27241" y1="33793" x2="44943" y2="24023"/>
                        <a14:foregroundMark x1="44943" y1="24023" x2="57931" y2="25172"/>
                        <a14:foregroundMark x1="57931" y1="25172" x2="61264" y2="30115"/>
                        <a14:foregroundMark x1="72644" y1="81379" x2="87586" y2="70000"/>
                        <a14:foregroundMark x1="87586" y1="70000" x2="92414" y2="46437"/>
                        <a14:foregroundMark x1="92414" y1="46437" x2="89885" y2="34943"/>
                        <a14:foregroundMark x1="89885" y1="34943" x2="81034" y2="26207"/>
                        <a14:foregroundMark x1="81034" y1="26207" x2="56092" y2="11954"/>
                        <a14:foregroundMark x1="56092" y1="11954" x2="45172" y2="9540"/>
                        <a14:foregroundMark x1="45172" y1="9540" x2="30690" y2="14368"/>
                        <a14:foregroundMark x1="30690" y1="14368" x2="20920" y2="21839"/>
                        <a14:foregroundMark x1="20920" y1="21839" x2="10690" y2="45517"/>
                        <a14:foregroundMark x1="10690" y1="45517" x2="17241" y2="75057"/>
                        <a14:foregroundMark x1="17241" y1="75057" x2="45172" y2="90345"/>
                        <a14:foregroundMark x1="45172" y1="90345" x2="72644" y2="81724"/>
                        <a14:foregroundMark x1="38161" y1="7356" x2="51149" y2="7126"/>
                        <a14:foregroundMark x1="51149" y1="7126" x2="58851" y2="8736"/>
                        <a14:foregroundMark x1="8161" y1="67701" x2="5862" y2="36437"/>
                        <a14:foregroundMark x1="5862" y1="36437" x2="12529" y2="28851"/>
                        <a14:foregroundMark x1="28851" y1="91609" x2="52759" y2="95862"/>
                        <a14:foregroundMark x1="52759" y1="95862" x2="64368" y2="92529"/>
                        <a14:foregroundMark x1="64368" y1="92529" x2="65057" y2="91839"/>
                        <a14:foregroundMark x1="95977" y1="51379" x2="91264" y2="42299"/>
                        <a14:foregroundMark x1="49540" y1="3563" x2="50460" y2="11724"/>
                        <a14:foregroundMark x1="920" y1="51379" x2="9080" y2="50460"/>
                        <a14:foregroundMark x1="46897" y1="97701" x2="53103" y2="94253"/>
                        <a14:foregroundMark x1="43793" y1="66782" x2="70230" y2="41379"/>
                        <a14:foregroundMark x1="18621" y1="45862" x2="34023" y2="60690"/>
                        <a14:foregroundMark x1="34023" y1="60690" x2="50115" y2="66092"/>
                        <a14:foregroundMark x1="50115" y1="66092" x2="68391" y2="46897"/>
                        <a14:foregroundMark x1="68391" y1="46897" x2="72299" y2="36437"/>
                        <a14:foregroundMark x1="72299" y1="36437" x2="68276" y2="30345"/>
                        <a14:foregroundMark x1="72874" y1="28276" x2="79655" y2="45172"/>
                        <a14:foregroundMark x1="45747" y1="75862" x2="20920" y2="57816"/>
                        <a14:foregroundMark x1="20920" y1="57816" x2="31264" y2="68161"/>
                        <a14:foregroundMark x1="31264" y1="68161" x2="31494" y2="68851"/>
                        <a14:foregroundMark x1="83448" y1="34713" x2="74598" y2="36207"/>
                        <a14:foregroundMark x1="47586" y1="3563" x2="47586" y2="3563"/>
                        <a14:foregroundMark x1="47586" y1="3563" x2="48966" y2="3793"/>
                        <a14:foregroundMark x1="48736" y1="3793" x2="48736" y2="3793"/>
                        <a14:foregroundMark x1="49540" y1="3218" x2="48161" y2="3563"/>
                      </a14:backgroundRemoval>
                    </a14:imgEffect>
                  </a14:imgLayer>
                </a14:imgProps>
              </a:ext>
              <a:ext uri="{28A0092B-C50C-407E-A947-70E740481C1C}">
                <a14:useLocalDpi xmlns:a14="http://schemas.microsoft.com/office/drawing/2010/main"/>
              </a:ext>
            </a:extLst>
          </a:blip>
          <a:srcRect/>
          <a:stretch/>
        </p:blipFill>
        <p:spPr bwMode="auto">
          <a:xfrm>
            <a:off x="8787709" y="5912285"/>
            <a:ext cx="601248" cy="60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93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511175" y="484259"/>
            <a:ext cx="10957593" cy="1000685"/>
          </a:xfrm>
        </p:spPr>
        <p:txBody>
          <a:bodyPr/>
          <a:lstStyle/>
          <a:p>
            <a:r>
              <a:rPr lang="en-US" dirty="0"/>
              <a:t>Informing UDL approaches from these findings</a:t>
            </a:r>
          </a:p>
        </p:txBody>
      </p:sp>
      <p:sp>
        <p:nvSpPr>
          <p:cNvPr id="4" name="Title 6">
            <a:extLst>
              <a:ext uri="{FF2B5EF4-FFF2-40B4-BE49-F238E27FC236}">
                <a16:creationId xmlns:a16="http://schemas.microsoft.com/office/drawing/2014/main" id="{90A027C5-5CDA-AE44-96E5-605117A55CC1}"/>
              </a:ext>
            </a:extLst>
          </p:cNvPr>
          <p:cNvSpPr>
            <a:spLocks noGrp="1"/>
          </p:cNvSpPr>
          <p:nvPr>
            <p:ph type="body" idx="1"/>
          </p:nvPr>
        </p:nvSpPr>
        <p:spPr>
          <a:xfrm>
            <a:off x="511174" y="1165225"/>
            <a:ext cx="10423525" cy="3829050"/>
          </a:xfrm>
        </p:spPr>
        <p:txBody>
          <a:bodyPr/>
          <a:lstStyle/>
          <a:p>
            <a:pPr>
              <a:spcAft>
                <a:spcPts val="600"/>
              </a:spcAft>
            </a:pPr>
            <a:r>
              <a:rPr lang="en-AU" sz="2400" kern="100" dirty="0">
                <a:effectLst/>
                <a:latin typeface="+mn-lt"/>
                <a:ea typeface="Calibri" panose="020F0502020204030204" pitchFamily="34" charset="0"/>
                <a:cs typeface="Times New Roman" panose="02020603050405020304" pitchFamily="18" charset="0"/>
              </a:rPr>
              <a:t>Be flexible, supportive and non-judgmental</a:t>
            </a:r>
          </a:p>
          <a:p>
            <a:pPr>
              <a:spcAft>
                <a:spcPts val="600"/>
              </a:spcAft>
            </a:pPr>
            <a:r>
              <a:rPr lang="en-AU" sz="2400" kern="100" dirty="0">
                <a:effectLst/>
                <a:latin typeface="+mn-lt"/>
                <a:ea typeface="Calibri" panose="020F0502020204030204" pitchFamily="34" charset="0"/>
                <a:cs typeface="Times New Roman" panose="02020603050405020304" pitchFamily="18" charset="0"/>
              </a:rPr>
              <a:t>Collaboration and belonging is important despite social anxiety</a:t>
            </a:r>
          </a:p>
          <a:p>
            <a:pPr>
              <a:spcAft>
                <a:spcPts val="600"/>
              </a:spcAft>
            </a:pPr>
            <a:r>
              <a:rPr lang="en-AU" sz="2400" kern="100" dirty="0">
                <a:latin typeface="+mn-lt"/>
                <a:ea typeface="Calibri" panose="020F0502020204030204" pitchFamily="34" charset="0"/>
                <a:cs typeface="Times New Roman" panose="02020603050405020304" pitchFamily="18" charset="0"/>
              </a:rPr>
              <a:t>Enable safe/reliable ways for students to seek help, &amp; a timely response</a:t>
            </a:r>
            <a:endParaRPr lang="en-AU" sz="2400" kern="100" dirty="0">
              <a:effectLst/>
              <a:latin typeface="+mn-lt"/>
              <a:ea typeface="Calibri" panose="020F0502020204030204" pitchFamily="34" charset="0"/>
              <a:cs typeface="Times New Roman" panose="02020603050405020304" pitchFamily="18" charset="0"/>
            </a:endParaRPr>
          </a:p>
          <a:p>
            <a:pPr>
              <a:spcAft>
                <a:spcPts val="600"/>
              </a:spcAft>
            </a:pPr>
            <a:r>
              <a:rPr lang="en-AU" sz="2400" kern="100" dirty="0">
                <a:latin typeface="+mn-lt"/>
                <a:ea typeface="Calibri" panose="020F0502020204030204" pitchFamily="34" charset="0"/>
                <a:cs typeface="Times New Roman" panose="02020603050405020304" pitchFamily="18" charset="0"/>
              </a:rPr>
              <a:t>Use positive and encouraging feedback</a:t>
            </a:r>
          </a:p>
          <a:p>
            <a:pPr>
              <a:spcAft>
                <a:spcPts val="600"/>
              </a:spcAft>
            </a:pPr>
            <a:r>
              <a:rPr lang="en-AU" sz="2400" kern="100" dirty="0">
                <a:effectLst/>
                <a:latin typeface="+mn-lt"/>
                <a:ea typeface="Calibri" panose="020F0502020204030204" pitchFamily="34" charset="0"/>
                <a:cs typeface="Times New Roman" panose="02020603050405020304" pitchFamily="18" charset="0"/>
              </a:rPr>
              <a:t>Avoid stressful assessments (all due at once) e.g. exams, essays</a:t>
            </a:r>
          </a:p>
          <a:p>
            <a:pPr>
              <a:spcAft>
                <a:spcPts val="600"/>
              </a:spcAft>
            </a:pPr>
            <a:r>
              <a:rPr lang="en-AU" sz="2400" kern="100" dirty="0">
                <a:latin typeface="+mn-lt"/>
                <a:ea typeface="Calibri" panose="020F0502020204030204" pitchFamily="34" charset="0"/>
                <a:cs typeface="Times New Roman" panose="02020603050405020304" pitchFamily="18" charset="0"/>
              </a:rPr>
              <a:t>Alternative assessments for students to gain confidence</a:t>
            </a:r>
            <a:endParaRPr lang="en-AU" sz="2400" kern="100" dirty="0">
              <a:effectLst/>
              <a:latin typeface="+mn-lt"/>
              <a:ea typeface="Calibri" panose="020F0502020204030204" pitchFamily="34" charset="0"/>
              <a:cs typeface="Times New Roman" panose="02020603050405020304" pitchFamily="18" charset="0"/>
            </a:endParaRPr>
          </a:p>
          <a:p>
            <a:pPr>
              <a:spcAft>
                <a:spcPts val="600"/>
              </a:spcAft>
            </a:pPr>
            <a:r>
              <a:rPr lang="en-AU" sz="2400" kern="100" dirty="0">
                <a:latin typeface="+mn-lt"/>
                <a:ea typeface="Calibri" panose="020F0502020204030204" pitchFamily="34" charset="0"/>
                <a:cs typeface="Times New Roman" panose="02020603050405020304" pitchFamily="18" charset="0"/>
              </a:rPr>
              <a:t>Use technology to provide flexible learning approaches (recordings, early and asynchronous access to work around episodes of illness</a:t>
            </a:r>
          </a:p>
          <a:p>
            <a:pPr>
              <a:spcAft>
                <a:spcPts val="600"/>
              </a:spcAft>
            </a:pPr>
            <a:r>
              <a:rPr lang="en-AU" sz="2400" kern="100" dirty="0">
                <a:latin typeface="+mn-lt"/>
                <a:ea typeface="Calibri" panose="020F0502020204030204" pitchFamily="34" charset="0"/>
                <a:cs typeface="Times New Roman" panose="02020603050405020304" pitchFamily="18" charset="0"/>
              </a:rPr>
              <a:t>Ensure learning materials are clear and well organised</a:t>
            </a:r>
            <a:endParaRPr lang="en-AU" sz="2400" kern="100" dirty="0">
              <a:effectLst/>
              <a:latin typeface="+mn-lt"/>
              <a:ea typeface="Calibri" panose="020F0502020204030204" pitchFamily="34" charset="0"/>
              <a:cs typeface="Times New Roman" panose="02020603050405020304" pitchFamily="18" charset="0"/>
            </a:endParaRPr>
          </a:p>
          <a:p>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150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511175" y="484259"/>
            <a:ext cx="10957593" cy="1000685"/>
          </a:xfrm>
        </p:spPr>
        <p:txBody>
          <a:bodyPr/>
          <a:lstStyle/>
          <a:p>
            <a:r>
              <a:rPr lang="en-US" dirty="0"/>
              <a:t>Conclusions and takeaways</a:t>
            </a:r>
          </a:p>
        </p:txBody>
      </p:sp>
      <p:sp>
        <p:nvSpPr>
          <p:cNvPr id="4" name="Title 6">
            <a:extLst>
              <a:ext uri="{FF2B5EF4-FFF2-40B4-BE49-F238E27FC236}">
                <a16:creationId xmlns:a16="http://schemas.microsoft.com/office/drawing/2014/main" id="{90A027C5-5CDA-AE44-96E5-605117A55CC1}"/>
              </a:ext>
            </a:extLst>
          </p:cNvPr>
          <p:cNvSpPr>
            <a:spLocks noGrp="1"/>
          </p:cNvSpPr>
          <p:nvPr>
            <p:ph type="body" idx="1"/>
          </p:nvPr>
        </p:nvSpPr>
        <p:spPr>
          <a:xfrm>
            <a:off x="511175" y="1190624"/>
            <a:ext cx="8670925" cy="4130675"/>
          </a:xfrm>
        </p:spPr>
        <p:txBody>
          <a:bodyPr/>
          <a:lstStyle/>
          <a:p>
            <a:pPr>
              <a:spcAft>
                <a:spcPts val="600"/>
              </a:spcAft>
            </a:pPr>
            <a:r>
              <a:rPr lang="en-AU" sz="2400" kern="100" dirty="0">
                <a:latin typeface="+mn-lt"/>
                <a:ea typeface="Calibri" panose="020F0502020204030204" pitchFamily="34" charset="0"/>
                <a:cs typeface="Times New Roman" panose="02020603050405020304" pitchFamily="18" charset="0"/>
              </a:rPr>
              <a:t>There is a need to interrogate the UDL framework in    more detail in relation to cognitive impairments in    general, and mental health in particular</a:t>
            </a:r>
          </a:p>
          <a:p>
            <a:pPr>
              <a:spcAft>
                <a:spcPts val="600"/>
              </a:spcAft>
            </a:pPr>
            <a:r>
              <a:rPr lang="en-AU" sz="2400" kern="100" dirty="0">
                <a:effectLst/>
                <a:latin typeface="+mn-lt"/>
                <a:ea typeface="Calibri" panose="020F0502020204030204" pitchFamily="34" charset="0"/>
                <a:cs typeface="Times New Roman" panose="02020603050405020304" pitchFamily="18" charset="0"/>
              </a:rPr>
              <a:t>What sorts of learning approaches benefit those with episodic illnesses such as mental illness (not just extensions)</a:t>
            </a:r>
          </a:p>
          <a:p>
            <a:pPr>
              <a:spcAft>
                <a:spcPts val="600"/>
              </a:spcAft>
            </a:pPr>
            <a:r>
              <a:rPr lang="en-AU" sz="2400" kern="100" dirty="0">
                <a:latin typeface="+mn-lt"/>
                <a:ea typeface="Calibri" panose="020F0502020204030204" pitchFamily="34" charset="0"/>
                <a:cs typeface="Times New Roman" panose="02020603050405020304" pitchFamily="18" charset="0"/>
              </a:rPr>
              <a:t>Stigma (both internal and external) is still a big problem</a:t>
            </a:r>
          </a:p>
          <a:p>
            <a:pPr>
              <a:spcAft>
                <a:spcPts val="600"/>
              </a:spcAft>
            </a:pPr>
            <a:r>
              <a:rPr lang="en-AU" sz="2400" kern="100" dirty="0">
                <a:effectLst/>
                <a:latin typeface="+mn-lt"/>
                <a:ea typeface="Calibri" panose="020F0502020204030204" pitchFamily="34" charset="0"/>
                <a:cs typeface="Times New Roman" panose="02020603050405020304" pitchFamily="18" charset="0"/>
              </a:rPr>
              <a:t>The inability of students to access support without a formal (and expensive/difficult to access) diagnosis means many students don’t seek or receive help, so UDL can help.</a:t>
            </a:r>
          </a:p>
        </p:txBody>
      </p:sp>
      <p:pic>
        <p:nvPicPr>
          <p:cNvPr id="5122" name="Picture 2">
            <a:extLst>
              <a:ext uri="{FF2B5EF4-FFF2-40B4-BE49-F238E27FC236}">
                <a16:creationId xmlns:a16="http://schemas.microsoft.com/office/drawing/2014/main" id="{6E8B7A1F-4CA7-5144-ADE9-A8463ECECC86}"/>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09302" y="625068"/>
            <a:ext cx="2558823" cy="262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8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479079" y="477121"/>
            <a:ext cx="7574314" cy="797523"/>
          </a:xfrm>
        </p:spPr>
        <p:txBody>
          <a:bodyPr/>
          <a:lstStyle/>
          <a:p>
            <a:r>
              <a:rPr lang="en-AU" dirty="0"/>
              <a:t>Contacts</a:t>
            </a:r>
          </a:p>
        </p:txBody>
      </p:sp>
      <p:pic>
        <p:nvPicPr>
          <p:cNvPr id="3" name="Picture Placeholder 2" descr="A photograph of Jacquie Tinkler, the presenter of this session. She has light orange dyed hair, black glasses and a bright pink jumper. She is smiling at the camera.">
            <a:extLst>
              <a:ext uri="{FF2B5EF4-FFF2-40B4-BE49-F238E27FC236}">
                <a16:creationId xmlns:a16="http://schemas.microsoft.com/office/drawing/2014/main" id="{DE8E5D75-953F-B442-B4E2-F5DF36C944EC}"/>
              </a:ext>
            </a:extLst>
          </p:cNvPr>
          <p:cNvPicPr>
            <a:picLocks noGrp="1" noChangeAspect="1"/>
          </p:cNvPicPr>
          <p:nvPr>
            <p:ph type="pic" idx="2"/>
          </p:nvPr>
        </p:nvPicPr>
        <p:blipFill rotWithShape="1">
          <a:blip r:embed="rId2" cstate="screen">
            <a:extLst>
              <a:ext uri="{28A0092B-C50C-407E-A947-70E740481C1C}">
                <a14:useLocalDpi xmlns:a14="http://schemas.microsoft.com/office/drawing/2010/main"/>
              </a:ext>
            </a:extLst>
          </a:blip>
          <a:srcRect/>
          <a:stretch/>
        </p:blipFill>
        <p:spPr>
          <a:xfrm>
            <a:off x="786604" y="1423311"/>
            <a:ext cx="2848583" cy="30529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 name="Text Placeholder 22">
            <a:extLst>
              <a:ext uri="{FF2B5EF4-FFF2-40B4-BE49-F238E27FC236}">
                <a16:creationId xmlns:a16="http://schemas.microsoft.com/office/drawing/2014/main" id="{1A820054-758E-5637-E2B4-7E0E06E48412}"/>
              </a:ext>
            </a:extLst>
          </p:cNvPr>
          <p:cNvSpPr>
            <a:spLocks noGrp="1"/>
          </p:cNvSpPr>
          <p:nvPr>
            <p:ph type="body" idx="6"/>
          </p:nvPr>
        </p:nvSpPr>
        <p:spPr>
          <a:xfrm>
            <a:off x="4177336" y="2447364"/>
            <a:ext cx="7574314" cy="1495209"/>
          </a:xfrm>
        </p:spPr>
        <p:txBody>
          <a:bodyPr/>
          <a:lstStyle/>
          <a:p>
            <a:pPr marL="228600" indent="0" algn="l">
              <a:lnSpc>
                <a:spcPct val="150000"/>
              </a:lnSpc>
            </a:pPr>
            <a:r>
              <a:rPr lang="en-AU" sz="2800" dirty="0">
                <a:solidFill>
                  <a:schemeClr val="tx1"/>
                </a:solidFill>
              </a:rPr>
              <a:t>Dr Jacquie Tinkler: </a:t>
            </a:r>
            <a:r>
              <a:rPr lang="en-AU" sz="2800" dirty="0">
                <a:solidFill>
                  <a:schemeClr val="tx1"/>
                </a:solidFill>
                <a:hlinkClick r:id="rId3"/>
              </a:rPr>
              <a:t>jtinkler@csu.edu.au</a:t>
            </a:r>
            <a:endParaRPr lang="en-AU" sz="2800" dirty="0">
              <a:solidFill>
                <a:schemeClr val="tx1"/>
              </a:solidFill>
            </a:endParaRPr>
          </a:p>
          <a:p>
            <a:pPr marL="228600" indent="0" algn="l">
              <a:lnSpc>
                <a:spcPct val="150000"/>
              </a:lnSpc>
            </a:pPr>
            <a:r>
              <a:rPr lang="en-AU" sz="2800" dirty="0">
                <a:solidFill>
                  <a:schemeClr val="tx1"/>
                </a:solidFill>
              </a:rPr>
              <a:t>A/Prof Gene Hodgins: </a:t>
            </a:r>
            <a:r>
              <a:rPr lang="en-AU" sz="2800" dirty="0">
                <a:solidFill>
                  <a:schemeClr val="tx1"/>
                </a:solidFill>
                <a:hlinkClick r:id="rId4"/>
              </a:rPr>
              <a:t>ghodgins@csu.edu.au</a:t>
            </a:r>
            <a:endParaRPr lang="en-AU" sz="2800" dirty="0">
              <a:solidFill>
                <a:schemeClr val="tx1"/>
              </a:solidFill>
            </a:endParaRPr>
          </a:p>
        </p:txBody>
      </p:sp>
      <p:pic>
        <p:nvPicPr>
          <p:cNvPr id="6" name="Picture 5" descr="Charles Sturt University's logo made of a stylised organe shield with wavy lines that represent the land, the air, and water, and text at the bottom that says Charles Sturt University.">
            <a:extLst>
              <a:ext uri="{FF2B5EF4-FFF2-40B4-BE49-F238E27FC236}">
                <a16:creationId xmlns:a16="http://schemas.microsoft.com/office/drawing/2014/main" id="{25DD1569-6366-3D4B-8D38-ED121E0774FF}"/>
              </a:ext>
            </a:extLst>
          </p:cNvPr>
          <p:cNvPicPr>
            <a:picLocks noChangeAspect="1"/>
          </p:cNvPicPr>
          <p:nvPr/>
        </p:nvPicPr>
        <p:blipFill>
          <a:blip r:embed="rId5"/>
          <a:stretch>
            <a:fillRect/>
          </a:stretch>
        </p:blipFill>
        <p:spPr>
          <a:xfrm>
            <a:off x="9880599" y="684093"/>
            <a:ext cx="1666799" cy="1565781"/>
          </a:xfrm>
          <a:prstGeom prst="rect">
            <a:avLst/>
          </a:prstGeom>
        </p:spPr>
      </p:pic>
    </p:spTree>
    <p:extLst>
      <p:ext uri="{BB962C8B-B14F-4D97-AF65-F5344CB8AC3E}">
        <p14:creationId xmlns:p14="http://schemas.microsoft.com/office/powerpoint/2010/main" val="12229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248CB3-516F-1F4D-9683-0181E8561B04}"/>
              </a:ext>
            </a:extLst>
          </p:cNvPr>
          <p:cNvSpPr>
            <a:spLocks noGrp="1"/>
          </p:cNvSpPr>
          <p:nvPr>
            <p:ph type="title"/>
          </p:nvPr>
        </p:nvSpPr>
        <p:spPr>
          <a:xfrm>
            <a:off x="617203" y="491695"/>
            <a:ext cx="10957593" cy="1000685"/>
          </a:xfrm>
        </p:spPr>
        <p:txBody>
          <a:bodyPr/>
          <a:lstStyle/>
          <a:p>
            <a:r>
              <a:rPr lang="en-AU" dirty="0"/>
              <a:t>Q &amp; A session</a:t>
            </a:r>
          </a:p>
        </p:txBody>
      </p:sp>
      <p:sp>
        <p:nvSpPr>
          <p:cNvPr id="3" name="Text Placeholder 2">
            <a:extLst>
              <a:ext uri="{FF2B5EF4-FFF2-40B4-BE49-F238E27FC236}">
                <a16:creationId xmlns:a16="http://schemas.microsoft.com/office/drawing/2014/main" id="{31BA7D5D-17DD-FC44-8686-FDFE68CECB7D}"/>
              </a:ext>
            </a:extLst>
          </p:cNvPr>
          <p:cNvSpPr>
            <a:spLocks noGrp="1"/>
          </p:cNvSpPr>
          <p:nvPr>
            <p:ph type="body" idx="1"/>
          </p:nvPr>
        </p:nvSpPr>
        <p:spPr>
          <a:xfrm>
            <a:off x="617203" y="1301335"/>
            <a:ext cx="4655346" cy="3828027"/>
          </a:xfrm>
        </p:spPr>
        <p:txBody>
          <a:bodyPr/>
          <a:lstStyle/>
          <a:p>
            <a:pPr marL="95250" indent="0">
              <a:buNone/>
            </a:pPr>
            <a:r>
              <a:rPr lang="en-US" sz="2800" dirty="0"/>
              <a:t>I can take questions from chat or raise your (emoji) hand. If you see someone wanting to ask a question that I’ve missed, </a:t>
            </a:r>
            <a:r>
              <a:rPr lang="en-US" sz="2800"/>
              <a:t>please let </a:t>
            </a:r>
            <a:r>
              <a:rPr lang="en-US" sz="2800" dirty="0"/>
              <a:t>me know!</a:t>
            </a:r>
          </a:p>
        </p:txBody>
      </p:sp>
      <p:pic>
        <p:nvPicPr>
          <p:cNvPr id="1026" name="Picture 2" descr="An illustration of many raised hands with question marks over them. The hands are of many different sizes and races.">
            <a:extLst>
              <a:ext uri="{FF2B5EF4-FFF2-40B4-BE49-F238E27FC236}">
                <a16:creationId xmlns:a16="http://schemas.microsoft.com/office/drawing/2014/main" id="{762848DF-30DE-574B-A723-F6CEA8AF9A4C}"/>
              </a:ex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2292" y="1301335"/>
            <a:ext cx="6632856" cy="387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8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366984" y="480568"/>
            <a:ext cx="10957593" cy="1000685"/>
          </a:xfrm>
        </p:spPr>
        <p:txBody>
          <a:bodyPr/>
          <a:lstStyle/>
          <a:p>
            <a:r>
              <a:rPr lang="en-US" dirty="0">
                <a:solidFill>
                  <a:schemeClr val="tx1"/>
                </a:solidFill>
              </a:rPr>
              <a:t>About this session</a:t>
            </a:r>
          </a:p>
        </p:txBody>
      </p:sp>
      <p:sp>
        <p:nvSpPr>
          <p:cNvPr id="4" name="Text Placeholder 2">
            <a:extLst>
              <a:ext uri="{FF2B5EF4-FFF2-40B4-BE49-F238E27FC236}">
                <a16:creationId xmlns:a16="http://schemas.microsoft.com/office/drawing/2014/main" id="{67B36043-17AC-85C7-6490-DEA78759496F}"/>
              </a:ext>
            </a:extLst>
          </p:cNvPr>
          <p:cNvSpPr txBox="1">
            <a:spLocks/>
          </p:cNvSpPr>
          <p:nvPr/>
        </p:nvSpPr>
        <p:spPr>
          <a:xfrm>
            <a:off x="724199" y="1118697"/>
            <a:ext cx="10743602" cy="42642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285750" indent="-285750">
              <a:spcAft>
                <a:spcPts val="600"/>
              </a:spcAft>
              <a:buFont typeface="Arial,Sans-Serif"/>
              <a:buChar char="•"/>
            </a:pPr>
            <a:r>
              <a:rPr lang="en-US" sz="2400" kern="0" dirty="0"/>
              <a:t>This session is being recorded. If you do not wish to appear on screen, please hide camera</a:t>
            </a:r>
          </a:p>
          <a:p>
            <a:pPr marL="285750" indent="-285750">
              <a:spcAft>
                <a:spcPts val="600"/>
              </a:spcAft>
              <a:buFont typeface="Arial,Sans-Serif"/>
              <a:buChar char="•"/>
            </a:pPr>
            <a:r>
              <a:rPr lang="en-US" sz="2400" kern="0" dirty="0"/>
              <a:t>This session will be captioned (either live captioning or closed captions)</a:t>
            </a:r>
          </a:p>
          <a:p>
            <a:pPr marL="0" indent="0">
              <a:lnSpc>
                <a:spcPct val="150000"/>
              </a:lnSpc>
              <a:buNone/>
            </a:pPr>
            <a:r>
              <a:rPr lang="en-US" sz="2800" kern="0" dirty="0">
                <a:solidFill>
                  <a:schemeClr val="tx1"/>
                </a:solidFill>
              </a:rPr>
              <a:t>Session etiquette</a:t>
            </a:r>
          </a:p>
          <a:p>
            <a:pPr marL="285750" indent="-285750">
              <a:spcAft>
                <a:spcPts val="600"/>
              </a:spcAft>
              <a:buFont typeface="Arial,Sans-Serif"/>
              <a:buChar char="•"/>
            </a:pPr>
            <a:r>
              <a:rPr lang="en-US" sz="2400" kern="0" dirty="0"/>
              <a:t>Use Chat or Q+A function as directed by presenter</a:t>
            </a:r>
          </a:p>
          <a:p>
            <a:pPr marL="285750" indent="-285750">
              <a:spcAft>
                <a:spcPts val="600"/>
              </a:spcAft>
              <a:buFont typeface="Arial,Sans-Serif"/>
              <a:buChar char="•"/>
            </a:pPr>
            <a:r>
              <a:rPr lang="en-US" sz="2400" kern="0" dirty="0"/>
              <a:t>Indicate in the Chat or Q+A function for questions as directed by presenter</a:t>
            </a:r>
          </a:p>
          <a:p>
            <a:pPr marL="285750" indent="-285750">
              <a:spcAft>
                <a:spcPts val="600"/>
              </a:spcAft>
              <a:buFont typeface="Arial,Sans-Serif"/>
              <a:buChar char="•"/>
            </a:pPr>
            <a:r>
              <a:rPr lang="en-US" sz="2400" kern="0" dirty="0"/>
              <a:t>Where appropriate use raised hand emoji to ask questions </a:t>
            </a:r>
          </a:p>
          <a:p>
            <a:pPr marL="285750" indent="-285750">
              <a:spcAft>
                <a:spcPts val="600"/>
              </a:spcAft>
              <a:buFont typeface="Arial,Sans-Serif"/>
              <a:buChar char="•"/>
            </a:pPr>
            <a:r>
              <a:rPr lang="en-US" sz="2400" kern="0" dirty="0"/>
              <a:t>Ensure your environment is quiet when mic is on (e.g., phones, pets, etc.)</a:t>
            </a:r>
          </a:p>
          <a:p>
            <a:pPr marL="285750" indent="-285750">
              <a:spcAft>
                <a:spcPts val="600"/>
              </a:spcAft>
              <a:buFont typeface="Arial,Sans-Serif"/>
              <a:buChar char="•"/>
            </a:pPr>
            <a:r>
              <a:rPr lang="en-US" sz="2400" kern="0" dirty="0"/>
              <a:t>Turn off mic when not speaking</a:t>
            </a:r>
          </a:p>
          <a:p>
            <a:pPr marL="285750" indent="-285750">
              <a:lnSpc>
                <a:spcPct val="150000"/>
              </a:lnSpc>
              <a:buFont typeface="Arial,Sans-Serif"/>
              <a:buChar char="•"/>
            </a:pPr>
            <a:endParaRPr lang="en-US" kern="0" dirty="0"/>
          </a:p>
          <a:p>
            <a:pPr marL="285750" indent="-285750">
              <a:lnSpc>
                <a:spcPct val="150000"/>
              </a:lnSpc>
              <a:buFont typeface="Arial,Sans-Serif"/>
              <a:buChar char="•"/>
            </a:pPr>
            <a:endParaRPr lang="en-US" kern="0" dirty="0"/>
          </a:p>
        </p:txBody>
      </p:sp>
      <p:pic>
        <p:nvPicPr>
          <p:cNvPr id="6" name="Graphic 5" descr="Raised hand with solid fill">
            <a:extLst>
              <a:ext uri="{FF2B5EF4-FFF2-40B4-BE49-F238E27FC236}">
                <a16:creationId xmlns:a16="http://schemas.microsoft.com/office/drawing/2014/main" id="{05B93517-927A-8AD3-5496-3DF97AD42B8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44290" y="3881623"/>
            <a:ext cx="482600" cy="482600"/>
          </a:xfrm>
          <a:prstGeom prst="rect">
            <a:avLst/>
          </a:prstGeom>
        </p:spPr>
      </p:pic>
    </p:spTree>
    <p:extLst>
      <p:ext uri="{BB962C8B-B14F-4D97-AF65-F5344CB8AC3E}">
        <p14:creationId xmlns:p14="http://schemas.microsoft.com/office/powerpoint/2010/main" val="114393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389423" y="465597"/>
            <a:ext cx="10957593" cy="1000685"/>
          </a:xfrm>
        </p:spPr>
        <p:txBody>
          <a:bodyPr/>
          <a:lstStyle/>
          <a:p>
            <a:r>
              <a:rPr lang="en-US" dirty="0">
                <a:solidFill>
                  <a:schemeClr val="tx1"/>
                </a:solidFill>
              </a:rPr>
              <a:t>Acknowledgement to traditional custodians</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673305" y="1258545"/>
            <a:ext cx="7764572" cy="3828027"/>
          </a:xfrm>
        </p:spPr>
        <p:txBody>
          <a:bodyPr/>
          <a:lstStyle/>
          <a:p>
            <a:pPr marL="0" indent="0">
              <a:lnSpc>
                <a:spcPts val="3500"/>
              </a:lnSpc>
              <a:spcAft>
                <a:spcPts val="600"/>
              </a:spcAft>
              <a:buNone/>
            </a:pPr>
            <a:r>
              <a:rPr lang="en-AU" sz="2400" b="0" dirty="0">
                <a:solidFill>
                  <a:schemeClr val="tx1"/>
                </a:solidFill>
                <a:effectLst/>
                <a:latin typeface="+mn-lt"/>
                <a:cs typeface="Calibri" panose="020F0502020204030204" pitchFamily="34" charset="0"/>
              </a:rPr>
              <a:t>I would like to acknowledge the Wiradjuri people who are the Traditional Owners and custodians of the unceded land on which we are meeting today. I would also like to pay respect to the Elders both past and present of the Wiradjuri Nation and extend that respect to other Indigenous Australians who are present. </a:t>
            </a:r>
            <a:endParaRPr lang="en-US" dirty="0">
              <a:solidFill>
                <a:schemeClr val="tx1"/>
              </a:solidFill>
            </a:endParaRPr>
          </a:p>
        </p:txBody>
      </p:sp>
      <p:pic>
        <p:nvPicPr>
          <p:cNvPr id="4" name="Picture 4" descr="Image of trees along the Murrumbidgee River on Wiradjuri Country, reflected in the water. It is the late afternoon on a sunny day.">
            <a:extLst>
              <a:ext uri="{FF2B5EF4-FFF2-40B4-BE49-F238E27FC236}">
                <a16:creationId xmlns:a16="http://schemas.microsoft.com/office/drawing/2014/main" id="{3B5DEB18-FCEF-8249-B54A-4659CD7A5CB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92856" y="1466282"/>
            <a:ext cx="2925839" cy="3620290"/>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48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466853" y="461847"/>
            <a:ext cx="10957593" cy="1000685"/>
          </a:xfrm>
        </p:spPr>
        <p:txBody>
          <a:bodyPr/>
          <a:lstStyle/>
          <a:p>
            <a:r>
              <a:rPr lang="en-US" dirty="0">
                <a:solidFill>
                  <a:schemeClr val="tx1"/>
                </a:solidFill>
              </a:rPr>
              <a:t>What we’ll be covering</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767554" y="1123535"/>
            <a:ext cx="10957594" cy="3804065"/>
          </a:xfrm>
        </p:spPr>
        <p:txBody>
          <a:bodyPr/>
          <a:lstStyle/>
          <a:p>
            <a:pPr marL="285750" indent="-285750">
              <a:spcAft>
                <a:spcPts val="1200"/>
              </a:spcAft>
              <a:buFont typeface="Arial,Sans-Serif"/>
            </a:pPr>
            <a:r>
              <a:rPr lang="en-US" sz="2400" dirty="0">
                <a:solidFill>
                  <a:schemeClr val="tx1"/>
                </a:solidFill>
                <a:latin typeface="+mn-lt"/>
              </a:rPr>
              <a:t>An overview of a research project that investigated </a:t>
            </a:r>
            <a:r>
              <a:rPr lang="en-AU" sz="2400" kern="100" dirty="0">
                <a:effectLst/>
                <a:latin typeface="+mn-lt"/>
                <a:ea typeface="Calibri" panose="020F0502020204030204" pitchFamily="34" charset="0"/>
                <a:cs typeface="Times New Roman" panose="02020603050405020304" pitchFamily="18" charset="0"/>
              </a:rPr>
              <a:t>the learning experiences of online students with mental health conditions</a:t>
            </a:r>
            <a:endParaRPr lang="en-US" sz="2400" dirty="0">
              <a:solidFill>
                <a:schemeClr val="tx1"/>
              </a:solidFill>
              <a:latin typeface="+mn-lt"/>
            </a:endParaRPr>
          </a:p>
          <a:p>
            <a:pPr marL="285750" indent="-285750">
              <a:spcAft>
                <a:spcPts val="1200"/>
              </a:spcAft>
              <a:buFont typeface="Arial,Sans-Serif"/>
            </a:pPr>
            <a:r>
              <a:rPr lang="en-AU" sz="2400" kern="100" dirty="0">
                <a:latin typeface="+mn-lt"/>
                <a:ea typeface="Calibri" panose="020F0502020204030204" pitchFamily="34" charset="0"/>
                <a:cs typeface="Times New Roman" panose="02020603050405020304" pitchFamily="18" charset="0"/>
              </a:rPr>
              <a:t>How </a:t>
            </a:r>
            <a:r>
              <a:rPr lang="en-AU" sz="2400" kern="100" dirty="0">
                <a:effectLst/>
                <a:latin typeface="+mn-lt"/>
                <a:ea typeface="Calibri" panose="020F0502020204030204" pitchFamily="34" charset="0"/>
                <a:cs typeface="Times New Roman" panose="02020603050405020304" pitchFamily="18" charset="0"/>
              </a:rPr>
              <a:t>learning design and teaching approaches impacted on their studies</a:t>
            </a:r>
          </a:p>
          <a:p>
            <a:pPr marL="285750" indent="-285750">
              <a:spcAft>
                <a:spcPts val="1200"/>
              </a:spcAft>
              <a:buFont typeface="Arial,Sans-Serif"/>
            </a:pPr>
            <a:r>
              <a:rPr lang="en-AU" sz="2400" kern="100" dirty="0">
                <a:effectLst/>
                <a:latin typeface="+mn-lt"/>
                <a:ea typeface="Calibri" panose="020F0502020204030204" pitchFamily="34" charset="0"/>
                <a:cs typeface="Times New Roman" panose="02020603050405020304" pitchFamily="18" charset="0"/>
              </a:rPr>
              <a:t>How these findings can be used as a starting point for the incorporation of the UDL framework into the design of online learning for these students</a:t>
            </a:r>
            <a:endParaRPr lang="en-AU" sz="2400" kern="100" dirty="0">
              <a:latin typeface="+mn-lt"/>
              <a:ea typeface="Calibri" panose="020F0502020204030204" pitchFamily="34" charset="0"/>
              <a:cs typeface="Times New Roman" panose="02020603050405020304" pitchFamily="18" charset="0"/>
            </a:endParaRPr>
          </a:p>
          <a:p>
            <a:pPr marL="285750" indent="-285750">
              <a:spcAft>
                <a:spcPts val="1200"/>
              </a:spcAft>
              <a:buFont typeface="Arial,Sans-Serif"/>
            </a:pPr>
            <a:r>
              <a:rPr lang="en-AU" sz="2400" kern="100" dirty="0">
                <a:latin typeface="+mn-lt"/>
                <a:ea typeface="Calibri" panose="020F0502020204030204" pitchFamily="34" charset="0"/>
                <a:cs typeface="Times New Roman" panose="02020603050405020304" pitchFamily="18" charset="0"/>
              </a:rPr>
              <a:t>S</a:t>
            </a:r>
            <a:r>
              <a:rPr lang="en-AU" sz="2400" kern="100" dirty="0">
                <a:effectLst/>
                <a:latin typeface="+mn-lt"/>
                <a:ea typeface="Calibri" panose="020F0502020204030204" pitchFamily="34" charset="0"/>
                <a:cs typeface="Times New Roman" panose="02020603050405020304" pitchFamily="18" charset="0"/>
              </a:rPr>
              <a:t>uggested strategies and approaches to improve their learning experience and outcomes.</a:t>
            </a:r>
            <a:endParaRPr lang="en-AU" sz="2400" kern="100" dirty="0">
              <a:latin typeface="+mn-lt"/>
              <a:ea typeface="Calibri" panose="020F0502020204030204" pitchFamily="34" charset="0"/>
              <a:cs typeface="Times New Roman" panose="02020603050405020304" pitchFamily="18" charset="0"/>
            </a:endParaRPr>
          </a:p>
          <a:p>
            <a:pPr marL="285750" indent="-285750">
              <a:lnSpc>
                <a:spcPct val="150000"/>
              </a:lnSpc>
              <a:buFont typeface="Arial,Sans-Serif"/>
            </a:pPr>
            <a:endParaRPr lang="en-US" dirty="0">
              <a:latin typeface="+mn-lt"/>
            </a:endParaRPr>
          </a:p>
        </p:txBody>
      </p:sp>
    </p:spTree>
    <p:extLst>
      <p:ext uri="{BB962C8B-B14F-4D97-AF65-F5344CB8AC3E}">
        <p14:creationId xmlns:p14="http://schemas.microsoft.com/office/powerpoint/2010/main" val="377428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484281" y="457365"/>
            <a:ext cx="10957593" cy="1000685"/>
          </a:xfrm>
        </p:spPr>
        <p:txBody>
          <a:bodyPr/>
          <a:lstStyle/>
          <a:p>
            <a:r>
              <a:rPr lang="en-US" dirty="0"/>
              <a:t>Background</a:t>
            </a:r>
          </a:p>
        </p:txBody>
      </p:sp>
      <p:sp>
        <p:nvSpPr>
          <p:cNvPr id="5" name="Google Shape;87;p17">
            <a:extLst>
              <a:ext uri="{FF2B5EF4-FFF2-40B4-BE49-F238E27FC236}">
                <a16:creationId xmlns:a16="http://schemas.microsoft.com/office/drawing/2014/main" id="{C266A96B-0D22-FC43-8888-DF54375F573C}"/>
              </a:ext>
            </a:extLst>
          </p:cNvPr>
          <p:cNvSpPr txBox="1">
            <a:spLocks/>
          </p:cNvSpPr>
          <p:nvPr/>
        </p:nvSpPr>
        <p:spPr>
          <a:xfrm>
            <a:off x="552761" y="1124188"/>
            <a:ext cx="10820632" cy="4755912"/>
          </a:xfrm>
          <a:prstGeom prst="rect">
            <a:avLst/>
          </a:prstGeom>
          <a:solidFill>
            <a:schemeClr val="bg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285750" indent="-285750">
              <a:spcAft>
                <a:spcPts val="1200"/>
              </a:spcAft>
              <a:buFont typeface="Arial,Sans-Serif"/>
              <a:buChar char="•"/>
            </a:pPr>
            <a:r>
              <a:rPr lang="en-AU" sz="2200" kern="100" dirty="0">
                <a:latin typeface="+mn-lt"/>
                <a:cs typeface="Times New Roman" panose="02020603050405020304" pitchFamily="18" charset="0"/>
              </a:rPr>
              <a:t>University students have much higher levels of poor mental health and psychological distress than the general population (Brown et al., 2017; </a:t>
            </a:r>
            <a:r>
              <a:rPr lang="en-AU" sz="2200" kern="100" dirty="0" err="1">
                <a:latin typeface="+mn-lt"/>
                <a:cs typeface="Times New Roman" panose="02020603050405020304" pitchFamily="18" charset="0"/>
              </a:rPr>
              <a:t>Rickwood</a:t>
            </a:r>
            <a:r>
              <a:rPr lang="en-AU" sz="2200" kern="100" dirty="0">
                <a:latin typeface="+mn-lt"/>
                <a:cs typeface="Times New Roman" panose="02020603050405020304" pitchFamily="18" charset="0"/>
              </a:rPr>
              <a:t> et al., 2017).</a:t>
            </a:r>
          </a:p>
          <a:p>
            <a:pPr marL="285750" indent="-285750">
              <a:spcAft>
                <a:spcPts val="1200"/>
              </a:spcAft>
              <a:buFont typeface="Arial,Sans-Serif"/>
              <a:buChar char="•"/>
            </a:pPr>
            <a:r>
              <a:rPr lang="en-AU" sz="2200" kern="100" dirty="0">
                <a:latin typeface="+mn-lt"/>
                <a:cs typeface="Times New Roman" panose="02020603050405020304" pitchFamily="18" charset="0"/>
              </a:rPr>
              <a:t>Pre-COVID, almost two‐thirds of students reported high/very-high levels of psychological distress (</a:t>
            </a:r>
            <a:r>
              <a:rPr lang="en-AU" sz="2200" kern="100" dirty="0" err="1">
                <a:latin typeface="+mn-lt"/>
                <a:cs typeface="Times New Roman" panose="02020603050405020304" pitchFamily="18" charset="0"/>
              </a:rPr>
              <a:t>Rickwood</a:t>
            </a:r>
            <a:r>
              <a:rPr lang="en-AU" sz="2200" kern="100" dirty="0">
                <a:latin typeface="+mn-lt"/>
                <a:cs typeface="Times New Roman" panose="02020603050405020304" pitchFamily="18" charset="0"/>
              </a:rPr>
              <a:t> et al., 2017), and is higher post-COVID (Heim &amp; Heim, 2021; </a:t>
            </a:r>
            <a:r>
              <a:rPr lang="en-AU" sz="2200" kern="100" dirty="0" err="1">
                <a:latin typeface="+mn-lt"/>
                <a:cs typeface="Times New Roman" panose="02020603050405020304" pitchFamily="18" charset="0"/>
              </a:rPr>
              <a:t>Gogoi</a:t>
            </a:r>
            <a:r>
              <a:rPr lang="en-AU" sz="2200" kern="100" dirty="0">
                <a:latin typeface="+mn-lt"/>
                <a:cs typeface="Times New Roman" panose="02020603050405020304" pitchFamily="18" charset="0"/>
              </a:rPr>
              <a:t>, et al., 2022).</a:t>
            </a:r>
          </a:p>
          <a:p>
            <a:pPr marL="285750" indent="-285750">
              <a:spcAft>
                <a:spcPts val="1200"/>
              </a:spcAft>
              <a:buFont typeface="Arial,Sans-Serif"/>
              <a:buChar char="•"/>
            </a:pPr>
            <a:r>
              <a:rPr lang="en-AU" sz="2200" kern="100" dirty="0">
                <a:latin typeface="+mn-lt"/>
                <a:cs typeface="Times New Roman" panose="02020603050405020304" pitchFamily="18" charset="0"/>
              </a:rPr>
              <a:t>Stigma about mental illness means students feel afraid, anxious, embarrassed, or ashamed (McManus et al., 2017), so they often avoid health services, and work hard at concealing their illness (Andrews, 2016; Kent, 2016). </a:t>
            </a:r>
          </a:p>
          <a:p>
            <a:pPr marL="285750" indent="-285750">
              <a:spcAft>
                <a:spcPts val="1200"/>
              </a:spcAft>
              <a:buFont typeface="Arial,Sans-Serif"/>
              <a:buChar char="•"/>
            </a:pPr>
            <a:r>
              <a:rPr lang="en-AU" sz="2200" kern="100" dirty="0">
                <a:latin typeface="+mn-lt"/>
                <a:cs typeface="Times New Roman" panose="02020603050405020304" pitchFamily="18" charset="0"/>
              </a:rPr>
              <a:t>Students don’t always recognise symptoms of mental health issues, meaning symptoms can go unrecognised and untreated (</a:t>
            </a:r>
            <a:r>
              <a:rPr lang="en-AU" sz="2200" kern="100" dirty="0" err="1">
                <a:latin typeface="+mn-lt"/>
                <a:cs typeface="Times New Roman" panose="02020603050405020304" pitchFamily="18" charset="0"/>
              </a:rPr>
              <a:t>Gewin</a:t>
            </a:r>
            <a:r>
              <a:rPr lang="en-AU" sz="2200" kern="100" dirty="0">
                <a:latin typeface="+mn-lt"/>
                <a:cs typeface="Times New Roman" panose="02020603050405020304" pitchFamily="18" charset="0"/>
              </a:rPr>
              <a:t>, 2012).</a:t>
            </a:r>
          </a:p>
          <a:p>
            <a:pPr marL="285750" indent="-285750">
              <a:spcAft>
                <a:spcPts val="1200"/>
              </a:spcAft>
              <a:buFont typeface="Arial,Sans-Serif"/>
              <a:buChar char="•"/>
            </a:pPr>
            <a:r>
              <a:rPr lang="en-AU" sz="2200" kern="100" dirty="0">
                <a:latin typeface="+mn-lt"/>
                <a:cs typeface="Times New Roman" panose="02020603050405020304" pitchFamily="18" charset="0"/>
              </a:rPr>
              <a:t>There is a lack of research on students’ mental wellbeing in a distance learning environment (Lister et al., 2021). </a:t>
            </a:r>
          </a:p>
          <a:p>
            <a:pPr marL="285750" indent="-285750">
              <a:spcAft>
                <a:spcPts val="600"/>
              </a:spcAft>
              <a:buFont typeface="Arial" panose="020B0604020202020204" pitchFamily="34" charset="0"/>
              <a:buChar char="•"/>
            </a:pPr>
            <a:endParaRPr lang="en-AU" sz="2200" kern="0" dirty="0">
              <a:solidFill>
                <a:schemeClr val="accent6">
                  <a:lumMod val="75000"/>
                </a:schemeClr>
              </a:solidFill>
              <a:latin typeface="+mn-lt"/>
              <a:cs typeface="Calibri" panose="020F0502020204030204" pitchFamily="34" charset="0"/>
            </a:endParaRPr>
          </a:p>
          <a:p>
            <a:pPr marL="285750" indent="-285750">
              <a:spcAft>
                <a:spcPts val="400"/>
              </a:spcAft>
              <a:buFont typeface="Arial" panose="020B0604020202020204" pitchFamily="34" charset="0"/>
              <a:buChar char="•"/>
            </a:pPr>
            <a:endParaRPr lang="en-AU" sz="2200" kern="0" dirty="0">
              <a:solidFill>
                <a:schemeClr val="accent6">
                  <a:lumMod val="75000"/>
                </a:schemeClr>
              </a:solidFill>
              <a:latin typeface="+mn-lt"/>
              <a:cs typeface="Calibri" panose="020F0502020204030204" pitchFamily="34" charset="0"/>
            </a:endParaRPr>
          </a:p>
        </p:txBody>
      </p:sp>
    </p:spTree>
    <p:extLst>
      <p:ext uri="{BB962C8B-B14F-4D97-AF65-F5344CB8AC3E}">
        <p14:creationId xmlns:p14="http://schemas.microsoft.com/office/powerpoint/2010/main" val="404558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511175" y="484259"/>
            <a:ext cx="10957593" cy="1000685"/>
          </a:xfrm>
        </p:spPr>
        <p:txBody>
          <a:bodyPr/>
          <a:lstStyle/>
          <a:p>
            <a:r>
              <a:rPr lang="en-US" dirty="0"/>
              <a:t>Research questions</a:t>
            </a:r>
          </a:p>
        </p:txBody>
      </p:sp>
      <p:sp>
        <p:nvSpPr>
          <p:cNvPr id="4" name="Title 6">
            <a:extLst>
              <a:ext uri="{FF2B5EF4-FFF2-40B4-BE49-F238E27FC236}">
                <a16:creationId xmlns:a16="http://schemas.microsoft.com/office/drawing/2014/main" id="{90A027C5-5CDA-AE44-96E5-605117A55CC1}"/>
              </a:ext>
            </a:extLst>
          </p:cNvPr>
          <p:cNvSpPr>
            <a:spLocks noGrp="1"/>
          </p:cNvSpPr>
          <p:nvPr>
            <p:ph type="body" idx="1"/>
          </p:nvPr>
        </p:nvSpPr>
        <p:spPr>
          <a:xfrm>
            <a:off x="511175" y="1216025"/>
            <a:ext cx="7119360" cy="3829050"/>
          </a:xfrm>
        </p:spPr>
        <p:txBody>
          <a:bodyPr/>
          <a:lstStyle/>
          <a:p>
            <a:pPr marL="342900" indent="-342900">
              <a:spcAft>
                <a:spcPts val="1200"/>
              </a:spcAft>
            </a:pPr>
            <a:r>
              <a:rPr lang="en-AU" sz="2400" dirty="0">
                <a:solidFill>
                  <a:schemeClr val="tx1"/>
                </a:solidFill>
                <a:latin typeface="+mn-lt"/>
                <a:cs typeface="Calibri" panose="020F0502020204030204" pitchFamily="34" charset="0"/>
              </a:rPr>
              <a:t>What are the experiences of online learning at CSU for students with mental health conditions? </a:t>
            </a:r>
          </a:p>
          <a:p>
            <a:pPr marL="342900" indent="-342900">
              <a:spcAft>
                <a:spcPts val="1200"/>
              </a:spcAft>
            </a:pPr>
            <a:r>
              <a:rPr lang="en-AU" sz="2400" dirty="0">
                <a:solidFill>
                  <a:schemeClr val="tx1"/>
                </a:solidFill>
                <a:latin typeface="+mn-lt"/>
                <a:cs typeface="Calibri" panose="020F0502020204030204" pitchFamily="34" charset="0"/>
              </a:rPr>
              <a:t>What elements of online subject design do students with mental health conditions find helpful to their learning?</a:t>
            </a:r>
          </a:p>
          <a:p>
            <a:pPr marL="342900" indent="-342900">
              <a:spcAft>
                <a:spcPts val="1200"/>
              </a:spcAft>
            </a:pPr>
            <a:r>
              <a:rPr lang="en-AU" sz="2400" dirty="0">
                <a:solidFill>
                  <a:schemeClr val="tx1"/>
                </a:solidFill>
                <a:latin typeface="+mn-lt"/>
                <a:cs typeface="Calibri" panose="020F0502020204030204" pitchFamily="34" charset="0"/>
              </a:rPr>
              <a:t>How might a UDL approach to learning design be used to improve the learning and university experience of these students</a:t>
            </a:r>
          </a:p>
          <a:p>
            <a:endParaRPr lang="en-AU" sz="2400" kern="100" dirty="0">
              <a:solidFill>
                <a:schemeClr val="tx1"/>
              </a:solidFill>
              <a:effectLst/>
              <a:latin typeface="+mn-lt"/>
              <a:ea typeface="Calibri" panose="020F0502020204030204" pitchFamily="34" charset="0"/>
              <a:cs typeface="Times New Roman" panose="02020603050405020304" pitchFamily="18" charset="0"/>
            </a:endParaRPr>
          </a:p>
        </p:txBody>
      </p:sp>
      <p:pic>
        <p:nvPicPr>
          <p:cNvPr id="5" name="Picture 4" descr="A young thin, white man sitting in front of a computer with his head in his hands looking overwhelmed or stressed.">
            <a:extLst>
              <a:ext uri="{FF2B5EF4-FFF2-40B4-BE49-F238E27FC236}">
                <a16:creationId xmlns:a16="http://schemas.microsoft.com/office/drawing/2014/main" id="{8393BD03-E5FB-1547-8D5E-936B264038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34299" y="2617561"/>
            <a:ext cx="3841843" cy="2695453"/>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7874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511175" y="484259"/>
            <a:ext cx="10957593" cy="1000685"/>
          </a:xfrm>
        </p:spPr>
        <p:txBody>
          <a:bodyPr/>
          <a:lstStyle/>
          <a:p>
            <a:r>
              <a:rPr lang="en-US" dirty="0"/>
              <a:t>Participants</a:t>
            </a:r>
          </a:p>
        </p:txBody>
      </p:sp>
      <p:sp>
        <p:nvSpPr>
          <p:cNvPr id="5" name="TextBox 4">
            <a:extLst>
              <a:ext uri="{FF2B5EF4-FFF2-40B4-BE49-F238E27FC236}">
                <a16:creationId xmlns:a16="http://schemas.microsoft.com/office/drawing/2014/main" id="{89ECD871-3AC8-2044-B422-3302D353ACC9}"/>
              </a:ext>
            </a:extLst>
          </p:cNvPr>
          <p:cNvSpPr txBox="1"/>
          <p:nvPr/>
        </p:nvSpPr>
        <p:spPr>
          <a:xfrm>
            <a:off x="511175" y="1082203"/>
            <a:ext cx="8748570" cy="4108817"/>
          </a:xfrm>
          <a:prstGeom prst="rect">
            <a:avLst/>
          </a:prstGeom>
          <a:noFill/>
        </p:spPr>
        <p:txBody>
          <a:bodyPr wrap="square">
            <a:spAutoFit/>
          </a:bodyPr>
          <a:lstStyle/>
          <a:p>
            <a:pPr marL="342900" indent="-380990">
              <a:spcAft>
                <a:spcPts val="600"/>
              </a:spcAft>
              <a:buFont typeface="Arial" panose="020B0604020202020204" pitchFamily="34" charset="0"/>
              <a:buChar char="•"/>
            </a:pPr>
            <a:r>
              <a:rPr lang="en-AU" sz="2300" dirty="0">
                <a:cs typeface="Calibri" panose="020F0502020204030204" pitchFamily="34" charset="0"/>
                <a:sym typeface="Arial"/>
              </a:rPr>
              <a:t>220 participants completed the survey, 10 were interviewed.</a:t>
            </a:r>
          </a:p>
          <a:p>
            <a:pPr marL="342900" indent="-380990">
              <a:spcAft>
                <a:spcPts val="600"/>
              </a:spcAft>
              <a:buFont typeface="Arial" panose="020B0604020202020204" pitchFamily="34" charset="0"/>
              <a:buChar char="•"/>
            </a:pPr>
            <a:r>
              <a:rPr lang="en-AU" sz="2300" dirty="0">
                <a:cs typeface="Calibri" panose="020F0502020204030204" pitchFamily="34" charset="0"/>
                <a:sym typeface="Arial"/>
              </a:rPr>
              <a:t>Average age = 32, range = 18-68, 81% female 		</a:t>
            </a:r>
          </a:p>
          <a:p>
            <a:pPr marL="342900" indent="-380990">
              <a:spcAft>
                <a:spcPts val="600"/>
              </a:spcAft>
              <a:buFont typeface="Arial" panose="020B0604020202020204" pitchFamily="34" charset="0"/>
              <a:buChar char="•"/>
            </a:pPr>
            <a:r>
              <a:rPr lang="en-AU" sz="2300" dirty="0">
                <a:cs typeface="Calibri" panose="020F0502020204030204" pitchFamily="34" charset="0"/>
                <a:sym typeface="Arial"/>
              </a:rPr>
              <a:t>21% identify as LGBTQI+, 4% identify as ATSI</a:t>
            </a:r>
          </a:p>
          <a:p>
            <a:pPr marL="342900" indent="-380990">
              <a:spcAft>
                <a:spcPts val="600"/>
              </a:spcAft>
              <a:buFont typeface="Arial" panose="020B0604020202020204" pitchFamily="34" charset="0"/>
              <a:buChar char="•"/>
            </a:pPr>
            <a:r>
              <a:rPr lang="en-AU" sz="2300" dirty="0">
                <a:cs typeface="Calibri" panose="020F0502020204030204" pitchFamily="34" charset="0"/>
                <a:sym typeface="Arial"/>
              </a:rPr>
              <a:t>52% full-time, 66% fully online, 78% undergraduates</a:t>
            </a:r>
          </a:p>
          <a:p>
            <a:pPr marL="342900" indent="-380990">
              <a:spcAft>
                <a:spcPts val="600"/>
              </a:spcAft>
              <a:buFont typeface="Arial" panose="020B0604020202020204" pitchFamily="34" charset="0"/>
              <a:buChar char="•"/>
            </a:pPr>
            <a:r>
              <a:rPr lang="en-AU" sz="2300" dirty="0">
                <a:cs typeface="Calibri" panose="020F0502020204030204" pitchFamily="34" charset="0"/>
                <a:sym typeface="Arial"/>
              </a:rPr>
              <a:t>A spread of disciplines, but: 28% teaching &amp; education,       16% allied health &amp; pharmacy, 11% business</a:t>
            </a:r>
          </a:p>
          <a:p>
            <a:pPr marL="342900" indent="-380990">
              <a:spcAft>
                <a:spcPts val="600"/>
              </a:spcAft>
              <a:buFont typeface="Arial" panose="020B0604020202020204" pitchFamily="34" charset="0"/>
              <a:buChar char="•"/>
            </a:pPr>
            <a:r>
              <a:rPr lang="en-AU" sz="2300" dirty="0">
                <a:cs typeface="Calibri" panose="020F0502020204030204" pitchFamily="34" charset="0"/>
                <a:sym typeface="Arial"/>
              </a:rPr>
              <a:t>88% have sought treatment for their mental health</a:t>
            </a:r>
          </a:p>
          <a:p>
            <a:pPr marL="342900" indent="-380990">
              <a:spcAft>
                <a:spcPts val="600"/>
              </a:spcAft>
              <a:buFont typeface="Arial" panose="020B0604020202020204" pitchFamily="34" charset="0"/>
              <a:buChar char="•"/>
            </a:pPr>
            <a:r>
              <a:rPr lang="en-AU" sz="2300" dirty="0">
                <a:cs typeface="Calibri" panose="020F0502020204030204" pitchFamily="34" charset="0"/>
                <a:sym typeface="Arial"/>
              </a:rPr>
              <a:t>83% have a formal diagnosis</a:t>
            </a:r>
          </a:p>
          <a:p>
            <a:pPr marL="342900" indent="-380990">
              <a:spcAft>
                <a:spcPts val="600"/>
              </a:spcAft>
              <a:buFont typeface="Arial" panose="020B0604020202020204" pitchFamily="34" charset="0"/>
              <a:buChar char="•"/>
            </a:pPr>
            <a:r>
              <a:rPr lang="en-AU" sz="2300" dirty="0">
                <a:cs typeface="Calibri" panose="020F0502020204030204" pitchFamily="34" charset="0"/>
                <a:sym typeface="Arial"/>
              </a:rPr>
              <a:t>Main issues identified are </a:t>
            </a:r>
            <a:r>
              <a:rPr lang="en-AU" sz="2300" b="1" dirty="0">
                <a:cs typeface="Calibri" panose="020F0502020204030204" pitchFamily="34" charset="0"/>
                <a:sym typeface="Arial"/>
              </a:rPr>
              <a:t>anxiety and depression</a:t>
            </a:r>
          </a:p>
          <a:p>
            <a:r>
              <a:rPr lang="en-AU" sz="14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050" name="Picture 2" descr="An illustration of a diverse group of people.">
            <a:extLst>
              <a:ext uri="{FF2B5EF4-FFF2-40B4-BE49-F238E27FC236}">
                <a16:creationId xmlns:a16="http://schemas.microsoft.com/office/drawing/2014/main" id="{02BCEA40-FEC6-E749-91CE-DE734A889E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15250" y="2082888"/>
            <a:ext cx="3250607" cy="3250607"/>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7161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511175" y="484259"/>
            <a:ext cx="10957593" cy="1000685"/>
          </a:xfrm>
        </p:spPr>
        <p:txBody>
          <a:bodyPr/>
          <a:lstStyle/>
          <a:p>
            <a:r>
              <a:rPr lang="en-US" dirty="0"/>
              <a:t>Method</a:t>
            </a:r>
          </a:p>
        </p:txBody>
      </p:sp>
      <p:sp>
        <p:nvSpPr>
          <p:cNvPr id="4" name="Title 6">
            <a:extLst>
              <a:ext uri="{FF2B5EF4-FFF2-40B4-BE49-F238E27FC236}">
                <a16:creationId xmlns:a16="http://schemas.microsoft.com/office/drawing/2014/main" id="{90A027C5-5CDA-AE44-96E5-605117A55CC1}"/>
              </a:ext>
            </a:extLst>
          </p:cNvPr>
          <p:cNvSpPr>
            <a:spLocks noGrp="1"/>
          </p:cNvSpPr>
          <p:nvPr>
            <p:ph type="body" idx="1"/>
          </p:nvPr>
        </p:nvSpPr>
        <p:spPr>
          <a:xfrm>
            <a:off x="511175" y="1140347"/>
            <a:ext cx="10351080" cy="3829050"/>
          </a:xfrm>
        </p:spPr>
        <p:txBody>
          <a:bodyPr/>
          <a:lstStyle/>
          <a:p>
            <a:pPr marL="380990" indent="-380990">
              <a:lnSpc>
                <a:spcPct val="100000"/>
              </a:lnSpc>
              <a:spcAft>
                <a:spcPts val="600"/>
              </a:spcAft>
              <a:buFont typeface="Arial" panose="020B0604020202020204" pitchFamily="34" charset="0"/>
              <a:buChar char="•"/>
            </a:pPr>
            <a:r>
              <a:rPr lang="en-AU" sz="2400" dirty="0">
                <a:solidFill>
                  <a:schemeClr val="tx1"/>
                </a:solidFill>
                <a:latin typeface="+mn-lt"/>
                <a:cs typeface="Calibri" panose="020F0502020204030204" pitchFamily="34" charset="0"/>
              </a:rPr>
              <a:t>All current online Charles Sturt University students were invited</a:t>
            </a:r>
          </a:p>
          <a:p>
            <a:pPr marL="380990" indent="-380990">
              <a:lnSpc>
                <a:spcPct val="100000"/>
              </a:lnSpc>
              <a:spcAft>
                <a:spcPts val="600"/>
              </a:spcAft>
              <a:buFont typeface="Arial" panose="020B0604020202020204" pitchFamily="34" charset="0"/>
              <a:buChar char="•"/>
            </a:pPr>
            <a:r>
              <a:rPr lang="en-AU" sz="2400" dirty="0">
                <a:solidFill>
                  <a:schemeClr val="tx1"/>
                </a:solidFill>
                <a:latin typeface="+mn-lt"/>
                <a:cs typeface="Calibri" panose="020F0502020204030204" pitchFamily="34" charset="0"/>
              </a:rPr>
              <a:t>Mixed methods: survey and semi-structured interviews </a:t>
            </a:r>
          </a:p>
          <a:p>
            <a:pPr marL="380990" indent="-380990">
              <a:lnSpc>
                <a:spcPct val="100000"/>
              </a:lnSpc>
              <a:spcAft>
                <a:spcPts val="600"/>
              </a:spcAft>
              <a:buFont typeface="Arial" panose="020B0604020202020204" pitchFamily="34" charset="0"/>
              <a:buChar char="•"/>
            </a:pPr>
            <a:r>
              <a:rPr lang="en-AU" sz="2400" dirty="0">
                <a:solidFill>
                  <a:schemeClr val="tx1"/>
                </a:solidFill>
                <a:latin typeface="+mn-lt"/>
                <a:cs typeface="Calibri" panose="020F0502020204030204" pitchFamily="34" charset="0"/>
              </a:rPr>
              <a:t>The online survey included:</a:t>
            </a:r>
          </a:p>
          <a:p>
            <a:pPr marL="990575" lvl="1" indent="-380990">
              <a:lnSpc>
                <a:spcPct val="100000"/>
              </a:lnSpc>
              <a:spcBef>
                <a:spcPts val="0"/>
              </a:spcBef>
              <a:spcAft>
                <a:spcPts val="600"/>
              </a:spcAft>
              <a:buFont typeface="Arial" panose="020B0604020202020204" pitchFamily="34" charset="0"/>
              <a:buChar char="•"/>
            </a:pPr>
            <a:r>
              <a:rPr lang="en-AU" sz="2400" dirty="0">
                <a:solidFill>
                  <a:schemeClr val="tx1"/>
                </a:solidFill>
                <a:latin typeface="+mn-lt"/>
                <a:cs typeface="Calibri" panose="020F0502020204030204" pitchFamily="34" charset="0"/>
              </a:rPr>
              <a:t>demographic questions </a:t>
            </a:r>
          </a:p>
          <a:p>
            <a:pPr marL="990575" lvl="1" indent="-380990">
              <a:lnSpc>
                <a:spcPct val="100000"/>
              </a:lnSpc>
              <a:spcBef>
                <a:spcPts val="0"/>
              </a:spcBef>
              <a:spcAft>
                <a:spcPts val="600"/>
              </a:spcAft>
              <a:buFont typeface="Arial" panose="020B0604020202020204" pitchFamily="34" charset="0"/>
              <a:buChar char="•"/>
            </a:pPr>
            <a:r>
              <a:rPr lang="en-AU" sz="2400" dirty="0">
                <a:solidFill>
                  <a:schemeClr val="tx1"/>
                </a:solidFill>
                <a:latin typeface="+mn-lt"/>
                <a:cs typeface="Calibri" panose="020F0502020204030204" pitchFamily="34" charset="0"/>
              </a:rPr>
              <a:t>the K-10 scale (a general measure of psychological distress)</a:t>
            </a:r>
          </a:p>
          <a:p>
            <a:pPr marL="990575" lvl="1" indent="-380990">
              <a:lnSpc>
                <a:spcPct val="100000"/>
              </a:lnSpc>
              <a:spcBef>
                <a:spcPts val="0"/>
              </a:spcBef>
              <a:spcAft>
                <a:spcPts val="600"/>
              </a:spcAft>
              <a:buFont typeface="Arial" panose="020B0604020202020204" pitchFamily="34" charset="0"/>
              <a:buChar char="•"/>
            </a:pPr>
            <a:r>
              <a:rPr lang="en-AU" sz="2400" dirty="0">
                <a:solidFill>
                  <a:schemeClr val="tx1"/>
                </a:solidFill>
                <a:latin typeface="+mn-lt"/>
                <a:cs typeface="Calibri" panose="020F0502020204030204" pitchFamily="34" charset="0"/>
              </a:rPr>
              <a:t>A range of open-ended questions </a:t>
            </a:r>
          </a:p>
          <a:p>
            <a:pPr marL="380990" indent="-380990">
              <a:lnSpc>
                <a:spcPct val="100000"/>
              </a:lnSpc>
              <a:spcAft>
                <a:spcPts val="600"/>
              </a:spcAft>
              <a:buFont typeface="Arial" panose="020B0604020202020204" pitchFamily="34" charset="0"/>
              <a:buChar char="•"/>
            </a:pPr>
            <a:r>
              <a:rPr lang="en-AU" sz="2400" dirty="0">
                <a:solidFill>
                  <a:schemeClr val="tx1"/>
                </a:solidFill>
                <a:latin typeface="+mn-lt"/>
                <a:cs typeface="Calibri" panose="020F0502020204030204" pitchFamily="34" charset="0"/>
              </a:rPr>
              <a:t>Semi-structured interviews explored and captured individual students’ experiences in further depth</a:t>
            </a:r>
          </a:p>
          <a:p>
            <a:endParaRPr lang="en-AU" sz="2400" kern="100" dirty="0">
              <a:solidFill>
                <a:schemeClr val="tx1"/>
              </a:solidFill>
              <a:effectLst/>
              <a:latin typeface="+mn-lt"/>
              <a:ea typeface="Calibri" panose="020F0502020204030204" pitchFamily="34" charset="0"/>
              <a:cs typeface="Times New Roman" panose="02020603050405020304" pitchFamily="18" charset="0"/>
            </a:endParaRPr>
          </a:p>
        </p:txBody>
      </p:sp>
      <p:pic>
        <p:nvPicPr>
          <p:cNvPr id="7170" name="Picture 2">
            <a:extLst>
              <a:ext uri="{FF2B5EF4-FFF2-40B4-BE49-F238E27FC236}">
                <a16:creationId xmlns:a16="http://schemas.microsoft.com/office/drawing/2014/main" id="{5F80773A-2C92-0E45-A3F2-BBE07EB9D93A}"/>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4907" b="97236" l="4579" r="94031">
                        <a14:foregroundMark x1="24366" y1="8086" x2="35650" y2="5874"/>
                        <a14:foregroundMark x1="35650" y1="5874" x2="42110" y2="15826"/>
                        <a14:foregroundMark x1="42110" y1="15826" x2="36468" y2="42916"/>
                        <a14:foregroundMark x1="36468" y1="42916" x2="24203" y2="47547"/>
                        <a14:foregroundMark x1="24203" y1="47547" x2="12428" y2="42433"/>
                        <a14:foregroundMark x1="12428" y1="42433" x2="4906" y2="34900"/>
                        <a14:foregroundMark x1="4906" y1="34900" x2="5478" y2="32896"/>
                        <a14:foregroundMark x1="16271" y1="27021" x2="55356" y2="30062"/>
                        <a14:foregroundMark x1="55356" y1="30062" x2="57563" y2="30961"/>
                        <a14:foregroundMark x1="47670" y1="14720" x2="53066" y2="25017"/>
                        <a14:foregroundMark x1="53066" y1="25017" x2="50859" y2="44713"/>
                        <a14:foregroundMark x1="34832" y1="4907" x2="45298" y2="5390"/>
                        <a14:foregroundMark x1="90924" y1="92398" x2="88062" y2="93366"/>
                        <a14:foregroundMark x1="94195" y1="92398" x2="94195" y2="92398"/>
                        <a14:foregroundMark x1="87735" y1="97305" x2="87735" y2="97305"/>
                      </a14:backgroundRemoval>
                    </a14:imgEffect>
                  </a14:imgLayer>
                </a14:imgProps>
              </a:ext>
              <a:ext uri="{28A0092B-C50C-407E-A947-70E740481C1C}">
                <a14:useLocalDpi xmlns:a14="http://schemas.microsoft.com/office/drawing/2010/main"/>
              </a:ext>
            </a:extLst>
          </a:blip>
          <a:srcRect/>
          <a:stretch/>
        </p:blipFill>
        <p:spPr bwMode="auto">
          <a:xfrm>
            <a:off x="9519476" y="1484944"/>
            <a:ext cx="2050223"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5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817F-6532-1548-905D-5B55BD72A234}"/>
              </a:ext>
            </a:extLst>
          </p:cNvPr>
          <p:cNvSpPr>
            <a:spLocks noGrp="1"/>
          </p:cNvSpPr>
          <p:nvPr>
            <p:ph type="title"/>
          </p:nvPr>
        </p:nvSpPr>
        <p:spPr>
          <a:xfrm>
            <a:off x="511175" y="484259"/>
            <a:ext cx="10957593" cy="1000685"/>
          </a:xfrm>
        </p:spPr>
        <p:txBody>
          <a:bodyPr/>
          <a:lstStyle/>
          <a:p>
            <a:r>
              <a:rPr lang="en-US" dirty="0"/>
              <a:t>What did we ask about?</a:t>
            </a:r>
          </a:p>
        </p:txBody>
      </p:sp>
      <p:sp>
        <p:nvSpPr>
          <p:cNvPr id="4" name="Title 6">
            <a:extLst>
              <a:ext uri="{FF2B5EF4-FFF2-40B4-BE49-F238E27FC236}">
                <a16:creationId xmlns:a16="http://schemas.microsoft.com/office/drawing/2014/main" id="{90A027C5-5CDA-AE44-96E5-605117A55CC1}"/>
              </a:ext>
            </a:extLst>
          </p:cNvPr>
          <p:cNvSpPr>
            <a:spLocks noGrp="1"/>
          </p:cNvSpPr>
          <p:nvPr>
            <p:ph type="body" idx="1"/>
          </p:nvPr>
        </p:nvSpPr>
        <p:spPr>
          <a:xfrm>
            <a:off x="511175" y="1113947"/>
            <a:ext cx="8840788" cy="3829050"/>
          </a:xfrm>
        </p:spPr>
        <p:txBody>
          <a:bodyPr/>
          <a:lstStyle/>
          <a:p>
            <a:pPr>
              <a:spcAft>
                <a:spcPts val="600"/>
              </a:spcAft>
            </a:pPr>
            <a:r>
              <a:rPr lang="en-AU" sz="2400" kern="100" dirty="0">
                <a:effectLst/>
                <a:latin typeface="+mn-lt"/>
                <a:ea typeface="Calibri" panose="020F0502020204030204" pitchFamily="34" charset="0"/>
                <a:cs typeface="Times New Roman" panose="02020603050405020304" pitchFamily="18" charset="0"/>
              </a:rPr>
              <a:t>Their experience studying while living with a mental illness</a:t>
            </a:r>
          </a:p>
          <a:p>
            <a:pPr>
              <a:spcAft>
                <a:spcPts val="600"/>
              </a:spcAft>
            </a:pPr>
            <a:r>
              <a:rPr lang="en-AU" sz="2400" kern="100" dirty="0">
                <a:effectLst/>
                <a:latin typeface="+mn-lt"/>
                <a:ea typeface="Calibri" panose="020F0502020204030204" pitchFamily="34" charset="0"/>
                <a:cs typeface="Times New Roman" panose="02020603050405020304" pitchFamily="18" charset="0"/>
              </a:rPr>
              <a:t>If they let their lecturers or the university know</a:t>
            </a:r>
          </a:p>
          <a:p>
            <a:pPr>
              <a:spcAft>
                <a:spcPts val="600"/>
              </a:spcAft>
            </a:pPr>
            <a:r>
              <a:rPr lang="en-AU" sz="2400" kern="100" dirty="0">
                <a:latin typeface="+mn-lt"/>
                <a:ea typeface="Calibri" panose="020F0502020204030204" pitchFamily="34" charset="0"/>
                <a:cs typeface="Times New Roman" panose="02020603050405020304" pitchFamily="18" charset="0"/>
              </a:rPr>
              <a:t>If and how they seek support</a:t>
            </a:r>
            <a:endParaRPr lang="en-AU" sz="2400" kern="100" dirty="0">
              <a:effectLst/>
              <a:latin typeface="+mn-lt"/>
              <a:ea typeface="Calibri" panose="020F0502020204030204" pitchFamily="34" charset="0"/>
              <a:cs typeface="Times New Roman" panose="02020603050405020304" pitchFamily="18" charset="0"/>
            </a:endParaRPr>
          </a:p>
          <a:p>
            <a:pPr>
              <a:spcAft>
                <a:spcPts val="600"/>
              </a:spcAft>
            </a:pPr>
            <a:r>
              <a:rPr lang="en-AU" sz="2400" kern="100" dirty="0">
                <a:latin typeface="+mn-lt"/>
                <a:ea typeface="Calibri" panose="020F0502020204030204" pitchFamily="34" charset="0"/>
                <a:cs typeface="Times New Roman" panose="02020603050405020304" pitchFamily="18" charset="0"/>
              </a:rPr>
              <a:t>What sort of accommodations were given or asked for</a:t>
            </a:r>
            <a:endParaRPr lang="en-AU" sz="2400" kern="100" dirty="0">
              <a:effectLst/>
              <a:latin typeface="+mn-lt"/>
              <a:ea typeface="Calibri" panose="020F0502020204030204" pitchFamily="34" charset="0"/>
              <a:cs typeface="Times New Roman" panose="02020603050405020304" pitchFamily="18" charset="0"/>
            </a:endParaRPr>
          </a:p>
          <a:p>
            <a:pPr>
              <a:spcAft>
                <a:spcPts val="600"/>
              </a:spcAft>
            </a:pPr>
            <a:r>
              <a:rPr lang="en-AU" sz="2400" kern="100" dirty="0">
                <a:latin typeface="+mn-lt"/>
                <a:ea typeface="Calibri" panose="020F0502020204030204" pitchFamily="34" charset="0"/>
                <a:cs typeface="Times New Roman" panose="02020603050405020304" pitchFamily="18" charset="0"/>
              </a:rPr>
              <a:t>The difficulties and benefits of online study while living with  a mental illness</a:t>
            </a:r>
          </a:p>
          <a:p>
            <a:pPr>
              <a:spcAft>
                <a:spcPts val="600"/>
              </a:spcAft>
            </a:pPr>
            <a:r>
              <a:rPr lang="en-AU" sz="2400" kern="100" dirty="0">
                <a:latin typeface="+mn-lt"/>
                <a:ea typeface="Calibri" panose="020F0502020204030204" pitchFamily="34" charset="0"/>
                <a:cs typeface="Times New Roman" panose="02020603050405020304" pitchFamily="18" charset="0"/>
              </a:rPr>
              <a:t>What learning or teaching approaches helped them succeed</a:t>
            </a:r>
          </a:p>
          <a:p>
            <a:pPr>
              <a:spcAft>
                <a:spcPts val="600"/>
              </a:spcAft>
            </a:pPr>
            <a:r>
              <a:rPr lang="en-AU" sz="2400" kern="100" dirty="0">
                <a:latin typeface="+mn-lt"/>
                <a:ea typeface="Calibri" panose="020F0502020204030204" pitchFamily="34" charset="0"/>
                <a:cs typeface="Times New Roman" panose="02020603050405020304" pitchFamily="18" charset="0"/>
              </a:rPr>
              <a:t>What types of assessments were difficult or caused anxiety</a:t>
            </a:r>
          </a:p>
          <a:p>
            <a:pPr>
              <a:spcAft>
                <a:spcPts val="600"/>
              </a:spcAft>
            </a:pPr>
            <a:r>
              <a:rPr lang="en-AU" sz="2400" kern="100" dirty="0">
                <a:latin typeface="+mn-lt"/>
                <a:ea typeface="Calibri" panose="020F0502020204030204" pitchFamily="34" charset="0"/>
                <a:cs typeface="Times New Roman" panose="02020603050405020304" pitchFamily="18" charset="0"/>
              </a:rPr>
              <a:t>What would they like to see improve in their online subjects</a:t>
            </a:r>
          </a:p>
          <a:p>
            <a:endParaRPr lang="en-AU" sz="2400" kern="100" dirty="0">
              <a:latin typeface="+mn-lt"/>
              <a:ea typeface="Calibri" panose="020F0502020204030204" pitchFamily="34" charset="0"/>
              <a:cs typeface="Times New Roman" panose="02020603050405020304" pitchFamily="18" charset="0"/>
            </a:endParaRPr>
          </a:p>
          <a:p>
            <a:endParaRPr lang="en-AU" sz="2400" kern="100" dirty="0">
              <a:latin typeface="+mn-lt"/>
              <a:ea typeface="Calibri" panose="020F0502020204030204" pitchFamily="34" charset="0"/>
              <a:cs typeface="Times New Roman" panose="02020603050405020304" pitchFamily="18" charset="0"/>
            </a:endParaRPr>
          </a:p>
          <a:p>
            <a:endParaRPr lang="en-AU" sz="2400" kern="100" dirty="0">
              <a:effectLst/>
              <a:latin typeface="+mn-lt"/>
              <a:ea typeface="Calibri" panose="020F0502020204030204" pitchFamily="34" charset="0"/>
              <a:cs typeface="Times New Roman" panose="02020603050405020304" pitchFamily="18" charset="0"/>
            </a:endParaRPr>
          </a:p>
          <a:p>
            <a:endParaRPr lang="en-AU" sz="2400" kern="100" dirty="0">
              <a:effectLst/>
              <a:latin typeface="+mn-lt"/>
              <a:ea typeface="Calibri" panose="020F0502020204030204" pitchFamily="34" charset="0"/>
              <a:cs typeface="Times New Roman" panose="02020603050405020304" pitchFamily="18" charset="0"/>
            </a:endParaRPr>
          </a:p>
        </p:txBody>
      </p:sp>
      <p:pic>
        <p:nvPicPr>
          <p:cNvPr id="6146" name="Picture 2" descr="How to ask a friend if they're okay | Friendships | ReachOut Australia">
            <a:extLst>
              <a:ext uri="{FF2B5EF4-FFF2-40B4-BE49-F238E27FC236}">
                <a16:creationId xmlns:a16="http://schemas.microsoft.com/office/drawing/2014/main" id="{195A0640-E99B-6541-826C-C9D82DB6E15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385300" y="1228725"/>
            <a:ext cx="2667000" cy="359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17294"/>
      </p:ext>
    </p:extLst>
  </p:cSld>
  <p:clrMapOvr>
    <a:masterClrMapping/>
  </p:clrMapOvr>
</p:sld>
</file>

<file path=ppt/theme/theme1.xml><?xml version="1.0" encoding="utf-8"?>
<a:theme xmlns:a="http://schemas.openxmlformats.org/drawingml/2006/main" name="2_Office Theme">
  <a:themeElements>
    <a:clrScheme name="ADCET">
      <a:dk1>
        <a:srgbClr val="000000"/>
      </a:dk1>
      <a:lt1>
        <a:srgbClr val="FFFFFF"/>
      </a:lt1>
      <a:dk2>
        <a:srgbClr val="323232"/>
      </a:dk2>
      <a:lt2>
        <a:srgbClr val="B2B2B2"/>
      </a:lt2>
      <a:accent1>
        <a:srgbClr val="0089A8"/>
      </a:accent1>
      <a:accent2>
        <a:srgbClr val="00B7E0"/>
      </a:accent2>
      <a:accent3>
        <a:srgbClr val="000000"/>
      </a:accent3>
      <a:accent4>
        <a:srgbClr val="A5A5A5"/>
      </a:accent4>
      <a:accent5>
        <a:srgbClr val="53DFFF"/>
      </a:accent5>
      <a:accent6>
        <a:srgbClr val="8CEAFE"/>
      </a:accent6>
      <a:hlink>
        <a:srgbClr val="00B7E0"/>
      </a:hlink>
      <a:folHlink>
        <a:srgbClr val="00B7E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3" ma:contentTypeDescription="Create a new document." ma:contentTypeScope="" ma:versionID="0102e17739e9ada5fd068af298699220">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26b463508315ee9b7d9eb8427db6bc5b"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C6FD4B-CD11-4F8B-A0B8-4D8043A97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B4A057-D1D1-41A5-A0F9-4BCA4BF09A0C}">
  <ds:schemaRefs>
    <ds:schemaRef ds:uri="43435717-49c9-4489-9470-c7c98d62699d"/>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elements/1.1/"/>
    <ds:schemaRef ds:uri="http://purl.org/dc/dcmitype/"/>
    <ds:schemaRef ds:uri="http://schemas.microsoft.com/office/infopath/2007/PartnerControls"/>
    <ds:schemaRef ds:uri="242681ae-e6e2-4ee6-90fd-f2c0d11c7b09"/>
    <ds:schemaRef ds:uri="http://www.w3.org/XML/1998/namespace"/>
  </ds:schemaRefs>
</ds:datastoreItem>
</file>

<file path=customXml/itemProps3.xml><?xml version="1.0" encoding="utf-8"?>
<ds:datastoreItem xmlns:ds="http://schemas.openxmlformats.org/officeDocument/2006/customXml" ds:itemID="{E633E022-EC21-417D-82F4-D1FA1D53AB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656</TotalTime>
  <Words>1202</Words>
  <Application>Microsoft Office PowerPoint</Application>
  <PresentationFormat>Widescreen</PresentationFormat>
  <Paragraphs>112</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Arial,Sans-Serif</vt:lpstr>
      <vt:lpstr>Calibri</vt:lpstr>
      <vt:lpstr>2_Office Theme</vt:lpstr>
      <vt:lpstr>UDL for online students with mental health conditions</vt:lpstr>
      <vt:lpstr>About this session</vt:lpstr>
      <vt:lpstr>Acknowledgement to traditional custodians</vt:lpstr>
      <vt:lpstr>What we’ll be covering</vt:lpstr>
      <vt:lpstr>Background</vt:lpstr>
      <vt:lpstr>Research questions</vt:lpstr>
      <vt:lpstr>Participants</vt:lpstr>
      <vt:lpstr>Method</vt:lpstr>
      <vt:lpstr>What did we ask about?</vt:lpstr>
      <vt:lpstr>What learning and teaching approaches helped?</vt:lpstr>
      <vt:lpstr>What learning and teaching approaches helped?</vt:lpstr>
      <vt:lpstr>Informing UDL approaches from these findings</vt:lpstr>
      <vt:lpstr>Informing UDL approaches from these findings</vt:lpstr>
      <vt:lpstr>Conclusions and takeaways</vt:lpstr>
      <vt:lpstr>Contacts</vt:lpstr>
      <vt:lpstr>Q &amp; 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Duncan</dc:creator>
  <cp:lastModifiedBy>Kylie Geard</cp:lastModifiedBy>
  <cp:revision>28</cp:revision>
  <dcterms:created xsi:type="dcterms:W3CDTF">2021-04-07T23:16:07Z</dcterms:created>
  <dcterms:modified xsi:type="dcterms:W3CDTF">2023-09-01T03:17:22Z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2021-04-07T23:16:08Z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c86f6691-0e77-4151-be4b-70a846ccf7ed</vt:lpwstr>
  </property>
  <property fmtid="{D5CDD505-2E9C-101B-9397-08002B2CF9AE}" pid="8" name="MSIP_Label_51a6c3db-1667-4f49-995a-8b9973972958_ContentBits">
    <vt:lpwstr>0</vt:lpwstr>
  </property>
  <property fmtid="{D5CDD505-2E9C-101B-9397-08002B2CF9AE}" pid="9" name="ContentTypeId">
    <vt:lpwstr>0x010100595E3D60D9E6E04A88E6C46A8F8E80F5</vt:lpwstr>
  </property>
  <property fmtid="{D5CDD505-2E9C-101B-9397-08002B2CF9AE}" pid="10" name="MediaServiceImageTags">
    <vt:lpwstr/>
  </property>
</Properties>
</file>