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66" r:id="rId6"/>
  </p:sldMasterIdLst>
  <p:notesMasterIdLst>
    <p:notesMasterId r:id="rId33"/>
  </p:notesMasterIdLst>
  <p:handoutMasterIdLst>
    <p:handoutMasterId r:id="rId34"/>
  </p:handoutMasterIdLst>
  <p:sldIdLst>
    <p:sldId id="2281" r:id="rId7"/>
    <p:sldId id="2180" r:id="rId8"/>
    <p:sldId id="2090" r:id="rId9"/>
    <p:sldId id="2317" r:id="rId10"/>
    <p:sldId id="2235" r:id="rId11"/>
    <p:sldId id="2267" r:id="rId12"/>
    <p:sldId id="2318" r:id="rId13"/>
    <p:sldId id="2220" r:id="rId14"/>
    <p:sldId id="2302" r:id="rId15"/>
    <p:sldId id="2163" r:id="rId16"/>
    <p:sldId id="2268" r:id="rId17"/>
    <p:sldId id="2263" r:id="rId18"/>
    <p:sldId id="2269" r:id="rId19"/>
    <p:sldId id="2183" r:id="rId20"/>
    <p:sldId id="2270" r:id="rId21"/>
    <p:sldId id="2271" r:id="rId22"/>
    <p:sldId id="2224" r:id="rId23"/>
    <p:sldId id="2225" r:id="rId24"/>
    <p:sldId id="439" r:id="rId25"/>
    <p:sldId id="2221" r:id="rId26"/>
    <p:sldId id="2342" r:id="rId27"/>
    <p:sldId id="335" r:id="rId28"/>
    <p:sldId id="2349" r:id="rId29"/>
    <p:sldId id="2350" r:id="rId30"/>
    <p:sldId id="2223" r:id="rId31"/>
    <p:sldId id="2261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-IT Program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0" autoAdjust="0"/>
    <p:restoredTop sz="93609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6" y="49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20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Geard" userId="b930dff3-5db0-4b18-9d4c-f929b90677dc" providerId="ADAL" clId="{195BD8AC-ED24-4621-AFE0-89E5B89703B4}"/>
    <pc:docChg chg="modSld">
      <pc:chgData name="Kylie Geard" userId="b930dff3-5db0-4b18-9d4c-f929b90677dc" providerId="ADAL" clId="{195BD8AC-ED24-4621-AFE0-89E5B89703B4}" dt="2023-09-16T14:03:39.731" v="26" actId="13244"/>
      <pc:docMkLst>
        <pc:docMk/>
      </pc:docMkLst>
      <pc:sldChg chg="modSp mod">
        <pc:chgData name="Kylie Geard" userId="b930dff3-5db0-4b18-9d4c-f929b90677dc" providerId="ADAL" clId="{195BD8AC-ED24-4621-AFE0-89E5B89703B4}" dt="2023-09-16T14:03:10.090" v="21" actId="13244"/>
        <pc:sldMkLst>
          <pc:docMk/>
          <pc:sldMk cId="1803502216" sldId="335"/>
        </pc:sldMkLst>
        <pc:spChg chg="ord">
          <ac:chgData name="Kylie Geard" userId="b930dff3-5db0-4b18-9d4c-f929b90677dc" providerId="ADAL" clId="{195BD8AC-ED24-4621-AFE0-89E5B89703B4}" dt="2023-09-16T14:03:10.090" v="21" actId="13244"/>
          <ac:spMkLst>
            <pc:docMk/>
            <pc:sldMk cId="1803502216" sldId="335"/>
            <ac:spMk id="3" creationId="{00000000-0000-0000-0000-000000000000}"/>
          </ac:spMkLst>
        </pc:spChg>
      </pc:sldChg>
      <pc:sldChg chg="modSp mod">
        <pc:chgData name="Kylie Geard" userId="b930dff3-5db0-4b18-9d4c-f929b90677dc" providerId="ADAL" clId="{195BD8AC-ED24-4621-AFE0-89E5B89703B4}" dt="2023-09-16T13:57:23.198" v="0" actId="13244"/>
        <pc:sldMkLst>
          <pc:docMk/>
          <pc:sldMk cId="1067178228" sldId="2090"/>
        </pc:sldMkLst>
        <pc:spChg chg="ord">
          <ac:chgData name="Kylie Geard" userId="b930dff3-5db0-4b18-9d4c-f929b90677dc" providerId="ADAL" clId="{195BD8AC-ED24-4621-AFE0-89E5B89703B4}" dt="2023-09-16T13:57:23.198" v="0" actId="13244"/>
          <ac:spMkLst>
            <pc:docMk/>
            <pc:sldMk cId="1067178228" sldId="2090"/>
            <ac:spMk id="3" creationId="{00000000-0000-0000-0000-000000000000}"/>
          </ac:spMkLst>
        </pc:spChg>
      </pc:sldChg>
      <pc:sldChg chg="modSp mod">
        <pc:chgData name="Kylie Geard" userId="b930dff3-5db0-4b18-9d4c-f929b90677dc" providerId="ADAL" clId="{195BD8AC-ED24-4621-AFE0-89E5B89703B4}" dt="2023-09-16T13:59:00.514" v="6" actId="13244"/>
        <pc:sldMkLst>
          <pc:docMk/>
          <pc:sldMk cId="1252984477" sldId="2183"/>
        </pc:sldMkLst>
        <pc:spChg chg="ord">
          <ac:chgData name="Kylie Geard" userId="b930dff3-5db0-4b18-9d4c-f929b90677dc" providerId="ADAL" clId="{195BD8AC-ED24-4621-AFE0-89E5B89703B4}" dt="2023-09-16T13:59:00.514" v="6" actId="13244"/>
          <ac:spMkLst>
            <pc:docMk/>
            <pc:sldMk cId="1252984477" sldId="2183"/>
            <ac:spMk id="9" creationId="{C57BC30D-5ACB-164E-A6EF-9B08264348B2}"/>
          </ac:spMkLst>
        </pc:spChg>
      </pc:sldChg>
      <pc:sldChg chg="modSp mod">
        <pc:chgData name="Kylie Geard" userId="b930dff3-5db0-4b18-9d4c-f929b90677dc" providerId="ADAL" clId="{195BD8AC-ED24-4621-AFE0-89E5B89703B4}" dt="2023-09-16T13:58:32.659" v="3" actId="13244"/>
        <pc:sldMkLst>
          <pc:docMk/>
          <pc:sldMk cId="2949959099" sldId="2220"/>
        </pc:sldMkLst>
        <pc:spChg chg="ord">
          <ac:chgData name="Kylie Geard" userId="b930dff3-5db0-4b18-9d4c-f929b90677dc" providerId="ADAL" clId="{195BD8AC-ED24-4621-AFE0-89E5B89703B4}" dt="2023-09-16T13:58:32.659" v="3" actId="13244"/>
          <ac:spMkLst>
            <pc:docMk/>
            <pc:sldMk cId="2949959099" sldId="2220"/>
            <ac:spMk id="3" creationId="{87280024-CC53-C54C-8F6B-D2773AF886E7}"/>
          </ac:spMkLst>
        </pc:spChg>
      </pc:sldChg>
      <pc:sldChg chg="modSp mod">
        <pc:chgData name="Kylie Geard" userId="b930dff3-5db0-4b18-9d4c-f929b90677dc" providerId="ADAL" clId="{195BD8AC-ED24-4621-AFE0-89E5B89703B4}" dt="2023-09-16T14:02:44.731" v="20" actId="13244"/>
        <pc:sldMkLst>
          <pc:docMk/>
          <pc:sldMk cId="1996159037" sldId="2221"/>
        </pc:sldMkLst>
        <pc:spChg chg="ord">
          <ac:chgData name="Kylie Geard" userId="b930dff3-5db0-4b18-9d4c-f929b90677dc" providerId="ADAL" clId="{195BD8AC-ED24-4621-AFE0-89E5B89703B4}" dt="2023-09-16T14:01:53.581" v="16" actId="13244"/>
          <ac:spMkLst>
            <pc:docMk/>
            <pc:sldMk cId="1996159037" sldId="2221"/>
            <ac:spMk id="4" creationId="{C76DF21A-26B8-5E48-97DD-2E9E58D43387}"/>
          </ac:spMkLst>
        </pc:spChg>
        <pc:spChg chg="ord">
          <ac:chgData name="Kylie Geard" userId="b930dff3-5db0-4b18-9d4c-f929b90677dc" providerId="ADAL" clId="{195BD8AC-ED24-4621-AFE0-89E5B89703B4}" dt="2023-09-16T14:02:33.075" v="18" actId="13244"/>
          <ac:spMkLst>
            <pc:docMk/>
            <pc:sldMk cId="1996159037" sldId="2221"/>
            <ac:spMk id="9" creationId="{89094B59-9B7C-FD43-8C8F-7EB544F38975}"/>
          </ac:spMkLst>
        </pc:spChg>
        <pc:spChg chg="ord">
          <ac:chgData name="Kylie Geard" userId="b930dff3-5db0-4b18-9d4c-f929b90677dc" providerId="ADAL" clId="{195BD8AC-ED24-4621-AFE0-89E5B89703B4}" dt="2023-09-16T14:02:38.851" v="19" actId="13244"/>
          <ac:spMkLst>
            <pc:docMk/>
            <pc:sldMk cId="1996159037" sldId="2221"/>
            <ac:spMk id="19" creationId="{CF84FA9B-2114-A244-9017-4DD8F1450F14}"/>
          </ac:spMkLst>
        </pc:spChg>
        <pc:spChg chg="ord">
          <ac:chgData name="Kylie Geard" userId="b930dff3-5db0-4b18-9d4c-f929b90677dc" providerId="ADAL" clId="{195BD8AC-ED24-4621-AFE0-89E5B89703B4}" dt="2023-09-16T14:02:19.411" v="17" actId="13244"/>
          <ac:spMkLst>
            <pc:docMk/>
            <pc:sldMk cId="1996159037" sldId="2221"/>
            <ac:spMk id="21" creationId="{A5B6AFBF-A6CF-BD47-880C-C90450FCBFB6}"/>
          </ac:spMkLst>
        </pc:spChg>
        <pc:picChg chg="ord">
          <ac:chgData name="Kylie Geard" userId="b930dff3-5db0-4b18-9d4c-f929b90677dc" providerId="ADAL" clId="{195BD8AC-ED24-4621-AFE0-89E5B89703B4}" dt="2023-09-16T14:02:44.731" v="20" actId="13244"/>
          <ac:picMkLst>
            <pc:docMk/>
            <pc:sldMk cId="1996159037" sldId="2221"/>
            <ac:picMk id="3" creationId="{70197D2F-69EF-C045-BC8C-25616C79D15B}"/>
          </ac:picMkLst>
        </pc:picChg>
        <pc:picChg chg="mod ord">
          <ac:chgData name="Kylie Geard" userId="b930dff3-5db0-4b18-9d4c-f929b90677dc" providerId="ADAL" clId="{195BD8AC-ED24-4621-AFE0-89E5B89703B4}" dt="2023-09-16T14:01:04.273" v="14" actId="962"/>
          <ac:picMkLst>
            <pc:docMk/>
            <pc:sldMk cId="1996159037" sldId="2221"/>
            <ac:picMk id="12" creationId="{7925665C-C23E-B84D-8AFE-1C11C56D814F}"/>
          </ac:picMkLst>
        </pc:picChg>
      </pc:sldChg>
      <pc:sldChg chg="modSp mod">
        <pc:chgData name="Kylie Geard" userId="b930dff3-5db0-4b18-9d4c-f929b90677dc" providerId="ADAL" clId="{195BD8AC-ED24-4621-AFE0-89E5B89703B4}" dt="2023-09-16T14:03:39.731" v="26" actId="13244"/>
        <pc:sldMkLst>
          <pc:docMk/>
          <pc:sldMk cId="1830941680" sldId="2223"/>
        </pc:sldMkLst>
        <pc:spChg chg="ord">
          <ac:chgData name="Kylie Geard" userId="b930dff3-5db0-4b18-9d4c-f929b90677dc" providerId="ADAL" clId="{195BD8AC-ED24-4621-AFE0-89E5B89703B4}" dt="2023-09-16T14:03:39.731" v="26" actId="13244"/>
          <ac:spMkLst>
            <pc:docMk/>
            <pc:sldMk cId="1830941680" sldId="2223"/>
            <ac:spMk id="4" creationId="{DEA9808D-AA55-1E45-A2C8-0CA80B0B5E1A}"/>
          </ac:spMkLst>
        </pc:spChg>
        <pc:spChg chg="ord">
          <ac:chgData name="Kylie Geard" userId="b930dff3-5db0-4b18-9d4c-f929b90677dc" providerId="ADAL" clId="{195BD8AC-ED24-4621-AFE0-89E5B89703B4}" dt="2023-09-16T14:03:35.994" v="25" actId="13244"/>
          <ac:spMkLst>
            <pc:docMk/>
            <pc:sldMk cId="1830941680" sldId="2223"/>
            <ac:spMk id="5" creationId="{309BBFC5-09FB-D740-ADB5-7EDD286E81A1}"/>
          </ac:spMkLst>
        </pc:spChg>
      </pc:sldChg>
      <pc:sldChg chg="modSp mod">
        <pc:chgData name="Kylie Geard" userId="b930dff3-5db0-4b18-9d4c-f929b90677dc" providerId="ADAL" clId="{195BD8AC-ED24-4621-AFE0-89E5B89703B4}" dt="2023-09-16T13:59:53.723" v="9" actId="13244"/>
        <pc:sldMkLst>
          <pc:docMk/>
          <pc:sldMk cId="3056110799" sldId="2224"/>
        </pc:sldMkLst>
        <pc:spChg chg="ord">
          <ac:chgData name="Kylie Geard" userId="b930dff3-5db0-4b18-9d4c-f929b90677dc" providerId="ADAL" clId="{195BD8AC-ED24-4621-AFE0-89E5B89703B4}" dt="2023-09-16T13:59:53.723" v="9" actId="13244"/>
          <ac:spMkLst>
            <pc:docMk/>
            <pc:sldMk cId="3056110799" sldId="2224"/>
            <ac:spMk id="4" creationId="{171A2F93-B3DC-4343-8332-B5B9688C2F27}"/>
          </ac:spMkLst>
        </pc:spChg>
      </pc:sldChg>
      <pc:sldChg chg="modSp mod">
        <pc:chgData name="Kylie Geard" userId="b930dff3-5db0-4b18-9d4c-f929b90677dc" providerId="ADAL" clId="{195BD8AC-ED24-4621-AFE0-89E5B89703B4}" dt="2023-09-16T14:00:05.243" v="10" actId="13244"/>
        <pc:sldMkLst>
          <pc:docMk/>
          <pc:sldMk cId="3995684785" sldId="2225"/>
        </pc:sldMkLst>
        <pc:spChg chg="ord">
          <ac:chgData name="Kylie Geard" userId="b930dff3-5db0-4b18-9d4c-f929b90677dc" providerId="ADAL" clId="{195BD8AC-ED24-4621-AFE0-89E5B89703B4}" dt="2023-09-16T14:00:05.243" v="10" actId="13244"/>
          <ac:spMkLst>
            <pc:docMk/>
            <pc:sldMk cId="3995684785" sldId="2225"/>
            <ac:spMk id="5" creationId="{309BBFC5-09FB-D740-ADB5-7EDD286E81A1}"/>
          </ac:spMkLst>
        </pc:spChg>
      </pc:sldChg>
      <pc:sldChg chg="modSp mod">
        <pc:chgData name="Kylie Geard" userId="b930dff3-5db0-4b18-9d4c-f929b90677dc" providerId="ADAL" clId="{195BD8AC-ED24-4621-AFE0-89E5B89703B4}" dt="2023-09-16T13:58:54.603" v="5" actId="13244"/>
        <pc:sldMkLst>
          <pc:docMk/>
          <pc:sldMk cId="2903091405" sldId="2269"/>
        </pc:sldMkLst>
        <pc:spChg chg="ord">
          <ac:chgData name="Kylie Geard" userId="b930dff3-5db0-4b18-9d4c-f929b90677dc" providerId="ADAL" clId="{195BD8AC-ED24-4621-AFE0-89E5B89703B4}" dt="2023-09-16T13:58:54.603" v="5" actId="13244"/>
          <ac:spMkLst>
            <pc:docMk/>
            <pc:sldMk cId="2903091405" sldId="2269"/>
            <ac:spMk id="9" creationId="{C57BC30D-5ACB-164E-A6EF-9B08264348B2}"/>
          </ac:spMkLst>
        </pc:spChg>
      </pc:sldChg>
      <pc:sldChg chg="modSp mod">
        <pc:chgData name="Kylie Geard" userId="b930dff3-5db0-4b18-9d4c-f929b90677dc" providerId="ADAL" clId="{195BD8AC-ED24-4621-AFE0-89E5B89703B4}" dt="2023-09-16T13:59:16.931" v="7" actId="13244"/>
        <pc:sldMkLst>
          <pc:docMk/>
          <pc:sldMk cId="2939071430" sldId="2270"/>
        </pc:sldMkLst>
        <pc:picChg chg="ord">
          <ac:chgData name="Kylie Geard" userId="b930dff3-5db0-4b18-9d4c-f929b90677dc" providerId="ADAL" clId="{195BD8AC-ED24-4621-AFE0-89E5B89703B4}" dt="2023-09-16T13:59:16.931" v="7" actId="13244"/>
          <ac:picMkLst>
            <pc:docMk/>
            <pc:sldMk cId="2939071430" sldId="2270"/>
            <ac:picMk id="6" creationId="{00000000-0000-0000-0000-000000000000}"/>
          </ac:picMkLst>
        </pc:picChg>
      </pc:sldChg>
      <pc:sldChg chg="modSp mod">
        <pc:chgData name="Kylie Geard" userId="b930dff3-5db0-4b18-9d4c-f929b90677dc" providerId="ADAL" clId="{195BD8AC-ED24-4621-AFE0-89E5B89703B4}" dt="2023-09-16T13:59:29.370" v="8" actId="13244"/>
        <pc:sldMkLst>
          <pc:docMk/>
          <pc:sldMk cId="3409662157" sldId="2271"/>
        </pc:sldMkLst>
        <pc:picChg chg="ord">
          <ac:chgData name="Kylie Geard" userId="b930dff3-5db0-4b18-9d4c-f929b90677dc" providerId="ADAL" clId="{195BD8AC-ED24-4621-AFE0-89E5B89703B4}" dt="2023-09-16T13:59:29.370" v="8" actId="13244"/>
          <ac:picMkLst>
            <pc:docMk/>
            <pc:sldMk cId="3409662157" sldId="2271"/>
            <ac:picMk id="4" creationId="{E4551BF3-9DAC-3C4E-A9CC-2A6E4C2180DE}"/>
          </ac:picMkLst>
        </pc:picChg>
      </pc:sldChg>
      <pc:sldChg chg="modSp mod">
        <pc:chgData name="Kylie Geard" userId="b930dff3-5db0-4b18-9d4c-f929b90677dc" providerId="ADAL" clId="{195BD8AC-ED24-4621-AFE0-89E5B89703B4}" dt="2023-09-16T13:58:44.522" v="4" actId="13244"/>
        <pc:sldMkLst>
          <pc:docMk/>
          <pc:sldMk cId="1111758479" sldId="2302"/>
        </pc:sldMkLst>
        <pc:spChg chg="ord">
          <ac:chgData name="Kylie Geard" userId="b930dff3-5db0-4b18-9d4c-f929b90677dc" providerId="ADAL" clId="{195BD8AC-ED24-4621-AFE0-89E5B89703B4}" dt="2023-09-16T13:58:44.522" v="4" actId="13244"/>
          <ac:spMkLst>
            <pc:docMk/>
            <pc:sldMk cId="1111758479" sldId="2302"/>
            <ac:spMk id="3" creationId="{85A3526B-C410-874B-B170-CEE2F1F48693}"/>
          </ac:spMkLst>
        </pc:spChg>
      </pc:sldChg>
      <pc:sldChg chg="modSp mod">
        <pc:chgData name="Kylie Geard" userId="b930dff3-5db0-4b18-9d4c-f929b90677dc" providerId="ADAL" clId="{195BD8AC-ED24-4621-AFE0-89E5B89703B4}" dt="2023-09-16T13:58:10.522" v="2" actId="13244"/>
        <pc:sldMkLst>
          <pc:docMk/>
          <pc:sldMk cId="3561004027" sldId="2318"/>
        </pc:sldMkLst>
        <pc:spChg chg="ord">
          <ac:chgData name="Kylie Geard" userId="b930dff3-5db0-4b18-9d4c-f929b90677dc" providerId="ADAL" clId="{195BD8AC-ED24-4621-AFE0-89E5B89703B4}" dt="2023-09-16T13:58:10.522" v="2" actId="13244"/>
          <ac:spMkLst>
            <pc:docMk/>
            <pc:sldMk cId="3561004027" sldId="2318"/>
            <ac:spMk id="2" creationId="{00000000-0000-0000-0000-000000000000}"/>
          </ac:spMkLst>
        </pc:spChg>
        <pc:spChg chg="ord">
          <ac:chgData name="Kylie Geard" userId="b930dff3-5db0-4b18-9d4c-f929b90677dc" providerId="ADAL" clId="{195BD8AC-ED24-4621-AFE0-89E5B89703B4}" dt="2023-09-16T13:58:00.667" v="1" actId="13244"/>
          <ac:spMkLst>
            <pc:docMk/>
            <pc:sldMk cId="3561004027" sldId="2318"/>
            <ac:spMk id="3" creationId="{00000000-0000-0000-0000-000000000000}"/>
          </ac:spMkLst>
        </pc:spChg>
      </pc:sldChg>
      <pc:sldChg chg="modSp mod">
        <pc:chgData name="Kylie Geard" userId="b930dff3-5db0-4b18-9d4c-f929b90677dc" providerId="ADAL" clId="{195BD8AC-ED24-4621-AFE0-89E5B89703B4}" dt="2023-09-16T14:03:21.483" v="22" actId="13244"/>
        <pc:sldMkLst>
          <pc:docMk/>
          <pc:sldMk cId="3682000850" sldId="2349"/>
        </pc:sldMkLst>
        <pc:spChg chg="ord">
          <ac:chgData name="Kylie Geard" userId="b930dff3-5db0-4b18-9d4c-f929b90677dc" providerId="ADAL" clId="{195BD8AC-ED24-4621-AFE0-89E5B89703B4}" dt="2023-09-16T14:03:21.483" v="22" actId="13244"/>
          <ac:spMkLst>
            <pc:docMk/>
            <pc:sldMk cId="3682000850" sldId="2349"/>
            <ac:spMk id="7" creationId="{E87754CB-01CD-1B41-BF09-7189E9D13739}"/>
          </ac:spMkLst>
        </pc:spChg>
      </pc:sldChg>
      <pc:sldChg chg="modSp mod">
        <pc:chgData name="Kylie Geard" userId="b930dff3-5db0-4b18-9d4c-f929b90677dc" providerId="ADAL" clId="{195BD8AC-ED24-4621-AFE0-89E5B89703B4}" dt="2023-09-16T14:03:27.915" v="23" actId="13244"/>
        <pc:sldMkLst>
          <pc:docMk/>
          <pc:sldMk cId="717548335" sldId="2350"/>
        </pc:sldMkLst>
        <pc:spChg chg="ord">
          <ac:chgData name="Kylie Geard" userId="b930dff3-5db0-4b18-9d4c-f929b90677dc" providerId="ADAL" clId="{195BD8AC-ED24-4621-AFE0-89E5B89703B4}" dt="2023-09-16T14:03:27.915" v="23" actId="13244"/>
          <ac:spMkLst>
            <pc:docMk/>
            <pc:sldMk cId="717548335" sldId="2350"/>
            <ac:spMk id="3" creationId="{00000000-0000-0000-0000-000000000000}"/>
          </ac:spMkLst>
        </pc:spChg>
      </pc:sldChg>
    </pc:docChg>
  </pc:docChgLst>
  <pc:docChgLst>
    <pc:chgData name="Kylie Geard" userId="b930dff3-5db0-4b18-9d4c-f929b90677dc" providerId="ADAL" clId="{85B921D1-0D17-4C1F-B787-EE75F743C664}"/>
    <pc:docChg chg="undo custSel modSld">
      <pc:chgData name="Kylie Geard" userId="b930dff3-5db0-4b18-9d4c-f929b90677dc" providerId="ADAL" clId="{85B921D1-0D17-4C1F-B787-EE75F743C664}" dt="2023-09-03T08:07:22.690" v="13"/>
      <pc:docMkLst>
        <pc:docMk/>
      </pc:docMkLst>
      <pc:sldChg chg="modSp mod">
        <pc:chgData name="Kylie Geard" userId="b930dff3-5db0-4b18-9d4c-f929b90677dc" providerId="ADAL" clId="{85B921D1-0D17-4C1F-B787-EE75F743C664}" dt="2023-09-01T07:20:18.097" v="4" actId="207"/>
        <pc:sldMkLst>
          <pc:docMk/>
          <pc:sldMk cId="1067178228" sldId="2090"/>
        </pc:sldMkLst>
        <pc:spChg chg="mod">
          <ac:chgData name="Kylie Geard" userId="b930dff3-5db0-4b18-9d4c-f929b90677dc" providerId="ADAL" clId="{85B921D1-0D17-4C1F-B787-EE75F743C664}" dt="2023-09-01T07:20:18.097" v="4" actId="207"/>
          <ac:spMkLst>
            <pc:docMk/>
            <pc:sldMk cId="1067178228" sldId="2090"/>
            <ac:spMk id="2" creationId="{00000000-0000-0000-0000-000000000000}"/>
          </ac:spMkLst>
        </pc:spChg>
      </pc:sldChg>
      <pc:sldChg chg="modSp mod">
        <pc:chgData name="Kylie Geard" userId="b930dff3-5db0-4b18-9d4c-f929b90677dc" providerId="ADAL" clId="{85B921D1-0D17-4C1F-B787-EE75F743C664}" dt="2023-09-01T07:22:22.683" v="10" actId="207"/>
        <pc:sldMkLst>
          <pc:docMk/>
          <pc:sldMk cId="735571368" sldId="2267"/>
        </pc:sldMkLst>
        <pc:spChg chg="mod">
          <ac:chgData name="Kylie Geard" userId="b930dff3-5db0-4b18-9d4c-f929b90677dc" providerId="ADAL" clId="{85B921D1-0D17-4C1F-B787-EE75F743C664}" dt="2023-09-01T07:22:22.683" v="10" actId="207"/>
          <ac:spMkLst>
            <pc:docMk/>
            <pc:sldMk cId="735571368" sldId="2267"/>
            <ac:spMk id="23553" creationId="{00000000-0000-0000-0000-000000000000}"/>
          </ac:spMkLst>
        </pc:spChg>
      </pc:sldChg>
      <pc:sldChg chg="modSp mod">
        <pc:chgData name="Kylie Geard" userId="b930dff3-5db0-4b18-9d4c-f929b90677dc" providerId="ADAL" clId="{85B921D1-0D17-4C1F-B787-EE75F743C664}" dt="2023-09-01T07:22:19.149" v="9" actId="207"/>
        <pc:sldMkLst>
          <pc:docMk/>
          <pc:sldMk cId="1721546705" sldId="2268"/>
        </pc:sldMkLst>
        <pc:spChg chg="mod">
          <ac:chgData name="Kylie Geard" userId="b930dff3-5db0-4b18-9d4c-f929b90677dc" providerId="ADAL" clId="{85B921D1-0D17-4C1F-B787-EE75F743C664}" dt="2023-09-01T07:22:19.149" v="9" actId="207"/>
          <ac:spMkLst>
            <pc:docMk/>
            <pc:sldMk cId="1721546705" sldId="2268"/>
            <ac:spMk id="7" creationId="{7AFCE7E1-03C5-2E4C-8D67-B77A166D3A1B}"/>
          </ac:spMkLst>
        </pc:spChg>
      </pc:sldChg>
      <pc:sldChg chg="modTransition">
        <pc:chgData name="Kylie Geard" userId="b930dff3-5db0-4b18-9d4c-f929b90677dc" providerId="ADAL" clId="{85B921D1-0D17-4C1F-B787-EE75F743C664}" dt="2023-09-03T08:07:22.690" v="13"/>
        <pc:sldMkLst>
          <pc:docMk/>
          <pc:sldMk cId="15537231" sldId="2281"/>
        </pc:sldMkLst>
      </pc:sldChg>
      <pc:sldChg chg="modSp mod">
        <pc:chgData name="Kylie Geard" userId="b930dff3-5db0-4b18-9d4c-f929b90677dc" providerId="ADAL" clId="{85B921D1-0D17-4C1F-B787-EE75F743C664}" dt="2023-09-01T07:22:35.090" v="12" actId="207"/>
        <pc:sldMkLst>
          <pc:docMk/>
          <pc:sldMk cId="2915958219" sldId="2317"/>
        </pc:sldMkLst>
        <pc:spChg chg="mod">
          <ac:chgData name="Kylie Geard" userId="b930dff3-5db0-4b18-9d4c-f929b90677dc" providerId="ADAL" clId="{85B921D1-0D17-4C1F-B787-EE75F743C664}" dt="2023-09-01T07:22:28.411" v="11" actId="207"/>
          <ac:spMkLst>
            <pc:docMk/>
            <pc:sldMk cId="2915958219" sldId="2317"/>
            <ac:spMk id="2" creationId="{70FF0B93-B92B-D646-B36F-11F40285C2A1}"/>
          </ac:spMkLst>
        </pc:spChg>
        <pc:spChg chg="mod">
          <ac:chgData name="Kylie Geard" userId="b930dff3-5db0-4b18-9d4c-f929b90677dc" providerId="ADAL" clId="{85B921D1-0D17-4C1F-B787-EE75F743C664}" dt="2023-09-01T07:22:35.090" v="12" actId="207"/>
          <ac:spMkLst>
            <pc:docMk/>
            <pc:sldMk cId="2915958219" sldId="2317"/>
            <ac:spMk id="3" creationId="{CCBCE06B-19BE-A647-8271-B59045B8C97F}"/>
          </ac:spMkLst>
        </pc:spChg>
      </pc:sldChg>
    </pc:docChg>
  </pc:docChgLst>
  <pc:docChgLst>
    <pc:chgData name="Gabrielle O'Brien" userId="84253a4a-7f5f-41aa-b313-f8fde2d05afd" providerId="ADAL" clId="{ACEE34B9-263B-4214-A052-BC77CBE07ED2}"/>
    <pc:docChg chg="undo custSel modSld">
      <pc:chgData name="Gabrielle O'Brien" userId="84253a4a-7f5f-41aa-b313-f8fde2d05afd" providerId="ADAL" clId="{ACEE34B9-263B-4214-A052-BC77CBE07ED2}" dt="2023-09-03T23:17:51.782" v="619"/>
      <pc:docMkLst>
        <pc:docMk/>
      </pc:docMkLst>
      <pc:sldChg chg="modSp mod">
        <pc:chgData name="Gabrielle O'Brien" userId="84253a4a-7f5f-41aa-b313-f8fde2d05afd" providerId="ADAL" clId="{ACEE34B9-263B-4214-A052-BC77CBE07ED2}" dt="2023-09-03T23:02:02.717" v="5" actId="207"/>
        <pc:sldMkLst>
          <pc:docMk/>
          <pc:sldMk cId="1899855132" sldId="439"/>
        </pc:sldMkLst>
        <pc:spChg chg="mod">
          <ac:chgData name="Gabrielle O'Brien" userId="84253a4a-7f5f-41aa-b313-f8fde2d05afd" providerId="ADAL" clId="{ACEE34B9-263B-4214-A052-BC77CBE07ED2}" dt="2023-09-03T23:02:02.717" v="5" actId="207"/>
          <ac:spMkLst>
            <pc:docMk/>
            <pc:sldMk cId="1899855132" sldId="439"/>
            <ac:spMk id="2" creationId="{FD83C687-48A5-C643-A662-7003CA610BFB}"/>
          </ac:spMkLst>
        </pc:spChg>
      </pc:sldChg>
      <pc:sldChg chg="modSp mod">
        <pc:chgData name="Gabrielle O'Brien" userId="84253a4a-7f5f-41aa-b313-f8fde2d05afd" providerId="ADAL" clId="{ACEE34B9-263B-4214-A052-BC77CBE07ED2}" dt="2023-09-03T23:17:51.782" v="619"/>
        <pc:sldMkLst>
          <pc:docMk/>
          <pc:sldMk cId="1067178228" sldId="2090"/>
        </pc:sldMkLst>
        <pc:spChg chg="mod">
          <ac:chgData name="Gabrielle O'Brien" userId="84253a4a-7f5f-41aa-b313-f8fde2d05afd" providerId="ADAL" clId="{ACEE34B9-263B-4214-A052-BC77CBE07ED2}" dt="2023-09-03T23:17:51.782" v="619"/>
          <ac:spMkLst>
            <pc:docMk/>
            <pc:sldMk cId="1067178228" sldId="2090"/>
            <ac:spMk id="2" creationId="{00000000-0000-0000-0000-000000000000}"/>
          </ac:spMkLst>
        </pc:spChg>
        <pc:spChg chg="mod">
          <ac:chgData name="Gabrielle O'Brien" userId="84253a4a-7f5f-41aa-b313-f8fde2d05afd" providerId="ADAL" clId="{ACEE34B9-263B-4214-A052-BC77CBE07ED2}" dt="2023-09-03T23:17:51.782" v="619"/>
          <ac:spMkLst>
            <pc:docMk/>
            <pc:sldMk cId="1067178228" sldId="2090"/>
            <ac:spMk id="3" creationId="{00000000-0000-0000-0000-000000000000}"/>
          </ac:spMkLst>
        </pc:spChg>
      </pc:sldChg>
      <pc:sldChg chg="addSp delSp modSp mod">
        <pc:chgData name="Gabrielle O'Brien" userId="84253a4a-7f5f-41aa-b313-f8fde2d05afd" providerId="ADAL" clId="{ACEE34B9-263B-4214-A052-BC77CBE07ED2}" dt="2023-09-03T23:07:06.102" v="465" actId="1076"/>
        <pc:sldMkLst>
          <pc:docMk/>
          <pc:sldMk cId="4112494050" sldId="2163"/>
        </pc:sldMkLst>
        <pc:spChg chg="mod">
          <ac:chgData name="Gabrielle O'Brien" userId="84253a4a-7f5f-41aa-b313-f8fde2d05afd" providerId="ADAL" clId="{ACEE34B9-263B-4214-A052-BC77CBE07ED2}" dt="2023-09-03T23:07:06.102" v="465" actId="1076"/>
          <ac:spMkLst>
            <pc:docMk/>
            <pc:sldMk cId="4112494050" sldId="2163"/>
            <ac:spMk id="4" creationId="{CED01E8A-3BF2-0343-99B5-386776A7F6E6}"/>
          </ac:spMkLst>
        </pc:spChg>
        <pc:graphicFrameChg chg="add mod modGraphic">
          <ac:chgData name="Gabrielle O'Brien" userId="84253a4a-7f5f-41aa-b313-f8fde2d05afd" providerId="ADAL" clId="{ACEE34B9-263B-4214-A052-BC77CBE07ED2}" dt="2023-09-03T23:07:03.389" v="464" actId="1076"/>
          <ac:graphicFrameMkLst>
            <pc:docMk/>
            <pc:sldMk cId="4112494050" sldId="2163"/>
            <ac:graphicFrameMk id="2" creationId="{0B3A0CD1-B1A1-5381-2E44-5B14E0FD23DB}"/>
          </ac:graphicFrameMkLst>
        </pc:graphicFrameChg>
        <pc:picChg chg="del mod">
          <ac:chgData name="Gabrielle O'Brien" userId="84253a4a-7f5f-41aa-b313-f8fde2d05afd" providerId="ADAL" clId="{ACEE34B9-263B-4214-A052-BC77CBE07ED2}" dt="2023-09-03T23:05:46.034" v="448" actId="478"/>
          <ac:picMkLst>
            <pc:docMk/>
            <pc:sldMk cId="4112494050" sldId="2163"/>
            <ac:picMk id="6" creationId="{9272A7B4-86B5-084E-9323-CBC70BFD1278}"/>
          </ac:picMkLst>
        </pc:picChg>
      </pc:sldChg>
      <pc:sldChg chg="modSp">
        <pc:chgData name="Gabrielle O'Brien" userId="84253a4a-7f5f-41aa-b313-f8fde2d05afd" providerId="ADAL" clId="{ACEE34B9-263B-4214-A052-BC77CBE07ED2}" dt="2023-09-03T23:17:51.782" v="619"/>
        <pc:sldMkLst>
          <pc:docMk/>
          <pc:sldMk cId="1252984477" sldId="2183"/>
        </pc:sldMkLst>
        <pc:spChg chg="mod">
          <ac:chgData name="Gabrielle O'Brien" userId="84253a4a-7f5f-41aa-b313-f8fde2d05afd" providerId="ADAL" clId="{ACEE34B9-263B-4214-A052-BC77CBE07ED2}" dt="2023-09-03T23:17:51.782" v="619"/>
          <ac:spMkLst>
            <pc:docMk/>
            <pc:sldMk cId="1252984477" sldId="2183"/>
            <ac:spMk id="9" creationId="{C57BC30D-5ACB-164E-A6EF-9B08264348B2}"/>
          </ac:spMkLst>
        </pc:spChg>
      </pc:sldChg>
      <pc:sldChg chg="modTransition">
        <pc:chgData name="Gabrielle O'Brien" userId="84253a4a-7f5f-41aa-b313-f8fde2d05afd" providerId="ADAL" clId="{ACEE34B9-263B-4214-A052-BC77CBE07ED2}" dt="2023-09-03T23:17:51.782" v="619"/>
        <pc:sldMkLst>
          <pc:docMk/>
          <pc:sldMk cId="2949959099" sldId="2220"/>
        </pc:sldMkLst>
      </pc:sldChg>
      <pc:sldChg chg="modSp mod modTransition">
        <pc:chgData name="Gabrielle O'Brien" userId="84253a4a-7f5f-41aa-b313-f8fde2d05afd" providerId="ADAL" clId="{ACEE34B9-263B-4214-A052-BC77CBE07ED2}" dt="2023-09-03T23:17:51.782" v="619"/>
        <pc:sldMkLst>
          <pc:docMk/>
          <pc:sldMk cId="3056110799" sldId="2224"/>
        </pc:sldMkLst>
        <pc:spChg chg="mod">
          <ac:chgData name="Gabrielle O'Brien" userId="84253a4a-7f5f-41aa-b313-f8fde2d05afd" providerId="ADAL" clId="{ACEE34B9-263B-4214-A052-BC77CBE07ED2}" dt="2023-09-03T23:15:49.670" v="617" actId="27636"/>
          <ac:spMkLst>
            <pc:docMk/>
            <pc:sldMk cId="3056110799" sldId="2224"/>
            <ac:spMk id="11" creationId="{E5633F9A-5DE0-6C43-81D7-63881FBBFE65}"/>
          </ac:spMkLst>
        </pc:spChg>
        <pc:graphicFrameChg chg="mod">
          <ac:chgData name="Gabrielle O'Brien" userId="84253a4a-7f5f-41aa-b313-f8fde2d05afd" providerId="ADAL" clId="{ACEE34B9-263B-4214-A052-BC77CBE07ED2}" dt="2023-09-03T23:10:41.521" v="609" actId="1076"/>
          <ac:graphicFrameMkLst>
            <pc:docMk/>
            <pc:sldMk cId="3056110799" sldId="2224"/>
            <ac:graphicFrameMk id="5" creationId="{2043821D-B0B8-5546-B83B-175D9E257077}"/>
          </ac:graphicFrameMkLst>
        </pc:graphicFrameChg>
      </pc:sldChg>
      <pc:sldChg chg="modSp mod modTransition">
        <pc:chgData name="Gabrielle O'Brien" userId="84253a4a-7f5f-41aa-b313-f8fde2d05afd" providerId="ADAL" clId="{ACEE34B9-263B-4214-A052-BC77CBE07ED2}" dt="2023-09-03T23:15:29.985" v="614" actId="207"/>
        <pc:sldMkLst>
          <pc:docMk/>
          <pc:sldMk cId="1643657282" sldId="2261"/>
        </pc:sldMkLst>
        <pc:spChg chg="mod">
          <ac:chgData name="Gabrielle O'Brien" userId="84253a4a-7f5f-41aa-b313-f8fde2d05afd" providerId="ADAL" clId="{ACEE34B9-263B-4214-A052-BC77CBE07ED2}" dt="2023-09-03T23:15:29.985" v="614" actId="207"/>
          <ac:spMkLst>
            <pc:docMk/>
            <pc:sldMk cId="1643657282" sldId="2261"/>
            <ac:spMk id="19458" creationId="{00000000-0000-0000-0000-000000000000}"/>
          </ac:spMkLst>
        </pc:spChg>
      </pc:sldChg>
      <pc:sldChg chg="modSp">
        <pc:chgData name="Gabrielle O'Brien" userId="84253a4a-7f5f-41aa-b313-f8fde2d05afd" providerId="ADAL" clId="{ACEE34B9-263B-4214-A052-BC77CBE07ED2}" dt="2023-09-03T23:15:49.576" v="615"/>
        <pc:sldMkLst>
          <pc:docMk/>
          <pc:sldMk cId="1355400098" sldId="2263"/>
        </pc:sldMkLst>
        <pc:spChg chg="mod">
          <ac:chgData name="Gabrielle O'Brien" userId="84253a4a-7f5f-41aa-b313-f8fde2d05afd" providerId="ADAL" clId="{ACEE34B9-263B-4214-A052-BC77CBE07ED2}" dt="2023-09-03T23:15:49.576" v="615"/>
          <ac:spMkLst>
            <pc:docMk/>
            <pc:sldMk cId="1355400098" sldId="2263"/>
            <ac:spMk id="8" creationId="{F4C20142-2191-C64F-8EBC-BADA666FA966}"/>
          </ac:spMkLst>
        </pc:spChg>
        <pc:graphicFrameChg chg="mod">
          <ac:chgData name="Gabrielle O'Brien" userId="84253a4a-7f5f-41aa-b313-f8fde2d05afd" providerId="ADAL" clId="{ACEE34B9-263B-4214-A052-BC77CBE07ED2}" dt="2023-09-03T23:09:10.351" v="600" actId="962"/>
          <ac:graphicFrameMkLst>
            <pc:docMk/>
            <pc:sldMk cId="1355400098" sldId="2263"/>
            <ac:graphicFrameMk id="2" creationId="{A9E9601E-0699-7346-BD19-1801DB4E978C}"/>
          </ac:graphicFrameMkLst>
        </pc:graphicFrameChg>
      </pc:sldChg>
      <pc:sldChg chg="addSp delSp modSp mod">
        <pc:chgData name="Gabrielle O'Brien" userId="84253a4a-7f5f-41aa-b313-f8fde2d05afd" providerId="ADAL" clId="{ACEE34B9-263B-4214-A052-BC77CBE07ED2}" dt="2023-09-03T23:04:29.994" v="383" actId="962"/>
        <pc:sldMkLst>
          <pc:docMk/>
          <pc:sldMk cId="735571368" sldId="2267"/>
        </pc:sldMkLst>
        <pc:spChg chg="add mod">
          <ac:chgData name="Gabrielle O'Brien" userId="84253a4a-7f5f-41aa-b313-f8fde2d05afd" providerId="ADAL" clId="{ACEE34B9-263B-4214-A052-BC77CBE07ED2}" dt="2023-09-03T23:03:38.528" v="154" actId="1076"/>
          <ac:spMkLst>
            <pc:docMk/>
            <pc:sldMk cId="735571368" sldId="2267"/>
            <ac:spMk id="2" creationId="{510D6CC4-F461-DA0D-3F46-714DDCC07ACC}"/>
          </ac:spMkLst>
        </pc:spChg>
        <pc:spChg chg="mod">
          <ac:chgData name="Gabrielle O'Brien" userId="84253a4a-7f5f-41aa-b313-f8fde2d05afd" providerId="ADAL" clId="{ACEE34B9-263B-4214-A052-BC77CBE07ED2}" dt="2023-09-03T23:04:29.994" v="383" actId="962"/>
          <ac:spMkLst>
            <pc:docMk/>
            <pc:sldMk cId="735571368" sldId="2267"/>
            <ac:spMk id="23553" creationId="{00000000-0000-0000-0000-000000000000}"/>
          </ac:spMkLst>
        </pc:spChg>
        <pc:picChg chg="del">
          <ac:chgData name="Gabrielle O'Brien" userId="84253a4a-7f5f-41aa-b313-f8fde2d05afd" providerId="ADAL" clId="{ACEE34B9-263B-4214-A052-BC77CBE07ED2}" dt="2023-09-03T23:03:32.794" v="153" actId="478"/>
          <ac:picMkLst>
            <pc:docMk/>
            <pc:sldMk cId="735571368" sldId="2267"/>
            <ac:picMk id="23555" creationId="{00000000-0000-0000-0000-000000000000}"/>
          </ac:picMkLst>
        </pc:picChg>
      </pc:sldChg>
      <pc:sldChg chg="modSp mod">
        <pc:chgData name="Gabrielle O'Brien" userId="84253a4a-7f5f-41aa-b313-f8fde2d05afd" providerId="ADAL" clId="{ACEE34B9-263B-4214-A052-BC77CBE07ED2}" dt="2023-09-03T23:15:49.576" v="615"/>
        <pc:sldMkLst>
          <pc:docMk/>
          <pc:sldMk cId="1721546705" sldId="2268"/>
        </pc:sldMkLst>
        <pc:spChg chg="mod">
          <ac:chgData name="Gabrielle O'Brien" userId="84253a4a-7f5f-41aa-b313-f8fde2d05afd" providerId="ADAL" clId="{ACEE34B9-263B-4214-A052-BC77CBE07ED2}" dt="2023-09-03T23:15:49.576" v="615"/>
          <ac:spMkLst>
            <pc:docMk/>
            <pc:sldMk cId="1721546705" sldId="2268"/>
            <ac:spMk id="7" creationId="{7AFCE7E1-03C5-2E4C-8D67-B77A166D3A1B}"/>
          </ac:spMkLst>
        </pc:spChg>
      </pc:sldChg>
      <pc:sldChg chg="modSp">
        <pc:chgData name="Gabrielle O'Brien" userId="84253a4a-7f5f-41aa-b313-f8fde2d05afd" providerId="ADAL" clId="{ACEE34B9-263B-4214-A052-BC77CBE07ED2}" dt="2023-09-03T23:17:51.782" v="619"/>
        <pc:sldMkLst>
          <pc:docMk/>
          <pc:sldMk cId="2903091405" sldId="2269"/>
        </pc:sldMkLst>
        <pc:spChg chg="mod">
          <ac:chgData name="Gabrielle O'Brien" userId="84253a4a-7f5f-41aa-b313-f8fde2d05afd" providerId="ADAL" clId="{ACEE34B9-263B-4214-A052-BC77CBE07ED2}" dt="2023-09-03T23:17:51.782" v="619"/>
          <ac:spMkLst>
            <pc:docMk/>
            <pc:sldMk cId="2903091405" sldId="2269"/>
            <ac:spMk id="6" creationId="{99ED0A14-2306-EB42-9B60-1F9B06CE8DA4}"/>
          </ac:spMkLst>
        </pc:spChg>
        <pc:spChg chg="mod">
          <ac:chgData name="Gabrielle O'Brien" userId="84253a4a-7f5f-41aa-b313-f8fde2d05afd" providerId="ADAL" clId="{ACEE34B9-263B-4214-A052-BC77CBE07ED2}" dt="2023-09-03T23:17:51.782" v="619"/>
          <ac:spMkLst>
            <pc:docMk/>
            <pc:sldMk cId="2903091405" sldId="2269"/>
            <ac:spMk id="9" creationId="{C57BC30D-5ACB-164E-A6EF-9B08264348B2}"/>
          </ac:spMkLst>
        </pc:spChg>
      </pc:sldChg>
      <pc:sldChg chg="modSp mod modTransition">
        <pc:chgData name="Gabrielle O'Brien" userId="84253a4a-7f5f-41aa-b313-f8fde2d05afd" providerId="ADAL" clId="{ACEE34B9-263B-4214-A052-BC77CBE07ED2}" dt="2023-09-03T23:17:51.782" v="619"/>
        <pc:sldMkLst>
          <pc:docMk/>
          <pc:sldMk cId="1111758479" sldId="2302"/>
        </pc:sldMkLst>
        <pc:spChg chg="mod">
          <ac:chgData name="Gabrielle O'Brien" userId="84253a4a-7f5f-41aa-b313-f8fde2d05afd" providerId="ADAL" clId="{ACEE34B9-263B-4214-A052-BC77CBE07ED2}" dt="2023-09-03T23:15:49.661" v="616" actId="27636"/>
          <ac:spMkLst>
            <pc:docMk/>
            <pc:sldMk cId="1111758479" sldId="2302"/>
            <ac:spMk id="5" creationId="{52DD9B9A-FADA-7F4F-B9AD-A781815D4D84}"/>
          </ac:spMkLst>
        </pc:spChg>
      </pc:sldChg>
      <pc:sldChg chg="modSp mod">
        <pc:chgData name="Gabrielle O'Brien" userId="84253a4a-7f5f-41aa-b313-f8fde2d05afd" providerId="ADAL" clId="{ACEE34B9-263B-4214-A052-BC77CBE07ED2}" dt="2023-09-03T23:01:48.526" v="3" actId="207"/>
        <pc:sldMkLst>
          <pc:docMk/>
          <pc:sldMk cId="2915958219" sldId="2317"/>
        </pc:sldMkLst>
        <pc:spChg chg="mod">
          <ac:chgData name="Gabrielle O'Brien" userId="84253a4a-7f5f-41aa-b313-f8fde2d05afd" providerId="ADAL" clId="{ACEE34B9-263B-4214-A052-BC77CBE07ED2}" dt="2023-09-03T23:01:48.526" v="3" actId="207"/>
          <ac:spMkLst>
            <pc:docMk/>
            <pc:sldMk cId="2915958219" sldId="2317"/>
            <ac:spMk id="2" creationId="{70FF0B93-B92B-D646-B36F-11F40285C2A1}"/>
          </ac:spMkLst>
        </pc:spChg>
        <pc:spChg chg="mod">
          <ac:chgData name="Gabrielle O'Brien" userId="84253a4a-7f5f-41aa-b313-f8fde2d05afd" providerId="ADAL" clId="{ACEE34B9-263B-4214-A052-BC77CBE07ED2}" dt="2023-09-03T23:01:43.868" v="2" actId="207"/>
          <ac:spMkLst>
            <pc:docMk/>
            <pc:sldMk cId="2915958219" sldId="2317"/>
            <ac:spMk id="3" creationId="{CCBCE06B-19BE-A647-8271-B59045B8C97F}"/>
          </ac:spMkLst>
        </pc:spChg>
      </pc:sldChg>
      <pc:sldChg chg="modSp mod">
        <pc:chgData name="Gabrielle O'Brien" userId="84253a4a-7f5f-41aa-b313-f8fde2d05afd" providerId="ADAL" clId="{ACEE34B9-263B-4214-A052-BC77CBE07ED2}" dt="2023-09-03T23:11:56.815" v="610" actId="14100"/>
        <pc:sldMkLst>
          <pc:docMk/>
          <pc:sldMk cId="717548335" sldId="2350"/>
        </pc:sldMkLst>
        <pc:spChg chg="mod">
          <ac:chgData name="Gabrielle O'Brien" userId="84253a4a-7f5f-41aa-b313-f8fde2d05afd" providerId="ADAL" clId="{ACEE34B9-263B-4214-A052-BC77CBE07ED2}" dt="2023-09-03T23:11:56.815" v="610" actId="14100"/>
          <ac:spMkLst>
            <pc:docMk/>
            <pc:sldMk cId="717548335" sldId="235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17A5F-ACDF-459E-BEEB-69199DEBB8A5}" type="doc">
      <dgm:prSet loTypeId="urn:microsoft.com/office/officeart/2005/8/layout/pyramid4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40219C99-5733-4EAB-8602-82A3B53BF3CB}">
      <dgm:prSet phldrT="[Text]"/>
      <dgm:spPr/>
      <dgm:t>
        <a:bodyPr/>
        <a:lstStyle/>
        <a:p>
          <a:r>
            <a:rPr lang="en-AU" b="1" dirty="0">
              <a:solidFill>
                <a:schemeClr val="bg2"/>
              </a:solidFill>
            </a:rPr>
            <a:t>Usable</a:t>
          </a:r>
        </a:p>
      </dgm:t>
    </dgm:pt>
    <dgm:pt modelId="{4E3183A0-743A-473B-8831-7F141910BACE}" type="parTrans" cxnId="{97361ADC-D28E-45D6-BBFF-3733E6430F9A}">
      <dgm:prSet/>
      <dgm:spPr/>
      <dgm:t>
        <a:bodyPr/>
        <a:lstStyle/>
        <a:p>
          <a:endParaRPr lang="en-AU"/>
        </a:p>
      </dgm:t>
    </dgm:pt>
    <dgm:pt modelId="{8ADC286C-BD23-461B-BE60-41D5320EE386}" type="sibTrans" cxnId="{97361ADC-D28E-45D6-BBFF-3733E6430F9A}">
      <dgm:prSet/>
      <dgm:spPr/>
      <dgm:t>
        <a:bodyPr/>
        <a:lstStyle/>
        <a:p>
          <a:endParaRPr lang="en-AU"/>
        </a:p>
      </dgm:t>
    </dgm:pt>
    <dgm:pt modelId="{970C18DC-5970-4280-87C8-91DE6E033D36}">
      <dgm:prSet phldrT="[Text]"/>
      <dgm:spPr/>
      <dgm:t>
        <a:bodyPr/>
        <a:lstStyle/>
        <a:p>
          <a:r>
            <a:rPr lang="en-AU" b="1" dirty="0">
              <a:solidFill>
                <a:schemeClr val="bg2"/>
              </a:solidFill>
            </a:rPr>
            <a:t>Accessible</a:t>
          </a:r>
        </a:p>
      </dgm:t>
    </dgm:pt>
    <dgm:pt modelId="{02B40573-F3A3-4DFD-ACF7-12C6AED6D3B1}" type="parTrans" cxnId="{FE8E11C0-ED2E-4057-829D-006293D337C7}">
      <dgm:prSet/>
      <dgm:spPr/>
      <dgm:t>
        <a:bodyPr/>
        <a:lstStyle/>
        <a:p>
          <a:endParaRPr lang="en-AU"/>
        </a:p>
      </dgm:t>
    </dgm:pt>
    <dgm:pt modelId="{3C1928AD-AF73-47ED-B7FD-7A07846A6705}" type="sibTrans" cxnId="{FE8E11C0-ED2E-4057-829D-006293D337C7}">
      <dgm:prSet/>
      <dgm:spPr/>
      <dgm:t>
        <a:bodyPr/>
        <a:lstStyle/>
        <a:p>
          <a:endParaRPr lang="en-AU"/>
        </a:p>
      </dgm:t>
    </dgm:pt>
    <dgm:pt modelId="{F3DAE53A-AD23-4788-B59D-21F1D5F8308C}">
      <dgm:prSet phldrT="[Text]"/>
      <dgm:spPr/>
      <dgm:t>
        <a:bodyPr/>
        <a:lstStyle/>
        <a:p>
          <a:r>
            <a:rPr lang="en-AU" b="1" dirty="0">
              <a:solidFill>
                <a:schemeClr val="bg2"/>
              </a:solidFill>
            </a:rPr>
            <a:t>Universal Design </a:t>
          </a:r>
        </a:p>
      </dgm:t>
    </dgm:pt>
    <dgm:pt modelId="{2CBD9663-05E6-4207-9BC4-01FC971FEAE7}" type="parTrans" cxnId="{91D69899-4577-41A4-B3D1-32FBBB633268}">
      <dgm:prSet/>
      <dgm:spPr/>
      <dgm:t>
        <a:bodyPr/>
        <a:lstStyle/>
        <a:p>
          <a:endParaRPr lang="en-AU"/>
        </a:p>
      </dgm:t>
    </dgm:pt>
    <dgm:pt modelId="{0A7D8A1B-496A-46C8-92CE-BE8C4A1D0548}" type="sibTrans" cxnId="{91D69899-4577-41A4-B3D1-32FBBB633268}">
      <dgm:prSet/>
      <dgm:spPr/>
      <dgm:t>
        <a:bodyPr/>
        <a:lstStyle/>
        <a:p>
          <a:endParaRPr lang="en-AU"/>
        </a:p>
      </dgm:t>
    </dgm:pt>
    <dgm:pt modelId="{DE298064-6486-45E1-AD3D-1DC34C92C07C}">
      <dgm:prSet phldrT="[Text]"/>
      <dgm:spPr/>
      <dgm:t>
        <a:bodyPr/>
        <a:lstStyle/>
        <a:p>
          <a:r>
            <a:rPr lang="en-AU" b="1" dirty="0">
              <a:solidFill>
                <a:schemeClr val="bg2"/>
              </a:solidFill>
            </a:rPr>
            <a:t>Inclusive</a:t>
          </a:r>
        </a:p>
      </dgm:t>
    </dgm:pt>
    <dgm:pt modelId="{D79F2A7F-C8BE-4AAD-A462-F33C48F16830}" type="parTrans" cxnId="{D5EDD839-403E-43C9-8A18-77916A824FFE}">
      <dgm:prSet/>
      <dgm:spPr/>
      <dgm:t>
        <a:bodyPr/>
        <a:lstStyle/>
        <a:p>
          <a:endParaRPr lang="en-AU"/>
        </a:p>
      </dgm:t>
    </dgm:pt>
    <dgm:pt modelId="{5F970237-44FD-4D7C-BEC5-EF9F87BF715B}" type="sibTrans" cxnId="{D5EDD839-403E-43C9-8A18-77916A824FFE}">
      <dgm:prSet/>
      <dgm:spPr/>
      <dgm:t>
        <a:bodyPr/>
        <a:lstStyle/>
        <a:p>
          <a:endParaRPr lang="en-AU"/>
        </a:p>
      </dgm:t>
    </dgm:pt>
    <dgm:pt modelId="{EE5EB0DC-3706-41E5-B960-0F4AC3478D7A}" type="pres">
      <dgm:prSet presAssocID="{C6B17A5F-ACDF-459E-BEEB-69199DEBB8A5}" presName="compositeShape" presStyleCnt="0">
        <dgm:presLayoutVars>
          <dgm:chMax val="9"/>
          <dgm:dir/>
          <dgm:resizeHandles val="exact"/>
        </dgm:presLayoutVars>
      </dgm:prSet>
      <dgm:spPr/>
    </dgm:pt>
    <dgm:pt modelId="{620C7C20-E2BA-4DC0-A9C4-CD84D2AA3844}" type="pres">
      <dgm:prSet presAssocID="{C6B17A5F-ACDF-459E-BEEB-69199DEBB8A5}" presName="triangle1" presStyleLbl="node1" presStyleIdx="0" presStyleCnt="4">
        <dgm:presLayoutVars>
          <dgm:bulletEnabled val="1"/>
        </dgm:presLayoutVars>
      </dgm:prSet>
      <dgm:spPr/>
    </dgm:pt>
    <dgm:pt modelId="{E09C02F6-0E3A-4E9B-AD21-D77BEC96B0F3}" type="pres">
      <dgm:prSet presAssocID="{C6B17A5F-ACDF-459E-BEEB-69199DEBB8A5}" presName="triangle2" presStyleLbl="node1" presStyleIdx="1" presStyleCnt="4">
        <dgm:presLayoutVars>
          <dgm:bulletEnabled val="1"/>
        </dgm:presLayoutVars>
      </dgm:prSet>
      <dgm:spPr/>
    </dgm:pt>
    <dgm:pt modelId="{5426D9C2-87B4-4C5B-B5B7-E889589E67A8}" type="pres">
      <dgm:prSet presAssocID="{C6B17A5F-ACDF-459E-BEEB-69199DEBB8A5}" presName="triangle3" presStyleLbl="node1" presStyleIdx="2" presStyleCnt="4">
        <dgm:presLayoutVars>
          <dgm:bulletEnabled val="1"/>
        </dgm:presLayoutVars>
      </dgm:prSet>
      <dgm:spPr/>
    </dgm:pt>
    <dgm:pt modelId="{D63577CB-962D-4350-AF6C-5602CD31BEA3}" type="pres">
      <dgm:prSet presAssocID="{C6B17A5F-ACDF-459E-BEEB-69199DEBB8A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D5EDD839-403E-43C9-8A18-77916A824FFE}" srcId="{C6B17A5F-ACDF-459E-BEEB-69199DEBB8A5}" destId="{DE298064-6486-45E1-AD3D-1DC34C92C07C}" srcOrd="3" destOrd="0" parTransId="{D79F2A7F-C8BE-4AAD-A462-F33C48F16830}" sibTransId="{5F970237-44FD-4D7C-BEC5-EF9F87BF715B}"/>
    <dgm:cxn modelId="{14DCAF64-7329-474D-8825-C3C7575A945B}" type="presOf" srcId="{40219C99-5733-4EAB-8602-82A3B53BF3CB}" destId="{620C7C20-E2BA-4DC0-A9C4-CD84D2AA3844}" srcOrd="0" destOrd="0" presId="urn:microsoft.com/office/officeart/2005/8/layout/pyramid4"/>
    <dgm:cxn modelId="{CEAA768C-A52A-47DE-8AD2-891CFAF577D4}" type="presOf" srcId="{F3DAE53A-AD23-4788-B59D-21F1D5F8308C}" destId="{5426D9C2-87B4-4C5B-B5B7-E889589E67A8}" srcOrd="0" destOrd="0" presId="urn:microsoft.com/office/officeart/2005/8/layout/pyramid4"/>
    <dgm:cxn modelId="{E528F792-2233-4661-B143-10D5D6C35EA0}" type="presOf" srcId="{DE298064-6486-45E1-AD3D-1DC34C92C07C}" destId="{D63577CB-962D-4350-AF6C-5602CD31BEA3}" srcOrd="0" destOrd="0" presId="urn:microsoft.com/office/officeart/2005/8/layout/pyramid4"/>
    <dgm:cxn modelId="{91D69899-4577-41A4-B3D1-32FBBB633268}" srcId="{C6B17A5F-ACDF-459E-BEEB-69199DEBB8A5}" destId="{F3DAE53A-AD23-4788-B59D-21F1D5F8308C}" srcOrd="2" destOrd="0" parTransId="{2CBD9663-05E6-4207-9BC4-01FC971FEAE7}" sibTransId="{0A7D8A1B-496A-46C8-92CE-BE8C4A1D0548}"/>
    <dgm:cxn modelId="{21C091A7-DE34-4C9A-BDFA-ED29E0372AA5}" type="presOf" srcId="{970C18DC-5970-4280-87C8-91DE6E033D36}" destId="{E09C02F6-0E3A-4E9B-AD21-D77BEC96B0F3}" srcOrd="0" destOrd="0" presId="urn:microsoft.com/office/officeart/2005/8/layout/pyramid4"/>
    <dgm:cxn modelId="{27106AB3-FED0-4AFF-97FB-D5A50BDE3D2F}" type="presOf" srcId="{C6B17A5F-ACDF-459E-BEEB-69199DEBB8A5}" destId="{EE5EB0DC-3706-41E5-B960-0F4AC3478D7A}" srcOrd="0" destOrd="0" presId="urn:microsoft.com/office/officeart/2005/8/layout/pyramid4"/>
    <dgm:cxn modelId="{FE8E11C0-ED2E-4057-829D-006293D337C7}" srcId="{C6B17A5F-ACDF-459E-BEEB-69199DEBB8A5}" destId="{970C18DC-5970-4280-87C8-91DE6E033D36}" srcOrd="1" destOrd="0" parTransId="{02B40573-F3A3-4DFD-ACF7-12C6AED6D3B1}" sibTransId="{3C1928AD-AF73-47ED-B7FD-7A07846A6705}"/>
    <dgm:cxn modelId="{97361ADC-D28E-45D6-BBFF-3733E6430F9A}" srcId="{C6B17A5F-ACDF-459E-BEEB-69199DEBB8A5}" destId="{40219C99-5733-4EAB-8602-82A3B53BF3CB}" srcOrd="0" destOrd="0" parTransId="{4E3183A0-743A-473B-8831-7F141910BACE}" sibTransId="{8ADC286C-BD23-461B-BE60-41D5320EE386}"/>
    <dgm:cxn modelId="{446B40D0-2FC8-4DA2-9C09-8C5102039611}" type="presParOf" srcId="{EE5EB0DC-3706-41E5-B960-0F4AC3478D7A}" destId="{620C7C20-E2BA-4DC0-A9C4-CD84D2AA3844}" srcOrd="0" destOrd="0" presId="urn:microsoft.com/office/officeart/2005/8/layout/pyramid4"/>
    <dgm:cxn modelId="{072C3708-5593-46CF-A4EB-9C146A91A22B}" type="presParOf" srcId="{EE5EB0DC-3706-41E5-B960-0F4AC3478D7A}" destId="{E09C02F6-0E3A-4E9B-AD21-D77BEC96B0F3}" srcOrd="1" destOrd="0" presId="urn:microsoft.com/office/officeart/2005/8/layout/pyramid4"/>
    <dgm:cxn modelId="{226ADABD-7087-47DB-B798-4E33B2EF3DC1}" type="presParOf" srcId="{EE5EB0DC-3706-41E5-B960-0F4AC3478D7A}" destId="{5426D9C2-87B4-4C5B-B5B7-E889589E67A8}" srcOrd="2" destOrd="0" presId="urn:microsoft.com/office/officeart/2005/8/layout/pyramid4"/>
    <dgm:cxn modelId="{043BBFC4-6DDC-41B6-81B7-1432DBABDA5E}" type="presParOf" srcId="{EE5EB0DC-3706-41E5-B960-0F4AC3478D7A}" destId="{D63577CB-962D-4350-AF6C-5602CD31BEA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3" csCatId="mainScheme" phldr="1"/>
      <dgm:spPr/>
    </dgm:pt>
    <dgm:pt modelId="{CE3FA600-795A-4D49-9A6E-90E6CAD97BE7}">
      <dgm:prSet phldrT="[Text]"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12358" custLinFactNeighborY="-2876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 custLinFactNeighborX="-544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9EDA2-B308-4747-BD13-6101D5875D3B}" type="doc">
      <dgm:prSet loTypeId="urn:microsoft.com/office/officeart/2005/8/layout/venn1" loCatId="" qsTypeId="urn:microsoft.com/office/officeart/2005/8/quickstyle/simple1" qsCatId="simple" csTypeId="urn:microsoft.com/office/officeart/2005/8/colors/accent0_3" csCatId="mainScheme" phldr="1"/>
      <dgm:spPr/>
    </dgm:pt>
    <dgm:pt modelId="{8C9CBFB1-A6EF-854F-AE07-DC7E3358D425}">
      <dgm:prSet phldrT="[Text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aseline="0" dirty="0"/>
            <a:t>    UDL</a:t>
          </a:r>
        </a:p>
      </dgm:t>
    </dgm:pt>
    <dgm:pt modelId="{5FE6DA9B-CFF3-4A41-8769-66C08111D580}" type="parTrans" cxnId="{177B7FFA-8B4F-4140-B7E4-DCE3F1FBE566}">
      <dgm:prSet/>
      <dgm:spPr/>
      <dgm:t>
        <a:bodyPr/>
        <a:lstStyle/>
        <a:p>
          <a:endParaRPr lang="en-US"/>
        </a:p>
      </dgm:t>
    </dgm:pt>
    <dgm:pt modelId="{96ED15D3-DC3E-4749-92AF-C7DF802FF45E}" type="sibTrans" cxnId="{177B7FFA-8B4F-4140-B7E4-DCE3F1FBE566}">
      <dgm:prSet/>
      <dgm:spPr/>
      <dgm:t>
        <a:bodyPr/>
        <a:lstStyle/>
        <a:p>
          <a:endParaRPr lang="en-US"/>
        </a:p>
      </dgm:t>
    </dgm:pt>
    <dgm:pt modelId="{C5758835-9B90-8944-9400-21958E1A1065}">
      <dgm:prSet phldrT="[Text]">
        <dgm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aseline="0"/>
            <a:t>WCAG</a:t>
          </a:r>
          <a:endParaRPr lang="en-US" baseline="0" dirty="0"/>
        </a:p>
      </dgm:t>
      <dgm:extLst>
        <a:ext uri="{E40237B7-FDA0-4F09-8148-C483321AD2D9}">
          <dgm14:cNvPr xmlns:dgm14="http://schemas.microsoft.com/office/drawing/2010/diagram" id="0" name="" descr="Venn diagram: UD, UDL, WCAG"/>
        </a:ext>
      </dgm:extLst>
    </dgm:pt>
    <dgm:pt modelId="{8E554934-090E-0C42-8166-64BF3443DFC6}" type="parTrans" cxnId="{98BA82FE-9960-F148-8015-B9C95A10EA04}">
      <dgm:prSet/>
      <dgm:spPr/>
      <dgm:t>
        <a:bodyPr/>
        <a:lstStyle/>
        <a:p>
          <a:endParaRPr lang="en-US"/>
        </a:p>
      </dgm:t>
    </dgm:pt>
    <dgm:pt modelId="{CC5BEE99-BAB4-514C-A766-48F3A5F1C13D}" type="sibTrans" cxnId="{98BA82FE-9960-F148-8015-B9C95A10EA04}">
      <dgm:prSet/>
      <dgm:spPr/>
      <dgm:t>
        <a:bodyPr/>
        <a:lstStyle/>
        <a:p>
          <a:endParaRPr lang="en-US"/>
        </a:p>
      </dgm:t>
    </dgm:pt>
    <dgm:pt modelId="{15ABC933-7645-3A4F-9858-D3906F7C80C0}">
      <dgm:prSet phldrT="[Text]"/>
      <dgm:spPr/>
      <dgm:t>
        <a:bodyPr/>
        <a:lstStyle/>
        <a:p>
          <a:endParaRPr lang="en-US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E7EBE7-7756-E542-BCA0-9E1342EAB98B}" type="sibTrans" cxnId="{78E0BEF6-37E4-9940-9936-42226646265D}">
      <dgm:prSet/>
      <dgm:spPr/>
      <dgm:t>
        <a:bodyPr/>
        <a:lstStyle/>
        <a:p>
          <a:endParaRPr lang="en-US"/>
        </a:p>
      </dgm:t>
    </dgm:pt>
    <dgm:pt modelId="{AFDE59B6-776E-394D-8D76-4FF0F164BF93}" type="parTrans" cxnId="{78E0BEF6-37E4-9940-9936-42226646265D}">
      <dgm:prSet/>
      <dgm:spPr/>
      <dgm:t>
        <a:bodyPr/>
        <a:lstStyle/>
        <a:p>
          <a:endParaRPr lang="en-US"/>
        </a:p>
      </dgm:t>
    </dgm:pt>
    <dgm:pt modelId="{1CE8FA32-98EF-FA41-8765-687BD0CA5FC4}" type="pres">
      <dgm:prSet presAssocID="{1E09EDA2-B308-4747-BD13-6101D5875D3B}" presName="compositeShape" presStyleCnt="0">
        <dgm:presLayoutVars>
          <dgm:chMax val="7"/>
          <dgm:dir/>
          <dgm:resizeHandles val="exact"/>
        </dgm:presLayoutVars>
      </dgm:prSet>
      <dgm:spPr/>
    </dgm:pt>
    <dgm:pt modelId="{36E6A79A-E14B-6C41-872E-87F1DFA0BBD8}" type="pres">
      <dgm:prSet presAssocID="{15ABC933-7645-3A4F-9858-D3906F7C80C0}" presName="circ1" presStyleLbl="vennNode1" presStyleIdx="0" presStyleCnt="3" custScaleX="173642" custScaleY="166667" custLinFactNeighborX="-1547" custLinFactNeighborY="-4073"/>
      <dgm:spPr/>
    </dgm:pt>
    <dgm:pt modelId="{354B705D-7BE8-3F4A-9653-0F159C216957}" type="pres">
      <dgm:prSet presAssocID="{15ABC933-7645-3A4F-9858-D3906F7C80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CDB865-3DDF-E240-91CE-B1010A433B06}" type="pres">
      <dgm:prSet presAssocID="{8C9CBFB1-A6EF-854F-AE07-DC7E3358D425}" presName="circ2" presStyleLbl="vennNode1" presStyleIdx="1" presStyleCnt="3" custScaleX="77149" custScaleY="74090" custLinFactNeighborX="-14040" custLinFactNeighborY="-59372"/>
      <dgm:spPr/>
    </dgm:pt>
    <dgm:pt modelId="{76040E18-F286-794B-BD7F-5E7D2DBE578B}" type="pres">
      <dgm:prSet presAssocID="{8C9CBFB1-A6EF-854F-AE07-DC7E3358D4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A8A29F-411F-6D41-B1D8-67B24BAAB35A}" type="pres">
      <dgm:prSet presAssocID="{C5758835-9B90-8944-9400-21958E1A1065}" presName="circ3" presStyleLbl="vennNode1" presStyleIdx="2" presStyleCnt="3" custScaleX="72158" custScaleY="73120" custLinFactNeighborX="8625" custLinFactNeighborY="-59857"/>
      <dgm:spPr/>
    </dgm:pt>
    <dgm:pt modelId="{A49CB21D-F2D1-3B48-817F-AE0BA6D2C523}" type="pres">
      <dgm:prSet presAssocID="{C5758835-9B90-8944-9400-21958E1A10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614031-A49E-9F44-8D49-AAEAB2AF78F7}" type="presOf" srcId="{15ABC933-7645-3A4F-9858-D3906F7C80C0}" destId="{354B705D-7BE8-3F4A-9653-0F159C216957}" srcOrd="1" destOrd="0" presId="urn:microsoft.com/office/officeart/2005/8/layout/venn1"/>
    <dgm:cxn modelId="{73F77C60-20CB-014F-A88D-A39CDBA1E8B9}" type="presOf" srcId="{8C9CBFB1-A6EF-854F-AE07-DC7E3358D425}" destId="{86CDB865-3DDF-E240-91CE-B1010A433B06}" srcOrd="0" destOrd="0" presId="urn:microsoft.com/office/officeart/2005/8/layout/venn1"/>
    <dgm:cxn modelId="{AA064064-E110-6B47-BA85-5B09A3C4A837}" type="presOf" srcId="{8C9CBFB1-A6EF-854F-AE07-DC7E3358D425}" destId="{76040E18-F286-794B-BD7F-5E7D2DBE578B}" srcOrd="1" destOrd="0" presId="urn:microsoft.com/office/officeart/2005/8/layout/venn1"/>
    <dgm:cxn modelId="{1B4AB0AA-1A45-6641-8B42-F3D23B5B554B}" type="presOf" srcId="{1E09EDA2-B308-4747-BD13-6101D5875D3B}" destId="{1CE8FA32-98EF-FA41-8765-687BD0CA5FC4}" srcOrd="0" destOrd="0" presId="urn:microsoft.com/office/officeart/2005/8/layout/venn1"/>
    <dgm:cxn modelId="{CD126FB3-4440-514A-B51F-46298C66DD0A}" type="presOf" srcId="{C5758835-9B90-8944-9400-21958E1A1065}" destId="{D6A8A29F-411F-6D41-B1D8-67B24BAAB35A}" srcOrd="0" destOrd="0" presId="urn:microsoft.com/office/officeart/2005/8/layout/venn1"/>
    <dgm:cxn modelId="{E9736ADD-6564-234B-97EF-D7F11ABE54C4}" type="presOf" srcId="{15ABC933-7645-3A4F-9858-D3906F7C80C0}" destId="{36E6A79A-E14B-6C41-872E-87F1DFA0BBD8}" srcOrd="0" destOrd="0" presId="urn:microsoft.com/office/officeart/2005/8/layout/venn1"/>
    <dgm:cxn modelId="{BA1F7EEB-F8A0-BA43-90FB-93E9B518F9A8}" type="presOf" srcId="{C5758835-9B90-8944-9400-21958E1A1065}" destId="{A49CB21D-F2D1-3B48-817F-AE0BA6D2C523}" srcOrd="1" destOrd="0" presId="urn:microsoft.com/office/officeart/2005/8/layout/venn1"/>
    <dgm:cxn modelId="{78E0BEF6-37E4-9940-9936-42226646265D}" srcId="{1E09EDA2-B308-4747-BD13-6101D5875D3B}" destId="{15ABC933-7645-3A4F-9858-D3906F7C80C0}" srcOrd="0" destOrd="0" parTransId="{AFDE59B6-776E-394D-8D76-4FF0F164BF93}" sibTransId="{A0E7EBE7-7756-E542-BCA0-9E1342EAB98B}"/>
    <dgm:cxn modelId="{177B7FFA-8B4F-4140-B7E4-DCE3F1FBE566}" srcId="{1E09EDA2-B308-4747-BD13-6101D5875D3B}" destId="{8C9CBFB1-A6EF-854F-AE07-DC7E3358D425}" srcOrd="1" destOrd="0" parTransId="{5FE6DA9B-CFF3-4A41-8769-66C08111D580}" sibTransId="{96ED15D3-DC3E-4749-92AF-C7DF802FF45E}"/>
    <dgm:cxn modelId="{98BA82FE-9960-F148-8015-B9C95A10EA04}" srcId="{1E09EDA2-B308-4747-BD13-6101D5875D3B}" destId="{C5758835-9B90-8944-9400-21958E1A1065}" srcOrd="2" destOrd="0" parTransId="{8E554934-090E-0C42-8166-64BF3443DFC6}" sibTransId="{CC5BEE99-BAB4-514C-A766-48F3A5F1C13D}"/>
    <dgm:cxn modelId="{0A30E61F-BFC1-564C-9DC9-78F1E1988F5C}" type="presParOf" srcId="{1CE8FA32-98EF-FA41-8765-687BD0CA5FC4}" destId="{36E6A79A-E14B-6C41-872E-87F1DFA0BBD8}" srcOrd="0" destOrd="0" presId="urn:microsoft.com/office/officeart/2005/8/layout/venn1"/>
    <dgm:cxn modelId="{AADC1735-3AE1-C749-AE7F-3ECDFB2FCFCF}" type="presParOf" srcId="{1CE8FA32-98EF-FA41-8765-687BD0CA5FC4}" destId="{354B705D-7BE8-3F4A-9653-0F159C216957}" srcOrd="1" destOrd="0" presId="urn:microsoft.com/office/officeart/2005/8/layout/venn1"/>
    <dgm:cxn modelId="{6B4ED703-5D45-2C43-9AA1-9D6D0EEC8CFE}" type="presParOf" srcId="{1CE8FA32-98EF-FA41-8765-687BD0CA5FC4}" destId="{86CDB865-3DDF-E240-91CE-B1010A433B06}" srcOrd="2" destOrd="0" presId="urn:microsoft.com/office/officeart/2005/8/layout/venn1"/>
    <dgm:cxn modelId="{84D5E3A8-49E0-974C-9D93-7DEDDD24E422}" type="presParOf" srcId="{1CE8FA32-98EF-FA41-8765-687BD0CA5FC4}" destId="{76040E18-F286-794B-BD7F-5E7D2DBE578B}" srcOrd="3" destOrd="0" presId="urn:microsoft.com/office/officeart/2005/8/layout/venn1"/>
    <dgm:cxn modelId="{1A855840-16D8-6F48-BE16-E88A896581F7}" type="presParOf" srcId="{1CE8FA32-98EF-FA41-8765-687BD0CA5FC4}" destId="{D6A8A29F-411F-6D41-B1D8-67B24BAAB35A}" srcOrd="4" destOrd="0" presId="urn:microsoft.com/office/officeart/2005/8/layout/venn1"/>
    <dgm:cxn modelId="{45710904-8802-D544-92AE-B65A6E28E982}" type="presParOf" srcId="{1CE8FA32-98EF-FA41-8765-687BD0CA5FC4}" destId="{A49CB21D-F2D1-3B48-817F-AE0BA6D2C5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7C20-E2BA-4DC0-A9C4-CD84D2AA3844}">
      <dsp:nvSpPr>
        <dsp:cNvPr id="0" name=""/>
        <dsp:cNvSpPr/>
      </dsp:nvSpPr>
      <dsp:spPr>
        <a:xfrm>
          <a:off x="1662533" y="0"/>
          <a:ext cx="2926442" cy="292644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chemeClr val="bg2"/>
              </a:solidFill>
            </a:rPr>
            <a:t>Usable</a:t>
          </a:r>
        </a:p>
      </dsp:txBody>
      <dsp:txXfrm>
        <a:off x="2394144" y="1463221"/>
        <a:ext cx="1463221" cy="1463221"/>
      </dsp:txXfrm>
    </dsp:sp>
    <dsp:sp modelId="{E09C02F6-0E3A-4E9B-AD21-D77BEC96B0F3}">
      <dsp:nvSpPr>
        <dsp:cNvPr id="0" name=""/>
        <dsp:cNvSpPr/>
      </dsp:nvSpPr>
      <dsp:spPr>
        <a:xfrm>
          <a:off x="199311" y="2926442"/>
          <a:ext cx="2926442" cy="292644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chemeClr val="bg2"/>
              </a:solidFill>
            </a:rPr>
            <a:t>Accessible</a:t>
          </a:r>
        </a:p>
      </dsp:txBody>
      <dsp:txXfrm>
        <a:off x="930922" y="4389663"/>
        <a:ext cx="1463221" cy="1463221"/>
      </dsp:txXfrm>
    </dsp:sp>
    <dsp:sp modelId="{5426D9C2-87B4-4C5B-B5B7-E889589E67A8}">
      <dsp:nvSpPr>
        <dsp:cNvPr id="0" name=""/>
        <dsp:cNvSpPr/>
      </dsp:nvSpPr>
      <dsp:spPr>
        <a:xfrm rot="10800000">
          <a:off x="1662533" y="2926442"/>
          <a:ext cx="2926442" cy="292644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chemeClr val="bg2"/>
              </a:solidFill>
            </a:rPr>
            <a:t>Universal Design </a:t>
          </a:r>
        </a:p>
      </dsp:txBody>
      <dsp:txXfrm rot="10800000">
        <a:off x="2394143" y="2926442"/>
        <a:ext cx="1463221" cy="1463221"/>
      </dsp:txXfrm>
    </dsp:sp>
    <dsp:sp modelId="{D63577CB-962D-4350-AF6C-5602CD31BEA3}">
      <dsp:nvSpPr>
        <dsp:cNvPr id="0" name=""/>
        <dsp:cNvSpPr/>
      </dsp:nvSpPr>
      <dsp:spPr>
        <a:xfrm>
          <a:off x="3125754" y="2926442"/>
          <a:ext cx="2926442" cy="292644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b="1" kern="1200" dirty="0">
              <a:solidFill>
                <a:schemeClr val="bg2"/>
              </a:solidFill>
            </a:rPr>
            <a:t>Inclusive</a:t>
          </a:r>
        </a:p>
      </dsp:txBody>
      <dsp:txXfrm>
        <a:off x="3857365" y="4389663"/>
        <a:ext cx="1463221" cy="1463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622793" y="0"/>
          <a:ext cx="5039599" cy="5833368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2519799" y="586469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Scope</a:t>
          </a:r>
        </a:p>
      </dsp:txBody>
      <dsp:txXfrm>
        <a:off x="2553503" y="620173"/>
        <a:ext cx="3208331" cy="623025"/>
      </dsp:txXfrm>
    </dsp:sp>
    <dsp:sp modelId="{1863B804-B79E-5248-9283-71BD2A7EB14E}">
      <dsp:nvSpPr>
        <dsp:cNvPr id="0" name=""/>
        <dsp:cNvSpPr/>
      </dsp:nvSpPr>
      <dsp:spPr>
        <a:xfrm>
          <a:off x="2519799" y="1363207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Definition</a:t>
          </a:r>
        </a:p>
      </dsp:txBody>
      <dsp:txXfrm>
        <a:off x="2553503" y="1396911"/>
        <a:ext cx="3208331" cy="623025"/>
      </dsp:txXfrm>
    </dsp:sp>
    <dsp:sp modelId="{DEB013BB-EDC9-B24C-95DB-24A6BFFDF0B2}">
      <dsp:nvSpPr>
        <dsp:cNvPr id="0" name=""/>
        <dsp:cNvSpPr/>
      </dsp:nvSpPr>
      <dsp:spPr>
        <a:xfrm>
          <a:off x="2501979" y="2139945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Principles</a:t>
          </a:r>
        </a:p>
      </dsp:txBody>
      <dsp:txXfrm>
        <a:off x="2535683" y="2173649"/>
        <a:ext cx="3208331" cy="623025"/>
      </dsp:txXfrm>
    </dsp:sp>
    <dsp:sp modelId="{8EE1A2A3-3B5D-A543-8AAD-258D99390224}">
      <dsp:nvSpPr>
        <dsp:cNvPr id="0" name=""/>
        <dsp:cNvSpPr/>
      </dsp:nvSpPr>
      <dsp:spPr>
        <a:xfrm>
          <a:off x="2519799" y="2916683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2553503" y="2950387"/>
        <a:ext cx="3208331" cy="623025"/>
      </dsp:txXfrm>
    </dsp:sp>
    <dsp:sp modelId="{608E372C-A3EE-7349-923D-59D15617AACA}">
      <dsp:nvSpPr>
        <dsp:cNvPr id="0" name=""/>
        <dsp:cNvSpPr/>
      </dsp:nvSpPr>
      <dsp:spPr>
        <a:xfrm>
          <a:off x="2519799" y="3693422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Practices</a:t>
          </a:r>
        </a:p>
      </dsp:txBody>
      <dsp:txXfrm>
        <a:off x="2553503" y="3727126"/>
        <a:ext cx="3208331" cy="623025"/>
      </dsp:txXfrm>
    </dsp:sp>
    <dsp:sp modelId="{7BC97A59-0C02-1C42-BDF6-5CE378A80BCF}">
      <dsp:nvSpPr>
        <dsp:cNvPr id="0" name=""/>
        <dsp:cNvSpPr/>
      </dsp:nvSpPr>
      <dsp:spPr>
        <a:xfrm>
          <a:off x="2519799" y="4470160"/>
          <a:ext cx="3275739" cy="69043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15000"/>
            </a:schemeClr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</a:t>
          </a:r>
        </a:p>
      </dsp:txBody>
      <dsp:txXfrm>
        <a:off x="2553503" y="4503864"/>
        <a:ext cx="3208331" cy="62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A79A-E14B-6C41-872E-87F1DFA0BBD8}">
      <dsp:nvSpPr>
        <dsp:cNvPr id="0" name=""/>
        <dsp:cNvSpPr/>
      </dsp:nvSpPr>
      <dsp:spPr>
        <a:xfrm>
          <a:off x="0" y="-145909"/>
          <a:ext cx="4730483" cy="45404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0731" y="648671"/>
        <a:ext cx="3469020" cy="2043209"/>
      </dsp:txXfrm>
    </dsp:sp>
    <dsp:sp modelId="{86CDB865-3DDF-E240-91CE-B1010A433B06}">
      <dsp:nvSpPr>
        <dsp:cNvPr id="0" name=""/>
        <dsp:cNvSpPr/>
      </dsp:nvSpPr>
      <dsp:spPr>
        <a:xfrm>
          <a:off x="1951216" y="1200330"/>
          <a:ext cx="2101749" cy="201841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    UDL</a:t>
          </a:r>
        </a:p>
      </dsp:txBody>
      <dsp:txXfrm>
        <a:off x="2594001" y="1721754"/>
        <a:ext cx="1261049" cy="1110127"/>
      </dsp:txXfrm>
    </dsp:sp>
    <dsp:sp modelId="{D6A8A29F-411F-6D41-B1D8-67B24BAAB35A}">
      <dsp:nvSpPr>
        <dsp:cNvPr id="0" name=""/>
        <dsp:cNvSpPr/>
      </dsp:nvSpPr>
      <dsp:spPr>
        <a:xfrm>
          <a:off x="670639" y="1200330"/>
          <a:ext cx="1965781" cy="199198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3">
            <a:shade val="15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WCAG</a:t>
          </a:r>
          <a:endParaRPr lang="en-US" sz="3500" kern="1200" baseline="0" dirty="0"/>
        </a:p>
      </dsp:txBody>
      <dsp:txXfrm>
        <a:off x="855750" y="1714927"/>
        <a:ext cx="1179468" cy="1095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5E86-09EB-DF41-89E9-215D79408489}" type="datetimeFigureOut">
              <a:rPr lang="en-US" smtClean="0">
                <a:latin typeface="Myriad Pro" panose="020B0503030403020204" pitchFamily="34" charset="0"/>
              </a:rPr>
              <a:t>9/16/2023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2C9B-2564-4B41-878E-BC4A87A03B87}" type="slidenum">
              <a:rPr lang="en-US" smtClean="0">
                <a:latin typeface="Myriad Pro" panose="020B0503030403020204" pitchFamily="34" charset="0"/>
              </a:rPr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63D10941-C7BB-1940-8C10-FA7177FD4ED8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D5C9769F-11DB-1F4E-A65E-2BF6484DB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07B3DA8-2C60-494E-B044-C55340C287EF}" type="slidenum">
              <a:rPr lang="en-US" sz="1200" b="0"/>
              <a:pPr/>
              <a:t>11</a:t>
            </a:fld>
            <a:endParaRPr lang="en-US" sz="1200" b="0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0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60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2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7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5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7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1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6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90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2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8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919DA74-598D-8D40-A666-3AAD6332BF61}" type="slidenum">
              <a:rPr lang="en-US" sz="1200" b="0"/>
              <a:pPr/>
              <a:t>26</a:t>
            </a:fld>
            <a:endParaRPr lang="en-US" sz="1200" b="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6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9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9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6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6224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77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983A-390B-8E45-ADB7-47ECAA1486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75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FAE50C8E-6172-4F9A-BE19-B7320B247B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7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8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6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983A-390B-8E45-ADB7-47ECAA1486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5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28785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 descr="W Logo_Purpl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700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7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8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71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5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FAE50C8E-6172-4F9A-BE19-B7320B247B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16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8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3" r:id="rId5"/>
    <p:sldLayoutId id="2147483677" r:id="rId6"/>
    <p:sldLayoutId id="2147483686" r:id="rId7"/>
    <p:sldLayoutId id="2147483689" r:id="rId8"/>
    <p:sldLayoutId id="2147483691" r:id="rId9"/>
    <p:sldLayoutId id="2147483695" r:id="rId10"/>
    <p:sldLayoutId id="2147483696" r:id="rId11"/>
    <p:sldLayoutId id="2147483713" r:id="rId12"/>
    <p:sldLayoutId id="2147483654" r:id="rId13"/>
    <p:sldLayoutId id="2147483655" r:id="rId14"/>
    <p:sldLayoutId id="2147483656" r:id="rId15"/>
    <p:sldLayoutId id="2147483657" r:id="rId16"/>
    <p:sldLayoutId id="2147483692" r:id="rId17"/>
    <p:sldLayoutId id="2147483706" r:id="rId18"/>
    <p:sldLayoutId id="2147483707" r:id="rId19"/>
    <p:sldLayoutId id="2147483710" r:id="rId2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rylb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w.edu/doi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tiff"/><Relationship Id="rId4" Type="http://schemas.openxmlformats.org/officeDocument/2006/relationships/hyperlink" Target="https://www.washington.edu/accesstec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4656" y="751840"/>
            <a:ext cx="6849401" cy="2988460"/>
          </a:xfrm>
        </p:spPr>
        <p:txBody>
          <a:bodyPr/>
          <a:lstStyle/>
          <a:p>
            <a:r>
              <a:rPr lang="en-US" sz="4400" dirty="0">
                <a:latin typeface="Helvetica" pitchFamily="2" charset="0"/>
              </a:rPr>
              <a:t>How Applying a UD Framework can Lead to Tertiary Education that is Accessible &amp; Inclusive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481A5A-18EB-EA4A-A877-2FF2A403AB35}"/>
              </a:ext>
            </a:extLst>
          </p:cNvPr>
          <p:cNvSpPr/>
          <p:nvPr/>
        </p:nvSpPr>
        <p:spPr>
          <a:xfrm>
            <a:off x="794656" y="4354287"/>
            <a:ext cx="4557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yriad Pro" panose="020B0503030403020204" pitchFamily="34" charset="0"/>
              </a:rPr>
              <a:t>Sheryl Burgstahler</a:t>
            </a:r>
          </a:p>
          <a:p>
            <a:r>
              <a:rPr lang="en-US" sz="2800" u="sng" dirty="0">
                <a:solidFill>
                  <a:schemeClr val="tx2"/>
                </a:solidFill>
                <a:latin typeface="Helvetica" pitchFamily="2" charset="0"/>
                <a:hlinkClick r:id="rId3"/>
              </a:rPr>
              <a:t>sherylb@uw.edu</a:t>
            </a:r>
            <a:endParaRPr lang="en-US" sz="2800" u="sng" dirty="0">
              <a:solidFill>
                <a:schemeClr val="tx2"/>
              </a:solidFill>
              <a:latin typeface="Helvetica" pitchFamily="2" charset="0"/>
            </a:endParaRPr>
          </a:p>
          <a:p>
            <a:endParaRPr lang="en-US" sz="2800" dirty="0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01E8A-3BF2-0343-99B5-386776A7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998342"/>
            <a:ext cx="3657600" cy="1248354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1F236F"/>
                </a:solidFill>
                <a:latin typeface="Helvetica" pitchFamily="2" charset="0"/>
              </a:rPr>
              <a:t>UD</a:t>
            </a:r>
            <a:r>
              <a:rPr lang="en-US" sz="4000" baseline="0" dirty="0">
                <a:solidFill>
                  <a:srgbClr val="1F236F"/>
                </a:solidFill>
                <a:latin typeface="Helvetica" pitchFamily="2" charset="0"/>
              </a:rPr>
              <a:t> characteristics</a:t>
            </a:r>
            <a:br>
              <a:rPr lang="en-US" sz="4000" baseline="0" dirty="0">
                <a:solidFill>
                  <a:srgbClr val="1F236F"/>
                </a:solidFill>
                <a:latin typeface="Helvetica" pitchFamily="2" charset="0"/>
              </a:rPr>
            </a:br>
            <a:endParaRPr lang="en-US" sz="4000" dirty="0">
              <a:solidFill>
                <a:srgbClr val="1F236F"/>
              </a:solidFill>
              <a:latin typeface="Helvetica" pitchFamily="2" charset="0"/>
            </a:endParaRPr>
          </a:p>
        </p:txBody>
      </p:sp>
      <p:graphicFrame>
        <p:nvGraphicFramePr>
          <p:cNvPr id="2" name="Diagram 1" descr="Venn triangle shows three connecting triangles around the perimeter with the words, 'useable,' 'accessible,' and 'inclusive.' The center triangle connecting the three has the word 'universal design.'">
            <a:extLst>
              <a:ext uri="{FF2B5EF4-FFF2-40B4-BE49-F238E27FC236}">
                <a16:creationId xmlns:a16="http://schemas.microsoft.com/office/drawing/2014/main" id="{0B3A0CD1-B1A1-5381-2E44-5B14E0FD2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107102"/>
              </p:ext>
            </p:extLst>
          </p:nvPr>
        </p:nvGraphicFramePr>
        <p:xfrm>
          <a:off x="2771193" y="502557"/>
          <a:ext cx="6251509" cy="585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FCE7E1-03C5-2E4C-8D67-B77A166D3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207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000090"/>
                </a:solidFill>
                <a:latin typeface="Helvetica"/>
                <a:cs typeface="Helvetica"/>
              </a:rPr>
              <a:t>UD provides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inclusive</a:t>
            </a:r>
            <a:r>
              <a:rPr lang="en-US" sz="3600" dirty="0">
                <a:solidFill>
                  <a:srgbClr val="000090"/>
                </a:solidFill>
                <a:latin typeface="Helvetica"/>
                <a:cs typeface="Helvetica"/>
              </a:rPr>
              <a:t> access</a:t>
            </a:r>
            <a:endParaRPr lang="en-US" sz="3600" dirty="0"/>
          </a:p>
        </p:txBody>
      </p:sp>
      <p:pic>
        <p:nvPicPr>
          <p:cNvPr id="2" name="Picture 1" descr="2 entrances next to each other - ramp and two st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3" y="1676400"/>
            <a:ext cx="5166063" cy="487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gradually sloping wide ramp into build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668" y="1676400"/>
            <a:ext cx="3661566" cy="496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15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C20142-2191-C64F-8EBC-BADA666FA96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609600"/>
            <a:ext cx="2933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9pPr>
          </a:lstStyle>
          <a:p>
            <a:pPr algn="l"/>
            <a:r>
              <a:rPr lang="en-US" altLang="ja-JP" dirty="0"/>
              <a:t>Framework for UDHE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2" name="Diagram 1" descr="Framework for Universal Design in Higher Education includes: scope, definition, principles, guidelines, practices, process">
            <a:extLst>
              <a:ext uri="{FF2B5EF4-FFF2-40B4-BE49-F238E27FC236}">
                <a16:creationId xmlns:a16="http://schemas.microsoft.com/office/drawing/2014/main" id="{A9E9601E-0699-7346-BD19-1801DB4E9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246309"/>
              </p:ext>
            </p:extLst>
          </p:nvPr>
        </p:nvGraphicFramePr>
        <p:xfrm>
          <a:off x="1784519" y="162698"/>
          <a:ext cx="5795539" cy="58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4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7BC30D-5ACB-164E-A6EF-9B08264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DA0"/>
                </a:solidFill>
                <a:latin typeface="Helvetica" pitchFamily="2" charset="0"/>
              </a:rPr>
              <a:t>Scope: Students diverse wrt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D0A14-2306-EB42-9B60-1F9B06CE8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race, ethnicity, cultural background,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sexual identity,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socioeconomic level,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age, marital status,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religious beliefs, values,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academic interests,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work experiences,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</a:rPr>
              <a:t>specific abilities, …</a:t>
            </a:r>
          </a:p>
        </p:txBody>
      </p:sp>
    </p:spTree>
    <p:extLst>
      <p:ext uri="{BB962C8B-B14F-4D97-AF65-F5344CB8AC3E}">
        <p14:creationId xmlns:p14="http://schemas.microsoft.com/office/powerpoint/2010/main" val="2903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7BC30D-5ACB-164E-A6EF-9B08264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4DA0"/>
                </a:solidFill>
                <a:latin typeface="Helvetica" pitchFamily="2" charset="0"/>
              </a:rPr>
              <a:t>Scope: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D0A14-2306-EB42-9B60-1F9B06CE8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90" y="1591252"/>
            <a:ext cx="8196210" cy="40154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All applications in education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Instruction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Services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Technology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Physical spaces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Projects, conference exhibits, presentations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</a:rPr>
              <a:t>Professional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529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371600"/>
          </a:xfrm>
        </p:spPr>
        <p:txBody>
          <a:bodyPr/>
          <a:lstStyle/>
          <a:p>
            <a:pPr algn="l"/>
            <a:r>
              <a:rPr lang="en-US" altLang="ja-JP" sz="4000" dirty="0">
                <a:solidFill>
                  <a:srgbClr val="3A3FA0"/>
                </a:solidFill>
                <a:latin typeface="Helvetica" charset="0"/>
              </a:rPr>
              <a:t>UD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419600" cy="468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builds in </a:t>
            </a:r>
            <a:b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accessibility </a:t>
            </a:r>
            <a:b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features</a:t>
            </a:r>
            <a:endParaRPr lang="en-US" altLang="ja-JP" sz="3600" dirty="0">
              <a:solidFill>
                <a:schemeClr val="accent4">
                  <a:lumMod val="10000"/>
                </a:schemeClr>
              </a:solidFill>
              <a:latin typeface="Tahoma" charset="0"/>
            </a:endParaRPr>
          </a:p>
        </p:txBody>
      </p:sp>
      <p:pic>
        <p:nvPicPr>
          <p:cNvPr id="6" name="Picture 5" descr="iphone with white text on black scre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81" r="-26700"/>
          <a:stretch/>
        </p:blipFill>
        <p:spPr>
          <a:xfrm>
            <a:off x="4876800" y="-228600"/>
            <a:ext cx="7814338" cy="3886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3962400" cy="198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ensures compatibility with assistive technology</a:t>
            </a:r>
          </a:p>
        </p:txBody>
      </p:sp>
      <p:pic>
        <p:nvPicPr>
          <p:cNvPr id="8" name="Picture 7" descr="iphone with enlarged image on scre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6"/>
          <a:stretch/>
        </p:blipFill>
        <p:spPr>
          <a:xfrm>
            <a:off x="0" y="3255169"/>
            <a:ext cx="4203699" cy="3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78867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D40A0"/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Multiple beneficiaries of UD, e.g. captions on videos…People who:</a:t>
            </a:r>
            <a:endParaRPr lang="en-US" sz="3600" dirty="0">
              <a:solidFill>
                <a:srgbClr val="3D40A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3" descr="Screen shot of a video player with captions">
            <a:extLst>
              <a:ext uri="{FF2B5EF4-FFF2-40B4-BE49-F238E27FC236}">
                <a16:creationId xmlns:a16="http://schemas.microsoft.com/office/drawing/2014/main" id="{E4551BF3-9DAC-3C4E-A9CC-2A6E4C21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1" y="1524000"/>
            <a:ext cx="4405310" cy="4819116"/>
          </a:xfrm>
          <a:prstGeom prst="rect">
            <a:avLst/>
          </a:prstGeom>
        </p:spPr>
      </p:pic>
      <p:sp>
        <p:nvSpPr>
          <p:cNvPr id="130050" name="Content Placeholder 2"/>
          <p:cNvSpPr>
            <a:spLocks noGrp="1"/>
          </p:cNvSpPr>
          <p:nvPr>
            <p:ph sz="half" idx="1"/>
          </p:nvPr>
        </p:nvSpPr>
        <p:spPr>
          <a:xfrm>
            <a:off x="4864100" y="1524000"/>
            <a:ext cx="4051300" cy="4648200"/>
          </a:xfrm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are unable to hear the audio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are English learners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are in a noisy or noiseless location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have slow Internet connections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want to know the spelling </a:t>
            </a:r>
            <a:b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</a:b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of words</a:t>
            </a:r>
          </a:p>
          <a:p>
            <a:pPr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ヒラギノ角ゴ Pro W3" charset="0"/>
              </a:rPr>
              <a:t>need to find content quickly</a:t>
            </a:r>
          </a:p>
        </p:txBody>
      </p:sp>
    </p:spTree>
    <p:extLst>
      <p:ext uri="{BB962C8B-B14F-4D97-AF65-F5344CB8AC3E}">
        <p14:creationId xmlns:p14="http://schemas.microsoft.com/office/powerpoint/2010/main" val="34096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A2F93-B3DC-4343-8332-B5B9688C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342"/>
            <a:ext cx="7591301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843A0"/>
                </a:solidFill>
                <a:latin typeface="Helvetica" pitchFamily="2" charset="0"/>
              </a:rPr>
              <a:t>3 sets of principles underpin UD guidance for all aspects of education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633F9A-5DE0-6C43-81D7-63881FBBF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299" y="2077378"/>
            <a:ext cx="3805102" cy="1859875"/>
          </a:xfrm>
        </p:spPr>
        <p:txBody>
          <a:bodyPr>
            <a:normAutofit fontScale="55000" lnSpcReduction="20000"/>
          </a:bodyPr>
          <a:lstStyle/>
          <a:p>
            <a:pPr marL="366713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7 Universal Design</a:t>
            </a:r>
          </a:p>
          <a:p>
            <a:pPr marL="646113" indent="-323850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3 Universal Design for Learning </a:t>
            </a:r>
          </a:p>
          <a:p>
            <a:pPr marL="646113" indent="-323850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4 Web Content Accessibility </a:t>
            </a:r>
            <a:b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9B565-FBED-2C48-8617-D263952E0AC9}"/>
              </a:ext>
            </a:extLst>
          </p:cNvPr>
          <p:cNvSpPr txBox="1"/>
          <p:nvPr/>
        </p:nvSpPr>
        <p:spPr>
          <a:xfrm>
            <a:off x="1995170" y="1806986"/>
            <a:ext cx="134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UD</a:t>
            </a:r>
          </a:p>
        </p:txBody>
      </p:sp>
      <p:graphicFrame>
        <p:nvGraphicFramePr>
          <p:cNvPr id="5" name="Diagram 4" descr="Diagram with three intersecting circles, labeled UD, UDL, and WCAG">
            <a:extLst>
              <a:ext uri="{FF2B5EF4-FFF2-40B4-BE49-F238E27FC236}">
                <a16:creationId xmlns:a16="http://schemas.microsoft.com/office/drawing/2014/main" id="{2043821D-B0B8-5546-B83B-175D9E257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151826"/>
              </p:ext>
            </p:extLst>
          </p:nvPr>
        </p:nvGraphicFramePr>
        <p:xfrm>
          <a:off x="382502" y="1806986"/>
          <a:ext cx="4803141" cy="469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1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08" y="518055"/>
            <a:ext cx="8229600" cy="995965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i="0" kern="1200" dirty="0">
                <a:solidFill>
                  <a:srgbClr val="3C43A0"/>
                </a:solidFill>
                <a:effectLst/>
                <a:latin typeface="Helvetica" pitchFamily="2" charset="0"/>
                <a:ea typeface="+mn-ea"/>
                <a:cs typeface="Encode Sans Normal Black"/>
              </a:rPr>
              <a:t>In a nutshell, </a:t>
            </a:r>
            <a:endParaRPr lang="en-US" sz="3600" dirty="0">
              <a:solidFill>
                <a:srgbClr val="3C43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18112-0BCA-8F48-961D-F23360E65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403" y="1728788"/>
            <a:ext cx="8097960" cy="4125747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Provide multiple ways for participants to learn, to demonstrate what they have learned, &amp; to engage.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Ensure all technologies, facilities, services, resources, &amp; strategies are accessible to individuals with a wide variety of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9956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C687-48A5-C643-A662-7003CA61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04" y="1213658"/>
            <a:ext cx="6572596" cy="3967942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When developing a course, consider characteristics of students who </a:t>
            </a:r>
            <a:r>
              <a:rPr lang="en-US" altLang="ja-JP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 </a:t>
            </a:r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attend &amp; the assistive technologies (AT) they </a:t>
            </a:r>
            <a:r>
              <a:rPr lang="en-US" altLang="ja-JP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dirty="0">
                <a:solidFill>
                  <a:srgbClr val="C00000"/>
                </a:solidFill>
                <a:latin typeface="Helvetica" pitchFamily="2" charset="0"/>
                <a:ea typeface="Tahoma" charset="0"/>
                <a:cs typeface="Tahoma" charset="0"/>
              </a:rPr>
              <a:t> </a:t>
            </a:r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be using.</a:t>
            </a:r>
            <a:br>
              <a:rPr lang="en-US" altLang="ja-JP" sz="3200" dirty="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</a:b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FC63B-ABEC-CC4B-ABA6-885272018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1695796"/>
            <a:ext cx="8184662" cy="4434529"/>
          </a:xfrm>
        </p:spPr>
        <p:txBody>
          <a:bodyPr/>
          <a:lstStyle/>
          <a:p>
            <a:pPr marL="292100" lvl="4" indent="0">
              <a:buClr>
                <a:schemeClr val="tx1"/>
              </a:buClr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</a:rPr>
              <a:t>IT Accessibility Team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Funded by UW</a:t>
            </a:r>
          </a:p>
          <a:p>
            <a:pPr marL="292100" lvl="5" indent="0"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USA, 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None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	Supported with federal, state, </a:t>
            </a:r>
            <a:b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</a:b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corporate, private funds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Japan, 2007–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Center on UD in Education, 1999–</a:t>
            </a:r>
            <a:endParaRPr lang="en-US" altLang="ja-JP" sz="3000" dirty="0">
              <a:latin typeface="Helvetica" pitchFamily="2" charset="0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941832D-1AA8-B048-9BB3-EA5D35FF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673766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200" b="0" i="0" kern="1200" baseline="0" dirty="0">
                <a:solidFill>
                  <a:srgbClr val="000090"/>
                </a:solidFill>
                <a:effectLst/>
                <a:latin typeface="Helvetica" pitchFamily="2" charset="0"/>
                <a:ea typeface="ＭＳ Ｐゴシック" panose="020B0600070205080204" pitchFamily="34" charset="-128"/>
                <a:cs typeface="Myriad Pro" panose="020B0503030403020204"/>
              </a:rPr>
              <a:t>2 Units in Accessible Technology Services</a:t>
            </a:r>
            <a:endParaRPr lang="en-US" sz="3200" dirty="0">
              <a:effectLst/>
            </a:endParaRPr>
          </a:p>
        </p:txBody>
      </p:sp>
      <p:pic>
        <p:nvPicPr>
          <p:cNvPr id="5" name="Picture 15" descr="DO-IT logo&#10;">
            <a:extLst>
              <a:ext uri="{FF2B5EF4-FFF2-40B4-BE49-F238E27FC236}">
                <a16:creationId xmlns:a16="http://schemas.microsoft.com/office/drawing/2014/main" id="{CEF36648-8904-FB4B-9F71-C62858C4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141" y="2784517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82C38-9BE8-544B-894A-229ECEA231C1}"/>
              </a:ext>
            </a:extLst>
          </p:cNvPr>
          <p:cNvSpPr txBox="1"/>
          <p:nvPr/>
        </p:nvSpPr>
        <p:spPr>
          <a:xfrm>
            <a:off x="6952209" y="4055773"/>
            <a:ext cx="190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Disabilities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Opportunities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Internetworking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2FAE0-8142-0C24-C4C6-361128495B9E}"/>
              </a:ext>
            </a:extLst>
          </p:cNvPr>
          <p:cNvSpPr txBox="1"/>
          <p:nvPr/>
        </p:nvSpPr>
        <p:spPr>
          <a:xfrm>
            <a:off x="7607597" y="5961048"/>
            <a:ext cx="59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NNL</a:t>
            </a:r>
          </a:p>
        </p:txBody>
      </p:sp>
    </p:spTree>
    <p:extLst>
      <p:ext uri="{BB962C8B-B14F-4D97-AF65-F5344CB8AC3E}">
        <p14:creationId xmlns:p14="http://schemas.microsoft.com/office/powerpoint/2010/main" val="27427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714-5748-AE48-B1E1-3260DA6F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74638"/>
            <a:ext cx="7366000" cy="131762"/>
          </a:xfrm>
        </p:spPr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DF21A-26B8-5E48-97DD-2E9E58D43387}"/>
              </a:ext>
            </a:extLst>
          </p:cNvPr>
          <p:cNvSpPr txBox="1"/>
          <p:nvPr/>
        </p:nvSpPr>
        <p:spPr>
          <a:xfrm>
            <a:off x="570603" y="633590"/>
            <a:ext cx="7917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A3AA0"/>
                </a:solidFill>
                <a:latin typeface="Helvetica" pitchFamily="2" charset="0"/>
              </a:rPr>
              <a:t>Consider students &amp; instructors with range in English language skills, cultures, interests, comfort using technology, environments, abilities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5E4D0B-3E1A-B940-AA88-BF387FC4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944" y="2475699"/>
            <a:ext cx="1157712" cy="449169"/>
          </a:xfrm>
        </p:spPr>
        <p:txBody>
          <a:bodyPr/>
          <a:lstStyle/>
          <a:p>
            <a:pPr algn="r"/>
            <a:r>
              <a:rPr lang="en-US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Zayn</a:t>
            </a:r>
          </a:p>
        </p:txBody>
      </p:sp>
      <p:pic>
        <p:nvPicPr>
          <p:cNvPr id="12" name="Picture 11" descr="female deaf student">
            <a:extLst>
              <a:ext uri="{FF2B5EF4-FFF2-40B4-BE49-F238E27FC236}">
                <a16:creationId xmlns:a16="http://schemas.microsoft.com/office/drawing/2014/main" id="{7925665C-C23E-B84D-8AFE-1C11C56D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3" r="6699"/>
          <a:stretch/>
        </p:blipFill>
        <p:spPr>
          <a:xfrm>
            <a:off x="570604" y="3079197"/>
            <a:ext cx="1745985" cy="314652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094B59-9B7C-FD43-8C8F-7EB544F3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3279" y="2475698"/>
            <a:ext cx="1983642" cy="449169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Anthony</a:t>
            </a:r>
            <a:endParaRPr lang="en-US" b="0" dirty="0"/>
          </a:p>
        </p:txBody>
      </p:sp>
      <p:pic>
        <p:nvPicPr>
          <p:cNvPr id="6" name="Picture 5" descr="Male tudent in wheelchair using communication devi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52798" y="3058153"/>
            <a:ext cx="1884604" cy="316757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F84FA9B-2114-A244-9017-4DD8F145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628" y="2463341"/>
            <a:ext cx="1967083" cy="4614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Jesse</a:t>
            </a:r>
            <a:endParaRPr lang="en-US" dirty="0"/>
          </a:p>
        </p:txBody>
      </p:sp>
      <p:pic>
        <p:nvPicPr>
          <p:cNvPr id="8" name="Picture 7" descr="female student with multiple learning disabilities">
            <a:extLst>
              <a:ext uri="{FF2B5EF4-FFF2-40B4-BE49-F238E27FC236}">
                <a16:creationId xmlns:a16="http://schemas.microsoft.com/office/drawing/2014/main" id="{E3534FE3-B949-1243-89B7-35EA3E779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28" y="3058153"/>
            <a:ext cx="2027480" cy="3164224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5B6AFBF-A6CF-BD47-880C-C90450FCB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6893" y="2475698"/>
            <a:ext cx="1122219" cy="4491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Hadi</a:t>
            </a:r>
          </a:p>
        </p:txBody>
      </p:sp>
      <p:pic>
        <p:nvPicPr>
          <p:cNvPr id="3" name="Picture 2" descr="man who is blind&#10;">
            <a:extLst>
              <a:ext uri="{FF2B5EF4-FFF2-40B4-BE49-F238E27FC236}">
                <a16:creationId xmlns:a16="http://schemas.microsoft.com/office/drawing/2014/main" id="{70197D2F-69EF-C045-BC8C-25616C79D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52" t="-811" r="8421" b="811"/>
          <a:stretch/>
        </p:blipFill>
        <p:spPr>
          <a:xfrm>
            <a:off x="6589334" y="3058153"/>
            <a:ext cx="1898975" cy="31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F0B93-B92B-D646-B36F-11F40285C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005" y="1649851"/>
            <a:ext cx="8006195" cy="40154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Used MS PowerPoint template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Spoke critical content presented on the slides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Designed accessible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PPt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document, e.g., used text format; structured headings, lists, tables using formatting tools within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PPt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Used uncluttered slides; plain backgrounds, high contrast with text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Spelled out acronyms, explained jargon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CE06B-19BE-A647-8271-B59045B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0602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73BA0"/>
                </a:solidFill>
                <a:latin typeface="Helvetica" pitchFamily="2" charset="0"/>
              </a:rPr>
              <a:t>For my presentation today I</a:t>
            </a:r>
            <a:endParaRPr lang="en-US" sz="36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754CB-01CD-1B41-BF09-7189E9D1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" y="652669"/>
            <a:ext cx="8256095" cy="83407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90"/>
                </a:solidFill>
                <a:latin typeface="Helvetica" pitchFamily="2" charset="0"/>
                <a:cs typeface="Encode Sans Normal Black"/>
              </a:rPr>
              <a:t>Additional tips for online courses, 1 of 3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2506" y="1809830"/>
            <a:ext cx="7193526" cy="4164249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Point students to specific resources to gain needed knowledge &amp; skills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Recognize &amp; avoid cultural, ability, &amp; other assumptions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Examples, assignments relevant to diverse audience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Offer multiple ways to learn, demonstrate learning, &amp; engage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Caption videos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endParaRPr lang="en-US" sz="2800" i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035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754CB-01CD-1B41-BF09-7189E9D1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" y="652669"/>
            <a:ext cx="8256095" cy="83407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Tips, </a:t>
            </a:r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2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 of 3</a:t>
            </a:r>
            <a:endParaRPr lang="en-US" sz="32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2506" y="1842343"/>
            <a:ext cx="7953495" cy="4125994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Avoid long lectures &amp; massive slide decks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Chunk content &amp; organize with headings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Overview at beginning &amp; summary at end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Outlines, other scaffolding tools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Simplify, break down images, tables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Avoid strict cameras-on policy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Clear instructions &amp; expectations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endParaRPr lang="en-US" sz="2800" i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200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754CB-01CD-1B41-BF09-7189E9D1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" y="652669"/>
            <a:ext cx="8256095" cy="83407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Tips, </a:t>
            </a:r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3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 of 3</a:t>
            </a:r>
            <a:endParaRPr lang="en-US" sz="32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2507" y="1696039"/>
            <a:ext cx="8106930" cy="4125994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Adequate time for practice, activities, projects, tests. Feedback on parts of large assignments &amp; corrective opportunities</a:t>
            </a:r>
            <a:endParaRPr lang="en-US" sz="2800" dirty="0">
              <a:latin typeface="Helvetica" pitchFamily="2" charset="0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Use small number of technology tools; all accessible (e.g., operate with keyboard alone)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Avoid PDFs; accessible HTML in content pages ideal for primary content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latin typeface="Helvetica" pitchFamily="2" charset="0"/>
                <a:cs typeface="Helvetica"/>
              </a:rPr>
              <a:t>Use descriptive wording for hyperlinks, alt text for images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endParaRPr lang="en-US" sz="2800" i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75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613458"/>
            <a:ext cx="8456708" cy="983072"/>
          </a:xfrm>
        </p:spPr>
        <p:txBody>
          <a:bodyPr/>
          <a:lstStyle/>
          <a:p>
            <a:pPr algn="l"/>
            <a:r>
              <a:rPr lang="en-US" altLang="ja-JP" sz="3200" dirty="0">
                <a:solidFill>
                  <a:srgbClr val="3E46A0"/>
                </a:solidFill>
                <a:latin typeface="Helvetica" pitchFamily="2" charset="0"/>
              </a:rPr>
              <a:t>An attitude; a framework, goal, process—UD:</a:t>
            </a:r>
            <a:endParaRPr lang="en-US" sz="3200" dirty="0">
              <a:solidFill>
                <a:srgbClr val="3E46A0"/>
              </a:solidFill>
              <a:latin typeface="Helvetic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808D-AA55-1E45-A2C8-0CA80B0B5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256" y="1900700"/>
            <a:ext cx="7924800" cy="40154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 diversity, equity, &amp; inclusion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Promotes best practices &amp;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does not lower standards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Is proactive &amp; can be implemented incrementally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Benefits everyone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Minimizes the need for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830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"/>
          <p:cNvSpPr>
            <a:spLocks noGrp="1" noChangeArrowheads="1"/>
          </p:cNvSpPr>
          <p:nvPr>
            <p:ph type="title"/>
          </p:nvPr>
        </p:nvSpPr>
        <p:spPr>
          <a:xfrm>
            <a:off x="701040" y="171796"/>
            <a:ext cx="3870960" cy="1016924"/>
          </a:xfrm>
        </p:spPr>
        <p:txBody>
          <a:bodyPr/>
          <a:lstStyle/>
          <a:p>
            <a:pPr algn="l"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sz="4000" dirty="0">
                <a:solidFill>
                  <a:srgbClr val="283EA0"/>
                </a:solidFill>
                <a:latin typeface="Arial"/>
                <a:ea typeface="ヒラギノ角ゴ Pro W3" charset="0"/>
                <a:cs typeface="Arial"/>
              </a:rPr>
              <a:t>Resources</a:t>
            </a:r>
            <a:endParaRPr lang="en-US" sz="4000" i="1" dirty="0">
              <a:solidFill>
                <a:srgbClr val="283EA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19411" y="619032"/>
            <a:ext cx="8705177" cy="5310494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None/>
              <a:defRPr/>
            </a:pPr>
            <a:endParaRPr lang="en-US" sz="1000" i="1" dirty="0">
              <a:latin typeface="Arial"/>
              <a:ea typeface="ヒラギノ角ゴ Pro W3" charset="0"/>
              <a:cs typeface="Arial"/>
            </a:endParaRPr>
          </a:p>
          <a:p>
            <a:pPr marL="412750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DO-IT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  <a:hlinkClick r:id="rId3"/>
              </a:rPr>
              <a:t>uw.edu/doit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754063" lvl="1" indent="-358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AccessComputing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, NNL</a:t>
            </a:r>
          </a:p>
          <a:p>
            <a:pPr marL="754063" lvl="1" indent="-358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Resources—videos, publications, </a:t>
            </a:r>
            <a:b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stickers, line drawings</a:t>
            </a:r>
          </a:p>
          <a:p>
            <a:pPr marL="754063" lvl="1" indent="-358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Center for UD in Education</a:t>
            </a:r>
          </a:p>
          <a:p>
            <a:pPr marL="1146175" lvl="2" indent="-246063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UD Framework</a:t>
            </a:r>
          </a:p>
          <a:p>
            <a:pPr marL="1146175" lvl="2" indent="-246063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Equal Access: UD of Instruction</a:t>
            </a:r>
          </a:p>
          <a:p>
            <a:pPr marL="1146175" lvl="2" indent="-246063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20 Tips for Teaching an </a:t>
            </a:r>
            <a:b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Accessible Online Course</a:t>
            </a:r>
          </a:p>
          <a:p>
            <a:pPr marL="1146175" lvl="2" indent="-246063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Links to articles</a:t>
            </a:r>
            <a:b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endParaRPr lang="en-US" sz="1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636588" lvl="2" indent="-457200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Accessible Technology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  <a:hlinkClick r:id="rId4"/>
              </a:rPr>
              <a:t>uw.edu/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  <a:hlinkClick r:id="rId4"/>
              </a:rPr>
              <a:t>accesstech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412750" indent="-231775"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Sheryl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Burgstahler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               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sherylb@uw.edu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</p:txBody>
      </p:sp>
      <p:pic>
        <p:nvPicPr>
          <p:cNvPr id="2" name="Picture 1" descr="Image of cover of book &quot;Creating Inclusive Learning Opportunities in Higher Education: A Universal Design Toolkit&quot;">
            <a:extLst>
              <a:ext uri="{FF2B5EF4-FFF2-40B4-BE49-F238E27FC236}">
                <a16:creationId xmlns:a16="http://schemas.microsoft.com/office/drawing/2014/main" id="{7F39C3C3-42AC-3179-DB04-08352F64E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484" y="171796"/>
            <a:ext cx="2691466" cy="39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rgbClr val="3D37A0"/>
                </a:solidFill>
                <a:latin typeface="Helvetica" pitchFamily="2" charset="0"/>
              </a:rPr>
              <a:t>Basic approaches</a:t>
            </a:r>
            <a:endParaRPr lang="en-US" sz="4000" dirty="0">
              <a:solidFill>
                <a:srgbClr val="3D37A0"/>
              </a:solidFill>
              <a:latin typeface="Helvetica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When we are working with students, we promote</a:t>
            </a:r>
            <a:b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altLang="ja-JP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SELF DETERMINATION</a:t>
            </a:r>
          </a:p>
          <a:p>
            <a:pPr>
              <a:buFont typeface="Wingdings" pitchFamily="2" charset="2"/>
              <a:buChar char="§"/>
            </a:pPr>
            <a:endParaRPr lang="en-US" altLang="ja-JP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When we are working with faculty, staff, institutions, technology companies, we </a:t>
            </a:r>
            <a:r>
              <a:rPr lang="en-US" altLang="ja-JP" sz="3200" dirty="0">
                <a:latin typeface="Helvetica" pitchFamily="2" charset="0"/>
              </a:rPr>
              <a:t>promote</a:t>
            </a:r>
            <a:br>
              <a:rPr lang="en-US" altLang="ja-JP" sz="3200" dirty="0">
                <a:latin typeface="Helvetica" pitchFamily="2" charset="0"/>
              </a:rPr>
            </a:br>
            <a:r>
              <a:rPr lang="en-US" altLang="ja-JP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UNIVERSAL DESIGN (UD)</a:t>
            </a:r>
          </a:p>
        </p:txBody>
      </p:sp>
    </p:spTree>
    <p:extLst>
      <p:ext uri="{BB962C8B-B14F-4D97-AF65-F5344CB8AC3E}">
        <p14:creationId xmlns:p14="http://schemas.microsoft.com/office/powerpoint/2010/main" val="10671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F0B93-B92B-D646-B36F-11F40285C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400" y="1649851"/>
            <a:ext cx="8001000" cy="40154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excluding groups of students who should be able to participate to being inclusive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design for the “average” student to design for everyone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reactive reliance on accommodations alone to proactive, universal design (UD) of accessible, inclusive, &amp; sustainable products, environments, &amp; services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Once upon a time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we already did this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CE06B-19BE-A647-8271-B59045B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0602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73BA0"/>
                </a:solidFill>
                <a:latin typeface="Helvetica" pitchFamily="2" charset="0"/>
              </a:rPr>
              <a:t>We need a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paradigm shift </a:t>
            </a:r>
          </a:p>
        </p:txBody>
      </p:sp>
    </p:spTree>
    <p:extLst>
      <p:ext uri="{BB962C8B-B14F-4D97-AF65-F5344CB8AC3E}">
        <p14:creationId xmlns:p14="http://schemas.microsoft.com/office/powerpoint/2010/main" val="29159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53" y="1574157"/>
            <a:ext cx="4126638" cy="2630698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2F36A1"/>
                </a:solidFill>
                <a:latin typeface="Helvetica"/>
                <a:cs typeface="Helvetica"/>
              </a:rPr>
              <a:t>UD of physical spaces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“The Daily”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UW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1970</a:t>
            </a:r>
          </a:p>
        </p:txBody>
      </p:sp>
      <p:pic>
        <p:nvPicPr>
          <p:cNvPr id="4" name="Picture 3" descr="Newspaper clipping showing man in wheelchair with sign on back: &quot;Ramp the curbs. Get me off the street.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 descr="Line with arrow at each end indicating a continuum - at one end 'not able' at the other end 'able'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595419" cy="6271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2060"/>
                </a:solidFill>
                <a:latin typeface="Helvetica" pitchFamily="2" charset="0"/>
                <a:ea typeface="Helvetica" charset="0"/>
                <a:cs typeface="Helvetica" charset="0"/>
              </a:rPr>
              <a:t>Consider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ability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" pitchFamily="2" charset="0"/>
                <a:ea typeface="Helvetica" charset="0"/>
                <a:cs typeface="Helvetica" charset="0"/>
              </a:rPr>
              <a:t>on a continuum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8819" y="2121466"/>
            <a:ext cx="7772400" cy="49178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understand English, social norms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see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hear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walk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read print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write with pen or pencil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communicate verbally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tune out distraction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learn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manage physical/mental health 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10D6CC4-F461-DA0D-3F46-714DDCC07ACC}"/>
              </a:ext>
            </a:extLst>
          </p:cNvPr>
          <p:cNvSpPr/>
          <p:nvPr/>
        </p:nvSpPr>
        <p:spPr>
          <a:xfrm>
            <a:off x="508819" y="1008185"/>
            <a:ext cx="8211540" cy="1287624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2"/>
                </a:solidFill>
              </a:rPr>
              <a:t>Not Able                                                                        </a:t>
            </a:r>
            <a:r>
              <a:rPr lang="en-AU" sz="2400" b="1" dirty="0" err="1">
                <a:solidFill>
                  <a:schemeClr val="bg2"/>
                </a:solidFill>
              </a:rPr>
              <a:t>Able</a:t>
            </a:r>
            <a:endParaRPr lang="en-A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ulb icon">
            <a:extLst>
              <a:ext uri="{FF2B5EF4-FFF2-40B4-BE49-F238E27FC236}">
                <a16:creationId xmlns:a16="http://schemas.microsoft.com/office/drawing/2014/main" id="{61CA13ED-5628-D749-9659-B47FA1C57C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5" y="289631"/>
            <a:ext cx="1077843" cy="10778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578" y="609600"/>
            <a:ext cx="7305822" cy="757874"/>
          </a:xfrm>
        </p:spPr>
        <p:txBody>
          <a:bodyPr/>
          <a:lstStyle/>
          <a:p>
            <a:r>
              <a:rPr lang="en-US" sz="4000" dirty="0">
                <a:solidFill>
                  <a:srgbClr val="4344A0"/>
                </a:solidFill>
                <a:latin typeface="Helvetica" pitchFamily="2" charset="0"/>
              </a:rPr>
              <a:t>Note</a:t>
            </a:r>
          </a:p>
        </p:txBody>
      </p:sp>
      <p:pic>
        <p:nvPicPr>
          <p:cNvPr id="8" name="Picture 7" descr="Native American female student&#10;">
            <a:extLst>
              <a:ext uri="{FF2B5EF4-FFF2-40B4-BE49-F238E27FC236}">
                <a16:creationId xmlns:a16="http://schemas.microsoft.com/office/drawing/2014/main" id="{30FD9DBC-FA95-744C-A5CB-B8E88B472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937" y="114295"/>
            <a:ext cx="142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hite female student">
            <a:extLst>
              <a:ext uri="{FF2B5EF4-FFF2-40B4-BE49-F238E27FC236}">
                <a16:creationId xmlns:a16="http://schemas.microsoft.com/office/drawing/2014/main" id="{8F59A081-8A4D-3842-8962-3B8D2187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337" y="426090"/>
            <a:ext cx="1761895" cy="18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sian male student">
            <a:extLst>
              <a:ext uri="{FF2B5EF4-FFF2-40B4-BE49-F238E27FC236}">
                <a16:creationId xmlns:a16="http://schemas.microsoft.com/office/drawing/2014/main" id="{9D6A49C3-82AC-8D48-AE94-CC48030E2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768" y="249762"/>
            <a:ext cx="1490282" cy="22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1735" y="2390695"/>
            <a:ext cx="7723265" cy="2895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Races/ethnicities, gender identities, disabilities, other characteristics may not be obvious</a:t>
            </a:r>
          </a:p>
          <a:p>
            <a:pPr marL="461963" indent="-461963"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2800" dirty="0">
                <a:latin typeface="Helvetica" pitchFamily="2" charset="0"/>
                <a:ea typeface="Helvetica" charset="0"/>
                <a:cs typeface="Helvetica" charset="0"/>
              </a:rPr>
              <a:t>C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onsider intersectionality </a:t>
            </a:r>
          </a:p>
          <a:p>
            <a:pPr marL="461963" indent="-461963"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Many students with disabilities do not disclose them</a:t>
            </a:r>
          </a:p>
          <a:p>
            <a:pPr marL="461963" indent="-461963">
              <a:spcBef>
                <a:spcPts val="0"/>
              </a:spcBef>
              <a:buSzPct val="100000"/>
              <a:buFont typeface="Wingdings" charset="2"/>
              <a:buChar char="§"/>
            </a:pPr>
            <a:r>
              <a:rPr lang="en-US" sz="2800" dirty="0">
                <a:latin typeface="Helvetica" pitchFamily="2" charset="0"/>
                <a:ea typeface="Helvetica" charset="0"/>
                <a:cs typeface="Helvetica" charset="0"/>
              </a:rPr>
              <a:t>Campuses primarily offer accommodations to individuals </a:t>
            </a:r>
            <a:r>
              <a:rPr lang="en-US" sz="2800" i="1" dirty="0">
                <a:latin typeface="Helvetica" pitchFamily="2" charset="0"/>
                <a:ea typeface="Helvetica" charset="0"/>
                <a:cs typeface="Helvetica" charset="0"/>
              </a:rPr>
              <a:t>after</a:t>
            </a:r>
            <a:r>
              <a:rPr lang="en-US" sz="2800" dirty="0">
                <a:latin typeface="Helvetica" pitchFamily="2" charset="0"/>
                <a:ea typeface="Helvetica" charset="0"/>
                <a:cs typeface="Helvetica" charset="0"/>
              </a:rPr>
              <a:t> inaccessibility is discovered</a:t>
            </a:r>
          </a:p>
        </p:txBody>
      </p:sp>
    </p:spTree>
    <p:extLst>
      <p:ext uri="{BB962C8B-B14F-4D97-AF65-F5344CB8AC3E}">
        <p14:creationId xmlns:p14="http://schemas.microsoft.com/office/powerpoint/2010/main" val="35610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80024-CC53-C54C-8F6B-D2773AF8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28" y="223360"/>
            <a:ext cx="8030392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>
                <a:solidFill>
                  <a:srgbClr val="3444A0"/>
                </a:solidFill>
                <a:latin typeface="Helvetica" pitchFamily="2" charset="0"/>
              </a:rPr>
              <a:t>Common/expensive accommodations</a:t>
            </a:r>
            <a:r>
              <a:rPr lang="en-US" sz="3600" baseline="0" dirty="0">
                <a:solidFill>
                  <a:srgbClr val="3444A0"/>
                </a:solidFill>
                <a:latin typeface="Helvetica" pitchFamily="2" charset="0"/>
              </a:rPr>
              <a:t> for online courses</a:t>
            </a:r>
            <a:endParaRPr lang="en-US" sz="3600" dirty="0">
              <a:solidFill>
                <a:srgbClr val="3444A0"/>
              </a:solidFill>
              <a:latin typeface="Helvetica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2F78F-7639-654B-B96F-34400D169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1806258"/>
            <a:ext cx="4823777" cy="4165600"/>
          </a:xfrm>
        </p:spPr>
        <p:txBody>
          <a:bodyPr/>
          <a:lstStyle/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Making inaccessible documents accessible, mainly reformatting PDF files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Captioning videos</a:t>
            </a:r>
          </a:p>
        </p:txBody>
      </p:sp>
      <p:pic>
        <p:nvPicPr>
          <p:cNvPr id="5" name="Picture 4" descr="student who is blind using a braille embosser">
            <a:extLst>
              <a:ext uri="{FF2B5EF4-FFF2-40B4-BE49-F238E27FC236}">
                <a16:creationId xmlns:a16="http://schemas.microsoft.com/office/drawing/2014/main" id="{D1D53AEF-9677-0E4C-9D87-CA1897CA8A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429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A3526B-C410-874B-B170-CEE2F1F4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31" y="526475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A37A0"/>
                </a:solidFill>
                <a:latin typeface="Helvetica" pitchFamily="2" charset="0"/>
              </a:rPr>
              <a:t>Universal design (UD) =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D9B9A-FADA-7F4F-B9AD-A781815D4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31" y="1669475"/>
            <a:ext cx="7223576" cy="3810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Helvetica" charset="0"/>
                <a:cs typeface="Helvetica" charset="0"/>
              </a:rPr>
              <a:t>“</a:t>
            </a: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design of products &amp; environments to be usable by all people, to the greatest extent possible, without the need for adaptation or specialized design.”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—The Center for Universal Design</a:t>
            </a:r>
            <a:b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    North Carolina State University</a:t>
            </a:r>
            <a:b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endParaRPr lang="en-US" sz="1800" i="1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A85FFF"/>
      </a:hlink>
      <a:folHlink>
        <a:srgbClr val="D3A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681ae-e6e2-4ee6-90fd-f2c0d11c7b09" xsi:nil="true"/>
    <lcf76f155ced4ddcb4097134ff3c332f xmlns="43435717-49c9-4489-9470-c7c98d6269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F5DF4E-A7F6-40F2-9CF4-453DBB786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411251-0937-4925-86CD-072CCBF61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5717-49c9-4489-9470-c7c98d62699d"/>
    <ds:schemaRef ds:uri="242681ae-e6e2-4ee6-90fd-f2c0d11c7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416C05-72F8-437A-AA94-A85D8E88824F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242681ae-e6e2-4ee6-90fd-f2c0d11c7b0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3435717-49c9-4489-9470-c7c98d6269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30784</TotalTime>
  <Words>944</Words>
  <Application>Microsoft Office PowerPoint</Application>
  <PresentationFormat>On-screen Show (4:3)</PresentationFormat>
  <Paragraphs>183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Encode Sans Normal Black</vt:lpstr>
      <vt:lpstr>Helvetica</vt:lpstr>
      <vt:lpstr>Lucida Grande</vt:lpstr>
      <vt:lpstr>Myriad Pro</vt:lpstr>
      <vt:lpstr>Open Sans Light</vt:lpstr>
      <vt:lpstr>System Font Regular</vt:lpstr>
      <vt:lpstr>Tahoma</vt:lpstr>
      <vt:lpstr>Uni Sans Regular</vt:lpstr>
      <vt:lpstr>Wingdings</vt:lpstr>
      <vt:lpstr>Custom Design</vt:lpstr>
      <vt:lpstr>1_Custom Design</vt:lpstr>
      <vt:lpstr>2_Custom Design</vt:lpstr>
      <vt:lpstr>How Applying a UD Framework can Lead to Tertiary Education that is Accessible &amp; Inclusive</vt:lpstr>
      <vt:lpstr>2 Units in Accessible Technology Services</vt:lpstr>
      <vt:lpstr>Basic approaches</vt:lpstr>
      <vt:lpstr>We need a paradigm shift </vt:lpstr>
      <vt:lpstr>UD of physical spaces  “The Daily” UW  1970</vt:lpstr>
      <vt:lpstr>Consider ability on a continuum</vt:lpstr>
      <vt:lpstr>Note</vt:lpstr>
      <vt:lpstr>Common/expensive accommodations for online courses</vt:lpstr>
      <vt:lpstr>Universal design (UD) = </vt:lpstr>
      <vt:lpstr>UD characteristics </vt:lpstr>
      <vt:lpstr>UD provides inclusive access</vt:lpstr>
      <vt:lpstr>Framework for UDHE</vt:lpstr>
      <vt:lpstr>Scope: Students diverse wrt</vt:lpstr>
      <vt:lpstr>Scope: </vt:lpstr>
      <vt:lpstr>UD of technology</vt:lpstr>
      <vt:lpstr>Multiple beneficiaries of UD, e.g. captions on videos…People who:</vt:lpstr>
      <vt:lpstr>3 sets of principles underpin UD guidance for all aspects of education</vt:lpstr>
      <vt:lpstr>In a nutshell, </vt:lpstr>
      <vt:lpstr>When developing a course, consider characteristics of students who might attend &amp; the assistive technologies (AT) they might be using. </vt:lpstr>
      <vt:lpstr>students</vt:lpstr>
      <vt:lpstr>For my presentation today I</vt:lpstr>
      <vt:lpstr>Additional tips for online courses, 1 of 3</vt:lpstr>
      <vt:lpstr>Tips, 2 of 3 </vt:lpstr>
      <vt:lpstr>Tips, 3 of 3 </vt:lpstr>
      <vt:lpstr>An attitude; a framework, goal, process—UD: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 &amp; Online Learning</dc:title>
  <dc:subject/>
  <dc:creator>Sheryl Burgstahler</dc:creator>
  <cp:keywords/>
  <dc:description/>
  <cp:lastModifiedBy>Kylie Geard</cp:lastModifiedBy>
  <cp:revision>599</cp:revision>
  <cp:lastPrinted>2023-08-31T14:43:46Z</cp:lastPrinted>
  <dcterms:created xsi:type="dcterms:W3CDTF">2014-10-14T00:51:43Z</dcterms:created>
  <dcterms:modified xsi:type="dcterms:W3CDTF">2023-09-16T14:03:47Z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0x010100595E3D60D9E6E04A88E6C46A8F8E80F5</vt:lpwstr>
  </property>
  <property fmtid="{D5CDD505-2E9C-101B-9397-08002B2CF9AE}" pid="3" name="MediaServiceImageTags">
    <vt:lpwstr/>
  </property>
</Properties>
</file>