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65" r:id="rId4"/>
    <p:sldId id="263" r:id="rId5"/>
    <p:sldId id="257" r:id="rId6"/>
    <p:sldId id="258" r:id="rId7"/>
    <p:sldId id="259" r:id="rId8"/>
    <p:sldId id="260" r:id="rId9"/>
    <p:sldId id="261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Evans-McCall" userId="197678e7-e867-471e-98f9-497e70d9dea2" providerId="ADAL" clId="{F6A45C00-D6BC-48FA-933A-28191CFE3797}"/>
    <pc:docChg chg="custSel addSld delSld modSld sldOrd">
      <pc:chgData name="Andrea Evans-McCall" userId="197678e7-e867-471e-98f9-497e70d9dea2" providerId="ADAL" clId="{F6A45C00-D6BC-48FA-933A-28191CFE3797}" dt="2023-08-30T05:02:25.664" v="153" actId="2696"/>
      <pc:docMkLst>
        <pc:docMk/>
      </pc:docMkLst>
      <pc:sldChg chg="modSp mod">
        <pc:chgData name="Andrea Evans-McCall" userId="197678e7-e867-471e-98f9-497e70d9dea2" providerId="ADAL" clId="{F6A45C00-D6BC-48FA-933A-28191CFE3797}" dt="2023-08-28T03:25:42.450" v="1" actId="2711"/>
        <pc:sldMkLst>
          <pc:docMk/>
          <pc:sldMk cId="1498660633" sldId="256"/>
        </pc:sldMkLst>
        <pc:spChg chg="mod">
          <ac:chgData name="Andrea Evans-McCall" userId="197678e7-e867-471e-98f9-497e70d9dea2" providerId="ADAL" clId="{F6A45C00-D6BC-48FA-933A-28191CFE3797}" dt="2023-08-28T03:25:37.134" v="0" actId="2711"/>
          <ac:spMkLst>
            <pc:docMk/>
            <pc:sldMk cId="1498660633" sldId="256"/>
            <ac:spMk id="2" creationId="{603CB94B-343C-B8FA-D268-0569272182A3}"/>
          </ac:spMkLst>
        </pc:spChg>
        <pc:spChg chg="mod">
          <ac:chgData name="Andrea Evans-McCall" userId="197678e7-e867-471e-98f9-497e70d9dea2" providerId="ADAL" clId="{F6A45C00-D6BC-48FA-933A-28191CFE3797}" dt="2023-08-28T03:25:42.450" v="1" actId="2711"/>
          <ac:spMkLst>
            <pc:docMk/>
            <pc:sldMk cId="1498660633" sldId="256"/>
            <ac:spMk id="3" creationId="{7B6CA29D-8C53-2FD3-0E5B-9B6DEF03F889}"/>
          </ac:spMkLst>
        </pc:spChg>
      </pc:sldChg>
      <pc:sldChg chg="modSp mod">
        <pc:chgData name="Andrea Evans-McCall" userId="197678e7-e867-471e-98f9-497e70d9dea2" providerId="ADAL" clId="{F6A45C00-D6BC-48FA-933A-28191CFE3797}" dt="2023-08-28T03:26:52.406" v="29" actId="20577"/>
        <pc:sldMkLst>
          <pc:docMk/>
          <pc:sldMk cId="2858666075" sldId="257"/>
        </pc:sldMkLst>
        <pc:spChg chg="mod">
          <ac:chgData name="Andrea Evans-McCall" userId="197678e7-e867-471e-98f9-497e70d9dea2" providerId="ADAL" clId="{F6A45C00-D6BC-48FA-933A-28191CFE3797}" dt="2023-08-28T03:26:52.406" v="29" actId="20577"/>
          <ac:spMkLst>
            <pc:docMk/>
            <pc:sldMk cId="2858666075" sldId="257"/>
            <ac:spMk id="3" creationId="{86268AEB-062A-6C5E-632E-5DEEB25CD8E2}"/>
          </ac:spMkLst>
        </pc:spChg>
      </pc:sldChg>
      <pc:sldChg chg="modSp mod">
        <pc:chgData name="Andrea Evans-McCall" userId="197678e7-e867-471e-98f9-497e70d9dea2" providerId="ADAL" clId="{F6A45C00-D6BC-48FA-933A-28191CFE3797}" dt="2023-08-28T03:27:03.242" v="38" actId="20577"/>
        <pc:sldMkLst>
          <pc:docMk/>
          <pc:sldMk cId="4207609669" sldId="258"/>
        </pc:sldMkLst>
        <pc:spChg chg="mod">
          <ac:chgData name="Andrea Evans-McCall" userId="197678e7-e867-471e-98f9-497e70d9dea2" providerId="ADAL" clId="{F6A45C00-D6BC-48FA-933A-28191CFE3797}" dt="2023-08-28T03:27:03.242" v="38" actId="20577"/>
          <ac:spMkLst>
            <pc:docMk/>
            <pc:sldMk cId="4207609669" sldId="258"/>
            <ac:spMk id="3" creationId="{D43BD69F-CD7A-490D-1DF7-B43ACF324EA6}"/>
          </ac:spMkLst>
        </pc:spChg>
      </pc:sldChg>
      <pc:sldChg chg="modSp mod">
        <pc:chgData name="Andrea Evans-McCall" userId="197678e7-e867-471e-98f9-497e70d9dea2" providerId="ADAL" clId="{F6A45C00-D6BC-48FA-933A-28191CFE3797}" dt="2023-08-28T03:27:18.134" v="46" actId="20577"/>
        <pc:sldMkLst>
          <pc:docMk/>
          <pc:sldMk cId="1100664460" sldId="259"/>
        </pc:sldMkLst>
        <pc:spChg chg="mod">
          <ac:chgData name="Andrea Evans-McCall" userId="197678e7-e867-471e-98f9-497e70d9dea2" providerId="ADAL" clId="{F6A45C00-D6BC-48FA-933A-28191CFE3797}" dt="2023-08-28T03:27:18.134" v="46" actId="20577"/>
          <ac:spMkLst>
            <pc:docMk/>
            <pc:sldMk cId="1100664460" sldId="259"/>
            <ac:spMk id="3" creationId="{41508FBB-FF8A-303C-783F-0A35CB6508E1}"/>
          </ac:spMkLst>
        </pc:spChg>
      </pc:sldChg>
      <pc:sldChg chg="modSp mod">
        <pc:chgData name="Andrea Evans-McCall" userId="197678e7-e867-471e-98f9-497e70d9dea2" providerId="ADAL" clId="{F6A45C00-D6BC-48FA-933A-28191CFE3797}" dt="2023-08-28T03:27:28.006" v="58" actId="20577"/>
        <pc:sldMkLst>
          <pc:docMk/>
          <pc:sldMk cId="1457624706" sldId="260"/>
        </pc:sldMkLst>
        <pc:spChg chg="mod">
          <ac:chgData name="Andrea Evans-McCall" userId="197678e7-e867-471e-98f9-497e70d9dea2" providerId="ADAL" clId="{F6A45C00-D6BC-48FA-933A-28191CFE3797}" dt="2023-08-28T03:27:28.006" v="58" actId="20577"/>
          <ac:spMkLst>
            <pc:docMk/>
            <pc:sldMk cId="1457624706" sldId="260"/>
            <ac:spMk id="3" creationId="{9A4FC285-8126-5EB1-48EC-5F7814AFC5C6}"/>
          </ac:spMkLst>
        </pc:spChg>
      </pc:sldChg>
      <pc:sldChg chg="modSp mod">
        <pc:chgData name="Andrea Evans-McCall" userId="197678e7-e867-471e-98f9-497e70d9dea2" providerId="ADAL" clId="{F6A45C00-D6BC-48FA-933A-28191CFE3797}" dt="2023-08-30T05:02:19.830" v="152"/>
        <pc:sldMkLst>
          <pc:docMk/>
          <pc:sldMk cId="3712123171" sldId="261"/>
        </pc:sldMkLst>
        <pc:spChg chg="mod">
          <ac:chgData name="Andrea Evans-McCall" userId="197678e7-e867-471e-98f9-497e70d9dea2" providerId="ADAL" clId="{F6A45C00-D6BC-48FA-933A-28191CFE3797}" dt="2023-08-30T05:02:19.830" v="152"/>
          <ac:spMkLst>
            <pc:docMk/>
            <pc:sldMk cId="3712123171" sldId="261"/>
            <ac:spMk id="3" creationId="{B8308B0D-FFD7-292B-A60B-2A2112E7CBD2}"/>
          </ac:spMkLst>
        </pc:spChg>
      </pc:sldChg>
      <pc:sldChg chg="modSp del mod">
        <pc:chgData name="Andrea Evans-McCall" userId="197678e7-e867-471e-98f9-497e70d9dea2" providerId="ADAL" clId="{F6A45C00-D6BC-48FA-933A-28191CFE3797}" dt="2023-08-30T05:02:25.664" v="153" actId="2696"/>
        <pc:sldMkLst>
          <pc:docMk/>
          <pc:sldMk cId="1139768642" sldId="262"/>
        </pc:sldMkLst>
        <pc:spChg chg="mod">
          <ac:chgData name="Andrea Evans-McCall" userId="197678e7-e867-471e-98f9-497e70d9dea2" providerId="ADAL" clId="{F6A45C00-D6BC-48FA-933A-28191CFE3797}" dt="2023-08-30T04:59:06.308" v="149" actId="20577"/>
          <ac:spMkLst>
            <pc:docMk/>
            <pc:sldMk cId="1139768642" sldId="262"/>
            <ac:spMk id="3" creationId="{69B476C4-D15E-53DE-5718-A331FAA29B20}"/>
          </ac:spMkLst>
        </pc:spChg>
      </pc:sldChg>
      <pc:sldChg chg="modSp mod">
        <pc:chgData name="Andrea Evans-McCall" userId="197678e7-e867-471e-98f9-497e70d9dea2" providerId="ADAL" clId="{F6A45C00-D6BC-48FA-933A-28191CFE3797}" dt="2023-08-28T03:26:43.023" v="21" actId="20577"/>
        <pc:sldMkLst>
          <pc:docMk/>
          <pc:sldMk cId="226033853" sldId="263"/>
        </pc:sldMkLst>
        <pc:spChg chg="mod">
          <ac:chgData name="Andrea Evans-McCall" userId="197678e7-e867-471e-98f9-497e70d9dea2" providerId="ADAL" clId="{F6A45C00-D6BC-48FA-933A-28191CFE3797}" dt="2023-08-28T03:26:07.275" v="5" actId="2711"/>
          <ac:spMkLst>
            <pc:docMk/>
            <pc:sldMk cId="226033853" sldId="263"/>
            <ac:spMk id="2" creationId="{203D263A-597A-4FD7-BE9A-CDF32546431A}"/>
          </ac:spMkLst>
        </pc:spChg>
        <pc:spChg chg="mod">
          <ac:chgData name="Andrea Evans-McCall" userId="197678e7-e867-471e-98f9-497e70d9dea2" providerId="ADAL" clId="{F6A45C00-D6BC-48FA-933A-28191CFE3797}" dt="2023-08-28T03:26:43.023" v="21" actId="20577"/>
          <ac:spMkLst>
            <pc:docMk/>
            <pc:sldMk cId="226033853" sldId="263"/>
            <ac:spMk id="3" creationId="{C30C2EDB-F387-B9DF-742F-0027865C0FC6}"/>
          </ac:spMkLst>
        </pc:spChg>
      </pc:sldChg>
      <pc:sldChg chg="modSp mod">
        <pc:chgData name="Andrea Evans-McCall" userId="197678e7-e867-471e-98f9-497e70d9dea2" providerId="ADAL" clId="{F6A45C00-D6BC-48FA-933A-28191CFE3797}" dt="2023-08-28T03:26:00.948" v="4" actId="2711"/>
        <pc:sldMkLst>
          <pc:docMk/>
          <pc:sldMk cId="4140175104" sldId="265"/>
        </pc:sldMkLst>
        <pc:spChg chg="mod">
          <ac:chgData name="Andrea Evans-McCall" userId="197678e7-e867-471e-98f9-497e70d9dea2" providerId="ADAL" clId="{F6A45C00-D6BC-48FA-933A-28191CFE3797}" dt="2023-08-28T03:25:56.369" v="3" actId="2711"/>
          <ac:spMkLst>
            <pc:docMk/>
            <pc:sldMk cId="4140175104" sldId="265"/>
            <ac:spMk id="2" creationId="{DEAB68A1-466C-4567-4948-5B9B8E19DFA7}"/>
          </ac:spMkLst>
        </pc:spChg>
        <pc:spChg chg="mod">
          <ac:chgData name="Andrea Evans-McCall" userId="197678e7-e867-471e-98f9-497e70d9dea2" providerId="ADAL" clId="{F6A45C00-D6BC-48FA-933A-28191CFE3797}" dt="2023-08-28T03:26:00.948" v="4" actId="2711"/>
          <ac:spMkLst>
            <pc:docMk/>
            <pc:sldMk cId="4140175104" sldId="265"/>
            <ac:spMk id="3" creationId="{1CC8B39F-0DF5-03FF-1DDA-EF221767F057}"/>
          </ac:spMkLst>
        </pc:spChg>
      </pc:sldChg>
      <pc:sldChg chg="modSp mod">
        <pc:chgData name="Andrea Evans-McCall" userId="197678e7-e867-471e-98f9-497e70d9dea2" providerId="ADAL" clId="{F6A45C00-D6BC-48FA-933A-28191CFE3797}" dt="2023-08-28T03:27:53.957" v="74" actId="2711"/>
        <pc:sldMkLst>
          <pc:docMk/>
          <pc:sldMk cId="3523888324" sldId="266"/>
        </pc:sldMkLst>
        <pc:spChg chg="mod">
          <ac:chgData name="Andrea Evans-McCall" userId="197678e7-e867-471e-98f9-497e70d9dea2" providerId="ADAL" clId="{F6A45C00-D6BC-48FA-933A-28191CFE3797}" dt="2023-08-28T03:27:53.957" v="74" actId="2711"/>
          <ac:spMkLst>
            <pc:docMk/>
            <pc:sldMk cId="3523888324" sldId="266"/>
            <ac:spMk id="2" creationId="{9F470326-926B-CDE0-C79C-1F0F7D6C2878}"/>
          </ac:spMkLst>
        </pc:spChg>
      </pc:sldChg>
      <pc:sldChg chg="modSp new mod ord">
        <pc:chgData name="Andrea Evans-McCall" userId="197678e7-e867-471e-98f9-497e70d9dea2" providerId="ADAL" clId="{F6A45C00-D6BC-48FA-933A-28191CFE3797}" dt="2023-08-30T01:24:48.701" v="140" actId="313"/>
        <pc:sldMkLst>
          <pc:docMk/>
          <pc:sldMk cId="3777070210" sldId="267"/>
        </pc:sldMkLst>
        <pc:spChg chg="mod">
          <ac:chgData name="Andrea Evans-McCall" userId="197678e7-e867-471e-98f9-497e70d9dea2" providerId="ADAL" clId="{F6A45C00-D6BC-48FA-933A-28191CFE3797}" dt="2023-08-30T01:24:48.701" v="140" actId="313"/>
          <ac:spMkLst>
            <pc:docMk/>
            <pc:sldMk cId="3777070210" sldId="267"/>
            <ac:spMk id="2" creationId="{53AB4334-634F-31C1-9602-0A9EFF8773DA}"/>
          </ac:spMkLst>
        </pc:spChg>
        <pc:spChg chg="mod">
          <ac:chgData name="Andrea Evans-McCall" userId="197678e7-e867-471e-98f9-497e70d9dea2" providerId="ADAL" clId="{F6A45C00-D6BC-48FA-933A-28191CFE3797}" dt="2023-08-30T01:24:17.705" v="78"/>
          <ac:spMkLst>
            <pc:docMk/>
            <pc:sldMk cId="3777070210" sldId="267"/>
            <ac:spMk id="3" creationId="{B2194069-272B-9F64-7E85-A68F71F6E23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309B9-B61F-479C-6394-5C71D17470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0A2DD2-655F-8883-400B-BCB1607CAF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F91BA-0CB9-0BFE-5024-9F9F3AB4F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A155C-0F3D-42C0-8DC3-732A7531910E}" type="datetimeFigureOut">
              <a:rPr lang="en-AU" smtClean="0"/>
              <a:t>30/08/2023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DCD1BF-2DEF-BB3A-E0C2-ACAFAFCD5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53D79-3B65-2DF5-6A4A-DD0DAAE1A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3F24-2A25-4BF6-8E03-8739254830E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738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6BB59-D9D8-57CF-EEC8-F8DB5AE8D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930503-CB20-6331-D1D0-E3004C666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F6630-E004-BA35-9C77-BE16B68D2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A155C-0F3D-42C0-8DC3-732A7531910E}" type="datetimeFigureOut">
              <a:rPr lang="en-AU" smtClean="0"/>
              <a:t>30/08/2023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FBEA8-E0C2-E8FC-5BFF-FAF47692B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710361-390B-194B-F85A-37B790262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3F24-2A25-4BF6-8E03-8739254830E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2243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8BFEA9-9BA6-9DAB-F710-0314EE9F2B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521DC6-85FA-A6CD-FC20-FD1305DFA8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B0C35-1BA5-C64D-0366-CC6992871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A155C-0F3D-42C0-8DC3-732A7531910E}" type="datetimeFigureOut">
              <a:rPr lang="en-AU" smtClean="0"/>
              <a:t>30/08/2023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53063-6822-F6DC-69FE-DA8127F07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025BB-80F0-BE53-9D55-0A4C50635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3F24-2A25-4BF6-8E03-8739254830E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9351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02D2D-6DEE-EE11-222D-724BD296D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1F5A7-B374-BF11-2399-66D0EE8E3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CDBD1-D5D8-6452-253E-FE9B4E1A4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A155C-0F3D-42C0-8DC3-732A7531910E}" type="datetimeFigureOut">
              <a:rPr lang="en-AU" smtClean="0"/>
              <a:t>30/08/2023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A6EB1-5C1F-5823-2CC0-5B64B50DD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AACF5-D465-5974-F1E5-6FFF1B5E3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3F24-2A25-4BF6-8E03-8739254830E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2645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7584C-23E8-6913-A6AE-B56AFF762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64B5D-CF84-0352-19E2-8B6110B43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F4507-C1B7-89DB-A089-E321DB360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A155C-0F3D-42C0-8DC3-732A7531910E}" type="datetimeFigureOut">
              <a:rPr lang="en-AU" smtClean="0"/>
              <a:t>30/08/2023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DE9938-8556-7D9B-F4A9-C13D4B18B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5DC275-6D06-5158-6C6C-06022662B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3F24-2A25-4BF6-8E03-8739254830E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8943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0A62C-5E59-B7C9-C7DC-436BAE1AE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C3F41-24F1-7A83-7B31-CDECFA4AC1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3D374-116F-DC4F-0F36-C3703D253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32552A-36F1-9D6D-3B85-81D53843A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A155C-0F3D-42C0-8DC3-732A7531910E}" type="datetimeFigureOut">
              <a:rPr lang="en-AU" smtClean="0"/>
              <a:t>30/08/2023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076186-CCFE-4DE2-E9C3-EE083C3E5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5E7C63-6815-C5E7-F7BB-FED2A873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3F24-2A25-4BF6-8E03-8739254830E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7793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1382E-C444-FFA4-E61C-1570AEF92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366ED4-EDBA-6F0F-E063-D186AF5BB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5D9672-DF4D-A336-AE89-82667C7444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02332-C61E-1E56-D365-778EAD5149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5D94CB-3642-E4C9-162F-AF29A9502D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2CD408-2987-660D-E199-094304F93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A155C-0F3D-42C0-8DC3-732A7531910E}" type="datetimeFigureOut">
              <a:rPr lang="en-AU" smtClean="0"/>
              <a:t>30/08/2023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DC08DC-5DEF-6E84-3557-BDF211689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2A0C26-A999-D49E-B27F-9DC3155C6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3F24-2A25-4BF6-8E03-8739254830E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5154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A982D-3870-81D2-ED40-64F0DF2C4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963CE3-D925-0ABA-3740-F01110996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A155C-0F3D-42C0-8DC3-732A7531910E}" type="datetimeFigureOut">
              <a:rPr lang="en-AU" smtClean="0"/>
              <a:t>30/08/2023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FB933A-711A-181E-AEDB-3E4318A26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ED3AA4-EFE8-63BB-E89F-5AB50CADB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3F24-2A25-4BF6-8E03-8739254830E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3433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3A80D7-0360-CECD-8C2D-3A68870F4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A155C-0F3D-42C0-8DC3-732A7531910E}" type="datetimeFigureOut">
              <a:rPr lang="en-AU" smtClean="0"/>
              <a:t>30/08/2023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866392-5008-7C85-0739-22766B234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6E39CD-410C-1BF0-C369-B359EBDB8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3F24-2A25-4BF6-8E03-8739254830E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8562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3DB28-23D9-4EC5-4330-14DDAC3D4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A222E-FDDD-662F-4EC9-23D274C2F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FBADB0-5600-E3BA-0B54-3E5FFB4B9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1D53DE-D998-20C0-4EA7-DC668FA54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A155C-0F3D-42C0-8DC3-732A7531910E}" type="datetimeFigureOut">
              <a:rPr lang="en-AU" smtClean="0"/>
              <a:t>30/08/2023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3F24B8-173C-AEF0-80CD-62EDFC71F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78CFF6-50DE-328E-684B-E2E8438B6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3F24-2A25-4BF6-8E03-8739254830E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5139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E70AE-1D41-B23E-05C6-545A6AC4E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DE36EA-4BE4-B60E-6022-3F997B6393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9905B1-DD81-0DD1-33D6-7BF0961177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450361-8C3C-6505-D2B3-167608CD4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A155C-0F3D-42C0-8DC3-732A7531910E}" type="datetimeFigureOut">
              <a:rPr lang="en-AU" smtClean="0"/>
              <a:t>30/08/2023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F7BFD2-2E40-16A8-84C0-AD998D68C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AD85A-AA4A-559D-DDE7-8AAACA756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3F24-2A25-4BF6-8E03-8739254830E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6714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4048FB-0831-E2B3-667F-70BB701D3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EE2C92-E080-41E5-9B38-7AC938605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35D40-1E21-2EF4-5DEF-ADECA887D4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A155C-0F3D-42C0-8DC3-732A7531910E}" type="datetimeFigureOut">
              <a:rPr lang="en-AU" smtClean="0"/>
              <a:t>30/08/2023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E6819-606A-E4DF-4C1E-EBA5BFA0C0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C2CE3C-B944-601A-ED4D-D5AB96EF9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D3F24-2A25-4BF6-8E03-8739254830E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2228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B4334-634F-31C1-9602-0A9EFF877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Andrea Evans-McCall- Churchill Fellowships Aim: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94069-272B-9F64-7E85-A68F71F6E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investigate employability skills development in inclusive learning environments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77070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70326-926B-CDE0-C79C-1F0F7D6C2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+mn-lt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523888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CB94B-343C-B8FA-D268-0569272182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>
                <a:latin typeface="+mn-lt"/>
              </a:rPr>
              <a:t>A conversation with Canada's Carleton University Accessibility Institute. </a:t>
            </a:r>
            <a:endParaRPr lang="en-AU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6CA29D-8C53-2FD3-0E5B-9B6DEF03F8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GB" dirty="0"/>
              <a:t>We will delve into the invaluable insights gained from the David C. Onley Initiative for Employment and Enterprise Development. This initiative has been instrumental in fostering knowledge-building and program development, specifically to enhance career preparation and employability for postsecondary students with disabilities.</a:t>
            </a:r>
          </a:p>
        </p:txBody>
      </p:sp>
    </p:spTree>
    <p:extLst>
      <p:ext uri="{BB962C8B-B14F-4D97-AF65-F5344CB8AC3E}">
        <p14:creationId xmlns:p14="http://schemas.microsoft.com/office/powerpoint/2010/main" val="1498660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B68A1-466C-4567-4948-5B9B8E19D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+mn-lt"/>
              </a:rPr>
              <a:t>Welcome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8B39F-0DF5-03FF-1DDA-EF221767F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Dr. Boris Vukovic and Julie Caldwell.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40175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D263A-597A-4FD7-BE9A-CDF325464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+mn-lt"/>
              </a:rPr>
              <a:t>Origins and Objectives: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C2EDB-F387-B9DF-742F-0027865C0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1: Could you provide a brief overview of the David C. Onley Initiative for Employment and Enterprise Development and its primary goals?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2: What were the driving forces behind the creation of this initiative, and what gaps or challenges was it intended to address?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6033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AAC3-866E-6909-A149-AE7297987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AU" dirty="0"/>
            </a:br>
            <a:r>
              <a:rPr lang="en-AU" dirty="0"/>
              <a:t>Information Gathering and Collaboration:</a:t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68AEB-062A-6C5E-632E-5DEEB25CD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3: How has the initiative facilitated the gathering of information and data about the career needs and aspirations of students with disabilities?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4: Can you share examples of successful collaborations that have been established because of this initiative, both within the university community and beyond?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58666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9F28B-145A-959E-5327-2019CA310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Connection Between Career Services and Disability Services: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BD69F-CD7A-490D-1DF7-B43ACF324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5: How has the initiative helped bridge the gap between career services and disability services on campus? What strategies have been particularly effective in achieving this?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6: Can you highlight some specific ways in which the collaboration between these services has enhanced the overall career preparation and support for students with disabilities?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07609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ACA3C-6740-1048-075A-0DEE1281F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Professional Capacity Building and Best Practices: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08FBB-FF8A-303C-783F-0A35CB650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7: In what ways has the initiative contributed to the professional capacity building of faculty, staff, and administrators involved in supporting students with disabilities in their career journeys?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8: Could you share some best practices or strategies that have emerged from the initiative's efforts to empower students with disabilities to succeed in their careers?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00664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3D1F-906A-AF9D-9014-A5C8EC0FC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Lessons Learned and Transferability: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FC285-8126-5EB1-48EC-5F7814AFC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9: What are some valuable lessons that have been learned throughout the course of this initiative? Are there any unexpected challenges that you had to overcome?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57624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EB808-FEAE-142E-2CAF-8E1A702C3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AU" dirty="0"/>
            </a:br>
            <a:r>
              <a:rPr lang="en-AU" dirty="0"/>
              <a:t>Inclusive Employment Opportunities:</a:t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08B0D-FFD7-292B-A60B-2A2112E7C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10: How has the initiative contributed to creating a more inclusive employment landscape for students with disabilities?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11: Are there any specific employer partnerships or strategies that have been particularly effective in promoting inclusive hiring practices?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12123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404</Words>
  <Application>Microsoft Office PowerPoint</Application>
  <PresentationFormat>Widescreen</PresentationFormat>
  <Paragraphs>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Andrea Evans-McCall- Churchill Fellowships Aim: </vt:lpstr>
      <vt:lpstr>A conversation with Canada's Carleton University Accessibility Institute. </vt:lpstr>
      <vt:lpstr>Welcome</vt:lpstr>
      <vt:lpstr>Origins and Objectives:</vt:lpstr>
      <vt:lpstr> Information Gathering and Collaboration: </vt:lpstr>
      <vt:lpstr>Connection Between Career Services and Disability Services:</vt:lpstr>
      <vt:lpstr>Professional Capacity Building and Best Practices:</vt:lpstr>
      <vt:lpstr>Lessons Learned and Transferability:</vt:lpstr>
      <vt:lpstr> Inclusive Employment Opportunities: 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conversation with Canada's Carleton University Accessibility Institute. </dc:title>
  <dc:creator>Andrea Evans-McCall</dc:creator>
  <cp:lastModifiedBy>Andrea Evans-McCall</cp:lastModifiedBy>
  <cp:revision>1</cp:revision>
  <dcterms:created xsi:type="dcterms:W3CDTF">2023-08-28T03:06:01Z</dcterms:created>
  <dcterms:modified xsi:type="dcterms:W3CDTF">2023-08-30T05:02:26Z</dcterms:modified>
</cp:coreProperties>
</file>