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10" r:id="rId2"/>
  </p:sldMasterIdLst>
  <p:notesMasterIdLst>
    <p:notesMasterId r:id="rId45"/>
  </p:notesMasterIdLst>
  <p:sldIdLst>
    <p:sldId id="257" r:id="rId3"/>
    <p:sldId id="349" r:id="rId4"/>
    <p:sldId id="302" r:id="rId5"/>
    <p:sldId id="369" r:id="rId6"/>
    <p:sldId id="317" r:id="rId7"/>
    <p:sldId id="355" r:id="rId8"/>
    <p:sldId id="354" r:id="rId9"/>
    <p:sldId id="310" r:id="rId10"/>
    <p:sldId id="303" r:id="rId11"/>
    <p:sldId id="370" r:id="rId12"/>
    <p:sldId id="359" r:id="rId13"/>
    <p:sldId id="263" r:id="rId14"/>
    <p:sldId id="350" r:id="rId15"/>
    <p:sldId id="304" r:id="rId16"/>
    <p:sldId id="319" r:id="rId17"/>
    <p:sldId id="327" r:id="rId18"/>
    <p:sldId id="367" r:id="rId19"/>
    <p:sldId id="329" r:id="rId20"/>
    <p:sldId id="325" r:id="rId21"/>
    <p:sldId id="334" r:id="rId22"/>
    <p:sldId id="361" r:id="rId23"/>
    <p:sldId id="351" r:id="rId24"/>
    <p:sldId id="362" r:id="rId25"/>
    <p:sldId id="364" r:id="rId26"/>
    <p:sldId id="284" r:id="rId27"/>
    <p:sldId id="291" r:id="rId28"/>
    <p:sldId id="292" r:id="rId29"/>
    <p:sldId id="293" r:id="rId30"/>
    <p:sldId id="366" r:id="rId31"/>
    <p:sldId id="352" r:id="rId32"/>
    <p:sldId id="320" r:id="rId33"/>
    <p:sldId id="330" r:id="rId34"/>
    <p:sldId id="353" r:id="rId35"/>
    <p:sldId id="332" r:id="rId36"/>
    <p:sldId id="276" r:id="rId37"/>
    <p:sldId id="357" r:id="rId38"/>
    <p:sldId id="356" r:id="rId39"/>
    <p:sldId id="360" r:id="rId40"/>
    <p:sldId id="368" r:id="rId41"/>
    <p:sldId id="318" r:id="rId42"/>
    <p:sldId id="333" r:id="rId43"/>
    <p:sldId id="35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C693EB25-BCC0-4D40-94D0-9E773BC883C0}">
          <p14:sldIdLst>
            <p14:sldId id="257"/>
            <p14:sldId id="349"/>
            <p14:sldId id="302"/>
            <p14:sldId id="369"/>
            <p14:sldId id="317"/>
            <p14:sldId id="355"/>
            <p14:sldId id="354"/>
            <p14:sldId id="310"/>
            <p14:sldId id="303"/>
            <p14:sldId id="370"/>
            <p14:sldId id="359"/>
            <p14:sldId id="263"/>
            <p14:sldId id="350"/>
            <p14:sldId id="304"/>
            <p14:sldId id="319"/>
            <p14:sldId id="327"/>
            <p14:sldId id="367"/>
            <p14:sldId id="329"/>
            <p14:sldId id="325"/>
            <p14:sldId id="334"/>
            <p14:sldId id="361"/>
            <p14:sldId id="351"/>
            <p14:sldId id="362"/>
            <p14:sldId id="364"/>
            <p14:sldId id="284"/>
            <p14:sldId id="291"/>
            <p14:sldId id="292"/>
            <p14:sldId id="293"/>
            <p14:sldId id="366"/>
            <p14:sldId id="352"/>
            <p14:sldId id="320"/>
            <p14:sldId id="330"/>
            <p14:sldId id="353"/>
            <p14:sldId id="332"/>
            <p14:sldId id="276"/>
            <p14:sldId id="357"/>
            <p14:sldId id="356"/>
            <p14:sldId id="360"/>
            <p14:sldId id="368"/>
            <p14:sldId id="318"/>
          </p14:sldIdLst>
        </p14:section>
        <p14:section name="Extra" id="{EC99EAA8-7F14-4B22-9918-54923576F222}">
          <p14:sldIdLst>
            <p14:sldId id="333"/>
            <p14:sldId id="3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Bearman" initials="MB" lastIdx="4" clrIdx="0">
    <p:extLst>
      <p:ext uri="{19B8F6BF-5375-455C-9EA6-DF929625EA0E}">
        <p15:presenceInfo xmlns:p15="http://schemas.microsoft.com/office/powerpoint/2012/main" userId="S::margaret.bearman@deakin.edu.au::98b42c8a-451a-4c09-a078-262cef292c65" providerId="AD"/>
      </p:ext>
    </p:extLst>
  </p:cmAuthor>
  <p:cmAuthor id="2" name="Mary Dracup" initials="MD" lastIdx="1" clrIdx="1">
    <p:extLst>
      <p:ext uri="{19B8F6BF-5375-455C-9EA6-DF929625EA0E}">
        <p15:presenceInfo xmlns:p15="http://schemas.microsoft.com/office/powerpoint/2012/main" userId="S::mary.dracup@deakin.edu.au::2f32f13f-50b6-4344-ab49-c036ec043e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87074" autoAdjust="0"/>
  </p:normalViewPr>
  <p:slideViewPr>
    <p:cSldViewPr snapToGrid="0">
      <p:cViewPr varScale="1">
        <p:scale>
          <a:sx n="99" d="100"/>
          <a:sy n="99" d="100"/>
        </p:scale>
        <p:origin x="168" y="72"/>
      </p:cViewPr>
      <p:guideLst/>
    </p:cSldViewPr>
  </p:slideViewPr>
  <p:outlineViewPr>
    <p:cViewPr>
      <p:scale>
        <a:sx n="33" d="100"/>
        <a:sy n="33" d="100"/>
      </p:scale>
      <p:origin x="0" y="-218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oannat\Downloads\completion_rates_of_students_-_a_cohort_analysis_2005-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AU" dirty="0"/>
              <a:t>Australian Domestic</a:t>
            </a:r>
            <a:r>
              <a:rPr lang="en-AU" baseline="0" dirty="0"/>
              <a:t> student c</a:t>
            </a:r>
            <a:r>
              <a:rPr lang="en-AU" dirty="0"/>
              <a:t>ompletion rates after 9 years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Sheet1!$J$12</c:f>
              <c:strCache>
                <c:ptCount val="1"/>
                <c:pt idx="0">
                  <c:v>National Total Domestic students</c:v>
                </c:pt>
              </c:strCache>
            </c:strRef>
          </c:tx>
          <c:spPr>
            <a:ln w="28575" cap="rnd" cmpd="sng">
              <a:solidFill>
                <a:schemeClr val="accent1"/>
              </a:solidFill>
              <a:prstDash val="dash"/>
              <a:round/>
            </a:ln>
            <a:effectLst/>
          </c:spPr>
          <c:marker>
            <c:symbol val="none"/>
          </c:marker>
          <c:cat>
            <c:numRef>
              <c:f>Sheet1!$K$11:$Q$11</c:f>
              <c:numCache>
                <c:formatCode>General</c:formatCode>
                <c:ptCount val="7"/>
                <c:pt idx="0">
                  <c:v>2005</c:v>
                </c:pt>
                <c:pt idx="1">
                  <c:v>2006</c:v>
                </c:pt>
                <c:pt idx="2">
                  <c:v>2007</c:v>
                </c:pt>
                <c:pt idx="3">
                  <c:v>2008</c:v>
                </c:pt>
                <c:pt idx="4">
                  <c:v>2009</c:v>
                </c:pt>
                <c:pt idx="5">
                  <c:v>2010</c:v>
                </c:pt>
                <c:pt idx="6">
                  <c:v>2011</c:v>
                </c:pt>
              </c:numCache>
            </c:numRef>
          </c:cat>
          <c:val>
            <c:numRef>
              <c:f>Sheet1!$K$12:$Q$12</c:f>
              <c:numCache>
                <c:formatCode>0.0%</c:formatCode>
                <c:ptCount val="7"/>
                <c:pt idx="0">
                  <c:v>0.7365046227259171</c:v>
                </c:pt>
                <c:pt idx="1">
                  <c:v>0.73481747950698828</c:v>
                </c:pt>
                <c:pt idx="2">
                  <c:v>0.73601580370139319</c:v>
                </c:pt>
                <c:pt idx="3">
                  <c:v>0.74008078890715068</c:v>
                </c:pt>
                <c:pt idx="4">
                  <c:v>0.73852584974800395</c:v>
                </c:pt>
                <c:pt idx="5">
                  <c:v>0.73020692303029078</c:v>
                </c:pt>
                <c:pt idx="6">
                  <c:v>0.72883854640163148</c:v>
                </c:pt>
              </c:numCache>
            </c:numRef>
          </c:val>
          <c:smooth val="0"/>
          <c:extLst>
            <c:ext xmlns:c16="http://schemas.microsoft.com/office/drawing/2014/chart" uri="{C3380CC4-5D6E-409C-BE32-E72D297353CC}">
              <c16:uniqueId val="{00000000-1416-4C06-848D-79CAEBEA3C10}"/>
            </c:ext>
          </c:extLst>
        </c:ser>
        <c:ser>
          <c:idx val="1"/>
          <c:order val="1"/>
          <c:tx>
            <c:strRef>
              <c:f>Sheet1!$J$13</c:f>
              <c:strCache>
                <c:ptCount val="1"/>
                <c:pt idx="0">
                  <c:v>Indigenous</c:v>
                </c:pt>
              </c:strCache>
            </c:strRef>
          </c:tx>
          <c:spPr>
            <a:ln w="28575" cap="rnd">
              <a:solidFill>
                <a:schemeClr val="accent3"/>
              </a:solidFill>
              <a:round/>
            </a:ln>
            <a:effectLst/>
          </c:spPr>
          <c:marker>
            <c:symbol val="none"/>
          </c:marker>
          <c:cat>
            <c:numRef>
              <c:f>Sheet1!$K$11:$Q$11</c:f>
              <c:numCache>
                <c:formatCode>General</c:formatCode>
                <c:ptCount val="7"/>
                <c:pt idx="0">
                  <c:v>2005</c:v>
                </c:pt>
                <c:pt idx="1">
                  <c:v>2006</c:v>
                </c:pt>
                <c:pt idx="2">
                  <c:v>2007</c:v>
                </c:pt>
                <c:pt idx="3">
                  <c:v>2008</c:v>
                </c:pt>
                <c:pt idx="4">
                  <c:v>2009</c:v>
                </c:pt>
                <c:pt idx="5">
                  <c:v>2010</c:v>
                </c:pt>
                <c:pt idx="6">
                  <c:v>2011</c:v>
                </c:pt>
              </c:numCache>
            </c:numRef>
          </c:cat>
          <c:val>
            <c:numRef>
              <c:f>Sheet1!$K$13:$Q$13</c:f>
              <c:numCache>
                <c:formatCode>0.0%</c:formatCode>
                <c:ptCount val="7"/>
                <c:pt idx="0">
                  <c:v>0.46532663316582917</c:v>
                </c:pt>
                <c:pt idx="1">
                  <c:v>0.4716417910447761</c:v>
                </c:pt>
                <c:pt idx="2">
                  <c:v>0.47137580794090489</c:v>
                </c:pt>
                <c:pt idx="3">
                  <c:v>0.4793771043771044</c:v>
                </c:pt>
                <c:pt idx="4">
                  <c:v>0.47653292959878879</c:v>
                </c:pt>
                <c:pt idx="5">
                  <c:v>0.4784688995215311</c:v>
                </c:pt>
                <c:pt idx="6">
                  <c:v>0.47486563389187481</c:v>
                </c:pt>
              </c:numCache>
            </c:numRef>
          </c:val>
          <c:smooth val="0"/>
          <c:extLst>
            <c:ext xmlns:c16="http://schemas.microsoft.com/office/drawing/2014/chart" uri="{C3380CC4-5D6E-409C-BE32-E72D297353CC}">
              <c16:uniqueId val="{00000001-1416-4C06-848D-79CAEBEA3C10}"/>
            </c:ext>
          </c:extLst>
        </c:ser>
        <c:ser>
          <c:idx val="2"/>
          <c:order val="2"/>
          <c:tx>
            <c:strRef>
              <c:f>Sheet1!$J$14</c:f>
              <c:strCache>
                <c:ptCount val="1"/>
                <c:pt idx="0">
                  <c:v>LSES</c:v>
                </c:pt>
              </c:strCache>
            </c:strRef>
          </c:tx>
          <c:spPr>
            <a:ln w="28575" cap="rnd">
              <a:solidFill>
                <a:schemeClr val="accent5"/>
              </a:solidFill>
              <a:prstDash val="sysDash"/>
              <a:round/>
            </a:ln>
            <a:effectLst/>
          </c:spPr>
          <c:marker>
            <c:symbol val="none"/>
          </c:marker>
          <c:cat>
            <c:numRef>
              <c:f>Sheet1!$K$11:$Q$11</c:f>
              <c:numCache>
                <c:formatCode>General</c:formatCode>
                <c:ptCount val="7"/>
                <c:pt idx="0">
                  <c:v>2005</c:v>
                </c:pt>
                <c:pt idx="1">
                  <c:v>2006</c:v>
                </c:pt>
                <c:pt idx="2">
                  <c:v>2007</c:v>
                </c:pt>
                <c:pt idx="3">
                  <c:v>2008</c:v>
                </c:pt>
                <c:pt idx="4">
                  <c:v>2009</c:v>
                </c:pt>
                <c:pt idx="5">
                  <c:v>2010</c:v>
                </c:pt>
                <c:pt idx="6">
                  <c:v>2011</c:v>
                </c:pt>
              </c:numCache>
            </c:numRef>
          </c:cat>
          <c:val>
            <c:numRef>
              <c:f>Sheet1!$K$14:$Q$14</c:f>
              <c:numCache>
                <c:formatCode>0.0%</c:formatCode>
                <c:ptCount val="7"/>
                <c:pt idx="0">
                  <c:v>0.68981126565180884</c:v>
                </c:pt>
                <c:pt idx="1">
                  <c:v>0.67917732233548245</c:v>
                </c:pt>
                <c:pt idx="2">
                  <c:v>0.68663995819543633</c:v>
                </c:pt>
                <c:pt idx="3">
                  <c:v>0.686429512516469</c:v>
                </c:pt>
                <c:pt idx="4">
                  <c:v>0.68431745622238704</c:v>
                </c:pt>
                <c:pt idx="5">
                  <c:v>0.67698304197329762</c:v>
                </c:pt>
                <c:pt idx="6">
                  <c:v>0.66866078633239656</c:v>
                </c:pt>
              </c:numCache>
            </c:numRef>
          </c:val>
          <c:smooth val="0"/>
          <c:extLst>
            <c:ext xmlns:c16="http://schemas.microsoft.com/office/drawing/2014/chart" uri="{C3380CC4-5D6E-409C-BE32-E72D297353CC}">
              <c16:uniqueId val="{00000002-1416-4C06-848D-79CAEBEA3C10}"/>
            </c:ext>
          </c:extLst>
        </c:ser>
        <c:ser>
          <c:idx val="3"/>
          <c:order val="3"/>
          <c:tx>
            <c:strRef>
              <c:f>Sheet1!$J$15</c:f>
              <c:strCache>
                <c:ptCount val="1"/>
                <c:pt idx="0">
                  <c:v>Regional</c:v>
                </c:pt>
              </c:strCache>
            </c:strRef>
          </c:tx>
          <c:spPr>
            <a:ln w="28575" cap="rnd">
              <a:solidFill>
                <a:schemeClr val="accent1">
                  <a:lumMod val="60000"/>
                </a:schemeClr>
              </a:solidFill>
              <a:prstDash val="solid"/>
              <a:round/>
            </a:ln>
            <a:effectLst/>
          </c:spPr>
          <c:marker>
            <c:symbol val="none"/>
          </c:marker>
          <c:cat>
            <c:numRef>
              <c:f>Sheet1!$K$11:$Q$11</c:f>
              <c:numCache>
                <c:formatCode>General</c:formatCode>
                <c:ptCount val="7"/>
                <c:pt idx="0">
                  <c:v>2005</c:v>
                </c:pt>
                <c:pt idx="1">
                  <c:v>2006</c:v>
                </c:pt>
                <c:pt idx="2">
                  <c:v>2007</c:v>
                </c:pt>
                <c:pt idx="3">
                  <c:v>2008</c:v>
                </c:pt>
                <c:pt idx="4">
                  <c:v>2009</c:v>
                </c:pt>
                <c:pt idx="5">
                  <c:v>2010</c:v>
                </c:pt>
                <c:pt idx="6">
                  <c:v>2011</c:v>
                </c:pt>
              </c:numCache>
            </c:numRef>
          </c:cat>
          <c:val>
            <c:numRef>
              <c:f>Sheet1!$K$15:$Q$15</c:f>
              <c:numCache>
                <c:formatCode>0.0%</c:formatCode>
                <c:ptCount val="7"/>
                <c:pt idx="0">
                  <c:v>0.69821924921347633</c:v>
                </c:pt>
                <c:pt idx="1">
                  <c:v>0.69079370918789662</c:v>
                </c:pt>
                <c:pt idx="2">
                  <c:v>0.69246120394364519</c:v>
                </c:pt>
                <c:pt idx="3">
                  <c:v>0.69940814252406291</c:v>
                </c:pt>
                <c:pt idx="4">
                  <c:v>0.6989319842608207</c:v>
                </c:pt>
                <c:pt idx="5">
                  <c:v>0.69381058158319875</c:v>
                </c:pt>
                <c:pt idx="6">
                  <c:v>0.67955381784728608</c:v>
                </c:pt>
              </c:numCache>
            </c:numRef>
          </c:val>
          <c:smooth val="0"/>
          <c:extLst>
            <c:ext xmlns:c16="http://schemas.microsoft.com/office/drawing/2014/chart" uri="{C3380CC4-5D6E-409C-BE32-E72D297353CC}">
              <c16:uniqueId val="{00000003-1416-4C06-848D-79CAEBEA3C10}"/>
            </c:ext>
          </c:extLst>
        </c:ser>
        <c:ser>
          <c:idx val="4"/>
          <c:order val="4"/>
          <c:tx>
            <c:strRef>
              <c:f>Sheet1!$J$16</c:f>
              <c:strCache>
                <c:ptCount val="1"/>
                <c:pt idx="0">
                  <c:v>Remote</c:v>
                </c:pt>
              </c:strCache>
            </c:strRef>
          </c:tx>
          <c:spPr>
            <a:ln w="28575" cap="rnd">
              <a:solidFill>
                <a:schemeClr val="accent3">
                  <a:lumMod val="60000"/>
                </a:schemeClr>
              </a:solidFill>
              <a:round/>
            </a:ln>
            <a:effectLst/>
          </c:spPr>
          <c:marker>
            <c:symbol val="none"/>
          </c:marker>
          <c:cat>
            <c:numRef>
              <c:f>Sheet1!$K$11:$Q$11</c:f>
              <c:numCache>
                <c:formatCode>General</c:formatCode>
                <c:ptCount val="7"/>
                <c:pt idx="0">
                  <c:v>2005</c:v>
                </c:pt>
                <c:pt idx="1">
                  <c:v>2006</c:v>
                </c:pt>
                <c:pt idx="2">
                  <c:v>2007</c:v>
                </c:pt>
                <c:pt idx="3">
                  <c:v>2008</c:v>
                </c:pt>
                <c:pt idx="4">
                  <c:v>2009</c:v>
                </c:pt>
                <c:pt idx="5">
                  <c:v>2010</c:v>
                </c:pt>
                <c:pt idx="6">
                  <c:v>2011</c:v>
                </c:pt>
              </c:numCache>
            </c:numRef>
          </c:cat>
          <c:val>
            <c:numRef>
              <c:f>Sheet1!$K$16:$Q$16</c:f>
              <c:numCache>
                <c:formatCode>0.0%</c:formatCode>
                <c:ptCount val="7"/>
                <c:pt idx="0">
                  <c:v>0.59565217391304348</c:v>
                </c:pt>
                <c:pt idx="1">
                  <c:v>0.60210293303818485</c:v>
                </c:pt>
                <c:pt idx="2">
                  <c:v>0.61221028829847368</c:v>
                </c:pt>
                <c:pt idx="3">
                  <c:v>0.5785310734463277</c:v>
                </c:pt>
                <c:pt idx="4">
                  <c:v>0.60955770208439253</c:v>
                </c:pt>
                <c:pt idx="5">
                  <c:v>0.60703043022035674</c:v>
                </c:pt>
                <c:pt idx="6">
                  <c:v>0.61593801881571664</c:v>
                </c:pt>
              </c:numCache>
            </c:numRef>
          </c:val>
          <c:smooth val="0"/>
          <c:extLst>
            <c:ext xmlns:c16="http://schemas.microsoft.com/office/drawing/2014/chart" uri="{C3380CC4-5D6E-409C-BE32-E72D297353CC}">
              <c16:uniqueId val="{00000004-1416-4C06-848D-79CAEBEA3C10}"/>
            </c:ext>
          </c:extLst>
        </c:ser>
        <c:ser>
          <c:idx val="5"/>
          <c:order val="5"/>
          <c:tx>
            <c:strRef>
              <c:f>Sheet1!$J$17</c:f>
              <c:strCache>
                <c:ptCount val="1"/>
                <c:pt idx="0">
                  <c:v>External</c:v>
                </c:pt>
              </c:strCache>
            </c:strRef>
          </c:tx>
          <c:spPr>
            <a:ln w="28575" cap="rnd">
              <a:solidFill>
                <a:schemeClr val="accent5">
                  <a:lumMod val="60000"/>
                </a:schemeClr>
              </a:solidFill>
              <a:prstDash val="sysDash"/>
              <a:round/>
            </a:ln>
            <a:effectLst/>
          </c:spPr>
          <c:marker>
            <c:symbol val="none"/>
          </c:marker>
          <c:cat>
            <c:numRef>
              <c:f>Sheet1!$K$11:$Q$11</c:f>
              <c:numCache>
                <c:formatCode>General</c:formatCode>
                <c:ptCount val="7"/>
                <c:pt idx="0">
                  <c:v>2005</c:v>
                </c:pt>
                <c:pt idx="1">
                  <c:v>2006</c:v>
                </c:pt>
                <c:pt idx="2">
                  <c:v>2007</c:v>
                </c:pt>
                <c:pt idx="3">
                  <c:v>2008</c:v>
                </c:pt>
                <c:pt idx="4">
                  <c:v>2009</c:v>
                </c:pt>
                <c:pt idx="5">
                  <c:v>2010</c:v>
                </c:pt>
                <c:pt idx="6">
                  <c:v>2011</c:v>
                </c:pt>
              </c:numCache>
            </c:numRef>
          </c:cat>
          <c:val>
            <c:numRef>
              <c:f>Sheet1!$K$17:$Q$17</c:f>
              <c:numCache>
                <c:formatCode>0.0%</c:formatCode>
                <c:ptCount val="7"/>
                <c:pt idx="0">
                  <c:v>0.46652282381498211</c:v>
                </c:pt>
                <c:pt idx="1">
                  <c:v>0.46323529411764708</c:v>
                </c:pt>
                <c:pt idx="2">
                  <c:v>0.4653285896489226</c:v>
                </c:pt>
                <c:pt idx="3">
                  <c:v>0.47240205566308485</c:v>
                </c:pt>
                <c:pt idx="4">
                  <c:v>0.48366992269431291</c:v>
                </c:pt>
                <c:pt idx="5">
                  <c:v>0.48734855795003751</c:v>
                </c:pt>
                <c:pt idx="6">
                  <c:v>0.48567910487713473</c:v>
                </c:pt>
              </c:numCache>
            </c:numRef>
          </c:val>
          <c:smooth val="0"/>
          <c:extLst>
            <c:ext xmlns:c16="http://schemas.microsoft.com/office/drawing/2014/chart" uri="{C3380CC4-5D6E-409C-BE32-E72D297353CC}">
              <c16:uniqueId val="{00000005-1416-4C06-848D-79CAEBEA3C10}"/>
            </c:ext>
          </c:extLst>
        </c:ser>
        <c:dLbls>
          <c:showLegendKey val="0"/>
          <c:showVal val="0"/>
          <c:showCatName val="0"/>
          <c:showSerName val="0"/>
          <c:showPercent val="0"/>
          <c:showBubbleSize val="0"/>
        </c:dLbls>
        <c:smooth val="0"/>
        <c:axId val="1977546416"/>
        <c:axId val="1977550160"/>
      </c:lineChart>
      <c:catAx>
        <c:axId val="19775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7550160"/>
        <c:crosses val="autoZero"/>
        <c:auto val="1"/>
        <c:lblAlgn val="ctr"/>
        <c:lblOffset val="100"/>
        <c:noMultiLvlLbl val="0"/>
      </c:catAx>
      <c:valAx>
        <c:axId val="19775501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7754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c:f>
              <c:strCache>
                <c:ptCount val="1"/>
                <c:pt idx="0">
                  <c:v>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Sheet1!$A$3:$A$8</c:f>
              <c:strCache>
                <c:ptCount val="6"/>
                <c:pt idx="0">
                  <c:v>Exams</c:v>
                </c:pt>
                <c:pt idx="1">
                  <c:v>Online tests</c:v>
                </c:pt>
                <c:pt idx="2">
                  <c:v>Group work</c:v>
                </c:pt>
                <c:pt idx="3">
                  <c:v>Oral presentations</c:v>
                </c:pt>
                <c:pt idx="4">
                  <c:v>Lab report &amp; pracs</c:v>
                </c:pt>
                <c:pt idx="5">
                  <c:v>In-class participation</c:v>
                </c:pt>
              </c:strCache>
            </c:strRef>
          </c:cat>
          <c:val>
            <c:numRef>
              <c:f>Sheet1!$B$3:$B$8</c:f>
              <c:numCache>
                <c:formatCode>General</c:formatCode>
                <c:ptCount val="6"/>
                <c:pt idx="0">
                  <c:v>2016</c:v>
                </c:pt>
                <c:pt idx="1">
                  <c:v>1938</c:v>
                </c:pt>
                <c:pt idx="2">
                  <c:v>319</c:v>
                </c:pt>
                <c:pt idx="3">
                  <c:v>239</c:v>
                </c:pt>
                <c:pt idx="4">
                  <c:v>177</c:v>
                </c:pt>
                <c:pt idx="5">
                  <c:v>256</c:v>
                </c:pt>
              </c:numCache>
            </c:numRef>
          </c:val>
          <c:extLst>
            <c:ext xmlns:c16="http://schemas.microsoft.com/office/drawing/2014/chart" uri="{C3380CC4-5D6E-409C-BE32-E72D297353CC}">
              <c16:uniqueId val="{00000000-817F-4667-A396-F7C9A363F983}"/>
            </c:ext>
          </c:extLst>
        </c:ser>
        <c:dLbls>
          <c:showLegendKey val="0"/>
          <c:showVal val="0"/>
          <c:showCatName val="0"/>
          <c:showSerName val="0"/>
          <c:showPercent val="0"/>
          <c:showBubbleSize val="0"/>
        </c:dLbls>
        <c:gapWidth val="100"/>
        <c:axId val="336566880"/>
        <c:axId val="336565240"/>
      </c:barChart>
      <c:catAx>
        <c:axId val="3365668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36565240"/>
        <c:crosses val="autoZero"/>
        <c:auto val="1"/>
        <c:lblAlgn val="ctr"/>
        <c:lblOffset val="100"/>
        <c:noMultiLvlLbl val="0"/>
      </c:catAx>
      <c:valAx>
        <c:axId val="33656524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3656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A8B66-3DBD-4C35-93BB-DCC91AB4F539}" type="doc">
      <dgm:prSet loTypeId="urn:microsoft.com/office/officeart/2005/8/layout/cycle8" loCatId="cycle" qsTypeId="urn:microsoft.com/office/officeart/2005/8/quickstyle/simple1" qsCatId="simple" csTypeId="urn:microsoft.com/office/officeart/2005/8/colors/colorful1" csCatId="colorful" phldr="1"/>
      <dgm:spPr/>
    </dgm:pt>
    <dgm:pt modelId="{9726C93D-7AB3-44DD-9935-8B573E109317}">
      <dgm:prSet phldrT="[Text]"/>
      <dgm:spPr>
        <a:noFill/>
        <a:ln>
          <a:solidFill>
            <a:schemeClr val="accent4">
              <a:lumMod val="50000"/>
            </a:schemeClr>
          </a:solidFill>
        </a:ln>
      </dgm:spPr>
      <dgm:t>
        <a:bodyPr/>
        <a:lstStyle/>
        <a:p>
          <a:r>
            <a:rPr lang="en-AU" dirty="0">
              <a:solidFill>
                <a:schemeClr val="tx1"/>
              </a:solidFill>
            </a:rPr>
            <a:t>Evaluate and reflect</a:t>
          </a:r>
        </a:p>
      </dgm:t>
    </dgm:pt>
    <dgm:pt modelId="{FB9165AE-2E3A-4355-A265-07BD9BCE3F04}" type="parTrans" cxnId="{9CC5D7C9-C353-44CC-ABFF-FA1C72E6F9F0}">
      <dgm:prSet/>
      <dgm:spPr/>
      <dgm:t>
        <a:bodyPr/>
        <a:lstStyle/>
        <a:p>
          <a:endParaRPr lang="en-AU"/>
        </a:p>
      </dgm:t>
    </dgm:pt>
    <dgm:pt modelId="{82E82586-51C0-4524-91C2-83299ED6052F}" type="sibTrans" cxnId="{9CC5D7C9-C353-44CC-ABFF-FA1C72E6F9F0}">
      <dgm:prSet/>
      <dgm:spPr/>
      <dgm:t>
        <a:bodyPr/>
        <a:lstStyle/>
        <a:p>
          <a:endParaRPr lang="en-AU"/>
        </a:p>
      </dgm:t>
    </dgm:pt>
    <dgm:pt modelId="{0AF8AC35-8CD6-470E-94CA-29D931BB29EA}">
      <dgm:prSet phldrT="[Text]"/>
      <dgm:spPr>
        <a:noFill/>
        <a:ln>
          <a:solidFill>
            <a:schemeClr val="accent2">
              <a:lumMod val="50000"/>
            </a:schemeClr>
          </a:solidFill>
        </a:ln>
      </dgm:spPr>
      <dgm:t>
        <a:bodyPr/>
        <a:lstStyle/>
        <a:p>
          <a:pPr algn="ctr"/>
          <a:r>
            <a:rPr lang="en-AU" dirty="0">
              <a:solidFill>
                <a:schemeClr val="tx1"/>
              </a:solidFill>
            </a:rPr>
            <a:t>Develop assessment tasks</a:t>
          </a:r>
        </a:p>
      </dgm:t>
    </dgm:pt>
    <dgm:pt modelId="{723D5B4A-2FAB-4B82-ACC5-EBD29B3E171D}" type="parTrans" cxnId="{8D8FA8A1-D952-49CC-91A2-5FE51A68955C}">
      <dgm:prSet/>
      <dgm:spPr/>
      <dgm:t>
        <a:bodyPr/>
        <a:lstStyle/>
        <a:p>
          <a:endParaRPr lang="en-AU"/>
        </a:p>
      </dgm:t>
    </dgm:pt>
    <dgm:pt modelId="{B84051BD-2BF1-4CA8-B6ED-E3720D8A59F9}" type="sibTrans" cxnId="{8D8FA8A1-D952-49CC-91A2-5FE51A68955C}">
      <dgm:prSet/>
      <dgm:spPr/>
      <dgm:t>
        <a:bodyPr/>
        <a:lstStyle/>
        <a:p>
          <a:endParaRPr lang="en-AU"/>
        </a:p>
      </dgm:t>
    </dgm:pt>
    <dgm:pt modelId="{B03E70D4-003A-4F37-9A56-F49C15D0B135}">
      <dgm:prSet phldrT="[Text]"/>
      <dgm:spPr>
        <a:noFill/>
        <a:ln>
          <a:solidFill>
            <a:schemeClr val="accent5">
              <a:lumMod val="50000"/>
            </a:schemeClr>
          </a:solidFill>
        </a:ln>
      </dgm:spPr>
      <dgm:t>
        <a:bodyPr/>
        <a:lstStyle/>
        <a:p>
          <a:r>
            <a:rPr lang="en-AU" dirty="0">
              <a:solidFill>
                <a:schemeClr val="tx1"/>
              </a:solidFill>
            </a:rPr>
            <a:t>Plan for inclusive change</a:t>
          </a:r>
        </a:p>
      </dgm:t>
    </dgm:pt>
    <dgm:pt modelId="{27CFA8E2-5D4E-4EC5-8BA7-4F7AACB9D1D5}" type="parTrans" cxnId="{FBDBB07B-6C0D-463A-9055-501EFB945D5F}">
      <dgm:prSet/>
      <dgm:spPr/>
      <dgm:t>
        <a:bodyPr/>
        <a:lstStyle/>
        <a:p>
          <a:endParaRPr lang="en-AU"/>
        </a:p>
      </dgm:t>
    </dgm:pt>
    <dgm:pt modelId="{CBA7F4BE-C20A-409E-B81D-5B2DBAFEE873}" type="sibTrans" cxnId="{FBDBB07B-6C0D-463A-9055-501EFB945D5F}">
      <dgm:prSet/>
      <dgm:spPr/>
      <dgm:t>
        <a:bodyPr/>
        <a:lstStyle/>
        <a:p>
          <a:endParaRPr lang="en-AU"/>
        </a:p>
      </dgm:t>
    </dgm:pt>
    <dgm:pt modelId="{8A99DB55-2B2E-48F2-9D5F-97E8A3ACFD28}">
      <dgm:prSet phldrT="[Text]"/>
      <dgm:spPr>
        <a:noFill/>
        <a:ln>
          <a:solidFill>
            <a:schemeClr val="accent3">
              <a:lumMod val="50000"/>
            </a:schemeClr>
          </a:solidFill>
        </a:ln>
      </dgm:spPr>
      <dgm:t>
        <a:bodyPr/>
        <a:lstStyle/>
        <a:p>
          <a:r>
            <a:rPr lang="en-AU" dirty="0">
              <a:solidFill>
                <a:schemeClr val="tx1"/>
              </a:solidFill>
            </a:rPr>
            <a:t>Implement assessment</a:t>
          </a:r>
        </a:p>
      </dgm:t>
    </dgm:pt>
    <dgm:pt modelId="{C769EE85-E475-4AE4-BCC3-9B7FBADE5FA6}" type="parTrans" cxnId="{562BED57-C3C6-4995-A6F0-6B76D24BFA4B}">
      <dgm:prSet/>
      <dgm:spPr/>
      <dgm:t>
        <a:bodyPr/>
        <a:lstStyle/>
        <a:p>
          <a:endParaRPr lang="en-AU"/>
        </a:p>
      </dgm:t>
    </dgm:pt>
    <dgm:pt modelId="{B0101173-AA4B-4C93-8383-AD278A604BFD}" type="sibTrans" cxnId="{562BED57-C3C6-4995-A6F0-6B76D24BFA4B}">
      <dgm:prSet/>
      <dgm:spPr/>
      <dgm:t>
        <a:bodyPr/>
        <a:lstStyle/>
        <a:p>
          <a:endParaRPr lang="en-AU"/>
        </a:p>
      </dgm:t>
    </dgm:pt>
    <dgm:pt modelId="{86F53FF9-20F5-4244-B8BA-47F0904F3FE1}" type="pres">
      <dgm:prSet presAssocID="{114A8B66-3DBD-4C35-93BB-DCC91AB4F539}" presName="compositeShape" presStyleCnt="0">
        <dgm:presLayoutVars>
          <dgm:chMax val="7"/>
          <dgm:dir/>
          <dgm:resizeHandles val="exact"/>
        </dgm:presLayoutVars>
      </dgm:prSet>
      <dgm:spPr/>
    </dgm:pt>
    <dgm:pt modelId="{2D9A6398-7BF8-4217-A087-C0BCFD125488}" type="pres">
      <dgm:prSet presAssocID="{114A8B66-3DBD-4C35-93BB-DCC91AB4F539}" presName="wedge1" presStyleLbl="node1" presStyleIdx="0" presStyleCnt="4"/>
      <dgm:spPr/>
    </dgm:pt>
    <dgm:pt modelId="{E14C9A59-C036-4E76-BA9E-649B680C0DDF}" type="pres">
      <dgm:prSet presAssocID="{114A8B66-3DBD-4C35-93BB-DCC91AB4F539}" presName="dummy1a" presStyleCnt="0"/>
      <dgm:spPr/>
    </dgm:pt>
    <dgm:pt modelId="{C43BE212-9C52-4F6F-A400-59A3D56DC529}" type="pres">
      <dgm:prSet presAssocID="{114A8B66-3DBD-4C35-93BB-DCC91AB4F539}" presName="dummy1b" presStyleCnt="0"/>
      <dgm:spPr/>
    </dgm:pt>
    <dgm:pt modelId="{EFD7EA7A-DD69-44E4-90F4-A588BF99C74D}" type="pres">
      <dgm:prSet presAssocID="{114A8B66-3DBD-4C35-93BB-DCC91AB4F539}" presName="wedge1Tx" presStyleLbl="node1" presStyleIdx="0" presStyleCnt="4">
        <dgm:presLayoutVars>
          <dgm:chMax val="0"/>
          <dgm:chPref val="0"/>
          <dgm:bulletEnabled val="1"/>
        </dgm:presLayoutVars>
      </dgm:prSet>
      <dgm:spPr/>
    </dgm:pt>
    <dgm:pt modelId="{2AAD0D3F-08D4-4B95-8492-11A802BABFAF}" type="pres">
      <dgm:prSet presAssocID="{114A8B66-3DBD-4C35-93BB-DCC91AB4F539}" presName="wedge2" presStyleLbl="node1" presStyleIdx="1" presStyleCnt="4"/>
      <dgm:spPr/>
    </dgm:pt>
    <dgm:pt modelId="{92EAE562-FBC0-46C5-81FB-4C52822BA420}" type="pres">
      <dgm:prSet presAssocID="{114A8B66-3DBD-4C35-93BB-DCC91AB4F539}" presName="dummy2a" presStyleCnt="0"/>
      <dgm:spPr/>
    </dgm:pt>
    <dgm:pt modelId="{99EB5CBC-B240-488E-8872-8DAB2AA40A8C}" type="pres">
      <dgm:prSet presAssocID="{114A8B66-3DBD-4C35-93BB-DCC91AB4F539}" presName="dummy2b" presStyleCnt="0"/>
      <dgm:spPr/>
    </dgm:pt>
    <dgm:pt modelId="{FCBAB354-330D-4DDA-BF1B-2CFBEBFE262B}" type="pres">
      <dgm:prSet presAssocID="{114A8B66-3DBD-4C35-93BB-DCC91AB4F539}" presName="wedge2Tx" presStyleLbl="node1" presStyleIdx="1" presStyleCnt="4">
        <dgm:presLayoutVars>
          <dgm:chMax val="0"/>
          <dgm:chPref val="0"/>
          <dgm:bulletEnabled val="1"/>
        </dgm:presLayoutVars>
      </dgm:prSet>
      <dgm:spPr/>
    </dgm:pt>
    <dgm:pt modelId="{75157AE2-F089-41F3-BE02-D2FCD2EDA124}" type="pres">
      <dgm:prSet presAssocID="{114A8B66-3DBD-4C35-93BB-DCC91AB4F539}" presName="wedge3" presStyleLbl="node1" presStyleIdx="2" presStyleCnt="4"/>
      <dgm:spPr/>
    </dgm:pt>
    <dgm:pt modelId="{34693FD4-98BF-4484-8A64-DB3FB767942E}" type="pres">
      <dgm:prSet presAssocID="{114A8B66-3DBD-4C35-93BB-DCC91AB4F539}" presName="dummy3a" presStyleCnt="0"/>
      <dgm:spPr/>
    </dgm:pt>
    <dgm:pt modelId="{B894A0F3-54B3-4142-A583-43B3BC3FB054}" type="pres">
      <dgm:prSet presAssocID="{114A8B66-3DBD-4C35-93BB-DCC91AB4F539}" presName="dummy3b" presStyleCnt="0"/>
      <dgm:spPr/>
    </dgm:pt>
    <dgm:pt modelId="{33E82FEE-BA00-4E1D-9937-1687E127F73A}" type="pres">
      <dgm:prSet presAssocID="{114A8B66-3DBD-4C35-93BB-DCC91AB4F539}" presName="wedge3Tx" presStyleLbl="node1" presStyleIdx="2" presStyleCnt="4">
        <dgm:presLayoutVars>
          <dgm:chMax val="0"/>
          <dgm:chPref val="0"/>
          <dgm:bulletEnabled val="1"/>
        </dgm:presLayoutVars>
      </dgm:prSet>
      <dgm:spPr/>
    </dgm:pt>
    <dgm:pt modelId="{5F2ABD34-7DF2-46AC-B30B-BF6ABC94AAA2}" type="pres">
      <dgm:prSet presAssocID="{114A8B66-3DBD-4C35-93BB-DCC91AB4F539}" presName="wedge4" presStyleLbl="node1" presStyleIdx="3" presStyleCnt="4"/>
      <dgm:spPr/>
    </dgm:pt>
    <dgm:pt modelId="{38D39EEB-9745-43E8-8975-1281CD5F604F}" type="pres">
      <dgm:prSet presAssocID="{114A8B66-3DBD-4C35-93BB-DCC91AB4F539}" presName="dummy4a" presStyleCnt="0"/>
      <dgm:spPr/>
    </dgm:pt>
    <dgm:pt modelId="{43F6082E-6F07-4889-9234-26AC6517223F}" type="pres">
      <dgm:prSet presAssocID="{114A8B66-3DBD-4C35-93BB-DCC91AB4F539}" presName="dummy4b" presStyleCnt="0"/>
      <dgm:spPr/>
    </dgm:pt>
    <dgm:pt modelId="{85EDCD4C-E5E8-492B-9D08-9D787DFC1294}" type="pres">
      <dgm:prSet presAssocID="{114A8B66-3DBD-4C35-93BB-DCC91AB4F539}" presName="wedge4Tx" presStyleLbl="node1" presStyleIdx="3" presStyleCnt="4">
        <dgm:presLayoutVars>
          <dgm:chMax val="0"/>
          <dgm:chPref val="0"/>
          <dgm:bulletEnabled val="1"/>
        </dgm:presLayoutVars>
      </dgm:prSet>
      <dgm:spPr/>
    </dgm:pt>
    <dgm:pt modelId="{E0FDAE3D-DBDC-4373-B215-D262705CF404}" type="pres">
      <dgm:prSet presAssocID="{B84051BD-2BF1-4CA8-B6ED-E3720D8A59F9}" presName="arrowWedge1" presStyleLbl="fgSibTrans2D1" presStyleIdx="0" presStyleCnt="4"/>
      <dgm:spPr/>
    </dgm:pt>
    <dgm:pt modelId="{E09A09B9-D6A9-4DEE-83DF-F713F1B2BD8A}" type="pres">
      <dgm:prSet presAssocID="{B0101173-AA4B-4C93-8383-AD278A604BFD}" presName="arrowWedge2" presStyleLbl="fgSibTrans2D1" presStyleIdx="1" presStyleCnt="4"/>
      <dgm:spPr/>
    </dgm:pt>
    <dgm:pt modelId="{C7AD0BA3-0CC5-4D70-9F89-8A2CCA22A131}" type="pres">
      <dgm:prSet presAssocID="{82E82586-51C0-4524-91C2-83299ED6052F}" presName="arrowWedge3" presStyleLbl="fgSibTrans2D1" presStyleIdx="2" presStyleCnt="4"/>
      <dgm:spPr/>
    </dgm:pt>
    <dgm:pt modelId="{5BA35460-3D52-4127-957D-B1517E9988DA}" type="pres">
      <dgm:prSet presAssocID="{CBA7F4BE-C20A-409E-B81D-5B2DBAFEE873}" presName="arrowWedge4" presStyleLbl="fgSibTrans2D1" presStyleIdx="3" presStyleCnt="4"/>
      <dgm:spPr/>
    </dgm:pt>
  </dgm:ptLst>
  <dgm:cxnLst>
    <dgm:cxn modelId="{723E7C17-E318-4E9D-8AF9-319D4DF66202}" type="presOf" srcId="{B03E70D4-003A-4F37-9A56-F49C15D0B135}" destId="{5F2ABD34-7DF2-46AC-B30B-BF6ABC94AAA2}" srcOrd="0" destOrd="0" presId="urn:microsoft.com/office/officeart/2005/8/layout/cycle8"/>
    <dgm:cxn modelId="{8CD7CC4E-EC26-48A2-AC7A-0D1BC7D23C18}" type="presOf" srcId="{0AF8AC35-8CD6-470E-94CA-29D931BB29EA}" destId="{2D9A6398-7BF8-4217-A087-C0BCFD125488}" srcOrd="0" destOrd="0" presId="urn:microsoft.com/office/officeart/2005/8/layout/cycle8"/>
    <dgm:cxn modelId="{AACA4C70-8830-4EDD-9517-FD1159425DCA}" type="presOf" srcId="{114A8B66-3DBD-4C35-93BB-DCC91AB4F539}" destId="{86F53FF9-20F5-4244-B8BA-47F0904F3FE1}" srcOrd="0" destOrd="0" presId="urn:microsoft.com/office/officeart/2005/8/layout/cycle8"/>
    <dgm:cxn modelId="{562BED57-C3C6-4995-A6F0-6B76D24BFA4B}" srcId="{114A8B66-3DBD-4C35-93BB-DCC91AB4F539}" destId="{8A99DB55-2B2E-48F2-9D5F-97E8A3ACFD28}" srcOrd="1" destOrd="0" parTransId="{C769EE85-E475-4AE4-BCC3-9B7FBADE5FA6}" sibTransId="{B0101173-AA4B-4C93-8383-AD278A604BFD}"/>
    <dgm:cxn modelId="{FBDBB07B-6C0D-463A-9055-501EFB945D5F}" srcId="{114A8B66-3DBD-4C35-93BB-DCC91AB4F539}" destId="{B03E70D4-003A-4F37-9A56-F49C15D0B135}" srcOrd="3" destOrd="0" parTransId="{27CFA8E2-5D4E-4EC5-8BA7-4F7AACB9D1D5}" sibTransId="{CBA7F4BE-C20A-409E-B81D-5B2DBAFEE873}"/>
    <dgm:cxn modelId="{C438798D-0855-42D4-B670-1AACE528E7AE}" type="presOf" srcId="{8A99DB55-2B2E-48F2-9D5F-97E8A3ACFD28}" destId="{2AAD0D3F-08D4-4B95-8492-11A802BABFAF}" srcOrd="0" destOrd="0" presId="urn:microsoft.com/office/officeart/2005/8/layout/cycle8"/>
    <dgm:cxn modelId="{9B20478F-AC6E-4623-AF7D-4F3C4F39C5B3}" type="presOf" srcId="{B03E70D4-003A-4F37-9A56-F49C15D0B135}" destId="{85EDCD4C-E5E8-492B-9D08-9D787DFC1294}" srcOrd="1" destOrd="0" presId="urn:microsoft.com/office/officeart/2005/8/layout/cycle8"/>
    <dgm:cxn modelId="{8D8FA8A1-D952-49CC-91A2-5FE51A68955C}" srcId="{114A8B66-3DBD-4C35-93BB-DCC91AB4F539}" destId="{0AF8AC35-8CD6-470E-94CA-29D931BB29EA}" srcOrd="0" destOrd="0" parTransId="{723D5B4A-2FAB-4B82-ACC5-EBD29B3E171D}" sibTransId="{B84051BD-2BF1-4CA8-B6ED-E3720D8A59F9}"/>
    <dgm:cxn modelId="{EA4065AF-DAE3-42BA-82F3-58DA26D9A608}" type="presOf" srcId="{9726C93D-7AB3-44DD-9935-8B573E109317}" destId="{75157AE2-F089-41F3-BE02-D2FCD2EDA124}" srcOrd="0" destOrd="0" presId="urn:microsoft.com/office/officeart/2005/8/layout/cycle8"/>
    <dgm:cxn modelId="{CA1F25B9-301E-4312-9524-94869EBE5B81}" type="presOf" srcId="{9726C93D-7AB3-44DD-9935-8B573E109317}" destId="{33E82FEE-BA00-4E1D-9937-1687E127F73A}" srcOrd="1" destOrd="0" presId="urn:microsoft.com/office/officeart/2005/8/layout/cycle8"/>
    <dgm:cxn modelId="{0AFA78BE-ECC0-43F4-B1E2-05A361CBA386}" type="presOf" srcId="{0AF8AC35-8CD6-470E-94CA-29D931BB29EA}" destId="{EFD7EA7A-DD69-44E4-90F4-A588BF99C74D}" srcOrd="1" destOrd="0" presId="urn:microsoft.com/office/officeart/2005/8/layout/cycle8"/>
    <dgm:cxn modelId="{9CC5D7C9-C353-44CC-ABFF-FA1C72E6F9F0}" srcId="{114A8B66-3DBD-4C35-93BB-DCC91AB4F539}" destId="{9726C93D-7AB3-44DD-9935-8B573E109317}" srcOrd="2" destOrd="0" parTransId="{FB9165AE-2E3A-4355-A265-07BD9BCE3F04}" sibTransId="{82E82586-51C0-4524-91C2-83299ED6052F}"/>
    <dgm:cxn modelId="{AF2DA8F3-A821-4ACF-9221-A3C88C85BAF6}" type="presOf" srcId="{8A99DB55-2B2E-48F2-9D5F-97E8A3ACFD28}" destId="{FCBAB354-330D-4DDA-BF1B-2CFBEBFE262B}" srcOrd="1" destOrd="0" presId="urn:microsoft.com/office/officeart/2005/8/layout/cycle8"/>
    <dgm:cxn modelId="{53EF14B1-F3B6-4FBC-9CB9-C6E4B10DA7C6}" type="presParOf" srcId="{86F53FF9-20F5-4244-B8BA-47F0904F3FE1}" destId="{2D9A6398-7BF8-4217-A087-C0BCFD125488}" srcOrd="0" destOrd="0" presId="urn:microsoft.com/office/officeart/2005/8/layout/cycle8"/>
    <dgm:cxn modelId="{E6A093C2-F1DE-4093-8D20-EA121AD63444}" type="presParOf" srcId="{86F53FF9-20F5-4244-B8BA-47F0904F3FE1}" destId="{E14C9A59-C036-4E76-BA9E-649B680C0DDF}" srcOrd="1" destOrd="0" presId="urn:microsoft.com/office/officeart/2005/8/layout/cycle8"/>
    <dgm:cxn modelId="{B412E334-06D2-4CA6-A738-FD240C728DDA}" type="presParOf" srcId="{86F53FF9-20F5-4244-B8BA-47F0904F3FE1}" destId="{C43BE212-9C52-4F6F-A400-59A3D56DC529}" srcOrd="2" destOrd="0" presId="urn:microsoft.com/office/officeart/2005/8/layout/cycle8"/>
    <dgm:cxn modelId="{188EFC1C-FFC9-4DD1-B854-4D69500F5673}" type="presParOf" srcId="{86F53FF9-20F5-4244-B8BA-47F0904F3FE1}" destId="{EFD7EA7A-DD69-44E4-90F4-A588BF99C74D}" srcOrd="3" destOrd="0" presId="urn:microsoft.com/office/officeart/2005/8/layout/cycle8"/>
    <dgm:cxn modelId="{BE24FD94-2581-481B-A129-03577B48E957}" type="presParOf" srcId="{86F53FF9-20F5-4244-B8BA-47F0904F3FE1}" destId="{2AAD0D3F-08D4-4B95-8492-11A802BABFAF}" srcOrd="4" destOrd="0" presId="urn:microsoft.com/office/officeart/2005/8/layout/cycle8"/>
    <dgm:cxn modelId="{394BACE5-61A6-48B8-B00B-4BDF97DE0BBE}" type="presParOf" srcId="{86F53FF9-20F5-4244-B8BA-47F0904F3FE1}" destId="{92EAE562-FBC0-46C5-81FB-4C52822BA420}" srcOrd="5" destOrd="0" presId="urn:microsoft.com/office/officeart/2005/8/layout/cycle8"/>
    <dgm:cxn modelId="{B0AC47B0-EB11-4CF6-880B-8A7B501E6076}" type="presParOf" srcId="{86F53FF9-20F5-4244-B8BA-47F0904F3FE1}" destId="{99EB5CBC-B240-488E-8872-8DAB2AA40A8C}" srcOrd="6" destOrd="0" presId="urn:microsoft.com/office/officeart/2005/8/layout/cycle8"/>
    <dgm:cxn modelId="{F6865F8D-30A4-4FB7-86DF-8734B7DDB528}" type="presParOf" srcId="{86F53FF9-20F5-4244-B8BA-47F0904F3FE1}" destId="{FCBAB354-330D-4DDA-BF1B-2CFBEBFE262B}" srcOrd="7" destOrd="0" presId="urn:microsoft.com/office/officeart/2005/8/layout/cycle8"/>
    <dgm:cxn modelId="{B8710BAC-57CA-4420-8521-4BCB639E0DA2}" type="presParOf" srcId="{86F53FF9-20F5-4244-B8BA-47F0904F3FE1}" destId="{75157AE2-F089-41F3-BE02-D2FCD2EDA124}" srcOrd="8" destOrd="0" presId="urn:microsoft.com/office/officeart/2005/8/layout/cycle8"/>
    <dgm:cxn modelId="{405DF16C-2DB7-41A6-8543-09369AFDF1E6}" type="presParOf" srcId="{86F53FF9-20F5-4244-B8BA-47F0904F3FE1}" destId="{34693FD4-98BF-4484-8A64-DB3FB767942E}" srcOrd="9" destOrd="0" presId="urn:microsoft.com/office/officeart/2005/8/layout/cycle8"/>
    <dgm:cxn modelId="{5321E6BE-6E5B-468F-90C3-6109D2BC27CC}" type="presParOf" srcId="{86F53FF9-20F5-4244-B8BA-47F0904F3FE1}" destId="{B894A0F3-54B3-4142-A583-43B3BC3FB054}" srcOrd="10" destOrd="0" presId="urn:microsoft.com/office/officeart/2005/8/layout/cycle8"/>
    <dgm:cxn modelId="{B676A5BA-C017-4AE3-B7D0-74CCA74216AD}" type="presParOf" srcId="{86F53FF9-20F5-4244-B8BA-47F0904F3FE1}" destId="{33E82FEE-BA00-4E1D-9937-1687E127F73A}" srcOrd="11" destOrd="0" presId="urn:microsoft.com/office/officeart/2005/8/layout/cycle8"/>
    <dgm:cxn modelId="{7E96FEE5-15C9-4E36-A653-36FF3E51BBAC}" type="presParOf" srcId="{86F53FF9-20F5-4244-B8BA-47F0904F3FE1}" destId="{5F2ABD34-7DF2-46AC-B30B-BF6ABC94AAA2}" srcOrd="12" destOrd="0" presId="urn:microsoft.com/office/officeart/2005/8/layout/cycle8"/>
    <dgm:cxn modelId="{4B14013E-B4FD-4100-A6CF-E1E24CB99F83}" type="presParOf" srcId="{86F53FF9-20F5-4244-B8BA-47F0904F3FE1}" destId="{38D39EEB-9745-43E8-8975-1281CD5F604F}" srcOrd="13" destOrd="0" presId="urn:microsoft.com/office/officeart/2005/8/layout/cycle8"/>
    <dgm:cxn modelId="{94C91633-C8C7-4E67-8E02-0F8C7E14BE26}" type="presParOf" srcId="{86F53FF9-20F5-4244-B8BA-47F0904F3FE1}" destId="{43F6082E-6F07-4889-9234-26AC6517223F}" srcOrd="14" destOrd="0" presId="urn:microsoft.com/office/officeart/2005/8/layout/cycle8"/>
    <dgm:cxn modelId="{348D5D93-8408-4605-99B8-499814E12707}" type="presParOf" srcId="{86F53FF9-20F5-4244-B8BA-47F0904F3FE1}" destId="{85EDCD4C-E5E8-492B-9D08-9D787DFC1294}" srcOrd="15" destOrd="0" presId="urn:microsoft.com/office/officeart/2005/8/layout/cycle8"/>
    <dgm:cxn modelId="{A5FBA50D-6DBF-44AD-9842-D9EF459DD2EE}" type="presParOf" srcId="{86F53FF9-20F5-4244-B8BA-47F0904F3FE1}" destId="{E0FDAE3D-DBDC-4373-B215-D262705CF404}" srcOrd="16" destOrd="0" presId="urn:microsoft.com/office/officeart/2005/8/layout/cycle8"/>
    <dgm:cxn modelId="{DDCDE07B-1326-44EB-979A-647BDFC7A169}" type="presParOf" srcId="{86F53FF9-20F5-4244-B8BA-47F0904F3FE1}" destId="{E09A09B9-D6A9-4DEE-83DF-F713F1B2BD8A}" srcOrd="17" destOrd="0" presId="urn:microsoft.com/office/officeart/2005/8/layout/cycle8"/>
    <dgm:cxn modelId="{D58C9F83-0759-469E-BB9C-E3832D1C0DCF}" type="presParOf" srcId="{86F53FF9-20F5-4244-B8BA-47F0904F3FE1}" destId="{C7AD0BA3-0CC5-4D70-9F89-8A2CCA22A131}" srcOrd="18" destOrd="0" presId="urn:microsoft.com/office/officeart/2005/8/layout/cycle8"/>
    <dgm:cxn modelId="{7FE32492-4438-4713-B881-13F83518C1B8}" type="presParOf" srcId="{86F53FF9-20F5-4244-B8BA-47F0904F3FE1}" destId="{5BA35460-3D52-4127-957D-B1517E9988DA}" srcOrd="19" destOrd="0" presId="urn:microsoft.com/office/officeart/2005/8/layout/cycle8"/>
  </dgm:cxnLst>
  <dgm:bg>
    <a:solidFill>
      <a:schemeClr val="bg1"/>
    </a:solidFill>
  </dgm:bg>
  <dgm:whole>
    <a:ln>
      <a:solidFill>
        <a:schemeClr val="accent5"/>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A0996-8DFC-4187-8625-58EE4A9B3AD7}"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15B9A4DE-002B-4280-A10F-AB05ED2F76BA}">
      <dgm:prSet/>
      <dgm:spPr/>
      <dgm:t>
        <a:bodyPr/>
        <a:lstStyle/>
        <a:p>
          <a:pPr>
            <a:lnSpc>
              <a:spcPct val="100000"/>
            </a:lnSpc>
          </a:pPr>
          <a:r>
            <a:rPr lang="en-AU" dirty="0"/>
            <a:t>Workshop preparation resources</a:t>
          </a:r>
          <a:endParaRPr lang="en-US" dirty="0"/>
        </a:p>
      </dgm:t>
    </dgm:pt>
    <dgm:pt modelId="{51DA417D-C762-4ECB-A107-F9291FA6A26A}" type="parTrans" cxnId="{616462C3-C88F-40AB-BC22-46F0463EB780}">
      <dgm:prSet/>
      <dgm:spPr/>
      <dgm:t>
        <a:bodyPr/>
        <a:lstStyle/>
        <a:p>
          <a:endParaRPr lang="en-US"/>
        </a:p>
      </dgm:t>
    </dgm:pt>
    <dgm:pt modelId="{409A76A9-0C48-48B4-88B2-DEAC84FC49BB}" type="sibTrans" cxnId="{616462C3-C88F-40AB-BC22-46F0463EB780}">
      <dgm:prSet/>
      <dgm:spPr/>
      <dgm:t>
        <a:bodyPr/>
        <a:lstStyle/>
        <a:p>
          <a:endParaRPr lang="en-US"/>
        </a:p>
      </dgm:t>
    </dgm:pt>
    <dgm:pt modelId="{82A11DBF-8171-4DB3-9F44-FF3E66F5F4F0}">
      <dgm:prSet/>
      <dgm:spPr/>
      <dgm:t>
        <a:bodyPr/>
        <a:lstStyle/>
        <a:p>
          <a:pPr>
            <a:lnSpc>
              <a:spcPct val="100000"/>
            </a:lnSpc>
          </a:pPr>
          <a:r>
            <a:rPr lang="en-AU"/>
            <a:t>Objectives</a:t>
          </a:r>
          <a:endParaRPr lang="en-US"/>
        </a:p>
      </dgm:t>
    </dgm:pt>
    <dgm:pt modelId="{2F73363A-DDB4-4E8D-ABDF-25D83A0F5C17}" type="parTrans" cxnId="{049F35AA-CB24-4663-AB3C-17AB6F5F82CE}">
      <dgm:prSet/>
      <dgm:spPr/>
      <dgm:t>
        <a:bodyPr/>
        <a:lstStyle/>
        <a:p>
          <a:endParaRPr lang="en-US"/>
        </a:p>
      </dgm:t>
    </dgm:pt>
    <dgm:pt modelId="{7C871C27-57B5-421D-A918-C8DDD5B317A0}" type="sibTrans" cxnId="{049F35AA-CB24-4663-AB3C-17AB6F5F82CE}">
      <dgm:prSet/>
      <dgm:spPr/>
      <dgm:t>
        <a:bodyPr/>
        <a:lstStyle/>
        <a:p>
          <a:endParaRPr lang="en-US"/>
        </a:p>
      </dgm:t>
    </dgm:pt>
    <dgm:pt modelId="{D8FDB9B0-5D5B-420C-AAF0-6228FC4CC8A2}">
      <dgm:prSet/>
      <dgm:spPr/>
      <dgm:t>
        <a:bodyPr/>
        <a:lstStyle/>
        <a:p>
          <a:pPr>
            <a:lnSpc>
              <a:spcPct val="100000"/>
            </a:lnSpc>
          </a:pPr>
          <a:r>
            <a:rPr lang="en-AU" dirty="0"/>
            <a:t>Student vignettes</a:t>
          </a:r>
          <a:endParaRPr lang="en-US" dirty="0"/>
        </a:p>
      </dgm:t>
    </dgm:pt>
    <dgm:pt modelId="{0D6A8837-EDCD-41C3-8706-8426594346AE}" type="parTrans" cxnId="{9C7C942C-9564-4E10-892F-7C1A93BB2A98}">
      <dgm:prSet/>
      <dgm:spPr/>
      <dgm:t>
        <a:bodyPr/>
        <a:lstStyle/>
        <a:p>
          <a:endParaRPr lang="en-US"/>
        </a:p>
      </dgm:t>
    </dgm:pt>
    <dgm:pt modelId="{5442C5DB-872E-4144-BF69-263978A191F1}" type="sibTrans" cxnId="{9C7C942C-9564-4E10-892F-7C1A93BB2A98}">
      <dgm:prSet/>
      <dgm:spPr/>
      <dgm:t>
        <a:bodyPr/>
        <a:lstStyle/>
        <a:p>
          <a:endParaRPr lang="en-US"/>
        </a:p>
      </dgm:t>
    </dgm:pt>
    <dgm:pt modelId="{EEB3F6E2-DFB4-4362-A8CD-AA02178C5C18}">
      <dgm:prSet/>
      <dgm:spPr/>
      <dgm:t>
        <a:bodyPr/>
        <a:lstStyle/>
        <a:p>
          <a:pPr>
            <a:lnSpc>
              <a:spcPct val="100000"/>
            </a:lnSpc>
          </a:pPr>
          <a:r>
            <a:rPr lang="en-AU"/>
            <a:t>Reflection prompt questions</a:t>
          </a:r>
          <a:endParaRPr lang="en-US"/>
        </a:p>
      </dgm:t>
    </dgm:pt>
    <dgm:pt modelId="{91C64462-F366-4C36-AC62-0386002EB956}" type="parTrans" cxnId="{07E62F30-8D59-4B78-ADB2-571C72CD585E}">
      <dgm:prSet/>
      <dgm:spPr/>
      <dgm:t>
        <a:bodyPr/>
        <a:lstStyle/>
        <a:p>
          <a:endParaRPr lang="en-US"/>
        </a:p>
      </dgm:t>
    </dgm:pt>
    <dgm:pt modelId="{6BD4CCFC-B409-40FC-8FE8-1A3CC92F2283}" type="sibTrans" cxnId="{07E62F30-8D59-4B78-ADB2-571C72CD585E}">
      <dgm:prSet/>
      <dgm:spPr/>
      <dgm:t>
        <a:bodyPr/>
        <a:lstStyle/>
        <a:p>
          <a:endParaRPr lang="en-US"/>
        </a:p>
      </dgm:t>
    </dgm:pt>
    <dgm:pt modelId="{AFF1C4F2-43A3-4A1E-9618-3AC9A3EE3136}">
      <dgm:prSet/>
      <dgm:spPr/>
      <dgm:t>
        <a:bodyPr/>
        <a:lstStyle/>
        <a:p>
          <a:pPr>
            <a:lnSpc>
              <a:spcPct val="100000"/>
            </a:lnSpc>
          </a:pPr>
          <a:r>
            <a:rPr lang="en-AU"/>
            <a:t>Slides for five workshops as outlined in the resources</a:t>
          </a:r>
          <a:endParaRPr lang="en-US"/>
        </a:p>
      </dgm:t>
    </dgm:pt>
    <dgm:pt modelId="{24D79431-DA9D-4A20-90FD-E0DA979BC025}" type="parTrans" cxnId="{D5999016-CC98-4C03-990B-2D6EDAA56636}">
      <dgm:prSet/>
      <dgm:spPr/>
      <dgm:t>
        <a:bodyPr/>
        <a:lstStyle/>
        <a:p>
          <a:endParaRPr lang="en-US"/>
        </a:p>
      </dgm:t>
    </dgm:pt>
    <dgm:pt modelId="{F73C56FD-8175-4CBB-8CB7-591C8397243F}" type="sibTrans" cxnId="{D5999016-CC98-4C03-990B-2D6EDAA56636}">
      <dgm:prSet/>
      <dgm:spPr/>
      <dgm:t>
        <a:bodyPr/>
        <a:lstStyle/>
        <a:p>
          <a:endParaRPr lang="en-US"/>
        </a:p>
      </dgm:t>
    </dgm:pt>
    <dgm:pt modelId="{676BBDF8-AC87-44C7-9330-5B9FFA3C93B7}">
      <dgm:prSet/>
      <dgm:spPr/>
      <dgm:t>
        <a:bodyPr/>
        <a:lstStyle/>
        <a:p>
          <a:pPr>
            <a:lnSpc>
              <a:spcPct val="100000"/>
            </a:lnSpc>
          </a:pPr>
          <a:r>
            <a:rPr lang="en-AU" dirty="0"/>
            <a:t>CC-BY-4.0 so you are free to:</a:t>
          </a:r>
          <a:endParaRPr lang="en-US" dirty="0"/>
        </a:p>
      </dgm:t>
    </dgm:pt>
    <dgm:pt modelId="{7885C902-EB6D-4590-B448-4A8FB7A04D01}" type="parTrans" cxnId="{374314A0-49C2-41B9-A17E-94F5D32B3E7E}">
      <dgm:prSet/>
      <dgm:spPr/>
      <dgm:t>
        <a:bodyPr/>
        <a:lstStyle/>
        <a:p>
          <a:endParaRPr lang="en-US"/>
        </a:p>
      </dgm:t>
    </dgm:pt>
    <dgm:pt modelId="{77820AA1-4E68-4ABA-9555-087BC2808EEC}" type="sibTrans" cxnId="{374314A0-49C2-41B9-A17E-94F5D32B3E7E}">
      <dgm:prSet/>
      <dgm:spPr/>
      <dgm:t>
        <a:bodyPr/>
        <a:lstStyle/>
        <a:p>
          <a:endParaRPr lang="en-US"/>
        </a:p>
      </dgm:t>
    </dgm:pt>
    <dgm:pt modelId="{0BECD91C-D37A-47CB-82D4-7A2D1078E439}">
      <dgm:prSet/>
      <dgm:spPr/>
      <dgm:t>
        <a:bodyPr/>
        <a:lstStyle/>
        <a:p>
          <a:pPr>
            <a:lnSpc>
              <a:spcPct val="100000"/>
            </a:lnSpc>
          </a:pPr>
          <a:r>
            <a:rPr lang="en-AU"/>
            <a:t>Share — copy and redistribute the material in any medium or format</a:t>
          </a:r>
          <a:endParaRPr lang="en-US"/>
        </a:p>
      </dgm:t>
    </dgm:pt>
    <dgm:pt modelId="{091B678B-79BD-4883-ACAB-FF56D388FCF6}" type="parTrans" cxnId="{22E3F8AC-D35D-4505-9213-C2FB5AAE6ECD}">
      <dgm:prSet/>
      <dgm:spPr/>
      <dgm:t>
        <a:bodyPr/>
        <a:lstStyle/>
        <a:p>
          <a:endParaRPr lang="en-US"/>
        </a:p>
      </dgm:t>
    </dgm:pt>
    <dgm:pt modelId="{2D84CD80-4DA4-458E-9A5A-91161A8B2F4F}" type="sibTrans" cxnId="{22E3F8AC-D35D-4505-9213-C2FB5AAE6ECD}">
      <dgm:prSet/>
      <dgm:spPr/>
      <dgm:t>
        <a:bodyPr/>
        <a:lstStyle/>
        <a:p>
          <a:endParaRPr lang="en-US"/>
        </a:p>
      </dgm:t>
    </dgm:pt>
    <dgm:pt modelId="{48505F26-A329-4749-B886-B842F7DC8BDF}">
      <dgm:prSet/>
      <dgm:spPr/>
      <dgm:t>
        <a:bodyPr/>
        <a:lstStyle/>
        <a:p>
          <a:pPr>
            <a:lnSpc>
              <a:spcPct val="100000"/>
            </a:lnSpc>
          </a:pPr>
          <a:r>
            <a:rPr lang="en-AU"/>
            <a:t>Adapt — remix, transform, and build upon the material</a:t>
          </a:r>
          <a:endParaRPr lang="en-US"/>
        </a:p>
      </dgm:t>
    </dgm:pt>
    <dgm:pt modelId="{45B92CE7-EABE-4A4E-A9DB-541D1117EB77}" type="parTrans" cxnId="{2FC73E4F-2EB2-4FFA-94FF-EE93D19B13B0}">
      <dgm:prSet/>
      <dgm:spPr/>
      <dgm:t>
        <a:bodyPr/>
        <a:lstStyle/>
        <a:p>
          <a:endParaRPr lang="en-US"/>
        </a:p>
      </dgm:t>
    </dgm:pt>
    <dgm:pt modelId="{72843B8E-1475-4329-BCF3-7D578DFCD1C2}" type="sibTrans" cxnId="{2FC73E4F-2EB2-4FFA-94FF-EE93D19B13B0}">
      <dgm:prSet/>
      <dgm:spPr/>
      <dgm:t>
        <a:bodyPr/>
        <a:lstStyle/>
        <a:p>
          <a:endParaRPr lang="en-US"/>
        </a:p>
      </dgm:t>
    </dgm:pt>
    <dgm:pt modelId="{C96ABBD5-9A40-432D-BA3A-87FCB8D59916}">
      <dgm:prSet/>
      <dgm:spPr/>
      <dgm:t>
        <a:bodyPr/>
        <a:lstStyle/>
        <a:p>
          <a:pPr>
            <a:lnSpc>
              <a:spcPct val="100000"/>
            </a:lnSpc>
          </a:pPr>
          <a:r>
            <a:rPr lang="en-AU"/>
            <a:t>for any purpose, even commercially.</a:t>
          </a:r>
          <a:endParaRPr lang="en-US"/>
        </a:p>
      </dgm:t>
    </dgm:pt>
    <dgm:pt modelId="{CC173FD5-4E58-4DF0-9C03-493BC3C159B6}" type="parTrans" cxnId="{16617704-8699-43E8-ADD0-731FA0BC5178}">
      <dgm:prSet/>
      <dgm:spPr/>
      <dgm:t>
        <a:bodyPr/>
        <a:lstStyle/>
        <a:p>
          <a:endParaRPr lang="en-US"/>
        </a:p>
      </dgm:t>
    </dgm:pt>
    <dgm:pt modelId="{667908C9-8030-4E5F-A0B0-4C1695B25753}" type="sibTrans" cxnId="{16617704-8699-43E8-ADD0-731FA0BC5178}">
      <dgm:prSet/>
      <dgm:spPr/>
      <dgm:t>
        <a:bodyPr/>
        <a:lstStyle/>
        <a:p>
          <a:endParaRPr lang="en-US"/>
        </a:p>
      </dgm:t>
    </dgm:pt>
    <dgm:pt modelId="{EEFC2513-85D6-4E7B-8458-A9C2591B2EEE}" type="pres">
      <dgm:prSet presAssocID="{E03A0996-8DFC-4187-8625-58EE4A9B3AD7}" presName="root" presStyleCnt="0">
        <dgm:presLayoutVars>
          <dgm:dir/>
          <dgm:resizeHandles val="exact"/>
        </dgm:presLayoutVars>
      </dgm:prSet>
      <dgm:spPr/>
    </dgm:pt>
    <dgm:pt modelId="{812934A5-8C8E-45B8-8841-D0FB8FD45560}" type="pres">
      <dgm:prSet presAssocID="{15B9A4DE-002B-4280-A10F-AB05ED2F76BA}" presName="compNode" presStyleCnt="0"/>
      <dgm:spPr/>
    </dgm:pt>
    <dgm:pt modelId="{2434B7B0-39AA-4AC2-83B6-349BEA98AEFE}" type="pres">
      <dgm:prSet presAssocID="{15B9A4DE-002B-4280-A10F-AB05ED2F76BA}" presName="bgRect" presStyleLbl="bgShp" presStyleIdx="0" presStyleCnt="3"/>
      <dgm:spPr/>
    </dgm:pt>
    <dgm:pt modelId="{A63AA465-B304-44FC-862E-97A482A35285}" type="pres">
      <dgm:prSet presAssocID="{15B9A4DE-002B-4280-A10F-AB05ED2F76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7A7460A4-B381-4D27-8348-40BC8776A9D1}" type="pres">
      <dgm:prSet presAssocID="{15B9A4DE-002B-4280-A10F-AB05ED2F76BA}" presName="spaceRect" presStyleCnt="0"/>
      <dgm:spPr/>
    </dgm:pt>
    <dgm:pt modelId="{101E4229-6971-4D9C-8D65-CFF2BC81D9ED}" type="pres">
      <dgm:prSet presAssocID="{15B9A4DE-002B-4280-A10F-AB05ED2F76BA}" presName="parTx" presStyleLbl="revTx" presStyleIdx="0" presStyleCnt="5">
        <dgm:presLayoutVars>
          <dgm:chMax val="0"/>
          <dgm:chPref val="0"/>
        </dgm:presLayoutVars>
      </dgm:prSet>
      <dgm:spPr/>
    </dgm:pt>
    <dgm:pt modelId="{B91D398A-8D71-46A4-959C-3920AF23D765}" type="pres">
      <dgm:prSet presAssocID="{15B9A4DE-002B-4280-A10F-AB05ED2F76BA}" presName="desTx" presStyleLbl="revTx" presStyleIdx="1" presStyleCnt="5">
        <dgm:presLayoutVars/>
      </dgm:prSet>
      <dgm:spPr/>
    </dgm:pt>
    <dgm:pt modelId="{8D89A218-64FA-4530-B777-82FDF820DF9A}" type="pres">
      <dgm:prSet presAssocID="{409A76A9-0C48-48B4-88B2-DEAC84FC49BB}" presName="sibTrans" presStyleCnt="0"/>
      <dgm:spPr/>
    </dgm:pt>
    <dgm:pt modelId="{B1CFA459-2F66-4325-84C3-4A01231BFA8E}" type="pres">
      <dgm:prSet presAssocID="{AFF1C4F2-43A3-4A1E-9618-3AC9A3EE3136}" presName="compNode" presStyleCnt="0"/>
      <dgm:spPr/>
    </dgm:pt>
    <dgm:pt modelId="{901AAF04-71A9-456B-8FC7-7584EB452CE6}" type="pres">
      <dgm:prSet presAssocID="{AFF1C4F2-43A3-4A1E-9618-3AC9A3EE3136}" presName="bgRect" presStyleLbl="bgShp" presStyleIdx="1" presStyleCnt="3"/>
      <dgm:spPr/>
    </dgm:pt>
    <dgm:pt modelId="{8AE56235-856E-4CD3-B826-922826A0A7F8}" type="pres">
      <dgm:prSet presAssocID="{AFF1C4F2-43A3-4A1E-9618-3AC9A3EE31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624633E9-F04C-41DC-9008-96C963733A8C}" type="pres">
      <dgm:prSet presAssocID="{AFF1C4F2-43A3-4A1E-9618-3AC9A3EE3136}" presName="spaceRect" presStyleCnt="0"/>
      <dgm:spPr/>
    </dgm:pt>
    <dgm:pt modelId="{C7D2973E-1523-4E37-BE7F-4EEF37EB4A82}" type="pres">
      <dgm:prSet presAssocID="{AFF1C4F2-43A3-4A1E-9618-3AC9A3EE3136}" presName="parTx" presStyleLbl="revTx" presStyleIdx="2" presStyleCnt="5">
        <dgm:presLayoutVars>
          <dgm:chMax val="0"/>
          <dgm:chPref val="0"/>
        </dgm:presLayoutVars>
      </dgm:prSet>
      <dgm:spPr/>
    </dgm:pt>
    <dgm:pt modelId="{6C343DED-D6A8-436F-860F-7E995F8CD863}" type="pres">
      <dgm:prSet presAssocID="{F73C56FD-8175-4CBB-8CB7-591C8397243F}" presName="sibTrans" presStyleCnt="0"/>
      <dgm:spPr/>
    </dgm:pt>
    <dgm:pt modelId="{851C7431-52E0-45E4-9D14-DAA3F58D6F2C}" type="pres">
      <dgm:prSet presAssocID="{676BBDF8-AC87-44C7-9330-5B9FFA3C93B7}" presName="compNode" presStyleCnt="0"/>
      <dgm:spPr/>
    </dgm:pt>
    <dgm:pt modelId="{C03DBE0F-A59B-455A-9E7F-D53E9838D543}" type="pres">
      <dgm:prSet presAssocID="{676BBDF8-AC87-44C7-9330-5B9FFA3C93B7}" presName="bgRect" presStyleLbl="bgShp" presStyleIdx="2" presStyleCnt="3"/>
      <dgm:spPr/>
    </dgm:pt>
    <dgm:pt modelId="{C5388E66-A0BD-4E1A-BDD7-2719EFDFB9B7}" type="pres">
      <dgm:prSet presAssocID="{676BBDF8-AC87-44C7-9330-5B9FFA3C93B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ycle"/>
        </a:ext>
      </dgm:extLst>
    </dgm:pt>
    <dgm:pt modelId="{C540FC3F-62A7-4030-8EAA-72103DD9AF04}" type="pres">
      <dgm:prSet presAssocID="{676BBDF8-AC87-44C7-9330-5B9FFA3C93B7}" presName="spaceRect" presStyleCnt="0"/>
      <dgm:spPr/>
    </dgm:pt>
    <dgm:pt modelId="{652FE286-13E0-435A-9A2F-862D3C420D81}" type="pres">
      <dgm:prSet presAssocID="{676BBDF8-AC87-44C7-9330-5B9FFA3C93B7}" presName="parTx" presStyleLbl="revTx" presStyleIdx="3" presStyleCnt="5">
        <dgm:presLayoutVars>
          <dgm:chMax val="0"/>
          <dgm:chPref val="0"/>
        </dgm:presLayoutVars>
      </dgm:prSet>
      <dgm:spPr/>
    </dgm:pt>
    <dgm:pt modelId="{1076CA8F-5810-495B-A027-0AFC6EA2AD40}" type="pres">
      <dgm:prSet presAssocID="{676BBDF8-AC87-44C7-9330-5B9FFA3C93B7}" presName="desTx" presStyleLbl="revTx" presStyleIdx="4" presStyleCnt="5">
        <dgm:presLayoutVars/>
      </dgm:prSet>
      <dgm:spPr/>
    </dgm:pt>
  </dgm:ptLst>
  <dgm:cxnLst>
    <dgm:cxn modelId="{90863801-54BC-4B68-B9A9-0E30DC78B2F5}" type="presOf" srcId="{0BECD91C-D37A-47CB-82D4-7A2D1078E439}" destId="{1076CA8F-5810-495B-A027-0AFC6EA2AD40}" srcOrd="0" destOrd="0" presId="urn:microsoft.com/office/officeart/2018/2/layout/IconVerticalSolidList"/>
    <dgm:cxn modelId="{16617704-8699-43E8-ADD0-731FA0BC5178}" srcId="{676BBDF8-AC87-44C7-9330-5B9FFA3C93B7}" destId="{C96ABBD5-9A40-432D-BA3A-87FCB8D59916}" srcOrd="2" destOrd="0" parTransId="{CC173FD5-4E58-4DF0-9C03-493BC3C159B6}" sibTransId="{667908C9-8030-4E5F-A0B0-4C1695B25753}"/>
    <dgm:cxn modelId="{B2860E08-99AF-4FD5-9E16-FA617DF31A59}" type="presOf" srcId="{EEB3F6E2-DFB4-4362-A8CD-AA02178C5C18}" destId="{B91D398A-8D71-46A4-959C-3920AF23D765}" srcOrd="0" destOrd="2" presId="urn:microsoft.com/office/officeart/2018/2/layout/IconVerticalSolidList"/>
    <dgm:cxn modelId="{D5999016-CC98-4C03-990B-2D6EDAA56636}" srcId="{E03A0996-8DFC-4187-8625-58EE4A9B3AD7}" destId="{AFF1C4F2-43A3-4A1E-9618-3AC9A3EE3136}" srcOrd="1" destOrd="0" parTransId="{24D79431-DA9D-4A20-90FD-E0DA979BC025}" sibTransId="{F73C56FD-8175-4CBB-8CB7-591C8397243F}"/>
    <dgm:cxn modelId="{B72D612A-8E21-4AF5-A628-863D3FAA5DBF}" type="presOf" srcId="{15B9A4DE-002B-4280-A10F-AB05ED2F76BA}" destId="{101E4229-6971-4D9C-8D65-CFF2BC81D9ED}" srcOrd="0" destOrd="0" presId="urn:microsoft.com/office/officeart/2018/2/layout/IconVerticalSolidList"/>
    <dgm:cxn modelId="{9C7C942C-9564-4E10-892F-7C1A93BB2A98}" srcId="{15B9A4DE-002B-4280-A10F-AB05ED2F76BA}" destId="{D8FDB9B0-5D5B-420C-AAF0-6228FC4CC8A2}" srcOrd="1" destOrd="0" parTransId="{0D6A8837-EDCD-41C3-8706-8426594346AE}" sibTransId="{5442C5DB-872E-4144-BF69-263978A191F1}"/>
    <dgm:cxn modelId="{737E272D-ED39-493A-9B36-74D92B0AA76D}" type="presOf" srcId="{AFF1C4F2-43A3-4A1E-9618-3AC9A3EE3136}" destId="{C7D2973E-1523-4E37-BE7F-4EEF37EB4A82}" srcOrd="0" destOrd="0" presId="urn:microsoft.com/office/officeart/2018/2/layout/IconVerticalSolidList"/>
    <dgm:cxn modelId="{EE16502D-9DF9-4A2B-A8D5-DE51FB027C2E}" type="presOf" srcId="{D8FDB9B0-5D5B-420C-AAF0-6228FC4CC8A2}" destId="{B91D398A-8D71-46A4-959C-3920AF23D765}" srcOrd="0" destOrd="1" presId="urn:microsoft.com/office/officeart/2018/2/layout/IconVerticalSolidList"/>
    <dgm:cxn modelId="{07E62F30-8D59-4B78-ADB2-571C72CD585E}" srcId="{15B9A4DE-002B-4280-A10F-AB05ED2F76BA}" destId="{EEB3F6E2-DFB4-4362-A8CD-AA02178C5C18}" srcOrd="2" destOrd="0" parTransId="{91C64462-F366-4C36-AC62-0386002EB956}" sibTransId="{6BD4CCFC-B409-40FC-8FE8-1A3CC92F2283}"/>
    <dgm:cxn modelId="{C53CA736-BAD7-49E1-ADCF-428C0EB72B9E}" type="presOf" srcId="{82A11DBF-8171-4DB3-9F44-FF3E66F5F4F0}" destId="{B91D398A-8D71-46A4-959C-3920AF23D765}" srcOrd="0" destOrd="0" presId="urn:microsoft.com/office/officeart/2018/2/layout/IconVerticalSolidList"/>
    <dgm:cxn modelId="{631DEF5B-FE18-4B8E-95F8-35A3D9F6DD2F}" type="presOf" srcId="{E03A0996-8DFC-4187-8625-58EE4A9B3AD7}" destId="{EEFC2513-85D6-4E7B-8458-A9C2591B2EEE}" srcOrd="0" destOrd="0" presId="urn:microsoft.com/office/officeart/2018/2/layout/IconVerticalSolidList"/>
    <dgm:cxn modelId="{2FC73E4F-2EB2-4FFA-94FF-EE93D19B13B0}" srcId="{676BBDF8-AC87-44C7-9330-5B9FFA3C93B7}" destId="{48505F26-A329-4749-B886-B842F7DC8BDF}" srcOrd="1" destOrd="0" parTransId="{45B92CE7-EABE-4A4E-A9DB-541D1117EB77}" sibTransId="{72843B8E-1475-4329-BCF3-7D578DFCD1C2}"/>
    <dgm:cxn modelId="{EB2F4071-B846-472C-8A88-8604B2737DF3}" type="presOf" srcId="{48505F26-A329-4749-B886-B842F7DC8BDF}" destId="{1076CA8F-5810-495B-A027-0AFC6EA2AD40}" srcOrd="0" destOrd="1" presId="urn:microsoft.com/office/officeart/2018/2/layout/IconVerticalSolidList"/>
    <dgm:cxn modelId="{66E7DE8E-5EF3-4F2A-8AEE-2B85001E3DDF}" type="presOf" srcId="{676BBDF8-AC87-44C7-9330-5B9FFA3C93B7}" destId="{652FE286-13E0-435A-9A2F-862D3C420D81}" srcOrd="0" destOrd="0" presId="urn:microsoft.com/office/officeart/2018/2/layout/IconVerticalSolidList"/>
    <dgm:cxn modelId="{374314A0-49C2-41B9-A17E-94F5D32B3E7E}" srcId="{E03A0996-8DFC-4187-8625-58EE4A9B3AD7}" destId="{676BBDF8-AC87-44C7-9330-5B9FFA3C93B7}" srcOrd="2" destOrd="0" parTransId="{7885C902-EB6D-4590-B448-4A8FB7A04D01}" sibTransId="{77820AA1-4E68-4ABA-9555-087BC2808EEC}"/>
    <dgm:cxn modelId="{049F35AA-CB24-4663-AB3C-17AB6F5F82CE}" srcId="{15B9A4DE-002B-4280-A10F-AB05ED2F76BA}" destId="{82A11DBF-8171-4DB3-9F44-FF3E66F5F4F0}" srcOrd="0" destOrd="0" parTransId="{2F73363A-DDB4-4E8D-ABDF-25D83A0F5C17}" sibTransId="{7C871C27-57B5-421D-A918-C8DDD5B317A0}"/>
    <dgm:cxn modelId="{22E3F8AC-D35D-4505-9213-C2FB5AAE6ECD}" srcId="{676BBDF8-AC87-44C7-9330-5B9FFA3C93B7}" destId="{0BECD91C-D37A-47CB-82D4-7A2D1078E439}" srcOrd="0" destOrd="0" parTransId="{091B678B-79BD-4883-ACAB-FF56D388FCF6}" sibTransId="{2D84CD80-4DA4-458E-9A5A-91161A8B2F4F}"/>
    <dgm:cxn modelId="{616462C3-C88F-40AB-BC22-46F0463EB780}" srcId="{E03A0996-8DFC-4187-8625-58EE4A9B3AD7}" destId="{15B9A4DE-002B-4280-A10F-AB05ED2F76BA}" srcOrd="0" destOrd="0" parTransId="{51DA417D-C762-4ECB-A107-F9291FA6A26A}" sibTransId="{409A76A9-0C48-48B4-88B2-DEAC84FC49BB}"/>
    <dgm:cxn modelId="{7B9A96D5-07BF-42B9-A6F0-67BEF82E3FED}" type="presOf" srcId="{C96ABBD5-9A40-432D-BA3A-87FCB8D59916}" destId="{1076CA8F-5810-495B-A027-0AFC6EA2AD40}" srcOrd="0" destOrd="2" presId="urn:microsoft.com/office/officeart/2018/2/layout/IconVerticalSolidList"/>
    <dgm:cxn modelId="{A864D699-95D5-447B-9CD3-B1629B003920}" type="presParOf" srcId="{EEFC2513-85D6-4E7B-8458-A9C2591B2EEE}" destId="{812934A5-8C8E-45B8-8841-D0FB8FD45560}" srcOrd="0" destOrd="0" presId="urn:microsoft.com/office/officeart/2018/2/layout/IconVerticalSolidList"/>
    <dgm:cxn modelId="{2D0F86DD-AD4A-4AE1-A333-7FF3832C05CF}" type="presParOf" srcId="{812934A5-8C8E-45B8-8841-D0FB8FD45560}" destId="{2434B7B0-39AA-4AC2-83B6-349BEA98AEFE}" srcOrd="0" destOrd="0" presId="urn:microsoft.com/office/officeart/2018/2/layout/IconVerticalSolidList"/>
    <dgm:cxn modelId="{7BF40B4D-16D8-4DDC-9146-98B983BC82DB}" type="presParOf" srcId="{812934A5-8C8E-45B8-8841-D0FB8FD45560}" destId="{A63AA465-B304-44FC-862E-97A482A35285}" srcOrd="1" destOrd="0" presId="urn:microsoft.com/office/officeart/2018/2/layout/IconVerticalSolidList"/>
    <dgm:cxn modelId="{890EE782-4568-4635-A329-25AD843C98B7}" type="presParOf" srcId="{812934A5-8C8E-45B8-8841-D0FB8FD45560}" destId="{7A7460A4-B381-4D27-8348-40BC8776A9D1}" srcOrd="2" destOrd="0" presId="urn:microsoft.com/office/officeart/2018/2/layout/IconVerticalSolidList"/>
    <dgm:cxn modelId="{7AB70371-5690-4D19-A00E-CE765FD05614}" type="presParOf" srcId="{812934A5-8C8E-45B8-8841-D0FB8FD45560}" destId="{101E4229-6971-4D9C-8D65-CFF2BC81D9ED}" srcOrd="3" destOrd="0" presId="urn:microsoft.com/office/officeart/2018/2/layout/IconVerticalSolidList"/>
    <dgm:cxn modelId="{00237705-FEC4-4636-A754-82592BE412C5}" type="presParOf" srcId="{812934A5-8C8E-45B8-8841-D0FB8FD45560}" destId="{B91D398A-8D71-46A4-959C-3920AF23D765}" srcOrd="4" destOrd="0" presId="urn:microsoft.com/office/officeart/2018/2/layout/IconVerticalSolidList"/>
    <dgm:cxn modelId="{96B6425C-365C-44EA-B39F-82A583AD006B}" type="presParOf" srcId="{EEFC2513-85D6-4E7B-8458-A9C2591B2EEE}" destId="{8D89A218-64FA-4530-B777-82FDF820DF9A}" srcOrd="1" destOrd="0" presId="urn:microsoft.com/office/officeart/2018/2/layout/IconVerticalSolidList"/>
    <dgm:cxn modelId="{254F15DB-C7E5-4FCD-9C51-AE3917A4568E}" type="presParOf" srcId="{EEFC2513-85D6-4E7B-8458-A9C2591B2EEE}" destId="{B1CFA459-2F66-4325-84C3-4A01231BFA8E}" srcOrd="2" destOrd="0" presId="urn:microsoft.com/office/officeart/2018/2/layout/IconVerticalSolidList"/>
    <dgm:cxn modelId="{8CE6D390-AF17-4102-B727-34C1F373A077}" type="presParOf" srcId="{B1CFA459-2F66-4325-84C3-4A01231BFA8E}" destId="{901AAF04-71A9-456B-8FC7-7584EB452CE6}" srcOrd="0" destOrd="0" presId="urn:microsoft.com/office/officeart/2018/2/layout/IconVerticalSolidList"/>
    <dgm:cxn modelId="{6A41C22C-71CD-4FC3-9090-33C9CE87501B}" type="presParOf" srcId="{B1CFA459-2F66-4325-84C3-4A01231BFA8E}" destId="{8AE56235-856E-4CD3-B826-922826A0A7F8}" srcOrd="1" destOrd="0" presId="urn:microsoft.com/office/officeart/2018/2/layout/IconVerticalSolidList"/>
    <dgm:cxn modelId="{9D5491E8-D525-4465-B045-11B01A4E9D3C}" type="presParOf" srcId="{B1CFA459-2F66-4325-84C3-4A01231BFA8E}" destId="{624633E9-F04C-41DC-9008-96C963733A8C}" srcOrd="2" destOrd="0" presId="urn:microsoft.com/office/officeart/2018/2/layout/IconVerticalSolidList"/>
    <dgm:cxn modelId="{4EE2F73C-B836-4AE0-B458-7A9547717B49}" type="presParOf" srcId="{B1CFA459-2F66-4325-84C3-4A01231BFA8E}" destId="{C7D2973E-1523-4E37-BE7F-4EEF37EB4A82}" srcOrd="3" destOrd="0" presId="urn:microsoft.com/office/officeart/2018/2/layout/IconVerticalSolidList"/>
    <dgm:cxn modelId="{87C7AB06-14D3-4A1D-BD0F-8A41582F4468}" type="presParOf" srcId="{EEFC2513-85D6-4E7B-8458-A9C2591B2EEE}" destId="{6C343DED-D6A8-436F-860F-7E995F8CD863}" srcOrd="3" destOrd="0" presId="urn:microsoft.com/office/officeart/2018/2/layout/IconVerticalSolidList"/>
    <dgm:cxn modelId="{15BC65D4-4871-404B-8AE5-5D4B4D3989D5}" type="presParOf" srcId="{EEFC2513-85D6-4E7B-8458-A9C2591B2EEE}" destId="{851C7431-52E0-45E4-9D14-DAA3F58D6F2C}" srcOrd="4" destOrd="0" presId="urn:microsoft.com/office/officeart/2018/2/layout/IconVerticalSolidList"/>
    <dgm:cxn modelId="{145B98F5-CA8E-4982-A82F-AAC76996731C}" type="presParOf" srcId="{851C7431-52E0-45E4-9D14-DAA3F58D6F2C}" destId="{C03DBE0F-A59B-455A-9E7F-D53E9838D543}" srcOrd="0" destOrd="0" presId="urn:microsoft.com/office/officeart/2018/2/layout/IconVerticalSolidList"/>
    <dgm:cxn modelId="{DCEAFB4D-4863-48C3-B400-ABC3816B9767}" type="presParOf" srcId="{851C7431-52E0-45E4-9D14-DAA3F58D6F2C}" destId="{C5388E66-A0BD-4E1A-BDD7-2719EFDFB9B7}" srcOrd="1" destOrd="0" presId="urn:microsoft.com/office/officeart/2018/2/layout/IconVerticalSolidList"/>
    <dgm:cxn modelId="{AA9A3A05-3FE4-4D93-ABD8-33398C2A75C0}" type="presParOf" srcId="{851C7431-52E0-45E4-9D14-DAA3F58D6F2C}" destId="{C540FC3F-62A7-4030-8EAA-72103DD9AF04}" srcOrd="2" destOrd="0" presId="urn:microsoft.com/office/officeart/2018/2/layout/IconVerticalSolidList"/>
    <dgm:cxn modelId="{D6DD9F9A-A597-4221-97E1-486AA3CBC705}" type="presParOf" srcId="{851C7431-52E0-45E4-9D14-DAA3F58D6F2C}" destId="{652FE286-13E0-435A-9A2F-862D3C420D81}" srcOrd="3" destOrd="0" presId="urn:microsoft.com/office/officeart/2018/2/layout/IconVerticalSolidList"/>
    <dgm:cxn modelId="{1911845E-FF1B-4E0E-BB55-6D96DAD73344}" type="presParOf" srcId="{851C7431-52E0-45E4-9D14-DAA3F58D6F2C}" destId="{1076CA8F-5810-495B-A027-0AFC6EA2AD4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A6398-7BF8-4217-A087-C0BCFD125488}">
      <dsp:nvSpPr>
        <dsp:cNvPr id="0" name=""/>
        <dsp:cNvSpPr/>
      </dsp:nvSpPr>
      <dsp:spPr>
        <a:xfrm>
          <a:off x="754276" y="246868"/>
          <a:ext cx="3376172" cy="3376172"/>
        </a:xfrm>
        <a:prstGeom prst="pie">
          <a:avLst>
            <a:gd name="adj1" fmla="val 16200000"/>
            <a:gd name="adj2" fmla="val 0"/>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Develop assessment tasks</a:t>
          </a:r>
        </a:p>
      </dsp:txBody>
      <dsp:txXfrm>
        <a:off x="2546461" y="946620"/>
        <a:ext cx="1245968" cy="924428"/>
      </dsp:txXfrm>
    </dsp:sp>
    <dsp:sp modelId="{2AAD0D3F-08D4-4B95-8492-11A802BABFAF}">
      <dsp:nvSpPr>
        <dsp:cNvPr id="0" name=""/>
        <dsp:cNvSpPr/>
      </dsp:nvSpPr>
      <dsp:spPr>
        <a:xfrm>
          <a:off x="754276" y="360211"/>
          <a:ext cx="3376172" cy="3376172"/>
        </a:xfrm>
        <a:prstGeom prst="pie">
          <a:avLst>
            <a:gd name="adj1" fmla="val 0"/>
            <a:gd name="adj2" fmla="val 5400000"/>
          </a:avLst>
        </a:prstGeom>
        <a:no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Implement assessment</a:t>
          </a:r>
        </a:p>
      </dsp:txBody>
      <dsp:txXfrm>
        <a:off x="2546461" y="2112204"/>
        <a:ext cx="1245968" cy="924428"/>
      </dsp:txXfrm>
    </dsp:sp>
    <dsp:sp modelId="{75157AE2-F089-41F3-BE02-D2FCD2EDA124}">
      <dsp:nvSpPr>
        <dsp:cNvPr id="0" name=""/>
        <dsp:cNvSpPr/>
      </dsp:nvSpPr>
      <dsp:spPr>
        <a:xfrm>
          <a:off x="640933" y="360211"/>
          <a:ext cx="3376172" cy="3376172"/>
        </a:xfrm>
        <a:prstGeom prst="pie">
          <a:avLst>
            <a:gd name="adj1" fmla="val 5400000"/>
            <a:gd name="adj2" fmla="val 10800000"/>
          </a:avLst>
        </a:prstGeom>
        <a:noFill/>
        <a:ln w="12700" cap="flat" cmpd="sng" algn="ctr">
          <a:solidFill>
            <a:schemeClr val="accent4">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Evaluate and reflect</a:t>
          </a:r>
        </a:p>
      </dsp:txBody>
      <dsp:txXfrm>
        <a:off x="978952" y="2112204"/>
        <a:ext cx="1245968" cy="924428"/>
      </dsp:txXfrm>
    </dsp:sp>
    <dsp:sp modelId="{5F2ABD34-7DF2-46AC-B30B-BF6ABC94AAA2}">
      <dsp:nvSpPr>
        <dsp:cNvPr id="0" name=""/>
        <dsp:cNvSpPr/>
      </dsp:nvSpPr>
      <dsp:spPr>
        <a:xfrm>
          <a:off x="640933" y="246868"/>
          <a:ext cx="3376172" cy="3376172"/>
        </a:xfrm>
        <a:prstGeom prst="pie">
          <a:avLst>
            <a:gd name="adj1" fmla="val 10800000"/>
            <a:gd name="adj2" fmla="val 16200000"/>
          </a:avLst>
        </a:prstGeom>
        <a:no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solidFill>
                <a:schemeClr val="tx1"/>
              </a:solidFill>
            </a:rPr>
            <a:t>Plan for inclusive change</a:t>
          </a:r>
        </a:p>
      </dsp:txBody>
      <dsp:txXfrm>
        <a:off x="978952" y="946620"/>
        <a:ext cx="1245968" cy="924428"/>
      </dsp:txXfrm>
    </dsp:sp>
    <dsp:sp modelId="{E0FDAE3D-DBDC-4373-B215-D262705CF404}">
      <dsp:nvSpPr>
        <dsp:cNvPr id="0" name=""/>
        <dsp:cNvSpPr/>
      </dsp:nvSpPr>
      <dsp:spPr>
        <a:xfrm>
          <a:off x="545275" y="37867"/>
          <a:ext cx="3794174" cy="3794174"/>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9A09B9-D6A9-4DEE-83DF-F713F1B2BD8A}">
      <dsp:nvSpPr>
        <dsp:cNvPr id="0" name=""/>
        <dsp:cNvSpPr/>
      </dsp:nvSpPr>
      <dsp:spPr>
        <a:xfrm>
          <a:off x="545275" y="151210"/>
          <a:ext cx="3794174" cy="3794174"/>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D0BA3-0CC5-4D70-9F89-8A2CCA22A131}">
      <dsp:nvSpPr>
        <dsp:cNvPr id="0" name=""/>
        <dsp:cNvSpPr/>
      </dsp:nvSpPr>
      <dsp:spPr>
        <a:xfrm>
          <a:off x="431932" y="151210"/>
          <a:ext cx="3794174" cy="3794174"/>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A35460-3D52-4127-957D-B1517E9988DA}">
      <dsp:nvSpPr>
        <dsp:cNvPr id="0" name=""/>
        <dsp:cNvSpPr/>
      </dsp:nvSpPr>
      <dsp:spPr>
        <a:xfrm>
          <a:off x="431932" y="37867"/>
          <a:ext cx="3794174" cy="3794174"/>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4B7B0-39AA-4AC2-83B6-349BEA98AEFE}">
      <dsp:nvSpPr>
        <dsp:cNvPr id="0" name=""/>
        <dsp:cNvSpPr/>
      </dsp:nvSpPr>
      <dsp:spPr>
        <a:xfrm>
          <a:off x="0" y="485"/>
          <a:ext cx="9887644" cy="11353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AA465-B304-44FC-862E-97A482A35285}">
      <dsp:nvSpPr>
        <dsp:cNvPr id="0" name=""/>
        <dsp:cNvSpPr/>
      </dsp:nvSpPr>
      <dsp:spPr>
        <a:xfrm>
          <a:off x="343440" y="255937"/>
          <a:ext cx="624437" cy="624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E4229-6971-4D9C-8D65-CFF2BC81D9ED}">
      <dsp:nvSpPr>
        <dsp:cNvPr id="0" name=""/>
        <dsp:cNvSpPr/>
      </dsp:nvSpPr>
      <dsp:spPr>
        <a:xfrm>
          <a:off x="1311319" y="485"/>
          <a:ext cx="4449439" cy="113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57" tIns="120157" rIns="120157" bIns="120157" numCol="1" spcCol="1270" anchor="ctr" anchorCtr="0">
          <a:noAutofit/>
        </a:bodyPr>
        <a:lstStyle/>
        <a:p>
          <a:pPr marL="0" lvl="0" indent="0" algn="l" defTabSz="1111250">
            <a:lnSpc>
              <a:spcPct val="100000"/>
            </a:lnSpc>
            <a:spcBef>
              <a:spcPct val="0"/>
            </a:spcBef>
            <a:spcAft>
              <a:spcPct val="35000"/>
            </a:spcAft>
            <a:buNone/>
          </a:pPr>
          <a:r>
            <a:rPr lang="en-AU" sz="2500" kern="1200" dirty="0"/>
            <a:t>Workshop preparation resources</a:t>
          </a:r>
          <a:endParaRPr lang="en-US" sz="2500" kern="1200" dirty="0"/>
        </a:p>
      </dsp:txBody>
      <dsp:txXfrm>
        <a:off x="1311319" y="485"/>
        <a:ext cx="4449439" cy="1135341"/>
      </dsp:txXfrm>
    </dsp:sp>
    <dsp:sp modelId="{B91D398A-8D71-46A4-959C-3920AF23D765}">
      <dsp:nvSpPr>
        <dsp:cNvPr id="0" name=""/>
        <dsp:cNvSpPr/>
      </dsp:nvSpPr>
      <dsp:spPr>
        <a:xfrm>
          <a:off x="5760759" y="485"/>
          <a:ext cx="4126884" cy="113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57" tIns="120157" rIns="120157" bIns="120157" numCol="1" spcCol="1270" anchor="ctr" anchorCtr="0">
          <a:noAutofit/>
        </a:bodyPr>
        <a:lstStyle/>
        <a:p>
          <a:pPr marL="0" lvl="0" indent="0" algn="l" defTabSz="533400">
            <a:lnSpc>
              <a:spcPct val="100000"/>
            </a:lnSpc>
            <a:spcBef>
              <a:spcPct val="0"/>
            </a:spcBef>
            <a:spcAft>
              <a:spcPct val="35000"/>
            </a:spcAft>
            <a:buNone/>
          </a:pPr>
          <a:r>
            <a:rPr lang="en-AU" sz="1200" kern="1200"/>
            <a:t>Objectives</a:t>
          </a:r>
          <a:endParaRPr lang="en-US" sz="1200" kern="1200"/>
        </a:p>
        <a:p>
          <a:pPr marL="0" lvl="0" indent="0" algn="l" defTabSz="533400">
            <a:lnSpc>
              <a:spcPct val="100000"/>
            </a:lnSpc>
            <a:spcBef>
              <a:spcPct val="0"/>
            </a:spcBef>
            <a:spcAft>
              <a:spcPct val="35000"/>
            </a:spcAft>
            <a:buNone/>
          </a:pPr>
          <a:r>
            <a:rPr lang="en-AU" sz="1200" kern="1200" dirty="0"/>
            <a:t>Student vignettes</a:t>
          </a:r>
          <a:endParaRPr lang="en-US" sz="1200" kern="1200" dirty="0"/>
        </a:p>
        <a:p>
          <a:pPr marL="0" lvl="0" indent="0" algn="l" defTabSz="533400">
            <a:lnSpc>
              <a:spcPct val="100000"/>
            </a:lnSpc>
            <a:spcBef>
              <a:spcPct val="0"/>
            </a:spcBef>
            <a:spcAft>
              <a:spcPct val="35000"/>
            </a:spcAft>
            <a:buNone/>
          </a:pPr>
          <a:r>
            <a:rPr lang="en-AU" sz="1200" kern="1200"/>
            <a:t>Reflection prompt questions</a:t>
          </a:r>
          <a:endParaRPr lang="en-US" sz="1200" kern="1200"/>
        </a:p>
      </dsp:txBody>
      <dsp:txXfrm>
        <a:off x="5760759" y="485"/>
        <a:ext cx="4126884" cy="1135341"/>
      </dsp:txXfrm>
    </dsp:sp>
    <dsp:sp modelId="{901AAF04-71A9-456B-8FC7-7584EB452CE6}">
      <dsp:nvSpPr>
        <dsp:cNvPr id="0" name=""/>
        <dsp:cNvSpPr/>
      </dsp:nvSpPr>
      <dsp:spPr>
        <a:xfrm>
          <a:off x="0" y="1419662"/>
          <a:ext cx="9887644" cy="11353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56235-856E-4CD3-B826-922826A0A7F8}">
      <dsp:nvSpPr>
        <dsp:cNvPr id="0" name=""/>
        <dsp:cNvSpPr/>
      </dsp:nvSpPr>
      <dsp:spPr>
        <a:xfrm>
          <a:off x="343440" y="1675114"/>
          <a:ext cx="624437" cy="624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D2973E-1523-4E37-BE7F-4EEF37EB4A82}">
      <dsp:nvSpPr>
        <dsp:cNvPr id="0" name=""/>
        <dsp:cNvSpPr/>
      </dsp:nvSpPr>
      <dsp:spPr>
        <a:xfrm>
          <a:off x="1311319" y="1419662"/>
          <a:ext cx="8576324" cy="113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57" tIns="120157" rIns="120157" bIns="120157" numCol="1" spcCol="1270" anchor="ctr" anchorCtr="0">
          <a:noAutofit/>
        </a:bodyPr>
        <a:lstStyle/>
        <a:p>
          <a:pPr marL="0" lvl="0" indent="0" algn="l" defTabSz="1111250">
            <a:lnSpc>
              <a:spcPct val="100000"/>
            </a:lnSpc>
            <a:spcBef>
              <a:spcPct val="0"/>
            </a:spcBef>
            <a:spcAft>
              <a:spcPct val="35000"/>
            </a:spcAft>
            <a:buNone/>
          </a:pPr>
          <a:r>
            <a:rPr lang="en-AU" sz="2500" kern="1200"/>
            <a:t>Slides for five workshops as outlined in the resources</a:t>
          </a:r>
          <a:endParaRPr lang="en-US" sz="2500" kern="1200"/>
        </a:p>
      </dsp:txBody>
      <dsp:txXfrm>
        <a:off x="1311319" y="1419662"/>
        <a:ext cx="8576324" cy="1135341"/>
      </dsp:txXfrm>
    </dsp:sp>
    <dsp:sp modelId="{C03DBE0F-A59B-455A-9E7F-D53E9838D543}">
      <dsp:nvSpPr>
        <dsp:cNvPr id="0" name=""/>
        <dsp:cNvSpPr/>
      </dsp:nvSpPr>
      <dsp:spPr>
        <a:xfrm>
          <a:off x="0" y="2838839"/>
          <a:ext cx="9887644" cy="11353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88E66-A0BD-4E1A-BDD7-2719EFDFB9B7}">
      <dsp:nvSpPr>
        <dsp:cNvPr id="0" name=""/>
        <dsp:cNvSpPr/>
      </dsp:nvSpPr>
      <dsp:spPr>
        <a:xfrm>
          <a:off x="343440" y="3094291"/>
          <a:ext cx="624437" cy="624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FE286-13E0-435A-9A2F-862D3C420D81}">
      <dsp:nvSpPr>
        <dsp:cNvPr id="0" name=""/>
        <dsp:cNvSpPr/>
      </dsp:nvSpPr>
      <dsp:spPr>
        <a:xfrm>
          <a:off x="1311319" y="2838839"/>
          <a:ext cx="4449439" cy="113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57" tIns="120157" rIns="120157" bIns="120157" numCol="1" spcCol="1270" anchor="ctr" anchorCtr="0">
          <a:noAutofit/>
        </a:bodyPr>
        <a:lstStyle/>
        <a:p>
          <a:pPr marL="0" lvl="0" indent="0" algn="l" defTabSz="1111250">
            <a:lnSpc>
              <a:spcPct val="100000"/>
            </a:lnSpc>
            <a:spcBef>
              <a:spcPct val="0"/>
            </a:spcBef>
            <a:spcAft>
              <a:spcPct val="35000"/>
            </a:spcAft>
            <a:buNone/>
          </a:pPr>
          <a:r>
            <a:rPr lang="en-AU" sz="2500" kern="1200" dirty="0"/>
            <a:t>CC-BY-4.0 so you are free to:</a:t>
          </a:r>
          <a:endParaRPr lang="en-US" sz="2500" kern="1200" dirty="0"/>
        </a:p>
      </dsp:txBody>
      <dsp:txXfrm>
        <a:off x="1311319" y="2838839"/>
        <a:ext cx="4449439" cy="1135341"/>
      </dsp:txXfrm>
    </dsp:sp>
    <dsp:sp modelId="{1076CA8F-5810-495B-A027-0AFC6EA2AD40}">
      <dsp:nvSpPr>
        <dsp:cNvPr id="0" name=""/>
        <dsp:cNvSpPr/>
      </dsp:nvSpPr>
      <dsp:spPr>
        <a:xfrm>
          <a:off x="5760759" y="2838839"/>
          <a:ext cx="4126884" cy="1135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57" tIns="120157" rIns="120157" bIns="120157" numCol="1" spcCol="1270" anchor="ctr" anchorCtr="0">
          <a:noAutofit/>
        </a:bodyPr>
        <a:lstStyle/>
        <a:p>
          <a:pPr marL="0" lvl="0" indent="0" algn="l" defTabSz="533400">
            <a:lnSpc>
              <a:spcPct val="100000"/>
            </a:lnSpc>
            <a:spcBef>
              <a:spcPct val="0"/>
            </a:spcBef>
            <a:spcAft>
              <a:spcPct val="35000"/>
            </a:spcAft>
            <a:buNone/>
          </a:pPr>
          <a:r>
            <a:rPr lang="en-AU" sz="1200" kern="1200"/>
            <a:t>Share — copy and redistribute the material in any medium or format</a:t>
          </a:r>
          <a:endParaRPr lang="en-US" sz="1200" kern="1200"/>
        </a:p>
        <a:p>
          <a:pPr marL="0" lvl="0" indent="0" algn="l" defTabSz="533400">
            <a:lnSpc>
              <a:spcPct val="100000"/>
            </a:lnSpc>
            <a:spcBef>
              <a:spcPct val="0"/>
            </a:spcBef>
            <a:spcAft>
              <a:spcPct val="35000"/>
            </a:spcAft>
            <a:buNone/>
          </a:pPr>
          <a:r>
            <a:rPr lang="en-AU" sz="1200" kern="1200"/>
            <a:t>Adapt — remix, transform, and build upon the material</a:t>
          </a:r>
          <a:endParaRPr lang="en-US" sz="1200" kern="1200"/>
        </a:p>
        <a:p>
          <a:pPr marL="0" lvl="0" indent="0" algn="l" defTabSz="533400">
            <a:lnSpc>
              <a:spcPct val="100000"/>
            </a:lnSpc>
            <a:spcBef>
              <a:spcPct val="0"/>
            </a:spcBef>
            <a:spcAft>
              <a:spcPct val="35000"/>
            </a:spcAft>
            <a:buNone/>
          </a:pPr>
          <a:r>
            <a:rPr lang="en-AU" sz="1200" kern="1200"/>
            <a:t>for any purpose, even commercially.</a:t>
          </a:r>
          <a:endParaRPr lang="en-US" sz="1200" kern="1200"/>
        </a:p>
      </dsp:txBody>
      <dsp:txXfrm>
        <a:off x="5760759" y="2838839"/>
        <a:ext cx="4126884" cy="1135341"/>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94D05-2413-416E-8BCF-22CC6EAE5C7A}"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2EEF7-10B8-48BD-98D2-6BEDC41F7233}" type="slidenum">
              <a:rPr lang="en-GB" smtClean="0"/>
              <a:t>‹#›</a:t>
            </a:fld>
            <a:endParaRPr lang="en-GB"/>
          </a:p>
        </p:txBody>
      </p:sp>
    </p:spTree>
    <p:extLst>
      <p:ext uri="{BB962C8B-B14F-4D97-AF65-F5344CB8AC3E}">
        <p14:creationId xmlns:p14="http://schemas.microsoft.com/office/powerpoint/2010/main" val="27000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ssessmentdecisions.org/wp-content/uploads/2014/09/Guide-to-the-Assessment-Design-Decisions-Framework.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tamanna_rumee?utm_source=unsplash&amp;utm_medium=referral&amp;utm_content=creditCopyTex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unsplash.com/s/photos/pencil?utm_source=unsplash&amp;utm_medium=referral&amp;utm_content=creditCopyTex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22222"/>
                </a:solidFill>
                <a:effectLst/>
                <a:latin typeface="Lato" panose="020F0502020204030203" pitchFamily="34" charset="0"/>
              </a:rPr>
              <a:t>Educational institutions are legally required to ensure their assessments are not discriminatory, hence adjustments are implemented for students with disability. However, these students still report difficulties with exams, and some avoid them altogether (Grimes et al., 2021).</a:t>
            </a:r>
          </a:p>
          <a:p>
            <a:pPr algn="l"/>
            <a:r>
              <a:rPr lang="en-AU" b="0" i="0" dirty="0">
                <a:solidFill>
                  <a:srgbClr val="222222"/>
                </a:solidFill>
                <a:effectLst/>
                <a:latin typeface="Lato" panose="020F0502020204030203" pitchFamily="34" charset="0"/>
              </a:rPr>
              <a:t>Substantial changes to exams in higher education occurred during the COVID pandemic. A research grant from the National Centre for Student Equity in Higher Education explored how examination arrangements in higher education impacted on students’ experiences of inclusion.</a:t>
            </a:r>
          </a:p>
          <a:p>
            <a:pPr algn="l"/>
            <a:r>
              <a:rPr lang="en-AU" b="0" i="0" dirty="0">
                <a:solidFill>
                  <a:srgbClr val="222222"/>
                </a:solidFill>
                <a:effectLst/>
                <a:latin typeface="Lato" panose="020F0502020204030203" pitchFamily="34" charset="0"/>
              </a:rPr>
              <a:t>In this presentation, Dr Tai will share findings from her research on how examination arrangements in higher education impact on students’ experiences of inclusion and ways to improve inclusion in exams as part of a holistic approach to Universal Design for Learning.</a:t>
            </a:r>
          </a:p>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1</a:t>
            </a:fld>
            <a:endParaRPr lang="en-GB"/>
          </a:p>
        </p:txBody>
      </p:sp>
    </p:spTree>
    <p:extLst>
      <p:ext uri="{BB962C8B-B14F-4D97-AF65-F5344CB8AC3E}">
        <p14:creationId xmlns:p14="http://schemas.microsoft.com/office/powerpoint/2010/main" val="22950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15</a:t>
            </a:fld>
            <a:endParaRPr lang="en-GB"/>
          </a:p>
        </p:txBody>
      </p:sp>
    </p:spTree>
    <p:extLst>
      <p:ext uri="{BB962C8B-B14F-4D97-AF65-F5344CB8AC3E}">
        <p14:creationId xmlns:p14="http://schemas.microsoft.com/office/powerpoint/2010/main" val="259364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Both academics and accessibility staff had a substantial impact on students’ exam experiences. Where academics were flexible and empathetic, students reported they had a good experience. However, when academics were insensitive to student situations, this usually resulted in additional stress for students in ensuring they had adjustments in place. Overwhelmingly, students spoke very positively of the accessibility/disability centre staff, who were very supportive and understanding, and more available for students to discuss their concerns. Students were also more familiar with the accessibility liaison team, as they interacted with the same person or people over time, rather than their unit chairs who would change most semesters.</a:t>
            </a:r>
          </a:p>
        </p:txBody>
      </p:sp>
      <p:sp>
        <p:nvSpPr>
          <p:cNvPr id="4" name="Slide Number Placeholder 3"/>
          <p:cNvSpPr>
            <a:spLocks noGrp="1"/>
          </p:cNvSpPr>
          <p:nvPr>
            <p:ph type="sldNum" sz="quarter" idx="5"/>
          </p:nvPr>
        </p:nvSpPr>
        <p:spPr/>
        <p:txBody>
          <a:bodyPr/>
          <a:lstStyle/>
          <a:p>
            <a:fld id="{9702EEF7-10B8-48BD-98D2-6BEDC41F7233}" type="slidenum">
              <a:rPr lang="en-GB" smtClean="0"/>
              <a:t>16</a:t>
            </a:fld>
            <a:endParaRPr lang="en-GB"/>
          </a:p>
        </p:txBody>
      </p:sp>
    </p:spTree>
    <p:extLst>
      <p:ext uri="{BB962C8B-B14F-4D97-AF65-F5344CB8AC3E}">
        <p14:creationId xmlns:p14="http://schemas.microsoft.com/office/powerpoint/2010/main" val="114700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reported positive on-campus exam experiences, where their adjustments had been properly implemented, such as having a quiet room, or opportunity for breaks and extra time. However, shifting to remote/online exams due to COVID had substantial benefits for students with a range of conditions. For many it removed the requirement for a separate room and breaks. For others, the use of technology – especially being able to type answers rather than handwrite – was helpful. Finally, online exams were also usually differently configured, with longer time periods to allow for technological issues, and were usually open book. Both of these changes alleviated stress and anxiety for students with a range of conditions. </a:t>
            </a:r>
          </a:p>
        </p:txBody>
      </p:sp>
      <p:sp>
        <p:nvSpPr>
          <p:cNvPr id="4" name="Slide Number Placeholder 3"/>
          <p:cNvSpPr>
            <a:spLocks noGrp="1"/>
          </p:cNvSpPr>
          <p:nvPr>
            <p:ph type="sldNum" sz="quarter" idx="5"/>
          </p:nvPr>
        </p:nvSpPr>
        <p:spPr/>
        <p:txBody>
          <a:bodyPr/>
          <a:lstStyle/>
          <a:p>
            <a:fld id="{9702EEF7-10B8-48BD-98D2-6BEDC41F7233}" type="slidenum">
              <a:rPr lang="en-GB" smtClean="0"/>
              <a:t>18</a:t>
            </a:fld>
            <a:endParaRPr lang="en-GB"/>
          </a:p>
        </p:txBody>
      </p:sp>
    </p:spTree>
    <p:extLst>
      <p:ext uri="{BB962C8B-B14F-4D97-AF65-F5344CB8AC3E}">
        <p14:creationId xmlns:p14="http://schemas.microsoft.com/office/powerpoint/2010/main" val="278745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Alterations to exam design for COVID, however had both pros and cons. Some students had the opportunity to commence the exam at any time within a set period which suited them, and have a set amount of hours to complete the task. This was beneficial to students who had caring or work commitments which they couldn’t alter. Other exam configurations involved extending the time period the exam was open for, e.g. the task was open for 24 or 38 hours. This meant that some students felt it was difficult to not spend more of that timeframe on the task, even though it might have been introduced as a 3-hour exam. Some students also found that a longer answer format was difficult for them to respond to due to their condition, and preferred multiple choice style exams. However, given the concerns about cheating and the open book possibilities, these were not used as frequently during COVID. Students did acknowledge though that particular exam styles encouraged data dumping rather than the application of concepts to problems, and identified the potential ramifications for graduate practice if students were unable to demonstrate their application of knowledge.</a:t>
            </a:r>
          </a:p>
        </p:txBody>
      </p:sp>
      <p:sp>
        <p:nvSpPr>
          <p:cNvPr id="4" name="Slide Number Placeholder 3"/>
          <p:cNvSpPr>
            <a:spLocks noGrp="1"/>
          </p:cNvSpPr>
          <p:nvPr>
            <p:ph type="sldNum" sz="quarter" idx="5"/>
          </p:nvPr>
        </p:nvSpPr>
        <p:spPr/>
        <p:txBody>
          <a:bodyPr/>
          <a:lstStyle/>
          <a:p>
            <a:fld id="{9702EEF7-10B8-48BD-98D2-6BEDC41F7233}" type="slidenum">
              <a:rPr lang="en-GB" smtClean="0"/>
              <a:t>19</a:t>
            </a:fld>
            <a:endParaRPr lang="en-GB"/>
          </a:p>
        </p:txBody>
      </p:sp>
    </p:spTree>
    <p:extLst>
      <p:ext uri="{BB962C8B-B14F-4D97-AF65-F5344CB8AC3E}">
        <p14:creationId xmlns:p14="http://schemas.microsoft.com/office/powerpoint/2010/main" val="1838752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20</a:t>
            </a:fld>
            <a:endParaRPr lang="en-GB"/>
          </a:p>
        </p:txBody>
      </p:sp>
    </p:spTree>
    <p:extLst>
      <p:ext uri="{BB962C8B-B14F-4D97-AF65-F5344CB8AC3E}">
        <p14:creationId xmlns:p14="http://schemas.microsoft.com/office/powerpoint/2010/main" val="86764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CF2F53-9C71-4D79-B997-006EB213645D}" type="slidenum">
              <a:rPr lang="en-AU" smtClean="0"/>
              <a:t>23</a:t>
            </a:fld>
            <a:endParaRPr lang="en-AU"/>
          </a:p>
        </p:txBody>
      </p:sp>
    </p:spTree>
    <p:extLst>
      <p:ext uri="{BB962C8B-B14F-4D97-AF65-F5344CB8AC3E}">
        <p14:creationId xmlns:p14="http://schemas.microsoft.com/office/powerpoint/2010/main" val="128605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hlinkClick r:id="rId3"/>
              </a:rPr>
              <a:t>Guide-to-the-Assessment-Design-Decisions-Framework.pdf (assessmentdecisions.org)</a:t>
            </a:r>
            <a:endParaRPr lang="en-AU" dirty="0"/>
          </a:p>
          <a:p>
            <a:endParaRPr lang="en-AU" dirty="0"/>
          </a:p>
        </p:txBody>
      </p:sp>
      <p:sp>
        <p:nvSpPr>
          <p:cNvPr id="4" name="Slide Number Placeholder 3"/>
          <p:cNvSpPr>
            <a:spLocks noGrp="1"/>
          </p:cNvSpPr>
          <p:nvPr>
            <p:ph type="sldNum" sz="quarter" idx="5"/>
          </p:nvPr>
        </p:nvSpPr>
        <p:spPr/>
        <p:txBody>
          <a:bodyPr/>
          <a:lstStyle/>
          <a:p>
            <a:fld id="{04CF2F53-9C71-4D79-B997-006EB213645D}" type="slidenum">
              <a:rPr lang="en-AU" smtClean="0"/>
              <a:t>25</a:t>
            </a:fld>
            <a:endParaRPr lang="en-AU"/>
          </a:p>
        </p:txBody>
      </p:sp>
    </p:spTree>
    <p:extLst>
      <p:ext uri="{BB962C8B-B14F-4D97-AF65-F5344CB8AC3E}">
        <p14:creationId xmlns:p14="http://schemas.microsoft.com/office/powerpoint/2010/main" val="1431377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some things that we can change, and others that we cannot. However, it was clear from the interviews that inclusion in assessment required more than just the right forms to be completed. It is an ongoing process which involves many stakeholders. From the data there are several messages we can take away. Firstly, while a move away from invigilated exams to open-book take home tasks might address some time pressure related concerns, this should not mean there are more/longer tasks. Assessment tasks need to support diverse ways of demonstrating capability, and also sample students’ capabilities appropriately. The conditions of exam type tasks also need to account for the contexts in which students are doing the task. Physical spaces and the availability of technology do make a difference to students in their experiences of exams, but we must be careful to consider the impact of mandating or restricting certain conditions. More broadly, we could work on ensuring staff and student interactions around assessment meet students’ access needs better, and in a more efficient way: students expended substantial effort on ensuring their access requirements are met, and this takes away from the energies they can actually devote to the task. Finally, we could consider at the policy and procedure level how institution wide changes might support these types of recommendations.</a:t>
            </a:r>
          </a:p>
        </p:txBody>
      </p:sp>
      <p:sp>
        <p:nvSpPr>
          <p:cNvPr id="4" name="Slide Number Placeholder 3"/>
          <p:cNvSpPr>
            <a:spLocks noGrp="1"/>
          </p:cNvSpPr>
          <p:nvPr>
            <p:ph type="sldNum" sz="quarter" idx="5"/>
          </p:nvPr>
        </p:nvSpPr>
        <p:spPr/>
        <p:txBody>
          <a:bodyPr/>
          <a:lstStyle/>
          <a:p>
            <a:fld id="{9702EEF7-10B8-48BD-98D2-6BEDC41F7233}" type="slidenum">
              <a:rPr lang="en-GB" smtClean="0"/>
              <a:t>31</a:t>
            </a:fld>
            <a:endParaRPr lang="en-GB"/>
          </a:p>
        </p:txBody>
      </p:sp>
    </p:spTree>
    <p:extLst>
      <p:ext uri="{BB962C8B-B14F-4D97-AF65-F5344CB8AC3E}">
        <p14:creationId xmlns:p14="http://schemas.microsoft.com/office/powerpoint/2010/main" val="309488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 is likely a link between inclusive assessment design, and “good” assessment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32</a:t>
            </a:fld>
            <a:endParaRPr lang="en-GB"/>
          </a:p>
        </p:txBody>
      </p:sp>
    </p:spTree>
    <p:extLst>
      <p:ext uri="{BB962C8B-B14F-4D97-AF65-F5344CB8AC3E}">
        <p14:creationId xmlns:p14="http://schemas.microsoft.com/office/powerpoint/2010/main" val="1478672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76BBA-0DF0-419F-9236-10B58279130E}" type="slidenum">
              <a:rPr lang="en-AU" smtClean="0"/>
              <a:t>34</a:t>
            </a:fld>
            <a:endParaRPr lang="en-AU"/>
          </a:p>
        </p:txBody>
      </p:sp>
    </p:spTree>
    <p:extLst>
      <p:ext uri="{BB962C8B-B14F-4D97-AF65-F5344CB8AC3E}">
        <p14:creationId xmlns:p14="http://schemas.microsoft.com/office/powerpoint/2010/main" val="404969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3</a:t>
            </a:fld>
            <a:endParaRPr lang="en-GB"/>
          </a:p>
        </p:txBody>
      </p:sp>
    </p:spTree>
    <p:extLst>
      <p:ext uri="{BB962C8B-B14F-4D97-AF65-F5344CB8AC3E}">
        <p14:creationId xmlns:p14="http://schemas.microsoft.com/office/powerpoint/2010/main" val="79804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Photo by </a:t>
            </a:r>
            <a:r>
              <a:rPr lang="en-AU" dirty="0">
                <a:hlinkClick r:id="rId3"/>
              </a:rPr>
              <a:t>Tamanna </a:t>
            </a:r>
            <a:r>
              <a:rPr lang="en-AU" dirty="0" err="1">
                <a:hlinkClick r:id="rId3"/>
              </a:rPr>
              <a:t>Rumee</a:t>
            </a:r>
            <a:r>
              <a:rPr lang="en-AU" dirty="0"/>
              <a:t> on </a:t>
            </a:r>
            <a:r>
              <a:rPr lang="en-AU" dirty="0" err="1">
                <a:hlinkClick r:id="rId4"/>
              </a:rPr>
              <a:t>Unsplash</a:t>
            </a:r>
            <a:r>
              <a:rPr lang="en-AU" dirty="0"/>
              <a:t> </a:t>
            </a:r>
          </a:p>
          <a:p>
            <a:pPr marL="0" indent="0">
              <a:buNone/>
            </a:pPr>
            <a:endParaRPr lang="en-AU" dirty="0"/>
          </a:p>
          <a:p>
            <a:pPr marL="0" indent="0">
              <a:buNone/>
            </a:pPr>
            <a:r>
              <a:rPr lang="en-AU" dirty="0"/>
              <a:t>Drawing on our student voice data, we’ve developed 5 top tips to guide inclusive exam design. </a:t>
            </a:r>
          </a:p>
          <a:p>
            <a:pPr marL="228600" indent="-228600">
              <a:buAutoNum type="arabicPeriod"/>
            </a:pPr>
            <a:endParaRPr lang="en-AU" dirty="0"/>
          </a:p>
          <a:p>
            <a:pPr marL="228600" indent="-228600">
              <a:buAutoNum type="arabicPeriod"/>
            </a:pPr>
            <a:r>
              <a:rPr lang="en-AU" dirty="0"/>
              <a:t>Ensure task requirements are realistic. This includes whether they are feasible in terms of what can be achieved in a high-stakes, timed environment. It is includes whether they are realistic in terms of authenticity and the extent to which tasks reflect what students might be expected to do in their future beyond university.</a:t>
            </a:r>
          </a:p>
          <a:p>
            <a:pPr marL="228600" indent="-228600">
              <a:buAutoNum type="arabicPeriod"/>
            </a:pPr>
            <a:endParaRPr lang="en-AU" dirty="0"/>
          </a:p>
          <a:p>
            <a:pPr marL="228600" indent="-228600">
              <a:buAutoNum type="arabicPeriod"/>
            </a:pPr>
            <a:r>
              <a:rPr lang="en-AU" dirty="0"/>
              <a:t>Set reasonable conditions that mimic ‘real-world’ situations. Short term frames and closed book exams are unlikely to stop students finding ways to cheat. Typing documents, using spell check and searching the internet for facts are commonplace today and can assist students with a range of disabilities, medical conditions, or who are ESL.</a:t>
            </a:r>
          </a:p>
          <a:p>
            <a:pPr marL="228600" indent="-228600">
              <a:buAutoNum type="arabicPeriod"/>
            </a:pPr>
            <a:endParaRPr lang="en-AU" dirty="0"/>
          </a:p>
          <a:p>
            <a:pPr marL="228600" indent="-228600">
              <a:buAutoNum type="arabicPeriod"/>
            </a:pPr>
            <a:r>
              <a:rPr lang="en-AU" dirty="0"/>
              <a:t>Communicate and be approachable. Students reported that greater and earlier communication about the exam’s topic area and requirements can reduce anxiety. What can help is clarification about assessment processes, for example an assessment FAQ or a Q&amp;A session prior to the exam.</a:t>
            </a:r>
          </a:p>
          <a:p>
            <a:pPr marL="228600" indent="-228600">
              <a:buAutoNum type="arabicPeriod"/>
            </a:pPr>
            <a:endParaRPr lang="en-AU" dirty="0"/>
          </a:p>
          <a:p>
            <a:pPr marL="228600" indent="-228600">
              <a:buAutoNum type="arabicPeriod"/>
            </a:pPr>
            <a:r>
              <a:rPr lang="en-AU" dirty="0"/>
              <a:t>Streamline adjustment requests. Rather than creating complex processes that mean students are negotiating adjustments at the level of individual units, students’ access plans and adjustments should be clearly communicated between disability/accessibility services and academic staff.</a:t>
            </a:r>
          </a:p>
          <a:p>
            <a:pPr marL="228600" indent="-228600">
              <a:buAutoNum type="arabicPeriod"/>
            </a:pPr>
            <a:endParaRPr lang="en-AU" dirty="0"/>
          </a:p>
          <a:p>
            <a:pPr marL="228600" indent="-228600">
              <a:buAutoNum type="arabicPeriod"/>
            </a:pPr>
            <a:r>
              <a:rPr lang="en-AU" dirty="0"/>
              <a:t>Replace the exam with a different task. Consideration should be given to whether an exam is the only way to gather evidence that students have met the unit learning outcomes. This not only works to reduce student stress, but also provides </a:t>
            </a:r>
            <a:r>
              <a:rPr lang="en-AU" dirty="0" err="1"/>
              <a:t>opportunitie</a:t>
            </a:r>
            <a:r>
              <a:rPr lang="en-AU" dirty="0"/>
              <a:t>  s for more diverse demonstrations of capability. </a:t>
            </a:r>
          </a:p>
        </p:txBody>
      </p:sp>
      <p:sp>
        <p:nvSpPr>
          <p:cNvPr id="4" name="Slide Number Placeholder 3"/>
          <p:cNvSpPr>
            <a:spLocks noGrp="1"/>
          </p:cNvSpPr>
          <p:nvPr>
            <p:ph type="sldNum" sz="quarter" idx="5"/>
          </p:nvPr>
        </p:nvSpPr>
        <p:spPr/>
        <p:txBody>
          <a:bodyPr/>
          <a:lstStyle/>
          <a:p>
            <a:fld id="{9702EEF7-10B8-48BD-98D2-6BEDC41F7233}" type="slidenum">
              <a:rPr lang="en-GB" smtClean="0"/>
              <a:t>35</a:t>
            </a:fld>
            <a:endParaRPr lang="en-GB"/>
          </a:p>
        </p:txBody>
      </p:sp>
    </p:spTree>
    <p:extLst>
      <p:ext uri="{BB962C8B-B14F-4D97-AF65-F5344CB8AC3E}">
        <p14:creationId xmlns:p14="http://schemas.microsoft.com/office/powerpoint/2010/main" val="3585992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guide prompts you through the four elements of the inclusive assessment lifecycle, building on these two principles. Importantly it illustrates that there are aspects to consider across planning, developing, implementing, and evaluating. You can start wherever you are, and follow the loop around.</a:t>
            </a:r>
          </a:p>
        </p:txBody>
      </p:sp>
      <p:sp>
        <p:nvSpPr>
          <p:cNvPr id="4" name="Slide Number Placeholder 3"/>
          <p:cNvSpPr>
            <a:spLocks noGrp="1"/>
          </p:cNvSpPr>
          <p:nvPr>
            <p:ph type="sldNum" sz="quarter" idx="5"/>
          </p:nvPr>
        </p:nvSpPr>
        <p:spPr/>
        <p:txBody>
          <a:bodyPr/>
          <a:lstStyle/>
          <a:p>
            <a:fld id="{9702EEF7-10B8-48BD-98D2-6BEDC41F7233}" type="slidenum">
              <a:rPr lang="en-GB" smtClean="0"/>
              <a:t>36</a:t>
            </a:fld>
            <a:endParaRPr lang="en-GB"/>
          </a:p>
        </p:txBody>
      </p:sp>
    </p:spTree>
    <p:extLst>
      <p:ext uri="{BB962C8B-B14F-4D97-AF65-F5344CB8AC3E}">
        <p14:creationId xmlns:p14="http://schemas.microsoft.com/office/powerpoint/2010/main" val="2830872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From the work we also noted that there were institution wide actions that could support inclusive assessment.</a:t>
            </a:r>
          </a:p>
        </p:txBody>
      </p:sp>
      <p:sp>
        <p:nvSpPr>
          <p:cNvPr id="4" name="Slide Number Placeholder 3"/>
          <p:cNvSpPr>
            <a:spLocks noGrp="1"/>
          </p:cNvSpPr>
          <p:nvPr>
            <p:ph type="sldNum" sz="quarter" idx="5"/>
          </p:nvPr>
        </p:nvSpPr>
        <p:spPr/>
        <p:txBody>
          <a:bodyPr/>
          <a:lstStyle/>
          <a:p>
            <a:fld id="{9702EEF7-10B8-48BD-98D2-6BEDC41F7233}" type="slidenum">
              <a:rPr lang="en-GB" smtClean="0"/>
              <a:t>37</a:t>
            </a:fld>
            <a:endParaRPr lang="en-GB"/>
          </a:p>
        </p:txBody>
      </p:sp>
    </p:spTree>
    <p:extLst>
      <p:ext uri="{BB962C8B-B14F-4D97-AF65-F5344CB8AC3E}">
        <p14:creationId xmlns:p14="http://schemas.microsoft.com/office/powerpoint/2010/main" val="243913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38</a:t>
            </a:fld>
            <a:endParaRPr lang="en-GB"/>
          </a:p>
        </p:txBody>
      </p:sp>
    </p:spTree>
    <p:extLst>
      <p:ext uri="{BB962C8B-B14F-4D97-AF65-F5344CB8AC3E}">
        <p14:creationId xmlns:p14="http://schemas.microsoft.com/office/powerpoint/2010/main" val="98248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41</a:t>
            </a:fld>
            <a:endParaRPr lang="en-GB"/>
          </a:p>
        </p:txBody>
      </p:sp>
    </p:spTree>
    <p:extLst>
      <p:ext uri="{BB962C8B-B14F-4D97-AF65-F5344CB8AC3E}">
        <p14:creationId xmlns:p14="http://schemas.microsoft.com/office/powerpoint/2010/main" val="318471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5</a:t>
            </a:fld>
            <a:endParaRPr lang="en-GB"/>
          </a:p>
        </p:txBody>
      </p:sp>
    </p:spTree>
    <p:extLst>
      <p:ext uri="{BB962C8B-B14F-4D97-AF65-F5344CB8AC3E}">
        <p14:creationId xmlns:p14="http://schemas.microsoft.com/office/powerpoint/2010/main" val="269524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Beyond the success rates – for which we don’t have numbers for disability, we do however know that from the graduate outcomes survey reporting that students with disability also enjoy employment rates that are roughly 10% below non-disabled students.</a:t>
            </a:r>
          </a:p>
        </p:txBody>
      </p:sp>
      <p:sp>
        <p:nvSpPr>
          <p:cNvPr id="4" name="Slide Number Placeholder 3"/>
          <p:cNvSpPr>
            <a:spLocks noGrp="1"/>
          </p:cNvSpPr>
          <p:nvPr>
            <p:ph type="sldNum" sz="quarter" idx="5"/>
          </p:nvPr>
        </p:nvSpPr>
        <p:spPr/>
        <p:txBody>
          <a:bodyPr/>
          <a:lstStyle/>
          <a:p>
            <a:fld id="{2E1BC07A-AD16-487F-BB44-B0EAD9D9AFF4}" type="slidenum">
              <a:rPr lang="en-AU" smtClean="0"/>
              <a:t>6</a:t>
            </a:fld>
            <a:endParaRPr lang="en-AU"/>
          </a:p>
        </p:txBody>
      </p:sp>
    </p:spTree>
    <p:extLst>
      <p:ext uri="{BB962C8B-B14F-4D97-AF65-F5344CB8AC3E}">
        <p14:creationId xmlns:p14="http://schemas.microsoft.com/office/powerpoint/2010/main" val="92421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2018 total:</a:t>
            </a:r>
            <a:r>
              <a:rPr lang="en-AU" baseline="0" dirty="0"/>
              <a:t> 2860 access plans </a:t>
            </a:r>
          </a:p>
          <a:p>
            <a:endParaRPr lang="en-AU" baseline="0" dirty="0"/>
          </a:p>
          <a:p>
            <a:r>
              <a:rPr lang="en-AU" baseline="0" dirty="0"/>
              <a:t>Exams and online tests were found to be the biggest site of adjustments in access plans in our Deakin 2018 data, and thus merited further investigation.</a:t>
            </a:r>
            <a:endParaRPr lang="en-AU" dirty="0"/>
          </a:p>
        </p:txBody>
      </p:sp>
      <p:sp>
        <p:nvSpPr>
          <p:cNvPr id="4" name="Slide Number Placeholder 3"/>
          <p:cNvSpPr>
            <a:spLocks noGrp="1"/>
          </p:cNvSpPr>
          <p:nvPr>
            <p:ph type="sldNum" sz="quarter" idx="10"/>
          </p:nvPr>
        </p:nvSpPr>
        <p:spPr/>
        <p:txBody>
          <a:bodyPr/>
          <a:lstStyle/>
          <a:p>
            <a:fld id="{9702EEF7-10B8-48BD-98D2-6BEDC41F7233}" type="slidenum">
              <a:rPr lang="en-GB" smtClean="0"/>
              <a:t>8</a:t>
            </a:fld>
            <a:endParaRPr lang="en-GB"/>
          </a:p>
        </p:txBody>
      </p:sp>
    </p:spTree>
    <p:extLst>
      <p:ext uri="{BB962C8B-B14F-4D97-AF65-F5344CB8AC3E}">
        <p14:creationId xmlns:p14="http://schemas.microsoft.com/office/powerpoint/2010/main" val="219813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Many researchers and equity practitioners have already made suggestions for how we could promote inclusion in assessment. One underpinning concept is that we need to move away from a deficit discourse of equity groups, which means that we should not see them as lacking in and of themselves as students who need to be “fixed” or “brought up to the same level” where we need to react to their plight and make adjustments, rather that circumstances have conspired to discriminate against them. We then need to consider what strengths and capabilities these students have, and how they can draw upon them to demonstrate their capabilities.</a:t>
            </a:r>
          </a:p>
          <a:p>
            <a:r>
              <a:rPr lang="en-AU" dirty="0"/>
              <a:t>One way to approach this is through Universal Design, which takes a proactive approach to diversity in students. There are various ‘flavours’ of Universal Design, which focus on different aspects, such as physical access, and cognitive diversity.</a:t>
            </a:r>
          </a:p>
          <a:p>
            <a:r>
              <a:rPr lang="en-AU" dirty="0"/>
              <a:t>Within assessment, we also suggest that we need to take a more contextualised perspective to understand what is broadly influencing assessments.</a:t>
            </a:r>
          </a:p>
          <a:p>
            <a:endParaRPr lang="en-AU" dirty="0"/>
          </a:p>
          <a:p>
            <a:r>
              <a:rPr lang="en-AU" dirty="0"/>
              <a:t>In the case of exams, we found limited contemporary evidence for the current state of play on what students’ exam-related experiences are. This is crucial to understand what matters most in inclusive assessment design.</a:t>
            </a:r>
          </a:p>
        </p:txBody>
      </p:sp>
      <p:sp>
        <p:nvSpPr>
          <p:cNvPr id="4" name="Slide Number Placeholder 3"/>
          <p:cNvSpPr>
            <a:spLocks noGrp="1"/>
          </p:cNvSpPr>
          <p:nvPr>
            <p:ph type="sldNum" sz="quarter" idx="5"/>
          </p:nvPr>
        </p:nvSpPr>
        <p:spPr/>
        <p:txBody>
          <a:bodyPr/>
          <a:lstStyle/>
          <a:p>
            <a:fld id="{9702EEF7-10B8-48BD-98D2-6BEDC41F7233}" type="slidenum">
              <a:rPr lang="en-GB" smtClean="0"/>
              <a:t>9</a:t>
            </a:fld>
            <a:endParaRPr lang="en-GB"/>
          </a:p>
        </p:txBody>
      </p:sp>
    </p:spTree>
    <p:extLst>
      <p:ext uri="{BB962C8B-B14F-4D97-AF65-F5344CB8AC3E}">
        <p14:creationId xmlns:p14="http://schemas.microsoft.com/office/powerpoint/2010/main" val="36853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Pandemic context shifted the way assessment was carried out </a:t>
            </a:r>
          </a:p>
          <a:p>
            <a:endParaRPr lang="en-AU" dirty="0"/>
          </a:p>
        </p:txBody>
      </p:sp>
      <p:sp>
        <p:nvSpPr>
          <p:cNvPr id="4" name="Slide Number Placeholder 3"/>
          <p:cNvSpPr>
            <a:spLocks noGrp="1"/>
          </p:cNvSpPr>
          <p:nvPr>
            <p:ph type="sldNum" sz="quarter" idx="5"/>
          </p:nvPr>
        </p:nvSpPr>
        <p:spPr/>
        <p:txBody>
          <a:bodyPr/>
          <a:lstStyle/>
          <a:p>
            <a:fld id="{9702EEF7-10B8-48BD-98D2-6BEDC41F7233}" type="slidenum">
              <a:rPr lang="en-GB" smtClean="0"/>
              <a:t>11</a:t>
            </a:fld>
            <a:endParaRPr lang="en-GB"/>
          </a:p>
        </p:txBody>
      </p:sp>
    </p:spTree>
    <p:extLst>
      <p:ext uri="{BB962C8B-B14F-4D97-AF65-F5344CB8AC3E}">
        <p14:creationId xmlns:p14="http://schemas.microsoft.com/office/powerpoint/2010/main" val="60868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draws on data from a NCSEHE funded research grant on re-imagining exams.</a:t>
            </a:r>
          </a:p>
          <a:p>
            <a:endParaRPr lang="en-AU" dirty="0"/>
          </a:p>
          <a:p>
            <a:r>
              <a:rPr lang="en-AU" dirty="0"/>
              <a:t>This project included gathering SWD student voice data, and using this to underpin collaborative work to re-imagine exams that was undertaken in a series of workshops with SWDs, accessibility staff and academic staff.  This presentation refers to the first phase of the project and we’ll be focussing in this presentation on the first two research questions</a:t>
            </a:r>
          </a:p>
        </p:txBody>
      </p:sp>
      <p:sp>
        <p:nvSpPr>
          <p:cNvPr id="4" name="Slide Number Placeholder 3"/>
          <p:cNvSpPr>
            <a:spLocks noGrp="1"/>
          </p:cNvSpPr>
          <p:nvPr>
            <p:ph type="sldNum" sz="quarter" idx="5"/>
          </p:nvPr>
        </p:nvSpPr>
        <p:spPr/>
        <p:txBody>
          <a:bodyPr/>
          <a:lstStyle/>
          <a:p>
            <a:fld id="{9702EEF7-10B8-48BD-98D2-6BEDC41F7233}" type="slidenum">
              <a:rPr lang="en-GB" smtClean="0"/>
              <a:t>12</a:t>
            </a:fld>
            <a:endParaRPr lang="en-GB"/>
          </a:p>
        </p:txBody>
      </p:sp>
    </p:spTree>
    <p:extLst>
      <p:ext uri="{BB962C8B-B14F-4D97-AF65-F5344CB8AC3E}">
        <p14:creationId xmlns:p14="http://schemas.microsoft.com/office/powerpoint/2010/main" val="1513022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CF2F53-9C71-4D79-B997-006EB213645D}" type="slidenum">
              <a:rPr lang="en-AU" smtClean="0"/>
              <a:t>14</a:t>
            </a:fld>
            <a:endParaRPr lang="en-AU"/>
          </a:p>
        </p:txBody>
      </p:sp>
    </p:spTree>
    <p:extLst>
      <p:ext uri="{BB962C8B-B14F-4D97-AF65-F5344CB8AC3E}">
        <p14:creationId xmlns:p14="http://schemas.microsoft.com/office/powerpoint/2010/main" val="2431710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403907" y="1122363"/>
            <a:ext cx="5040000" cy="1835208"/>
          </a:xfrm>
        </p:spPr>
        <p:txBody>
          <a:bodyPr anchor="b"/>
          <a:lstStyle>
            <a:lvl1pPr algn="l">
              <a:defRPr sz="4500" b="0">
                <a:solidFill>
                  <a:schemeClr val="tx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aphics">
            <a:extLst>
              <a:ext uri="{FF2B5EF4-FFF2-40B4-BE49-F238E27FC236}">
                <a16:creationId xmlns:a16="http://schemas.microsoft.com/office/drawing/2014/main" id="{C1BCF969-F22E-4363-BD98-B53B34219A98}"/>
              </a:ext>
              <a:ext uri="{C183D7F6-B498-43B3-948B-1728B52AA6E4}">
                <adec:decorative xmlns:adec="http://schemas.microsoft.com/office/drawing/2017/decorative" val="1"/>
              </a:ext>
            </a:extLst>
          </p:cNvPr>
          <p:cNvGrpSpPr/>
          <p:nvPr/>
        </p:nvGrpSpPr>
        <p:grpSpPr>
          <a:xfrm>
            <a:off x="6875462" y="0"/>
            <a:ext cx="5316538" cy="6858000"/>
            <a:chOff x="6242051" y="0"/>
            <a:chExt cx="5316538" cy="6858000"/>
          </a:xfrm>
        </p:grpSpPr>
        <p:sp>
          <p:nvSpPr>
            <p:cNvPr id="10" name="Shape">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rgbClr val="3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Shape">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748" y="3951912"/>
            <a:ext cx="1688726" cy="1686238"/>
          </a:xfrm>
          <a:prstGeom prst="rect">
            <a:avLst/>
          </a:prstGeom>
        </p:spPr>
      </p:pic>
      <p:sp>
        <p:nvSpPr>
          <p:cNvPr id="8" name="Footer/CRICOS">
            <a:extLst>
              <a:ext uri="{FF2B5EF4-FFF2-40B4-BE49-F238E27FC236}">
                <a16:creationId xmlns:a16="http://schemas.microsoft.com/office/drawing/2014/main" id="{424D3D2D-A426-4BD9-877D-F0CB32F00FF5}"/>
              </a:ext>
            </a:extLst>
          </p:cNvPr>
          <p:cNvSpPr>
            <a:spLocks noGrp="1"/>
          </p:cNvSpPr>
          <p:nvPr>
            <p:ph type="ftr" sz="quarter" idx="11"/>
          </p:nvPr>
        </p:nvSpPr>
        <p:spPr/>
        <p:txBody>
          <a:bodyPr/>
          <a:lstStyle/>
          <a:p>
            <a:r>
              <a:rPr lang="en-AU"/>
              <a:t>Deakin University CRICOS Provider Code: 00113B</a:t>
            </a:r>
            <a:endParaRPr lang="en-GB"/>
          </a:p>
        </p:txBody>
      </p:sp>
      <p:pic>
        <p:nvPicPr>
          <p:cNvPr id="14" name="Picture 11" descr="CRADLE logo">
            <a:extLst>
              <a:ext uri="{FF2B5EF4-FFF2-40B4-BE49-F238E27FC236}">
                <a16:creationId xmlns:a16="http://schemas.microsoft.com/office/drawing/2014/main" id="{4AE9F44B-9C75-4623-B0E9-987B4547E9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56" y="5487023"/>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16B6C61-AF4D-4A96-87AD-686A10539F1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36B3D5F1-0762-4ACC-8B80-CFD692C8F66C}"/>
              </a:ext>
            </a:extLst>
          </p:cNvPr>
          <p:cNvGrpSpPr/>
          <p:nvPr userDrawn="1"/>
        </p:nvGrpSpPr>
        <p:grpSpPr>
          <a:xfrm>
            <a:off x="6875462" y="0"/>
            <a:ext cx="5316538" cy="6858000"/>
            <a:chOff x="6242051" y="0"/>
            <a:chExt cx="5316538" cy="6858000"/>
          </a:xfrm>
        </p:grpSpPr>
        <p:sp>
          <p:nvSpPr>
            <p:cNvPr id="17" name="Freeform 6">
              <a:extLst>
                <a:ext uri="{FF2B5EF4-FFF2-40B4-BE49-F238E27FC236}">
                  <a16:creationId xmlns:a16="http://schemas.microsoft.com/office/drawing/2014/main" id="{ECEC8279-B014-4CB7-AF1F-3FE37C3384D2}"/>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4BB9DCDE-E721-441D-8208-C71AB26C86D8}"/>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rgbClr val="3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18">
            <a:extLst>
              <a:ext uri="{FF2B5EF4-FFF2-40B4-BE49-F238E27FC236}">
                <a16:creationId xmlns:a16="http://schemas.microsoft.com/office/drawing/2014/main" id="{02E830E1-70A2-4B8C-A10E-2B2906EFCC4A}"/>
              </a:ext>
            </a:extLst>
          </p:cNvPr>
          <p:cNvPicPr>
            <a:picLocks noChangeAspect="1"/>
          </p:cNvPicPr>
          <p:nvPr userDrawn="1"/>
        </p:nvPicPr>
        <p:blipFill>
          <a:blip r:embed="rId2"/>
          <a:stretch>
            <a:fillRect/>
          </a:stretch>
        </p:blipFill>
        <p:spPr>
          <a:xfrm>
            <a:off x="8812748" y="3951912"/>
            <a:ext cx="1688726" cy="1686238"/>
          </a:xfrm>
          <a:prstGeom prst="rect">
            <a:avLst/>
          </a:prstGeom>
        </p:spPr>
      </p:pic>
      <p:pic>
        <p:nvPicPr>
          <p:cNvPr id="20" name="Picture 11" descr="CRADLE circle.pdf">
            <a:extLst>
              <a:ext uri="{FF2B5EF4-FFF2-40B4-BE49-F238E27FC236}">
                <a16:creationId xmlns:a16="http://schemas.microsoft.com/office/drawing/2014/main" id="{145AA921-C506-4B75-87CF-DD3DD538E9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5209" y="5609177"/>
            <a:ext cx="104457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27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Column and Image">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41" name="Body copy text">
            <a:extLst>
              <a:ext uri="{FF2B5EF4-FFF2-40B4-BE49-F238E27FC236}">
                <a16:creationId xmlns:a16="http://schemas.microsoft.com/office/drawing/2014/main" id="{249BAF2C-024F-493D-94ED-A02A44D4AD72}"/>
              </a:ext>
            </a:extLst>
          </p:cNvPr>
          <p:cNvSpPr>
            <a:spLocks noGrp="1"/>
          </p:cNvSpPr>
          <p:nvPr>
            <p:ph type="body" sz="quarter" idx="14" hasCustomPrompt="1"/>
          </p:nvPr>
        </p:nvSpPr>
        <p:spPr>
          <a:xfrm>
            <a:off x="482600" y="1393825"/>
            <a:ext cx="8286712" cy="4351338"/>
          </a:xfrm>
        </p:spPr>
        <p:txBody>
          <a:bodyPr numCol="2" spcCol="540000"/>
          <a:lstStyle>
            <a:lvl1pPr>
              <a:defRPr/>
            </a:lvl1pPr>
          </a:lstStyle>
          <a:p>
            <a:pPr lvl="0"/>
            <a:r>
              <a:rPr lang="en-US" dirty="0"/>
              <a:t>There are five type styles in the template, available as List Levels. Press the Increase / Decrease button in the paragraph section of the home ribbon to move through the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Picture Placeholder" descr="Image Placeholder">
            <a:extLst>
              <a:ext uri="{FF2B5EF4-FFF2-40B4-BE49-F238E27FC236}">
                <a16:creationId xmlns:a16="http://schemas.microsoft.com/office/drawing/2014/main" id="{3EAA3666-B8A8-41AC-9F39-8F2ACFA8A9E7}"/>
              </a:ext>
            </a:extLst>
          </p:cNvPr>
          <p:cNvSpPr>
            <a:spLocks noGrp="1"/>
          </p:cNvSpPr>
          <p:nvPr>
            <p:ph type="pic" sz="quarter" idx="13" hasCustomPrompt="1"/>
          </p:nvPr>
        </p:nvSpPr>
        <p:spPr>
          <a:xfrm>
            <a:off x="9334200" y="1"/>
            <a:ext cx="2857798" cy="4930775"/>
          </a:xfrm>
          <a:custGeom>
            <a:avLst/>
            <a:gdLst>
              <a:gd name="connsiteX0" fmla="*/ 0 w 2857798"/>
              <a:gd name="connsiteY0" fmla="*/ 0 h 4930775"/>
              <a:gd name="connsiteX1" fmla="*/ 2857798 w 2857798"/>
              <a:gd name="connsiteY1" fmla="*/ 0 h 4930775"/>
              <a:gd name="connsiteX2" fmla="*/ 2857798 w 2857798"/>
              <a:gd name="connsiteY2" fmla="*/ 4884513 h 4930775"/>
              <a:gd name="connsiteX3" fmla="*/ 2635296 w 2857798"/>
              <a:gd name="connsiteY3" fmla="*/ 4918446 h 4930775"/>
              <a:gd name="connsiteX4" fmla="*/ 2390916 w 2857798"/>
              <a:gd name="connsiteY4" fmla="*/ 4930775 h 4930775"/>
              <a:gd name="connsiteX5" fmla="*/ 0 w 2857798"/>
              <a:gd name="connsiteY5" fmla="*/ 2543350 h 4930775"/>
              <a:gd name="connsiteX6" fmla="*/ 0 w 2857798"/>
              <a:gd name="connsiteY6" fmla="*/ 149177 h 49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98" h="4930775">
                <a:moveTo>
                  <a:pt x="0" y="0"/>
                </a:moveTo>
                <a:lnTo>
                  <a:pt x="2857798" y="0"/>
                </a:lnTo>
                <a:lnTo>
                  <a:pt x="2857798" y="4884513"/>
                </a:lnTo>
                <a:lnTo>
                  <a:pt x="2635296" y="4918446"/>
                </a:lnTo>
                <a:cubicBezTo>
                  <a:pt x="2554956" y="4926599"/>
                  <a:pt x="2473429" y="4930775"/>
                  <a:pt x="2390916" y="4930775"/>
                </a:cubicBezTo>
                <a:cubicBezTo>
                  <a:pt x="1070701" y="4930775"/>
                  <a:pt x="0" y="3861638"/>
                  <a:pt x="0" y="2543350"/>
                </a:cubicBezTo>
                <a:cubicBezTo>
                  <a:pt x="0" y="2543350"/>
                  <a:pt x="0" y="2543350"/>
                  <a:pt x="0" y="149177"/>
                </a:cubicBez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sp>
        <p:nvSpPr>
          <p:cNvPr id="8" name="Slide Number">
            <a:extLst>
              <a:ext uri="{FF2B5EF4-FFF2-40B4-BE49-F238E27FC236}">
                <a16:creationId xmlns:a16="http://schemas.microsoft.com/office/drawing/2014/main" id="{20C9C9C3-7490-4E13-8A2E-E88F421A5265}"/>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0BA0A30D-A42F-4277-AEDF-EA2349621D3B}"/>
              </a:ext>
            </a:extLst>
          </p:cNvPr>
          <p:cNvSpPr>
            <a:spLocks noGrp="1"/>
          </p:cNvSpPr>
          <p:nvPr>
            <p:ph type="dt" sz="half" idx="15"/>
          </p:nvPr>
        </p:nvSpPr>
        <p:spPr/>
        <p:txBody>
          <a:bodyPr/>
          <a:lstStyle/>
          <a:p>
            <a:endParaRPr lang="en-GB" dirty="0"/>
          </a:p>
        </p:txBody>
      </p:sp>
      <p:sp>
        <p:nvSpPr>
          <p:cNvPr id="7" name="Footer/CRICOS">
            <a:extLst>
              <a:ext uri="{FF2B5EF4-FFF2-40B4-BE49-F238E27FC236}">
                <a16:creationId xmlns:a16="http://schemas.microsoft.com/office/drawing/2014/main" id="{EA6881E6-BD78-4A13-997C-FF90FC5FDFDD}"/>
              </a:ext>
            </a:extLst>
          </p:cNvPr>
          <p:cNvSpPr>
            <a:spLocks noGrp="1"/>
          </p:cNvSpPr>
          <p:nvPr>
            <p:ph type="ftr" sz="quarter" idx="16"/>
          </p:nvPr>
        </p:nvSpPr>
        <p:spPr/>
        <p:txBody>
          <a:bodyPr/>
          <a:lstStyle/>
          <a:p>
            <a:r>
              <a:rPr lang="en-AU"/>
              <a:t>Deakin University CRICOS Provider Code: 00113B</a:t>
            </a:r>
            <a:endParaRPr lang="en-GB"/>
          </a:p>
        </p:txBody>
      </p:sp>
      <p:sp>
        <p:nvSpPr>
          <p:cNvPr id="9" name="Rectangle 8">
            <a:extLst>
              <a:ext uri="{FF2B5EF4-FFF2-40B4-BE49-F238E27FC236}">
                <a16:creationId xmlns:a16="http://schemas.microsoft.com/office/drawing/2014/main" id="{FD1711E7-4B11-42C4-965B-69E1E5C13E9A}"/>
              </a:ext>
            </a:extLst>
          </p:cNvPr>
          <p:cNvSpPr/>
          <p:nvPr userDrawn="1"/>
        </p:nvSpPr>
        <p:spPr>
          <a:xfrm>
            <a:off x="0" y="0"/>
            <a:ext cx="12191999" cy="150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85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ne Column and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10" name="Body copy text">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82600" y="1393825"/>
            <a:ext cx="6022975" cy="4802188"/>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23" name="Picture Placeholder" descr="Image Placeholder">
            <a:extLst>
              <a:ext uri="{FF2B5EF4-FFF2-40B4-BE49-F238E27FC236}">
                <a16:creationId xmlns:a16="http://schemas.microsoft.com/office/drawing/2014/main" id="{94303B84-34AA-4CF3-8091-F68C9E08919D}"/>
              </a:ext>
            </a:extLst>
          </p:cNvPr>
          <p:cNvSpPr>
            <a:spLocks noGrp="1"/>
          </p:cNvSpPr>
          <p:nvPr>
            <p:ph type="pic" sz="quarter" idx="14" hasCustomPrompt="1"/>
          </p:nvPr>
        </p:nvSpPr>
        <p:spPr>
          <a:xfrm>
            <a:off x="5318503"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4465777 w 6873496"/>
              <a:gd name="connsiteY4" fmla="*/ 6858000 h 6858000"/>
              <a:gd name="connsiteX5" fmla="*/ 3977804 w 6873496"/>
              <a:gd name="connsiteY5" fmla="*/ 6858000 h 6858000"/>
              <a:gd name="connsiteX6" fmla="*/ 1947696 w 6873496"/>
              <a:gd name="connsiteY6"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496" h="6858000">
                <a:moveTo>
                  <a:pt x="0" y="0"/>
                </a:moveTo>
                <a:lnTo>
                  <a:pt x="6873496" y="0"/>
                </a:lnTo>
                <a:lnTo>
                  <a:pt x="6873496" y="2702626"/>
                </a:lnTo>
                <a:lnTo>
                  <a:pt x="6492648" y="3359543"/>
                </a:lnTo>
                <a:lnTo>
                  <a:pt x="4465777" y="6858000"/>
                </a:lnTo>
                <a:lnTo>
                  <a:pt x="3977804" y="6858000"/>
                </a:lnTo>
                <a:lnTo>
                  <a:pt x="1947696" y="3359543"/>
                </a:lnTo>
                <a:close/>
              </a:path>
            </a:pathLst>
          </a:custGeom>
          <a:solidFill>
            <a:schemeClr val="bg1">
              <a:lumMod val="75000"/>
            </a:schemeClr>
          </a:solidFill>
        </p:spPr>
        <p:txBody>
          <a:bodyPr wrap="square" lIns="360000" tIns="144000">
            <a:noAutofit/>
          </a:bodyPr>
          <a:lstStyle>
            <a:lvl1pPr>
              <a:defRPr sz="1400">
                <a:solidFill>
                  <a:schemeClr val="bg1"/>
                </a:solidFill>
              </a:defRPr>
            </a:lvl1pPr>
          </a:lstStyle>
          <a:p>
            <a:r>
              <a:rPr lang="en-AU" dirty="0"/>
              <a:t>Click Icon to Add Image</a:t>
            </a:r>
          </a:p>
        </p:txBody>
      </p:sp>
      <p:grpSp>
        <p:nvGrpSpPr>
          <p:cNvPr id="7" name="Deakin Logo" descr="Deakin Logo">
            <a:extLst>
              <a:ext uri="{FF2B5EF4-FFF2-40B4-BE49-F238E27FC236}">
                <a16:creationId xmlns:a16="http://schemas.microsoft.com/office/drawing/2014/main" id="{D9035036-3F26-4DFE-9E0E-420BA75CA8A7}"/>
              </a:ext>
            </a:extLst>
          </p:cNvPr>
          <p:cNvGrpSpPr/>
          <p:nvPr/>
        </p:nvGrpSpPr>
        <p:grpSpPr>
          <a:xfrm>
            <a:off x="10928350" y="5589545"/>
            <a:ext cx="1062566" cy="1065213"/>
            <a:chOff x="10928350" y="5591175"/>
            <a:chExt cx="1062566" cy="1065213"/>
          </a:xfrm>
        </p:grpSpPr>
        <p:sp>
          <p:nvSpPr>
            <p:cNvPr id="8" name="Logo">
              <a:extLst>
                <a:ext uri="{FF2B5EF4-FFF2-40B4-BE49-F238E27FC236}">
                  <a16:creationId xmlns:a16="http://schemas.microsoft.com/office/drawing/2014/main" id="{9F086954-C9F8-4A70-8961-B0BA78334031}"/>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Logo">
              <a:extLst>
                <a:ext uri="{FF2B5EF4-FFF2-40B4-BE49-F238E27FC236}">
                  <a16:creationId xmlns:a16="http://schemas.microsoft.com/office/drawing/2014/main" id="{896B314C-9708-41CE-BDBE-392773F26041}"/>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2" name="Slide Number">
            <a:extLst>
              <a:ext uri="{FF2B5EF4-FFF2-40B4-BE49-F238E27FC236}">
                <a16:creationId xmlns:a16="http://schemas.microsoft.com/office/drawing/2014/main" id="{46088791-159F-47AE-B421-6D6C8A0C0CC1}"/>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446B545C-2A55-452E-9E21-8BD1090E4C1B}"/>
              </a:ext>
            </a:extLst>
          </p:cNvPr>
          <p:cNvSpPr>
            <a:spLocks noGrp="1"/>
          </p:cNvSpPr>
          <p:nvPr>
            <p:ph type="dt" sz="half" idx="15"/>
          </p:nvPr>
        </p:nvSpPr>
        <p:spPr/>
        <p:txBody>
          <a:bodyPr/>
          <a:lstStyle/>
          <a:p>
            <a:endParaRPr lang="en-GB" dirty="0"/>
          </a:p>
        </p:txBody>
      </p:sp>
      <p:sp>
        <p:nvSpPr>
          <p:cNvPr id="11" name="Footer/CRICOS">
            <a:extLst>
              <a:ext uri="{FF2B5EF4-FFF2-40B4-BE49-F238E27FC236}">
                <a16:creationId xmlns:a16="http://schemas.microsoft.com/office/drawing/2014/main" id="{010D7264-4D75-426E-A247-140BF8DD7F6C}"/>
              </a:ext>
            </a:extLst>
          </p:cNvPr>
          <p:cNvSpPr>
            <a:spLocks noGrp="1"/>
          </p:cNvSpPr>
          <p:nvPr>
            <p:ph type="ftr" sz="quarter" idx="16"/>
          </p:nvPr>
        </p:nvSpPr>
        <p:spPr/>
        <p:txBody>
          <a:bodyPr/>
          <a:lstStyle/>
          <a:p>
            <a:r>
              <a:rPr lang="en-AU"/>
              <a:t>Deakin University CRICOS Provider Code: 00113B</a:t>
            </a:r>
            <a:endParaRPr lang="en-GB"/>
          </a:p>
        </p:txBody>
      </p:sp>
      <p:sp>
        <p:nvSpPr>
          <p:cNvPr id="13" name="Rectangle 12">
            <a:extLst>
              <a:ext uri="{FF2B5EF4-FFF2-40B4-BE49-F238E27FC236}">
                <a16:creationId xmlns:a16="http://schemas.microsoft.com/office/drawing/2014/main" id="{40DE0D67-F3B2-42E4-9493-E1059A446940}"/>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508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Three Box 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bg1"/>
                </a:solidFill>
              </a:defRPr>
            </a:lvl1pPr>
          </a:lstStyle>
          <a:p>
            <a:r>
              <a:rPr lang="en-US" dirty="0"/>
              <a:t>Click to add title</a:t>
            </a:r>
            <a:endParaRPr lang="en-GB" dirty="0"/>
          </a:p>
        </p:txBody>
      </p:sp>
      <p:sp>
        <p:nvSpPr>
          <p:cNvPr id="8" name="Body copy column 1"/>
          <p:cNvSpPr>
            <a:spLocks noGrp="1"/>
          </p:cNvSpPr>
          <p:nvPr>
            <p:ph type="body" sz="quarter" idx="13" hasCustomPrompt="1"/>
          </p:nvPr>
        </p:nvSpPr>
        <p:spPr>
          <a:xfrm>
            <a:off x="43497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Body copy column 2">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350202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0" name="Body copy column 3">
            <a:extLst>
              <a:ext uri="{FF2B5EF4-FFF2-40B4-BE49-F238E27FC236}">
                <a16:creationId xmlns:a16="http://schemas.microsoft.com/office/drawing/2014/main" id="{853CAFBE-951E-4246-BA1D-725A804EE618}"/>
              </a:ext>
            </a:extLst>
          </p:cNvPr>
          <p:cNvSpPr>
            <a:spLocks noGrp="1"/>
          </p:cNvSpPr>
          <p:nvPr>
            <p:ph type="body" sz="quarter" idx="15" hasCustomPrompt="1"/>
          </p:nvPr>
        </p:nvSpPr>
        <p:spPr>
          <a:xfrm>
            <a:off x="6569075" y="1866899"/>
            <a:ext cx="28797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Slide Number">
            <a:extLst>
              <a:ext uri="{FF2B5EF4-FFF2-40B4-BE49-F238E27FC236}">
                <a16:creationId xmlns:a16="http://schemas.microsoft.com/office/drawing/2014/main" id="{AF72F799-3834-4B63-B637-729D9D6A7A02}"/>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C2CDD79B-FAB1-4A7A-8A92-F3FC7FFE6BB3}"/>
              </a:ext>
            </a:extLst>
          </p:cNvPr>
          <p:cNvSpPr>
            <a:spLocks noGrp="1"/>
          </p:cNvSpPr>
          <p:nvPr>
            <p:ph type="dt" sz="half" idx="16"/>
          </p:nvPr>
        </p:nvSpPr>
        <p:spPr/>
        <p:txBody>
          <a:bodyPr/>
          <a:lstStyle/>
          <a:p>
            <a:endParaRPr lang="en-GB" dirty="0"/>
          </a:p>
        </p:txBody>
      </p:sp>
      <p:sp>
        <p:nvSpPr>
          <p:cNvPr id="7" name="Footer/CRICOS">
            <a:extLst>
              <a:ext uri="{FF2B5EF4-FFF2-40B4-BE49-F238E27FC236}">
                <a16:creationId xmlns:a16="http://schemas.microsoft.com/office/drawing/2014/main" id="{17005138-79D8-45CE-9A17-7FCA2B2FFBF3}"/>
              </a:ext>
            </a:extLst>
          </p:cNvPr>
          <p:cNvSpPr>
            <a:spLocks noGrp="1"/>
          </p:cNvSpPr>
          <p:nvPr>
            <p:ph type="ftr" sz="quarter" idx="17"/>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1060182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Three Box B">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5D0FCC-9746-4A4B-9EA0-112421AE8F71}"/>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a:extLst>
              <a:ext uri="{FF2B5EF4-FFF2-40B4-BE49-F238E27FC236}">
                <a16:creationId xmlns:a16="http://schemas.microsoft.com/office/drawing/2014/main" id="{61565F6B-FD4F-4F5E-A463-4A76A3CBF536}"/>
              </a:ext>
            </a:extLst>
          </p:cNvPr>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8" name="Body copy column 1"/>
          <p:cNvSpPr>
            <a:spLocks noGrp="1"/>
          </p:cNvSpPr>
          <p:nvPr>
            <p:ph type="body" sz="quarter" idx="13" hasCustomPrompt="1"/>
          </p:nvPr>
        </p:nvSpPr>
        <p:spPr>
          <a:xfrm>
            <a:off x="807720" y="1935480"/>
            <a:ext cx="2865120" cy="2788920"/>
          </a:xfrm>
          <a:prstGeom prst="roundRect">
            <a:avLst>
              <a:gd name="adj" fmla="val 4645"/>
            </a:avLst>
          </a:prstGeom>
          <a:ln w="19050">
            <a:solidFill>
              <a:schemeClr val="accent1"/>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Body copy column 2">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4091940" y="1935480"/>
            <a:ext cx="2865120" cy="2788920"/>
          </a:xfrm>
          <a:prstGeom prst="roundRect">
            <a:avLst>
              <a:gd name="adj" fmla="val 4645"/>
            </a:avLst>
          </a:prstGeom>
          <a:ln w="19050">
            <a:solidFill>
              <a:schemeClr val="accent1"/>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2" name="Body copy column 3">
            <a:extLst>
              <a:ext uri="{FF2B5EF4-FFF2-40B4-BE49-F238E27FC236}">
                <a16:creationId xmlns:a16="http://schemas.microsoft.com/office/drawing/2014/main" id="{3AEA2733-1074-4E88-BFB1-608DFC511FB4}"/>
              </a:ext>
            </a:extLst>
          </p:cNvPr>
          <p:cNvSpPr>
            <a:spLocks noGrp="1"/>
          </p:cNvSpPr>
          <p:nvPr>
            <p:ph type="body" sz="quarter" idx="15" hasCustomPrompt="1"/>
          </p:nvPr>
        </p:nvSpPr>
        <p:spPr>
          <a:xfrm>
            <a:off x="7383780" y="1935480"/>
            <a:ext cx="2865120" cy="2788920"/>
          </a:xfrm>
          <a:prstGeom prst="roundRect">
            <a:avLst>
              <a:gd name="adj" fmla="val 4645"/>
            </a:avLst>
          </a:prstGeom>
          <a:ln w="19050">
            <a:solidFill>
              <a:schemeClr val="accent1"/>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grpSp>
        <p:nvGrpSpPr>
          <p:cNvPr id="13" name="Header Graphic">
            <a:extLst>
              <a:ext uri="{FF2B5EF4-FFF2-40B4-BE49-F238E27FC236}">
                <a16:creationId xmlns:a16="http://schemas.microsoft.com/office/drawing/2014/main" id="{F00B8DB2-948F-4DC1-84EE-0AECA723763E}"/>
              </a:ext>
              <a:ext uri="{C183D7F6-B498-43B3-948B-1728B52AA6E4}">
                <adec:decorative xmlns:adec="http://schemas.microsoft.com/office/drawing/2017/decorative" val="1"/>
              </a:ext>
            </a:extLst>
          </p:cNvPr>
          <p:cNvGrpSpPr>
            <a:grpSpLocks noChangeAspect="1"/>
          </p:cNvGrpSpPr>
          <p:nvPr/>
        </p:nvGrpSpPr>
        <p:grpSpPr bwMode="auto">
          <a:xfrm>
            <a:off x="1" y="0"/>
            <a:ext cx="795308" cy="936001"/>
            <a:chOff x="5663" y="1680"/>
            <a:chExt cx="814" cy="958"/>
          </a:xfrm>
        </p:grpSpPr>
        <p:sp>
          <p:nvSpPr>
            <p:cNvPr id="14" name="Shapes">
              <a:extLst>
                <a:ext uri="{FF2B5EF4-FFF2-40B4-BE49-F238E27FC236}">
                  <a16:creationId xmlns:a16="http://schemas.microsoft.com/office/drawing/2014/main" id="{4DCD622C-79A8-4838-BD25-FB804EFB4916}"/>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Shapes">
              <a:extLst>
                <a:ext uri="{FF2B5EF4-FFF2-40B4-BE49-F238E27FC236}">
                  <a16:creationId xmlns:a16="http://schemas.microsoft.com/office/drawing/2014/main" id="{07B76C1B-2BDC-4E81-8382-DE071831C960}"/>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6" name="Deakin Logo" descr="Deakin Logo">
            <a:extLst>
              <a:ext uri="{FF2B5EF4-FFF2-40B4-BE49-F238E27FC236}">
                <a16:creationId xmlns:a16="http://schemas.microsoft.com/office/drawing/2014/main" id="{9816D7B4-5FAE-45AF-88AA-563B340F447A}"/>
              </a:ext>
            </a:extLst>
          </p:cNvPr>
          <p:cNvGrpSpPr/>
          <p:nvPr/>
        </p:nvGrpSpPr>
        <p:grpSpPr>
          <a:xfrm>
            <a:off x="11339575" y="205549"/>
            <a:ext cx="651345" cy="652971"/>
            <a:chOff x="10928350" y="5591175"/>
            <a:chExt cx="1062560" cy="1065213"/>
          </a:xfrm>
        </p:grpSpPr>
        <p:sp>
          <p:nvSpPr>
            <p:cNvPr id="17" name="Logo">
              <a:extLst>
                <a:ext uri="{FF2B5EF4-FFF2-40B4-BE49-F238E27FC236}">
                  <a16:creationId xmlns:a16="http://schemas.microsoft.com/office/drawing/2014/main" id="{1580A4B7-79D3-4376-BF6E-9A4A31B96256}"/>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8" name="Logo">
              <a:extLst>
                <a:ext uri="{FF2B5EF4-FFF2-40B4-BE49-F238E27FC236}">
                  <a16:creationId xmlns:a16="http://schemas.microsoft.com/office/drawing/2014/main" id="{C6B1F0D1-2052-4B88-BA39-EF9BF4060560}"/>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11EA8E8B-73A4-488A-BF62-AB101C1A59C8}"/>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2" name="Date">
            <a:extLst>
              <a:ext uri="{FF2B5EF4-FFF2-40B4-BE49-F238E27FC236}">
                <a16:creationId xmlns:a16="http://schemas.microsoft.com/office/drawing/2014/main" id="{668DD898-6705-41D3-8B90-0418D1F31C10}"/>
              </a:ext>
            </a:extLst>
          </p:cNvPr>
          <p:cNvSpPr>
            <a:spLocks noGrp="1"/>
          </p:cNvSpPr>
          <p:nvPr>
            <p:ph type="dt" sz="half" idx="16"/>
          </p:nvPr>
        </p:nvSpPr>
        <p:spPr/>
        <p:txBody>
          <a:bodyPr/>
          <a:lstStyle/>
          <a:p>
            <a:endParaRPr lang="en-GB" dirty="0"/>
          </a:p>
        </p:txBody>
      </p:sp>
      <p:sp>
        <p:nvSpPr>
          <p:cNvPr id="6" name="Footer/CRICOS">
            <a:extLst>
              <a:ext uri="{FF2B5EF4-FFF2-40B4-BE49-F238E27FC236}">
                <a16:creationId xmlns:a16="http://schemas.microsoft.com/office/drawing/2014/main" id="{ACB6DA5A-E0FE-41F1-BA66-D32BB97D2EFB}"/>
              </a:ext>
            </a:extLst>
          </p:cNvPr>
          <p:cNvSpPr>
            <a:spLocks noGrp="1"/>
          </p:cNvSpPr>
          <p:nvPr>
            <p:ph type="ftr" sz="quarter" idx="17"/>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1089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Two Box 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bg1"/>
                </a:solidFill>
              </a:defRPr>
            </a:lvl1pPr>
          </a:lstStyle>
          <a:p>
            <a:r>
              <a:rPr lang="en-US" dirty="0"/>
              <a:t>Click to add title</a:t>
            </a:r>
            <a:endParaRPr lang="en-GB" dirty="0"/>
          </a:p>
        </p:txBody>
      </p:sp>
      <p:sp>
        <p:nvSpPr>
          <p:cNvPr id="8" name="Body copy column 1"/>
          <p:cNvSpPr>
            <a:spLocks noGrp="1"/>
          </p:cNvSpPr>
          <p:nvPr>
            <p:ph type="body" sz="quarter" idx="13" hasCustomPrompt="1"/>
          </p:nvPr>
        </p:nvSpPr>
        <p:spPr>
          <a:xfrm>
            <a:off x="434975" y="1866899"/>
            <a:ext cx="4060825"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Body copy column 2">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4820285" y="1866899"/>
            <a:ext cx="3949027" cy="4310063"/>
          </a:xfrm>
        </p:spPr>
        <p:txBody>
          <a:bodyPr/>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0" name="Slide Number">
            <a:extLst>
              <a:ext uri="{FF2B5EF4-FFF2-40B4-BE49-F238E27FC236}">
                <a16:creationId xmlns:a16="http://schemas.microsoft.com/office/drawing/2014/main" id="{1BA99C76-0C76-4654-AD42-DCB737551010}"/>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317BC098-4556-4069-AE2A-8802EC57442D}"/>
              </a:ext>
            </a:extLst>
          </p:cNvPr>
          <p:cNvSpPr>
            <a:spLocks noGrp="1"/>
          </p:cNvSpPr>
          <p:nvPr>
            <p:ph type="dt" sz="half" idx="15"/>
          </p:nvPr>
        </p:nvSpPr>
        <p:spPr/>
        <p:txBody>
          <a:bodyPr/>
          <a:lstStyle/>
          <a:p>
            <a:endParaRPr lang="en-GB" dirty="0"/>
          </a:p>
        </p:txBody>
      </p:sp>
      <p:sp>
        <p:nvSpPr>
          <p:cNvPr id="7" name="Footer/CRICOS">
            <a:extLst>
              <a:ext uri="{FF2B5EF4-FFF2-40B4-BE49-F238E27FC236}">
                <a16:creationId xmlns:a16="http://schemas.microsoft.com/office/drawing/2014/main" id="{67A68404-3E7D-48B1-8986-F4AEF198D891}"/>
              </a:ext>
            </a:extLst>
          </p:cNvPr>
          <p:cNvSpPr>
            <a:spLocks noGrp="1"/>
          </p:cNvSpPr>
          <p:nvPr>
            <p:ph type="ftr" sz="quarter" idx="16"/>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949611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 Two Box B">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D3B94899-37AF-48A7-AE2C-09E2882C58CE}"/>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a:extLst>
              <a:ext uri="{FF2B5EF4-FFF2-40B4-BE49-F238E27FC236}">
                <a16:creationId xmlns:a16="http://schemas.microsoft.com/office/drawing/2014/main" id="{D0BD0370-B81A-498F-8FF9-BB4AFFB6644F}"/>
              </a:ext>
            </a:extLst>
          </p:cNvPr>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8" name="Body copy column 1"/>
          <p:cNvSpPr>
            <a:spLocks noGrp="1"/>
          </p:cNvSpPr>
          <p:nvPr>
            <p:ph type="body" sz="quarter" idx="13" hasCustomPrompt="1"/>
          </p:nvPr>
        </p:nvSpPr>
        <p:spPr>
          <a:xfrm>
            <a:off x="805814" y="1935480"/>
            <a:ext cx="4650105" cy="2788920"/>
          </a:xfrm>
          <a:prstGeom prst="roundRect">
            <a:avLst>
              <a:gd name="adj" fmla="val 4645"/>
            </a:avLst>
          </a:prstGeom>
          <a:ln w="19050">
            <a:solidFill>
              <a:schemeClr val="accent1"/>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Body copy column 2">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5826888" y="1935480"/>
            <a:ext cx="4658232" cy="2788920"/>
          </a:xfrm>
          <a:prstGeom prst="roundRect">
            <a:avLst>
              <a:gd name="adj" fmla="val 4645"/>
            </a:avLst>
          </a:prstGeom>
          <a:ln w="19050">
            <a:solidFill>
              <a:schemeClr val="accent1"/>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solidFill>
                  <a:schemeClr val="tx1"/>
                </a:solidFill>
              </a:defRPr>
            </a:lvl2pPr>
            <a:lvl3pPr marL="0" indent="0">
              <a:buNone/>
              <a:defRPr sz="1600">
                <a:solidFill>
                  <a:schemeClr val="tx1"/>
                </a:solidFill>
              </a:defRPr>
            </a:lvl3pPr>
            <a:lvl4pPr marL="0" indent="0">
              <a:buNone/>
              <a:defRPr sz="1600">
                <a:solidFill>
                  <a:schemeClr val="tx1"/>
                </a:solidFill>
              </a:defRPr>
            </a:lvl4pPr>
            <a:lvl5pPr marL="0" indent="0">
              <a:buNone/>
              <a:defRPr sz="1600">
                <a:solidFill>
                  <a:schemeClr val="tx1"/>
                </a:solidFill>
              </a:defRPr>
            </a:lvl5pPr>
            <a:lvl6pPr marL="0" indent="0">
              <a:buNone/>
              <a:defRPr sz="1600">
                <a:solidFill>
                  <a:schemeClr val="tx1"/>
                </a:solidFill>
              </a:defRPr>
            </a:lvl6pPr>
            <a:lvl7pPr marL="0" indent="0">
              <a:buNone/>
              <a:defRPr sz="1600">
                <a:solidFill>
                  <a:schemeClr val="tx1"/>
                </a:solidFill>
              </a:defRPr>
            </a:lvl7pPr>
            <a:lvl8pPr marL="0" indent="0">
              <a:buNone/>
              <a:defRPr sz="1600">
                <a:solidFill>
                  <a:schemeClr val="tx1"/>
                </a:solidFill>
              </a:defRPr>
            </a:lvl8pPr>
            <a:lvl9pPr marL="0" indent="0">
              <a:buNone/>
              <a:defRPr sz="1600">
                <a:solidFill>
                  <a:schemeClr val="tx1"/>
                </a:solidFill>
              </a:defRPr>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grpSp>
        <p:nvGrpSpPr>
          <p:cNvPr id="18" name="Header Graphic">
            <a:extLst>
              <a:ext uri="{FF2B5EF4-FFF2-40B4-BE49-F238E27FC236}">
                <a16:creationId xmlns:a16="http://schemas.microsoft.com/office/drawing/2014/main" id="{B054B0B7-16AA-4C05-8CB5-7D7DB0462502}"/>
              </a:ext>
              <a:ext uri="{C183D7F6-B498-43B3-948B-1728B52AA6E4}">
                <adec:decorative xmlns:adec="http://schemas.microsoft.com/office/drawing/2017/decorative" val="1"/>
              </a:ext>
            </a:extLst>
          </p:cNvPr>
          <p:cNvGrpSpPr>
            <a:grpSpLocks noChangeAspect="1"/>
          </p:cNvGrpSpPr>
          <p:nvPr/>
        </p:nvGrpSpPr>
        <p:grpSpPr bwMode="auto">
          <a:xfrm>
            <a:off x="1" y="0"/>
            <a:ext cx="795308" cy="936001"/>
            <a:chOff x="5663" y="1680"/>
            <a:chExt cx="814" cy="958"/>
          </a:xfrm>
        </p:grpSpPr>
        <p:sp>
          <p:nvSpPr>
            <p:cNvPr id="19" name="Shapes">
              <a:extLst>
                <a:ext uri="{FF2B5EF4-FFF2-40B4-BE49-F238E27FC236}">
                  <a16:creationId xmlns:a16="http://schemas.microsoft.com/office/drawing/2014/main" id="{B0E29BF7-4DBA-49B0-AE03-A13AA83EF3F8}"/>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Shapes">
              <a:extLst>
                <a:ext uri="{FF2B5EF4-FFF2-40B4-BE49-F238E27FC236}">
                  <a16:creationId xmlns:a16="http://schemas.microsoft.com/office/drawing/2014/main" id="{5B511E35-3690-4F90-97F0-5A671EC9CA8A}"/>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5" name="Deakin Logo" descr="Deakin Logo">
            <a:extLst>
              <a:ext uri="{FF2B5EF4-FFF2-40B4-BE49-F238E27FC236}">
                <a16:creationId xmlns:a16="http://schemas.microsoft.com/office/drawing/2014/main" id="{C666271D-B73E-40D3-A740-D4D097B57494}"/>
              </a:ext>
            </a:extLst>
          </p:cNvPr>
          <p:cNvGrpSpPr/>
          <p:nvPr/>
        </p:nvGrpSpPr>
        <p:grpSpPr>
          <a:xfrm>
            <a:off x="11339575" y="205549"/>
            <a:ext cx="651345" cy="652971"/>
            <a:chOff x="10928350" y="5591175"/>
            <a:chExt cx="1062560" cy="1065213"/>
          </a:xfrm>
        </p:grpSpPr>
        <p:sp>
          <p:nvSpPr>
            <p:cNvPr id="16" name="Logo">
              <a:extLst>
                <a:ext uri="{FF2B5EF4-FFF2-40B4-BE49-F238E27FC236}">
                  <a16:creationId xmlns:a16="http://schemas.microsoft.com/office/drawing/2014/main" id="{55E94B75-2BD5-4239-B4A6-E43603B017CE}"/>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7" name="Logo">
              <a:extLst>
                <a:ext uri="{FF2B5EF4-FFF2-40B4-BE49-F238E27FC236}">
                  <a16:creationId xmlns:a16="http://schemas.microsoft.com/office/drawing/2014/main" id="{AB17E02E-3CF7-4695-AEEB-CD10F984E964}"/>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A61F40BF-036E-4B47-9EA2-B3AC85A1DEF0}"/>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2" name="Date">
            <a:extLst>
              <a:ext uri="{FF2B5EF4-FFF2-40B4-BE49-F238E27FC236}">
                <a16:creationId xmlns:a16="http://schemas.microsoft.com/office/drawing/2014/main" id="{CDCFCFFB-D6E8-4273-9F98-40AFB102AA39}"/>
              </a:ext>
            </a:extLst>
          </p:cNvPr>
          <p:cNvSpPr>
            <a:spLocks noGrp="1"/>
          </p:cNvSpPr>
          <p:nvPr>
            <p:ph type="dt" sz="half" idx="15"/>
          </p:nvPr>
        </p:nvSpPr>
        <p:spPr/>
        <p:txBody>
          <a:bodyPr/>
          <a:lstStyle/>
          <a:p>
            <a:endParaRPr lang="en-GB" dirty="0"/>
          </a:p>
        </p:txBody>
      </p:sp>
      <p:sp>
        <p:nvSpPr>
          <p:cNvPr id="6" name="Footer/CRICOS">
            <a:extLst>
              <a:ext uri="{FF2B5EF4-FFF2-40B4-BE49-F238E27FC236}">
                <a16:creationId xmlns:a16="http://schemas.microsoft.com/office/drawing/2014/main" id="{BF7FE968-D3D0-451D-80D3-77D7AFE37A4D}"/>
              </a:ext>
            </a:extLst>
          </p:cNvPr>
          <p:cNvSpPr>
            <a:spLocks noGrp="1"/>
          </p:cNvSpPr>
          <p:nvPr>
            <p:ph type="ftr" sz="quarter" idx="16"/>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577718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ull-out Tex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20" name="Pull-out body copy text" descr="Pull-Out Quote Shape">
            <a:extLst>
              <a:ext uri="{FF2B5EF4-FFF2-40B4-BE49-F238E27FC236}">
                <a16:creationId xmlns:a16="http://schemas.microsoft.com/office/drawing/2014/main" id="{B7538734-08FE-4AEA-8C4B-1B9FD40865F2}"/>
              </a:ext>
            </a:extLst>
          </p:cNvPr>
          <p:cNvSpPr>
            <a:spLocks noGrp="1"/>
          </p:cNvSpPr>
          <p:nvPr>
            <p:ph type="body" sz="quarter" idx="14" hasCustomPrompt="1"/>
          </p:nvPr>
        </p:nvSpPr>
        <p:spPr>
          <a:xfrm>
            <a:off x="7172323" y="1276415"/>
            <a:ext cx="4744800" cy="4744800"/>
          </a:xfrm>
          <a:custGeom>
            <a:avLst/>
            <a:gdLst>
              <a:gd name="connsiteX0" fmla="*/ 2372400 w 4744800"/>
              <a:gd name="connsiteY0" fmla="*/ 0 h 4744800"/>
              <a:gd name="connsiteX1" fmla="*/ 4744800 w 4744800"/>
              <a:gd name="connsiteY1" fmla="*/ 2372400 h 4744800"/>
              <a:gd name="connsiteX2" fmla="*/ 2372400 w 4744800"/>
              <a:gd name="connsiteY2" fmla="*/ 4744800 h 4744800"/>
              <a:gd name="connsiteX3" fmla="*/ 0 w 4744800"/>
              <a:gd name="connsiteY3" fmla="*/ 2372400 h 4744800"/>
              <a:gd name="connsiteX4" fmla="*/ 2372400 w 4744800"/>
              <a:gd name="connsiteY4" fmla="*/ 0 h 474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800" h="4744800">
                <a:moveTo>
                  <a:pt x="2372400" y="0"/>
                </a:moveTo>
                <a:cubicBezTo>
                  <a:pt x="3682640" y="0"/>
                  <a:pt x="4744800" y="1062160"/>
                  <a:pt x="4744800" y="2372400"/>
                </a:cubicBezTo>
                <a:cubicBezTo>
                  <a:pt x="4744800" y="3682640"/>
                  <a:pt x="3682640" y="4744800"/>
                  <a:pt x="2372400" y="4744800"/>
                </a:cubicBezTo>
                <a:cubicBezTo>
                  <a:pt x="1062160" y="4744800"/>
                  <a:pt x="0" y="3682640"/>
                  <a:pt x="0" y="2372400"/>
                </a:cubicBezTo>
                <a:cubicBezTo>
                  <a:pt x="0" y="1062160"/>
                  <a:pt x="1062160" y="0"/>
                  <a:pt x="2372400" y="0"/>
                </a:cubicBezTo>
                <a:close/>
              </a:path>
            </a:pathLst>
          </a:custGeom>
          <a:solidFill>
            <a:schemeClr val="accent1"/>
          </a:solidFill>
        </p:spPr>
        <p:txBody>
          <a:bodyPr wrap="square" lIns="108000" tIns="144000" rIns="108000" bIns="144000" anchor="ctr">
            <a:noAutofit/>
          </a:bodyPr>
          <a:lstStyle>
            <a:lvl1pPr algn="ctr">
              <a:spcBef>
                <a:spcPts val="0"/>
              </a:spcBef>
              <a:spcAft>
                <a:spcPts val="0"/>
              </a:spcAft>
              <a:defRPr sz="3000" b="1">
                <a:solidFill>
                  <a:schemeClr val="bg1"/>
                </a:solidFill>
              </a:defRPr>
            </a:lvl1pPr>
            <a:lvl2pPr algn="ctr">
              <a:defRPr sz="2400">
                <a:solidFill>
                  <a:schemeClr val="bg1"/>
                </a:solidFill>
                <a:latin typeface="Calibri Light" panose="020F0302020204030204" pitchFamily="34" charset="0"/>
                <a:cs typeface="Calibri Light" panose="020F0302020204030204" pitchFamily="34" charset="0"/>
              </a:defRPr>
            </a:lvl2pPr>
            <a:lvl3pPr marL="0" indent="0" algn="ctr">
              <a:buNone/>
              <a:defRPr sz="2400">
                <a:solidFill>
                  <a:schemeClr val="bg1"/>
                </a:solidFill>
                <a:latin typeface="Calibri Light" panose="020F0302020204030204" pitchFamily="34" charset="0"/>
                <a:cs typeface="Calibri Light" panose="020F0302020204030204" pitchFamily="34" charset="0"/>
              </a:defRPr>
            </a:lvl3pPr>
            <a:lvl4pPr marL="0" indent="0" algn="ctr">
              <a:buNone/>
              <a:defRPr sz="2400">
                <a:solidFill>
                  <a:schemeClr val="bg1"/>
                </a:solidFill>
                <a:latin typeface="Calibri Light" panose="020F0302020204030204" pitchFamily="34" charset="0"/>
                <a:cs typeface="Calibri Light" panose="020F0302020204030204" pitchFamily="34" charset="0"/>
              </a:defRPr>
            </a:lvl4pPr>
            <a:lvl5pPr marL="0" algn="ctr">
              <a:defRPr sz="2400">
                <a:solidFill>
                  <a:schemeClr val="bg1"/>
                </a:solidFill>
                <a:latin typeface="Calibri Light" panose="020F0302020204030204" pitchFamily="34" charset="0"/>
                <a:cs typeface="Calibri Light" panose="020F0302020204030204" pitchFamily="34" charset="0"/>
              </a:defRPr>
            </a:lvl5pPr>
            <a:lvl6pPr algn="ctr">
              <a:defRPr sz="2400">
                <a:solidFill>
                  <a:schemeClr val="bg1"/>
                </a:solidFill>
                <a:latin typeface="Calibri Light" panose="020F0302020204030204" pitchFamily="34" charset="0"/>
                <a:cs typeface="Calibri Light" panose="020F0302020204030204" pitchFamily="34" charset="0"/>
              </a:defRPr>
            </a:lvl6pPr>
            <a:lvl7pPr algn="ctr">
              <a:defRPr sz="2400">
                <a:solidFill>
                  <a:schemeClr val="bg1"/>
                </a:solidFill>
                <a:latin typeface="Calibri Light" panose="020F0302020204030204" pitchFamily="34" charset="0"/>
                <a:cs typeface="Calibri Light" panose="020F0302020204030204" pitchFamily="34" charset="0"/>
              </a:defRPr>
            </a:lvl7pPr>
            <a:lvl8pPr algn="ctr">
              <a:defRPr sz="2400">
                <a:solidFill>
                  <a:schemeClr val="bg1"/>
                </a:solidFill>
                <a:latin typeface="Calibri Light" panose="020F0302020204030204" pitchFamily="34" charset="0"/>
                <a:cs typeface="Calibri Light" panose="020F0302020204030204" pitchFamily="34" charset="0"/>
              </a:defRPr>
            </a:lvl8pPr>
            <a:lvl9pPr algn="ctr">
              <a:defRPr sz="2400">
                <a:solidFill>
                  <a:schemeClr val="bg1"/>
                </a:solidFill>
                <a:latin typeface="Calibri Light" panose="020F0302020204030204" pitchFamily="34" charset="0"/>
                <a:cs typeface="Calibri Light" panose="020F0302020204030204" pitchFamily="34" charset="0"/>
              </a:defRPr>
            </a:lvl9pPr>
          </a:lstStyle>
          <a:p>
            <a:pPr lvl="0"/>
            <a:r>
              <a:rPr lang="en-US" dirty="0"/>
              <a:t>Pull-out copy</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6" name="Picture Placeholder" descr="Image Placeholder">
            <a:extLst>
              <a:ext uri="{FF2B5EF4-FFF2-40B4-BE49-F238E27FC236}">
                <a16:creationId xmlns:a16="http://schemas.microsoft.com/office/drawing/2014/main" id="{0FCE13B1-D79A-444F-B333-38B89203CDC6}"/>
              </a:ext>
            </a:extLst>
          </p:cNvPr>
          <p:cNvSpPr>
            <a:spLocks noGrp="1"/>
          </p:cNvSpPr>
          <p:nvPr>
            <p:ph type="pic" sz="quarter" idx="13" hasCustomPrompt="1"/>
          </p:nvPr>
        </p:nvSpPr>
        <p:spPr>
          <a:xfrm>
            <a:off x="0" y="1168527"/>
            <a:ext cx="6914081" cy="5040000"/>
          </a:xfrm>
          <a:custGeom>
            <a:avLst/>
            <a:gdLst>
              <a:gd name="connsiteX0" fmla="*/ 0 w 6914081"/>
              <a:gd name="connsiteY0" fmla="*/ 0 h 5040000"/>
              <a:gd name="connsiteX1" fmla="*/ 1718132 w 6914081"/>
              <a:gd name="connsiteY1" fmla="*/ 0 h 5040000"/>
              <a:gd name="connsiteX2" fmla="*/ 1849535 w 6914081"/>
              <a:gd name="connsiteY2" fmla="*/ 0 h 5040000"/>
              <a:gd name="connsiteX3" fmla="*/ 1961211 w 6914081"/>
              <a:gd name="connsiteY3" fmla="*/ 0 h 5040000"/>
              <a:gd name="connsiteX4" fmla="*/ 4393721 w 6914081"/>
              <a:gd name="connsiteY4" fmla="*/ 0 h 5040000"/>
              <a:gd name="connsiteX5" fmla="*/ 6914081 w 6914081"/>
              <a:gd name="connsiteY5" fmla="*/ 2520000 h 5040000"/>
              <a:gd name="connsiteX6" fmla="*/ 4393721 w 6914081"/>
              <a:gd name="connsiteY6" fmla="*/ 5040000 h 5040000"/>
              <a:gd name="connsiteX7" fmla="*/ 1859227 w 6914081"/>
              <a:gd name="connsiteY7" fmla="*/ 5040000 h 5040000"/>
              <a:gd name="connsiteX8" fmla="*/ 1849535 w 6914081"/>
              <a:gd name="connsiteY8" fmla="*/ 5040000 h 5040000"/>
              <a:gd name="connsiteX9" fmla="*/ 1799784 w 6914081"/>
              <a:gd name="connsiteY9" fmla="*/ 5040000 h 5040000"/>
              <a:gd name="connsiteX10" fmla="*/ 1718132 w 6914081"/>
              <a:gd name="connsiteY10" fmla="*/ 5040000 h 5040000"/>
              <a:gd name="connsiteX11" fmla="*/ 0 w 6914081"/>
              <a:gd name="connsiteY11" fmla="*/ 504000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81" h="5040000">
                <a:moveTo>
                  <a:pt x="0" y="0"/>
                </a:moveTo>
                <a:lnTo>
                  <a:pt x="1718132" y="0"/>
                </a:lnTo>
                <a:lnTo>
                  <a:pt x="1849535" y="0"/>
                </a:lnTo>
                <a:lnTo>
                  <a:pt x="1961211" y="0"/>
                </a:lnTo>
                <a:cubicBezTo>
                  <a:pt x="4393721" y="0"/>
                  <a:pt x="4393721" y="0"/>
                  <a:pt x="4393721" y="0"/>
                </a:cubicBezTo>
                <a:cubicBezTo>
                  <a:pt x="5785141" y="0"/>
                  <a:pt x="6914081" y="1128780"/>
                  <a:pt x="6914081" y="2520000"/>
                </a:cubicBezTo>
                <a:cubicBezTo>
                  <a:pt x="6914081" y="3911221"/>
                  <a:pt x="5785141" y="5040000"/>
                  <a:pt x="4393721" y="5040000"/>
                </a:cubicBezTo>
                <a:cubicBezTo>
                  <a:pt x="2721478" y="5040000"/>
                  <a:pt x="2094386" y="5040000"/>
                  <a:pt x="1859227" y="5040000"/>
                </a:cubicBezTo>
                <a:lnTo>
                  <a:pt x="1849535" y="5040000"/>
                </a:lnTo>
                <a:lnTo>
                  <a:pt x="1799784" y="5040000"/>
                </a:lnTo>
                <a:cubicBezTo>
                  <a:pt x="1718132" y="5040000"/>
                  <a:pt x="1718132" y="5040000"/>
                  <a:pt x="1718132" y="5040000"/>
                </a:cubicBezTo>
                <a:lnTo>
                  <a:pt x="0" y="5040000"/>
                </a:ln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grpSp>
        <p:nvGrpSpPr>
          <p:cNvPr id="7" name="Deakin Logo" descr="Deakin Logo">
            <a:extLst>
              <a:ext uri="{FF2B5EF4-FFF2-40B4-BE49-F238E27FC236}">
                <a16:creationId xmlns:a16="http://schemas.microsoft.com/office/drawing/2014/main" id="{C6C220E7-CF4D-42E3-BD00-DA74E54897BF}"/>
              </a:ext>
            </a:extLst>
          </p:cNvPr>
          <p:cNvGrpSpPr/>
          <p:nvPr/>
        </p:nvGrpSpPr>
        <p:grpSpPr>
          <a:xfrm>
            <a:off x="10928350" y="5589545"/>
            <a:ext cx="1062566" cy="1065213"/>
            <a:chOff x="10928350" y="5591175"/>
            <a:chExt cx="1062566" cy="1065213"/>
          </a:xfrm>
        </p:grpSpPr>
        <p:sp>
          <p:nvSpPr>
            <p:cNvPr id="8" name="Logo">
              <a:extLst>
                <a:ext uri="{FF2B5EF4-FFF2-40B4-BE49-F238E27FC236}">
                  <a16:creationId xmlns:a16="http://schemas.microsoft.com/office/drawing/2014/main" id="{5993699A-7443-40CA-9240-B436BDA493CB}"/>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Logo">
              <a:extLst>
                <a:ext uri="{FF2B5EF4-FFF2-40B4-BE49-F238E27FC236}">
                  <a16:creationId xmlns:a16="http://schemas.microsoft.com/office/drawing/2014/main" id="{5CFBE4F2-3A6B-4A6A-B942-FE41CF7D718A}"/>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1" name="Slide Number">
            <a:extLst>
              <a:ext uri="{FF2B5EF4-FFF2-40B4-BE49-F238E27FC236}">
                <a16:creationId xmlns:a16="http://schemas.microsoft.com/office/drawing/2014/main" id="{6894CA7D-4B1E-4994-B85C-62F364F0E88F}"/>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3C37E72A-40F5-4D33-B9FA-59AF132E4CEE}"/>
              </a:ext>
            </a:extLst>
          </p:cNvPr>
          <p:cNvSpPr>
            <a:spLocks noGrp="1"/>
          </p:cNvSpPr>
          <p:nvPr>
            <p:ph type="dt" sz="half" idx="15"/>
          </p:nvPr>
        </p:nvSpPr>
        <p:spPr/>
        <p:txBody>
          <a:bodyPr/>
          <a:lstStyle/>
          <a:p>
            <a:endParaRPr lang="en-GB" dirty="0"/>
          </a:p>
        </p:txBody>
      </p:sp>
      <p:sp>
        <p:nvSpPr>
          <p:cNvPr id="10" name="Footer/CRICOS">
            <a:extLst>
              <a:ext uri="{FF2B5EF4-FFF2-40B4-BE49-F238E27FC236}">
                <a16:creationId xmlns:a16="http://schemas.microsoft.com/office/drawing/2014/main" id="{1849B2CF-B578-4DF6-A7E8-8B3C65C202FD}"/>
              </a:ext>
            </a:extLst>
          </p:cNvPr>
          <p:cNvSpPr>
            <a:spLocks noGrp="1"/>
          </p:cNvSpPr>
          <p:nvPr>
            <p:ph type="ftr" sz="quarter" idx="16"/>
          </p:nvPr>
        </p:nvSpPr>
        <p:spPr/>
        <p:txBody>
          <a:bodyPr/>
          <a:lstStyle/>
          <a:p>
            <a:r>
              <a:rPr lang="en-AU"/>
              <a:t>Deakin University CRICOS Provider Code: 00113B</a:t>
            </a:r>
            <a:endParaRPr lang="en-GB"/>
          </a:p>
        </p:txBody>
      </p:sp>
      <p:sp>
        <p:nvSpPr>
          <p:cNvPr id="12" name="Rectangle 11">
            <a:extLst>
              <a:ext uri="{FF2B5EF4-FFF2-40B4-BE49-F238E27FC236}">
                <a16:creationId xmlns:a16="http://schemas.microsoft.com/office/drawing/2014/main" id="{183F882A-9F67-4CB4-AAFF-3D425DBAE327}"/>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194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10" name="Body copy text">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18" name="Pull-out body copy text" descr="Pull-Out Quote Shape">
            <a:extLst>
              <a:ext uri="{FF2B5EF4-FFF2-40B4-BE49-F238E27FC236}">
                <a16:creationId xmlns:a16="http://schemas.microsoft.com/office/drawing/2014/main" id="{A16D5FAB-27FB-4A02-AF32-8E7F184C40EC}"/>
              </a:ext>
            </a:extLst>
          </p:cNvPr>
          <p:cNvSpPr>
            <a:spLocks noGrp="1"/>
          </p:cNvSpPr>
          <p:nvPr>
            <p:ph type="body" sz="quarter" idx="14" hasCustomPrompt="1"/>
          </p:nvPr>
        </p:nvSpPr>
        <p:spPr>
          <a:xfrm>
            <a:off x="6989777" y="1260602"/>
            <a:ext cx="5202223" cy="3996000"/>
          </a:xfrm>
          <a:custGeom>
            <a:avLst/>
            <a:gdLst>
              <a:gd name="connsiteX0" fmla="*/ 2001099 w 5202223"/>
              <a:gd name="connsiteY0" fmla="*/ 0 h 3996000"/>
              <a:gd name="connsiteX1" fmla="*/ 5202223 w 5202223"/>
              <a:gd name="connsiteY1" fmla="*/ 0 h 3996000"/>
              <a:gd name="connsiteX2" fmla="*/ 5202223 w 5202223"/>
              <a:gd name="connsiteY2" fmla="*/ 3996000 h 3996000"/>
              <a:gd name="connsiteX3" fmla="*/ 2001099 w 5202223"/>
              <a:gd name="connsiteY3" fmla="*/ 3996000 h 3996000"/>
              <a:gd name="connsiteX4" fmla="*/ 0 w 5202223"/>
              <a:gd name="connsiteY4" fmla="*/ 1996418 h 3996000"/>
              <a:gd name="connsiteX5" fmla="*/ 2001099 w 5202223"/>
              <a:gd name="connsiteY5" fmla="*/ 0 h 39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223" h="3996000">
                <a:moveTo>
                  <a:pt x="2001099" y="0"/>
                </a:moveTo>
                <a:cubicBezTo>
                  <a:pt x="2001099" y="0"/>
                  <a:pt x="2001099" y="0"/>
                  <a:pt x="5202223" y="0"/>
                </a:cubicBezTo>
                <a:lnTo>
                  <a:pt x="5202223" y="3996000"/>
                </a:lnTo>
                <a:cubicBezTo>
                  <a:pt x="5202223" y="3996000"/>
                  <a:pt x="5202223" y="3996000"/>
                  <a:pt x="2001099" y="3996000"/>
                </a:cubicBezTo>
                <a:cubicBezTo>
                  <a:pt x="896062" y="3996000"/>
                  <a:pt x="0" y="3100618"/>
                  <a:pt x="0" y="1996418"/>
                </a:cubicBezTo>
                <a:cubicBezTo>
                  <a:pt x="0" y="892219"/>
                  <a:pt x="896062" y="0"/>
                  <a:pt x="2001099" y="0"/>
                </a:cubicBezTo>
                <a:close/>
              </a:path>
            </a:pathLst>
          </a:custGeom>
          <a:solidFill>
            <a:schemeClr val="accent1"/>
          </a:solidFill>
        </p:spPr>
        <p:txBody>
          <a:bodyPr wrap="square" lIns="1224000" tIns="108000" rIns="144000" bIns="108000" anchor="ctr">
            <a:noAutofit/>
          </a:bodyPr>
          <a:lstStyle>
            <a:lvl1pPr marL="90000" indent="-90000">
              <a:lnSpc>
                <a:spcPct val="100000"/>
              </a:lnSpc>
              <a:spcBef>
                <a:spcPts val="0"/>
              </a:spcBef>
              <a:spcAft>
                <a:spcPts val="0"/>
              </a:spcAft>
              <a:buFont typeface="Calibri" panose="020F0502020204030204" pitchFamily="34" charset="0"/>
              <a:buChar char="‘"/>
              <a:defRPr sz="2800">
                <a:solidFill>
                  <a:schemeClr val="bg1"/>
                </a:solidFill>
                <a:latin typeface="Calibri Light" panose="020F0302020204030204" pitchFamily="34" charset="0"/>
                <a:cs typeface="Calibri Light" panose="020F0302020204030204" pitchFamily="34" charset="0"/>
              </a:defRPr>
            </a:lvl1pPr>
            <a:lvl2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2pPr>
            <a:lvl3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3pPr>
            <a:lvl4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4pPr>
            <a:lvl5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5pPr>
            <a:lvl6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6pPr>
            <a:lvl7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7pPr>
            <a:lvl8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8pPr>
            <a:lvl9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9pPr>
          </a:lstStyle>
          <a:p>
            <a:pPr lvl="0"/>
            <a:r>
              <a:rPr lang="en-US" dirty="0"/>
              <a:t>Pull-out quote</a:t>
            </a:r>
          </a:p>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grpSp>
        <p:nvGrpSpPr>
          <p:cNvPr id="7" name="Deakin Logo" descr="Deakin Logo">
            <a:extLst>
              <a:ext uri="{FF2B5EF4-FFF2-40B4-BE49-F238E27FC236}">
                <a16:creationId xmlns:a16="http://schemas.microsoft.com/office/drawing/2014/main" id="{84956DFD-7DE9-4BDA-81D6-710A98B0D144}"/>
              </a:ext>
            </a:extLst>
          </p:cNvPr>
          <p:cNvGrpSpPr/>
          <p:nvPr/>
        </p:nvGrpSpPr>
        <p:grpSpPr>
          <a:xfrm>
            <a:off x="10928350" y="5589545"/>
            <a:ext cx="1062566" cy="1065213"/>
            <a:chOff x="10928350" y="5591175"/>
            <a:chExt cx="1062566" cy="1065213"/>
          </a:xfrm>
        </p:grpSpPr>
        <p:sp>
          <p:nvSpPr>
            <p:cNvPr id="8" name="Logo">
              <a:extLst>
                <a:ext uri="{FF2B5EF4-FFF2-40B4-BE49-F238E27FC236}">
                  <a16:creationId xmlns:a16="http://schemas.microsoft.com/office/drawing/2014/main" id="{96B380C3-4B95-4998-A67E-BC6FF1DD8F47}"/>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Logo">
              <a:extLst>
                <a:ext uri="{FF2B5EF4-FFF2-40B4-BE49-F238E27FC236}">
                  <a16:creationId xmlns:a16="http://schemas.microsoft.com/office/drawing/2014/main" id="{D3D7AE1B-77BB-4791-B363-9BA8F794539E}"/>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2" name="Slide Number">
            <a:extLst>
              <a:ext uri="{FF2B5EF4-FFF2-40B4-BE49-F238E27FC236}">
                <a16:creationId xmlns:a16="http://schemas.microsoft.com/office/drawing/2014/main" id="{E83D80CB-1664-47A2-9E0A-26A6500FF52F}"/>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F438E47C-6FDB-4220-982B-B2ACB1ED3D66}"/>
              </a:ext>
            </a:extLst>
          </p:cNvPr>
          <p:cNvSpPr>
            <a:spLocks noGrp="1"/>
          </p:cNvSpPr>
          <p:nvPr>
            <p:ph type="dt" sz="half" idx="15"/>
          </p:nvPr>
        </p:nvSpPr>
        <p:spPr/>
        <p:txBody>
          <a:bodyPr/>
          <a:lstStyle/>
          <a:p>
            <a:endParaRPr lang="en-GB" dirty="0"/>
          </a:p>
        </p:txBody>
      </p:sp>
      <p:sp>
        <p:nvSpPr>
          <p:cNvPr id="11" name="Footer/CRICOS">
            <a:extLst>
              <a:ext uri="{FF2B5EF4-FFF2-40B4-BE49-F238E27FC236}">
                <a16:creationId xmlns:a16="http://schemas.microsoft.com/office/drawing/2014/main" id="{2D18EEAB-EE46-4E0A-B241-73E1C48BC92F}"/>
              </a:ext>
            </a:extLst>
          </p:cNvPr>
          <p:cNvSpPr>
            <a:spLocks noGrp="1"/>
          </p:cNvSpPr>
          <p:nvPr>
            <p:ph type="ftr" sz="quarter" idx="16"/>
          </p:nvPr>
        </p:nvSpPr>
        <p:spPr/>
        <p:txBody>
          <a:bodyPr/>
          <a:lstStyle/>
          <a:p>
            <a:r>
              <a:rPr lang="en-AU"/>
              <a:t>Deakin University CRICOS Provider Code: 00113B</a:t>
            </a:r>
            <a:endParaRPr lang="en-GB"/>
          </a:p>
        </p:txBody>
      </p:sp>
      <p:sp>
        <p:nvSpPr>
          <p:cNvPr id="13" name="Rectangle 12">
            <a:extLst>
              <a:ext uri="{FF2B5EF4-FFF2-40B4-BE49-F238E27FC236}">
                <a16:creationId xmlns:a16="http://schemas.microsoft.com/office/drawing/2014/main" id="{62D82440-2F89-48CB-90EF-A1C2E4A78F0D}"/>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8988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2CEB971-B798-4E1A-A628-0E968097306A}"/>
              </a:ext>
            </a:extLst>
          </p:cNvPr>
          <p:cNvSpPr>
            <a:spLocks noGrp="1"/>
          </p:cNvSpPr>
          <p:nvPr>
            <p:ph type="title" hasCustomPrompt="1"/>
          </p:nvPr>
        </p:nvSpPr>
        <p:spPr/>
        <p:txBody>
          <a:bodyPr/>
          <a:lstStyle>
            <a:lvl1pPr>
              <a:defRPr>
                <a:solidFill>
                  <a:schemeClr val="bg1"/>
                </a:solidFill>
              </a:defRPr>
            </a:lvl1pPr>
          </a:lstStyle>
          <a:p>
            <a:r>
              <a:rPr lang="en-US" dirty="0"/>
              <a:t>Click to add title</a:t>
            </a:r>
            <a:endParaRPr lang="en-AU" dirty="0"/>
          </a:p>
        </p:txBody>
      </p:sp>
      <p:sp>
        <p:nvSpPr>
          <p:cNvPr id="8" name="Slide Number">
            <a:extLst>
              <a:ext uri="{FF2B5EF4-FFF2-40B4-BE49-F238E27FC236}">
                <a16:creationId xmlns:a16="http://schemas.microsoft.com/office/drawing/2014/main" id="{0B5317BF-1F0C-4477-9BC7-289198FC84BA}"/>
              </a:ext>
            </a:extLst>
          </p:cNvPr>
          <p:cNvSpPr>
            <a:spLocks noGrp="1"/>
          </p:cNvSpPr>
          <p:nvPr>
            <p:ph type="sldNum" sz="quarter" idx="12"/>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6D1EC72E-7ADB-4E90-A69C-3AE3255C4691}"/>
              </a:ext>
            </a:extLst>
          </p:cNvPr>
          <p:cNvSpPr>
            <a:spLocks noGrp="1"/>
          </p:cNvSpPr>
          <p:nvPr>
            <p:ph type="dt" sz="half" idx="10"/>
          </p:nvPr>
        </p:nvSpPr>
        <p:spPr/>
        <p:txBody>
          <a:bodyPr/>
          <a:lstStyle/>
          <a:p>
            <a:endParaRPr lang="en-GB" dirty="0"/>
          </a:p>
        </p:txBody>
      </p:sp>
      <p:sp>
        <p:nvSpPr>
          <p:cNvPr id="7" name="Footer/CRICOS">
            <a:extLst>
              <a:ext uri="{FF2B5EF4-FFF2-40B4-BE49-F238E27FC236}">
                <a16:creationId xmlns:a16="http://schemas.microsoft.com/office/drawing/2014/main" id="{F112DF2D-2D67-46D5-9779-19F490EB7A05}"/>
              </a:ext>
            </a:extLst>
          </p:cNvPr>
          <p:cNvSpPr>
            <a:spLocks noGrp="1"/>
          </p:cNvSpPr>
          <p:nvPr>
            <p:ph type="ftr" sz="quarter" idx="11"/>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8524944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uote B">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10" name="Body copy text">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12" name="Pull-out body copy text" descr="Pull-Out Quote Shape">
            <a:extLst>
              <a:ext uri="{FF2B5EF4-FFF2-40B4-BE49-F238E27FC236}">
                <a16:creationId xmlns:a16="http://schemas.microsoft.com/office/drawing/2014/main" id="{5E8209D8-622A-4868-9E3A-BA1344D6CF06}"/>
              </a:ext>
            </a:extLst>
          </p:cNvPr>
          <p:cNvSpPr>
            <a:spLocks noGrp="1"/>
          </p:cNvSpPr>
          <p:nvPr>
            <p:ph type="body" sz="quarter" idx="14" hasCustomPrompt="1"/>
          </p:nvPr>
        </p:nvSpPr>
        <p:spPr>
          <a:xfrm>
            <a:off x="5318502"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6438448 w 6873496"/>
              <a:gd name="connsiteY4" fmla="*/ 3453094 h 6858000"/>
              <a:gd name="connsiteX5" fmla="*/ 6438448 w 6873496"/>
              <a:gd name="connsiteY5" fmla="*/ 3491915 h 6858000"/>
              <a:gd name="connsiteX6" fmla="*/ 6415957 w 6873496"/>
              <a:gd name="connsiteY6" fmla="*/ 3491915 h 6858000"/>
              <a:gd name="connsiteX7" fmla="*/ 4465777 w 6873496"/>
              <a:gd name="connsiteY7" fmla="*/ 6858000 h 6858000"/>
              <a:gd name="connsiteX8" fmla="*/ 3977804 w 6873496"/>
              <a:gd name="connsiteY8" fmla="*/ 6858000 h 6858000"/>
              <a:gd name="connsiteX9" fmla="*/ 1947696 w 6873496"/>
              <a:gd name="connsiteY9"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3496" h="6858000">
                <a:moveTo>
                  <a:pt x="0" y="0"/>
                </a:moveTo>
                <a:lnTo>
                  <a:pt x="6873496" y="0"/>
                </a:lnTo>
                <a:lnTo>
                  <a:pt x="6873496" y="2702626"/>
                </a:lnTo>
                <a:lnTo>
                  <a:pt x="6492648" y="3359543"/>
                </a:lnTo>
                <a:lnTo>
                  <a:pt x="6438448" y="3453094"/>
                </a:lnTo>
                <a:lnTo>
                  <a:pt x="6438448" y="3491915"/>
                </a:lnTo>
                <a:lnTo>
                  <a:pt x="6415957" y="3491915"/>
                </a:lnTo>
                <a:lnTo>
                  <a:pt x="4465777" y="6858000"/>
                </a:lnTo>
                <a:lnTo>
                  <a:pt x="3977804" y="6858000"/>
                </a:lnTo>
                <a:lnTo>
                  <a:pt x="1947696" y="3359543"/>
                </a:lnTo>
                <a:close/>
              </a:path>
            </a:pathLst>
          </a:custGeom>
          <a:solidFill>
            <a:schemeClr val="accent1"/>
          </a:solidFill>
        </p:spPr>
        <p:txBody>
          <a:bodyPr wrap="square" lIns="2412000" tIns="108000" rIns="1080000" bIns="828000" anchor="ctr">
            <a:noAutofit/>
          </a:bodyPr>
          <a:lstStyle>
            <a:lvl1pPr marL="90000" indent="-90000">
              <a:lnSpc>
                <a:spcPct val="100000"/>
              </a:lnSpc>
              <a:spcBef>
                <a:spcPts val="0"/>
              </a:spcBef>
              <a:spcAft>
                <a:spcPts val="0"/>
              </a:spcAft>
              <a:buFont typeface="Calibri" panose="020F0502020204030204" pitchFamily="34" charset="0"/>
              <a:buChar char="‘"/>
              <a:defRPr sz="2400">
                <a:solidFill>
                  <a:schemeClr val="bg1"/>
                </a:solidFill>
              </a:defRPr>
            </a:lvl1pPr>
            <a:lvl2pPr marL="90000">
              <a:spcBef>
                <a:spcPts val="0"/>
              </a:spcBef>
              <a:defRPr sz="2400">
                <a:solidFill>
                  <a:schemeClr val="bg1"/>
                </a:solidFill>
              </a:defRPr>
            </a:lvl2pPr>
            <a:lvl3pPr marL="90000" indent="0">
              <a:spcBef>
                <a:spcPts val="0"/>
              </a:spcBef>
              <a:buNone/>
              <a:defRPr sz="2400">
                <a:solidFill>
                  <a:schemeClr val="bg1"/>
                </a:solidFill>
              </a:defRPr>
            </a:lvl3pPr>
            <a:lvl4pPr marL="90000" indent="0">
              <a:spcBef>
                <a:spcPts val="0"/>
              </a:spcBef>
              <a:buNone/>
              <a:defRPr sz="2400">
                <a:solidFill>
                  <a:schemeClr val="bg1"/>
                </a:solidFill>
              </a:defRPr>
            </a:lvl4pPr>
            <a:lvl5pPr marL="90000">
              <a:spcBef>
                <a:spcPts val="0"/>
              </a:spcBef>
              <a:defRPr sz="2400">
                <a:solidFill>
                  <a:schemeClr val="bg1"/>
                </a:solidFill>
              </a:defRPr>
            </a:lvl5pPr>
            <a:lvl6pPr marL="90000">
              <a:spcBef>
                <a:spcPts val="0"/>
              </a:spcBef>
              <a:defRPr sz="2400">
                <a:solidFill>
                  <a:schemeClr val="bg1"/>
                </a:solidFill>
              </a:defRPr>
            </a:lvl6pPr>
            <a:lvl7pPr marL="90000">
              <a:spcBef>
                <a:spcPts val="0"/>
              </a:spcBef>
              <a:defRPr sz="2400">
                <a:solidFill>
                  <a:schemeClr val="bg1"/>
                </a:solidFill>
              </a:defRPr>
            </a:lvl7pPr>
            <a:lvl8pPr marL="90000">
              <a:spcBef>
                <a:spcPts val="0"/>
              </a:spcBef>
              <a:defRPr sz="2400">
                <a:solidFill>
                  <a:schemeClr val="bg1"/>
                </a:solidFill>
              </a:defRPr>
            </a:lvl8pPr>
            <a:lvl9pPr marL="90000">
              <a:spcBef>
                <a:spcPts val="0"/>
              </a:spcBef>
              <a:defRPr sz="2400">
                <a:solidFill>
                  <a:schemeClr val="bg1"/>
                </a:solidFill>
              </a:defRPr>
            </a:lvl9pPr>
          </a:lstStyle>
          <a:p>
            <a:pPr lvl="0"/>
            <a:r>
              <a:rPr lang="en-US" dirty="0"/>
              <a:t>Pull-out quote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grpSp>
        <p:nvGrpSpPr>
          <p:cNvPr id="7" name="Deakin Logo" descr="Deakin Logo">
            <a:extLst>
              <a:ext uri="{FF2B5EF4-FFF2-40B4-BE49-F238E27FC236}">
                <a16:creationId xmlns:a16="http://schemas.microsoft.com/office/drawing/2014/main" id="{696DD276-2021-4E72-9004-5E975B6896C8}"/>
              </a:ext>
            </a:extLst>
          </p:cNvPr>
          <p:cNvGrpSpPr/>
          <p:nvPr/>
        </p:nvGrpSpPr>
        <p:grpSpPr>
          <a:xfrm>
            <a:off x="10928350" y="5589545"/>
            <a:ext cx="1062566" cy="1065213"/>
            <a:chOff x="10928350" y="5591175"/>
            <a:chExt cx="1062566" cy="1065213"/>
          </a:xfrm>
        </p:grpSpPr>
        <p:sp>
          <p:nvSpPr>
            <p:cNvPr id="8" name="Logo">
              <a:extLst>
                <a:ext uri="{FF2B5EF4-FFF2-40B4-BE49-F238E27FC236}">
                  <a16:creationId xmlns:a16="http://schemas.microsoft.com/office/drawing/2014/main" id="{201E62EF-F85C-4206-BFBC-4D89406A0D24}"/>
                </a:ext>
              </a:extLst>
            </p:cNvPr>
            <p:cNvSpPr txBox="1">
              <a:spLocks noChangeAspect="1"/>
            </p:cNvSpPr>
            <p:nvPr userDrawn="1"/>
          </p:nvSpPr>
          <p:spPr>
            <a:xfrm>
              <a:off x="10928916" y="5592758"/>
              <a:ext cx="1062000" cy="1062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9" name="Logo">
              <a:extLst>
                <a:ext uri="{FF2B5EF4-FFF2-40B4-BE49-F238E27FC236}">
                  <a16:creationId xmlns:a16="http://schemas.microsoft.com/office/drawing/2014/main" id="{5121C8AF-764F-4612-9902-7FC960F613BF}"/>
                </a:ext>
              </a:extLst>
            </p:cNvPr>
            <p:cNvSpPr>
              <a:spLocks noEditPoints="1"/>
            </p:cNvSpPr>
            <p:nvPr userDrawn="1"/>
          </p:nvSpPr>
          <p:spPr bwMode="auto">
            <a:xfrm>
              <a:off x="10928350" y="5591175"/>
              <a:ext cx="1062038"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 name="Slide Number">
            <a:extLst>
              <a:ext uri="{FF2B5EF4-FFF2-40B4-BE49-F238E27FC236}">
                <a16:creationId xmlns:a16="http://schemas.microsoft.com/office/drawing/2014/main" id="{4A17D06E-68F2-49BD-98A7-A0C16E41BD65}"/>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F4E0256E-6F04-4EC8-AFB8-21B09916E9B8}"/>
              </a:ext>
            </a:extLst>
          </p:cNvPr>
          <p:cNvSpPr>
            <a:spLocks noGrp="1"/>
          </p:cNvSpPr>
          <p:nvPr>
            <p:ph type="dt" sz="half" idx="15"/>
          </p:nvPr>
        </p:nvSpPr>
        <p:spPr/>
        <p:txBody>
          <a:bodyPr/>
          <a:lstStyle/>
          <a:p>
            <a:endParaRPr lang="en-GB" dirty="0"/>
          </a:p>
        </p:txBody>
      </p:sp>
      <p:sp>
        <p:nvSpPr>
          <p:cNvPr id="11" name="Footer/CRICOS">
            <a:extLst>
              <a:ext uri="{FF2B5EF4-FFF2-40B4-BE49-F238E27FC236}">
                <a16:creationId xmlns:a16="http://schemas.microsoft.com/office/drawing/2014/main" id="{5717C715-D4BC-40AB-93E2-99B78F11712B}"/>
              </a:ext>
            </a:extLst>
          </p:cNvPr>
          <p:cNvSpPr>
            <a:spLocks noGrp="1"/>
          </p:cNvSpPr>
          <p:nvPr>
            <p:ph type="ftr" sz="quarter" idx="16"/>
          </p:nvPr>
        </p:nvSpPr>
        <p:spPr/>
        <p:txBody>
          <a:bodyPr/>
          <a:lstStyle/>
          <a:p>
            <a:r>
              <a:rPr lang="en-AU"/>
              <a:t>Deakin University CRICOS Provider Code: 00113B</a:t>
            </a:r>
            <a:endParaRPr lang="en-GB"/>
          </a:p>
        </p:txBody>
      </p:sp>
      <p:sp>
        <p:nvSpPr>
          <p:cNvPr id="14" name="Rectangle 13">
            <a:extLst>
              <a:ext uri="{FF2B5EF4-FFF2-40B4-BE49-F238E27FC236}">
                <a16:creationId xmlns:a16="http://schemas.microsoft.com/office/drawing/2014/main" id="{A5DCEF37-03A8-499B-AB4E-8AD4B00D8FF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271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37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403907" y="1122363"/>
            <a:ext cx="5040000" cy="1835208"/>
          </a:xfrm>
        </p:spPr>
        <p:txBody>
          <a:bodyPr anchor="b"/>
          <a:lstStyle>
            <a:lvl1pPr algn="l">
              <a:defRPr sz="45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403908" y="3051740"/>
            <a:ext cx="5040000" cy="2206060"/>
          </a:xfrm>
        </p:spPr>
        <p:txBody>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aphics">
            <a:extLst>
              <a:ext uri="{FF2B5EF4-FFF2-40B4-BE49-F238E27FC236}">
                <a16:creationId xmlns:a16="http://schemas.microsoft.com/office/drawing/2014/main" id="{C1BCF969-F22E-4363-BD98-B53B34219A98}"/>
              </a:ext>
              <a:ext uri="{C183D7F6-B498-43B3-948B-1728B52AA6E4}">
                <adec:decorative xmlns:adec="http://schemas.microsoft.com/office/drawing/2017/decorative" val="1"/>
              </a:ext>
            </a:extLst>
          </p:cNvPr>
          <p:cNvGrpSpPr/>
          <p:nvPr/>
        </p:nvGrpSpPr>
        <p:grpSpPr>
          <a:xfrm>
            <a:off x="6875462" y="0"/>
            <a:ext cx="5316538" cy="6858000"/>
            <a:chOff x="6242051" y="0"/>
            <a:chExt cx="5316538" cy="6858000"/>
          </a:xfrm>
        </p:grpSpPr>
        <p:sp>
          <p:nvSpPr>
            <p:cNvPr id="10" name="Shape">
              <a:extLst>
                <a:ext uri="{FF2B5EF4-FFF2-40B4-BE49-F238E27FC236}">
                  <a16:creationId xmlns:a16="http://schemas.microsoft.com/office/drawing/2014/main" id="{05E60E73-F1E3-409B-9111-F5BDA2C949A4}"/>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Shape">
              <a:extLst>
                <a:ext uri="{FF2B5EF4-FFF2-40B4-BE49-F238E27FC236}">
                  <a16:creationId xmlns:a16="http://schemas.microsoft.com/office/drawing/2014/main" id="{5E1EC7C4-B361-4504-AACA-92C6878833E5}"/>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748" y="3951912"/>
            <a:ext cx="1688726" cy="1686238"/>
          </a:xfrm>
          <a:prstGeom prst="rect">
            <a:avLst/>
          </a:prstGeom>
        </p:spPr>
      </p:pic>
      <p:sp>
        <p:nvSpPr>
          <p:cNvPr id="8" name="Footer/CRICOS">
            <a:extLst>
              <a:ext uri="{FF2B5EF4-FFF2-40B4-BE49-F238E27FC236}">
                <a16:creationId xmlns:a16="http://schemas.microsoft.com/office/drawing/2014/main" id="{B6F97662-707E-4F74-81B3-6A1B2ABE9BE5}"/>
              </a:ext>
            </a:extLst>
          </p:cNvPr>
          <p:cNvSpPr>
            <a:spLocks noGrp="1"/>
          </p:cNvSpPr>
          <p:nvPr>
            <p:ph type="ftr" sz="quarter" idx="11"/>
          </p:nvPr>
        </p:nvSpPr>
        <p:spPr/>
        <p:txBody>
          <a:bodyPr/>
          <a:lstStyle>
            <a:lvl1pPr>
              <a:defRPr>
                <a:solidFill>
                  <a:schemeClr val="bg1"/>
                </a:solidFill>
              </a:defRPr>
            </a:lvl1pPr>
          </a:lstStyle>
          <a:p>
            <a:r>
              <a:rPr lang="en-AU"/>
              <a:t>Deakin University CRICOS Provider Code: 00113B</a:t>
            </a:r>
            <a:endParaRPr lang="en-GB"/>
          </a:p>
        </p:txBody>
      </p:sp>
      <p:pic>
        <p:nvPicPr>
          <p:cNvPr id="14" name="Picture 11" descr="CRADLE logo">
            <a:extLst>
              <a:ext uri="{FF2B5EF4-FFF2-40B4-BE49-F238E27FC236}">
                <a16:creationId xmlns:a16="http://schemas.microsoft.com/office/drawing/2014/main" id="{A710E083-D4DA-47E4-999E-4A1214A825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56" y="5487023"/>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9D0B1989-61D8-4867-84B4-3A5DF5864E02}"/>
              </a:ext>
            </a:extLst>
          </p:cNvPr>
          <p:cNvSpPr/>
          <p:nvPr userDrawn="1"/>
        </p:nvSpPr>
        <p:spPr>
          <a:xfrm>
            <a:off x="0" y="0"/>
            <a:ext cx="12191999" cy="6858000"/>
          </a:xfrm>
          <a:prstGeom prst="rect">
            <a:avLst/>
          </a:prstGeom>
          <a:solidFill>
            <a:srgbClr val="37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0571A33D-C959-4060-B3F4-CE399A21442D}"/>
              </a:ext>
            </a:extLst>
          </p:cNvPr>
          <p:cNvGrpSpPr/>
          <p:nvPr userDrawn="1"/>
        </p:nvGrpSpPr>
        <p:grpSpPr>
          <a:xfrm>
            <a:off x="6875462" y="0"/>
            <a:ext cx="5316538" cy="6858000"/>
            <a:chOff x="6242051" y="0"/>
            <a:chExt cx="5316538" cy="6858000"/>
          </a:xfrm>
        </p:grpSpPr>
        <p:sp>
          <p:nvSpPr>
            <p:cNvPr id="17" name="Freeform 6">
              <a:extLst>
                <a:ext uri="{FF2B5EF4-FFF2-40B4-BE49-F238E27FC236}">
                  <a16:creationId xmlns:a16="http://schemas.microsoft.com/office/drawing/2014/main" id="{85317647-005A-49D2-9A95-DB2B74EB7995}"/>
                </a:ext>
              </a:extLst>
            </p:cNvPr>
            <p:cNvSpPr>
              <a:spLocks/>
            </p:cNvSpPr>
            <p:nvPr userDrawn="1"/>
          </p:nvSpPr>
          <p:spPr bwMode="auto">
            <a:xfrm>
              <a:off x="6307138" y="0"/>
              <a:ext cx="5251450" cy="4816475"/>
            </a:xfrm>
            <a:custGeom>
              <a:avLst/>
              <a:gdLst>
                <a:gd name="T0" fmla="*/ 8701 w 16628"/>
                <a:gd name="T1" fmla="*/ 15209 h 15209"/>
                <a:gd name="T2" fmla="*/ 8701 w 16628"/>
                <a:gd name="T3" fmla="*/ 15209 h 15209"/>
                <a:gd name="T4" fmla="*/ 16628 w 16628"/>
                <a:gd name="T5" fmla="*/ 10101 h 15209"/>
                <a:gd name="T6" fmla="*/ 16628 w 16628"/>
                <a:gd name="T7" fmla="*/ 0 h 15209"/>
                <a:gd name="T8" fmla="*/ 0 w 16628"/>
                <a:gd name="T9" fmla="*/ 0 h 15209"/>
                <a:gd name="T10" fmla="*/ 0 w 16628"/>
                <a:gd name="T11" fmla="*/ 6508 h 15209"/>
                <a:gd name="T12" fmla="*/ 8701 w 16628"/>
                <a:gd name="T13" fmla="*/ 15209 h 15209"/>
              </a:gdLst>
              <a:ahLst/>
              <a:cxnLst>
                <a:cxn ang="0">
                  <a:pos x="T0" y="T1"/>
                </a:cxn>
                <a:cxn ang="0">
                  <a:pos x="T2" y="T3"/>
                </a:cxn>
                <a:cxn ang="0">
                  <a:pos x="T4" y="T5"/>
                </a:cxn>
                <a:cxn ang="0">
                  <a:pos x="T6" y="T7"/>
                </a:cxn>
                <a:cxn ang="0">
                  <a:pos x="T8" y="T9"/>
                </a:cxn>
                <a:cxn ang="0">
                  <a:pos x="T10" y="T11"/>
                </a:cxn>
                <a:cxn ang="0">
                  <a:pos x="T12" y="T13"/>
                </a:cxn>
              </a:cxnLst>
              <a:rect l="0" t="0" r="r" b="b"/>
              <a:pathLst>
                <a:path w="16628" h="15209">
                  <a:moveTo>
                    <a:pt x="8701" y="15209"/>
                  </a:moveTo>
                  <a:cubicBezTo>
                    <a:pt x="8701" y="15209"/>
                    <a:pt x="8701" y="15209"/>
                    <a:pt x="8701" y="15209"/>
                  </a:cubicBezTo>
                  <a:cubicBezTo>
                    <a:pt x="12225" y="15209"/>
                    <a:pt x="15260" y="13114"/>
                    <a:pt x="16628" y="10101"/>
                  </a:cubicBezTo>
                  <a:cubicBezTo>
                    <a:pt x="16628" y="0"/>
                    <a:pt x="16628" y="0"/>
                    <a:pt x="16628" y="0"/>
                  </a:cubicBezTo>
                  <a:cubicBezTo>
                    <a:pt x="0" y="0"/>
                    <a:pt x="0" y="0"/>
                    <a:pt x="0" y="0"/>
                  </a:cubicBezTo>
                  <a:cubicBezTo>
                    <a:pt x="0" y="6508"/>
                    <a:pt x="0" y="6508"/>
                    <a:pt x="0" y="6508"/>
                  </a:cubicBezTo>
                  <a:cubicBezTo>
                    <a:pt x="0" y="11314"/>
                    <a:pt x="3896" y="15209"/>
                    <a:pt x="8701" y="1520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a:extLst>
                <a:ext uri="{FF2B5EF4-FFF2-40B4-BE49-F238E27FC236}">
                  <a16:creationId xmlns:a16="http://schemas.microsoft.com/office/drawing/2014/main" id="{B8F4BF1C-1434-4B72-AE6B-5D4D94828B96}"/>
                </a:ext>
              </a:extLst>
            </p:cNvPr>
            <p:cNvSpPr>
              <a:spLocks/>
            </p:cNvSpPr>
            <p:nvPr userDrawn="1"/>
          </p:nvSpPr>
          <p:spPr bwMode="auto">
            <a:xfrm>
              <a:off x="6242051"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18">
            <a:extLst>
              <a:ext uri="{FF2B5EF4-FFF2-40B4-BE49-F238E27FC236}">
                <a16:creationId xmlns:a16="http://schemas.microsoft.com/office/drawing/2014/main" id="{00E2192D-BDFC-4D75-B189-6AD85F9E1EC8}"/>
              </a:ext>
            </a:extLst>
          </p:cNvPr>
          <p:cNvPicPr>
            <a:picLocks noChangeAspect="1"/>
          </p:cNvPicPr>
          <p:nvPr userDrawn="1"/>
        </p:nvPicPr>
        <p:blipFill>
          <a:blip r:embed="rId2"/>
          <a:stretch>
            <a:fillRect/>
          </a:stretch>
        </p:blipFill>
        <p:spPr>
          <a:xfrm>
            <a:off x="8812748" y="3951912"/>
            <a:ext cx="1688726" cy="1686238"/>
          </a:xfrm>
          <a:prstGeom prst="rect">
            <a:avLst/>
          </a:prstGeom>
        </p:spPr>
      </p:pic>
    </p:spTree>
    <p:extLst>
      <p:ext uri="{BB962C8B-B14F-4D97-AF65-F5344CB8AC3E}">
        <p14:creationId xmlns:p14="http://schemas.microsoft.com/office/powerpoint/2010/main" val="3932201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4" name="Table Placeholder">
            <a:extLst>
              <a:ext uri="{FF2B5EF4-FFF2-40B4-BE49-F238E27FC236}">
                <a16:creationId xmlns:a16="http://schemas.microsoft.com/office/drawing/2014/main" id="{D9448B89-E1A9-48D1-ACE5-F2C703E0A813}"/>
              </a:ext>
            </a:extLst>
          </p:cNvPr>
          <p:cNvSpPr>
            <a:spLocks noGrp="1"/>
          </p:cNvSpPr>
          <p:nvPr>
            <p:ph type="tbl" sz="quarter" idx="13"/>
          </p:nvPr>
        </p:nvSpPr>
        <p:spPr>
          <a:xfrm>
            <a:off x="600075" y="1878013"/>
            <a:ext cx="10083800" cy="3568700"/>
          </a:xfrm>
        </p:spPr>
        <p:txBody>
          <a:bodyPr/>
          <a:lstStyle>
            <a:lvl1pPr>
              <a:defRPr sz="1400">
                <a:solidFill>
                  <a:schemeClr val="tx1"/>
                </a:solidFill>
              </a:defRPr>
            </a:lvl1pPr>
          </a:lstStyle>
          <a:p>
            <a:r>
              <a:rPr lang="en-US"/>
              <a:t>Click icon to add table</a:t>
            </a:r>
            <a:endParaRPr lang="en-GB" dirty="0"/>
          </a:p>
        </p:txBody>
      </p:sp>
      <p:grpSp>
        <p:nvGrpSpPr>
          <p:cNvPr id="13" name="Deakin Logo" descr="Deakin Logo">
            <a:extLst>
              <a:ext uri="{FF2B5EF4-FFF2-40B4-BE49-F238E27FC236}">
                <a16:creationId xmlns:a16="http://schemas.microsoft.com/office/drawing/2014/main" id="{606A3B8A-0D5E-4EA8-B500-FE031AC36F15}"/>
              </a:ext>
            </a:extLst>
          </p:cNvPr>
          <p:cNvGrpSpPr/>
          <p:nvPr/>
        </p:nvGrpSpPr>
        <p:grpSpPr>
          <a:xfrm>
            <a:off x="11339575" y="205549"/>
            <a:ext cx="651345" cy="652971"/>
            <a:chOff x="10928350" y="5591175"/>
            <a:chExt cx="1062560" cy="1065213"/>
          </a:xfrm>
        </p:grpSpPr>
        <p:sp>
          <p:nvSpPr>
            <p:cNvPr id="14" name="Logo">
              <a:extLst>
                <a:ext uri="{FF2B5EF4-FFF2-40B4-BE49-F238E27FC236}">
                  <a16:creationId xmlns:a16="http://schemas.microsoft.com/office/drawing/2014/main" id="{13049A93-5B1D-416C-9579-E43D194E5718}"/>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5" name="Logo">
              <a:extLst>
                <a:ext uri="{FF2B5EF4-FFF2-40B4-BE49-F238E27FC236}">
                  <a16:creationId xmlns:a16="http://schemas.microsoft.com/office/drawing/2014/main" id="{DE2DFFAD-7176-42E2-8DC5-2CFCA7A8934C}"/>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2" name="Slide Number">
            <a:extLst>
              <a:ext uri="{FF2B5EF4-FFF2-40B4-BE49-F238E27FC236}">
                <a16:creationId xmlns:a16="http://schemas.microsoft.com/office/drawing/2014/main" id="{E37375C2-F435-4AF8-BEA3-A45E92B6972D}"/>
              </a:ext>
            </a:extLst>
          </p:cNvPr>
          <p:cNvSpPr>
            <a:spLocks noGrp="1"/>
          </p:cNvSpPr>
          <p:nvPr>
            <p:ph type="sldNum" sz="quarter" idx="16"/>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86644C8A-AD32-4538-A73C-70A3CD1D3898}"/>
              </a:ext>
            </a:extLst>
          </p:cNvPr>
          <p:cNvSpPr>
            <a:spLocks noGrp="1"/>
          </p:cNvSpPr>
          <p:nvPr>
            <p:ph type="dt" sz="half" idx="14"/>
          </p:nvPr>
        </p:nvSpPr>
        <p:spPr/>
        <p:txBody>
          <a:bodyPr/>
          <a:lstStyle/>
          <a:p>
            <a:endParaRPr lang="en-GB" dirty="0"/>
          </a:p>
        </p:txBody>
      </p:sp>
      <p:sp>
        <p:nvSpPr>
          <p:cNvPr id="8" name="Footer/CRICOS">
            <a:extLst>
              <a:ext uri="{FF2B5EF4-FFF2-40B4-BE49-F238E27FC236}">
                <a16:creationId xmlns:a16="http://schemas.microsoft.com/office/drawing/2014/main" id="{5A390CDA-A490-485C-A4B5-94AE870FB7A5}"/>
              </a:ext>
            </a:extLst>
          </p:cNvPr>
          <p:cNvSpPr>
            <a:spLocks noGrp="1"/>
          </p:cNvSpPr>
          <p:nvPr>
            <p:ph type="ftr" sz="quarter" idx="15"/>
          </p:nvPr>
        </p:nvSpPr>
        <p:spPr/>
        <p:txBody>
          <a:bodyPr/>
          <a:lstStyle/>
          <a:p>
            <a:r>
              <a:rPr lang="en-AU"/>
              <a:t>Deakin University CRICOS Provider Code: 00113B</a:t>
            </a:r>
            <a:endParaRPr lang="en-GB"/>
          </a:p>
        </p:txBody>
      </p:sp>
      <p:sp>
        <p:nvSpPr>
          <p:cNvPr id="10" name="Rectangle 9">
            <a:extLst>
              <a:ext uri="{FF2B5EF4-FFF2-40B4-BE49-F238E27FC236}">
                <a16:creationId xmlns:a16="http://schemas.microsoft.com/office/drawing/2014/main" id="{E29936C4-54F6-4A06-8566-BC3A50728032}"/>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230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C6BD6C96-781C-4A3F-97CF-70B1B00818F8}"/>
              </a:ext>
            </a:extLst>
          </p:cNvPr>
          <p:cNvSpPr/>
          <p:nvPr/>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8" name="Chart Placeholder">
            <a:extLst>
              <a:ext uri="{FF2B5EF4-FFF2-40B4-BE49-F238E27FC236}">
                <a16:creationId xmlns:a16="http://schemas.microsoft.com/office/drawing/2014/main" id="{C30153EA-3427-4574-AE3C-5EC559671C53}"/>
              </a:ext>
            </a:extLst>
          </p:cNvPr>
          <p:cNvSpPr>
            <a:spLocks noGrp="1"/>
          </p:cNvSpPr>
          <p:nvPr>
            <p:ph type="chart" sz="quarter" idx="14"/>
          </p:nvPr>
        </p:nvSpPr>
        <p:spPr>
          <a:xfrm>
            <a:off x="600074" y="1230122"/>
            <a:ext cx="10083801" cy="4197542"/>
          </a:xfrm>
        </p:spPr>
        <p:txBody>
          <a:bodyPr/>
          <a:lstStyle>
            <a:lvl1pPr>
              <a:defRPr sz="1400">
                <a:solidFill>
                  <a:schemeClr val="tx1"/>
                </a:solidFill>
              </a:defRPr>
            </a:lvl1pPr>
          </a:lstStyle>
          <a:p>
            <a:r>
              <a:rPr lang="en-US"/>
              <a:t>Click icon to add chart</a:t>
            </a:r>
            <a:endParaRPr lang="en-GB"/>
          </a:p>
        </p:txBody>
      </p:sp>
      <p:grpSp>
        <p:nvGrpSpPr>
          <p:cNvPr id="14" name="Deakin Logo" descr="Deakin Logo">
            <a:extLst>
              <a:ext uri="{FF2B5EF4-FFF2-40B4-BE49-F238E27FC236}">
                <a16:creationId xmlns:a16="http://schemas.microsoft.com/office/drawing/2014/main" id="{C5FFB660-7BA5-4D9B-9C42-2D3DAF646F81}"/>
              </a:ext>
            </a:extLst>
          </p:cNvPr>
          <p:cNvGrpSpPr/>
          <p:nvPr/>
        </p:nvGrpSpPr>
        <p:grpSpPr>
          <a:xfrm>
            <a:off x="11339575" y="205549"/>
            <a:ext cx="651345" cy="652971"/>
            <a:chOff x="10928350" y="5591175"/>
            <a:chExt cx="1062560" cy="1065213"/>
          </a:xfrm>
        </p:grpSpPr>
        <p:sp>
          <p:nvSpPr>
            <p:cNvPr id="15" name="Logo">
              <a:extLst>
                <a:ext uri="{FF2B5EF4-FFF2-40B4-BE49-F238E27FC236}">
                  <a16:creationId xmlns:a16="http://schemas.microsoft.com/office/drawing/2014/main" id="{C411EB6F-6D17-4E45-994B-4F4D4488843F}"/>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6" name="Logo">
              <a:extLst>
                <a:ext uri="{FF2B5EF4-FFF2-40B4-BE49-F238E27FC236}">
                  <a16:creationId xmlns:a16="http://schemas.microsoft.com/office/drawing/2014/main" id="{97DEDFE8-D0CA-44DA-964E-F62099CAF136}"/>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 name="Slide Number">
            <a:extLst>
              <a:ext uri="{FF2B5EF4-FFF2-40B4-BE49-F238E27FC236}">
                <a16:creationId xmlns:a16="http://schemas.microsoft.com/office/drawing/2014/main" id="{84769F21-380D-401A-A979-235CFCCEB2F4}"/>
              </a:ext>
            </a:extLst>
          </p:cNvPr>
          <p:cNvSpPr>
            <a:spLocks noGrp="1"/>
          </p:cNvSpPr>
          <p:nvPr>
            <p:ph type="sldNum" sz="quarter" idx="17"/>
          </p:nvPr>
        </p:nvSpPr>
        <p:spPr/>
        <p:txBody>
          <a:bodyPr/>
          <a:lstStyle/>
          <a:p>
            <a:fld id="{F5AEA0E0-5CC6-4BD0-905C-A0021E419432}" type="slidenum">
              <a:rPr lang="en-GB" smtClean="0"/>
              <a:pPr/>
              <a:t>‹#›</a:t>
            </a:fld>
            <a:endParaRPr lang="en-GB" dirty="0"/>
          </a:p>
        </p:txBody>
      </p:sp>
      <p:sp>
        <p:nvSpPr>
          <p:cNvPr id="11" name="Date">
            <a:extLst>
              <a:ext uri="{FF2B5EF4-FFF2-40B4-BE49-F238E27FC236}">
                <a16:creationId xmlns:a16="http://schemas.microsoft.com/office/drawing/2014/main" id="{5E277F89-CF90-4AFC-B523-E19D4440997F}"/>
              </a:ext>
            </a:extLst>
          </p:cNvPr>
          <p:cNvSpPr>
            <a:spLocks noGrp="1"/>
          </p:cNvSpPr>
          <p:nvPr>
            <p:ph type="dt" sz="half" idx="15"/>
          </p:nvPr>
        </p:nvSpPr>
        <p:spPr/>
        <p:txBody>
          <a:bodyPr/>
          <a:lstStyle/>
          <a:p>
            <a:endParaRPr lang="en-GB" dirty="0"/>
          </a:p>
        </p:txBody>
      </p:sp>
      <p:sp>
        <p:nvSpPr>
          <p:cNvPr id="12" name="Footer/CRICOS">
            <a:extLst>
              <a:ext uri="{FF2B5EF4-FFF2-40B4-BE49-F238E27FC236}">
                <a16:creationId xmlns:a16="http://schemas.microsoft.com/office/drawing/2014/main" id="{F488251D-16DE-402B-9564-5A4CEF24B413}"/>
              </a:ext>
            </a:extLst>
          </p:cNvPr>
          <p:cNvSpPr>
            <a:spLocks noGrp="1"/>
          </p:cNvSpPr>
          <p:nvPr>
            <p:ph type="ftr" sz="quarter" idx="16"/>
          </p:nvPr>
        </p:nvSpPr>
        <p:spPr/>
        <p:txBody>
          <a:bodyPr/>
          <a:lstStyle/>
          <a:p>
            <a:r>
              <a:rPr lang="en-AU"/>
              <a:t>Deakin University CRICOS Provider Code: 00113B</a:t>
            </a:r>
            <a:endParaRPr lang="en-GB"/>
          </a:p>
        </p:txBody>
      </p:sp>
      <p:sp>
        <p:nvSpPr>
          <p:cNvPr id="17" name="Rectangle 16">
            <a:extLst>
              <a:ext uri="{FF2B5EF4-FFF2-40B4-BE49-F238E27FC236}">
                <a16:creationId xmlns:a16="http://schemas.microsoft.com/office/drawing/2014/main" id="{DE74F0D1-391F-4EC0-A0E7-9FC703EB6C56}"/>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252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6" name="Chart Placeholder 1">
            <a:extLst>
              <a:ext uri="{FF2B5EF4-FFF2-40B4-BE49-F238E27FC236}">
                <a16:creationId xmlns:a16="http://schemas.microsoft.com/office/drawing/2014/main" id="{23A387DA-AE79-4488-A710-E2CB8440BAE5}"/>
              </a:ext>
            </a:extLst>
          </p:cNvPr>
          <p:cNvSpPr>
            <a:spLocks noGrp="1"/>
          </p:cNvSpPr>
          <p:nvPr>
            <p:ph type="chart" sz="quarter" idx="14"/>
          </p:nvPr>
        </p:nvSpPr>
        <p:spPr>
          <a:xfrm>
            <a:off x="600074" y="1230122"/>
            <a:ext cx="4650351" cy="4197542"/>
          </a:xfrm>
        </p:spPr>
        <p:txBody>
          <a:bodyPr/>
          <a:lstStyle>
            <a:lvl1pPr>
              <a:defRPr sz="1400">
                <a:solidFill>
                  <a:schemeClr val="tx1"/>
                </a:solidFill>
              </a:defRPr>
            </a:lvl1pPr>
          </a:lstStyle>
          <a:p>
            <a:r>
              <a:rPr lang="en-US"/>
              <a:t>Click icon to add chart</a:t>
            </a:r>
            <a:endParaRPr lang="en-GB" dirty="0"/>
          </a:p>
        </p:txBody>
      </p:sp>
      <p:sp>
        <p:nvSpPr>
          <p:cNvPr id="8" name="Chart Placeholder 2">
            <a:extLst>
              <a:ext uri="{FF2B5EF4-FFF2-40B4-BE49-F238E27FC236}">
                <a16:creationId xmlns:a16="http://schemas.microsoft.com/office/drawing/2014/main" id="{E458C3C2-CF33-4CB9-8804-AE329310D4BD}"/>
              </a:ext>
            </a:extLst>
          </p:cNvPr>
          <p:cNvSpPr>
            <a:spLocks noGrp="1"/>
          </p:cNvSpPr>
          <p:nvPr>
            <p:ph type="chart" sz="quarter" idx="15"/>
          </p:nvPr>
        </p:nvSpPr>
        <p:spPr>
          <a:xfrm>
            <a:off x="6053496" y="1230122"/>
            <a:ext cx="4650351" cy="4197542"/>
          </a:xfrm>
        </p:spPr>
        <p:txBody>
          <a:bodyPr/>
          <a:lstStyle>
            <a:lvl1pPr>
              <a:defRPr sz="1400">
                <a:solidFill>
                  <a:schemeClr val="tx1"/>
                </a:solidFill>
              </a:defRPr>
            </a:lvl1pPr>
          </a:lstStyle>
          <a:p>
            <a:r>
              <a:rPr lang="en-US"/>
              <a:t>Click icon to add chart</a:t>
            </a:r>
            <a:endParaRPr lang="en-GB" dirty="0"/>
          </a:p>
        </p:txBody>
      </p:sp>
      <p:grpSp>
        <p:nvGrpSpPr>
          <p:cNvPr id="16" name="Deakin Logo" descr="Deakin Logo">
            <a:extLst>
              <a:ext uri="{FF2B5EF4-FFF2-40B4-BE49-F238E27FC236}">
                <a16:creationId xmlns:a16="http://schemas.microsoft.com/office/drawing/2014/main" id="{77E1BF5B-E7FD-491B-858D-83A887BEE394}"/>
              </a:ext>
            </a:extLst>
          </p:cNvPr>
          <p:cNvGrpSpPr/>
          <p:nvPr/>
        </p:nvGrpSpPr>
        <p:grpSpPr>
          <a:xfrm>
            <a:off x="11339575" y="205549"/>
            <a:ext cx="651345" cy="652971"/>
            <a:chOff x="10928350" y="5591175"/>
            <a:chExt cx="1062560" cy="1065213"/>
          </a:xfrm>
        </p:grpSpPr>
        <p:sp>
          <p:nvSpPr>
            <p:cNvPr id="17" name="Logo">
              <a:extLst>
                <a:ext uri="{FF2B5EF4-FFF2-40B4-BE49-F238E27FC236}">
                  <a16:creationId xmlns:a16="http://schemas.microsoft.com/office/drawing/2014/main" id="{A3CED41C-31D9-4353-A3DB-3EB3080C2AFA}"/>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8" name="Logo">
              <a:extLst>
                <a:ext uri="{FF2B5EF4-FFF2-40B4-BE49-F238E27FC236}">
                  <a16:creationId xmlns:a16="http://schemas.microsoft.com/office/drawing/2014/main" id="{89089C42-4D52-47E2-9DC0-AF675057A0DB}"/>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 name="Slide Number">
            <a:extLst>
              <a:ext uri="{FF2B5EF4-FFF2-40B4-BE49-F238E27FC236}">
                <a16:creationId xmlns:a16="http://schemas.microsoft.com/office/drawing/2014/main" id="{31F2A138-3AF9-4C53-833A-C2733C63B7DB}"/>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A3DAE3C3-1452-4375-850F-FD7946064FAE}"/>
              </a:ext>
            </a:extLst>
          </p:cNvPr>
          <p:cNvSpPr>
            <a:spLocks noGrp="1"/>
          </p:cNvSpPr>
          <p:nvPr>
            <p:ph type="dt" sz="half" idx="16"/>
          </p:nvPr>
        </p:nvSpPr>
        <p:spPr/>
        <p:txBody>
          <a:bodyPr/>
          <a:lstStyle/>
          <a:p>
            <a:endParaRPr lang="en-GB" dirty="0"/>
          </a:p>
        </p:txBody>
      </p:sp>
      <p:sp>
        <p:nvSpPr>
          <p:cNvPr id="12" name="Footer/CRICOS">
            <a:extLst>
              <a:ext uri="{FF2B5EF4-FFF2-40B4-BE49-F238E27FC236}">
                <a16:creationId xmlns:a16="http://schemas.microsoft.com/office/drawing/2014/main" id="{6D13FDE5-F1B6-461C-915A-DEEF86C2AA1B}"/>
              </a:ext>
            </a:extLst>
          </p:cNvPr>
          <p:cNvSpPr>
            <a:spLocks noGrp="1"/>
          </p:cNvSpPr>
          <p:nvPr>
            <p:ph type="ftr" sz="quarter" idx="17"/>
          </p:nvPr>
        </p:nvSpPr>
        <p:spPr/>
        <p:txBody>
          <a:bodyPr/>
          <a:lstStyle/>
          <a:p>
            <a:r>
              <a:rPr lang="en-AU"/>
              <a:t>Deakin University CRICOS Provider Code: 00113B</a:t>
            </a:r>
            <a:endParaRPr lang="en-GB"/>
          </a:p>
        </p:txBody>
      </p:sp>
      <p:sp>
        <p:nvSpPr>
          <p:cNvPr id="11" name="Rectangle 10">
            <a:extLst>
              <a:ext uri="{FF2B5EF4-FFF2-40B4-BE49-F238E27FC236}">
                <a16:creationId xmlns:a16="http://schemas.microsoft.com/office/drawing/2014/main" id="{E1EA4118-9712-4870-8769-08E39732F76F}"/>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693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mart Ar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4" name="SmartArt Placeholder">
            <a:extLst>
              <a:ext uri="{FF2B5EF4-FFF2-40B4-BE49-F238E27FC236}">
                <a16:creationId xmlns:a16="http://schemas.microsoft.com/office/drawing/2014/main" id="{33CEEB8A-45DE-442C-B018-839DF31F2C9D}"/>
              </a:ext>
            </a:extLst>
          </p:cNvPr>
          <p:cNvSpPr>
            <a:spLocks noGrp="1"/>
          </p:cNvSpPr>
          <p:nvPr>
            <p:ph type="dgm" sz="quarter" idx="15"/>
          </p:nvPr>
        </p:nvSpPr>
        <p:spPr>
          <a:xfrm>
            <a:off x="600075" y="1230313"/>
            <a:ext cx="10083800" cy="4197351"/>
          </a:xfrm>
        </p:spPr>
        <p:txBody>
          <a:bodyPr lIns="144000" tIns="108000"/>
          <a:lstStyle>
            <a:lvl1pPr>
              <a:defRPr sz="1400">
                <a:solidFill>
                  <a:schemeClr val="tx1"/>
                </a:solidFill>
              </a:defRPr>
            </a:lvl1pPr>
          </a:lstStyle>
          <a:p>
            <a:r>
              <a:rPr lang="en-US"/>
              <a:t>Click icon to add SmartArt graphic</a:t>
            </a:r>
            <a:endParaRPr lang="en-GB" dirty="0"/>
          </a:p>
        </p:txBody>
      </p:sp>
      <p:grpSp>
        <p:nvGrpSpPr>
          <p:cNvPr id="13" name="Deakin Logo" descr="Deakin Logo">
            <a:extLst>
              <a:ext uri="{FF2B5EF4-FFF2-40B4-BE49-F238E27FC236}">
                <a16:creationId xmlns:a16="http://schemas.microsoft.com/office/drawing/2014/main" id="{386899D7-C520-4610-8AAE-CAC3A206245A}"/>
              </a:ext>
            </a:extLst>
          </p:cNvPr>
          <p:cNvGrpSpPr/>
          <p:nvPr/>
        </p:nvGrpSpPr>
        <p:grpSpPr>
          <a:xfrm>
            <a:off x="11339575" y="205549"/>
            <a:ext cx="651345" cy="652971"/>
            <a:chOff x="10928350" y="5591175"/>
            <a:chExt cx="1062560" cy="1065213"/>
          </a:xfrm>
        </p:grpSpPr>
        <p:sp>
          <p:nvSpPr>
            <p:cNvPr id="14" name="Logo">
              <a:extLst>
                <a:ext uri="{FF2B5EF4-FFF2-40B4-BE49-F238E27FC236}">
                  <a16:creationId xmlns:a16="http://schemas.microsoft.com/office/drawing/2014/main" id="{9E13043A-4D9A-4237-B639-E54792035060}"/>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5" name="Logo">
              <a:extLst>
                <a:ext uri="{FF2B5EF4-FFF2-40B4-BE49-F238E27FC236}">
                  <a16:creationId xmlns:a16="http://schemas.microsoft.com/office/drawing/2014/main" id="{5E9E3B65-CC7D-4B6A-AE8D-CE11C10DBFB5}"/>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2" name="Slide Number">
            <a:extLst>
              <a:ext uri="{FF2B5EF4-FFF2-40B4-BE49-F238E27FC236}">
                <a16:creationId xmlns:a16="http://schemas.microsoft.com/office/drawing/2014/main" id="{9A3005D1-0DB0-4645-B2C9-EADC1FB2462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2DD0F65E-9E22-4FD6-92AA-F5F9B2ABC044}"/>
              </a:ext>
            </a:extLst>
          </p:cNvPr>
          <p:cNvSpPr>
            <a:spLocks noGrp="1"/>
          </p:cNvSpPr>
          <p:nvPr>
            <p:ph type="dt" sz="half" idx="16"/>
          </p:nvPr>
        </p:nvSpPr>
        <p:spPr/>
        <p:txBody>
          <a:bodyPr/>
          <a:lstStyle/>
          <a:p>
            <a:endParaRPr lang="en-GB" dirty="0"/>
          </a:p>
        </p:txBody>
      </p:sp>
      <p:sp>
        <p:nvSpPr>
          <p:cNvPr id="11" name="Footer/CRICOS">
            <a:extLst>
              <a:ext uri="{FF2B5EF4-FFF2-40B4-BE49-F238E27FC236}">
                <a16:creationId xmlns:a16="http://schemas.microsoft.com/office/drawing/2014/main" id="{C21B9DBE-78C1-4846-A112-D36EF7663BA2}"/>
              </a:ext>
            </a:extLst>
          </p:cNvPr>
          <p:cNvSpPr>
            <a:spLocks noGrp="1"/>
          </p:cNvSpPr>
          <p:nvPr>
            <p:ph type="ftr" sz="quarter" idx="17"/>
          </p:nvPr>
        </p:nvSpPr>
        <p:spPr/>
        <p:txBody>
          <a:bodyPr/>
          <a:lstStyle/>
          <a:p>
            <a:r>
              <a:rPr lang="en-AU"/>
              <a:t>Deakin University CRICOS Provider Code: 00113B</a:t>
            </a:r>
            <a:endParaRPr lang="en-GB"/>
          </a:p>
        </p:txBody>
      </p:sp>
      <p:sp>
        <p:nvSpPr>
          <p:cNvPr id="10" name="Rectangle 9">
            <a:extLst>
              <a:ext uri="{FF2B5EF4-FFF2-40B4-BE49-F238E27FC236}">
                <a16:creationId xmlns:a16="http://schemas.microsoft.com/office/drawing/2014/main" id="{0DCF92EF-7160-42E2-8076-83389C08A66C}"/>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1215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ustom Graphic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4" name="Black Text Placeholder">
            <a:extLst>
              <a:ext uri="{FF2B5EF4-FFF2-40B4-BE49-F238E27FC236}">
                <a16:creationId xmlns:a16="http://schemas.microsoft.com/office/drawing/2014/main" id="{DD279792-438F-4540-B064-59FF4CB006E5}"/>
              </a:ext>
            </a:extLst>
          </p:cNvPr>
          <p:cNvSpPr>
            <a:spLocks noGrp="1"/>
          </p:cNvSpPr>
          <p:nvPr>
            <p:ph type="body" sz="quarter" idx="12" hasCustomPrompt="1"/>
          </p:nvPr>
        </p:nvSpPr>
        <p:spPr>
          <a:xfrm>
            <a:off x="591527" y="1406942"/>
            <a:ext cx="3960000" cy="792000"/>
          </a:xfrm>
          <a:solidFill>
            <a:schemeClr val="tx1"/>
          </a:solidFill>
        </p:spPr>
        <p:txBody>
          <a:bodyPr lIns="144000" tIns="144000" rIns="144000" bIns="144000"/>
          <a:lstStyle>
            <a:lvl1pPr>
              <a:spcBef>
                <a:spcPts val="0"/>
              </a:spcBef>
              <a:spcAft>
                <a:spcPts val="0"/>
              </a:spcAft>
              <a:defRPr sz="1800" b="1">
                <a:solidFill>
                  <a:schemeClr val="bg2"/>
                </a:solidFill>
              </a:defRPr>
            </a:lvl1pPr>
            <a:lvl2pPr>
              <a:spcBef>
                <a:spcPts val="0"/>
              </a:spcBef>
              <a:defRPr>
                <a:solidFill>
                  <a:schemeClr val="bg2"/>
                </a:solidFill>
              </a:defRPr>
            </a:lvl2pPr>
            <a:lvl3pPr>
              <a:spcBef>
                <a:spcPts val="0"/>
              </a:spcBef>
              <a:defRPr>
                <a:solidFill>
                  <a:schemeClr val="bg2"/>
                </a:solidFill>
              </a:defRPr>
            </a:lvl3pPr>
            <a:lvl4pPr>
              <a:spcBef>
                <a:spcPts val="0"/>
              </a:spcBef>
              <a:defRPr>
                <a:solidFill>
                  <a:schemeClr val="bg2"/>
                </a:solidFill>
              </a:defRPr>
            </a:lvl4pPr>
            <a:lvl5pPr>
              <a:spcBef>
                <a:spcPts val="0"/>
              </a:spcBef>
              <a:defRPr>
                <a:solidFill>
                  <a:schemeClr val="bg2"/>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Green Text Placeholder">
            <a:extLst>
              <a:ext uri="{FF2B5EF4-FFF2-40B4-BE49-F238E27FC236}">
                <a16:creationId xmlns:a16="http://schemas.microsoft.com/office/drawing/2014/main" id="{60303E1E-61F6-443C-A0F7-1058BB4E43B1}"/>
              </a:ext>
            </a:extLst>
          </p:cNvPr>
          <p:cNvSpPr>
            <a:spLocks noGrp="1"/>
          </p:cNvSpPr>
          <p:nvPr>
            <p:ph type="body" sz="quarter" idx="13" hasCustomPrompt="1"/>
          </p:nvPr>
        </p:nvSpPr>
        <p:spPr>
          <a:xfrm>
            <a:off x="591527" y="2313853"/>
            <a:ext cx="3960000" cy="792000"/>
          </a:xfrm>
          <a:solidFill>
            <a:schemeClr val="accent1"/>
          </a:solid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bg1"/>
                </a:solidFill>
              </a:defRPr>
            </a:lvl1pPr>
            <a:lvl2pPr>
              <a:spcBef>
                <a:spcPts val="0"/>
              </a:spcBef>
              <a:defRPr>
                <a:solidFill>
                  <a:schemeClr val="bg1"/>
                </a:solidFill>
              </a:defRPr>
            </a:lvl2pPr>
            <a:lvl3pPr>
              <a:spcBef>
                <a:spcPts val="0"/>
              </a:spcBef>
              <a:defRPr>
                <a:solidFill>
                  <a:schemeClr val="bg1"/>
                </a:solidFill>
              </a:defRPr>
            </a:lvl3pPr>
            <a:lvl4pPr>
              <a:spcBef>
                <a:spcPts val="0"/>
              </a:spcBef>
              <a:defRPr>
                <a:solidFill>
                  <a:schemeClr val="bg1"/>
                </a:solidFill>
              </a:defRPr>
            </a:lvl4pPr>
            <a:lvl5pPr>
              <a:spcBef>
                <a:spcPts val="0"/>
              </a:spcBef>
              <a:defRPr>
                <a:solidFill>
                  <a:schemeClr val="bg1"/>
                </a:solidFill>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White Text Placeholder">
            <a:extLst>
              <a:ext uri="{FF2B5EF4-FFF2-40B4-BE49-F238E27FC236}">
                <a16:creationId xmlns:a16="http://schemas.microsoft.com/office/drawing/2014/main" id="{E2A84125-9005-4533-BECC-81A7366A665C}"/>
              </a:ext>
            </a:extLst>
          </p:cNvPr>
          <p:cNvSpPr>
            <a:spLocks noGrp="1"/>
          </p:cNvSpPr>
          <p:nvPr>
            <p:ph type="body" sz="quarter" idx="14" hasCustomPrompt="1"/>
          </p:nvPr>
        </p:nvSpPr>
        <p:spPr>
          <a:xfrm>
            <a:off x="591527" y="3220764"/>
            <a:ext cx="3960000" cy="792000"/>
          </a:xfrm>
          <a:solidFill>
            <a:schemeClr val="bg1"/>
          </a:solidFill>
          <a:ln w="25400">
            <a:solidFill>
              <a:schemeClr val="accent1"/>
            </a:solidFill>
          </a:ln>
        </p:spPr>
        <p:txBody>
          <a:bodyPr lIns="144000" tIns="144000" rIns="144000" bIns="144000" anchor="ctr" anchorCtr="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Blank Text Placeholder">
            <a:extLst>
              <a:ext uri="{FF2B5EF4-FFF2-40B4-BE49-F238E27FC236}">
                <a16:creationId xmlns:a16="http://schemas.microsoft.com/office/drawing/2014/main" id="{26813962-FD3C-4FB9-B491-C767A671C6A8}"/>
              </a:ext>
            </a:extLst>
          </p:cNvPr>
          <p:cNvSpPr>
            <a:spLocks noGrp="1"/>
          </p:cNvSpPr>
          <p:nvPr>
            <p:ph type="body" sz="quarter" idx="15" hasCustomPrompt="1"/>
          </p:nvPr>
        </p:nvSpPr>
        <p:spPr>
          <a:xfrm>
            <a:off x="591527" y="4127675"/>
            <a:ext cx="3960000" cy="792000"/>
          </a:xfrm>
          <a:solidFill>
            <a:schemeClr val="bg1"/>
          </a:solidFill>
          <a:ln w="25400">
            <a:noFill/>
          </a:ln>
        </p:spPr>
        <p:txBody>
          <a:bodyPr lIns="144000" tIns="144000" rIns="144000" bIns="14400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9" name="Deakin Logo" descr="Deakin Logo">
            <a:extLst>
              <a:ext uri="{FF2B5EF4-FFF2-40B4-BE49-F238E27FC236}">
                <a16:creationId xmlns:a16="http://schemas.microsoft.com/office/drawing/2014/main" id="{C4D6969E-0C68-49AF-8BB3-E34D106ABAF1}"/>
              </a:ext>
            </a:extLst>
          </p:cNvPr>
          <p:cNvGrpSpPr/>
          <p:nvPr/>
        </p:nvGrpSpPr>
        <p:grpSpPr>
          <a:xfrm>
            <a:off x="11339575" y="205549"/>
            <a:ext cx="651345" cy="652971"/>
            <a:chOff x="10928350" y="5591175"/>
            <a:chExt cx="1062560" cy="1065213"/>
          </a:xfrm>
        </p:grpSpPr>
        <p:sp>
          <p:nvSpPr>
            <p:cNvPr id="20" name="Logo">
              <a:extLst>
                <a:ext uri="{FF2B5EF4-FFF2-40B4-BE49-F238E27FC236}">
                  <a16:creationId xmlns:a16="http://schemas.microsoft.com/office/drawing/2014/main" id="{C9CA5504-359B-44B8-A58F-C9625BF20E76}"/>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21" name="Logo">
              <a:extLst>
                <a:ext uri="{FF2B5EF4-FFF2-40B4-BE49-F238E27FC236}">
                  <a16:creationId xmlns:a16="http://schemas.microsoft.com/office/drawing/2014/main" id="{D37637A3-3710-4A2F-A636-71FFFB58C8F8}"/>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 name="Slide Number">
            <a:extLst>
              <a:ext uri="{FF2B5EF4-FFF2-40B4-BE49-F238E27FC236}">
                <a16:creationId xmlns:a16="http://schemas.microsoft.com/office/drawing/2014/main" id="{0A4DBA6D-0FE3-444F-B987-3BBD2A54B362}"/>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F0DC217C-422A-4F02-8E8C-630F01FC5FFA}"/>
              </a:ext>
            </a:extLst>
          </p:cNvPr>
          <p:cNvSpPr>
            <a:spLocks noGrp="1"/>
          </p:cNvSpPr>
          <p:nvPr>
            <p:ph type="dt" sz="half" idx="16"/>
          </p:nvPr>
        </p:nvSpPr>
        <p:spPr/>
        <p:txBody>
          <a:bodyPr/>
          <a:lstStyle/>
          <a:p>
            <a:endParaRPr lang="en-GB" dirty="0"/>
          </a:p>
        </p:txBody>
      </p:sp>
      <p:sp>
        <p:nvSpPr>
          <p:cNvPr id="8" name="Footer/CRICOS">
            <a:extLst>
              <a:ext uri="{FF2B5EF4-FFF2-40B4-BE49-F238E27FC236}">
                <a16:creationId xmlns:a16="http://schemas.microsoft.com/office/drawing/2014/main" id="{37B906E4-5782-4EA0-AA19-3E5EDECDEF6B}"/>
              </a:ext>
            </a:extLst>
          </p:cNvPr>
          <p:cNvSpPr>
            <a:spLocks noGrp="1"/>
          </p:cNvSpPr>
          <p:nvPr>
            <p:ph type="ftr" sz="quarter" idx="17"/>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39650132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s">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2A30D1EE-4D1E-499A-A8ED-95AEBD77D534}"/>
              </a:ext>
            </a:extLst>
          </p:cNvPr>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8" name="Yellow Text Placeholder">
            <a:extLst>
              <a:ext uri="{FF2B5EF4-FFF2-40B4-BE49-F238E27FC236}">
                <a16:creationId xmlns:a16="http://schemas.microsoft.com/office/drawing/2014/main" id="{F085DE56-C228-4F1A-AD46-9A998DCBDF74}"/>
              </a:ext>
            </a:extLst>
          </p:cNvPr>
          <p:cNvSpPr>
            <a:spLocks noGrp="1"/>
          </p:cNvSpPr>
          <p:nvPr>
            <p:ph type="body" sz="quarter" idx="12"/>
          </p:nvPr>
        </p:nvSpPr>
        <p:spPr>
          <a:xfrm>
            <a:off x="2337968" y="1594348"/>
            <a:ext cx="3379544" cy="1485472"/>
          </a:xfrm>
          <a:prstGeom prst="wedgeRoundRectCallout">
            <a:avLst>
              <a:gd name="adj1" fmla="val 40118"/>
              <a:gd name="adj2" fmla="val 73896"/>
              <a:gd name="adj3" fmla="val 16667"/>
            </a:avLst>
          </a:prstGeom>
          <a:solidFill>
            <a:schemeClr val="accent5"/>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Green Text Placeholder">
            <a:extLst>
              <a:ext uri="{FF2B5EF4-FFF2-40B4-BE49-F238E27FC236}">
                <a16:creationId xmlns:a16="http://schemas.microsoft.com/office/drawing/2014/main" id="{72FD5BAD-4E1C-4BA1-A864-AD6B442766B7}"/>
              </a:ext>
            </a:extLst>
          </p:cNvPr>
          <p:cNvSpPr>
            <a:spLocks noGrp="1"/>
          </p:cNvSpPr>
          <p:nvPr>
            <p:ph type="body" sz="quarter" idx="13" hasCustomPrompt="1"/>
          </p:nvPr>
        </p:nvSpPr>
        <p:spPr>
          <a:xfrm>
            <a:off x="6256825" y="1271116"/>
            <a:ext cx="3379544" cy="2131936"/>
          </a:xfrm>
          <a:prstGeom prst="wedgeRoundRectCallout">
            <a:avLst>
              <a:gd name="adj1" fmla="val 3699"/>
              <a:gd name="adj2" fmla="val 63310"/>
              <a:gd name="adj3" fmla="val 16667"/>
            </a:avLst>
          </a:prstGeom>
          <a:solidFill>
            <a:schemeClr val="accent1"/>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Black Text Placeholder">
            <a:extLst>
              <a:ext uri="{FF2B5EF4-FFF2-40B4-BE49-F238E27FC236}">
                <a16:creationId xmlns:a16="http://schemas.microsoft.com/office/drawing/2014/main" id="{6744FA5E-A949-41D0-8825-88D17F22D9E5}"/>
              </a:ext>
            </a:extLst>
          </p:cNvPr>
          <p:cNvSpPr>
            <a:spLocks noGrp="1"/>
          </p:cNvSpPr>
          <p:nvPr>
            <p:ph type="body" sz="quarter" idx="15"/>
          </p:nvPr>
        </p:nvSpPr>
        <p:spPr>
          <a:xfrm>
            <a:off x="2337968" y="3793252"/>
            <a:ext cx="3379544" cy="2100105"/>
          </a:xfrm>
          <a:prstGeom prst="wedgeRoundRectCallout">
            <a:avLst>
              <a:gd name="adj1" fmla="val 4736"/>
              <a:gd name="adj2" fmla="val 67336"/>
              <a:gd name="adj3" fmla="val 16667"/>
            </a:avLst>
          </a:prstGeom>
          <a:solidFill>
            <a:schemeClr val="tx1"/>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Grey Text Placeholder">
            <a:extLst>
              <a:ext uri="{FF2B5EF4-FFF2-40B4-BE49-F238E27FC236}">
                <a16:creationId xmlns:a16="http://schemas.microsoft.com/office/drawing/2014/main" id="{A0A35F0C-1A2A-4382-9CE0-662C7D94B027}"/>
              </a:ext>
            </a:extLst>
          </p:cNvPr>
          <p:cNvSpPr>
            <a:spLocks noGrp="1"/>
          </p:cNvSpPr>
          <p:nvPr>
            <p:ph type="body" sz="quarter" idx="14"/>
          </p:nvPr>
        </p:nvSpPr>
        <p:spPr>
          <a:xfrm>
            <a:off x="6256825" y="4076290"/>
            <a:ext cx="3379544" cy="1575908"/>
          </a:xfrm>
          <a:prstGeom prst="wedgeRoundRectCallout">
            <a:avLst>
              <a:gd name="adj1" fmla="val 37888"/>
              <a:gd name="adj2" fmla="val 65661"/>
              <a:gd name="adj3" fmla="val 16667"/>
            </a:avLst>
          </a:prstGeom>
          <a:solidFill>
            <a:schemeClr val="accent6"/>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6" name="Deakin Logo" descr="Deakin Logo">
            <a:extLst>
              <a:ext uri="{FF2B5EF4-FFF2-40B4-BE49-F238E27FC236}">
                <a16:creationId xmlns:a16="http://schemas.microsoft.com/office/drawing/2014/main" id="{00ED0A47-6822-4EEA-9E2F-20264C29C735}"/>
              </a:ext>
            </a:extLst>
          </p:cNvPr>
          <p:cNvGrpSpPr/>
          <p:nvPr/>
        </p:nvGrpSpPr>
        <p:grpSpPr>
          <a:xfrm>
            <a:off x="11339575" y="205549"/>
            <a:ext cx="651345" cy="652971"/>
            <a:chOff x="10928350" y="5591175"/>
            <a:chExt cx="1062560" cy="1065213"/>
          </a:xfrm>
        </p:grpSpPr>
        <p:sp>
          <p:nvSpPr>
            <p:cNvPr id="17" name="Logo">
              <a:extLst>
                <a:ext uri="{FF2B5EF4-FFF2-40B4-BE49-F238E27FC236}">
                  <a16:creationId xmlns:a16="http://schemas.microsoft.com/office/drawing/2014/main" id="{B915336A-7D3A-4ABE-B20E-1D7C657FACB8}"/>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8" name="Logo">
              <a:extLst>
                <a:ext uri="{FF2B5EF4-FFF2-40B4-BE49-F238E27FC236}">
                  <a16:creationId xmlns:a16="http://schemas.microsoft.com/office/drawing/2014/main" id="{78689747-DDB9-43D6-B65C-2BC226335FFD}"/>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249B8446-2CE1-4339-A926-C82C108C1E5A}"/>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4" name="Date">
            <a:extLst>
              <a:ext uri="{FF2B5EF4-FFF2-40B4-BE49-F238E27FC236}">
                <a16:creationId xmlns:a16="http://schemas.microsoft.com/office/drawing/2014/main" id="{A1740095-96D1-460A-827F-D4E9DA0D25A2}"/>
              </a:ext>
            </a:extLst>
          </p:cNvPr>
          <p:cNvSpPr>
            <a:spLocks noGrp="1"/>
          </p:cNvSpPr>
          <p:nvPr>
            <p:ph type="dt" sz="half" idx="16"/>
          </p:nvPr>
        </p:nvSpPr>
        <p:spPr/>
        <p:txBody>
          <a:bodyPr/>
          <a:lstStyle/>
          <a:p>
            <a:endParaRPr lang="en-GB" dirty="0"/>
          </a:p>
        </p:txBody>
      </p:sp>
      <p:sp>
        <p:nvSpPr>
          <p:cNvPr id="6" name="Footer/CRICOS">
            <a:extLst>
              <a:ext uri="{FF2B5EF4-FFF2-40B4-BE49-F238E27FC236}">
                <a16:creationId xmlns:a16="http://schemas.microsoft.com/office/drawing/2014/main" id="{445D2300-C34D-49EF-8FA9-7B3299A89CF4}"/>
              </a:ext>
            </a:extLst>
          </p:cNvPr>
          <p:cNvSpPr>
            <a:spLocks noGrp="1"/>
          </p:cNvSpPr>
          <p:nvPr>
            <p:ph type="ftr" sz="quarter" idx="17"/>
          </p:nvPr>
        </p:nvSpPr>
        <p:spPr/>
        <p:txBody>
          <a:bodyPr/>
          <a:lstStyle/>
          <a:p>
            <a:r>
              <a:rPr lang="en-AU"/>
              <a:t>Deakin University CRICOS Provider Code: 00113B</a:t>
            </a:r>
            <a:endParaRPr lang="en-GB"/>
          </a:p>
        </p:txBody>
      </p:sp>
      <p:sp>
        <p:nvSpPr>
          <p:cNvPr id="13" name="Rectangle 12">
            <a:extLst>
              <a:ext uri="{FF2B5EF4-FFF2-40B4-BE49-F238E27FC236}">
                <a16:creationId xmlns:a16="http://schemas.microsoft.com/office/drawing/2014/main" id="{9D2243FD-A50C-41E0-BA53-B739868D14CE}"/>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6714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2A30D1EE-4D1E-499A-A8ED-95AEBD77D534}"/>
              </a:ext>
            </a:extLst>
          </p:cNvPr>
          <p:cNvSpPr>
            <a:spLocks noGrp="1"/>
          </p:cNvSpPr>
          <p:nvPr>
            <p:ph type="title" hasCustomPrompt="1"/>
          </p:nvPr>
        </p:nvSpPr>
        <p:spPr/>
        <p:txBody>
          <a:bodyPr/>
          <a:lstStyle>
            <a:lvl1pPr>
              <a:defRPr>
                <a:solidFill>
                  <a:schemeClr val="tx1"/>
                </a:solidFill>
              </a:defRPr>
            </a:lvl1pPr>
          </a:lstStyle>
          <a:p>
            <a:r>
              <a:rPr lang="en-US" dirty="0"/>
              <a:t>Blank</a:t>
            </a:r>
            <a:endParaRPr lang="en-GB" dirty="0"/>
          </a:p>
        </p:txBody>
      </p:sp>
      <p:grpSp>
        <p:nvGrpSpPr>
          <p:cNvPr id="16" name="Deakin Logo" descr="Deakin Logo">
            <a:extLst>
              <a:ext uri="{FF2B5EF4-FFF2-40B4-BE49-F238E27FC236}">
                <a16:creationId xmlns:a16="http://schemas.microsoft.com/office/drawing/2014/main" id="{00ED0A47-6822-4EEA-9E2F-20264C29C735}"/>
              </a:ext>
            </a:extLst>
          </p:cNvPr>
          <p:cNvGrpSpPr/>
          <p:nvPr/>
        </p:nvGrpSpPr>
        <p:grpSpPr>
          <a:xfrm>
            <a:off x="11339575" y="205549"/>
            <a:ext cx="651345" cy="652971"/>
            <a:chOff x="10928350" y="5591175"/>
            <a:chExt cx="1062560" cy="1065213"/>
          </a:xfrm>
        </p:grpSpPr>
        <p:sp>
          <p:nvSpPr>
            <p:cNvPr id="17" name="Logo">
              <a:extLst>
                <a:ext uri="{FF2B5EF4-FFF2-40B4-BE49-F238E27FC236}">
                  <a16:creationId xmlns:a16="http://schemas.microsoft.com/office/drawing/2014/main" id="{B915336A-7D3A-4ABE-B20E-1D7C657FACB8}"/>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8" name="Logo">
              <a:extLst>
                <a:ext uri="{FF2B5EF4-FFF2-40B4-BE49-F238E27FC236}">
                  <a16:creationId xmlns:a16="http://schemas.microsoft.com/office/drawing/2014/main" id="{78689747-DDB9-43D6-B65C-2BC226335FFD}"/>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249B8446-2CE1-4339-A926-C82C108C1E5A}"/>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4" name="Date">
            <a:extLst>
              <a:ext uri="{FF2B5EF4-FFF2-40B4-BE49-F238E27FC236}">
                <a16:creationId xmlns:a16="http://schemas.microsoft.com/office/drawing/2014/main" id="{A1740095-96D1-460A-827F-D4E9DA0D25A2}"/>
              </a:ext>
            </a:extLst>
          </p:cNvPr>
          <p:cNvSpPr>
            <a:spLocks noGrp="1"/>
          </p:cNvSpPr>
          <p:nvPr>
            <p:ph type="dt" sz="half" idx="16"/>
          </p:nvPr>
        </p:nvSpPr>
        <p:spPr/>
        <p:txBody>
          <a:bodyPr/>
          <a:lstStyle/>
          <a:p>
            <a:endParaRPr lang="en-GB" dirty="0"/>
          </a:p>
        </p:txBody>
      </p:sp>
      <p:sp>
        <p:nvSpPr>
          <p:cNvPr id="6" name="Footer/CRICOS">
            <a:extLst>
              <a:ext uri="{FF2B5EF4-FFF2-40B4-BE49-F238E27FC236}">
                <a16:creationId xmlns:a16="http://schemas.microsoft.com/office/drawing/2014/main" id="{445D2300-C34D-49EF-8FA9-7B3299A89CF4}"/>
              </a:ext>
            </a:extLst>
          </p:cNvPr>
          <p:cNvSpPr>
            <a:spLocks noGrp="1"/>
          </p:cNvSpPr>
          <p:nvPr>
            <p:ph type="ftr" sz="quarter" idx="17"/>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842574340"/>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Slide A">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0474969-1787-479A-924E-1D2D1F2AE7AC}"/>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cture Placeholder 29">
            <a:extLst>
              <a:ext uri="{FF2B5EF4-FFF2-40B4-BE49-F238E27FC236}">
                <a16:creationId xmlns:a16="http://schemas.microsoft.com/office/drawing/2014/main" id="{E7AE052A-B77F-4049-9BBA-BEC841AE0D99}"/>
              </a:ext>
            </a:extLst>
          </p:cNvPr>
          <p:cNvSpPr>
            <a:spLocks noGrp="1"/>
          </p:cNvSpPr>
          <p:nvPr>
            <p:ph type="pic" sz="quarter" idx="14" hasCustomPrompt="1"/>
          </p:nvPr>
        </p:nvSpPr>
        <p:spPr>
          <a:xfrm>
            <a:off x="8326436" y="601980"/>
            <a:ext cx="3865565" cy="5657444"/>
          </a:xfrm>
          <a:custGeom>
            <a:avLst/>
            <a:gdLst>
              <a:gd name="connsiteX0" fmla="*/ 2632641 w 3865565"/>
              <a:gd name="connsiteY0" fmla="*/ 0 h 5657444"/>
              <a:gd name="connsiteX1" fmla="*/ 3039129 w 3865565"/>
              <a:gd name="connsiteY1" fmla="*/ 0 h 5657444"/>
              <a:gd name="connsiteX2" fmla="*/ 3830041 w 3865565"/>
              <a:gd name="connsiteY2" fmla="*/ 172187 h 5657444"/>
              <a:gd name="connsiteX3" fmla="*/ 3865565 w 3865565"/>
              <a:gd name="connsiteY3" fmla="*/ 186581 h 5657444"/>
              <a:gd name="connsiteX4" fmla="*/ 3865565 w 3865565"/>
              <a:gd name="connsiteY4" fmla="*/ 5462255 h 5657444"/>
              <a:gd name="connsiteX5" fmla="*/ 3760710 w 3865565"/>
              <a:gd name="connsiteY5" fmla="*/ 5502445 h 5657444"/>
              <a:gd name="connsiteX6" fmla="*/ 2835885 w 3865565"/>
              <a:gd name="connsiteY6" fmla="*/ 5657444 h 5657444"/>
              <a:gd name="connsiteX7" fmla="*/ 0 w 3865565"/>
              <a:gd name="connsiteY7" fmla="*/ 2825551 h 5657444"/>
              <a:gd name="connsiteX8" fmla="*/ 2632641 w 3865565"/>
              <a:gd name="connsiteY8" fmla="*/ 0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5" h="5657444">
                <a:moveTo>
                  <a:pt x="2632641" y="0"/>
                </a:moveTo>
                <a:lnTo>
                  <a:pt x="3039129" y="0"/>
                </a:lnTo>
                <a:cubicBezTo>
                  <a:pt x="3315017" y="19820"/>
                  <a:pt x="3580980" y="79280"/>
                  <a:pt x="3830041" y="172187"/>
                </a:cubicBezTo>
                <a:lnTo>
                  <a:pt x="3865565" y="186581"/>
                </a:lnTo>
                <a:lnTo>
                  <a:pt x="3865565" y="5462255"/>
                </a:lnTo>
                <a:lnTo>
                  <a:pt x="3760710" y="5502445"/>
                </a:lnTo>
                <a:cubicBezTo>
                  <a:pt x="3470525" y="5602939"/>
                  <a:pt x="3159407" y="5657444"/>
                  <a:pt x="2835885" y="5657444"/>
                </a:cubicBezTo>
                <a:cubicBezTo>
                  <a:pt x="1270273" y="5657444"/>
                  <a:pt x="0" y="4388959"/>
                  <a:pt x="0" y="2825551"/>
                </a:cubicBezTo>
                <a:cubicBezTo>
                  <a:pt x="0" y="1328738"/>
                  <a:pt x="1162300" y="104650"/>
                  <a:pt x="2632641" y="0"/>
                </a:cubicBezTo>
                <a:close/>
              </a:path>
            </a:pathLst>
          </a:custGeom>
          <a:solidFill>
            <a:schemeClr val="bg1">
              <a:lumMod val="75000"/>
            </a:schemeClr>
          </a:solidFill>
        </p:spPr>
        <p:txBody>
          <a:bodyPr wrap="square" tIns="1548000">
            <a:noAutofit/>
          </a:bodyPr>
          <a:lstStyle>
            <a:lvl1pPr algn="ctr">
              <a:defRPr sz="1400">
                <a:solidFill>
                  <a:schemeClr val="bg1"/>
                </a:solidFill>
              </a:defRPr>
            </a:lvl1pPr>
          </a:lstStyle>
          <a:p>
            <a:r>
              <a:rPr lang="en-AU" sz="1400" dirty="0"/>
              <a:t>Click Icon to Add Image</a:t>
            </a:r>
            <a:endParaRPr lang="en-AU" dirty="0"/>
          </a:p>
        </p:txBody>
      </p:sp>
      <p:sp>
        <p:nvSpPr>
          <p:cNvPr id="19" name="Freeform: Shape 18">
            <a:extLst>
              <a:ext uri="{FF2B5EF4-FFF2-40B4-BE49-F238E27FC236}">
                <a16:creationId xmlns:a16="http://schemas.microsoft.com/office/drawing/2014/main" id="{AC22E693-5B73-479C-B297-AC021617C7C9}"/>
              </a:ext>
            </a:extLst>
          </p:cNvPr>
          <p:cNvSpPr>
            <a:spLocks/>
          </p:cNvSpPr>
          <p:nvPr userDrawn="1"/>
        </p:nvSpPr>
        <p:spPr bwMode="auto">
          <a:xfrm>
            <a:off x="0" y="601980"/>
            <a:ext cx="8245719" cy="5657444"/>
          </a:xfrm>
          <a:custGeom>
            <a:avLst/>
            <a:gdLst>
              <a:gd name="connsiteX0" fmla="*/ 0 w 8245719"/>
              <a:gd name="connsiteY0" fmla="*/ 0 h 5657444"/>
              <a:gd name="connsiteX1" fmla="*/ 2413221 w 8245719"/>
              <a:gd name="connsiteY1" fmla="*/ 0 h 5657444"/>
              <a:gd name="connsiteX2" fmla="*/ 2560722 w 8245719"/>
              <a:gd name="connsiteY2" fmla="*/ 0 h 5657444"/>
              <a:gd name="connsiteX3" fmla="*/ 2686080 w 8245719"/>
              <a:gd name="connsiteY3" fmla="*/ 0 h 5657444"/>
              <a:gd name="connsiteX4" fmla="*/ 5416593 w 8245719"/>
              <a:gd name="connsiteY4" fmla="*/ 0 h 5657444"/>
              <a:gd name="connsiteX5" fmla="*/ 8245719 w 8245719"/>
              <a:gd name="connsiteY5" fmla="*/ 2828722 h 5657444"/>
              <a:gd name="connsiteX6" fmla="*/ 5416593 w 8245719"/>
              <a:gd name="connsiteY6" fmla="*/ 5657444 h 5657444"/>
              <a:gd name="connsiteX7" fmla="*/ 2571602 w 8245719"/>
              <a:gd name="connsiteY7" fmla="*/ 5657444 h 5657444"/>
              <a:gd name="connsiteX8" fmla="*/ 2560722 w 8245719"/>
              <a:gd name="connsiteY8" fmla="*/ 5657444 h 5657444"/>
              <a:gd name="connsiteX9" fmla="*/ 2504877 w 8245719"/>
              <a:gd name="connsiteY9" fmla="*/ 5657444 h 5657444"/>
              <a:gd name="connsiteX10" fmla="*/ 2413221 w 8245719"/>
              <a:gd name="connsiteY10" fmla="*/ 5657444 h 5657444"/>
              <a:gd name="connsiteX11" fmla="*/ 0 w 8245719"/>
              <a:gd name="connsiteY11" fmla="*/ 5657444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5719" h="5657444">
                <a:moveTo>
                  <a:pt x="0" y="0"/>
                </a:moveTo>
                <a:lnTo>
                  <a:pt x="2413221" y="0"/>
                </a:lnTo>
                <a:lnTo>
                  <a:pt x="2560722" y="0"/>
                </a:lnTo>
                <a:lnTo>
                  <a:pt x="2686080" y="0"/>
                </a:lnTo>
                <a:cubicBezTo>
                  <a:pt x="5416593" y="0"/>
                  <a:pt x="5416593" y="0"/>
                  <a:pt x="5416593" y="0"/>
                </a:cubicBezTo>
                <a:cubicBezTo>
                  <a:pt x="6978474" y="0"/>
                  <a:pt x="8245719" y="1267065"/>
                  <a:pt x="8245719" y="2828722"/>
                </a:cubicBezTo>
                <a:cubicBezTo>
                  <a:pt x="8245719" y="4390380"/>
                  <a:pt x="6978474" y="5657444"/>
                  <a:pt x="5416593" y="5657444"/>
                </a:cubicBezTo>
                <a:cubicBezTo>
                  <a:pt x="3539486" y="5657444"/>
                  <a:pt x="2835570" y="5657444"/>
                  <a:pt x="2571602" y="5657444"/>
                </a:cubicBezTo>
                <a:lnTo>
                  <a:pt x="2560722" y="5657444"/>
                </a:lnTo>
                <a:lnTo>
                  <a:pt x="2504877" y="5657444"/>
                </a:lnTo>
                <a:cubicBezTo>
                  <a:pt x="2413221" y="5657444"/>
                  <a:pt x="2413221" y="5657444"/>
                  <a:pt x="2413221" y="5657444"/>
                </a:cubicBezTo>
                <a:lnTo>
                  <a:pt x="0" y="5657444"/>
                </a:lnTo>
                <a:close/>
              </a:path>
            </a:pathLst>
          </a:custGeom>
          <a:solidFill>
            <a:schemeClr val="tx2"/>
          </a:solidFill>
          <a:ln>
            <a:noFill/>
          </a:ln>
        </p:spPr>
        <p:txBody>
          <a:bodyPr vert="horz" wrap="square" lIns="91440" tIns="45720" rIns="91440" bIns="45720" numCol="1" anchor="t" anchorCtr="0" compatLnSpc="1">
            <a:prstTxWarp prst="textNoShape">
              <a:avLst/>
            </a:prstTxWarp>
            <a:noAutofit/>
          </a:bodyPr>
          <a:lstStyle/>
          <a:p>
            <a:endParaRPr lang="en-AU"/>
          </a:p>
        </p:txBody>
      </p:sp>
      <p:sp>
        <p:nvSpPr>
          <p:cNvPr id="2" name="Title 1"/>
          <p:cNvSpPr>
            <a:spLocks noGrp="1"/>
          </p:cNvSpPr>
          <p:nvPr userDrawn="1">
            <p:ph type="title" hasCustomPrompt="1"/>
          </p:nvPr>
        </p:nvSpPr>
        <p:spPr>
          <a:xfrm>
            <a:off x="585538" y="1693697"/>
            <a:ext cx="6039852" cy="1490662"/>
          </a:xfrm>
        </p:spPr>
        <p:txBody>
          <a:bodyPr anchor="b"/>
          <a:lstStyle>
            <a:lvl1pPr>
              <a:defRPr sz="4500" b="0">
                <a:solidFill>
                  <a:schemeClr val="bg1"/>
                </a:solidFill>
              </a:defRPr>
            </a:lvl1pPr>
          </a:lstStyle>
          <a:p>
            <a:r>
              <a:rPr lang="en-US" dirty="0"/>
              <a:t>Click to add title</a:t>
            </a:r>
            <a:endParaRPr lang="en-GB" dirty="0"/>
          </a:p>
        </p:txBody>
      </p:sp>
      <p:sp>
        <p:nvSpPr>
          <p:cNvPr id="5" name="Footer Placeholder 4"/>
          <p:cNvSpPr>
            <a:spLocks noGrp="1"/>
          </p:cNvSpPr>
          <p:nvPr userDrawn="1">
            <p:ph type="ftr" sz="quarter" idx="11"/>
          </p:nvPr>
        </p:nvSpPr>
        <p:spPr/>
        <p:txBody>
          <a:body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3212433"/>
            <a:ext cx="604043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0" name="Text Placeholder 5">
            <a:extLst>
              <a:ext uri="{FF2B5EF4-FFF2-40B4-BE49-F238E27FC236}">
                <a16:creationId xmlns:a16="http://schemas.microsoft.com/office/drawing/2014/main" id="{60638916-103F-4460-8138-9222D76A25F7}"/>
              </a:ext>
            </a:extLst>
          </p:cNvPr>
          <p:cNvSpPr>
            <a:spLocks noGrp="1" noChangeAspect="1"/>
          </p:cNvSpPr>
          <p:nvPr>
            <p:ph type="body" sz="quarter" idx="16" hasCustomPrompt="1"/>
          </p:nvPr>
        </p:nvSpPr>
        <p:spPr>
          <a:xfrm>
            <a:off x="7384748" y="2529000"/>
            <a:ext cx="1800000" cy="18000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3940700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1BC1A6-FA88-4814-A368-FA1F0C3E5EF9}"/>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30A4702B-2D34-4ADF-9BC5-6B1C45BD0F79}"/>
              </a:ext>
            </a:extLst>
          </p:cNvPr>
          <p:cNvSpPr>
            <a:spLocks noGrp="1"/>
          </p:cNvSpPr>
          <p:nvPr>
            <p:ph type="pic" sz="quarter" idx="12"/>
          </p:nvPr>
        </p:nvSpPr>
        <p:spPr>
          <a:xfrm>
            <a:off x="6940548" y="0"/>
            <a:ext cx="5251450" cy="4816475"/>
          </a:xfrm>
          <a:custGeom>
            <a:avLst/>
            <a:gdLst>
              <a:gd name="connsiteX0" fmla="*/ 0 w 5251450"/>
              <a:gd name="connsiteY0" fmla="*/ 0 h 4816475"/>
              <a:gd name="connsiteX1" fmla="*/ 5251450 w 5251450"/>
              <a:gd name="connsiteY1" fmla="*/ 0 h 4816475"/>
              <a:gd name="connsiteX2" fmla="*/ 5251450 w 5251450"/>
              <a:gd name="connsiteY2" fmla="*/ 3198844 h 4816475"/>
              <a:gd name="connsiteX3" fmla="*/ 2747947 w 5251450"/>
              <a:gd name="connsiteY3" fmla="*/ 4816475 h 4816475"/>
              <a:gd name="connsiteX4" fmla="*/ 0 w 5251450"/>
              <a:gd name="connsiteY4" fmla="*/ 2060992 h 4816475"/>
              <a:gd name="connsiteX5" fmla="*/ 0 w 5251450"/>
              <a:gd name="connsiteY5" fmla="*/ 0 h 48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1450" h="4816475">
                <a:moveTo>
                  <a:pt x="0" y="0"/>
                </a:moveTo>
                <a:cubicBezTo>
                  <a:pt x="0" y="0"/>
                  <a:pt x="0" y="0"/>
                  <a:pt x="5251450" y="0"/>
                </a:cubicBezTo>
                <a:cubicBezTo>
                  <a:pt x="5251450" y="0"/>
                  <a:pt x="5251450" y="0"/>
                  <a:pt x="5251450" y="3198844"/>
                </a:cubicBezTo>
                <a:cubicBezTo>
                  <a:pt x="4819409" y="4153018"/>
                  <a:pt x="3860896" y="4816475"/>
                  <a:pt x="2747947" y="4816475"/>
                </a:cubicBezTo>
                <a:cubicBezTo>
                  <a:pt x="1230434" y="4816475"/>
                  <a:pt x="0" y="3582984"/>
                  <a:pt x="0" y="2060992"/>
                </a:cubicBezTo>
                <a:cubicBezTo>
                  <a:pt x="0" y="2060992"/>
                  <a:pt x="0" y="2060992"/>
                  <a:pt x="0" y="0"/>
                </a:cubicBezTo>
                <a:close/>
              </a:path>
            </a:pathLst>
          </a:custGeom>
          <a:solidFill>
            <a:schemeClr val="accent6">
              <a:lumMod val="90000"/>
            </a:schemeClr>
          </a:solidFill>
        </p:spPr>
        <p:txBody>
          <a:bodyPr wrap="square" lIns="144000" tIns="144000">
            <a:noAutofit/>
          </a:bodyPr>
          <a:lstStyle>
            <a:lvl1pPr>
              <a:defRPr sz="140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403907" y="1122363"/>
            <a:ext cx="5040000" cy="1835208"/>
          </a:xfrm>
        </p:spPr>
        <p:txBody>
          <a:bodyPr anchor="b"/>
          <a:lstStyle>
            <a:lvl1pPr algn="l">
              <a:defRPr sz="4500" b="0"/>
            </a:lvl1pPr>
          </a:lstStyle>
          <a:p>
            <a:r>
              <a:rPr lang="en-US" dirty="0"/>
              <a:t>Click to add title</a:t>
            </a:r>
            <a:endParaRPr lang="en-GB" dirty="0"/>
          </a:p>
        </p:txBody>
      </p:sp>
      <p:sp>
        <p:nvSpPr>
          <p:cNvPr id="3" name="Subtitle 2"/>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11" name="Freeform 7">
            <a:extLst>
              <a:ext uri="{FF2B5EF4-FFF2-40B4-BE49-F238E27FC236}">
                <a16:creationId xmlns:a16="http://schemas.microsoft.com/office/drawing/2014/main" id="{5E1EC7C4-B361-4504-AACA-92C6878833E5}"/>
              </a:ext>
            </a:extLst>
          </p:cNvPr>
          <p:cNvSpPr>
            <a:spLocks/>
          </p:cNvSpPr>
          <p:nvPr userDrawn="1"/>
        </p:nvSpPr>
        <p:spPr bwMode="auto">
          <a:xfrm>
            <a:off x="6875462"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5">
            <a:extLst>
              <a:ext uri="{FF2B5EF4-FFF2-40B4-BE49-F238E27FC236}">
                <a16:creationId xmlns:a16="http://schemas.microsoft.com/office/drawing/2014/main" id="{FBDCFA0D-B8A6-445F-9CC2-3E63D3AFADF6}"/>
              </a:ext>
            </a:extLst>
          </p:cNvPr>
          <p:cNvSpPr>
            <a:spLocks noGrp="1" noChangeAspect="1"/>
          </p:cNvSpPr>
          <p:nvPr>
            <p:ph type="body" sz="quarter" idx="16" hasCustomPrompt="1"/>
          </p:nvPr>
        </p:nvSpPr>
        <p:spPr>
          <a:xfrm>
            <a:off x="8806332" y="3945496"/>
            <a:ext cx="1699200" cy="1699200"/>
          </a:xfrm>
          <a:blipFill>
            <a:blip r:embed="rId2"/>
            <a:srcRect/>
            <a:stretch>
              <a:fillRect t="89" b="89"/>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1343746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Slide B">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67BA4DE8-38D7-442D-A110-51B4EF65A77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Picture Placeholder 52">
            <a:extLst>
              <a:ext uri="{FF2B5EF4-FFF2-40B4-BE49-F238E27FC236}">
                <a16:creationId xmlns:a16="http://schemas.microsoft.com/office/drawing/2014/main" id="{A8485562-E630-4C57-98C3-B101EF15FC6C}"/>
              </a:ext>
            </a:extLst>
          </p:cNvPr>
          <p:cNvSpPr>
            <a:spLocks noGrp="1"/>
          </p:cNvSpPr>
          <p:nvPr>
            <p:ph type="pic" sz="quarter" idx="14" hasCustomPrompt="1"/>
          </p:nvPr>
        </p:nvSpPr>
        <p:spPr>
          <a:xfrm>
            <a:off x="2769693" y="-3665"/>
            <a:ext cx="9422307" cy="6858000"/>
          </a:xfrm>
          <a:custGeom>
            <a:avLst/>
            <a:gdLst>
              <a:gd name="connsiteX0" fmla="*/ 3980197 w 9422307"/>
              <a:gd name="connsiteY0" fmla="*/ 0 h 6858000"/>
              <a:gd name="connsiteX1" fmla="*/ 9422307 w 9422307"/>
              <a:gd name="connsiteY1" fmla="*/ 0 h 6858000"/>
              <a:gd name="connsiteX2" fmla="*/ 9422307 w 9422307"/>
              <a:gd name="connsiteY2" fmla="*/ 6858000 h 6858000"/>
              <a:gd name="connsiteX3" fmla="*/ 0 w 9422307"/>
              <a:gd name="connsiteY3" fmla="*/ 6858000 h 6858000"/>
              <a:gd name="connsiteX4" fmla="*/ 1570767 w 9422307"/>
              <a:gd name="connsiteY4" fmla="*/ 41502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307" h="6858000">
                <a:moveTo>
                  <a:pt x="3980197" y="0"/>
                </a:moveTo>
                <a:lnTo>
                  <a:pt x="9422307" y="0"/>
                </a:lnTo>
                <a:lnTo>
                  <a:pt x="9422307" y="6858000"/>
                </a:lnTo>
                <a:lnTo>
                  <a:pt x="0" y="6858000"/>
                </a:lnTo>
                <a:lnTo>
                  <a:pt x="1570767" y="4150214"/>
                </a:lnTo>
                <a:close/>
              </a:path>
            </a:pathLst>
          </a:custGeom>
          <a:solidFill>
            <a:schemeClr val="bg1">
              <a:lumMod val="75000"/>
            </a:schemeClr>
          </a:solidFill>
        </p:spPr>
        <p:txBody>
          <a:bodyPr wrap="square" tIns="144000" rIns="180000">
            <a:noAutofit/>
          </a:bodyPr>
          <a:lstStyle>
            <a:lvl1pPr algn="r">
              <a:defRPr sz="1400">
                <a:solidFill>
                  <a:schemeClr val="bg1"/>
                </a:solidFill>
              </a:defRPr>
            </a:lvl1pPr>
          </a:lstStyle>
          <a:p>
            <a:r>
              <a:rPr lang="en-AU" dirty="0"/>
              <a:t>Click Icon to Add Image</a:t>
            </a:r>
          </a:p>
        </p:txBody>
      </p:sp>
      <p:sp>
        <p:nvSpPr>
          <p:cNvPr id="5" name="Footer Placeholder 4"/>
          <p:cNvSpPr>
            <a:spLocks noGrp="1"/>
          </p:cNvSpPr>
          <p:nvPr userDrawn="1">
            <p:ph type="ftr" sz="quarter" idx="11"/>
          </p:nvPr>
        </p:nvSpPr>
        <p:spPr>
          <a:xfrm>
            <a:off x="3022977" y="6538912"/>
            <a:ext cx="6624000" cy="204248"/>
          </a:xfrm>
        </p:spPr>
        <p:txBody>
          <a:bodyPr/>
          <a:lstStyle/>
          <a:p>
            <a:r>
              <a:rPr lang="en-AU"/>
              <a:t>Deakin University CRICOS Provider Code: 00113B</a:t>
            </a:r>
            <a:endParaRPr lang="en-GB"/>
          </a:p>
        </p:txBody>
      </p:sp>
      <p:sp>
        <p:nvSpPr>
          <p:cNvPr id="11" name="Text Placeholder 5">
            <a:extLst>
              <a:ext uri="{FF2B5EF4-FFF2-40B4-BE49-F238E27FC236}">
                <a16:creationId xmlns:a16="http://schemas.microsoft.com/office/drawing/2014/main" id="{B36ACC5A-D2CF-40E7-8984-09E0560FD4B7}"/>
              </a:ext>
            </a:extLst>
          </p:cNvPr>
          <p:cNvSpPr>
            <a:spLocks noGrp="1"/>
          </p:cNvSpPr>
          <p:nvPr userDrawn="1">
            <p:ph type="body" sz="quarter" idx="13" hasCustomPrompt="1"/>
          </p:nvPr>
        </p:nvSpPr>
        <p:spPr>
          <a:xfrm>
            <a:off x="584954" y="2074841"/>
            <a:ext cx="495224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4" name="Freeform: Shape 43">
            <a:extLst>
              <a:ext uri="{FF2B5EF4-FFF2-40B4-BE49-F238E27FC236}">
                <a16:creationId xmlns:a16="http://schemas.microsoft.com/office/drawing/2014/main" id="{97A055C5-456B-4769-A5F8-9C3D2A1ADEE2}"/>
              </a:ext>
            </a:extLst>
          </p:cNvPr>
          <p:cNvSpPr/>
          <p:nvPr userDrawn="1"/>
        </p:nvSpPr>
        <p:spPr>
          <a:xfrm>
            <a:off x="1" y="5265083"/>
            <a:ext cx="924688" cy="1596583"/>
          </a:xfrm>
          <a:custGeom>
            <a:avLst/>
            <a:gdLst>
              <a:gd name="connsiteX0" fmla="*/ 0 w 924688"/>
              <a:gd name="connsiteY0" fmla="*/ 0 h 1596583"/>
              <a:gd name="connsiteX1" fmla="*/ 924688 w 924688"/>
              <a:gd name="connsiteY1" fmla="*/ 1596583 h 1596583"/>
              <a:gd name="connsiteX2" fmla="*/ 0 w 924688"/>
              <a:gd name="connsiteY2" fmla="*/ 1596583 h 1596583"/>
              <a:gd name="connsiteX3" fmla="*/ 0 w 924688"/>
              <a:gd name="connsiteY3" fmla="*/ 0 h 1596583"/>
            </a:gdLst>
            <a:ahLst/>
            <a:cxnLst>
              <a:cxn ang="0">
                <a:pos x="connsiteX0" y="connsiteY0"/>
              </a:cxn>
              <a:cxn ang="0">
                <a:pos x="connsiteX1" y="connsiteY1"/>
              </a:cxn>
              <a:cxn ang="0">
                <a:pos x="connsiteX2" y="connsiteY2"/>
              </a:cxn>
              <a:cxn ang="0">
                <a:pos x="connsiteX3" y="connsiteY3"/>
              </a:cxn>
            </a:cxnLst>
            <a:rect l="l" t="t" r="r" b="b"/>
            <a:pathLst>
              <a:path w="924688" h="1596583">
                <a:moveTo>
                  <a:pt x="0" y="0"/>
                </a:moveTo>
                <a:lnTo>
                  <a:pt x="924688" y="1596583"/>
                </a:lnTo>
                <a:lnTo>
                  <a:pt x="0" y="159658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p:cNvSpPr>
            <a:spLocks noGrp="1"/>
          </p:cNvSpPr>
          <p:nvPr userDrawn="1">
            <p:ph type="title" hasCustomPrompt="1"/>
          </p:nvPr>
        </p:nvSpPr>
        <p:spPr>
          <a:xfrm>
            <a:off x="585538" y="838201"/>
            <a:ext cx="4951662" cy="1152194"/>
          </a:xfrm>
        </p:spPr>
        <p:txBody>
          <a:bodyPr anchor="b"/>
          <a:lstStyle>
            <a:lvl1pPr>
              <a:defRPr sz="4500" b="0">
                <a:solidFill>
                  <a:schemeClr val="bg1"/>
                </a:solidFill>
              </a:defRPr>
            </a:lvl1pPr>
          </a:lstStyle>
          <a:p>
            <a:r>
              <a:rPr lang="en-US" dirty="0"/>
              <a:t>Click to add title</a:t>
            </a:r>
            <a:endParaRPr lang="en-GB" dirty="0"/>
          </a:p>
        </p:txBody>
      </p:sp>
      <p:sp>
        <p:nvSpPr>
          <p:cNvPr id="51" name="Text Placeholder 5">
            <a:extLst>
              <a:ext uri="{FF2B5EF4-FFF2-40B4-BE49-F238E27FC236}">
                <a16:creationId xmlns:a16="http://schemas.microsoft.com/office/drawing/2014/main" id="{19E54EE2-7DBF-4A33-9285-3374AA76F439}"/>
              </a:ext>
            </a:extLst>
          </p:cNvPr>
          <p:cNvSpPr>
            <a:spLocks noGrp="1" noChangeAspect="1"/>
          </p:cNvSpPr>
          <p:nvPr>
            <p:ph type="body" sz="quarter" idx="16" hasCustomPrompt="1"/>
          </p:nvPr>
        </p:nvSpPr>
        <p:spPr>
          <a:xfrm>
            <a:off x="10929987" y="5595019"/>
            <a:ext cx="1054800" cy="10548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297236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C">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403907" y="1122363"/>
            <a:ext cx="5040000" cy="1835208"/>
          </a:xfrm>
        </p:spPr>
        <p:txBody>
          <a:bodyPr anchor="b"/>
          <a:lstStyle>
            <a:lvl1pPr algn="l">
              <a:defRPr sz="4500" b="0">
                <a:solidFill>
                  <a:schemeClr val="tx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403908" y="3051740"/>
            <a:ext cx="5040000" cy="2206060"/>
          </a:xfrm>
        </p:spPr>
        <p:txBody>
          <a:bodyPr/>
          <a:lstStyle>
            <a:lvl1pPr marL="0" indent="0" algn="l">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14" name="Picture Placeholder" descr="Image Placeholder">
            <a:extLst>
              <a:ext uri="{FF2B5EF4-FFF2-40B4-BE49-F238E27FC236}">
                <a16:creationId xmlns:a16="http://schemas.microsoft.com/office/drawing/2014/main" id="{30A4702B-2D34-4ADF-9BC5-6B1C45BD0F79}"/>
              </a:ext>
            </a:extLst>
          </p:cNvPr>
          <p:cNvSpPr>
            <a:spLocks noGrp="1"/>
          </p:cNvSpPr>
          <p:nvPr>
            <p:ph type="pic" sz="quarter" idx="12"/>
          </p:nvPr>
        </p:nvSpPr>
        <p:spPr>
          <a:xfrm>
            <a:off x="6940548" y="0"/>
            <a:ext cx="5251450" cy="4816475"/>
          </a:xfrm>
          <a:custGeom>
            <a:avLst/>
            <a:gdLst>
              <a:gd name="connsiteX0" fmla="*/ 0 w 5251450"/>
              <a:gd name="connsiteY0" fmla="*/ 0 h 4816475"/>
              <a:gd name="connsiteX1" fmla="*/ 5251450 w 5251450"/>
              <a:gd name="connsiteY1" fmla="*/ 0 h 4816475"/>
              <a:gd name="connsiteX2" fmla="*/ 5251450 w 5251450"/>
              <a:gd name="connsiteY2" fmla="*/ 3198844 h 4816475"/>
              <a:gd name="connsiteX3" fmla="*/ 2747947 w 5251450"/>
              <a:gd name="connsiteY3" fmla="*/ 4816475 h 4816475"/>
              <a:gd name="connsiteX4" fmla="*/ 0 w 5251450"/>
              <a:gd name="connsiteY4" fmla="*/ 2060992 h 4816475"/>
              <a:gd name="connsiteX5" fmla="*/ 0 w 5251450"/>
              <a:gd name="connsiteY5" fmla="*/ 0 h 48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1450" h="4816475">
                <a:moveTo>
                  <a:pt x="0" y="0"/>
                </a:moveTo>
                <a:cubicBezTo>
                  <a:pt x="0" y="0"/>
                  <a:pt x="0" y="0"/>
                  <a:pt x="5251450" y="0"/>
                </a:cubicBezTo>
                <a:cubicBezTo>
                  <a:pt x="5251450" y="0"/>
                  <a:pt x="5251450" y="0"/>
                  <a:pt x="5251450" y="3198844"/>
                </a:cubicBezTo>
                <a:cubicBezTo>
                  <a:pt x="4819409" y="4153018"/>
                  <a:pt x="3860896" y="4816475"/>
                  <a:pt x="2747947" y="4816475"/>
                </a:cubicBezTo>
                <a:cubicBezTo>
                  <a:pt x="1230434" y="4816475"/>
                  <a:pt x="0" y="3582984"/>
                  <a:pt x="0" y="2060992"/>
                </a:cubicBezTo>
                <a:cubicBezTo>
                  <a:pt x="0" y="2060992"/>
                  <a:pt x="0" y="2060992"/>
                  <a:pt x="0" y="0"/>
                </a:cubicBezTo>
                <a:close/>
              </a:path>
            </a:pathLst>
          </a:custGeom>
          <a:solidFill>
            <a:schemeClr val="accent6">
              <a:lumMod val="90000"/>
            </a:schemeClr>
          </a:solidFill>
        </p:spPr>
        <p:txBody>
          <a:bodyPr wrap="square" lIns="144000" tIns="144000">
            <a:noAutofit/>
          </a:bodyPr>
          <a:lstStyle>
            <a:lvl1pPr>
              <a:defRPr sz="1400">
                <a:solidFill>
                  <a:schemeClr val="bg1"/>
                </a:solidFill>
              </a:defRPr>
            </a:lvl1pPr>
          </a:lstStyle>
          <a:p>
            <a:r>
              <a:rPr lang="en-US"/>
              <a:t>Click icon to add picture</a:t>
            </a:r>
            <a:endParaRPr lang="en-GB"/>
          </a:p>
        </p:txBody>
      </p:sp>
      <p:sp>
        <p:nvSpPr>
          <p:cNvPr id="11" name="Graphic">
            <a:extLst>
              <a:ext uri="{FF2B5EF4-FFF2-40B4-BE49-F238E27FC236}">
                <a16:creationId xmlns:a16="http://schemas.microsoft.com/office/drawing/2014/main" id="{5E1EC7C4-B361-4504-AACA-92C6878833E5}"/>
              </a:ext>
              <a:ext uri="{C183D7F6-B498-43B3-948B-1728B52AA6E4}">
                <adec:decorative xmlns:adec="http://schemas.microsoft.com/office/drawing/2017/decorative" val="1"/>
              </a:ext>
            </a:extLst>
          </p:cNvPr>
          <p:cNvSpPr>
            <a:spLocks/>
          </p:cNvSpPr>
          <p:nvPr/>
        </p:nvSpPr>
        <p:spPr bwMode="auto">
          <a:xfrm>
            <a:off x="6875462" y="4870450"/>
            <a:ext cx="5316538" cy="1987550"/>
          </a:xfrm>
          <a:custGeom>
            <a:avLst/>
            <a:gdLst>
              <a:gd name="T0" fmla="*/ 8906 w 16833"/>
              <a:gd name="T1" fmla="*/ 0 h 6279"/>
              <a:gd name="T2" fmla="*/ 0 w 16833"/>
              <a:gd name="T3" fmla="*/ 6279 h 6279"/>
              <a:gd name="T4" fmla="*/ 16833 w 16833"/>
              <a:gd name="T5" fmla="*/ 6279 h 6279"/>
              <a:gd name="T6" fmla="*/ 16833 w 16833"/>
              <a:gd name="T7" fmla="*/ 4302 h 6279"/>
              <a:gd name="T8" fmla="*/ 8906 w 16833"/>
              <a:gd name="T9" fmla="*/ 0 h 6279"/>
            </a:gdLst>
            <a:ahLst/>
            <a:cxnLst>
              <a:cxn ang="0">
                <a:pos x="T0" y="T1"/>
              </a:cxn>
              <a:cxn ang="0">
                <a:pos x="T2" y="T3"/>
              </a:cxn>
              <a:cxn ang="0">
                <a:pos x="T4" y="T5"/>
              </a:cxn>
              <a:cxn ang="0">
                <a:pos x="T6" y="T7"/>
              </a:cxn>
              <a:cxn ang="0">
                <a:pos x="T8" y="T9"/>
              </a:cxn>
            </a:cxnLst>
            <a:rect l="0" t="0" r="r" b="b"/>
            <a:pathLst>
              <a:path w="16833" h="6279">
                <a:moveTo>
                  <a:pt x="8906" y="0"/>
                </a:moveTo>
                <a:cubicBezTo>
                  <a:pt x="4799" y="0"/>
                  <a:pt x="1304" y="2619"/>
                  <a:pt x="0" y="6279"/>
                </a:cubicBezTo>
                <a:cubicBezTo>
                  <a:pt x="16833" y="6279"/>
                  <a:pt x="16833" y="6279"/>
                  <a:pt x="16833" y="6279"/>
                </a:cubicBezTo>
                <a:cubicBezTo>
                  <a:pt x="16833" y="4302"/>
                  <a:pt x="16833" y="4302"/>
                  <a:pt x="16833" y="4302"/>
                </a:cubicBezTo>
                <a:cubicBezTo>
                  <a:pt x="15147" y="1712"/>
                  <a:pt x="12227" y="0"/>
                  <a:pt x="890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Deakin Logo" descr="Deakin Logo">
            <a:extLst>
              <a:ext uri="{FF2B5EF4-FFF2-40B4-BE49-F238E27FC236}">
                <a16:creationId xmlns:a16="http://schemas.microsoft.com/office/drawing/2014/main" id="{86A7A4D3-DC75-4624-B5C5-55F94869F68C}"/>
              </a:ext>
            </a:extLst>
          </p:cNvPr>
          <p:cNvSpPr>
            <a:spLocks noGrp="1" noChangeAspect="1"/>
          </p:cNvSpPr>
          <p:nvPr>
            <p:ph type="body" sz="quarter" idx="19" hasCustomPrompt="1"/>
          </p:nvPr>
        </p:nvSpPr>
        <p:spPr>
          <a:xfrm>
            <a:off x="8807877" y="3944914"/>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8" name="Footer/CRICOS">
            <a:extLst>
              <a:ext uri="{FF2B5EF4-FFF2-40B4-BE49-F238E27FC236}">
                <a16:creationId xmlns:a16="http://schemas.microsoft.com/office/drawing/2014/main" id="{9382F4FD-F26D-4EEF-AC6B-FCA4EC2B6153}"/>
              </a:ext>
            </a:extLst>
          </p:cNvPr>
          <p:cNvSpPr>
            <a:spLocks noGrp="1"/>
          </p:cNvSpPr>
          <p:nvPr>
            <p:ph type="ftr" sz="quarter" idx="21"/>
          </p:nvPr>
        </p:nvSpPr>
        <p:spPr/>
        <p:txBody>
          <a:bodyPr/>
          <a:lstStyle/>
          <a:p>
            <a:r>
              <a:rPr lang="en-AU"/>
              <a:t>Deakin University CRICOS Provider Code: 00113B</a:t>
            </a:r>
            <a:endParaRPr lang="en-GB" dirty="0"/>
          </a:p>
        </p:txBody>
      </p:sp>
      <p:pic>
        <p:nvPicPr>
          <p:cNvPr id="9" name="Picture 11" descr="CRADLE logo">
            <a:extLst>
              <a:ext uri="{FF2B5EF4-FFF2-40B4-BE49-F238E27FC236}">
                <a16:creationId xmlns:a16="http://schemas.microsoft.com/office/drawing/2014/main" id="{D9FEED2D-C9F9-4806-BE41-968F0F21CD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56" y="5487023"/>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5597031"/>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Slide C">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8479152-EC59-4E85-860A-7F94ED52F8B1}"/>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cture Placeholder 28">
            <a:extLst>
              <a:ext uri="{FF2B5EF4-FFF2-40B4-BE49-F238E27FC236}">
                <a16:creationId xmlns:a16="http://schemas.microsoft.com/office/drawing/2014/main" id="{16C46A4B-C7F3-48A4-A48B-242F24F3CC97}"/>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59424 h 6858000"/>
              <a:gd name="connsiteX5" fmla="*/ 2153 w 12192000"/>
              <a:gd name="connsiteY5" fmla="*/ 6259424 h 6858000"/>
              <a:gd name="connsiteX6" fmla="*/ 82352 w 12192000"/>
              <a:gd name="connsiteY6" fmla="*/ 6259424 h 6858000"/>
              <a:gd name="connsiteX7" fmla="*/ 138197 w 12192000"/>
              <a:gd name="connsiteY7" fmla="*/ 6259424 h 6858000"/>
              <a:gd name="connsiteX8" fmla="*/ 149077 w 12192000"/>
              <a:gd name="connsiteY8" fmla="*/ 6259424 h 6858000"/>
              <a:gd name="connsiteX9" fmla="*/ 2994068 w 12192000"/>
              <a:gd name="connsiteY9" fmla="*/ 6259424 h 6858000"/>
              <a:gd name="connsiteX10" fmla="*/ 5823194 w 12192000"/>
              <a:gd name="connsiteY10" fmla="*/ 3430702 h 6858000"/>
              <a:gd name="connsiteX11" fmla="*/ 2994068 w 12192000"/>
              <a:gd name="connsiteY11" fmla="*/ 601980 h 6858000"/>
              <a:gd name="connsiteX12" fmla="*/ 263555 w 12192000"/>
              <a:gd name="connsiteY12" fmla="*/ 601980 h 6858000"/>
              <a:gd name="connsiteX13" fmla="*/ 138197 w 12192000"/>
              <a:gd name="connsiteY13" fmla="*/ 601980 h 6858000"/>
              <a:gd name="connsiteX14" fmla="*/ 0 w 12192000"/>
              <a:gd name="connsiteY14" fmla="*/ 6019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6259424"/>
                </a:lnTo>
                <a:lnTo>
                  <a:pt x="2153" y="6259424"/>
                </a:lnTo>
                <a:cubicBezTo>
                  <a:pt x="13610" y="6259424"/>
                  <a:pt x="36524" y="6259424"/>
                  <a:pt x="82352" y="6259424"/>
                </a:cubicBezTo>
                <a:lnTo>
                  <a:pt x="138197" y="6259424"/>
                </a:lnTo>
                <a:lnTo>
                  <a:pt x="149077" y="6259424"/>
                </a:lnTo>
                <a:cubicBezTo>
                  <a:pt x="413045" y="6259424"/>
                  <a:pt x="1116961" y="6259424"/>
                  <a:pt x="2994068" y="6259424"/>
                </a:cubicBezTo>
                <a:cubicBezTo>
                  <a:pt x="4555949" y="6259424"/>
                  <a:pt x="5823194" y="4992360"/>
                  <a:pt x="5823194" y="3430702"/>
                </a:cubicBezTo>
                <a:cubicBezTo>
                  <a:pt x="5823194" y="1869045"/>
                  <a:pt x="4555949" y="601980"/>
                  <a:pt x="2994068" y="601980"/>
                </a:cubicBezTo>
                <a:cubicBezTo>
                  <a:pt x="2994068" y="601980"/>
                  <a:pt x="2994068" y="601980"/>
                  <a:pt x="263555" y="601980"/>
                </a:cubicBezTo>
                <a:lnTo>
                  <a:pt x="138197" y="601980"/>
                </a:lnTo>
                <a:lnTo>
                  <a:pt x="0" y="601980"/>
                </a:lnTo>
                <a:close/>
              </a:path>
            </a:pathLst>
          </a:custGeom>
          <a:solidFill>
            <a:schemeClr val="bg1">
              <a:lumMod val="75000"/>
            </a:schemeClr>
          </a:solidFill>
        </p:spPr>
        <p:txBody>
          <a:bodyPr wrap="square" tIns="144000" rIns="144000">
            <a:noAutofit/>
          </a:bodyPr>
          <a:lstStyle>
            <a:lvl1pPr algn="l">
              <a:defRPr sz="1400">
                <a:solidFill>
                  <a:schemeClr val="bg1"/>
                </a:solidFill>
              </a:defRPr>
            </a:lvl1pPr>
          </a:lstStyle>
          <a:p>
            <a:r>
              <a:rPr lang="en-AU" sz="1400" dirty="0"/>
              <a:t>Drag and drop image form a folder, or click on the placeholder and select ‘Insert \ Images’</a:t>
            </a:r>
            <a:endParaRPr lang="en-AU"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Sub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bg1"/>
                </a:solidFill>
              </a:defRPr>
            </a:lvl1pPr>
          </a:lstStyle>
          <a:p>
            <a:r>
              <a:rPr lang="en-AU" dirty="0"/>
              <a:t>Deakin University CRICOS Provider Code: 00113B</a:t>
            </a:r>
            <a:endParaRPr lang="en-GB" dirty="0"/>
          </a:p>
        </p:txBody>
      </p:sp>
      <p:sp>
        <p:nvSpPr>
          <p:cNvPr id="17" name="Text Placeholder 5">
            <a:extLst>
              <a:ext uri="{FF2B5EF4-FFF2-40B4-BE49-F238E27FC236}">
                <a16:creationId xmlns:a16="http://schemas.microsoft.com/office/drawing/2014/main" id="{88EBF47D-CF7E-4C6B-A285-0E72AA665866}"/>
              </a:ext>
            </a:extLst>
          </p:cNvPr>
          <p:cNvSpPr>
            <a:spLocks noGrp="1" noChangeAspect="1"/>
          </p:cNvSpPr>
          <p:nvPr>
            <p:ph type="body" sz="quarter" idx="16" hasCustomPrompt="1"/>
          </p:nvPr>
        </p:nvSpPr>
        <p:spPr>
          <a:xfrm>
            <a:off x="5162550" y="2529000"/>
            <a:ext cx="1800000" cy="18000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dirty="0"/>
              <a:t>Click to add title</a:t>
            </a:r>
            <a:endParaRPr lang="en-AU" dirty="0"/>
          </a:p>
        </p:txBody>
      </p:sp>
    </p:spTree>
    <p:extLst>
      <p:ext uri="{BB962C8B-B14F-4D97-AF65-F5344CB8AC3E}">
        <p14:creationId xmlns:p14="http://schemas.microsoft.com/office/powerpoint/2010/main" val="4059296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Slide 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C57DA6F-A204-4940-B919-67CA81BB5E70}"/>
              </a:ext>
            </a:extLst>
          </p:cNvPr>
          <p:cNvSpPr>
            <a:spLocks noGrp="1"/>
          </p:cNvSpPr>
          <p:nvPr>
            <p:ph type="pic" sz="quarter" idx="17" hasCustomPrompt="1"/>
          </p:nvPr>
        </p:nvSpPr>
        <p:spPr>
          <a:xfrm>
            <a:off x="0" y="0"/>
            <a:ext cx="12192000" cy="6858000"/>
          </a:xfrm>
          <a:solidFill>
            <a:schemeClr val="bg1">
              <a:lumMod val="75000"/>
            </a:schemeClr>
          </a:solidFill>
        </p:spPr>
        <p:txBody>
          <a:bodyPr lIns="144000" tIns="144000"/>
          <a:lstStyle>
            <a:lvl1pPr>
              <a:defRPr sz="1400">
                <a:solidFill>
                  <a:schemeClr val="bg1"/>
                </a:solidFill>
              </a:defRPr>
            </a:lvl1pPr>
          </a:lstStyle>
          <a:p>
            <a:r>
              <a:rPr lang="en-AU" sz="1400" dirty="0"/>
              <a:t>Click Icon to Add Image</a:t>
            </a:r>
            <a:endParaRPr lang="en-AU" dirty="0"/>
          </a:p>
        </p:txBody>
      </p:sp>
      <p:sp>
        <p:nvSpPr>
          <p:cNvPr id="11" name="Text Placeholder 5">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marL="223200" indent="-180000">
              <a:spcBef>
                <a:spcPts val="0"/>
              </a:spcBef>
              <a:buSzPct val="75000"/>
              <a:buFont typeface="Calibri" panose="020F0502020204030204" pitchFamily="34" charset="0"/>
              <a:buChar char="●"/>
              <a:defRPr sz="1800">
                <a:solidFill>
                  <a:schemeClr val="bg1"/>
                </a:solidFill>
              </a:defRPr>
            </a:lvl2pPr>
            <a:lvl3pPr marL="223200" indent="-180000">
              <a:spcBef>
                <a:spcPts val="0"/>
              </a:spcBef>
              <a:buSzPct val="75000"/>
              <a:buFont typeface="Calibri" panose="020F0502020204030204" pitchFamily="34" charset="0"/>
              <a:buChar char="●"/>
              <a:defRPr sz="1800">
                <a:solidFill>
                  <a:schemeClr val="bg1"/>
                </a:solidFill>
              </a:defRPr>
            </a:lvl3pPr>
            <a:lvl4pPr marL="223200" indent="-180000">
              <a:spcBef>
                <a:spcPts val="0"/>
              </a:spcBef>
              <a:buSzPct val="75000"/>
              <a:buFont typeface="Calibri" panose="020F0502020204030204" pitchFamily="34" charset="0"/>
              <a:buChar char="●"/>
              <a:defRPr sz="1800">
                <a:solidFill>
                  <a:schemeClr val="bg1"/>
                </a:solidFill>
              </a:defRPr>
            </a:lvl4pPr>
            <a:lvl5pPr marL="223200" indent="-180000">
              <a:spcBef>
                <a:spcPts val="0"/>
              </a:spcBef>
              <a:buSzPct val="75000"/>
              <a:buFont typeface="Calibri" panose="020F0502020204030204" pitchFamily="34" charset="0"/>
              <a:buChar char="●"/>
              <a:defRPr sz="1800">
                <a:solidFill>
                  <a:schemeClr val="bg1"/>
                </a:solidFill>
              </a:defRPr>
            </a:lvl5pPr>
            <a:lvl6pPr marL="223200" indent="-180000">
              <a:spcBef>
                <a:spcPts val="0"/>
              </a:spcBef>
              <a:buSzPct val="75000"/>
              <a:buFont typeface="Calibri" panose="020F0502020204030204" pitchFamily="34" charset="0"/>
              <a:buChar char="●"/>
              <a:defRPr sz="1800">
                <a:solidFill>
                  <a:schemeClr val="bg1"/>
                </a:solidFill>
              </a:defRPr>
            </a:lvl6pPr>
            <a:lvl7pPr marL="223200" indent="-180000">
              <a:spcBef>
                <a:spcPts val="0"/>
              </a:spcBef>
              <a:buSzPct val="75000"/>
              <a:buFont typeface="Calibri" panose="020F0502020204030204" pitchFamily="34" charset="0"/>
              <a:buChar char="●"/>
              <a:defRPr sz="1800">
                <a:solidFill>
                  <a:schemeClr val="bg1"/>
                </a:solidFill>
              </a:defRPr>
            </a:lvl7pPr>
            <a:lvl8pPr marL="223200" indent="-180000">
              <a:spcBef>
                <a:spcPts val="0"/>
              </a:spcBef>
              <a:buSzPct val="75000"/>
              <a:buFont typeface="Calibri" panose="020F0502020204030204" pitchFamily="34" charset="0"/>
              <a:buChar char="●"/>
              <a:defRPr sz="1800">
                <a:solidFill>
                  <a:schemeClr val="bg1"/>
                </a:solidFill>
              </a:defRPr>
            </a:lvl8pPr>
            <a:lvl9pPr marL="223200" indent="-180000">
              <a:spcBef>
                <a:spcPts val="0"/>
              </a:spcBef>
              <a:buSzPct val="75000"/>
              <a:buFont typeface="Calibri" panose="020F0502020204030204" pitchFamily="34" charset="0"/>
              <a:buChar char="●"/>
              <a:defRPr sz="18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9" name="Footer Placeholder 8">
            <a:extLst>
              <a:ext uri="{FF2B5EF4-FFF2-40B4-BE49-F238E27FC236}">
                <a16:creationId xmlns:a16="http://schemas.microsoft.com/office/drawing/2014/main" id="{B6BDA700-3D1B-49F1-9223-954502A2E2FB}"/>
              </a:ext>
            </a:extLst>
          </p:cNvPr>
          <p:cNvSpPr>
            <a:spLocks noGrp="1"/>
          </p:cNvSpPr>
          <p:nvPr>
            <p:ph type="ftr" sz="quarter" idx="15"/>
          </p:nvPr>
        </p:nvSpPr>
        <p:spPr/>
        <p:txBody>
          <a:bodyPr/>
          <a:lstStyle>
            <a:lvl1pPr>
              <a:defRPr>
                <a:solidFill>
                  <a:schemeClr val="tx1"/>
                </a:solidFill>
              </a:defRPr>
            </a:lvl1pPr>
          </a:lstStyle>
          <a:p>
            <a:r>
              <a:rPr lang="en-AU" dirty="0"/>
              <a:t>Deakin University CRICOS Provider Code: 00113B</a:t>
            </a:r>
            <a:endParaRPr lang="en-GB" dirty="0"/>
          </a:p>
        </p:txBody>
      </p:sp>
      <p:sp>
        <p:nvSpPr>
          <p:cNvPr id="27" name="Title 26">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dirty="0"/>
              <a:t>Click to add title</a:t>
            </a:r>
            <a:endParaRPr lang="en-AU" dirty="0"/>
          </a:p>
        </p:txBody>
      </p:sp>
      <p:sp>
        <p:nvSpPr>
          <p:cNvPr id="12" name="Text Placeholder 5">
            <a:extLst>
              <a:ext uri="{FF2B5EF4-FFF2-40B4-BE49-F238E27FC236}">
                <a16:creationId xmlns:a16="http://schemas.microsoft.com/office/drawing/2014/main" id="{663ECAA2-DC74-4CC5-B1BD-C6D5D8AE7E8B}"/>
              </a:ext>
            </a:extLst>
          </p:cNvPr>
          <p:cNvSpPr>
            <a:spLocks noGrp="1"/>
          </p:cNvSpPr>
          <p:nvPr>
            <p:ph type="body" sz="quarter" idx="16" hasCustomPrompt="1"/>
          </p:nvPr>
        </p:nvSpPr>
        <p:spPr>
          <a:xfrm>
            <a:off x="10914516" y="5577829"/>
            <a:ext cx="1076400" cy="1076400"/>
          </a:xfrm>
          <a:blipFill>
            <a:blip r:embed="rId2"/>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Tree>
    <p:extLst>
      <p:ext uri="{BB962C8B-B14F-4D97-AF65-F5344CB8AC3E}">
        <p14:creationId xmlns:p14="http://schemas.microsoft.com/office/powerpoint/2010/main" val="3927196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BA9360C9-D6E6-46AC-8EF9-EEF25F267E14}"/>
              </a:ext>
            </a:extLst>
          </p:cNvPr>
          <p:cNvSpPr>
            <a:spLocks noGrp="1"/>
          </p:cNvSpPr>
          <p:nvPr>
            <p:ph sz="quarter" idx="12"/>
          </p:nvPr>
        </p:nvSpPr>
        <p:spPr>
          <a:xfrm>
            <a:off x="490538" y="1758950"/>
            <a:ext cx="10193790" cy="3974666"/>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0854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ontent Placeholder 5">
            <a:extLst>
              <a:ext uri="{FF2B5EF4-FFF2-40B4-BE49-F238E27FC236}">
                <a16:creationId xmlns:a16="http://schemas.microsoft.com/office/drawing/2014/main" id="{1728D9B9-3392-4769-8DFF-BE6FA168AE0E}"/>
              </a:ext>
            </a:extLst>
          </p:cNvPr>
          <p:cNvSpPr>
            <a:spLocks noGrp="1"/>
          </p:cNvSpPr>
          <p:nvPr>
            <p:ph sz="quarter" idx="12"/>
          </p:nvPr>
        </p:nvSpPr>
        <p:spPr>
          <a:xfrm>
            <a:off x="490538" y="1758950"/>
            <a:ext cx="10193790" cy="3974666"/>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014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lumn and Image">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07AC9EC-B695-415B-B6C5-74325AD87060}"/>
              </a:ext>
            </a:extLst>
          </p:cNvPr>
          <p:cNvSpPr/>
          <p:nvPr userDrawn="1"/>
        </p:nvSpPr>
        <p:spPr>
          <a:xfrm>
            <a:off x="0" y="0"/>
            <a:ext cx="12191999" cy="1503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Picture Placeholder 34">
            <a:extLst>
              <a:ext uri="{FF2B5EF4-FFF2-40B4-BE49-F238E27FC236}">
                <a16:creationId xmlns:a16="http://schemas.microsoft.com/office/drawing/2014/main" id="{3EAA3666-B8A8-41AC-9F39-8F2ACFA8A9E7}"/>
              </a:ext>
            </a:extLst>
          </p:cNvPr>
          <p:cNvSpPr>
            <a:spLocks noGrp="1"/>
          </p:cNvSpPr>
          <p:nvPr>
            <p:ph type="pic" sz="quarter" idx="13" hasCustomPrompt="1"/>
          </p:nvPr>
        </p:nvSpPr>
        <p:spPr>
          <a:xfrm>
            <a:off x="9334200" y="1"/>
            <a:ext cx="2857798" cy="4930775"/>
          </a:xfrm>
          <a:custGeom>
            <a:avLst/>
            <a:gdLst>
              <a:gd name="connsiteX0" fmla="*/ 0 w 2857798"/>
              <a:gd name="connsiteY0" fmla="*/ 0 h 4930775"/>
              <a:gd name="connsiteX1" fmla="*/ 2857798 w 2857798"/>
              <a:gd name="connsiteY1" fmla="*/ 0 h 4930775"/>
              <a:gd name="connsiteX2" fmla="*/ 2857798 w 2857798"/>
              <a:gd name="connsiteY2" fmla="*/ 4884513 h 4930775"/>
              <a:gd name="connsiteX3" fmla="*/ 2635296 w 2857798"/>
              <a:gd name="connsiteY3" fmla="*/ 4918446 h 4930775"/>
              <a:gd name="connsiteX4" fmla="*/ 2390916 w 2857798"/>
              <a:gd name="connsiteY4" fmla="*/ 4930775 h 4930775"/>
              <a:gd name="connsiteX5" fmla="*/ 0 w 2857798"/>
              <a:gd name="connsiteY5" fmla="*/ 2543350 h 4930775"/>
              <a:gd name="connsiteX6" fmla="*/ 0 w 2857798"/>
              <a:gd name="connsiteY6" fmla="*/ 149177 h 49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98" h="4930775">
                <a:moveTo>
                  <a:pt x="0" y="0"/>
                </a:moveTo>
                <a:lnTo>
                  <a:pt x="2857798" y="0"/>
                </a:lnTo>
                <a:lnTo>
                  <a:pt x="2857798" y="4884513"/>
                </a:lnTo>
                <a:lnTo>
                  <a:pt x="2635296" y="4918446"/>
                </a:lnTo>
                <a:cubicBezTo>
                  <a:pt x="2554956" y="4926599"/>
                  <a:pt x="2473429" y="4930775"/>
                  <a:pt x="2390916" y="4930775"/>
                </a:cubicBezTo>
                <a:cubicBezTo>
                  <a:pt x="1070701" y="4930775"/>
                  <a:pt x="0" y="3861638"/>
                  <a:pt x="0" y="2543350"/>
                </a:cubicBezTo>
                <a:cubicBezTo>
                  <a:pt x="0" y="2543350"/>
                  <a:pt x="0" y="2543350"/>
                  <a:pt x="0" y="149177"/>
                </a:cubicBez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1" name="Text Placeholder 7">
            <a:extLst>
              <a:ext uri="{FF2B5EF4-FFF2-40B4-BE49-F238E27FC236}">
                <a16:creationId xmlns:a16="http://schemas.microsoft.com/office/drawing/2014/main" id="{249BAF2C-024F-493D-94ED-A02A44D4AD72}"/>
              </a:ext>
            </a:extLst>
          </p:cNvPr>
          <p:cNvSpPr>
            <a:spLocks noGrp="1"/>
          </p:cNvSpPr>
          <p:nvPr>
            <p:ph type="body" sz="quarter" idx="14" hasCustomPrompt="1"/>
          </p:nvPr>
        </p:nvSpPr>
        <p:spPr>
          <a:xfrm>
            <a:off x="482600" y="1393825"/>
            <a:ext cx="8286712" cy="4351338"/>
          </a:xfrm>
        </p:spPr>
        <p:txBody>
          <a:bodyPr numCol="2" spcCol="540000"/>
          <a:lstStyle>
            <a:lvl1pPr>
              <a:defRPr/>
            </a:lvl1pPr>
          </a:lstStyle>
          <a:p>
            <a:pPr lvl="0"/>
            <a:r>
              <a:rPr lang="en-US" dirty="0"/>
              <a:t>There are five type styles in the template, available as List Levels. Press the Increase / Decrease button in the paragraph section of the home ribbon to move through the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25179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ne Column a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82600" y="1393825"/>
            <a:ext cx="6022975" cy="4802188"/>
          </a:xfrm>
        </p:spPr>
        <p:txBody>
          <a:bodyPr/>
          <a:lstStyle>
            <a:lvl1pPr>
              <a:spcBef>
                <a:spcPts val="0"/>
              </a:spcBef>
              <a:spcAft>
                <a:spcPts val="400"/>
              </a:spcAft>
              <a:defRPr/>
            </a:lvl1pPr>
            <a:lvl2pPr>
              <a:spcAft>
                <a:spcPts val="600"/>
              </a:spcAft>
              <a:defRPr sz="24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23" name="Picture Placeholder 22">
            <a:extLst>
              <a:ext uri="{FF2B5EF4-FFF2-40B4-BE49-F238E27FC236}">
                <a16:creationId xmlns:a16="http://schemas.microsoft.com/office/drawing/2014/main" id="{94303B84-34AA-4CF3-8091-F68C9E08919D}"/>
              </a:ext>
            </a:extLst>
          </p:cNvPr>
          <p:cNvSpPr>
            <a:spLocks noGrp="1"/>
          </p:cNvSpPr>
          <p:nvPr>
            <p:ph type="pic" sz="quarter" idx="14" hasCustomPrompt="1"/>
          </p:nvPr>
        </p:nvSpPr>
        <p:spPr>
          <a:xfrm>
            <a:off x="5318503"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4465777 w 6873496"/>
              <a:gd name="connsiteY4" fmla="*/ 6858000 h 6858000"/>
              <a:gd name="connsiteX5" fmla="*/ 3977804 w 6873496"/>
              <a:gd name="connsiteY5" fmla="*/ 6858000 h 6858000"/>
              <a:gd name="connsiteX6" fmla="*/ 1947696 w 6873496"/>
              <a:gd name="connsiteY6"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496" h="6858000">
                <a:moveTo>
                  <a:pt x="0" y="0"/>
                </a:moveTo>
                <a:lnTo>
                  <a:pt x="6873496" y="0"/>
                </a:lnTo>
                <a:lnTo>
                  <a:pt x="6873496" y="2702626"/>
                </a:lnTo>
                <a:lnTo>
                  <a:pt x="6492648" y="3359543"/>
                </a:lnTo>
                <a:lnTo>
                  <a:pt x="4465777" y="6858000"/>
                </a:lnTo>
                <a:lnTo>
                  <a:pt x="3977804" y="6858000"/>
                </a:lnTo>
                <a:lnTo>
                  <a:pt x="1947696" y="3359543"/>
                </a:lnTo>
                <a:close/>
              </a:path>
            </a:pathLst>
          </a:custGeom>
          <a:solidFill>
            <a:schemeClr val="bg1">
              <a:lumMod val="75000"/>
            </a:schemeClr>
          </a:solidFill>
        </p:spPr>
        <p:txBody>
          <a:bodyPr wrap="square" lIns="360000" tIns="144000">
            <a:noAutofit/>
          </a:bodyPr>
          <a:lstStyle>
            <a:lvl1pPr>
              <a:defRPr sz="1400">
                <a:solidFill>
                  <a:schemeClr val="bg1"/>
                </a:solidFill>
              </a:defRPr>
            </a:lvl1pPr>
          </a:lstStyle>
          <a:p>
            <a:r>
              <a:rPr lang="en-AU" dirty="0"/>
              <a:t>Click Icon to Add Image</a:t>
            </a:r>
          </a:p>
        </p:txBody>
      </p:sp>
    </p:spTree>
    <p:extLst>
      <p:ext uri="{BB962C8B-B14F-4D97-AF65-F5344CB8AC3E}">
        <p14:creationId xmlns:p14="http://schemas.microsoft.com/office/powerpoint/2010/main" val="1917967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 Three Box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434975" y="1866899"/>
            <a:ext cx="28797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3502025" y="1866899"/>
            <a:ext cx="28797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0" name="Text Placeholder 7">
            <a:extLst>
              <a:ext uri="{FF2B5EF4-FFF2-40B4-BE49-F238E27FC236}">
                <a16:creationId xmlns:a16="http://schemas.microsoft.com/office/drawing/2014/main" id="{853CAFBE-951E-4246-BA1D-725A804EE618}"/>
              </a:ext>
            </a:extLst>
          </p:cNvPr>
          <p:cNvSpPr>
            <a:spLocks noGrp="1"/>
          </p:cNvSpPr>
          <p:nvPr>
            <p:ph type="body" sz="quarter" idx="15" hasCustomPrompt="1"/>
          </p:nvPr>
        </p:nvSpPr>
        <p:spPr>
          <a:xfrm>
            <a:off x="6569075" y="1866899"/>
            <a:ext cx="28797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90362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 Three Box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50292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378714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2" name="Text Placeholder 7">
            <a:extLst>
              <a:ext uri="{FF2B5EF4-FFF2-40B4-BE49-F238E27FC236}">
                <a16:creationId xmlns:a16="http://schemas.microsoft.com/office/drawing/2014/main" id="{3AEA2733-1074-4E88-BFB1-608DFC511FB4}"/>
              </a:ext>
            </a:extLst>
          </p:cNvPr>
          <p:cNvSpPr>
            <a:spLocks noGrp="1"/>
          </p:cNvSpPr>
          <p:nvPr>
            <p:ph type="body" sz="quarter" idx="15" hasCustomPrompt="1"/>
          </p:nvPr>
        </p:nvSpPr>
        <p:spPr>
          <a:xfrm>
            <a:off x="7078980" y="1935480"/>
            <a:ext cx="2865120"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1"/>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3205831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 Two Box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434975" y="1866899"/>
            <a:ext cx="4060825"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9" name="Text Placeholder 7">
            <a:extLst>
              <a:ext uri="{FF2B5EF4-FFF2-40B4-BE49-F238E27FC236}">
                <a16:creationId xmlns:a16="http://schemas.microsoft.com/office/drawing/2014/main" id="{31550AFC-90F7-4DB2-BCDA-549CDDC409A4}"/>
              </a:ext>
            </a:extLst>
          </p:cNvPr>
          <p:cNvSpPr>
            <a:spLocks noGrp="1"/>
          </p:cNvSpPr>
          <p:nvPr>
            <p:ph type="body" sz="quarter" idx="14" hasCustomPrompt="1"/>
          </p:nvPr>
        </p:nvSpPr>
        <p:spPr>
          <a:xfrm>
            <a:off x="4820285" y="1866899"/>
            <a:ext cx="3949027" cy="4310063"/>
          </a:xfrm>
        </p:spPr>
        <p:txBody>
          <a:bodyPr/>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789784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 Two Box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p:cNvSpPr>
            <a:spLocks noGrp="1"/>
          </p:cNvSpPr>
          <p:nvPr>
            <p:ph type="body" sz="quarter" idx="13" hasCustomPrompt="1"/>
          </p:nvPr>
        </p:nvSpPr>
        <p:spPr>
          <a:xfrm>
            <a:off x="455294" y="1935480"/>
            <a:ext cx="4650105"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11" name="Text Placeholder 7">
            <a:extLst>
              <a:ext uri="{FF2B5EF4-FFF2-40B4-BE49-F238E27FC236}">
                <a16:creationId xmlns:a16="http://schemas.microsoft.com/office/drawing/2014/main" id="{55BB8D98-408E-46F3-8147-011B3F4094F4}"/>
              </a:ext>
            </a:extLst>
          </p:cNvPr>
          <p:cNvSpPr>
            <a:spLocks noGrp="1"/>
          </p:cNvSpPr>
          <p:nvPr>
            <p:ph type="body" sz="quarter" idx="14" hasCustomPrompt="1"/>
          </p:nvPr>
        </p:nvSpPr>
        <p:spPr>
          <a:xfrm>
            <a:off x="5476368" y="1935480"/>
            <a:ext cx="4658232" cy="2788920"/>
          </a:xfrm>
          <a:prstGeom prst="roundRect">
            <a:avLst>
              <a:gd name="adj" fmla="val 4645"/>
            </a:avLst>
          </a:prstGeom>
          <a:ln w="19050">
            <a:solidFill>
              <a:schemeClr val="tx2"/>
            </a:solidFill>
          </a:ln>
        </p:spPr>
        <p:txBody>
          <a:bodyPr lIns="162000" tIns="162000" rIns="162000" bIns="162000"/>
          <a:lstStyle>
            <a:lvl1pPr marL="0" indent="0">
              <a:spcBef>
                <a:spcPts val="500"/>
              </a:spcBef>
              <a:spcAft>
                <a:spcPts val="0"/>
              </a:spcAft>
              <a:buNone/>
              <a:defRPr sz="1800" b="1">
                <a:solidFill>
                  <a:schemeClr val="tx2"/>
                </a:solidFill>
              </a:defRPr>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dirty="0"/>
              <a:t>Click to add text</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27903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A">
    <p:spTree>
      <p:nvGrpSpPr>
        <p:cNvPr id="1" name=""/>
        <p:cNvGrpSpPr/>
        <p:nvPr/>
      </p:nvGrpSpPr>
      <p:grpSpPr>
        <a:xfrm>
          <a:off x="0" y="0"/>
          <a:ext cx="0" cy="0"/>
          <a:chOff x="0" y="0"/>
          <a:chExt cx="0" cy="0"/>
        </a:xfrm>
      </p:grpSpPr>
      <p:sp>
        <p:nvSpPr>
          <p:cNvPr id="36" name="Background">
            <a:extLst>
              <a:ext uri="{FF2B5EF4-FFF2-40B4-BE49-F238E27FC236}">
                <a16:creationId xmlns:a16="http://schemas.microsoft.com/office/drawing/2014/main" id="{D0474969-1787-479A-924E-1D2D1F2AE7AC}"/>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Graphic">
            <a:extLst>
              <a:ext uri="{FF2B5EF4-FFF2-40B4-BE49-F238E27FC236}">
                <a16:creationId xmlns:a16="http://schemas.microsoft.com/office/drawing/2014/main" id="{AC22E693-5B73-479C-B297-AC021617C7C9}"/>
              </a:ext>
              <a:ext uri="{C183D7F6-B498-43B3-948B-1728B52AA6E4}">
                <adec:decorative xmlns:adec="http://schemas.microsoft.com/office/drawing/2017/decorative" val="1"/>
              </a:ext>
            </a:extLst>
          </p:cNvPr>
          <p:cNvSpPr>
            <a:spLocks/>
          </p:cNvSpPr>
          <p:nvPr/>
        </p:nvSpPr>
        <p:spPr bwMode="auto">
          <a:xfrm>
            <a:off x="0" y="601980"/>
            <a:ext cx="8245719" cy="5657444"/>
          </a:xfrm>
          <a:custGeom>
            <a:avLst/>
            <a:gdLst>
              <a:gd name="connsiteX0" fmla="*/ 0 w 8245719"/>
              <a:gd name="connsiteY0" fmla="*/ 0 h 5657444"/>
              <a:gd name="connsiteX1" fmla="*/ 2413221 w 8245719"/>
              <a:gd name="connsiteY1" fmla="*/ 0 h 5657444"/>
              <a:gd name="connsiteX2" fmla="*/ 2560722 w 8245719"/>
              <a:gd name="connsiteY2" fmla="*/ 0 h 5657444"/>
              <a:gd name="connsiteX3" fmla="*/ 2686080 w 8245719"/>
              <a:gd name="connsiteY3" fmla="*/ 0 h 5657444"/>
              <a:gd name="connsiteX4" fmla="*/ 5416593 w 8245719"/>
              <a:gd name="connsiteY4" fmla="*/ 0 h 5657444"/>
              <a:gd name="connsiteX5" fmla="*/ 8245719 w 8245719"/>
              <a:gd name="connsiteY5" fmla="*/ 2828722 h 5657444"/>
              <a:gd name="connsiteX6" fmla="*/ 5416593 w 8245719"/>
              <a:gd name="connsiteY6" fmla="*/ 5657444 h 5657444"/>
              <a:gd name="connsiteX7" fmla="*/ 2571602 w 8245719"/>
              <a:gd name="connsiteY7" fmla="*/ 5657444 h 5657444"/>
              <a:gd name="connsiteX8" fmla="*/ 2560722 w 8245719"/>
              <a:gd name="connsiteY8" fmla="*/ 5657444 h 5657444"/>
              <a:gd name="connsiteX9" fmla="*/ 2504877 w 8245719"/>
              <a:gd name="connsiteY9" fmla="*/ 5657444 h 5657444"/>
              <a:gd name="connsiteX10" fmla="*/ 2413221 w 8245719"/>
              <a:gd name="connsiteY10" fmla="*/ 5657444 h 5657444"/>
              <a:gd name="connsiteX11" fmla="*/ 0 w 8245719"/>
              <a:gd name="connsiteY11" fmla="*/ 5657444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45719" h="5657444">
                <a:moveTo>
                  <a:pt x="0" y="0"/>
                </a:moveTo>
                <a:lnTo>
                  <a:pt x="2413221" y="0"/>
                </a:lnTo>
                <a:lnTo>
                  <a:pt x="2560722" y="0"/>
                </a:lnTo>
                <a:lnTo>
                  <a:pt x="2686080" y="0"/>
                </a:lnTo>
                <a:cubicBezTo>
                  <a:pt x="5416593" y="0"/>
                  <a:pt x="5416593" y="0"/>
                  <a:pt x="5416593" y="0"/>
                </a:cubicBezTo>
                <a:cubicBezTo>
                  <a:pt x="6978474" y="0"/>
                  <a:pt x="8245719" y="1267065"/>
                  <a:pt x="8245719" y="2828722"/>
                </a:cubicBezTo>
                <a:cubicBezTo>
                  <a:pt x="8245719" y="4390380"/>
                  <a:pt x="6978474" y="5657444"/>
                  <a:pt x="5416593" y="5657444"/>
                </a:cubicBezTo>
                <a:cubicBezTo>
                  <a:pt x="3539486" y="5657444"/>
                  <a:pt x="2835570" y="5657444"/>
                  <a:pt x="2571602" y="5657444"/>
                </a:cubicBezTo>
                <a:lnTo>
                  <a:pt x="2560722" y="5657444"/>
                </a:lnTo>
                <a:lnTo>
                  <a:pt x="2504877" y="5657444"/>
                </a:lnTo>
                <a:cubicBezTo>
                  <a:pt x="2413221" y="5657444"/>
                  <a:pt x="2413221" y="5657444"/>
                  <a:pt x="2413221" y="5657444"/>
                </a:cubicBezTo>
                <a:lnTo>
                  <a:pt x="0" y="5657444"/>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AU"/>
          </a:p>
        </p:txBody>
      </p:sp>
      <p:sp>
        <p:nvSpPr>
          <p:cNvPr id="2" name="Title"/>
          <p:cNvSpPr>
            <a:spLocks noGrp="1"/>
          </p:cNvSpPr>
          <p:nvPr>
            <p:ph type="title" hasCustomPrompt="1"/>
          </p:nvPr>
        </p:nvSpPr>
        <p:spPr>
          <a:xfrm>
            <a:off x="585538" y="1693697"/>
            <a:ext cx="6039852" cy="1490662"/>
          </a:xfrm>
        </p:spPr>
        <p:txBody>
          <a:bodyPr anchor="b"/>
          <a:lstStyle>
            <a:lvl1pPr>
              <a:defRPr sz="4500" b="0">
                <a:solidFill>
                  <a:schemeClr val="bg1"/>
                </a:solidFill>
              </a:defRPr>
            </a:lvl1pPr>
          </a:lstStyle>
          <a:p>
            <a:r>
              <a:rPr lang="en-US" dirty="0"/>
              <a:t>Click to add title</a:t>
            </a:r>
            <a:endParaRPr lang="en-GB" dirty="0"/>
          </a:p>
        </p:txBody>
      </p:sp>
      <p:sp>
        <p:nvSpPr>
          <p:cNvPr id="11" name="Subtitle">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4" y="3212433"/>
            <a:ext cx="604043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30" name="Picture Placeholder" descr="Image Placeholder">
            <a:extLst>
              <a:ext uri="{FF2B5EF4-FFF2-40B4-BE49-F238E27FC236}">
                <a16:creationId xmlns:a16="http://schemas.microsoft.com/office/drawing/2014/main" id="{E7AE052A-B77F-4049-9BBA-BEC841AE0D99}"/>
              </a:ext>
            </a:extLst>
          </p:cNvPr>
          <p:cNvSpPr>
            <a:spLocks noGrp="1"/>
          </p:cNvSpPr>
          <p:nvPr>
            <p:ph type="pic" sz="quarter" idx="14" hasCustomPrompt="1"/>
          </p:nvPr>
        </p:nvSpPr>
        <p:spPr>
          <a:xfrm>
            <a:off x="8326436" y="601980"/>
            <a:ext cx="3865565" cy="5657444"/>
          </a:xfrm>
          <a:custGeom>
            <a:avLst/>
            <a:gdLst>
              <a:gd name="connsiteX0" fmla="*/ 2632641 w 3865565"/>
              <a:gd name="connsiteY0" fmla="*/ 0 h 5657444"/>
              <a:gd name="connsiteX1" fmla="*/ 3039129 w 3865565"/>
              <a:gd name="connsiteY1" fmla="*/ 0 h 5657444"/>
              <a:gd name="connsiteX2" fmla="*/ 3830041 w 3865565"/>
              <a:gd name="connsiteY2" fmla="*/ 172187 h 5657444"/>
              <a:gd name="connsiteX3" fmla="*/ 3865565 w 3865565"/>
              <a:gd name="connsiteY3" fmla="*/ 186581 h 5657444"/>
              <a:gd name="connsiteX4" fmla="*/ 3865565 w 3865565"/>
              <a:gd name="connsiteY4" fmla="*/ 5462255 h 5657444"/>
              <a:gd name="connsiteX5" fmla="*/ 3760710 w 3865565"/>
              <a:gd name="connsiteY5" fmla="*/ 5502445 h 5657444"/>
              <a:gd name="connsiteX6" fmla="*/ 2835885 w 3865565"/>
              <a:gd name="connsiteY6" fmla="*/ 5657444 h 5657444"/>
              <a:gd name="connsiteX7" fmla="*/ 0 w 3865565"/>
              <a:gd name="connsiteY7" fmla="*/ 2825551 h 5657444"/>
              <a:gd name="connsiteX8" fmla="*/ 2632641 w 3865565"/>
              <a:gd name="connsiteY8" fmla="*/ 0 h 565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5565" h="5657444">
                <a:moveTo>
                  <a:pt x="2632641" y="0"/>
                </a:moveTo>
                <a:lnTo>
                  <a:pt x="3039129" y="0"/>
                </a:lnTo>
                <a:cubicBezTo>
                  <a:pt x="3315017" y="19820"/>
                  <a:pt x="3580980" y="79280"/>
                  <a:pt x="3830041" y="172187"/>
                </a:cubicBezTo>
                <a:lnTo>
                  <a:pt x="3865565" y="186581"/>
                </a:lnTo>
                <a:lnTo>
                  <a:pt x="3865565" y="5462255"/>
                </a:lnTo>
                <a:lnTo>
                  <a:pt x="3760710" y="5502445"/>
                </a:lnTo>
                <a:cubicBezTo>
                  <a:pt x="3470525" y="5602939"/>
                  <a:pt x="3159407" y="5657444"/>
                  <a:pt x="2835885" y="5657444"/>
                </a:cubicBezTo>
                <a:cubicBezTo>
                  <a:pt x="1270273" y="5657444"/>
                  <a:pt x="0" y="4388959"/>
                  <a:pt x="0" y="2825551"/>
                </a:cubicBezTo>
                <a:cubicBezTo>
                  <a:pt x="0" y="1328738"/>
                  <a:pt x="1162300" y="104650"/>
                  <a:pt x="2632641" y="0"/>
                </a:cubicBezTo>
                <a:close/>
              </a:path>
            </a:pathLst>
          </a:custGeom>
          <a:solidFill>
            <a:schemeClr val="bg1">
              <a:lumMod val="75000"/>
            </a:schemeClr>
          </a:solidFill>
        </p:spPr>
        <p:txBody>
          <a:bodyPr wrap="square" tIns="1548000">
            <a:noAutofit/>
          </a:bodyPr>
          <a:lstStyle>
            <a:lvl1pPr algn="ctr">
              <a:defRPr sz="1400">
                <a:solidFill>
                  <a:schemeClr val="bg1"/>
                </a:solidFill>
              </a:defRPr>
            </a:lvl1pPr>
          </a:lstStyle>
          <a:p>
            <a:r>
              <a:rPr lang="en-AU" sz="1400" dirty="0"/>
              <a:t>Click Icon to Add Image</a:t>
            </a:r>
            <a:endParaRPr lang="en-AU" dirty="0"/>
          </a:p>
        </p:txBody>
      </p:sp>
      <p:sp>
        <p:nvSpPr>
          <p:cNvPr id="9" name="Deakin Logo" descr="Deakin Logo">
            <a:extLst>
              <a:ext uri="{FF2B5EF4-FFF2-40B4-BE49-F238E27FC236}">
                <a16:creationId xmlns:a16="http://schemas.microsoft.com/office/drawing/2014/main" id="{9017768F-8DC2-477F-9ECD-81F29364F3DD}"/>
              </a:ext>
            </a:extLst>
          </p:cNvPr>
          <p:cNvSpPr>
            <a:spLocks noGrp="1" noChangeAspect="1"/>
          </p:cNvSpPr>
          <p:nvPr>
            <p:ph type="body" sz="quarter" idx="19" hasCustomPrompt="1"/>
          </p:nvPr>
        </p:nvSpPr>
        <p:spPr>
          <a:xfrm>
            <a:off x="7476836" y="2579400"/>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7" name="Footer/CRICOS">
            <a:extLst>
              <a:ext uri="{FF2B5EF4-FFF2-40B4-BE49-F238E27FC236}">
                <a16:creationId xmlns:a16="http://schemas.microsoft.com/office/drawing/2014/main" id="{6EFCEEB8-4D2F-44F5-A63F-B50B51740E38}"/>
              </a:ext>
            </a:extLst>
          </p:cNvPr>
          <p:cNvSpPr>
            <a:spLocks noGrp="1"/>
          </p:cNvSpPr>
          <p:nvPr>
            <p:ph type="ftr" sz="quarter" idx="21"/>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601964683"/>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ull-out Tex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a:extLst>
              <a:ext uri="{FF2B5EF4-FFF2-40B4-BE49-F238E27FC236}">
                <a16:creationId xmlns:a16="http://schemas.microsoft.com/office/drawing/2014/main" id="{0FCE13B1-D79A-444F-B333-38B89203CDC6}"/>
              </a:ext>
            </a:extLst>
          </p:cNvPr>
          <p:cNvSpPr>
            <a:spLocks noGrp="1"/>
          </p:cNvSpPr>
          <p:nvPr>
            <p:ph type="pic" sz="quarter" idx="13" hasCustomPrompt="1"/>
          </p:nvPr>
        </p:nvSpPr>
        <p:spPr>
          <a:xfrm>
            <a:off x="0" y="1168527"/>
            <a:ext cx="6914081" cy="5040000"/>
          </a:xfrm>
          <a:custGeom>
            <a:avLst/>
            <a:gdLst>
              <a:gd name="connsiteX0" fmla="*/ 0 w 6914081"/>
              <a:gd name="connsiteY0" fmla="*/ 0 h 5040000"/>
              <a:gd name="connsiteX1" fmla="*/ 1718132 w 6914081"/>
              <a:gd name="connsiteY1" fmla="*/ 0 h 5040000"/>
              <a:gd name="connsiteX2" fmla="*/ 1849535 w 6914081"/>
              <a:gd name="connsiteY2" fmla="*/ 0 h 5040000"/>
              <a:gd name="connsiteX3" fmla="*/ 1961211 w 6914081"/>
              <a:gd name="connsiteY3" fmla="*/ 0 h 5040000"/>
              <a:gd name="connsiteX4" fmla="*/ 4393721 w 6914081"/>
              <a:gd name="connsiteY4" fmla="*/ 0 h 5040000"/>
              <a:gd name="connsiteX5" fmla="*/ 6914081 w 6914081"/>
              <a:gd name="connsiteY5" fmla="*/ 2520000 h 5040000"/>
              <a:gd name="connsiteX6" fmla="*/ 4393721 w 6914081"/>
              <a:gd name="connsiteY6" fmla="*/ 5040000 h 5040000"/>
              <a:gd name="connsiteX7" fmla="*/ 1859227 w 6914081"/>
              <a:gd name="connsiteY7" fmla="*/ 5040000 h 5040000"/>
              <a:gd name="connsiteX8" fmla="*/ 1849535 w 6914081"/>
              <a:gd name="connsiteY8" fmla="*/ 5040000 h 5040000"/>
              <a:gd name="connsiteX9" fmla="*/ 1799784 w 6914081"/>
              <a:gd name="connsiteY9" fmla="*/ 5040000 h 5040000"/>
              <a:gd name="connsiteX10" fmla="*/ 1718132 w 6914081"/>
              <a:gd name="connsiteY10" fmla="*/ 5040000 h 5040000"/>
              <a:gd name="connsiteX11" fmla="*/ 0 w 6914081"/>
              <a:gd name="connsiteY11" fmla="*/ 504000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4081" h="5040000">
                <a:moveTo>
                  <a:pt x="0" y="0"/>
                </a:moveTo>
                <a:lnTo>
                  <a:pt x="1718132" y="0"/>
                </a:lnTo>
                <a:lnTo>
                  <a:pt x="1849535" y="0"/>
                </a:lnTo>
                <a:lnTo>
                  <a:pt x="1961211" y="0"/>
                </a:lnTo>
                <a:cubicBezTo>
                  <a:pt x="4393721" y="0"/>
                  <a:pt x="4393721" y="0"/>
                  <a:pt x="4393721" y="0"/>
                </a:cubicBezTo>
                <a:cubicBezTo>
                  <a:pt x="5785141" y="0"/>
                  <a:pt x="6914081" y="1128780"/>
                  <a:pt x="6914081" y="2520000"/>
                </a:cubicBezTo>
                <a:cubicBezTo>
                  <a:pt x="6914081" y="3911221"/>
                  <a:pt x="5785141" y="5040000"/>
                  <a:pt x="4393721" y="5040000"/>
                </a:cubicBezTo>
                <a:cubicBezTo>
                  <a:pt x="2721478" y="5040000"/>
                  <a:pt x="2094386" y="5040000"/>
                  <a:pt x="1859227" y="5040000"/>
                </a:cubicBezTo>
                <a:lnTo>
                  <a:pt x="1849535" y="5040000"/>
                </a:lnTo>
                <a:lnTo>
                  <a:pt x="1799784" y="5040000"/>
                </a:lnTo>
                <a:cubicBezTo>
                  <a:pt x="1718132" y="5040000"/>
                  <a:pt x="1718132" y="5040000"/>
                  <a:pt x="1718132" y="5040000"/>
                </a:cubicBezTo>
                <a:lnTo>
                  <a:pt x="0" y="5040000"/>
                </a:lnTo>
                <a:close/>
              </a:path>
            </a:pathLst>
          </a:custGeom>
          <a:solidFill>
            <a:schemeClr val="bg1">
              <a:lumMod val="75000"/>
            </a:schemeClr>
          </a:solidFill>
        </p:spPr>
        <p:txBody>
          <a:bodyPr wrap="square" lIns="144000" tIns="144000">
            <a:noAutofit/>
          </a:bodyPr>
          <a:lstStyle>
            <a:lvl1pPr>
              <a:defRPr sz="1400">
                <a:solidFill>
                  <a:schemeClr val="bg1"/>
                </a:solidFill>
              </a:defRPr>
            </a:lvl1pPr>
          </a:lstStyle>
          <a:p>
            <a:r>
              <a:rPr lang="en-AU" sz="1400" dirty="0"/>
              <a:t>Click Icon to Add Image</a:t>
            </a:r>
            <a:endParaRPr lang="en-AU"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20" name="Text Placeholder 19">
            <a:extLst>
              <a:ext uri="{FF2B5EF4-FFF2-40B4-BE49-F238E27FC236}">
                <a16:creationId xmlns:a16="http://schemas.microsoft.com/office/drawing/2014/main" id="{B7538734-08FE-4AEA-8C4B-1B9FD40865F2}"/>
              </a:ext>
            </a:extLst>
          </p:cNvPr>
          <p:cNvSpPr>
            <a:spLocks noGrp="1"/>
          </p:cNvSpPr>
          <p:nvPr>
            <p:ph type="body" sz="quarter" idx="14" hasCustomPrompt="1"/>
          </p:nvPr>
        </p:nvSpPr>
        <p:spPr>
          <a:xfrm>
            <a:off x="7172323" y="1276415"/>
            <a:ext cx="4744800" cy="4744800"/>
          </a:xfrm>
          <a:custGeom>
            <a:avLst/>
            <a:gdLst>
              <a:gd name="connsiteX0" fmla="*/ 2372400 w 4744800"/>
              <a:gd name="connsiteY0" fmla="*/ 0 h 4744800"/>
              <a:gd name="connsiteX1" fmla="*/ 4744800 w 4744800"/>
              <a:gd name="connsiteY1" fmla="*/ 2372400 h 4744800"/>
              <a:gd name="connsiteX2" fmla="*/ 2372400 w 4744800"/>
              <a:gd name="connsiteY2" fmla="*/ 4744800 h 4744800"/>
              <a:gd name="connsiteX3" fmla="*/ 0 w 4744800"/>
              <a:gd name="connsiteY3" fmla="*/ 2372400 h 4744800"/>
              <a:gd name="connsiteX4" fmla="*/ 2372400 w 4744800"/>
              <a:gd name="connsiteY4" fmla="*/ 0 h 474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4800" h="4744800">
                <a:moveTo>
                  <a:pt x="2372400" y="0"/>
                </a:moveTo>
                <a:cubicBezTo>
                  <a:pt x="3682640" y="0"/>
                  <a:pt x="4744800" y="1062160"/>
                  <a:pt x="4744800" y="2372400"/>
                </a:cubicBezTo>
                <a:cubicBezTo>
                  <a:pt x="4744800" y="3682640"/>
                  <a:pt x="3682640" y="4744800"/>
                  <a:pt x="2372400" y="4744800"/>
                </a:cubicBezTo>
                <a:cubicBezTo>
                  <a:pt x="1062160" y="4744800"/>
                  <a:pt x="0" y="3682640"/>
                  <a:pt x="0" y="2372400"/>
                </a:cubicBezTo>
                <a:cubicBezTo>
                  <a:pt x="0" y="1062160"/>
                  <a:pt x="1062160" y="0"/>
                  <a:pt x="2372400" y="0"/>
                </a:cubicBezTo>
                <a:close/>
              </a:path>
            </a:pathLst>
          </a:custGeom>
          <a:solidFill>
            <a:schemeClr val="tx2"/>
          </a:solidFill>
        </p:spPr>
        <p:txBody>
          <a:bodyPr wrap="square" lIns="108000" tIns="144000" rIns="108000" bIns="144000" anchor="ctr">
            <a:noAutofit/>
          </a:bodyPr>
          <a:lstStyle>
            <a:lvl1pPr algn="ctr">
              <a:spcBef>
                <a:spcPts val="0"/>
              </a:spcBef>
              <a:spcAft>
                <a:spcPts val="0"/>
              </a:spcAft>
              <a:defRPr sz="3000" b="1">
                <a:solidFill>
                  <a:schemeClr val="bg1"/>
                </a:solidFill>
              </a:defRPr>
            </a:lvl1pPr>
            <a:lvl2pPr algn="ctr">
              <a:defRPr sz="2400">
                <a:solidFill>
                  <a:schemeClr val="bg1"/>
                </a:solidFill>
                <a:latin typeface="Calibri Light" panose="020F0302020204030204" pitchFamily="34" charset="0"/>
                <a:cs typeface="Calibri Light" panose="020F0302020204030204" pitchFamily="34" charset="0"/>
              </a:defRPr>
            </a:lvl2pPr>
            <a:lvl3pPr marL="0" indent="0" algn="ctr">
              <a:buNone/>
              <a:defRPr sz="2400">
                <a:solidFill>
                  <a:schemeClr val="bg1"/>
                </a:solidFill>
                <a:latin typeface="Calibri Light" panose="020F0302020204030204" pitchFamily="34" charset="0"/>
                <a:cs typeface="Calibri Light" panose="020F0302020204030204" pitchFamily="34" charset="0"/>
              </a:defRPr>
            </a:lvl3pPr>
            <a:lvl4pPr marL="0" indent="0" algn="ctr">
              <a:buNone/>
              <a:defRPr sz="2400">
                <a:solidFill>
                  <a:schemeClr val="bg1"/>
                </a:solidFill>
                <a:latin typeface="Calibri Light" panose="020F0302020204030204" pitchFamily="34" charset="0"/>
                <a:cs typeface="Calibri Light" panose="020F0302020204030204" pitchFamily="34" charset="0"/>
              </a:defRPr>
            </a:lvl4pPr>
            <a:lvl5pPr marL="0" algn="ctr">
              <a:defRPr sz="2400">
                <a:solidFill>
                  <a:schemeClr val="bg1"/>
                </a:solidFill>
                <a:latin typeface="Calibri Light" panose="020F0302020204030204" pitchFamily="34" charset="0"/>
                <a:cs typeface="Calibri Light" panose="020F0302020204030204" pitchFamily="34" charset="0"/>
              </a:defRPr>
            </a:lvl5pPr>
            <a:lvl6pPr algn="ctr">
              <a:defRPr sz="2400">
                <a:solidFill>
                  <a:schemeClr val="bg1"/>
                </a:solidFill>
                <a:latin typeface="Calibri Light" panose="020F0302020204030204" pitchFamily="34" charset="0"/>
                <a:cs typeface="Calibri Light" panose="020F0302020204030204" pitchFamily="34" charset="0"/>
              </a:defRPr>
            </a:lvl6pPr>
            <a:lvl7pPr algn="ctr">
              <a:defRPr sz="2400">
                <a:solidFill>
                  <a:schemeClr val="bg1"/>
                </a:solidFill>
                <a:latin typeface="Calibri Light" panose="020F0302020204030204" pitchFamily="34" charset="0"/>
                <a:cs typeface="Calibri Light" panose="020F0302020204030204" pitchFamily="34" charset="0"/>
              </a:defRPr>
            </a:lvl7pPr>
            <a:lvl8pPr algn="ctr">
              <a:defRPr sz="2400">
                <a:solidFill>
                  <a:schemeClr val="bg1"/>
                </a:solidFill>
                <a:latin typeface="Calibri Light" panose="020F0302020204030204" pitchFamily="34" charset="0"/>
                <a:cs typeface="Calibri Light" panose="020F0302020204030204" pitchFamily="34" charset="0"/>
              </a:defRPr>
            </a:lvl8pPr>
            <a:lvl9pPr algn="ctr">
              <a:defRPr sz="2400">
                <a:solidFill>
                  <a:schemeClr val="bg1"/>
                </a:solidFill>
                <a:latin typeface="Calibri Light" panose="020F0302020204030204" pitchFamily="34" charset="0"/>
                <a:cs typeface="Calibri Light" panose="020F0302020204030204" pitchFamily="34" charset="0"/>
              </a:defRPr>
            </a:lvl9pPr>
          </a:lstStyle>
          <a:p>
            <a:pPr lvl="0"/>
            <a:r>
              <a:rPr lang="en-US" dirty="0"/>
              <a:t>Pull-out copy</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2239521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A">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18" name="Text Placeholder 17">
            <a:extLst>
              <a:ext uri="{FF2B5EF4-FFF2-40B4-BE49-F238E27FC236}">
                <a16:creationId xmlns:a16="http://schemas.microsoft.com/office/drawing/2014/main" id="{A16D5FAB-27FB-4A02-AF32-8E7F184C40EC}"/>
              </a:ext>
            </a:extLst>
          </p:cNvPr>
          <p:cNvSpPr>
            <a:spLocks noGrp="1"/>
          </p:cNvSpPr>
          <p:nvPr>
            <p:ph type="body" sz="quarter" idx="14" hasCustomPrompt="1"/>
          </p:nvPr>
        </p:nvSpPr>
        <p:spPr>
          <a:xfrm>
            <a:off x="6989777" y="1260602"/>
            <a:ext cx="5202223" cy="3996000"/>
          </a:xfrm>
          <a:custGeom>
            <a:avLst/>
            <a:gdLst>
              <a:gd name="connsiteX0" fmla="*/ 2001099 w 5202223"/>
              <a:gd name="connsiteY0" fmla="*/ 0 h 3996000"/>
              <a:gd name="connsiteX1" fmla="*/ 5202223 w 5202223"/>
              <a:gd name="connsiteY1" fmla="*/ 0 h 3996000"/>
              <a:gd name="connsiteX2" fmla="*/ 5202223 w 5202223"/>
              <a:gd name="connsiteY2" fmla="*/ 3996000 h 3996000"/>
              <a:gd name="connsiteX3" fmla="*/ 2001099 w 5202223"/>
              <a:gd name="connsiteY3" fmla="*/ 3996000 h 3996000"/>
              <a:gd name="connsiteX4" fmla="*/ 0 w 5202223"/>
              <a:gd name="connsiteY4" fmla="*/ 1996418 h 3996000"/>
              <a:gd name="connsiteX5" fmla="*/ 2001099 w 5202223"/>
              <a:gd name="connsiteY5" fmla="*/ 0 h 39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223" h="3996000">
                <a:moveTo>
                  <a:pt x="2001099" y="0"/>
                </a:moveTo>
                <a:cubicBezTo>
                  <a:pt x="2001099" y="0"/>
                  <a:pt x="2001099" y="0"/>
                  <a:pt x="5202223" y="0"/>
                </a:cubicBezTo>
                <a:lnTo>
                  <a:pt x="5202223" y="3996000"/>
                </a:lnTo>
                <a:cubicBezTo>
                  <a:pt x="5202223" y="3996000"/>
                  <a:pt x="5202223" y="3996000"/>
                  <a:pt x="2001099" y="3996000"/>
                </a:cubicBezTo>
                <a:cubicBezTo>
                  <a:pt x="896062" y="3996000"/>
                  <a:pt x="0" y="3100618"/>
                  <a:pt x="0" y="1996418"/>
                </a:cubicBezTo>
                <a:cubicBezTo>
                  <a:pt x="0" y="892219"/>
                  <a:pt x="896062" y="0"/>
                  <a:pt x="2001099" y="0"/>
                </a:cubicBezTo>
                <a:close/>
              </a:path>
            </a:pathLst>
          </a:custGeom>
          <a:solidFill>
            <a:schemeClr val="tx2"/>
          </a:solidFill>
        </p:spPr>
        <p:txBody>
          <a:bodyPr wrap="square" lIns="1224000" tIns="108000" rIns="144000" bIns="108000" anchor="ctr">
            <a:noAutofit/>
          </a:bodyPr>
          <a:lstStyle>
            <a:lvl1pPr marL="90000" indent="-90000">
              <a:lnSpc>
                <a:spcPct val="100000"/>
              </a:lnSpc>
              <a:spcBef>
                <a:spcPts val="0"/>
              </a:spcBef>
              <a:spcAft>
                <a:spcPts val="0"/>
              </a:spcAft>
              <a:buFont typeface="Calibri" panose="020F0502020204030204" pitchFamily="34" charset="0"/>
              <a:buChar char="‘"/>
              <a:defRPr sz="2800">
                <a:solidFill>
                  <a:schemeClr val="bg1"/>
                </a:solidFill>
                <a:latin typeface="Calibri Light" panose="020F0302020204030204" pitchFamily="34" charset="0"/>
                <a:cs typeface="Calibri Light" panose="020F0302020204030204" pitchFamily="34" charset="0"/>
              </a:defRPr>
            </a:lvl1pPr>
            <a:lvl2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2pPr>
            <a:lvl3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3pPr>
            <a:lvl4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4pPr>
            <a:lvl5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5pPr>
            <a:lvl6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6pPr>
            <a:lvl7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7pPr>
            <a:lvl8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8pPr>
            <a:lvl9pPr marL="90000" indent="0">
              <a:spcBef>
                <a:spcPts val="0"/>
              </a:spcBef>
              <a:buFont typeface="Calibri" panose="020F0502020204030204" pitchFamily="34" charset="0"/>
              <a:buNone/>
              <a:defRPr sz="2800">
                <a:solidFill>
                  <a:schemeClr val="bg1"/>
                </a:solidFill>
                <a:latin typeface="Calibri Light" panose="020F0302020204030204" pitchFamily="34" charset="0"/>
                <a:cs typeface="Calibri Light" panose="020F0302020204030204" pitchFamily="34" charset="0"/>
              </a:defRPr>
            </a:lvl9pPr>
          </a:lstStyle>
          <a:p>
            <a:pPr lvl="0"/>
            <a:r>
              <a:rPr lang="en-US" dirty="0"/>
              <a:t>Pull-out quote</a:t>
            </a:r>
          </a:p>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230405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Quote B">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F03315E-CD2C-412E-B9D4-9CC06832EDD4}"/>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Click to add title</a:t>
            </a:r>
            <a:endParaRPr lang="en-GB" dirty="0"/>
          </a:p>
        </p:txBody>
      </p:sp>
      <p:sp>
        <p:nvSpPr>
          <p:cNvPr id="4" name="Footer Placeholder 3"/>
          <p:cNvSpPr>
            <a:spLocks noGrp="1"/>
          </p:cNvSpPr>
          <p:nvPr>
            <p:ph type="ftr" sz="quarter" idx="11"/>
          </p:nvPr>
        </p:nvSpPr>
        <p:spPr/>
        <p:txBody>
          <a:bodyPr/>
          <a:lstStyle/>
          <a:p>
            <a:r>
              <a:rPr lang="en-AU"/>
              <a:t>Deakin University CRICOS Provider Code: 00113B</a:t>
            </a:r>
            <a:endParaRPr lang="en-GB"/>
          </a:p>
        </p:txBody>
      </p:sp>
      <p:sp>
        <p:nvSpPr>
          <p:cNvPr id="10" name="Text Placeholder 7">
            <a:extLst>
              <a:ext uri="{FF2B5EF4-FFF2-40B4-BE49-F238E27FC236}">
                <a16:creationId xmlns:a16="http://schemas.microsoft.com/office/drawing/2014/main" id="{7A440D47-120F-417D-B465-94954774363E}"/>
              </a:ext>
            </a:extLst>
          </p:cNvPr>
          <p:cNvSpPr>
            <a:spLocks noGrp="1"/>
          </p:cNvSpPr>
          <p:nvPr>
            <p:ph type="body" sz="quarter" idx="13" hasCustomPrompt="1"/>
          </p:nvPr>
        </p:nvSpPr>
        <p:spPr>
          <a:xfrm>
            <a:off x="438150" y="1403350"/>
            <a:ext cx="6067425" cy="4792663"/>
          </a:xfrm>
        </p:spPr>
        <p:txBody>
          <a:bodyPr/>
          <a:lstStyle>
            <a:lvl1pPr>
              <a:spcBef>
                <a:spcPts val="0"/>
              </a:spcBef>
              <a:spcAft>
                <a:spcPts val="400"/>
              </a:spcAft>
              <a:defRPr/>
            </a:lvl1pPr>
            <a:lvl2pPr>
              <a:spcAft>
                <a:spcPts val="600"/>
              </a:spcAft>
              <a:defRPr sz="2000"/>
            </a:lvl2pPr>
            <a:lvl3pPr marL="0" indent="0">
              <a:buNone/>
              <a:defRPr>
                <a:latin typeface="Calibri Light" panose="020F0302020204030204" pitchFamily="34" charset="0"/>
                <a:cs typeface="Calibri Light" panose="020F0302020204030204" pitchFamily="34" charset="0"/>
              </a:defRPr>
            </a:lvl3pPr>
            <a:lvl4pPr marL="180000" indent="-180000">
              <a:buSzPct val="110000"/>
              <a:buFont typeface="Arial" panose="020B0604020202020204" pitchFamily="34" charset="0"/>
              <a:buChar char="•"/>
              <a:defRPr>
                <a:latin typeface="Calibri Light" panose="020F0302020204030204" pitchFamily="34" charset="0"/>
                <a:cs typeface="Calibri Light" panose="020F0302020204030204" pitchFamily="34" charset="0"/>
              </a:defRPr>
            </a:lvl4pPr>
            <a:lvl5pPr marL="360000" indent="-180000">
              <a:buFont typeface="Calibri" panose="020F0502020204030204" pitchFamily="34" charset="0"/>
              <a:buChar char="–"/>
              <a:defRPr>
                <a:latin typeface="Calibri Light" panose="020F0302020204030204" pitchFamily="34" charset="0"/>
                <a:cs typeface="Calibri Light" panose="020F0302020204030204" pitchFamily="34" charset="0"/>
              </a:defRPr>
            </a:lvl5pPr>
            <a:lvl6pPr marL="180000">
              <a:defRPr>
                <a:latin typeface="Calibri Light" panose="020F0302020204030204" pitchFamily="34" charset="0"/>
                <a:cs typeface="Calibri Light" panose="020F0302020204030204" pitchFamily="34" charset="0"/>
              </a:defRPr>
            </a:lvl6pPr>
            <a:lvl7pPr>
              <a:defRPr>
                <a:latin typeface="Calibri Light" panose="020F0302020204030204" pitchFamily="34" charset="0"/>
                <a:cs typeface="Calibri Light" panose="020F0302020204030204" pitchFamily="34" charset="0"/>
              </a:defRPr>
            </a:lvl7pPr>
            <a:lvl8pPr>
              <a:defRPr>
                <a:latin typeface="Calibri Light" panose="020F0302020204030204" pitchFamily="34" charset="0"/>
                <a:cs typeface="Calibri Light" panose="020F0302020204030204" pitchFamily="34" charset="0"/>
              </a:defRPr>
            </a:lvl8pPr>
            <a:lvl9pPr>
              <a:defRPr>
                <a:latin typeface="Calibri Light" panose="020F0302020204030204" pitchFamily="34" charset="0"/>
                <a:cs typeface="Calibri Light" panose="020F0302020204030204" pitchFamily="34" charset="0"/>
              </a:defRPr>
            </a:lvl9pPr>
          </a:lstStyle>
          <a:p>
            <a:pPr lvl="0"/>
            <a:r>
              <a:rPr lang="en-US" dirty="0"/>
              <a:t>First Level Heading</a:t>
            </a:r>
          </a:p>
          <a:p>
            <a:pPr lvl="1"/>
            <a:r>
              <a:rPr lang="en-US" dirty="0"/>
              <a:t>Add 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 </a:t>
            </a:r>
            <a:endParaRPr lang="en-GB" dirty="0"/>
          </a:p>
        </p:txBody>
      </p:sp>
      <p:sp>
        <p:nvSpPr>
          <p:cNvPr id="12" name="Text Placeholder 11">
            <a:extLst>
              <a:ext uri="{FF2B5EF4-FFF2-40B4-BE49-F238E27FC236}">
                <a16:creationId xmlns:a16="http://schemas.microsoft.com/office/drawing/2014/main" id="{5E8209D8-622A-4868-9E3A-BA1344D6CF06}"/>
              </a:ext>
            </a:extLst>
          </p:cNvPr>
          <p:cNvSpPr>
            <a:spLocks noGrp="1"/>
          </p:cNvSpPr>
          <p:nvPr>
            <p:ph type="body" sz="quarter" idx="14" hasCustomPrompt="1"/>
          </p:nvPr>
        </p:nvSpPr>
        <p:spPr>
          <a:xfrm>
            <a:off x="5318502" y="0"/>
            <a:ext cx="6873496" cy="6858000"/>
          </a:xfrm>
          <a:custGeom>
            <a:avLst/>
            <a:gdLst>
              <a:gd name="connsiteX0" fmla="*/ 0 w 6873496"/>
              <a:gd name="connsiteY0" fmla="*/ 0 h 6858000"/>
              <a:gd name="connsiteX1" fmla="*/ 6873496 w 6873496"/>
              <a:gd name="connsiteY1" fmla="*/ 0 h 6858000"/>
              <a:gd name="connsiteX2" fmla="*/ 6873496 w 6873496"/>
              <a:gd name="connsiteY2" fmla="*/ 2702626 h 6858000"/>
              <a:gd name="connsiteX3" fmla="*/ 6492648 w 6873496"/>
              <a:gd name="connsiteY3" fmla="*/ 3359543 h 6858000"/>
              <a:gd name="connsiteX4" fmla="*/ 6438448 w 6873496"/>
              <a:gd name="connsiteY4" fmla="*/ 3453094 h 6858000"/>
              <a:gd name="connsiteX5" fmla="*/ 6438448 w 6873496"/>
              <a:gd name="connsiteY5" fmla="*/ 3491915 h 6858000"/>
              <a:gd name="connsiteX6" fmla="*/ 6415957 w 6873496"/>
              <a:gd name="connsiteY6" fmla="*/ 3491915 h 6858000"/>
              <a:gd name="connsiteX7" fmla="*/ 4465777 w 6873496"/>
              <a:gd name="connsiteY7" fmla="*/ 6858000 h 6858000"/>
              <a:gd name="connsiteX8" fmla="*/ 3977804 w 6873496"/>
              <a:gd name="connsiteY8" fmla="*/ 6858000 h 6858000"/>
              <a:gd name="connsiteX9" fmla="*/ 1947696 w 6873496"/>
              <a:gd name="connsiteY9" fmla="*/ 3359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3496" h="6858000">
                <a:moveTo>
                  <a:pt x="0" y="0"/>
                </a:moveTo>
                <a:lnTo>
                  <a:pt x="6873496" y="0"/>
                </a:lnTo>
                <a:lnTo>
                  <a:pt x="6873496" y="2702626"/>
                </a:lnTo>
                <a:lnTo>
                  <a:pt x="6492648" y="3359543"/>
                </a:lnTo>
                <a:lnTo>
                  <a:pt x="6438448" y="3453094"/>
                </a:lnTo>
                <a:lnTo>
                  <a:pt x="6438448" y="3491915"/>
                </a:lnTo>
                <a:lnTo>
                  <a:pt x="6415957" y="3491915"/>
                </a:lnTo>
                <a:lnTo>
                  <a:pt x="4465777" y="6858000"/>
                </a:lnTo>
                <a:lnTo>
                  <a:pt x="3977804" y="6858000"/>
                </a:lnTo>
                <a:lnTo>
                  <a:pt x="1947696" y="3359543"/>
                </a:lnTo>
                <a:close/>
              </a:path>
            </a:pathLst>
          </a:custGeom>
          <a:solidFill>
            <a:schemeClr val="tx2"/>
          </a:solidFill>
        </p:spPr>
        <p:txBody>
          <a:bodyPr wrap="square" lIns="2412000" tIns="108000" rIns="1080000" bIns="828000" anchor="ctr">
            <a:noAutofit/>
          </a:bodyPr>
          <a:lstStyle>
            <a:lvl1pPr marL="90000" indent="-90000">
              <a:lnSpc>
                <a:spcPct val="100000"/>
              </a:lnSpc>
              <a:spcBef>
                <a:spcPts val="0"/>
              </a:spcBef>
              <a:spcAft>
                <a:spcPts val="0"/>
              </a:spcAft>
              <a:buFont typeface="Calibri" panose="020F0502020204030204" pitchFamily="34" charset="0"/>
              <a:buChar char="‘"/>
              <a:defRPr sz="2400">
                <a:solidFill>
                  <a:schemeClr val="bg1"/>
                </a:solidFill>
              </a:defRPr>
            </a:lvl1pPr>
            <a:lvl2pPr marL="90000">
              <a:spcBef>
                <a:spcPts val="0"/>
              </a:spcBef>
              <a:defRPr sz="2400">
                <a:solidFill>
                  <a:schemeClr val="bg1"/>
                </a:solidFill>
              </a:defRPr>
            </a:lvl2pPr>
            <a:lvl3pPr marL="90000" indent="0">
              <a:spcBef>
                <a:spcPts val="0"/>
              </a:spcBef>
              <a:buNone/>
              <a:defRPr sz="2400">
                <a:solidFill>
                  <a:schemeClr val="bg1"/>
                </a:solidFill>
              </a:defRPr>
            </a:lvl3pPr>
            <a:lvl4pPr marL="90000" indent="0">
              <a:spcBef>
                <a:spcPts val="0"/>
              </a:spcBef>
              <a:buNone/>
              <a:defRPr sz="2400">
                <a:solidFill>
                  <a:schemeClr val="bg1"/>
                </a:solidFill>
              </a:defRPr>
            </a:lvl4pPr>
            <a:lvl5pPr marL="90000">
              <a:spcBef>
                <a:spcPts val="0"/>
              </a:spcBef>
              <a:defRPr sz="2400">
                <a:solidFill>
                  <a:schemeClr val="bg1"/>
                </a:solidFill>
              </a:defRPr>
            </a:lvl5pPr>
            <a:lvl6pPr marL="90000">
              <a:spcBef>
                <a:spcPts val="0"/>
              </a:spcBef>
              <a:defRPr sz="2400">
                <a:solidFill>
                  <a:schemeClr val="bg1"/>
                </a:solidFill>
              </a:defRPr>
            </a:lvl6pPr>
            <a:lvl7pPr marL="90000">
              <a:spcBef>
                <a:spcPts val="0"/>
              </a:spcBef>
              <a:defRPr sz="2400">
                <a:solidFill>
                  <a:schemeClr val="bg1"/>
                </a:solidFill>
              </a:defRPr>
            </a:lvl7pPr>
            <a:lvl8pPr marL="90000">
              <a:spcBef>
                <a:spcPts val="0"/>
              </a:spcBef>
              <a:defRPr sz="2400">
                <a:solidFill>
                  <a:schemeClr val="bg1"/>
                </a:solidFill>
              </a:defRPr>
            </a:lvl8pPr>
            <a:lvl9pPr marL="90000">
              <a:spcBef>
                <a:spcPts val="0"/>
              </a:spcBef>
              <a:defRPr sz="2400">
                <a:solidFill>
                  <a:schemeClr val="bg1"/>
                </a:solidFill>
              </a:defRPr>
            </a:lvl9pPr>
          </a:lstStyle>
          <a:p>
            <a:pPr lvl="0"/>
            <a:r>
              <a:rPr lang="en-US" dirty="0"/>
              <a:t>Pull-out quote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Tree>
    <p:extLst>
      <p:ext uri="{BB962C8B-B14F-4D97-AF65-F5344CB8AC3E}">
        <p14:creationId xmlns:p14="http://schemas.microsoft.com/office/powerpoint/2010/main" val="813459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Table</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Table Placeholder 3">
            <a:extLst>
              <a:ext uri="{FF2B5EF4-FFF2-40B4-BE49-F238E27FC236}">
                <a16:creationId xmlns:a16="http://schemas.microsoft.com/office/drawing/2014/main" id="{D9448B89-E1A9-48D1-ACE5-F2C703E0A813}"/>
              </a:ext>
            </a:extLst>
          </p:cNvPr>
          <p:cNvSpPr>
            <a:spLocks noGrp="1"/>
          </p:cNvSpPr>
          <p:nvPr>
            <p:ph type="tbl" sz="quarter" idx="13"/>
          </p:nvPr>
        </p:nvSpPr>
        <p:spPr>
          <a:xfrm>
            <a:off x="600075" y="1878013"/>
            <a:ext cx="10083800" cy="3568700"/>
          </a:xfrm>
        </p:spPr>
        <p:txBody>
          <a:bodyPr/>
          <a:lstStyle>
            <a:lvl1pPr>
              <a:defRPr sz="1400">
                <a:solidFill>
                  <a:schemeClr val="tx1"/>
                </a:solidFill>
              </a:defRPr>
            </a:lvl1pPr>
          </a:lstStyle>
          <a:p>
            <a:r>
              <a:rPr lang="en-US"/>
              <a:t>Click icon to add table</a:t>
            </a:r>
            <a:endParaRPr lang="en-GB" dirty="0"/>
          </a:p>
        </p:txBody>
      </p:sp>
    </p:spTree>
    <p:extLst>
      <p:ext uri="{BB962C8B-B14F-4D97-AF65-F5344CB8AC3E}">
        <p14:creationId xmlns:p14="http://schemas.microsoft.com/office/powerpoint/2010/main" val="3990215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One Chart</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Chart Placeholder 5">
            <a:extLst>
              <a:ext uri="{FF2B5EF4-FFF2-40B4-BE49-F238E27FC236}">
                <a16:creationId xmlns:a16="http://schemas.microsoft.com/office/drawing/2014/main" id="{C30153EA-3427-4574-AE3C-5EC559671C53}"/>
              </a:ext>
            </a:extLst>
          </p:cNvPr>
          <p:cNvSpPr>
            <a:spLocks noGrp="1"/>
          </p:cNvSpPr>
          <p:nvPr>
            <p:ph type="chart" sz="quarter" idx="14"/>
          </p:nvPr>
        </p:nvSpPr>
        <p:spPr>
          <a:xfrm>
            <a:off x="600074" y="1230122"/>
            <a:ext cx="10083801" cy="4197542"/>
          </a:xfrm>
        </p:spPr>
        <p:txBody>
          <a:bodyPr/>
          <a:lstStyle>
            <a:lvl1pPr>
              <a:defRPr sz="1400">
                <a:solidFill>
                  <a:schemeClr val="tx1"/>
                </a:solidFill>
              </a:defRPr>
            </a:lvl1pPr>
          </a:lstStyle>
          <a:p>
            <a:r>
              <a:rPr lang="en-US"/>
              <a:t>Click icon to add chart</a:t>
            </a:r>
            <a:endParaRPr lang="en-GB"/>
          </a:p>
        </p:txBody>
      </p:sp>
    </p:spTree>
    <p:extLst>
      <p:ext uri="{BB962C8B-B14F-4D97-AF65-F5344CB8AC3E}">
        <p14:creationId xmlns:p14="http://schemas.microsoft.com/office/powerpoint/2010/main" val="3497232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har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Two Charts</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6" name="Chart Placeholder 5">
            <a:extLst>
              <a:ext uri="{FF2B5EF4-FFF2-40B4-BE49-F238E27FC236}">
                <a16:creationId xmlns:a16="http://schemas.microsoft.com/office/drawing/2014/main" id="{23A387DA-AE79-4488-A710-E2CB8440BAE5}"/>
              </a:ext>
            </a:extLst>
          </p:cNvPr>
          <p:cNvSpPr>
            <a:spLocks noGrp="1"/>
          </p:cNvSpPr>
          <p:nvPr>
            <p:ph type="chart" sz="quarter" idx="14"/>
          </p:nvPr>
        </p:nvSpPr>
        <p:spPr>
          <a:xfrm>
            <a:off x="600074" y="1230122"/>
            <a:ext cx="4650351" cy="4197542"/>
          </a:xfrm>
        </p:spPr>
        <p:txBody>
          <a:bodyPr/>
          <a:lstStyle>
            <a:lvl1pPr>
              <a:defRPr sz="1400">
                <a:solidFill>
                  <a:schemeClr val="tx1"/>
                </a:solidFill>
              </a:defRPr>
            </a:lvl1pPr>
          </a:lstStyle>
          <a:p>
            <a:r>
              <a:rPr lang="en-US"/>
              <a:t>Click icon to add chart</a:t>
            </a:r>
            <a:endParaRPr lang="en-GB"/>
          </a:p>
        </p:txBody>
      </p:sp>
      <p:sp>
        <p:nvSpPr>
          <p:cNvPr id="8" name="Chart Placeholder 5">
            <a:extLst>
              <a:ext uri="{FF2B5EF4-FFF2-40B4-BE49-F238E27FC236}">
                <a16:creationId xmlns:a16="http://schemas.microsoft.com/office/drawing/2014/main" id="{E458C3C2-CF33-4CB9-8804-AE329310D4BD}"/>
              </a:ext>
            </a:extLst>
          </p:cNvPr>
          <p:cNvSpPr>
            <a:spLocks noGrp="1"/>
          </p:cNvSpPr>
          <p:nvPr>
            <p:ph type="chart" sz="quarter" idx="15"/>
          </p:nvPr>
        </p:nvSpPr>
        <p:spPr>
          <a:xfrm>
            <a:off x="6053496" y="1230122"/>
            <a:ext cx="4650351" cy="4197542"/>
          </a:xfrm>
        </p:spPr>
        <p:txBody>
          <a:bodyPr/>
          <a:lstStyle>
            <a:lvl1pPr>
              <a:defRPr sz="1400">
                <a:solidFill>
                  <a:schemeClr val="tx1"/>
                </a:solidFill>
              </a:defRPr>
            </a:lvl1pPr>
          </a:lstStyle>
          <a:p>
            <a:r>
              <a:rPr lang="en-US"/>
              <a:t>Click icon to add chart</a:t>
            </a:r>
            <a:endParaRPr lang="en-GB"/>
          </a:p>
        </p:txBody>
      </p:sp>
    </p:spTree>
    <p:extLst>
      <p:ext uri="{BB962C8B-B14F-4D97-AF65-F5344CB8AC3E}">
        <p14:creationId xmlns:p14="http://schemas.microsoft.com/office/powerpoint/2010/main" val="1875645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SmartArt</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SmartArt Placeholder 3">
            <a:extLst>
              <a:ext uri="{FF2B5EF4-FFF2-40B4-BE49-F238E27FC236}">
                <a16:creationId xmlns:a16="http://schemas.microsoft.com/office/drawing/2014/main" id="{33CEEB8A-45DE-442C-B018-839DF31F2C9D}"/>
              </a:ext>
            </a:extLst>
          </p:cNvPr>
          <p:cNvSpPr>
            <a:spLocks noGrp="1"/>
          </p:cNvSpPr>
          <p:nvPr>
            <p:ph type="dgm" sz="quarter" idx="15"/>
          </p:nvPr>
        </p:nvSpPr>
        <p:spPr>
          <a:xfrm>
            <a:off x="600075" y="1230313"/>
            <a:ext cx="10083800" cy="4197351"/>
          </a:xfrm>
        </p:spPr>
        <p:txBody>
          <a:bodyPr lIns="144000" tIns="108000"/>
          <a:lstStyle>
            <a:lvl1pPr>
              <a:defRPr sz="1400">
                <a:solidFill>
                  <a:schemeClr val="tx1"/>
                </a:solidFill>
              </a:defRPr>
            </a:lvl1pPr>
          </a:lstStyle>
          <a:p>
            <a:r>
              <a:rPr lang="en-US"/>
              <a:t>Click icon to add SmartArt graphic</a:t>
            </a:r>
            <a:endParaRPr lang="en-GB" dirty="0"/>
          </a:p>
        </p:txBody>
      </p:sp>
    </p:spTree>
    <p:extLst>
      <p:ext uri="{BB962C8B-B14F-4D97-AF65-F5344CB8AC3E}">
        <p14:creationId xmlns:p14="http://schemas.microsoft.com/office/powerpoint/2010/main" val="3371768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Graph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lvl1pPr>
          </a:lstStyle>
          <a:p>
            <a:r>
              <a:rPr lang="en-US" dirty="0"/>
              <a:t>Custom Graphics</a:t>
            </a:r>
            <a:endParaRPr lang="en-GB" dirty="0"/>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4" name="Text Placeholder 3">
            <a:extLst>
              <a:ext uri="{FF2B5EF4-FFF2-40B4-BE49-F238E27FC236}">
                <a16:creationId xmlns:a16="http://schemas.microsoft.com/office/drawing/2014/main" id="{DD279792-438F-4540-B064-59FF4CB006E5}"/>
              </a:ext>
            </a:extLst>
          </p:cNvPr>
          <p:cNvSpPr>
            <a:spLocks noGrp="1"/>
          </p:cNvSpPr>
          <p:nvPr>
            <p:ph type="body" sz="quarter" idx="12" hasCustomPrompt="1"/>
          </p:nvPr>
        </p:nvSpPr>
        <p:spPr>
          <a:xfrm>
            <a:off x="591527" y="1406942"/>
            <a:ext cx="3960000" cy="792000"/>
          </a:xfrm>
          <a:solidFill>
            <a:schemeClr val="tx1"/>
          </a:solidFill>
        </p:spPr>
        <p:txBody>
          <a:bodyPr lIns="144000" tIns="144000" rIns="144000" bIns="144000"/>
          <a:lstStyle>
            <a:lvl1pPr>
              <a:spcBef>
                <a:spcPts val="0"/>
              </a:spcBef>
              <a:spcAft>
                <a:spcPts val="0"/>
              </a:spcAft>
              <a:defRPr sz="1800" b="1">
                <a:solidFill>
                  <a:schemeClr val="bg2"/>
                </a:solidFill>
              </a:defRPr>
            </a:lvl1pPr>
            <a:lvl2pPr>
              <a:spcBef>
                <a:spcPts val="0"/>
              </a:spcBef>
              <a:defRPr>
                <a:solidFill>
                  <a:schemeClr val="bg2"/>
                </a:solidFill>
              </a:defRPr>
            </a:lvl2pPr>
            <a:lvl3pPr>
              <a:spcBef>
                <a:spcPts val="0"/>
              </a:spcBef>
              <a:defRPr>
                <a:solidFill>
                  <a:schemeClr val="bg2"/>
                </a:solidFill>
              </a:defRPr>
            </a:lvl3pPr>
            <a:lvl4pPr>
              <a:spcBef>
                <a:spcPts val="0"/>
              </a:spcBef>
              <a:defRPr>
                <a:solidFill>
                  <a:schemeClr val="bg2"/>
                </a:solidFill>
              </a:defRPr>
            </a:lvl4pPr>
            <a:lvl5pPr>
              <a:spcBef>
                <a:spcPts val="0"/>
              </a:spcBef>
              <a:defRPr>
                <a:solidFill>
                  <a:schemeClr val="bg2"/>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3">
            <a:extLst>
              <a:ext uri="{FF2B5EF4-FFF2-40B4-BE49-F238E27FC236}">
                <a16:creationId xmlns:a16="http://schemas.microsoft.com/office/drawing/2014/main" id="{60303E1E-61F6-443C-A0F7-1058BB4E43B1}"/>
              </a:ext>
            </a:extLst>
          </p:cNvPr>
          <p:cNvSpPr>
            <a:spLocks noGrp="1"/>
          </p:cNvSpPr>
          <p:nvPr>
            <p:ph type="body" sz="quarter" idx="13" hasCustomPrompt="1"/>
          </p:nvPr>
        </p:nvSpPr>
        <p:spPr>
          <a:xfrm>
            <a:off x="591527" y="2313853"/>
            <a:ext cx="3960000" cy="792000"/>
          </a:xfrm>
          <a:solidFill>
            <a:schemeClr val="tx2"/>
          </a:solid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E2A84125-9005-4533-BECC-81A7366A665C}"/>
              </a:ext>
            </a:extLst>
          </p:cNvPr>
          <p:cNvSpPr>
            <a:spLocks noGrp="1"/>
          </p:cNvSpPr>
          <p:nvPr>
            <p:ph type="body" sz="quarter" idx="14" hasCustomPrompt="1"/>
          </p:nvPr>
        </p:nvSpPr>
        <p:spPr>
          <a:xfrm>
            <a:off x="591527" y="3220764"/>
            <a:ext cx="3960000" cy="792000"/>
          </a:xfrm>
          <a:solidFill>
            <a:schemeClr val="bg1"/>
          </a:solidFill>
          <a:ln w="25400">
            <a:solidFill>
              <a:schemeClr val="accent1"/>
            </a:solidFill>
          </a:ln>
        </p:spPr>
        <p:txBody>
          <a:bodyPr lIns="144000" tIns="144000" rIns="144000" bIns="144000" anchor="ctr" anchorCtr="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3">
            <a:extLst>
              <a:ext uri="{FF2B5EF4-FFF2-40B4-BE49-F238E27FC236}">
                <a16:creationId xmlns:a16="http://schemas.microsoft.com/office/drawing/2014/main" id="{26813962-FD3C-4FB9-B491-C767A671C6A8}"/>
              </a:ext>
            </a:extLst>
          </p:cNvPr>
          <p:cNvSpPr>
            <a:spLocks noGrp="1"/>
          </p:cNvSpPr>
          <p:nvPr>
            <p:ph type="body" sz="quarter" idx="15" hasCustomPrompt="1"/>
          </p:nvPr>
        </p:nvSpPr>
        <p:spPr>
          <a:xfrm>
            <a:off x="591527" y="4127675"/>
            <a:ext cx="3960000" cy="792000"/>
          </a:xfrm>
          <a:solidFill>
            <a:schemeClr val="bg1"/>
          </a:solidFill>
          <a:ln w="25400">
            <a:noFill/>
          </a:ln>
        </p:spPr>
        <p:txBody>
          <a:bodyPr lIns="144000" tIns="144000" rIns="144000" bIns="144000"/>
          <a:lstStyle>
            <a:lvl1pPr algn="ctr">
              <a:spcBef>
                <a:spcPts val="0"/>
              </a:spcBef>
              <a:spcAft>
                <a:spcPts val="0"/>
              </a:spcAft>
              <a:defRPr sz="1800" b="1">
                <a:solidFill>
                  <a:schemeClr val="tx1"/>
                </a:solidFill>
              </a:defRPr>
            </a:lvl1pPr>
            <a:lvl2pPr algn="ctr">
              <a:spcBef>
                <a:spcPts val="0"/>
              </a:spcBef>
              <a:defRPr>
                <a:solidFill>
                  <a:schemeClr val="tx1"/>
                </a:solidFill>
              </a:defRPr>
            </a:lvl2pPr>
            <a:lvl3pPr marL="0" indent="0" algn="ctr">
              <a:spcBef>
                <a:spcPts val="0"/>
              </a:spcBef>
              <a:buNone/>
              <a:defRPr>
                <a:solidFill>
                  <a:schemeClr val="tx1"/>
                </a:solidFill>
              </a:defRPr>
            </a:lvl3pPr>
            <a:lvl4pPr marL="0" indent="0" algn="ctr">
              <a:spcBef>
                <a:spcPts val="0"/>
              </a:spcBef>
              <a:buNone/>
              <a:defRPr>
                <a:solidFill>
                  <a:schemeClr val="tx1"/>
                </a:solidFill>
              </a:defRPr>
            </a:lvl4pPr>
            <a:lvl5pPr algn="ctr">
              <a:spcBef>
                <a:spcPts val="0"/>
              </a:spcBef>
              <a:defRPr>
                <a:solidFill>
                  <a:schemeClr val="tx1"/>
                </a:solidFill>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3">
            <a:extLst>
              <a:ext uri="{FF2B5EF4-FFF2-40B4-BE49-F238E27FC236}">
                <a16:creationId xmlns:a16="http://schemas.microsoft.com/office/drawing/2014/main" id="{4D7DFDB3-DCB5-4B48-9EEA-A4734FB47415}"/>
              </a:ext>
            </a:extLst>
          </p:cNvPr>
          <p:cNvSpPr>
            <a:spLocks noGrp="1"/>
          </p:cNvSpPr>
          <p:nvPr>
            <p:ph type="body" sz="quarter" idx="16" hasCustomPrompt="1"/>
          </p:nvPr>
        </p:nvSpPr>
        <p:spPr>
          <a:xfrm>
            <a:off x="591527" y="5034586"/>
            <a:ext cx="3960000" cy="792000"/>
          </a:xfrm>
          <a:noFill/>
        </p:spPr>
        <p:txBody>
          <a:bodyPr lIns="144000" tIns="144000" rIns="144000" bIns="14400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800" b="1">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27606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BD6C96-781C-4A3F-97CF-70B1B00818F8}"/>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AU"/>
              <a:t>Deakin University CRICOS Provider Code: 00113B</a:t>
            </a:r>
            <a:endParaRPr lang="en-GB"/>
          </a:p>
        </p:txBody>
      </p:sp>
      <p:sp>
        <p:nvSpPr>
          <p:cNvPr id="8" name="Text Placeholder 7">
            <a:extLst>
              <a:ext uri="{FF2B5EF4-FFF2-40B4-BE49-F238E27FC236}">
                <a16:creationId xmlns:a16="http://schemas.microsoft.com/office/drawing/2014/main" id="{F085DE56-C228-4F1A-AD46-9A998DCBDF74}"/>
              </a:ext>
            </a:extLst>
          </p:cNvPr>
          <p:cNvSpPr>
            <a:spLocks noGrp="1"/>
          </p:cNvSpPr>
          <p:nvPr>
            <p:ph type="body" sz="quarter" idx="12"/>
          </p:nvPr>
        </p:nvSpPr>
        <p:spPr>
          <a:xfrm>
            <a:off x="2337968" y="1594348"/>
            <a:ext cx="3379544" cy="1485472"/>
          </a:xfrm>
          <a:prstGeom prst="wedgeRoundRectCallout">
            <a:avLst>
              <a:gd name="adj1" fmla="val 40118"/>
              <a:gd name="adj2" fmla="val 73896"/>
              <a:gd name="adj3" fmla="val 16667"/>
            </a:avLst>
          </a:prstGeom>
          <a:solidFill>
            <a:schemeClr val="accent2"/>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2A30D1EE-4D1E-499A-A8ED-95AEBD77D534}"/>
              </a:ext>
            </a:extLst>
          </p:cNvPr>
          <p:cNvSpPr>
            <a:spLocks noGrp="1"/>
          </p:cNvSpPr>
          <p:nvPr>
            <p:ph type="title" hasCustomPrompt="1"/>
          </p:nvPr>
        </p:nvSpPr>
        <p:spPr/>
        <p:txBody>
          <a:bodyPr/>
          <a:lstStyle>
            <a:lvl1pPr>
              <a:defRPr/>
            </a:lvl1pPr>
          </a:lstStyle>
          <a:p>
            <a:r>
              <a:rPr lang="en-US" dirty="0"/>
              <a:t>Speech Bubbles</a:t>
            </a:r>
            <a:endParaRPr lang="en-GB" dirty="0"/>
          </a:p>
        </p:txBody>
      </p:sp>
      <p:sp>
        <p:nvSpPr>
          <p:cNvPr id="10" name="Text Placeholder 7">
            <a:extLst>
              <a:ext uri="{FF2B5EF4-FFF2-40B4-BE49-F238E27FC236}">
                <a16:creationId xmlns:a16="http://schemas.microsoft.com/office/drawing/2014/main" id="{72FD5BAD-4E1C-4BA1-A864-AD6B442766B7}"/>
              </a:ext>
            </a:extLst>
          </p:cNvPr>
          <p:cNvSpPr>
            <a:spLocks noGrp="1"/>
          </p:cNvSpPr>
          <p:nvPr>
            <p:ph type="body" sz="quarter" idx="13"/>
          </p:nvPr>
        </p:nvSpPr>
        <p:spPr>
          <a:xfrm>
            <a:off x="6256825" y="1271116"/>
            <a:ext cx="3379544" cy="2131936"/>
          </a:xfrm>
          <a:prstGeom prst="wedgeRoundRectCallout">
            <a:avLst>
              <a:gd name="adj1" fmla="val 3699"/>
              <a:gd name="adj2" fmla="val 63310"/>
              <a:gd name="adj3" fmla="val 16667"/>
            </a:avLst>
          </a:prstGeom>
          <a:solidFill>
            <a:schemeClr val="tx2"/>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7">
            <a:extLst>
              <a:ext uri="{FF2B5EF4-FFF2-40B4-BE49-F238E27FC236}">
                <a16:creationId xmlns:a16="http://schemas.microsoft.com/office/drawing/2014/main" id="{A0A35F0C-1A2A-4382-9CE0-662C7D94B027}"/>
              </a:ext>
            </a:extLst>
          </p:cNvPr>
          <p:cNvSpPr>
            <a:spLocks noGrp="1"/>
          </p:cNvSpPr>
          <p:nvPr>
            <p:ph type="body" sz="quarter" idx="14"/>
          </p:nvPr>
        </p:nvSpPr>
        <p:spPr>
          <a:xfrm>
            <a:off x="6256825" y="4076290"/>
            <a:ext cx="3379544" cy="1575908"/>
          </a:xfrm>
          <a:prstGeom prst="wedgeRoundRectCallout">
            <a:avLst>
              <a:gd name="adj1" fmla="val 37888"/>
              <a:gd name="adj2" fmla="val 65661"/>
              <a:gd name="adj3" fmla="val 16667"/>
            </a:avLst>
          </a:prstGeom>
          <a:solidFill>
            <a:schemeClr val="accent6"/>
          </a:solidFill>
        </p:spPr>
        <p:txBody>
          <a:bodyPr/>
          <a:lstStyle>
            <a:lvl1pPr>
              <a:spcBef>
                <a:spcPts val="500"/>
              </a:spcBef>
              <a:spcAft>
                <a:spcPts val="0"/>
              </a:spcAft>
              <a:defRPr sz="1700">
                <a:solidFill>
                  <a:schemeClr val="tx1"/>
                </a:solidFill>
              </a:defRPr>
            </a:lvl1pPr>
            <a:lvl2pPr marL="180000" indent="-180000">
              <a:buSzPct val="110000"/>
              <a:buFont typeface="Arial" panose="020B0604020202020204" pitchFamily="34" charset="0"/>
              <a:buChar char="•"/>
              <a:defRPr/>
            </a:lvl2pPr>
            <a:lvl3pPr marL="180000" indent="0">
              <a:buNone/>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744FA5E-A949-41D0-8825-88D17F22D9E5}"/>
              </a:ext>
            </a:extLst>
          </p:cNvPr>
          <p:cNvSpPr>
            <a:spLocks noGrp="1"/>
          </p:cNvSpPr>
          <p:nvPr>
            <p:ph type="body" sz="quarter" idx="15"/>
          </p:nvPr>
        </p:nvSpPr>
        <p:spPr>
          <a:xfrm>
            <a:off x="2337968" y="3793252"/>
            <a:ext cx="3379544" cy="2100105"/>
          </a:xfrm>
          <a:prstGeom prst="wedgeRoundRectCallout">
            <a:avLst>
              <a:gd name="adj1" fmla="val 4736"/>
              <a:gd name="adj2" fmla="val 67336"/>
              <a:gd name="adj3" fmla="val 16667"/>
            </a:avLst>
          </a:prstGeom>
          <a:solidFill>
            <a:schemeClr val="tx1"/>
          </a:solidFill>
        </p:spPr>
        <p:txBody>
          <a:bodyPr/>
          <a:lstStyle>
            <a:lvl1pPr>
              <a:spcBef>
                <a:spcPts val="500"/>
              </a:spcBef>
              <a:spcAft>
                <a:spcPts val="0"/>
              </a:spcAft>
              <a:defRPr sz="1700">
                <a:solidFill>
                  <a:schemeClr val="bg1"/>
                </a:solidFill>
              </a:defRPr>
            </a:lvl1pPr>
            <a:lvl2pPr marL="180000" indent="-180000">
              <a:buSzPct val="110000"/>
              <a:buFont typeface="Arial" panose="020B0604020202020204" pitchFamily="34" charset="0"/>
              <a:buChar char="•"/>
              <a:defRPr>
                <a:solidFill>
                  <a:schemeClr val="bg1"/>
                </a:solidFill>
              </a:defRPr>
            </a:lvl2pPr>
            <a:lvl3pPr marL="180000"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84427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A - With Heading over two line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0" name="Slide Number">
            <a:extLst>
              <a:ext uri="{FF2B5EF4-FFF2-40B4-BE49-F238E27FC236}">
                <a16:creationId xmlns:a16="http://schemas.microsoft.com/office/drawing/2014/main" id="{A669E11A-5375-4CDA-AE5F-73599D65D32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343AF9C5-02E3-478B-8FF1-765887282F3E}"/>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C21CF60B-CC84-48CA-8A79-12A6E322A119}"/>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46174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B">
    <p:spTree>
      <p:nvGrpSpPr>
        <p:cNvPr id="1" name=""/>
        <p:cNvGrpSpPr/>
        <p:nvPr/>
      </p:nvGrpSpPr>
      <p:grpSpPr>
        <a:xfrm>
          <a:off x="0" y="0"/>
          <a:ext cx="0" cy="0"/>
          <a:chOff x="0" y="0"/>
          <a:chExt cx="0" cy="0"/>
        </a:xfrm>
      </p:grpSpPr>
      <p:sp>
        <p:nvSpPr>
          <p:cNvPr id="52" name="Background">
            <a:extLst>
              <a:ext uri="{FF2B5EF4-FFF2-40B4-BE49-F238E27FC236}">
                <a16:creationId xmlns:a16="http://schemas.microsoft.com/office/drawing/2014/main" id="{67BA4DE8-38D7-442D-A110-51B4EF65A77C}"/>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585538" y="838201"/>
            <a:ext cx="4951662" cy="1152194"/>
          </a:xfrm>
        </p:spPr>
        <p:txBody>
          <a:bodyPr anchor="b"/>
          <a:lstStyle>
            <a:lvl1pPr>
              <a:defRPr sz="4500" b="0">
                <a:solidFill>
                  <a:schemeClr val="bg1"/>
                </a:solidFill>
              </a:defRPr>
            </a:lvl1pPr>
          </a:lstStyle>
          <a:p>
            <a:r>
              <a:rPr lang="en-US" dirty="0"/>
              <a:t>Click to add title</a:t>
            </a:r>
            <a:endParaRPr lang="en-GB" dirty="0"/>
          </a:p>
        </p:txBody>
      </p:sp>
      <p:sp>
        <p:nvSpPr>
          <p:cNvPr id="11" name="Subtitle">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4" y="2074841"/>
            <a:ext cx="4952246" cy="2117140"/>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4" name="Graphic">
            <a:extLst>
              <a:ext uri="{FF2B5EF4-FFF2-40B4-BE49-F238E27FC236}">
                <a16:creationId xmlns:a16="http://schemas.microsoft.com/office/drawing/2014/main" id="{97A055C5-456B-4769-A5F8-9C3D2A1ADEE2}"/>
              </a:ext>
              <a:ext uri="{C183D7F6-B498-43B3-948B-1728B52AA6E4}">
                <adec:decorative xmlns:adec="http://schemas.microsoft.com/office/drawing/2017/decorative" val="1"/>
              </a:ext>
            </a:extLst>
          </p:cNvPr>
          <p:cNvSpPr/>
          <p:nvPr/>
        </p:nvSpPr>
        <p:spPr>
          <a:xfrm>
            <a:off x="1" y="5265083"/>
            <a:ext cx="924688" cy="1596583"/>
          </a:xfrm>
          <a:custGeom>
            <a:avLst/>
            <a:gdLst>
              <a:gd name="connsiteX0" fmla="*/ 0 w 924688"/>
              <a:gd name="connsiteY0" fmla="*/ 0 h 1596583"/>
              <a:gd name="connsiteX1" fmla="*/ 924688 w 924688"/>
              <a:gd name="connsiteY1" fmla="*/ 1596583 h 1596583"/>
              <a:gd name="connsiteX2" fmla="*/ 0 w 924688"/>
              <a:gd name="connsiteY2" fmla="*/ 1596583 h 1596583"/>
              <a:gd name="connsiteX3" fmla="*/ 0 w 924688"/>
              <a:gd name="connsiteY3" fmla="*/ 0 h 1596583"/>
            </a:gdLst>
            <a:ahLst/>
            <a:cxnLst>
              <a:cxn ang="0">
                <a:pos x="connsiteX0" y="connsiteY0"/>
              </a:cxn>
              <a:cxn ang="0">
                <a:pos x="connsiteX1" y="connsiteY1"/>
              </a:cxn>
              <a:cxn ang="0">
                <a:pos x="connsiteX2" y="connsiteY2"/>
              </a:cxn>
              <a:cxn ang="0">
                <a:pos x="connsiteX3" y="connsiteY3"/>
              </a:cxn>
            </a:cxnLst>
            <a:rect l="l" t="t" r="r" b="b"/>
            <a:pathLst>
              <a:path w="924688" h="1596583">
                <a:moveTo>
                  <a:pt x="0" y="0"/>
                </a:moveTo>
                <a:lnTo>
                  <a:pt x="924688" y="1596583"/>
                </a:lnTo>
                <a:lnTo>
                  <a:pt x="0" y="1596583"/>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3" name="Picture Placeholder" descr="Image Placeholder">
            <a:extLst>
              <a:ext uri="{FF2B5EF4-FFF2-40B4-BE49-F238E27FC236}">
                <a16:creationId xmlns:a16="http://schemas.microsoft.com/office/drawing/2014/main" id="{A8485562-E630-4C57-98C3-B101EF15FC6C}"/>
              </a:ext>
            </a:extLst>
          </p:cNvPr>
          <p:cNvSpPr>
            <a:spLocks noGrp="1"/>
          </p:cNvSpPr>
          <p:nvPr>
            <p:ph type="pic" sz="quarter" idx="14" hasCustomPrompt="1"/>
          </p:nvPr>
        </p:nvSpPr>
        <p:spPr>
          <a:xfrm>
            <a:off x="2769693" y="-3667"/>
            <a:ext cx="9422307" cy="6876000"/>
          </a:xfrm>
          <a:custGeom>
            <a:avLst/>
            <a:gdLst>
              <a:gd name="connsiteX0" fmla="*/ 3980197 w 9422307"/>
              <a:gd name="connsiteY0" fmla="*/ 0 h 6858000"/>
              <a:gd name="connsiteX1" fmla="*/ 9422307 w 9422307"/>
              <a:gd name="connsiteY1" fmla="*/ 0 h 6858000"/>
              <a:gd name="connsiteX2" fmla="*/ 9422307 w 9422307"/>
              <a:gd name="connsiteY2" fmla="*/ 6858000 h 6858000"/>
              <a:gd name="connsiteX3" fmla="*/ 0 w 9422307"/>
              <a:gd name="connsiteY3" fmla="*/ 6858000 h 6858000"/>
              <a:gd name="connsiteX4" fmla="*/ 1570767 w 9422307"/>
              <a:gd name="connsiteY4" fmla="*/ 41502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307" h="6858000">
                <a:moveTo>
                  <a:pt x="3980197" y="0"/>
                </a:moveTo>
                <a:lnTo>
                  <a:pt x="9422307" y="0"/>
                </a:lnTo>
                <a:lnTo>
                  <a:pt x="9422307" y="6858000"/>
                </a:lnTo>
                <a:lnTo>
                  <a:pt x="0" y="6858000"/>
                </a:lnTo>
                <a:lnTo>
                  <a:pt x="1570767" y="4150214"/>
                </a:lnTo>
                <a:close/>
              </a:path>
            </a:pathLst>
          </a:custGeom>
          <a:solidFill>
            <a:schemeClr val="bg1">
              <a:lumMod val="75000"/>
            </a:schemeClr>
          </a:solidFill>
        </p:spPr>
        <p:txBody>
          <a:bodyPr wrap="square" tIns="144000" rIns="180000">
            <a:noAutofit/>
          </a:bodyPr>
          <a:lstStyle>
            <a:lvl1pPr algn="r">
              <a:defRPr sz="1400">
                <a:solidFill>
                  <a:schemeClr val="bg1"/>
                </a:solidFill>
              </a:defRPr>
            </a:lvl1pPr>
          </a:lstStyle>
          <a:p>
            <a:r>
              <a:rPr lang="en-AU" dirty="0"/>
              <a:t>Click Icon to Add Image</a:t>
            </a:r>
          </a:p>
        </p:txBody>
      </p:sp>
      <p:sp>
        <p:nvSpPr>
          <p:cNvPr id="12" name="Deakin Logo" descr="Deakin Logo">
            <a:extLst>
              <a:ext uri="{FF2B5EF4-FFF2-40B4-BE49-F238E27FC236}">
                <a16:creationId xmlns:a16="http://schemas.microsoft.com/office/drawing/2014/main" id="{BA07B5EF-3EE8-4180-965B-121B37F648B0}"/>
              </a:ext>
            </a:extLst>
          </p:cNvPr>
          <p:cNvSpPr>
            <a:spLocks noGrp="1" noChangeAspect="1"/>
          </p:cNvSpPr>
          <p:nvPr>
            <p:ph type="body" sz="quarter" idx="19" hasCustomPrompt="1"/>
          </p:nvPr>
        </p:nvSpPr>
        <p:spPr>
          <a:xfrm>
            <a:off x="10928916" y="5592758"/>
            <a:ext cx="1062000" cy="1062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5" name="Footer/CRICOS"/>
          <p:cNvSpPr>
            <a:spLocks noGrp="1"/>
          </p:cNvSpPr>
          <p:nvPr>
            <p:ph type="ftr" sz="quarter" idx="11"/>
          </p:nvPr>
        </p:nvSpPr>
        <p:spPr>
          <a:xfrm>
            <a:off x="3022977" y="6538912"/>
            <a:ext cx="6624000" cy="204248"/>
          </a:xfrm>
          <a:prstGeom prst="rect">
            <a:avLst/>
          </a:prstGeom>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093192728"/>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C">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Header Graphic">
            <a:extLst>
              <a:ext uri="{FF2B5EF4-FFF2-40B4-BE49-F238E27FC236}">
                <a16:creationId xmlns:a16="http://schemas.microsoft.com/office/drawing/2014/main" id="{9DB53C54-1940-40BA-A399-8A0B3D270EC7}"/>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
              <a:extLst>
                <a:ext uri="{FF2B5EF4-FFF2-40B4-BE49-F238E27FC236}">
                  <a16:creationId xmlns:a16="http://schemas.microsoft.com/office/drawing/2014/main" id="{8181CB42-1B99-4556-9B91-6C4CD909533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rgbClr val="58B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CF7FB094-0935-4D60-BCAB-A72145C4259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1D09E9B0-CEBB-4940-A212-9C872E25378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17DCDEEA-5F1E-41D3-B080-F623F4486723}"/>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6C3A8F0D-C068-4EC5-90E8-2F4BD9975D37}"/>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372186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30F9-27D6-4748-B734-593344880141}"/>
              </a:ext>
            </a:extLst>
          </p:cNvPr>
          <p:cNvSpPr>
            <a:spLocks noGrp="1"/>
          </p:cNvSpPr>
          <p:nvPr>
            <p:ph type="title"/>
          </p:nvPr>
        </p:nvSpPr>
        <p:spPr/>
        <p:txBody>
          <a:bodyPr/>
          <a:lstStyle>
            <a:lvl1pPr>
              <a:defRPr b="1">
                <a:solidFill>
                  <a:srgbClr val="152346"/>
                </a:solidFill>
                <a:latin typeface="+mn-lt"/>
                <a:cs typeface="Arial" panose="020B0604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75EFAEAA-9641-4AE0-BF0D-5235E4FED58F}"/>
              </a:ext>
            </a:extLst>
          </p:cNvPr>
          <p:cNvSpPr>
            <a:spLocks noGrp="1"/>
          </p:cNvSpPr>
          <p:nvPr>
            <p:ph idx="1"/>
          </p:nvPr>
        </p:nvSpPr>
        <p:spPr>
          <a:xfrm>
            <a:off x="838200" y="1825625"/>
            <a:ext cx="10515600" cy="3689350"/>
          </a:xfrm>
        </p:spPr>
        <p:txBody>
          <a:bodyPr/>
          <a:lstStyle>
            <a:lvl1pPr>
              <a:defRPr>
                <a:solidFill>
                  <a:srgbClr val="1C1C1C"/>
                </a:solidFill>
                <a:latin typeface="+mj-lt"/>
              </a:defRPr>
            </a:lvl1pPr>
            <a:lvl2pPr>
              <a:defRPr>
                <a:solidFill>
                  <a:srgbClr val="1C1C1C"/>
                </a:solidFill>
                <a:latin typeface="+mj-lt"/>
              </a:defRPr>
            </a:lvl2pPr>
            <a:lvl3pPr>
              <a:defRPr>
                <a:solidFill>
                  <a:srgbClr val="1C1C1C"/>
                </a:solidFill>
                <a:latin typeface="+mj-lt"/>
              </a:defRPr>
            </a:lvl3pPr>
            <a:lvl4pPr>
              <a:defRPr>
                <a:solidFill>
                  <a:srgbClr val="1C1C1C"/>
                </a:solidFill>
                <a:latin typeface="+mj-lt"/>
              </a:defRPr>
            </a:lvl4pPr>
            <a:lvl5pPr>
              <a:defRPr>
                <a:solidFill>
                  <a:srgbClr val="1C1C1C"/>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42516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Break B">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a:extLst>
              <a:ext uri="{FF2B5EF4-FFF2-40B4-BE49-F238E27FC236}">
                <a16:creationId xmlns:a16="http://schemas.microsoft.com/office/drawing/2014/main" id="{537A22D8-A6D3-40C1-BC13-C19EA24C338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5916" y="0"/>
            <a:ext cx="7685813" cy="6858000"/>
          </a:xfrm>
          <a:prstGeom prst="rect">
            <a:avLst/>
          </a:prstGeom>
        </p:spPr>
      </p:pic>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795093" y="1244654"/>
            <a:ext cx="4284000" cy="1440000"/>
          </a:xfrm>
        </p:spPr>
        <p:txBody>
          <a:bodyPr anchor="t"/>
          <a:lstStyle>
            <a:lvl1pPr algn="l">
              <a:lnSpc>
                <a:spcPct val="100000"/>
              </a:lnSpc>
              <a:defRPr sz="2800" b="0">
                <a:solidFill>
                  <a:schemeClr val="bg1"/>
                </a:solidFill>
              </a:defRPr>
            </a:lvl1pPr>
          </a:lstStyle>
          <a:p>
            <a:r>
              <a:rPr lang="en-US" dirty="0"/>
              <a:t>Section break heading</a:t>
            </a:r>
            <a:endParaRPr lang="en-GB" dirty="0"/>
          </a:p>
        </p:txBody>
      </p:sp>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665" y="5268541"/>
            <a:ext cx="1177419" cy="1175685"/>
          </a:xfrm>
          <a:prstGeom prst="rect">
            <a:avLst/>
          </a:prstGeom>
        </p:spPr>
      </p:pic>
      <p:sp>
        <p:nvSpPr>
          <p:cNvPr id="7" name="Footer/CRICOS">
            <a:extLst>
              <a:ext uri="{FF2B5EF4-FFF2-40B4-BE49-F238E27FC236}">
                <a16:creationId xmlns:a16="http://schemas.microsoft.com/office/drawing/2014/main" id="{65813DF2-1313-4E0F-A2E8-9C2A244FEBA2}"/>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CRICOS Provider Code: 00113B</a:t>
            </a:r>
            <a:endParaRPr lang="en-GB" dirty="0"/>
          </a:p>
        </p:txBody>
      </p:sp>
    </p:spTree>
    <p:extLst>
      <p:ext uri="{BB962C8B-B14F-4D97-AF65-F5344CB8AC3E}">
        <p14:creationId xmlns:p14="http://schemas.microsoft.com/office/powerpoint/2010/main" val="2643331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6362257" y="542542"/>
            <a:ext cx="4752000" cy="1835208"/>
          </a:xfrm>
        </p:spPr>
        <p:txBody>
          <a:bodyPr anchor="b"/>
          <a:lstStyle>
            <a:lvl1pPr algn="l">
              <a:lnSpc>
                <a:spcPct val="100000"/>
              </a:lnSpc>
              <a:defRPr sz="4200" b="0">
                <a:solidFill>
                  <a:schemeClr val="bg2"/>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6362258" y="2701251"/>
            <a:ext cx="4751999" cy="1980000"/>
          </a:xfrm>
        </p:spPr>
        <p:txBody>
          <a:bodyPr/>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184C083-2F30-4ED2-8E53-E9F791CB5138}"/>
              </a:ext>
              <a:ext uri="{C183D7F6-B498-43B3-948B-1728B52AA6E4}">
                <adec:decorative xmlns:adec="http://schemas.microsoft.com/office/drawing/2017/decorative" val="1"/>
              </a:ext>
            </a:extLst>
          </p:cNvPr>
          <p:cNvGrpSpPr>
            <a:grpSpLocks noChangeAspect="1"/>
          </p:cNvGrpSpPr>
          <p:nvPr userDrawn="1"/>
        </p:nvGrpSpPr>
        <p:grpSpPr bwMode="auto">
          <a:xfrm>
            <a:off x="0" y="1587"/>
            <a:ext cx="7446963" cy="6856413"/>
            <a:chOff x="1841" y="-474"/>
            <a:chExt cx="4691" cy="4319"/>
          </a:xfrm>
        </p:grpSpPr>
        <p:sp>
          <p:nvSpPr>
            <p:cNvPr id="15" name="Shape">
              <a:extLst>
                <a:ext uri="{FF2B5EF4-FFF2-40B4-BE49-F238E27FC236}">
                  <a16:creationId xmlns:a16="http://schemas.microsoft.com/office/drawing/2014/main" id="{05C70A15-552F-464E-AAAD-DAC369240B8D}"/>
                </a:ext>
              </a:extLst>
            </p:cNvPr>
            <p:cNvSpPr>
              <a:spLocks/>
            </p:cNvSpPr>
            <p:nvPr userDrawn="1"/>
          </p:nvSpPr>
          <p:spPr bwMode="auto">
            <a:xfrm>
              <a:off x="2573" y="409"/>
              <a:ext cx="3959" cy="3436"/>
            </a:xfrm>
            <a:custGeom>
              <a:avLst/>
              <a:gdLst>
                <a:gd name="T0" fmla="*/ 0 w 3959"/>
                <a:gd name="T1" fmla="*/ 3436 h 3436"/>
                <a:gd name="T2" fmla="*/ 3959 w 3959"/>
                <a:gd name="T3" fmla="*/ 3436 h 3436"/>
                <a:gd name="T4" fmla="*/ 1984 w 3959"/>
                <a:gd name="T5" fmla="*/ 0 h 3436"/>
                <a:gd name="T6" fmla="*/ 0 w 3959"/>
                <a:gd name="T7" fmla="*/ 3436 h 3436"/>
              </a:gdLst>
              <a:ahLst/>
              <a:cxnLst>
                <a:cxn ang="0">
                  <a:pos x="T0" y="T1"/>
                </a:cxn>
                <a:cxn ang="0">
                  <a:pos x="T2" y="T3"/>
                </a:cxn>
                <a:cxn ang="0">
                  <a:pos x="T4" y="T5"/>
                </a:cxn>
                <a:cxn ang="0">
                  <a:pos x="T6" y="T7"/>
                </a:cxn>
              </a:cxnLst>
              <a:rect l="0" t="0" r="r" b="b"/>
              <a:pathLst>
                <a:path w="3959" h="3436">
                  <a:moveTo>
                    <a:pt x="0" y="3436"/>
                  </a:moveTo>
                  <a:lnTo>
                    <a:pt x="3959" y="3436"/>
                  </a:lnTo>
                  <a:lnTo>
                    <a:pt x="1984" y="0"/>
                  </a:lnTo>
                  <a:lnTo>
                    <a:pt x="0" y="34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66F95119-5A9A-4E22-99FE-EDCD6D3D0423}"/>
                </a:ext>
              </a:extLst>
            </p:cNvPr>
            <p:cNvSpPr>
              <a:spLocks/>
            </p:cNvSpPr>
            <p:nvPr userDrawn="1"/>
          </p:nvSpPr>
          <p:spPr bwMode="auto">
            <a:xfrm>
              <a:off x="1841" y="-474"/>
              <a:ext cx="3008" cy="3568"/>
            </a:xfrm>
            <a:custGeom>
              <a:avLst/>
              <a:gdLst>
                <a:gd name="T0" fmla="*/ 3008 w 3008"/>
                <a:gd name="T1" fmla="*/ 0 h 3568"/>
                <a:gd name="T2" fmla="*/ 2971 w 3008"/>
                <a:gd name="T3" fmla="*/ 0 h 3568"/>
                <a:gd name="T4" fmla="*/ 948 w 3008"/>
                <a:gd name="T5" fmla="*/ 3503 h 3568"/>
                <a:gd name="T6" fmla="*/ 0 w 3008"/>
                <a:gd name="T7" fmla="*/ 1851 h 3568"/>
                <a:gd name="T8" fmla="*/ 0 w 3008"/>
                <a:gd name="T9" fmla="*/ 1918 h 3568"/>
                <a:gd name="T10" fmla="*/ 948 w 3008"/>
                <a:gd name="T11" fmla="*/ 3568 h 3568"/>
                <a:gd name="T12" fmla="*/ 3008 w 3008"/>
                <a:gd name="T13" fmla="*/ 0 h 3568"/>
              </a:gdLst>
              <a:ahLst/>
              <a:cxnLst>
                <a:cxn ang="0">
                  <a:pos x="T0" y="T1"/>
                </a:cxn>
                <a:cxn ang="0">
                  <a:pos x="T2" y="T3"/>
                </a:cxn>
                <a:cxn ang="0">
                  <a:pos x="T4" y="T5"/>
                </a:cxn>
                <a:cxn ang="0">
                  <a:pos x="T6" y="T7"/>
                </a:cxn>
                <a:cxn ang="0">
                  <a:pos x="T8" y="T9"/>
                </a:cxn>
                <a:cxn ang="0">
                  <a:pos x="T10" y="T11"/>
                </a:cxn>
                <a:cxn ang="0">
                  <a:pos x="T12" y="T13"/>
                </a:cxn>
              </a:cxnLst>
              <a:rect l="0" t="0" r="r" b="b"/>
              <a:pathLst>
                <a:path w="3008" h="3568">
                  <a:moveTo>
                    <a:pt x="3008" y="0"/>
                  </a:moveTo>
                  <a:lnTo>
                    <a:pt x="2971" y="0"/>
                  </a:lnTo>
                  <a:lnTo>
                    <a:pt x="948" y="3503"/>
                  </a:lnTo>
                  <a:lnTo>
                    <a:pt x="0" y="1851"/>
                  </a:lnTo>
                  <a:lnTo>
                    <a:pt x="0" y="1918"/>
                  </a:lnTo>
                  <a:lnTo>
                    <a:pt x="948" y="3568"/>
                  </a:lnTo>
                  <a:lnTo>
                    <a:pt x="300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35282" y="3375501"/>
            <a:ext cx="1513885" cy="1511655"/>
          </a:xfrm>
          <a:prstGeom prst="rect">
            <a:avLst/>
          </a:prstGeom>
        </p:spPr>
      </p:pic>
      <p:sp>
        <p:nvSpPr>
          <p:cNvPr id="10" name="Footer/CRICOS">
            <a:extLst>
              <a:ext uri="{FF2B5EF4-FFF2-40B4-BE49-F238E27FC236}">
                <a16:creationId xmlns:a16="http://schemas.microsoft.com/office/drawing/2014/main" id="{44FC142B-F28E-4B8F-A1B4-195D3067762F}"/>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pic>
        <p:nvPicPr>
          <p:cNvPr id="11" name="Picture 11" descr="CRADLE logo">
            <a:extLst>
              <a:ext uri="{FF2B5EF4-FFF2-40B4-BE49-F238E27FC236}">
                <a16:creationId xmlns:a16="http://schemas.microsoft.com/office/drawing/2014/main" id="{F69E83C7-23E2-484A-AE7B-4700053753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1596" y="5534538"/>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92071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Graphic">
            <a:extLst>
              <a:ext uri="{FF2B5EF4-FFF2-40B4-BE49-F238E27FC236}">
                <a16:creationId xmlns:a16="http://schemas.microsoft.com/office/drawing/2014/main" id="{6A9026D8-4650-4F23-9189-95187B759076}"/>
              </a:ext>
              <a:ext uri="{C183D7F6-B498-43B3-948B-1728B52AA6E4}">
                <adec:decorative xmlns:adec="http://schemas.microsoft.com/office/drawing/2017/decorative" val="1"/>
              </a:ext>
            </a:extLst>
          </p:cNvPr>
          <p:cNvSpPr>
            <a:spLocks/>
          </p:cNvSpPr>
          <p:nvPr userDrawn="1"/>
        </p:nvSpPr>
        <p:spPr bwMode="auto">
          <a:xfrm>
            <a:off x="1156121" y="689155"/>
            <a:ext cx="6325057" cy="5345885"/>
          </a:xfrm>
          <a:custGeom>
            <a:avLst/>
            <a:gdLst>
              <a:gd name="T0" fmla="*/ 0 w 2658"/>
              <a:gd name="T1" fmla="*/ 2246 h 2246"/>
              <a:gd name="T2" fmla="*/ 1536 w 2658"/>
              <a:gd name="T3" fmla="*/ 2246 h 2246"/>
              <a:gd name="T4" fmla="*/ 2658 w 2658"/>
              <a:gd name="T5" fmla="*/ 1123 h 2246"/>
              <a:gd name="T6" fmla="*/ 1536 w 2658"/>
              <a:gd name="T7" fmla="*/ 0 h 2246"/>
              <a:gd name="T8" fmla="*/ 0 w 2658"/>
              <a:gd name="T9" fmla="*/ 0 h 2246"/>
              <a:gd name="T10" fmla="*/ 0 w 2658"/>
              <a:gd name="T11" fmla="*/ 2246 h 2246"/>
            </a:gdLst>
            <a:ahLst/>
            <a:cxnLst>
              <a:cxn ang="0">
                <a:pos x="T0" y="T1"/>
              </a:cxn>
              <a:cxn ang="0">
                <a:pos x="T2" y="T3"/>
              </a:cxn>
              <a:cxn ang="0">
                <a:pos x="T4" y="T5"/>
              </a:cxn>
              <a:cxn ang="0">
                <a:pos x="T6" y="T7"/>
              </a:cxn>
              <a:cxn ang="0">
                <a:pos x="T8" y="T9"/>
              </a:cxn>
              <a:cxn ang="0">
                <a:pos x="T10" y="T11"/>
              </a:cxn>
            </a:cxnLst>
            <a:rect l="0" t="0" r="r" b="b"/>
            <a:pathLst>
              <a:path w="2658" h="2246">
                <a:moveTo>
                  <a:pt x="0" y="2246"/>
                </a:moveTo>
                <a:cubicBezTo>
                  <a:pt x="1536" y="2246"/>
                  <a:pt x="1536" y="2246"/>
                  <a:pt x="1536" y="2246"/>
                </a:cubicBezTo>
                <a:cubicBezTo>
                  <a:pt x="2155" y="2246"/>
                  <a:pt x="2658" y="1744"/>
                  <a:pt x="2658" y="1123"/>
                </a:cubicBezTo>
                <a:cubicBezTo>
                  <a:pt x="2658" y="503"/>
                  <a:pt x="2156" y="0"/>
                  <a:pt x="1536" y="0"/>
                </a:cubicBezTo>
                <a:cubicBezTo>
                  <a:pt x="0" y="0"/>
                  <a:pt x="0" y="0"/>
                  <a:pt x="0" y="0"/>
                </a:cubicBezTo>
                <a:lnTo>
                  <a:pt x="0" y="22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2" name="Title"/>
          <p:cNvSpPr>
            <a:spLocks noGrp="1"/>
          </p:cNvSpPr>
          <p:nvPr>
            <p:ph type="ctrTitle" hasCustomPrompt="1"/>
          </p:nvPr>
        </p:nvSpPr>
        <p:spPr>
          <a:xfrm>
            <a:off x="1546418" y="1326018"/>
            <a:ext cx="4752000" cy="1440000"/>
          </a:xfrm>
        </p:spPr>
        <p:txBody>
          <a:bodyPr anchor="b"/>
          <a:lstStyle>
            <a:lvl1pPr algn="l">
              <a:lnSpc>
                <a:spcPct val="100000"/>
              </a:lnSpc>
              <a:defRPr sz="28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546418" y="3393287"/>
            <a:ext cx="4751999" cy="19800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96680" y="4309872"/>
            <a:ext cx="1437588" cy="1435470"/>
          </a:xfrm>
          <a:prstGeom prst="rect">
            <a:avLst/>
          </a:prstGeom>
        </p:spPr>
      </p:pic>
      <p:sp>
        <p:nvSpPr>
          <p:cNvPr id="8" name="Footer/CRICOS">
            <a:extLst>
              <a:ext uri="{FF2B5EF4-FFF2-40B4-BE49-F238E27FC236}">
                <a16:creationId xmlns:a16="http://schemas.microsoft.com/office/drawing/2014/main" id="{A7EC68DA-FBB0-4AAA-ABAC-746F7508E99A}"/>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pic>
        <p:nvPicPr>
          <p:cNvPr id="9" name="Picture 11" descr="CRADLE logo">
            <a:extLst>
              <a:ext uri="{FF2B5EF4-FFF2-40B4-BE49-F238E27FC236}">
                <a16:creationId xmlns:a16="http://schemas.microsoft.com/office/drawing/2014/main" id="{3C5262CF-74B9-49B1-A0C8-AED2C0A362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1596" y="5512752"/>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9363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C">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1031068" y="1293486"/>
            <a:ext cx="5292000" cy="2016000"/>
          </a:xfrm>
        </p:spPr>
        <p:txBody>
          <a:bodyPr anchor="t"/>
          <a:lstStyle>
            <a:lvl1pPr marL="432000" indent="-432000" algn="l">
              <a:lnSpc>
                <a:spcPct val="100000"/>
              </a:lnSpc>
              <a:buClr>
                <a:schemeClr val="bg1"/>
              </a:buClr>
              <a:buSzPct val="80000"/>
              <a:buFont typeface="Wingdings 3" panose="05040102010807070707" pitchFamily="18" charset="2"/>
              <a:buChar char=""/>
              <a:defRPr sz="4000" b="0">
                <a:solidFill>
                  <a:schemeClr val="bg2"/>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480096" y="3614630"/>
            <a:ext cx="4842972" cy="14040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aphics">
            <a:extLst>
              <a:ext uri="{FF2B5EF4-FFF2-40B4-BE49-F238E27FC236}">
                <a16:creationId xmlns:a16="http://schemas.microsoft.com/office/drawing/2014/main" id="{39C8C252-A524-44EB-85F8-12649E7AAE0A}"/>
              </a:ext>
              <a:ext uri="{C183D7F6-B498-43B3-948B-1728B52AA6E4}">
                <adec:decorative xmlns:adec="http://schemas.microsoft.com/office/drawing/2017/decorative" val="1"/>
              </a:ext>
            </a:extLst>
          </p:cNvPr>
          <p:cNvGrpSpPr>
            <a:grpSpLocks noChangeAspect="1"/>
          </p:cNvGrpSpPr>
          <p:nvPr userDrawn="1"/>
        </p:nvGrpSpPr>
        <p:grpSpPr bwMode="auto">
          <a:xfrm>
            <a:off x="623888" y="546100"/>
            <a:ext cx="11566525" cy="6308725"/>
            <a:chOff x="393" y="344"/>
            <a:chExt cx="7286" cy="3974"/>
          </a:xfrm>
        </p:grpSpPr>
        <p:sp>
          <p:nvSpPr>
            <p:cNvPr id="11" name="Shape">
              <a:extLst>
                <a:ext uri="{FF2B5EF4-FFF2-40B4-BE49-F238E27FC236}">
                  <a16:creationId xmlns:a16="http://schemas.microsoft.com/office/drawing/2014/main" id="{13FEA6FD-10AA-47FE-A88F-B270509EC5E6}"/>
                </a:ext>
              </a:extLst>
            </p:cNvPr>
            <p:cNvSpPr>
              <a:spLocks/>
            </p:cNvSpPr>
            <p:nvPr userDrawn="1"/>
          </p:nvSpPr>
          <p:spPr bwMode="auto">
            <a:xfrm>
              <a:off x="4305" y="2525"/>
              <a:ext cx="3374" cy="1793"/>
            </a:xfrm>
            <a:custGeom>
              <a:avLst/>
              <a:gdLst>
                <a:gd name="T0" fmla="*/ 2265 w 2265"/>
                <a:gd name="T1" fmla="*/ 497 h 1204"/>
                <a:gd name="T2" fmla="*/ 1261 w 2265"/>
                <a:gd name="T3" fmla="*/ 0 h 1204"/>
                <a:gd name="T4" fmla="*/ 0 w 2265"/>
                <a:gd name="T5" fmla="*/ 1204 h 1204"/>
                <a:gd name="T6" fmla="*/ 2265 w 2265"/>
                <a:gd name="T7" fmla="*/ 1204 h 1204"/>
                <a:gd name="T8" fmla="*/ 2265 w 2265"/>
                <a:gd name="T9" fmla="*/ 497 h 1204"/>
              </a:gdLst>
              <a:ahLst/>
              <a:cxnLst>
                <a:cxn ang="0">
                  <a:pos x="T0" y="T1"/>
                </a:cxn>
                <a:cxn ang="0">
                  <a:pos x="T2" y="T3"/>
                </a:cxn>
                <a:cxn ang="0">
                  <a:pos x="T4" y="T5"/>
                </a:cxn>
                <a:cxn ang="0">
                  <a:pos x="T6" y="T7"/>
                </a:cxn>
                <a:cxn ang="0">
                  <a:pos x="T8" y="T9"/>
                </a:cxn>
              </a:cxnLst>
              <a:rect l="0" t="0" r="r" b="b"/>
              <a:pathLst>
                <a:path w="2265" h="1204">
                  <a:moveTo>
                    <a:pt x="2265" y="497"/>
                  </a:moveTo>
                  <a:cubicBezTo>
                    <a:pt x="2034" y="195"/>
                    <a:pt x="1670" y="0"/>
                    <a:pt x="1261" y="0"/>
                  </a:cubicBezTo>
                  <a:cubicBezTo>
                    <a:pt x="583" y="0"/>
                    <a:pt x="30" y="534"/>
                    <a:pt x="0" y="1204"/>
                  </a:cubicBezTo>
                  <a:cubicBezTo>
                    <a:pt x="2265" y="1204"/>
                    <a:pt x="2265" y="1204"/>
                    <a:pt x="2265" y="1204"/>
                  </a:cubicBezTo>
                  <a:lnTo>
                    <a:pt x="2265" y="4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9B89CD33-DA52-4E6E-91E9-2293E7BC0D6C}"/>
                </a:ext>
              </a:extLst>
            </p:cNvPr>
            <p:cNvSpPr>
              <a:spLocks noEditPoints="1"/>
            </p:cNvSpPr>
            <p:nvPr userDrawn="1"/>
          </p:nvSpPr>
          <p:spPr bwMode="auto">
            <a:xfrm>
              <a:off x="393" y="344"/>
              <a:ext cx="4730" cy="3148"/>
            </a:xfrm>
            <a:custGeom>
              <a:avLst/>
              <a:gdLst>
                <a:gd name="T0" fmla="*/ 2120 w 3176"/>
                <a:gd name="T1" fmla="*/ 2113 h 2113"/>
                <a:gd name="T2" fmla="*/ 0 w 3176"/>
                <a:gd name="T3" fmla="*/ 2113 h 2113"/>
                <a:gd name="T4" fmla="*/ 0 w 3176"/>
                <a:gd name="T5" fmla="*/ 0 h 2113"/>
                <a:gd name="T6" fmla="*/ 2120 w 3176"/>
                <a:gd name="T7" fmla="*/ 0 h 2113"/>
                <a:gd name="T8" fmla="*/ 2867 w 3176"/>
                <a:gd name="T9" fmla="*/ 310 h 2113"/>
                <a:gd name="T10" fmla="*/ 3176 w 3176"/>
                <a:gd name="T11" fmla="*/ 1057 h 2113"/>
                <a:gd name="T12" fmla="*/ 2867 w 3176"/>
                <a:gd name="T13" fmla="*/ 1804 h 2113"/>
                <a:gd name="T14" fmla="*/ 2120 w 3176"/>
                <a:gd name="T15" fmla="*/ 2113 h 2113"/>
                <a:gd name="T16" fmla="*/ 21 w 3176"/>
                <a:gd name="T17" fmla="*/ 2092 h 2113"/>
                <a:gd name="T18" fmla="*/ 2120 w 3176"/>
                <a:gd name="T19" fmla="*/ 2092 h 2113"/>
                <a:gd name="T20" fmla="*/ 3155 w 3176"/>
                <a:gd name="T21" fmla="*/ 1057 h 2113"/>
                <a:gd name="T22" fmla="*/ 2120 w 3176"/>
                <a:gd name="T23" fmla="*/ 22 h 2113"/>
                <a:gd name="T24" fmla="*/ 21 w 3176"/>
                <a:gd name="T25" fmla="*/ 22 h 2113"/>
                <a:gd name="T26" fmla="*/ 21 w 3176"/>
                <a:gd name="T27" fmla="*/ 2092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6" h="2113">
                  <a:moveTo>
                    <a:pt x="2120" y="2113"/>
                  </a:moveTo>
                  <a:cubicBezTo>
                    <a:pt x="0" y="2113"/>
                    <a:pt x="0" y="2113"/>
                    <a:pt x="0" y="2113"/>
                  </a:cubicBezTo>
                  <a:cubicBezTo>
                    <a:pt x="0" y="0"/>
                    <a:pt x="0" y="0"/>
                    <a:pt x="0" y="0"/>
                  </a:cubicBezTo>
                  <a:cubicBezTo>
                    <a:pt x="2120" y="0"/>
                    <a:pt x="2120" y="0"/>
                    <a:pt x="2120" y="0"/>
                  </a:cubicBezTo>
                  <a:cubicBezTo>
                    <a:pt x="2402" y="0"/>
                    <a:pt x="2667" y="110"/>
                    <a:pt x="2867" y="310"/>
                  </a:cubicBezTo>
                  <a:cubicBezTo>
                    <a:pt x="3066" y="509"/>
                    <a:pt x="3176" y="775"/>
                    <a:pt x="3176" y="1057"/>
                  </a:cubicBezTo>
                  <a:cubicBezTo>
                    <a:pt x="3176" y="1339"/>
                    <a:pt x="3066" y="1604"/>
                    <a:pt x="2867" y="1804"/>
                  </a:cubicBezTo>
                  <a:cubicBezTo>
                    <a:pt x="2667" y="2003"/>
                    <a:pt x="2402" y="2113"/>
                    <a:pt x="2120" y="2113"/>
                  </a:cubicBezTo>
                  <a:close/>
                  <a:moveTo>
                    <a:pt x="21" y="2092"/>
                  </a:moveTo>
                  <a:cubicBezTo>
                    <a:pt x="2120" y="2092"/>
                    <a:pt x="2120" y="2092"/>
                    <a:pt x="2120" y="2092"/>
                  </a:cubicBezTo>
                  <a:cubicBezTo>
                    <a:pt x="2690" y="2092"/>
                    <a:pt x="3155" y="1628"/>
                    <a:pt x="3155" y="1057"/>
                  </a:cubicBezTo>
                  <a:cubicBezTo>
                    <a:pt x="3155" y="486"/>
                    <a:pt x="2690" y="22"/>
                    <a:pt x="2120" y="22"/>
                  </a:cubicBezTo>
                  <a:cubicBezTo>
                    <a:pt x="21" y="22"/>
                    <a:pt x="21" y="22"/>
                    <a:pt x="21" y="22"/>
                  </a:cubicBezTo>
                  <a:lnTo>
                    <a:pt x="21" y="209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467" y="4103412"/>
            <a:ext cx="1350813" cy="1348823"/>
          </a:xfrm>
          <a:prstGeom prst="rect">
            <a:avLst/>
          </a:prstGeom>
        </p:spPr>
      </p:pic>
      <p:sp>
        <p:nvSpPr>
          <p:cNvPr id="7" name="Footer/CRICOS">
            <a:extLst>
              <a:ext uri="{FF2B5EF4-FFF2-40B4-BE49-F238E27FC236}">
                <a16:creationId xmlns:a16="http://schemas.microsoft.com/office/drawing/2014/main" id="{503C0357-7701-438B-B337-77AE6DED2CF1}"/>
              </a:ext>
            </a:extLst>
          </p:cNvPr>
          <p:cNvSpPr>
            <a:spLocks noGrp="1"/>
          </p:cNvSpPr>
          <p:nvPr>
            <p:ph type="ftr" sz="quarter" idx="11"/>
          </p:nvPr>
        </p:nvSpPr>
        <p:spPr/>
        <p:txBody>
          <a:bodyPr/>
          <a:lstStyle>
            <a:lvl1pPr>
              <a:defRPr>
                <a:solidFill>
                  <a:schemeClr val="bg1"/>
                </a:solidFill>
              </a:defRPr>
            </a:lvl1pPr>
          </a:lstStyle>
          <a:p>
            <a:r>
              <a:rPr lang="en-AU"/>
              <a:t>Deakin University CRICOS Provider Code: 00113B</a:t>
            </a:r>
            <a:endParaRPr lang="en-GB" dirty="0"/>
          </a:p>
        </p:txBody>
      </p:sp>
      <p:pic>
        <p:nvPicPr>
          <p:cNvPr id="10" name="Picture 11" descr="CRADLE logo">
            <a:extLst>
              <a:ext uri="{FF2B5EF4-FFF2-40B4-BE49-F238E27FC236}">
                <a16:creationId xmlns:a16="http://schemas.microsoft.com/office/drawing/2014/main" id="{3A47AB1F-B9CF-4207-91CD-A1AC040FFD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46024" y="5681213"/>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699289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D">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5008708" y="980331"/>
            <a:ext cx="5292000" cy="2016000"/>
          </a:xfrm>
        </p:spPr>
        <p:txBody>
          <a:bodyPr anchor="b"/>
          <a:lstStyle>
            <a:lvl1pPr marL="432000" indent="-432000" algn="l">
              <a:lnSpc>
                <a:spcPct val="100000"/>
              </a:lnSpc>
              <a:buClr>
                <a:schemeClr val="accent5"/>
              </a:buClr>
              <a:buSzPct val="75000"/>
              <a:buFont typeface="Wingdings 3" panose="05040102010807070707" pitchFamily="18" charset="2"/>
              <a:buChar char=""/>
              <a:defRPr sz="4200" b="0">
                <a:solidFill>
                  <a:schemeClr val="tx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5427256" y="3240515"/>
            <a:ext cx="4873452" cy="72000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9047B9D-4C2D-48A6-8F8E-9A28F89D4197}"/>
              </a:ext>
              <a:ext uri="{C183D7F6-B498-43B3-948B-1728B52AA6E4}">
                <adec:decorative xmlns:adec="http://schemas.microsoft.com/office/drawing/2017/decorative" val="1"/>
              </a:ext>
            </a:extLst>
          </p:cNvPr>
          <p:cNvGrpSpPr>
            <a:grpSpLocks noChangeAspect="1"/>
          </p:cNvGrpSpPr>
          <p:nvPr userDrawn="1"/>
        </p:nvGrpSpPr>
        <p:grpSpPr bwMode="auto">
          <a:xfrm>
            <a:off x="0" y="0"/>
            <a:ext cx="4440238" cy="6858000"/>
            <a:chOff x="2440" y="2"/>
            <a:chExt cx="2797" cy="4320"/>
          </a:xfrm>
        </p:grpSpPr>
        <p:sp>
          <p:nvSpPr>
            <p:cNvPr id="17" name="Shape">
              <a:extLst>
                <a:ext uri="{FF2B5EF4-FFF2-40B4-BE49-F238E27FC236}">
                  <a16:creationId xmlns:a16="http://schemas.microsoft.com/office/drawing/2014/main" id="{37AB17E1-AF63-49BB-87F9-00267E607B48}"/>
                </a:ext>
              </a:extLst>
            </p:cNvPr>
            <p:cNvSpPr>
              <a:spLocks/>
            </p:cNvSpPr>
            <p:nvPr userDrawn="1"/>
          </p:nvSpPr>
          <p:spPr bwMode="auto">
            <a:xfrm>
              <a:off x="2440" y="2"/>
              <a:ext cx="2797" cy="3025"/>
            </a:xfrm>
            <a:custGeom>
              <a:avLst/>
              <a:gdLst>
                <a:gd name="T0" fmla="*/ 0 w 1863"/>
                <a:gd name="T1" fmla="*/ 1419 h 2017"/>
                <a:gd name="T2" fmla="*/ 895 w 1863"/>
                <a:gd name="T3" fmla="*/ 2017 h 2017"/>
                <a:gd name="T4" fmla="*/ 1863 w 1863"/>
                <a:gd name="T5" fmla="*/ 1049 h 2017"/>
                <a:gd name="T6" fmla="*/ 1863 w 1863"/>
                <a:gd name="T7" fmla="*/ 0 h 2017"/>
                <a:gd name="T8" fmla="*/ 0 w 1863"/>
                <a:gd name="T9" fmla="*/ 0 h 2017"/>
                <a:gd name="T10" fmla="*/ 0 w 1863"/>
                <a:gd name="T11" fmla="*/ 1419 h 2017"/>
              </a:gdLst>
              <a:ahLst/>
              <a:cxnLst>
                <a:cxn ang="0">
                  <a:pos x="T0" y="T1"/>
                </a:cxn>
                <a:cxn ang="0">
                  <a:pos x="T2" y="T3"/>
                </a:cxn>
                <a:cxn ang="0">
                  <a:pos x="T4" y="T5"/>
                </a:cxn>
                <a:cxn ang="0">
                  <a:pos x="T6" y="T7"/>
                </a:cxn>
                <a:cxn ang="0">
                  <a:pos x="T8" y="T9"/>
                </a:cxn>
                <a:cxn ang="0">
                  <a:pos x="T10" y="T11"/>
                </a:cxn>
              </a:cxnLst>
              <a:rect l="0" t="0" r="r" b="b"/>
              <a:pathLst>
                <a:path w="1863" h="2017">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rgbClr val="373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Shape">
              <a:extLst>
                <a:ext uri="{FF2B5EF4-FFF2-40B4-BE49-F238E27FC236}">
                  <a16:creationId xmlns:a16="http://schemas.microsoft.com/office/drawing/2014/main" id="{9CE2732B-AAB2-4870-8ACA-483F04FBBBF7}"/>
                </a:ext>
              </a:extLst>
            </p:cNvPr>
            <p:cNvSpPr>
              <a:spLocks/>
            </p:cNvSpPr>
            <p:nvPr userDrawn="1"/>
          </p:nvSpPr>
          <p:spPr bwMode="auto">
            <a:xfrm>
              <a:off x="2440" y="3161"/>
              <a:ext cx="2768" cy="1161"/>
            </a:xfrm>
            <a:custGeom>
              <a:avLst/>
              <a:gdLst>
                <a:gd name="T0" fmla="*/ 1844 w 1844"/>
                <a:gd name="T1" fmla="*/ 774 h 774"/>
                <a:gd name="T2" fmla="*/ 895 w 1844"/>
                <a:gd name="T3" fmla="*/ 0 h 774"/>
                <a:gd name="T4" fmla="*/ 0 w 1844"/>
                <a:gd name="T5" fmla="*/ 598 h 774"/>
                <a:gd name="T6" fmla="*/ 0 w 1844"/>
                <a:gd name="T7" fmla="*/ 774 h 774"/>
                <a:gd name="T8" fmla="*/ 1844 w 1844"/>
                <a:gd name="T9" fmla="*/ 774 h 774"/>
              </a:gdLst>
              <a:ahLst/>
              <a:cxnLst>
                <a:cxn ang="0">
                  <a:pos x="T0" y="T1"/>
                </a:cxn>
                <a:cxn ang="0">
                  <a:pos x="T2" y="T3"/>
                </a:cxn>
                <a:cxn ang="0">
                  <a:pos x="T4" y="T5"/>
                </a:cxn>
                <a:cxn ang="0">
                  <a:pos x="T6" y="T7"/>
                </a:cxn>
                <a:cxn ang="0">
                  <a:pos x="T8" y="T9"/>
                </a:cxn>
              </a:cxnLst>
              <a:rect l="0" t="0" r="r" b="b"/>
              <a:pathLst>
                <a:path w="1844" h="774">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02472" y="4254596"/>
            <a:ext cx="1462648" cy="1460493"/>
          </a:xfrm>
          <a:prstGeom prst="rect">
            <a:avLst/>
          </a:prstGeom>
        </p:spPr>
      </p:pic>
      <p:sp>
        <p:nvSpPr>
          <p:cNvPr id="10" name="Footer/CRICOS">
            <a:extLst>
              <a:ext uri="{FF2B5EF4-FFF2-40B4-BE49-F238E27FC236}">
                <a16:creationId xmlns:a16="http://schemas.microsoft.com/office/drawing/2014/main" id="{9D85B157-4252-4417-BAA7-C925512D7784}"/>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tx1"/>
                </a:solidFill>
              </a:defRPr>
            </a:lvl1pPr>
          </a:lstStyle>
          <a:p>
            <a:pPr algn="r"/>
            <a:r>
              <a:rPr lang="en-AU"/>
              <a:t>Deakin University CRICOS Provider Code: 00113B</a:t>
            </a:r>
            <a:endParaRPr lang="en-GB" dirty="0"/>
          </a:p>
        </p:txBody>
      </p:sp>
      <p:pic>
        <p:nvPicPr>
          <p:cNvPr id="11" name="Picture 11" descr="CRADLE logo">
            <a:extLst>
              <a:ext uri="{FF2B5EF4-FFF2-40B4-BE49-F238E27FC236}">
                <a16:creationId xmlns:a16="http://schemas.microsoft.com/office/drawing/2014/main" id="{4C5079A6-4A22-445C-8D96-CD41560461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1596" y="5534537"/>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4026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hasCustomPrompt="1"/>
          </p:nvPr>
        </p:nvSpPr>
        <p:spPr>
          <a:xfrm>
            <a:off x="5008708" y="980331"/>
            <a:ext cx="5292000" cy="2016000"/>
          </a:xfrm>
        </p:spPr>
        <p:txBody>
          <a:bodyPr anchor="b"/>
          <a:lstStyle>
            <a:lvl1pPr marL="432000" indent="-432000" algn="l">
              <a:lnSpc>
                <a:spcPct val="100000"/>
              </a:lnSpc>
              <a:buClr>
                <a:schemeClr val="bg2"/>
              </a:buClr>
              <a:buSzPct val="75000"/>
              <a:buFont typeface="Wingdings 3" panose="05040102010807070707" pitchFamily="18" charset="2"/>
              <a:buChar char=""/>
              <a:defRPr sz="4200" b="0">
                <a:solidFill>
                  <a:schemeClr val="bg2"/>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5427256" y="3240515"/>
            <a:ext cx="4873452" cy="7200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8" name="Graphics">
            <a:extLst>
              <a:ext uri="{FF2B5EF4-FFF2-40B4-BE49-F238E27FC236}">
                <a16:creationId xmlns:a16="http://schemas.microsoft.com/office/drawing/2014/main" id="{F9047B9D-4C2D-48A6-8F8E-9A28F89D4197}"/>
              </a:ext>
              <a:ext uri="{C183D7F6-B498-43B3-948B-1728B52AA6E4}">
                <adec:decorative xmlns:adec="http://schemas.microsoft.com/office/drawing/2017/decorative" val="1"/>
              </a:ext>
            </a:extLst>
          </p:cNvPr>
          <p:cNvGrpSpPr>
            <a:grpSpLocks noChangeAspect="1"/>
          </p:cNvGrpSpPr>
          <p:nvPr userDrawn="1"/>
        </p:nvGrpSpPr>
        <p:grpSpPr bwMode="auto">
          <a:xfrm>
            <a:off x="0" y="0"/>
            <a:ext cx="4440238" cy="6858000"/>
            <a:chOff x="2440" y="2"/>
            <a:chExt cx="2797" cy="4320"/>
          </a:xfrm>
        </p:grpSpPr>
        <p:sp>
          <p:nvSpPr>
            <p:cNvPr id="17" name="Shape">
              <a:extLst>
                <a:ext uri="{FF2B5EF4-FFF2-40B4-BE49-F238E27FC236}">
                  <a16:creationId xmlns:a16="http://schemas.microsoft.com/office/drawing/2014/main" id="{37AB17E1-AF63-49BB-87F9-00267E607B48}"/>
                </a:ext>
              </a:extLst>
            </p:cNvPr>
            <p:cNvSpPr>
              <a:spLocks/>
            </p:cNvSpPr>
            <p:nvPr userDrawn="1"/>
          </p:nvSpPr>
          <p:spPr bwMode="auto">
            <a:xfrm>
              <a:off x="2440" y="2"/>
              <a:ext cx="2797" cy="3025"/>
            </a:xfrm>
            <a:custGeom>
              <a:avLst/>
              <a:gdLst>
                <a:gd name="T0" fmla="*/ 0 w 1863"/>
                <a:gd name="T1" fmla="*/ 1419 h 2017"/>
                <a:gd name="T2" fmla="*/ 895 w 1863"/>
                <a:gd name="T3" fmla="*/ 2017 h 2017"/>
                <a:gd name="T4" fmla="*/ 1863 w 1863"/>
                <a:gd name="T5" fmla="*/ 1049 h 2017"/>
                <a:gd name="T6" fmla="*/ 1863 w 1863"/>
                <a:gd name="T7" fmla="*/ 0 h 2017"/>
                <a:gd name="T8" fmla="*/ 0 w 1863"/>
                <a:gd name="T9" fmla="*/ 0 h 2017"/>
                <a:gd name="T10" fmla="*/ 0 w 1863"/>
                <a:gd name="T11" fmla="*/ 1419 h 2017"/>
              </a:gdLst>
              <a:ahLst/>
              <a:cxnLst>
                <a:cxn ang="0">
                  <a:pos x="T0" y="T1"/>
                </a:cxn>
                <a:cxn ang="0">
                  <a:pos x="T2" y="T3"/>
                </a:cxn>
                <a:cxn ang="0">
                  <a:pos x="T4" y="T5"/>
                </a:cxn>
                <a:cxn ang="0">
                  <a:pos x="T6" y="T7"/>
                </a:cxn>
                <a:cxn ang="0">
                  <a:pos x="T8" y="T9"/>
                </a:cxn>
                <a:cxn ang="0">
                  <a:pos x="T10" y="T11"/>
                </a:cxn>
              </a:cxnLst>
              <a:rect l="0" t="0" r="r" b="b"/>
              <a:pathLst>
                <a:path w="1863" h="2017">
                  <a:moveTo>
                    <a:pt x="0" y="1419"/>
                  </a:moveTo>
                  <a:cubicBezTo>
                    <a:pt x="146" y="1770"/>
                    <a:pt x="491" y="2017"/>
                    <a:pt x="895" y="2017"/>
                  </a:cubicBezTo>
                  <a:cubicBezTo>
                    <a:pt x="1430" y="2017"/>
                    <a:pt x="1863" y="1584"/>
                    <a:pt x="1863" y="1049"/>
                  </a:cubicBezTo>
                  <a:cubicBezTo>
                    <a:pt x="1863" y="0"/>
                    <a:pt x="1863" y="0"/>
                    <a:pt x="1863" y="0"/>
                  </a:cubicBezTo>
                  <a:cubicBezTo>
                    <a:pt x="0" y="0"/>
                    <a:pt x="0" y="0"/>
                    <a:pt x="0" y="0"/>
                  </a:cubicBezTo>
                  <a:lnTo>
                    <a:pt x="0" y="14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Shape">
              <a:extLst>
                <a:ext uri="{FF2B5EF4-FFF2-40B4-BE49-F238E27FC236}">
                  <a16:creationId xmlns:a16="http://schemas.microsoft.com/office/drawing/2014/main" id="{9CE2732B-AAB2-4870-8ACA-483F04FBBBF7}"/>
                </a:ext>
              </a:extLst>
            </p:cNvPr>
            <p:cNvSpPr>
              <a:spLocks/>
            </p:cNvSpPr>
            <p:nvPr userDrawn="1"/>
          </p:nvSpPr>
          <p:spPr bwMode="auto">
            <a:xfrm>
              <a:off x="2440" y="3161"/>
              <a:ext cx="2768" cy="1161"/>
            </a:xfrm>
            <a:custGeom>
              <a:avLst/>
              <a:gdLst>
                <a:gd name="T0" fmla="*/ 1844 w 1844"/>
                <a:gd name="T1" fmla="*/ 774 h 774"/>
                <a:gd name="T2" fmla="*/ 895 w 1844"/>
                <a:gd name="T3" fmla="*/ 0 h 774"/>
                <a:gd name="T4" fmla="*/ 0 w 1844"/>
                <a:gd name="T5" fmla="*/ 598 h 774"/>
                <a:gd name="T6" fmla="*/ 0 w 1844"/>
                <a:gd name="T7" fmla="*/ 774 h 774"/>
                <a:gd name="T8" fmla="*/ 1844 w 1844"/>
                <a:gd name="T9" fmla="*/ 774 h 774"/>
              </a:gdLst>
              <a:ahLst/>
              <a:cxnLst>
                <a:cxn ang="0">
                  <a:pos x="T0" y="T1"/>
                </a:cxn>
                <a:cxn ang="0">
                  <a:pos x="T2" y="T3"/>
                </a:cxn>
                <a:cxn ang="0">
                  <a:pos x="T4" y="T5"/>
                </a:cxn>
                <a:cxn ang="0">
                  <a:pos x="T6" y="T7"/>
                </a:cxn>
                <a:cxn ang="0">
                  <a:pos x="T8" y="T9"/>
                </a:cxn>
              </a:cxnLst>
              <a:rect l="0" t="0" r="r" b="b"/>
              <a:pathLst>
                <a:path w="1844" h="774">
                  <a:moveTo>
                    <a:pt x="1844" y="774"/>
                  </a:moveTo>
                  <a:cubicBezTo>
                    <a:pt x="1754" y="333"/>
                    <a:pt x="1364" y="0"/>
                    <a:pt x="895" y="0"/>
                  </a:cubicBezTo>
                  <a:cubicBezTo>
                    <a:pt x="492" y="0"/>
                    <a:pt x="146" y="247"/>
                    <a:pt x="0" y="598"/>
                  </a:cubicBezTo>
                  <a:cubicBezTo>
                    <a:pt x="0" y="774"/>
                    <a:pt x="0" y="774"/>
                    <a:pt x="0" y="774"/>
                  </a:cubicBezTo>
                  <a:lnTo>
                    <a:pt x="1844" y="77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2" name="Deakin Logo" descr="Deakin Logo">
            <a:extLst>
              <a:ext uri="{FF2B5EF4-FFF2-40B4-BE49-F238E27FC236}">
                <a16:creationId xmlns:a16="http://schemas.microsoft.com/office/drawing/2014/main" id="{69E87CCB-CBBD-4B69-825A-5D4AEE280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02472" y="4254596"/>
            <a:ext cx="1462648" cy="1460493"/>
          </a:xfrm>
          <a:prstGeom prst="rect">
            <a:avLst/>
          </a:prstGeom>
        </p:spPr>
      </p:pic>
      <p:sp>
        <p:nvSpPr>
          <p:cNvPr id="10" name="Footer/CRICOS">
            <a:extLst>
              <a:ext uri="{FF2B5EF4-FFF2-40B4-BE49-F238E27FC236}">
                <a16:creationId xmlns:a16="http://schemas.microsoft.com/office/drawing/2014/main" id="{F8DE3B7A-A5C5-4CF9-8D01-B802B4A97DC9}"/>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pic>
        <p:nvPicPr>
          <p:cNvPr id="11" name="Picture 11" descr="CRADLE logo">
            <a:extLst>
              <a:ext uri="{FF2B5EF4-FFF2-40B4-BE49-F238E27FC236}">
                <a16:creationId xmlns:a16="http://schemas.microsoft.com/office/drawing/2014/main" id="{BB8E3E6B-D031-43A4-AC8D-87D2BFFEDED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81596" y="5534537"/>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3479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F">
    <p:spTree>
      <p:nvGrpSpPr>
        <p:cNvPr id="1" name=""/>
        <p:cNvGrpSpPr/>
        <p:nvPr/>
      </p:nvGrpSpPr>
      <p:grpSpPr>
        <a:xfrm>
          <a:off x="0" y="0"/>
          <a:ext cx="0" cy="0"/>
          <a:chOff x="0" y="0"/>
          <a:chExt cx="0" cy="0"/>
        </a:xfrm>
      </p:grpSpPr>
      <p:sp>
        <p:nvSpPr>
          <p:cNvPr id="13" name="Display 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aphics">
            <a:extLst>
              <a:ext uri="{FF2B5EF4-FFF2-40B4-BE49-F238E27FC236}">
                <a16:creationId xmlns:a16="http://schemas.microsoft.com/office/drawing/2014/main" id="{1E2347E1-97CB-4BDC-AAE6-848FF7BB5C6E}"/>
              </a:ext>
              <a:ext uri="{C183D7F6-B498-43B3-948B-1728B52AA6E4}">
                <adec:decorative xmlns:adec="http://schemas.microsoft.com/office/drawing/2017/decorative" val="1"/>
              </a:ext>
            </a:extLst>
          </p:cNvPr>
          <p:cNvGrpSpPr>
            <a:grpSpLocks noChangeAspect="1"/>
          </p:cNvGrpSpPr>
          <p:nvPr userDrawn="1"/>
        </p:nvGrpSpPr>
        <p:grpSpPr bwMode="auto">
          <a:xfrm>
            <a:off x="0" y="1495919"/>
            <a:ext cx="12189600" cy="2221514"/>
            <a:chOff x="-84" y="2238"/>
            <a:chExt cx="7638" cy="1392"/>
          </a:xfrm>
        </p:grpSpPr>
        <p:sp>
          <p:nvSpPr>
            <p:cNvPr id="10" name="Shape">
              <a:extLst>
                <a:ext uri="{FF2B5EF4-FFF2-40B4-BE49-F238E27FC236}">
                  <a16:creationId xmlns:a16="http://schemas.microsoft.com/office/drawing/2014/main" id="{D1927D92-1B96-4A82-831D-A2A2369824B4}"/>
                </a:ext>
              </a:extLst>
            </p:cNvPr>
            <p:cNvSpPr>
              <a:spLocks/>
            </p:cNvSpPr>
            <p:nvPr userDrawn="1"/>
          </p:nvSpPr>
          <p:spPr bwMode="auto">
            <a:xfrm>
              <a:off x="-84" y="2258"/>
              <a:ext cx="5603" cy="1353"/>
            </a:xfrm>
            <a:custGeom>
              <a:avLst/>
              <a:gdLst>
                <a:gd name="T0" fmla="*/ 0 w 3752"/>
                <a:gd name="T1" fmla="*/ 903 h 903"/>
                <a:gd name="T2" fmla="*/ 3301 w 3752"/>
                <a:gd name="T3" fmla="*/ 903 h 903"/>
                <a:gd name="T4" fmla="*/ 3752 w 3752"/>
                <a:gd name="T5" fmla="*/ 452 h 903"/>
                <a:gd name="T6" fmla="*/ 3301 w 3752"/>
                <a:gd name="T7" fmla="*/ 0 h 903"/>
                <a:gd name="T8" fmla="*/ 0 w 3752"/>
                <a:gd name="T9" fmla="*/ 0 h 903"/>
                <a:gd name="T10" fmla="*/ 0 w 3752"/>
                <a:gd name="T11" fmla="*/ 903 h 903"/>
              </a:gdLst>
              <a:ahLst/>
              <a:cxnLst>
                <a:cxn ang="0">
                  <a:pos x="T0" y="T1"/>
                </a:cxn>
                <a:cxn ang="0">
                  <a:pos x="T2" y="T3"/>
                </a:cxn>
                <a:cxn ang="0">
                  <a:pos x="T4" y="T5"/>
                </a:cxn>
                <a:cxn ang="0">
                  <a:pos x="T6" y="T7"/>
                </a:cxn>
                <a:cxn ang="0">
                  <a:pos x="T8" y="T9"/>
                </a:cxn>
                <a:cxn ang="0">
                  <a:pos x="T10" y="T11"/>
                </a:cxn>
              </a:cxnLst>
              <a:rect l="0" t="0" r="r" b="b"/>
              <a:pathLst>
                <a:path w="3752" h="903">
                  <a:moveTo>
                    <a:pt x="0" y="903"/>
                  </a:moveTo>
                  <a:cubicBezTo>
                    <a:pt x="3301" y="903"/>
                    <a:pt x="3301" y="903"/>
                    <a:pt x="3301" y="903"/>
                  </a:cubicBezTo>
                  <a:cubicBezTo>
                    <a:pt x="3550" y="903"/>
                    <a:pt x="3752" y="701"/>
                    <a:pt x="3752" y="452"/>
                  </a:cubicBezTo>
                  <a:cubicBezTo>
                    <a:pt x="3752" y="202"/>
                    <a:pt x="3550" y="0"/>
                    <a:pt x="3301" y="0"/>
                  </a:cubicBezTo>
                  <a:cubicBezTo>
                    <a:pt x="0" y="0"/>
                    <a:pt x="0" y="0"/>
                    <a:pt x="0" y="0"/>
                  </a:cubicBezTo>
                  <a:lnTo>
                    <a:pt x="0" y="9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Shape">
              <a:extLst>
                <a:ext uri="{FF2B5EF4-FFF2-40B4-BE49-F238E27FC236}">
                  <a16:creationId xmlns:a16="http://schemas.microsoft.com/office/drawing/2014/main" id="{97AEBAEA-D717-4BDA-86A6-6A8FE3BEC177}"/>
                </a:ext>
              </a:extLst>
            </p:cNvPr>
            <p:cNvSpPr>
              <a:spLocks/>
            </p:cNvSpPr>
            <p:nvPr userDrawn="1"/>
          </p:nvSpPr>
          <p:spPr bwMode="auto">
            <a:xfrm>
              <a:off x="5563" y="2238"/>
              <a:ext cx="1991" cy="1392"/>
            </a:xfrm>
            <a:custGeom>
              <a:avLst/>
              <a:gdLst>
                <a:gd name="T0" fmla="*/ 464 w 1333"/>
                <a:gd name="T1" fmla="*/ 903 h 929"/>
                <a:gd name="T2" fmla="*/ 25 w 1333"/>
                <a:gd name="T3" fmla="*/ 464 h 929"/>
                <a:gd name="T4" fmla="*/ 464 w 1333"/>
                <a:gd name="T5" fmla="*/ 26 h 929"/>
                <a:gd name="T6" fmla="*/ 1333 w 1333"/>
                <a:gd name="T7" fmla="*/ 26 h 929"/>
                <a:gd name="T8" fmla="*/ 1333 w 1333"/>
                <a:gd name="T9" fmla="*/ 0 h 929"/>
                <a:gd name="T10" fmla="*/ 464 w 1333"/>
                <a:gd name="T11" fmla="*/ 0 h 929"/>
                <a:gd name="T12" fmla="*/ 0 w 1333"/>
                <a:gd name="T13" fmla="*/ 464 h 929"/>
                <a:gd name="T14" fmla="*/ 464 w 1333"/>
                <a:gd name="T15" fmla="*/ 929 h 929"/>
                <a:gd name="T16" fmla="*/ 1333 w 1333"/>
                <a:gd name="T17" fmla="*/ 929 h 929"/>
                <a:gd name="T18" fmla="*/ 1333 w 1333"/>
                <a:gd name="T19" fmla="*/ 903 h 929"/>
                <a:gd name="T20" fmla="*/ 464 w 1333"/>
                <a:gd name="T21" fmla="*/ 903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3" h="929">
                  <a:moveTo>
                    <a:pt x="464" y="903"/>
                  </a:moveTo>
                  <a:cubicBezTo>
                    <a:pt x="222" y="903"/>
                    <a:pt x="25" y="706"/>
                    <a:pt x="25" y="464"/>
                  </a:cubicBezTo>
                  <a:cubicBezTo>
                    <a:pt x="25" y="223"/>
                    <a:pt x="222" y="26"/>
                    <a:pt x="464" y="26"/>
                  </a:cubicBezTo>
                  <a:cubicBezTo>
                    <a:pt x="1333" y="26"/>
                    <a:pt x="1333" y="26"/>
                    <a:pt x="1333" y="26"/>
                  </a:cubicBezTo>
                  <a:cubicBezTo>
                    <a:pt x="1333" y="0"/>
                    <a:pt x="1333" y="0"/>
                    <a:pt x="1333" y="0"/>
                  </a:cubicBezTo>
                  <a:cubicBezTo>
                    <a:pt x="464" y="0"/>
                    <a:pt x="464" y="0"/>
                    <a:pt x="464" y="0"/>
                  </a:cubicBezTo>
                  <a:cubicBezTo>
                    <a:pt x="208" y="0"/>
                    <a:pt x="0" y="209"/>
                    <a:pt x="0" y="464"/>
                  </a:cubicBezTo>
                  <a:cubicBezTo>
                    <a:pt x="0" y="720"/>
                    <a:pt x="208" y="929"/>
                    <a:pt x="464" y="929"/>
                  </a:cubicBezTo>
                  <a:cubicBezTo>
                    <a:pt x="1333" y="929"/>
                    <a:pt x="1333" y="929"/>
                    <a:pt x="1333" y="929"/>
                  </a:cubicBezTo>
                  <a:cubicBezTo>
                    <a:pt x="1333" y="903"/>
                    <a:pt x="1333" y="903"/>
                    <a:pt x="1333" y="903"/>
                  </a:cubicBezTo>
                  <a:lnTo>
                    <a:pt x="464" y="90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p:cNvSpPr>
            <a:spLocks noGrp="1"/>
          </p:cNvSpPr>
          <p:nvPr>
            <p:ph type="ctrTitle" hasCustomPrompt="1"/>
          </p:nvPr>
        </p:nvSpPr>
        <p:spPr>
          <a:xfrm>
            <a:off x="843108" y="1830360"/>
            <a:ext cx="5760000" cy="1476000"/>
          </a:xfrm>
        </p:spPr>
        <p:txBody>
          <a:bodyPr anchor="t"/>
          <a:lstStyle>
            <a:lvl1pPr marL="432000" indent="-432000" algn="l">
              <a:lnSpc>
                <a:spcPct val="100000"/>
              </a:lnSpc>
              <a:buClr>
                <a:schemeClr val="bg2"/>
              </a:buClr>
              <a:buSzPct val="75000"/>
              <a:buFont typeface="Wingdings 3" panose="05040102010807070707" pitchFamily="18" charset="2"/>
              <a:buChar char=""/>
              <a:defRPr sz="29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288586" y="3912224"/>
            <a:ext cx="5314521" cy="720000"/>
          </a:xfrm>
        </p:spPr>
        <p:txBody>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4" name="Deakin Logo" descr="Deakin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6907" y="1996356"/>
            <a:ext cx="1297473" cy="1295561"/>
          </a:xfrm>
          <a:prstGeom prst="rect">
            <a:avLst/>
          </a:prstGeom>
        </p:spPr>
      </p:pic>
      <p:sp>
        <p:nvSpPr>
          <p:cNvPr id="12" name="Footer/CRICOS">
            <a:extLst>
              <a:ext uri="{FF2B5EF4-FFF2-40B4-BE49-F238E27FC236}">
                <a16:creationId xmlns:a16="http://schemas.microsoft.com/office/drawing/2014/main" id="{5F2F645A-B1A3-4FA5-AF08-92FA0046358A}"/>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pic>
        <p:nvPicPr>
          <p:cNvPr id="15" name="Picture 11" descr="CRADLE logo">
            <a:extLst>
              <a:ext uri="{FF2B5EF4-FFF2-40B4-BE49-F238E27FC236}">
                <a16:creationId xmlns:a16="http://schemas.microsoft.com/office/drawing/2014/main" id="{6563C269-DF7B-4705-91F7-77B8C8DD00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82474" y="2121848"/>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53673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G">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aphics">
            <a:extLst>
              <a:ext uri="{FF2B5EF4-FFF2-40B4-BE49-F238E27FC236}">
                <a16:creationId xmlns:a16="http://schemas.microsoft.com/office/drawing/2014/main" id="{929F119A-7FFC-4C3F-A991-26611C1EFB6D}"/>
              </a:ext>
              <a:ext uri="{C183D7F6-B498-43B3-948B-1728B52AA6E4}">
                <adec:decorative xmlns:adec="http://schemas.microsoft.com/office/drawing/2017/decorative" val="1"/>
              </a:ext>
            </a:extLst>
          </p:cNvPr>
          <p:cNvGrpSpPr>
            <a:grpSpLocks noChangeAspect="1"/>
          </p:cNvGrpSpPr>
          <p:nvPr userDrawn="1"/>
        </p:nvGrpSpPr>
        <p:grpSpPr bwMode="auto">
          <a:xfrm>
            <a:off x="3175" y="1082675"/>
            <a:ext cx="12188825" cy="5775325"/>
            <a:chOff x="2" y="340"/>
            <a:chExt cx="7678" cy="3638"/>
          </a:xfrm>
        </p:grpSpPr>
        <p:sp>
          <p:nvSpPr>
            <p:cNvPr id="8" name="Shape">
              <a:extLst>
                <a:ext uri="{FF2B5EF4-FFF2-40B4-BE49-F238E27FC236}">
                  <a16:creationId xmlns:a16="http://schemas.microsoft.com/office/drawing/2014/main" id="{000E5604-9B0C-4FC6-A211-17036A81FE78}"/>
                </a:ext>
              </a:extLst>
            </p:cNvPr>
            <p:cNvSpPr>
              <a:spLocks/>
            </p:cNvSpPr>
            <p:nvPr userDrawn="1"/>
          </p:nvSpPr>
          <p:spPr bwMode="auto">
            <a:xfrm>
              <a:off x="2" y="340"/>
              <a:ext cx="4695" cy="1557"/>
            </a:xfrm>
            <a:custGeom>
              <a:avLst/>
              <a:gdLst>
                <a:gd name="T0" fmla="*/ 3131 w 3131"/>
                <a:gd name="T1" fmla="*/ 519 h 1038"/>
                <a:gd name="T2" fmla="*/ 2612 w 3131"/>
                <a:gd name="T3" fmla="*/ 0 h 1038"/>
                <a:gd name="T4" fmla="*/ 0 w 3131"/>
                <a:gd name="T5" fmla="*/ 0 h 1038"/>
                <a:gd name="T6" fmla="*/ 0 w 3131"/>
                <a:gd name="T7" fmla="*/ 1038 h 1038"/>
                <a:gd name="T8" fmla="*/ 2612 w 3131"/>
                <a:gd name="T9" fmla="*/ 1038 h 1038"/>
                <a:gd name="T10" fmla="*/ 3131 w 3131"/>
                <a:gd name="T11" fmla="*/ 519 h 1038"/>
              </a:gdLst>
              <a:ahLst/>
              <a:cxnLst>
                <a:cxn ang="0">
                  <a:pos x="T0" y="T1"/>
                </a:cxn>
                <a:cxn ang="0">
                  <a:pos x="T2" y="T3"/>
                </a:cxn>
                <a:cxn ang="0">
                  <a:pos x="T4" y="T5"/>
                </a:cxn>
                <a:cxn ang="0">
                  <a:pos x="T6" y="T7"/>
                </a:cxn>
                <a:cxn ang="0">
                  <a:pos x="T8" y="T9"/>
                </a:cxn>
                <a:cxn ang="0">
                  <a:pos x="T10" y="T11"/>
                </a:cxn>
              </a:cxnLst>
              <a:rect l="0" t="0" r="r" b="b"/>
              <a:pathLst>
                <a:path w="3131" h="1038">
                  <a:moveTo>
                    <a:pt x="3131" y="519"/>
                  </a:moveTo>
                  <a:cubicBezTo>
                    <a:pt x="3131" y="232"/>
                    <a:pt x="2898" y="0"/>
                    <a:pt x="2612" y="0"/>
                  </a:cubicBezTo>
                  <a:cubicBezTo>
                    <a:pt x="0" y="0"/>
                    <a:pt x="0" y="0"/>
                    <a:pt x="0" y="0"/>
                  </a:cubicBezTo>
                  <a:cubicBezTo>
                    <a:pt x="0" y="1038"/>
                    <a:pt x="0" y="1038"/>
                    <a:pt x="0" y="1038"/>
                  </a:cubicBezTo>
                  <a:cubicBezTo>
                    <a:pt x="2612" y="1038"/>
                    <a:pt x="2612" y="1038"/>
                    <a:pt x="2612" y="1038"/>
                  </a:cubicBezTo>
                  <a:cubicBezTo>
                    <a:pt x="2898" y="1038"/>
                    <a:pt x="3131" y="806"/>
                    <a:pt x="3131" y="5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Shape">
              <a:extLst>
                <a:ext uri="{FF2B5EF4-FFF2-40B4-BE49-F238E27FC236}">
                  <a16:creationId xmlns:a16="http://schemas.microsoft.com/office/drawing/2014/main" id="{D3FB0516-3943-45A1-8C1B-02D58219FE2F}"/>
                </a:ext>
              </a:extLst>
            </p:cNvPr>
            <p:cNvSpPr>
              <a:spLocks/>
            </p:cNvSpPr>
            <p:nvPr userDrawn="1"/>
          </p:nvSpPr>
          <p:spPr bwMode="auto">
            <a:xfrm>
              <a:off x="4712" y="3328"/>
              <a:ext cx="2968" cy="650"/>
            </a:xfrm>
            <a:custGeom>
              <a:avLst/>
              <a:gdLst>
                <a:gd name="T0" fmla="*/ 657 w 1979"/>
                <a:gd name="T1" fmla="*/ 20 h 433"/>
                <a:gd name="T2" fmla="*/ 1979 w 1979"/>
                <a:gd name="T3" fmla="*/ 20 h 433"/>
                <a:gd name="T4" fmla="*/ 1979 w 1979"/>
                <a:gd name="T5" fmla="*/ 0 h 433"/>
                <a:gd name="T6" fmla="*/ 657 w 1979"/>
                <a:gd name="T7" fmla="*/ 0 h 433"/>
                <a:gd name="T8" fmla="*/ 0 w 1979"/>
                <a:gd name="T9" fmla="*/ 433 h 433"/>
                <a:gd name="T10" fmla="*/ 23 w 1979"/>
                <a:gd name="T11" fmla="*/ 433 h 433"/>
                <a:gd name="T12" fmla="*/ 657 w 1979"/>
                <a:gd name="T13" fmla="*/ 20 h 433"/>
              </a:gdLst>
              <a:ahLst/>
              <a:cxnLst>
                <a:cxn ang="0">
                  <a:pos x="T0" y="T1"/>
                </a:cxn>
                <a:cxn ang="0">
                  <a:pos x="T2" y="T3"/>
                </a:cxn>
                <a:cxn ang="0">
                  <a:pos x="T4" y="T5"/>
                </a:cxn>
                <a:cxn ang="0">
                  <a:pos x="T6" y="T7"/>
                </a:cxn>
                <a:cxn ang="0">
                  <a:pos x="T8" y="T9"/>
                </a:cxn>
                <a:cxn ang="0">
                  <a:pos x="T10" y="T11"/>
                </a:cxn>
                <a:cxn ang="0">
                  <a:pos x="T12" y="T13"/>
                </a:cxn>
              </a:cxnLst>
              <a:rect l="0" t="0" r="r" b="b"/>
              <a:pathLst>
                <a:path w="1979" h="433">
                  <a:moveTo>
                    <a:pt x="657" y="20"/>
                  </a:moveTo>
                  <a:cubicBezTo>
                    <a:pt x="1979" y="20"/>
                    <a:pt x="1979" y="20"/>
                    <a:pt x="1979" y="20"/>
                  </a:cubicBezTo>
                  <a:cubicBezTo>
                    <a:pt x="1979" y="0"/>
                    <a:pt x="1979" y="0"/>
                    <a:pt x="1979" y="0"/>
                  </a:cubicBezTo>
                  <a:cubicBezTo>
                    <a:pt x="657" y="0"/>
                    <a:pt x="657" y="0"/>
                    <a:pt x="657" y="0"/>
                  </a:cubicBezTo>
                  <a:cubicBezTo>
                    <a:pt x="363" y="0"/>
                    <a:pt x="110" y="179"/>
                    <a:pt x="0" y="433"/>
                  </a:cubicBezTo>
                  <a:cubicBezTo>
                    <a:pt x="23" y="433"/>
                    <a:pt x="23" y="433"/>
                    <a:pt x="23" y="433"/>
                  </a:cubicBezTo>
                  <a:cubicBezTo>
                    <a:pt x="131" y="190"/>
                    <a:pt x="375" y="20"/>
                    <a:pt x="657" y="2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 name="Title"/>
          <p:cNvSpPr>
            <a:spLocks noGrp="1"/>
          </p:cNvSpPr>
          <p:nvPr>
            <p:ph type="ctrTitle" hasCustomPrompt="1"/>
          </p:nvPr>
        </p:nvSpPr>
        <p:spPr>
          <a:xfrm>
            <a:off x="947612" y="1464599"/>
            <a:ext cx="5760000" cy="1476000"/>
          </a:xfrm>
        </p:spPr>
        <p:txBody>
          <a:bodyPr anchor="t"/>
          <a:lstStyle>
            <a:lvl1pPr marL="432000" indent="-432000" algn="l">
              <a:lnSpc>
                <a:spcPct val="100000"/>
              </a:lnSpc>
              <a:buClr>
                <a:schemeClr val="bg2"/>
              </a:buClr>
              <a:buSzPct val="75000"/>
              <a:buFont typeface="Wingdings 3" panose="05040102010807070707" pitchFamily="18" charset="2"/>
              <a:buChar char=""/>
              <a:defRPr sz="29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1373930" y="3741536"/>
            <a:ext cx="5314521" cy="720000"/>
          </a:xfrm>
        </p:spPr>
        <p:txBody>
          <a:bodyPr/>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4" name="Deakin Logo" descr="Deakin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7186" y="5310187"/>
            <a:ext cx="1033397" cy="1031875"/>
          </a:xfrm>
          <a:prstGeom prst="rect">
            <a:avLst/>
          </a:prstGeom>
        </p:spPr>
      </p:pic>
      <p:sp>
        <p:nvSpPr>
          <p:cNvPr id="10" name="Footer/CRICOS">
            <a:extLst>
              <a:ext uri="{FF2B5EF4-FFF2-40B4-BE49-F238E27FC236}">
                <a16:creationId xmlns:a16="http://schemas.microsoft.com/office/drawing/2014/main" id="{4D2692AD-C2F6-47D9-8C11-F3FBB19EA90E}"/>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pic>
        <p:nvPicPr>
          <p:cNvPr id="11" name="Picture 11" descr="CRADLE logo">
            <a:extLst>
              <a:ext uri="{FF2B5EF4-FFF2-40B4-BE49-F238E27FC236}">
                <a16:creationId xmlns:a16="http://schemas.microsoft.com/office/drawing/2014/main" id="{4317A84C-27A3-48A5-A2EA-F4F835C823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57186" y="4001294"/>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72031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C">
    <p:spTree>
      <p:nvGrpSpPr>
        <p:cNvPr id="1" name=""/>
        <p:cNvGrpSpPr/>
        <p:nvPr/>
      </p:nvGrpSpPr>
      <p:grpSpPr>
        <a:xfrm>
          <a:off x="0" y="0"/>
          <a:ext cx="0" cy="0"/>
          <a:chOff x="0" y="0"/>
          <a:chExt cx="0" cy="0"/>
        </a:xfrm>
      </p:grpSpPr>
      <p:sp>
        <p:nvSpPr>
          <p:cNvPr id="30" name="Background">
            <a:extLst>
              <a:ext uri="{FF2B5EF4-FFF2-40B4-BE49-F238E27FC236}">
                <a16:creationId xmlns:a16="http://schemas.microsoft.com/office/drawing/2014/main" id="{A8479152-EC59-4E85-860A-7F94ED52F8B1}"/>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489123" cy="959957"/>
          </a:xfrm>
        </p:spPr>
        <p:txBody>
          <a:bodyPr anchor="b"/>
          <a:lstStyle>
            <a:lvl1pPr>
              <a:defRPr sz="4500" b="0">
                <a:solidFill>
                  <a:schemeClr val="bg1"/>
                </a:solidFill>
              </a:defRPr>
            </a:lvl1pPr>
          </a:lstStyle>
          <a:p>
            <a:r>
              <a:rPr lang="en-US" dirty="0"/>
              <a:t>Click to add title</a:t>
            </a:r>
            <a:endParaRPr lang="en-AU" dirty="0"/>
          </a:p>
        </p:txBody>
      </p:sp>
      <p:sp>
        <p:nvSpPr>
          <p:cNvPr id="11" name="Subtitle">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489123"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a:spcBef>
                <a:spcPts val="0"/>
              </a:spcBef>
              <a:defRPr sz="2500">
                <a:solidFill>
                  <a:schemeClr val="bg1"/>
                </a:solidFill>
              </a:defRPr>
            </a:lvl2pPr>
            <a:lvl3pPr marL="0" indent="0">
              <a:spcBef>
                <a:spcPts val="0"/>
              </a:spcBef>
              <a:buNone/>
              <a:defRPr sz="2500">
                <a:solidFill>
                  <a:schemeClr val="bg1"/>
                </a:solidFill>
              </a:defRPr>
            </a:lvl3pPr>
            <a:lvl4pPr marL="0" indent="0">
              <a:spcBef>
                <a:spcPts val="0"/>
              </a:spcBef>
              <a:buNone/>
              <a:defRPr sz="2500">
                <a:solidFill>
                  <a:schemeClr val="bg1"/>
                </a:solidFill>
              </a:defRPr>
            </a:lvl4pPr>
            <a:lvl5pPr marL="0">
              <a:spcBef>
                <a:spcPts val="0"/>
              </a:spcBef>
              <a:defRPr sz="2500">
                <a:solidFill>
                  <a:schemeClr val="bg1"/>
                </a:solidFill>
              </a:defRPr>
            </a:lvl5pPr>
            <a:lvl6pPr>
              <a:spcBef>
                <a:spcPts val="0"/>
              </a:spcBef>
              <a:defRPr sz="2500">
                <a:solidFill>
                  <a:schemeClr val="bg1"/>
                </a:solidFill>
              </a:defRPr>
            </a:lvl6pPr>
            <a:lvl7pPr>
              <a:spcBef>
                <a:spcPts val="0"/>
              </a:spcBef>
              <a:defRPr sz="2500">
                <a:solidFill>
                  <a:schemeClr val="bg1"/>
                </a:solidFill>
              </a:defRPr>
            </a:lvl7pPr>
            <a:lvl8pPr>
              <a:spcBef>
                <a:spcPts val="0"/>
              </a:spcBef>
              <a:defRPr sz="2500">
                <a:solidFill>
                  <a:schemeClr val="bg1"/>
                </a:solidFill>
              </a:defRPr>
            </a:lvl8pPr>
            <a:lvl9pPr>
              <a:spcBef>
                <a:spcPts val="0"/>
              </a:spcBef>
              <a:defRPr sz="25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Sub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29" name="Picture Placeholder" descr="Image Placeholder">
            <a:extLst>
              <a:ext uri="{FF2B5EF4-FFF2-40B4-BE49-F238E27FC236}">
                <a16:creationId xmlns:a16="http://schemas.microsoft.com/office/drawing/2014/main" id="{16C46A4B-C7F3-48A4-A48B-242F24F3CC97}"/>
              </a:ext>
            </a:extLst>
          </p:cNvPr>
          <p:cNvSpPr>
            <a:spLocks noGrp="1"/>
          </p:cNvSpPr>
          <p:nvPr>
            <p:ph type="pic" sz="quarter" idx="17"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59424 h 6858000"/>
              <a:gd name="connsiteX5" fmla="*/ 2153 w 12192000"/>
              <a:gd name="connsiteY5" fmla="*/ 6259424 h 6858000"/>
              <a:gd name="connsiteX6" fmla="*/ 82352 w 12192000"/>
              <a:gd name="connsiteY6" fmla="*/ 6259424 h 6858000"/>
              <a:gd name="connsiteX7" fmla="*/ 138197 w 12192000"/>
              <a:gd name="connsiteY7" fmla="*/ 6259424 h 6858000"/>
              <a:gd name="connsiteX8" fmla="*/ 149077 w 12192000"/>
              <a:gd name="connsiteY8" fmla="*/ 6259424 h 6858000"/>
              <a:gd name="connsiteX9" fmla="*/ 2994068 w 12192000"/>
              <a:gd name="connsiteY9" fmla="*/ 6259424 h 6858000"/>
              <a:gd name="connsiteX10" fmla="*/ 5823194 w 12192000"/>
              <a:gd name="connsiteY10" fmla="*/ 3430702 h 6858000"/>
              <a:gd name="connsiteX11" fmla="*/ 2994068 w 12192000"/>
              <a:gd name="connsiteY11" fmla="*/ 601980 h 6858000"/>
              <a:gd name="connsiteX12" fmla="*/ 263555 w 12192000"/>
              <a:gd name="connsiteY12" fmla="*/ 601980 h 6858000"/>
              <a:gd name="connsiteX13" fmla="*/ 138197 w 12192000"/>
              <a:gd name="connsiteY13" fmla="*/ 601980 h 6858000"/>
              <a:gd name="connsiteX14" fmla="*/ 0 w 12192000"/>
              <a:gd name="connsiteY14" fmla="*/ 6019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0" y="0"/>
                </a:moveTo>
                <a:lnTo>
                  <a:pt x="12192000" y="0"/>
                </a:lnTo>
                <a:lnTo>
                  <a:pt x="12192000" y="6858000"/>
                </a:lnTo>
                <a:lnTo>
                  <a:pt x="0" y="6858000"/>
                </a:lnTo>
                <a:lnTo>
                  <a:pt x="0" y="6259424"/>
                </a:lnTo>
                <a:lnTo>
                  <a:pt x="2153" y="6259424"/>
                </a:lnTo>
                <a:cubicBezTo>
                  <a:pt x="13610" y="6259424"/>
                  <a:pt x="36524" y="6259424"/>
                  <a:pt x="82352" y="6259424"/>
                </a:cubicBezTo>
                <a:lnTo>
                  <a:pt x="138197" y="6259424"/>
                </a:lnTo>
                <a:lnTo>
                  <a:pt x="149077" y="6259424"/>
                </a:lnTo>
                <a:cubicBezTo>
                  <a:pt x="413045" y="6259424"/>
                  <a:pt x="1116961" y="6259424"/>
                  <a:pt x="2994068" y="6259424"/>
                </a:cubicBezTo>
                <a:cubicBezTo>
                  <a:pt x="4555949" y="6259424"/>
                  <a:pt x="5823194" y="4992360"/>
                  <a:pt x="5823194" y="3430702"/>
                </a:cubicBezTo>
                <a:cubicBezTo>
                  <a:pt x="5823194" y="1869045"/>
                  <a:pt x="4555949" y="601980"/>
                  <a:pt x="2994068" y="601980"/>
                </a:cubicBezTo>
                <a:cubicBezTo>
                  <a:pt x="2994068" y="601980"/>
                  <a:pt x="2994068" y="601980"/>
                  <a:pt x="263555" y="601980"/>
                </a:cubicBezTo>
                <a:lnTo>
                  <a:pt x="138197" y="601980"/>
                </a:lnTo>
                <a:lnTo>
                  <a:pt x="0" y="601980"/>
                </a:lnTo>
                <a:close/>
              </a:path>
            </a:pathLst>
          </a:custGeom>
          <a:solidFill>
            <a:schemeClr val="bg1">
              <a:lumMod val="75000"/>
            </a:schemeClr>
          </a:solidFill>
        </p:spPr>
        <p:txBody>
          <a:bodyPr wrap="square" tIns="144000" rIns="144000">
            <a:noAutofit/>
          </a:bodyPr>
          <a:lstStyle>
            <a:lvl1pPr algn="l">
              <a:defRPr sz="1400">
                <a:solidFill>
                  <a:schemeClr val="bg1"/>
                </a:solidFill>
              </a:defRPr>
            </a:lvl1pPr>
          </a:lstStyle>
          <a:p>
            <a:r>
              <a:rPr lang="en-AU" sz="1400" dirty="0"/>
              <a:t>Drag and drop image form a folder, or click on the placeholder and select ‘Insert \ Images’</a:t>
            </a:r>
            <a:endParaRPr lang="en-AU" dirty="0"/>
          </a:p>
        </p:txBody>
      </p:sp>
      <p:sp>
        <p:nvSpPr>
          <p:cNvPr id="8" name="Deakin Logo" descr="Deakin Logo">
            <a:extLst>
              <a:ext uri="{FF2B5EF4-FFF2-40B4-BE49-F238E27FC236}">
                <a16:creationId xmlns:a16="http://schemas.microsoft.com/office/drawing/2014/main" id="{703D38F9-D214-40CC-B04B-41988914E4F4}"/>
              </a:ext>
            </a:extLst>
          </p:cNvPr>
          <p:cNvSpPr>
            <a:spLocks noGrp="1" noChangeAspect="1"/>
          </p:cNvSpPr>
          <p:nvPr>
            <p:ph type="body" sz="quarter" idx="19" hasCustomPrompt="1"/>
          </p:nvPr>
        </p:nvSpPr>
        <p:spPr>
          <a:xfrm>
            <a:off x="5074077" y="2579400"/>
            <a:ext cx="1699200" cy="16992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7" name="Footer/CRICOS">
            <a:extLst>
              <a:ext uri="{FF2B5EF4-FFF2-40B4-BE49-F238E27FC236}">
                <a16:creationId xmlns:a16="http://schemas.microsoft.com/office/drawing/2014/main" id="{62002C66-23BE-422A-BA61-68E7718A68F3}"/>
              </a:ext>
            </a:extLst>
          </p:cNvPr>
          <p:cNvSpPr>
            <a:spLocks noGrp="1"/>
          </p:cNvSpPr>
          <p:nvPr>
            <p:ph type="ftr" sz="quarter" idx="21"/>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3872020043"/>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H">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p:ph type="ctrTitle" hasCustomPrompt="1"/>
          </p:nvPr>
        </p:nvSpPr>
        <p:spPr>
          <a:xfrm>
            <a:off x="937386" y="1018344"/>
            <a:ext cx="3780000" cy="1440000"/>
          </a:xfrm>
        </p:spPr>
        <p:txBody>
          <a:bodyPr anchor="b"/>
          <a:lstStyle>
            <a:lvl1pPr algn="l">
              <a:lnSpc>
                <a:spcPct val="100000"/>
              </a:lnSpc>
              <a:defRPr sz="3600" b="0">
                <a:solidFill>
                  <a:schemeClr val="bg1"/>
                </a:solidFill>
              </a:defRPr>
            </a:lvl1pPr>
          </a:lstStyle>
          <a:p>
            <a:r>
              <a:rPr lang="en-US" dirty="0"/>
              <a:t>Click to add title</a:t>
            </a:r>
            <a:endParaRPr lang="en-GB" dirty="0"/>
          </a:p>
        </p:txBody>
      </p:sp>
      <p:sp>
        <p:nvSpPr>
          <p:cNvPr id="3" name="Subtitle"/>
          <p:cNvSpPr>
            <a:spLocks noGrp="1"/>
          </p:cNvSpPr>
          <p:nvPr>
            <p:ph type="subTitle" idx="1" hasCustomPrompt="1"/>
          </p:nvPr>
        </p:nvSpPr>
        <p:spPr>
          <a:xfrm>
            <a:off x="937387" y="2668359"/>
            <a:ext cx="3780000" cy="720000"/>
          </a:xfrm>
        </p:spPr>
        <p:txBody>
          <a:bodyPr/>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10" name="Graphics">
            <a:extLst>
              <a:ext uri="{FF2B5EF4-FFF2-40B4-BE49-F238E27FC236}">
                <a16:creationId xmlns:a16="http://schemas.microsoft.com/office/drawing/2014/main" id="{7AD43B6E-DA14-4DE8-B4D6-CFBDD33C5480}"/>
              </a:ext>
              <a:ext uri="{C183D7F6-B498-43B3-948B-1728B52AA6E4}">
                <adec:decorative xmlns:adec="http://schemas.microsoft.com/office/drawing/2017/decorative" val="1"/>
              </a:ext>
            </a:extLst>
          </p:cNvPr>
          <p:cNvGrpSpPr>
            <a:grpSpLocks noChangeAspect="1"/>
          </p:cNvGrpSpPr>
          <p:nvPr userDrawn="1"/>
        </p:nvGrpSpPr>
        <p:grpSpPr bwMode="auto">
          <a:xfrm>
            <a:off x="4967287" y="0"/>
            <a:ext cx="7224713" cy="6858000"/>
            <a:chOff x="1566" y="1"/>
            <a:chExt cx="4551" cy="4320"/>
          </a:xfrm>
        </p:grpSpPr>
        <p:sp>
          <p:nvSpPr>
            <p:cNvPr id="12" name="Shape">
              <a:extLst>
                <a:ext uri="{FF2B5EF4-FFF2-40B4-BE49-F238E27FC236}">
                  <a16:creationId xmlns:a16="http://schemas.microsoft.com/office/drawing/2014/main" id="{EFB87DF5-BF6E-4FC5-8ADE-59638EE783C0}"/>
                </a:ext>
              </a:extLst>
            </p:cNvPr>
            <p:cNvSpPr>
              <a:spLocks/>
            </p:cNvSpPr>
            <p:nvPr userDrawn="1"/>
          </p:nvSpPr>
          <p:spPr bwMode="auto">
            <a:xfrm>
              <a:off x="3400" y="1"/>
              <a:ext cx="2717" cy="2895"/>
            </a:xfrm>
            <a:custGeom>
              <a:avLst/>
              <a:gdLst>
                <a:gd name="T0" fmla="*/ 2717 w 2717"/>
                <a:gd name="T1" fmla="*/ 1077 h 2895"/>
                <a:gd name="T2" fmla="*/ 2717 w 2717"/>
                <a:gd name="T3" fmla="*/ 0 h 2895"/>
                <a:gd name="T4" fmla="*/ 0 w 2717"/>
                <a:gd name="T5" fmla="*/ 0 h 2895"/>
                <a:gd name="T6" fmla="*/ 1662 w 2717"/>
                <a:gd name="T7" fmla="*/ 2895 h 2895"/>
                <a:gd name="T8" fmla="*/ 2717 w 2717"/>
                <a:gd name="T9" fmla="*/ 1077 h 2895"/>
              </a:gdLst>
              <a:ahLst/>
              <a:cxnLst>
                <a:cxn ang="0">
                  <a:pos x="T0" y="T1"/>
                </a:cxn>
                <a:cxn ang="0">
                  <a:pos x="T2" y="T3"/>
                </a:cxn>
                <a:cxn ang="0">
                  <a:pos x="T4" y="T5"/>
                </a:cxn>
                <a:cxn ang="0">
                  <a:pos x="T6" y="T7"/>
                </a:cxn>
                <a:cxn ang="0">
                  <a:pos x="T8" y="T9"/>
                </a:cxn>
              </a:cxnLst>
              <a:rect l="0" t="0" r="r" b="b"/>
              <a:pathLst>
                <a:path w="2717" h="2895">
                  <a:moveTo>
                    <a:pt x="2717" y="1077"/>
                  </a:moveTo>
                  <a:lnTo>
                    <a:pt x="2717" y="0"/>
                  </a:lnTo>
                  <a:lnTo>
                    <a:pt x="0" y="0"/>
                  </a:lnTo>
                  <a:lnTo>
                    <a:pt x="1662" y="2895"/>
                  </a:lnTo>
                  <a:lnTo>
                    <a:pt x="2717" y="107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BE081A41-F32F-4840-9C58-D1D074FFB4B0}"/>
                </a:ext>
              </a:extLst>
            </p:cNvPr>
            <p:cNvSpPr>
              <a:spLocks/>
            </p:cNvSpPr>
            <p:nvPr userDrawn="1"/>
          </p:nvSpPr>
          <p:spPr bwMode="auto">
            <a:xfrm>
              <a:off x="1566" y="745"/>
              <a:ext cx="4126" cy="3576"/>
            </a:xfrm>
            <a:custGeom>
              <a:avLst/>
              <a:gdLst>
                <a:gd name="T0" fmla="*/ 0 w 4126"/>
                <a:gd name="T1" fmla="*/ 3576 h 3576"/>
                <a:gd name="T2" fmla="*/ 4126 w 4126"/>
                <a:gd name="T3" fmla="*/ 3576 h 3576"/>
                <a:gd name="T4" fmla="*/ 2072 w 4126"/>
                <a:gd name="T5" fmla="*/ 0 h 3576"/>
                <a:gd name="T6" fmla="*/ 0 w 4126"/>
                <a:gd name="T7" fmla="*/ 3576 h 3576"/>
              </a:gdLst>
              <a:ahLst/>
              <a:cxnLst>
                <a:cxn ang="0">
                  <a:pos x="T0" y="T1"/>
                </a:cxn>
                <a:cxn ang="0">
                  <a:pos x="T2" y="T3"/>
                </a:cxn>
                <a:cxn ang="0">
                  <a:pos x="T4" y="T5"/>
                </a:cxn>
                <a:cxn ang="0">
                  <a:pos x="T6" y="T7"/>
                </a:cxn>
              </a:cxnLst>
              <a:rect l="0" t="0" r="r" b="b"/>
              <a:pathLst>
                <a:path w="4126" h="3576">
                  <a:moveTo>
                    <a:pt x="0" y="3576"/>
                  </a:moveTo>
                  <a:lnTo>
                    <a:pt x="4126" y="3576"/>
                  </a:lnTo>
                  <a:lnTo>
                    <a:pt x="2072" y="0"/>
                  </a:lnTo>
                  <a:lnTo>
                    <a:pt x="0" y="357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Picture Placeholder" descr="Image Placeholder">
            <a:extLst>
              <a:ext uri="{FF2B5EF4-FFF2-40B4-BE49-F238E27FC236}">
                <a16:creationId xmlns:a16="http://schemas.microsoft.com/office/drawing/2014/main" id="{E699E9AB-7135-45A1-99CC-0B512958C926}"/>
              </a:ext>
            </a:extLst>
          </p:cNvPr>
          <p:cNvSpPr>
            <a:spLocks noGrp="1"/>
          </p:cNvSpPr>
          <p:nvPr>
            <p:ph type="pic" sz="quarter" idx="17" hasCustomPrompt="1"/>
          </p:nvPr>
        </p:nvSpPr>
        <p:spPr>
          <a:xfrm>
            <a:off x="7878762" y="0"/>
            <a:ext cx="4313238" cy="4595813"/>
          </a:xfrm>
          <a:custGeom>
            <a:avLst/>
            <a:gdLst>
              <a:gd name="connsiteX0" fmla="*/ 0 w 4313238"/>
              <a:gd name="connsiteY0" fmla="*/ 0 h 4595813"/>
              <a:gd name="connsiteX1" fmla="*/ 4313238 w 4313238"/>
              <a:gd name="connsiteY1" fmla="*/ 0 h 4595813"/>
              <a:gd name="connsiteX2" fmla="*/ 4313238 w 4313238"/>
              <a:gd name="connsiteY2" fmla="*/ 1709738 h 4595813"/>
              <a:gd name="connsiteX3" fmla="*/ 2638425 w 4313238"/>
              <a:gd name="connsiteY3" fmla="*/ 4595813 h 4595813"/>
            </a:gdLst>
            <a:ahLst/>
            <a:cxnLst>
              <a:cxn ang="0">
                <a:pos x="connsiteX0" y="connsiteY0"/>
              </a:cxn>
              <a:cxn ang="0">
                <a:pos x="connsiteX1" y="connsiteY1"/>
              </a:cxn>
              <a:cxn ang="0">
                <a:pos x="connsiteX2" y="connsiteY2"/>
              </a:cxn>
              <a:cxn ang="0">
                <a:pos x="connsiteX3" y="connsiteY3"/>
              </a:cxn>
            </a:cxnLst>
            <a:rect l="l" t="t" r="r" b="b"/>
            <a:pathLst>
              <a:path w="4313238" h="4595813">
                <a:moveTo>
                  <a:pt x="0" y="0"/>
                </a:moveTo>
                <a:lnTo>
                  <a:pt x="4313238" y="0"/>
                </a:lnTo>
                <a:lnTo>
                  <a:pt x="4313238" y="1709738"/>
                </a:lnTo>
                <a:lnTo>
                  <a:pt x="2638425" y="4595813"/>
                </a:lnTo>
                <a:close/>
              </a:path>
            </a:pathLst>
          </a:custGeom>
          <a:solidFill>
            <a:schemeClr val="bg1">
              <a:lumMod val="75000"/>
            </a:schemeClr>
          </a:solidFill>
        </p:spPr>
        <p:txBody>
          <a:bodyPr wrap="square" lIns="144000" tIns="936000" rIns="144000" anchor="t" anchorCtr="0">
            <a:noAutofit/>
          </a:bodyPr>
          <a:lstStyle>
            <a:lvl1pPr algn="ctr">
              <a:defRPr sz="1400">
                <a:solidFill>
                  <a:schemeClr val="bg1"/>
                </a:solidFill>
              </a:defRPr>
            </a:lvl1pPr>
          </a:lstStyle>
          <a:p>
            <a:r>
              <a:rPr lang="en-AU" sz="1400" dirty="0"/>
              <a:t>Click Icon to Add Image</a:t>
            </a:r>
            <a:endParaRPr lang="en-AU" dirty="0"/>
          </a:p>
        </p:txBody>
      </p:sp>
      <p:pic>
        <p:nvPicPr>
          <p:cNvPr id="14" name="Deakin Logo" descr="Deakin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808" y="5177471"/>
            <a:ext cx="1033397" cy="1031875"/>
          </a:xfrm>
          <a:prstGeom prst="rect">
            <a:avLst/>
          </a:prstGeom>
        </p:spPr>
      </p:pic>
      <p:sp>
        <p:nvSpPr>
          <p:cNvPr id="4" name="Footer/CRICOS">
            <a:extLst>
              <a:ext uri="{FF2B5EF4-FFF2-40B4-BE49-F238E27FC236}">
                <a16:creationId xmlns:a16="http://schemas.microsoft.com/office/drawing/2014/main" id="{B7A94011-2B26-447A-8F86-F07851D30127}"/>
              </a:ext>
            </a:extLst>
          </p:cNvPr>
          <p:cNvSpPr>
            <a:spLocks noGrp="1"/>
          </p:cNvSpPr>
          <p:nvPr>
            <p:ph type="ftr" sz="quarter" idx="19"/>
          </p:nvPr>
        </p:nvSpPr>
        <p:spPr/>
        <p:txBody>
          <a:bodyPr/>
          <a:lstStyle>
            <a:lvl1pPr>
              <a:defRPr>
                <a:solidFill>
                  <a:schemeClr val="bg1"/>
                </a:solidFill>
              </a:defRPr>
            </a:lvl1pPr>
          </a:lstStyle>
          <a:p>
            <a:r>
              <a:rPr lang="en-AU"/>
              <a:t>Deakin University CRICOS Provider Code: 00113B</a:t>
            </a:r>
            <a:endParaRPr lang="en-GB" dirty="0"/>
          </a:p>
        </p:txBody>
      </p:sp>
      <p:pic>
        <p:nvPicPr>
          <p:cNvPr id="11" name="Picture 11" descr="CRADLE logo">
            <a:extLst>
              <a:ext uri="{FF2B5EF4-FFF2-40B4-BE49-F238E27FC236}">
                <a16:creationId xmlns:a16="http://schemas.microsoft.com/office/drawing/2014/main" id="{169B3A94-56EE-44D0-9486-4576349461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2811" y="5171120"/>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4400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937386" y="1018344"/>
            <a:ext cx="3780000" cy="1440000"/>
          </a:xfrm>
        </p:spPr>
        <p:txBody>
          <a:bodyPr anchor="b"/>
          <a:lstStyle>
            <a:lvl1pPr algn="l">
              <a:lnSpc>
                <a:spcPct val="100000"/>
              </a:lnSpc>
              <a:defRPr sz="3600" b="0">
                <a:solidFill>
                  <a:schemeClr val="tx1"/>
                </a:solidFill>
              </a:defRPr>
            </a:lvl1pPr>
          </a:lstStyle>
          <a:p>
            <a:r>
              <a:rPr lang="en-US" dirty="0"/>
              <a:t>Click to add title</a:t>
            </a:r>
            <a:endParaRPr lang="en-GB" dirty="0"/>
          </a:p>
        </p:txBody>
      </p:sp>
      <p:sp>
        <p:nvSpPr>
          <p:cNvPr id="3" name="Subtitle"/>
          <p:cNvSpPr>
            <a:spLocks noGrp="1"/>
          </p:cNvSpPr>
          <p:nvPr userDrawn="1">
            <p:ph type="subTitle" idx="1" hasCustomPrompt="1"/>
          </p:nvPr>
        </p:nvSpPr>
        <p:spPr>
          <a:xfrm>
            <a:off x="937387" y="2668359"/>
            <a:ext cx="3780000" cy="720000"/>
          </a:xfrm>
        </p:spPr>
        <p:txBody>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12" name="Graphic">
            <a:extLst>
              <a:ext uri="{FF2B5EF4-FFF2-40B4-BE49-F238E27FC236}">
                <a16:creationId xmlns:a16="http://schemas.microsoft.com/office/drawing/2014/main" id="{EFB87DF5-BF6E-4FC5-8ADE-59638EE783C0}"/>
              </a:ext>
              <a:ext uri="{C183D7F6-B498-43B3-948B-1728B52AA6E4}">
                <adec:decorative xmlns:adec="http://schemas.microsoft.com/office/drawing/2017/decorative" val="1"/>
              </a:ext>
            </a:extLst>
          </p:cNvPr>
          <p:cNvSpPr>
            <a:spLocks/>
          </p:cNvSpPr>
          <p:nvPr userDrawn="1"/>
        </p:nvSpPr>
        <p:spPr bwMode="auto">
          <a:xfrm>
            <a:off x="7878762" y="0"/>
            <a:ext cx="4313238" cy="4595813"/>
          </a:xfrm>
          <a:custGeom>
            <a:avLst/>
            <a:gdLst>
              <a:gd name="T0" fmla="*/ 2717 w 2717"/>
              <a:gd name="T1" fmla="*/ 1077 h 2895"/>
              <a:gd name="T2" fmla="*/ 2717 w 2717"/>
              <a:gd name="T3" fmla="*/ 0 h 2895"/>
              <a:gd name="T4" fmla="*/ 0 w 2717"/>
              <a:gd name="T5" fmla="*/ 0 h 2895"/>
              <a:gd name="T6" fmla="*/ 1662 w 2717"/>
              <a:gd name="T7" fmla="*/ 2895 h 2895"/>
              <a:gd name="T8" fmla="*/ 2717 w 2717"/>
              <a:gd name="T9" fmla="*/ 1077 h 2895"/>
            </a:gdLst>
            <a:ahLst/>
            <a:cxnLst>
              <a:cxn ang="0">
                <a:pos x="T0" y="T1"/>
              </a:cxn>
              <a:cxn ang="0">
                <a:pos x="T2" y="T3"/>
              </a:cxn>
              <a:cxn ang="0">
                <a:pos x="T4" y="T5"/>
              </a:cxn>
              <a:cxn ang="0">
                <a:pos x="T6" y="T7"/>
              </a:cxn>
              <a:cxn ang="0">
                <a:pos x="T8" y="T9"/>
              </a:cxn>
            </a:cxnLst>
            <a:rect l="0" t="0" r="r" b="b"/>
            <a:pathLst>
              <a:path w="2717" h="2895">
                <a:moveTo>
                  <a:pt x="2717" y="1077"/>
                </a:moveTo>
                <a:lnTo>
                  <a:pt x="2717" y="0"/>
                </a:lnTo>
                <a:lnTo>
                  <a:pt x="0" y="0"/>
                </a:lnTo>
                <a:lnTo>
                  <a:pt x="1662" y="2895"/>
                </a:lnTo>
                <a:lnTo>
                  <a:pt x="2717" y="10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Picture Placeholder" descr="Image Placeholder">
            <a:extLst>
              <a:ext uri="{FF2B5EF4-FFF2-40B4-BE49-F238E27FC236}">
                <a16:creationId xmlns:a16="http://schemas.microsoft.com/office/drawing/2014/main" id="{DBCB57CA-4EDC-4387-B4F2-EDA27367C34E}"/>
              </a:ext>
            </a:extLst>
          </p:cNvPr>
          <p:cNvSpPr>
            <a:spLocks noGrp="1"/>
          </p:cNvSpPr>
          <p:nvPr userDrawn="1">
            <p:ph type="pic" sz="quarter" idx="17" hasCustomPrompt="1"/>
          </p:nvPr>
        </p:nvSpPr>
        <p:spPr>
          <a:xfrm>
            <a:off x="4967287" y="1181099"/>
            <a:ext cx="6550025" cy="5676900"/>
          </a:xfrm>
          <a:custGeom>
            <a:avLst/>
            <a:gdLst>
              <a:gd name="connsiteX0" fmla="*/ 3289300 w 6550025"/>
              <a:gd name="connsiteY0" fmla="*/ 0 h 5676900"/>
              <a:gd name="connsiteX1" fmla="*/ 6550025 w 6550025"/>
              <a:gd name="connsiteY1" fmla="*/ 5676900 h 5676900"/>
              <a:gd name="connsiteX2" fmla="*/ 4006786 w 6550025"/>
              <a:gd name="connsiteY2" fmla="*/ 5676900 h 5676900"/>
              <a:gd name="connsiteX3" fmla="*/ 0 w 6550025"/>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6550025" h="5676900">
                <a:moveTo>
                  <a:pt x="3289300" y="0"/>
                </a:moveTo>
                <a:lnTo>
                  <a:pt x="6550025" y="5676900"/>
                </a:lnTo>
                <a:lnTo>
                  <a:pt x="4006786" y="5676900"/>
                </a:lnTo>
                <a:lnTo>
                  <a:pt x="0" y="5676900"/>
                </a:lnTo>
                <a:close/>
              </a:path>
            </a:pathLst>
          </a:custGeom>
          <a:solidFill>
            <a:schemeClr val="bg1">
              <a:lumMod val="75000"/>
            </a:schemeClr>
          </a:solidFill>
        </p:spPr>
        <p:txBody>
          <a:bodyPr wrap="square" lIns="144000" tIns="144000" bIns="144000" anchor="ctr" anchorCtr="0">
            <a:noAutofit/>
          </a:bodyPr>
          <a:lstStyle>
            <a:lvl1pPr algn="ctr">
              <a:defRPr sz="1400">
                <a:solidFill>
                  <a:schemeClr val="bg1"/>
                </a:solidFill>
              </a:defRPr>
            </a:lvl1pPr>
          </a:lstStyle>
          <a:p>
            <a:r>
              <a:rPr lang="en-AU" sz="1400" dirty="0"/>
              <a:t>Click Icon to Add Image</a:t>
            </a:r>
            <a:endParaRPr lang="en-AU" dirty="0"/>
          </a:p>
        </p:txBody>
      </p:sp>
      <p:grpSp>
        <p:nvGrpSpPr>
          <p:cNvPr id="2" name="Deakin Logo" descr="Deakin Logo">
            <a:extLst>
              <a:ext uri="{FF2B5EF4-FFF2-40B4-BE49-F238E27FC236}">
                <a16:creationId xmlns:a16="http://schemas.microsoft.com/office/drawing/2014/main" id="{108774B0-0EA5-4146-9B6A-0F25CF504C6B}"/>
              </a:ext>
            </a:extLst>
          </p:cNvPr>
          <p:cNvGrpSpPr/>
          <p:nvPr userDrawn="1"/>
        </p:nvGrpSpPr>
        <p:grpSpPr>
          <a:xfrm>
            <a:off x="491808" y="5177471"/>
            <a:ext cx="1033397" cy="1033200"/>
            <a:chOff x="491808" y="5177471"/>
            <a:chExt cx="1033397" cy="1033200"/>
          </a:xfrm>
        </p:grpSpPr>
        <p:pic>
          <p:nvPicPr>
            <p:cNvPr id="14" name="Logo" descr="Deakin University Logo">
              <a:extLst>
                <a:ext uri="{FF2B5EF4-FFF2-40B4-BE49-F238E27FC236}">
                  <a16:creationId xmlns:a16="http://schemas.microsoft.com/office/drawing/2014/main" id="{192B361C-625A-47F4-90FE-56E9D82FB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1808" y="5178134"/>
              <a:ext cx="1033397" cy="1031875"/>
            </a:xfrm>
            <a:prstGeom prst="rect">
              <a:avLst/>
            </a:prstGeom>
          </p:spPr>
        </p:pic>
        <p:sp>
          <p:nvSpPr>
            <p:cNvPr id="5" name="Logo" descr="Deakin University Logo">
              <a:extLst>
                <a:ext uri="{FF2B5EF4-FFF2-40B4-BE49-F238E27FC236}">
                  <a16:creationId xmlns:a16="http://schemas.microsoft.com/office/drawing/2014/main" id="{62EB28F1-DDC6-49D5-83F2-4BEB75D9A7B5}"/>
                </a:ext>
              </a:extLst>
            </p:cNvPr>
            <p:cNvSpPr>
              <a:spLocks noChangeAspect="1"/>
            </p:cNvSpPr>
            <p:nvPr userDrawn="1"/>
          </p:nvSpPr>
          <p:spPr>
            <a:xfrm>
              <a:off x="491906" y="5177471"/>
              <a:ext cx="1033200" cy="1033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Slide Number">
            <a:extLst>
              <a:ext uri="{FF2B5EF4-FFF2-40B4-BE49-F238E27FC236}">
                <a16:creationId xmlns:a16="http://schemas.microsoft.com/office/drawing/2014/main" id="{0C784A1E-8343-42C5-B0FD-AF21FA3C8012}"/>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E72A3CFB-4CB8-4D6C-97CA-95E6B1DA015D}"/>
              </a:ext>
            </a:extLst>
          </p:cNvPr>
          <p:cNvSpPr>
            <a:spLocks noGrp="1"/>
          </p:cNvSpPr>
          <p:nvPr>
            <p:ph type="dt" sz="half" idx="18"/>
          </p:nvPr>
        </p:nvSpPr>
        <p:spPr/>
        <p:txBody>
          <a:bodyPr/>
          <a:lstStyle/>
          <a:p>
            <a:endParaRPr lang="en-GB" dirty="0"/>
          </a:p>
        </p:txBody>
      </p:sp>
      <p:sp>
        <p:nvSpPr>
          <p:cNvPr id="8" name="Footer/CRICOS">
            <a:extLst>
              <a:ext uri="{FF2B5EF4-FFF2-40B4-BE49-F238E27FC236}">
                <a16:creationId xmlns:a16="http://schemas.microsoft.com/office/drawing/2014/main" id="{98BA5DCB-4172-4A7E-BD03-B5B5DE4137DD}"/>
              </a:ext>
            </a:extLst>
          </p:cNvPr>
          <p:cNvSpPr>
            <a:spLocks noGrp="1"/>
          </p:cNvSpPr>
          <p:nvPr>
            <p:ph type="ftr" sz="quarter" idx="19"/>
          </p:nvPr>
        </p:nvSpPr>
        <p:spPr/>
        <p:txBody>
          <a:bodyPr/>
          <a:lstStyle/>
          <a:p>
            <a:r>
              <a:rPr lang="en-AU"/>
              <a:t>Deakin University CRICOS Provider Code: 00113B</a:t>
            </a:r>
            <a:endParaRPr lang="en-GB" dirty="0"/>
          </a:p>
        </p:txBody>
      </p:sp>
      <p:pic>
        <p:nvPicPr>
          <p:cNvPr id="15" name="Picture 11" descr="CRADLE logo">
            <a:extLst>
              <a:ext uri="{FF2B5EF4-FFF2-40B4-BE49-F238E27FC236}">
                <a16:creationId xmlns:a16="http://schemas.microsoft.com/office/drawing/2014/main" id="{023F1DEA-F79B-4FE3-BDE9-CE6F7D731D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2811" y="5177471"/>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9907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reak A">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1539675" y="1388347"/>
            <a:ext cx="4284000" cy="1440000"/>
          </a:xfrm>
        </p:spPr>
        <p:txBody>
          <a:bodyPr anchor="t"/>
          <a:lstStyle>
            <a:lvl1pPr algn="l">
              <a:lnSpc>
                <a:spcPct val="100000"/>
              </a:lnSpc>
              <a:defRPr sz="2800" b="0">
                <a:solidFill>
                  <a:schemeClr val="bg1"/>
                </a:solidFill>
              </a:defRPr>
            </a:lvl1pPr>
          </a:lstStyle>
          <a:p>
            <a:r>
              <a:rPr lang="en-US" dirty="0"/>
              <a:t>Section break heading</a:t>
            </a:r>
            <a:endParaRPr lang="en-GB" dirty="0"/>
          </a:p>
        </p:txBody>
      </p:sp>
      <p:pic>
        <p:nvPicPr>
          <p:cNvPr id="6" name="Graphic">
            <a:extLst>
              <a:ext uri="{FF2B5EF4-FFF2-40B4-BE49-F238E27FC236}">
                <a16:creationId xmlns:a16="http://schemas.microsoft.com/office/drawing/2014/main" id="{0D830547-121B-4927-BA40-33443559D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071" y="748014"/>
            <a:ext cx="6524625" cy="4343400"/>
          </a:xfrm>
          <a:prstGeom prst="rect">
            <a:avLst/>
          </a:prstGeom>
        </p:spPr>
      </p:pic>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96277" y="3726415"/>
            <a:ext cx="1177419" cy="1175685"/>
          </a:xfrm>
          <a:prstGeom prst="rect">
            <a:avLst/>
          </a:prstGeom>
        </p:spPr>
      </p:pic>
      <p:sp>
        <p:nvSpPr>
          <p:cNvPr id="7" name="Footer/CRICOS">
            <a:extLst>
              <a:ext uri="{FF2B5EF4-FFF2-40B4-BE49-F238E27FC236}">
                <a16:creationId xmlns:a16="http://schemas.microsoft.com/office/drawing/2014/main" id="{BDF2D210-E1F9-4FD6-9A0A-9C12F64DBB93}"/>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CRICOS Provider Code: 00113B</a:t>
            </a:r>
            <a:endParaRPr lang="en-GB" dirty="0"/>
          </a:p>
        </p:txBody>
      </p:sp>
    </p:spTree>
    <p:extLst>
      <p:ext uri="{BB962C8B-B14F-4D97-AF65-F5344CB8AC3E}">
        <p14:creationId xmlns:p14="http://schemas.microsoft.com/office/powerpoint/2010/main" val="1578978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reak B">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a:extLst>
              <a:ext uri="{FF2B5EF4-FFF2-40B4-BE49-F238E27FC236}">
                <a16:creationId xmlns:a16="http://schemas.microsoft.com/office/drawing/2014/main" id="{537A22D8-A6D3-40C1-BC13-C19EA24C338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45916" y="0"/>
            <a:ext cx="7685813" cy="6858000"/>
          </a:xfrm>
          <a:prstGeom prst="rect">
            <a:avLst/>
          </a:prstGeom>
        </p:spPr>
      </p:pic>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795093" y="1244654"/>
            <a:ext cx="4284000" cy="1440000"/>
          </a:xfrm>
        </p:spPr>
        <p:txBody>
          <a:bodyPr anchor="t"/>
          <a:lstStyle>
            <a:lvl1pPr algn="l">
              <a:lnSpc>
                <a:spcPct val="100000"/>
              </a:lnSpc>
              <a:defRPr sz="2800" b="0">
                <a:solidFill>
                  <a:schemeClr val="bg1"/>
                </a:solidFill>
              </a:defRPr>
            </a:lvl1pPr>
          </a:lstStyle>
          <a:p>
            <a:r>
              <a:rPr lang="en-US" dirty="0"/>
              <a:t>Section break heading</a:t>
            </a:r>
            <a:endParaRPr lang="en-GB" dirty="0"/>
          </a:p>
        </p:txBody>
      </p:sp>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8665" y="5268541"/>
            <a:ext cx="1177419" cy="1175685"/>
          </a:xfrm>
          <a:prstGeom prst="rect">
            <a:avLst/>
          </a:prstGeom>
        </p:spPr>
      </p:pic>
      <p:sp>
        <p:nvSpPr>
          <p:cNvPr id="7" name="Footer/CRICOS">
            <a:extLst>
              <a:ext uri="{FF2B5EF4-FFF2-40B4-BE49-F238E27FC236}">
                <a16:creationId xmlns:a16="http://schemas.microsoft.com/office/drawing/2014/main" id="{65813DF2-1313-4E0F-A2E8-9C2A244FEBA2}"/>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CRICOS Provider Code: 00113B</a:t>
            </a:r>
            <a:endParaRPr lang="en-GB" dirty="0"/>
          </a:p>
        </p:txBody>
      </p:sp>
    </p:spTree>
    <p:extLst>
      <p:ext uri="{BB962C8B-B14F-4D97-AF65-F5344CB8AC3E}">
        <p14:creationId xmlns:p14="http://schemas.microsoft.com/office/powerpoint/2010/main" val="218400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reak C">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301BC1A6-FA88-4814-A368-FA1F0C3E5EF9}"/>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a:extLst>
              <a:ext uri="{FF2B5EF4-FFF2-40B4-BE49-F238E27FC236}">
                <a16:creationId xmlns:a16="http://schemas.microsoft.com/office/drawing/2014/main" id="{36DE023C-ED6F-4E07-951B-0F94A20FABDD}"/>
              </a:ext>
            </a:extLst>
          </p:cNvPr>
          <p:cNvSpPr>
            <a:spLocks noGrp="1"/>
          </p:cNvSpPr>
          <p:nvPr userDrawn="1">
            <p:ph type="ctrTitle" hasCustomPrompt="1"/>
          </p:nvPr>
        </p:nvSpPr>
        <p:spPr>
          <a:xfrm>
            <a:off x="912660" y="1244654"/>
            <a:ext cx="4284000" cy="1944000"/>
          </a:xfrm>
        </p:spPr>
        <p:txBody>
          <a:bodyPr anchor="t"/>
          <a:lstStyle>
            <a:lvl1pPr algn="l">
              <a:lnSpc>
                <a:spcPct val="100000"/>
              </a:lnSpc>
              <a:defRPr sz="3600" b="0">
                <a:solidFill>
                  <a:schemeClr val="bg1"/>
                </a:solidFill>
              </a:defRPr>
            </a:lvl1pPr>
          </a:lstStyle>
          <a:p>
            <a:r>
              <a:rPr lang="en-US" dirty="0"/>
              <a:t>Section break heading</a:t>
            </a:r>
            <a:endParaRPr lang="en-GB" dirty="0"/>
          </a:p>
        </p:txBody>
      </p:sp>
      <p:grpSp>
        <p:nvGrpSpPr>
          <p:cNvPr id="6" name="Graphic">
            <a:extLst>
              <a:ext uri="{FF2B5EF4-FFF2-40B4-BE49-F238E27FC236}">
                <a16:creationId xmlns:a16="http://schemas.microsoft.com/office/drawing/2014/main" id="{C8F76553-1AF4-4347-8488-C1B561E66EF2}"/>
              </a:ext>
              <a:ext uri="{C183D7F6-B498-43B3-948B-1728B52AA6E4}">
                <adec:decorative xmlns:adec="http://schemas.microsoft.com/office/drawing/2017/decorative" val="1"/>
              </a:ext>
            </a:extLst>
          </p:cNvPr>
          <p:cNvGrpSpPr>
            <a:grpSpLocks noChangeAspect="1"/>
          </p:cNvGrpSpPr>
          <p:nvPr userDrawn="1"/>
        </p:nvGrpSpPr>
        <p:grpSpPr bwMode="auto">
          <a:xfrm>
            <a:off x="1363662" y="-3175"/>
            <a:ext cx="10828338" cy="6861175"/>
            <a:chOff x="431" y="-1"/>
            <a:chExt cx="6821" cy="4322"/>
          </a:xfrm>
        </p:grpSpPr>
        <p:sp>
          <p:nvSpPr>
            <p:cNvPr id="8" name="Shape">
              <a:extLst>
                <a:ext uri="{FF2B5EF4-FFF2-40B4-BE49-F238E27FC236}">
                  <a16:creationId xmlns:a16="http://schemas.microsoft.com/office/drawing/2014/main" id="{D43CDD48-B735-4C35-963D-0D51CBDE74F4}"/>
                </a:ext>
              </a:extLst>
            </p:cNvPr>
            <p:cNvSpPr>
              <a:spLocks/>
            </p:cNvSpPr>
            <p:nvPr userDrawn="1"/>
          </p:nvSpPr>
          <p:spPr bwMode="auto">
            <a:xfrm>
              <a:off x="431" y="-1"/>
              <a:ext cx="5142" cy="4322"/>
            </a:xfrm>
            <a:custGeom>
              <a:avLst/>
              <a:gdLst>
                <a:gd name="T0" fmla="*/ 5142 w 5142"/>
                <a:gd name="T1" fmla="*/ 1411 h 4322"/>
                <a:gd name="T2" fmla="*/ 2707 w 5142"/>
                <a:gd name="T3" fmla="*/ 0 h 4322"/>
                <a:gd name="T4" fmla="*/ 2635 w 5142"/>
                <a:gd name="T5" fmla="*/ 0 h 4322"/>
                <a:gd name="T6" fmla="*/ 5070 w 5142"/>
                <a:gd name="T7" fmla="*/ 1411 h 4322"/>
                <a:gd name="T8" fmla="*/ 0 w 5142"/>
                <a:gd name="T9" fmla="*/ 4322 h 4322"/>
                <a:gd name="T10" fmla="*/ 73 w 5142"/>
                <a:gd name="T11" fmla="*/ 4322 h 4322"/>
                <a:gd name="T12" fmla="*/ 5115 w 5142"/>
                <a:gd name="T13" fmla="*/ 1426 h 4322"/>
                <a:gd name="T14" fmla="*/ 5142 w 5142"/>
                <a:gd name="T15" fmla="*/ 1411 h 43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2" h="4322">
                  <a:moveTo>
                    <a:pt x="5142" y="1411"/>
                  </a:moveTo>
                  <a:lnTo>
                    <a:pt x="2707" y="0"/>
                  </a:lnTo>
                  <a:lnTo>
                    <a:pt x="2635" y="0"/>
                  </a:lnTo>
                  <a:lnTo>
                    <a:pt x="5070" y="1411"/>
                  </a:lnTo>
                  <a:lnTo>
                    <a:pt x="0" y="4322"/>
                  </a:lnTo>
                  <a:lnTo>
                    <a:pt x="73" y="4322"/>
                  </a:lnTo>
                  <a:lnTo>
                    <a:pt x="5115" y="1426"/>
                  </a:lnTo>
                  <a:lnTo>
                    <a:pt x="5142" y="14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Shape">
              <a:extLst>
                <a:ext uri="{FF2B5EF4-FFF2-40B4-BE49-F238E27FC236}">
                  <a16:creationId xmlns:a16="http://schemas.microsoft.com/office/drawing/2014/main" id="{4D92C4ED-F902-469C-8F68-6CF9C5D9F1B0}"/>
                </a:ext>
              </a:extLst>
            </p:cNvPr>
            <p:cNvSpPr>
              <a:spLocks/>
            </p:cNvSpPr>
            <p:nvPr userDrawn="1"/>
          </p:nvSpPr>
          <p:spPr bwMode="auto">
            <a:xfrm>
              <a:off x="4147" y="-1"/>
              <a:ext cx="3105" cy="2106"/>
            </a:xfrm>
            <a:custGeom>
              <a:avLst/>
              <a:gdLst>
                <a:gd name="T0" fmla="*/ 72 w 3105"/>
                <a:gd name="T1" fmla="*/ 306 h 2106"/>
                <a:gd name="T2" fmla="*/ 603 w 3105"/>
                <a:gd name="T3" fmla="*/ 0 h 2106"/>
                <a:gd name="T4" fmla="*/ 531 w 3105"/>
                <a:gd name="T5" fmla="*/ 0 h 2106"/>
                <a:gd name="T6" fmla="*/ 27 w 3105"/>
                <a:gd name="T7" fmla="*/ 291 h 2106"/>
                <a:gd name="T8" fmla="*/ 0 w 3105"/>
                <a:gd name="T9" fmla="*/ 306 h 2106"/>
                <a:gd name="T10" fmla="*/ 3105 w 3105"/>
                <a:gd name="T11" fmla="*/ 2106 h 2106"/>
                <a:gd name="T12" fmla="*/ 3105 w 3105"/>
                <a:gd name="T13" fmla="*/ 2064 h 2106"/>
                <a:gd name="T14" fmla="*/ 72 w 3105"/>
                <a:gd name="T15" fmla="*/ 306 h 2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5" h="2106">
                  <a:moveTo>
                    <a:pt x="72" y="306"/>
                  </a:moveTo>
                  <a:lnTo>
                    <a:pt x="603" y="0"/>
                  </a:lnTo>
                  <a:lnTo>
                    <a:pt x="531" y="0"/>
                  </a:lnTo>
                  <a:lnTo>
                    <a:pt x="27" y="291"/>
                  </a:lnTo>
                  <a:lnTo>
                    <a:pt x="0" y="306"/>
                  </a:lnTo>
                  <a:lnTo>
                    <a:pt x="3105" y="2106"/>
                  </a:lnTo>
                  <a:lnTo>
                    <a:pt x="3105" y="2064"/>
                  </a:lnTo>
                  <a:lnTo>
                    <a:pt x="72" y="3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pic>
        <p:nvPicPr>
          <p:cNvPr id="15" name="Deakin Logo" descr="Deakin Logo">
            <a:extLst>
              <a:ext uri="{FF2B5EF4-FFF2-40B4-BE49-F238E27FC236}">
                <a16:creationId xmlns:a16="http://schemas.microsoft.com/office/drawing/2014/main" id="{EC744370-2816-4855-864E-D52E472642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665" y="5268541"/>
            <a:ext cx="1177419" cy="1175685"/>
          </a:xfrm>
          <a:prstGeom prst="rect">
            <a:avLst/>
          </a:prstGeom>
        </p:spPr>
      </p:pic>
      <p:sp>
        <p:nvSpPr>
          <p:cNvPr id="16" name="Footer/CRICOS">
            <a:extLst>
              <a:ext uri="{FF2B5EF4-FFF2-40B4-BE49-F238E27FC236}">
                <a16:creationId xmlns:a16="http://schemas.microsoft.com/office/drawing/2014/main" id="{76F6FAF9-3DEF-4AC0-A3DD-B9DB37BA5BA9}"/>
              </a:ext>
            </a:extLst>
          </p:cNvPr>
          <p:cNvSpPr>
            <a:spLocks noGrp="1"/>
          </p:cNvSpPr>
          <p:nvPr>
            <p:ph type="ftr" sz="quarter" idx="11"/>
          </p:nvPr>
        </p:nvSpPr>
        <p:spPr>
          <a:xfrm>
            <a:off x="5302171" y="6579113"/>
            <a:ext cx="6624000" cy="144000"/>
          </a:xfrm>
          <a:prstGeom prst="rect">
            <a:avLst/>
          </a:prstGeom>
        </p:spPr>
        <p:txBody>
          <a:bodyPr lIns="90000" tIns="36000" rIns="0" bIns="36000"/>
          <a:lstStyle>
            <a:lvl1pPr>
              <a:defRPr sz="500">
                <a:solidFill>
                  <a:schemeClr val="bg1"/>
                </a:solidFill>
              </a:defRPr>
            </a:lvl1pPr>
          </a:lstStyle>
          <a:p>
            <a:pPr algn="r"/>
            <a:r>
              <a:rPr lang="en-AU" dirty="0"/>
              <a:t>Deakin University </a:t>
            </a:r>
            <a:r>
              <a:rPr lang="en-AU" dirty="0" err="1"/>
              <a:t>CRICOS</a:t>
            </a:r>
            <a:r>
              <a:rPr lang="en-AU" dirty="0"/>
              <a:t> Provider Code: </a:t>
            </a:r>
            <a:r>
              <a:rPr lang="en-AU" dirty="0" err="1"/>
              <a:t>00113B</a:t>
            </a:r>
            <a:endParaRPr lang="en-GB" dirty="0"/>
          </a:p>
        </p:txBody>
      </p:sp>
    </p:spTree>
    <p:extLst>
      <p:ext uri="{BB962C8B-B14F-4D97-AF65-F5344CB8AC3E}">
        <p14:creationId xmlns:p14="http://schemas.microsoft.com/office/powerpoint/2010/main" val="283406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A - With Heading over two line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0" name="Slide Number">
            <a:extLst>
              <a:ext uri="{FF2B5EF4-FFF2-40B4-BE49-F238E27FC236}">
                <a16:creationId xmlns:a16="http://schemas.microsoft.com/office/drawing/2014/main" id="{A669E11A-5375-4CDA-AE5F-73599D65D32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343AF9C5-02E3-478B-8FF1-765887282F3E}"/>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C21CF60B-CC84-48CA-8A79-12A6E322A119}"/>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80266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B - One line heading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85350"/>
            <a:ext cx="9900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0" name="Slide Number">
            <a:extLst>
              <a:ext uri="{FF2B5EF4-FFF2-40B4-BE49-F238E27FC236}">
                <a16:creationId xmlns:a16="http://schemas.microsoft.com/office/drawing/2014/main" id="{FE431B96-D9B2-471C-94EA-209D0EFBF481}"/>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32F89E9A-A860-4407-B867-4F34B84472C5}"/>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5DF69438-3CFF-464B-B170-B87FF1D01FFC}"/>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136396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pic>
        <p:nvPicPr>
          <p:cNvPr id="7" name="Display shape">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840" y="495300"/>
            <a:ext cx="183592" cy="208401"/>
          </a:xfrm>
          <a:prstGeom prst="rect">
            <a:avLst/>
          </a:prstGeom>
        </p:spPr>
      </p:pic>
      <p:sp>
        <p:nvSpPr>
          <p:cNvPr id="2" name="Title"/>
          <p:cNvSpPr>
            <a:spLocks noGrp="1"/>
          </p:cNvSpPr>
          <p:nvPr>
            <p:ph type="title" hasCustomPrompt="1"/>
          </p:nvPr>
        </p:nvSpPr>
        <p:spPr>
          <a:xfrm>
            <a:off x="801765" y="385350"/>
            <a:ext cx="9900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18" name="Subheading" descr="Text Box">
            <a:extLst>
              <a:ext uri="{FF2B5EF4-FFF2-40B4-BE49-F238E27FC236}">
                <a16:creationId xmlns:a16="http://schemas.microsoft.com/office/drawing/2014/main" id="{34CDAE80-AB5A-4029-BEC3-52CCB483A030}"/>
              </a:ext>
            </a:extLst>
          </p:cNvPr>
          <p:cNvSpPr>
            <a:spLocks noGrp="1"/>
          </p:cNvSpPr>
          <p:nvPr>
            <p:ph type="body" sz="quarter" idx="15" hasCustomPrompt="1"/>
          </p:nvPr>
        </p:nvSpPr>
        <p:spPr>
          <a:xfrm>
            <a:off x="0" y="830490"/>
            <a:ext cx="9913620" cy="490960"/>
          </a:xfrm>
          <a:custGeom>
            <a:avLst/>
            <a:gdLst>
              <a:gd name="connsiteX0" fmla="*/ 0 w 9913620"/>
              <a:gd name="connsiteY0" fmla="*/ 0 h 490960"/>
              <a:gd name="connsiteX1" fmla="*/ 4271 w 9913620"/>
              <a:gd name="connsiteY1" fmla="*/ 0 h 490960"/>
              <a:gd name="connsiteX2" fmla="*/ 9671413 w 9913620"/>
              <a:gd name="connsiteY2" fmla="*/ 0 h 490960"/>
              <a:gd name="connsiteX3" fmla="*/ 9913620 w 9913620"/>
              <a:gd name="connsiteY3" fmla="*/ 245480 h 490960"/>
              <a:gd name="connsiteX4" fmla="*/ 9671413 w 9913620"/>
              <a:gd name="connsiteY4" fmla="*/ 490960 h 490960"/>
              <a:gd name="connsiteX5" fmla="*/ 393261 w 9913620"/>
              <a:gd name="connsiteY5" fmla="*/ 490960 h 490960"/>
              <a:gd name="connsiteX6" fmla="*/ 0 w 9913620"/>
              <a:gd name="connsiteY6" fmla="*/ 490960 h 49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3620" h="490960">
                <a:moveTo>
                  <a:pt x="0" y="0"/>
                </a:moveTo>
                <a:lnTo>
                  <a:pt x="4271" y="0"/>
                </a:lnTo>
                <a:cubicBezTo>
                  <a:pt x="901222" y="0"/>
                  <a:pt x="3293093" y="0"/>
                  <a:pt x="9671413" y="0"/>
                </a:cubicBezTo>
                <a:cubicBezTo>
                  <a:pt x="9806490" y="0"/>
                  <a:pt x="9913620" y="110938"/>
                  <a:pt x="9913620" y="245480"/>
                </a:cubicBezTo>
                <a:cubicBezTo>
                  <a:pt x="9913620" y="380022"/>
                  <a:pt x="9806490" y="490960"/>
                  <a:pt x="9671413" y="490960"/>
                </a:cubicBezTo>
                <a:cubicBezTo>
                  <a:pt x="9671413" y="490960"/>
                  <a:pt x="9671413" y="490960"/>
                  <a:pt x="393261" y="490960"/>
                </a:cubicBezTo>
                <a:lnTo>
                  <a:pt x="0" y="490960"/>
                </a:lnTo>
                <a:close/>
              </a:path>
            </a:pathLst>
          </a:custGeom>
          <a:solidFill>
            <a:schemeClr val="accent6"/>
          </a:solidFill>
        </p:spPr>
        <p:txBody>
          <a:bodyPr wrap="square" lIns="864000" tIns="72000" rIns="3600000" anchor="ctr" anchorCtr="0">
            <a:noAutofit/>
          </a:bodyPr>
          <a:lstStyle>
            <a:lvl1pPr>
              <a:lnSpc>
                <a:spcPct val="100000"/>
              </a:lnSpc>
              <a:spcBef>
                <a:spcPts val="600"/>
              </a:spcBef>
              <a:spcAft>
                <a:spcPts val="0"/>
              </a:spcAft>
              <a:buFont typeface="Arial" panose="020B0604020202020204" pitchFamily="34" charset="0"/>
              <a:buNone/>
              <a:defRPr sz="1150"/>
            </a:lvl1pPr>
            <a:lvl2pPr>
              <a:buFont typeface="Arial" panose="020B0604020202020204" pitchFamily="34" charset="0"/>
              <a:buNone/>
              <a:defRPr sz="1300"/>
            </a:lvl2pPr>
            <a:lvl3pPr>
              <a:buNone/>
              <a:defRPr sz="1600"/>
            </a:lvl3pPr>
            <a:lvl4pPr marL="0" indent="0">
              <a:buNone/>
              <a:defRPr sz="1300"/>
            </a:lvl4pPr>
            <a:lvl5pPr marL="0">
              <a:buFont typeface="Arial" panose="020B0604020202020204" pitchFamily="34" charset="0"/>
              <a:buNone/>
              <a:defRPr sz="1300"/>
            </a:lvl5pPr>
            <a:lvl6pPr>
              <a:buFont typeface="Arial" panose="020B0604020202020204" pitchFamily="34" charset="0"/>
              <a:buNone/>
              <a:defRPr sz="1300"/>
            </a:lvl6pPr>
            <a:lvl7pPr>
              <a:buFont typeface="Arial" panose="020B0604020202020204" pitchFamily="34" charset="0"/>
              <a:buNone/>
              <a:defRPr sz="1300"/>
            </a:lvl7pPr>
            <a:lvl8pPr>
              <a:buFont typeface="Arial" panose="020B0604020202020204" pitchFamily="34" charset="0"/>
              <a:buNone/>
              <a:defRPr sz="1300"/>
            </a:lvl8pPr>
            <a:lvl9pPr>
              <a:buFont typeface="Arial" panose="020B0604020202020204" pitchFamily="34" charset="0"/>
              <a:buNone/>
              <a:defRPr sz="1300"/>
            </a:lvl9pPr>
          </a:lstStyle>
          <a:p>
            <a:pPr lvl="0"/>
            <a:r>
              <a:rPr lang="en-US" dirty="0"/>
              <a:t>Click to add subheading</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a:extLst>
              <a:ext uri="{FF2B5EF4-FFF2-40B4-BE49-F238E27FC236}">
                <a16:creationId xmlns:a16="http://schemas.microsoft.com/office/drawing/2014/main" id="{2D90F210-6C5D-4952-AC8F-B85FD4D76A21}"/>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58423D09-AE22-47A4-B7C5-0786760BF49D}"/>
              </a:ext>
            </a:extLst>
          </p:cNvPr>
          <p:cNvSpPr>
            <a:spLocks noGrp="1"/>
          </p:cNvSpPr>
          <p:nvPr>
            <p:ph type="dt" sz="half" idx="16"/>
          </p:nvPr>
        </p:nvSpPr>
        <p:spPr/>
        <p:txBody>
          <a:bodyPr/>
          <a:lstStyle/>
          <a:p>
            <a:endParaRPr lang="en-GB" dirty="0"/>
          </a:p>
        </p:txBody>
      </p:sp>
      <p:sp>
        <p:nvSpPr>
          <p:cNvPr id="4" name="Footer/CRICOS">
            <a:extLst>
              <a:ext uri="{FF2B5EF4-FFF2-40B4-BE49-F238E27FC236}">
                <a16:creationId xmlns:a16="http://schemas.microsoft.com/office/drawing/2014/main" id="{2263AB1F-7162-4AFC-BCDC-8563F9A1727E}"/>
              </a:ext>
            </a:extLst>
          </p:cNvPr>
          <p:cNvSpPr>
            <a:spLocks noGrp="1"/>
          </p:cNvSpPr>
          <p:nvPr>
            <p:ph type="ftr" sz="quarter" idx="17"/>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8300723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 name="Header Graphic">
            <a:extLst>
              <a:ext uri="{FF2B5EF4-FFF2-40B4-BE49-F238E27FC236}">
                <a16:creationId xmlns:a16="http://schemas.microsoft.com/office/drawing/2014/main" id="{F38BAA88-51D2-427C-8DC5-F9FC824D7EE5}"/>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2" name="Shapes">
              <a:extLst>
                <a:ext uri="{FF2B5EF4-FFF2-40B4-BE49-F238E27FC236}">
                  <a16:creationId xmlns:a16="http://schemas.microsoft.com/office/drawing/2014/main" id="{EC5AF4F5-AFC0-4BA3-8C06-A508B375D774}"/>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Shapes">
              <a:extLst>
                <a:ext uri="{FF2B5EF4-FFF2-40B4-BE49-F238E27FC236}">
                  <a16:creationId xmlns:a16="http://schemas.microsoft.com/office/drawing/2014/main" id="{9816E3B1-561B-4AAB-B59B-544C0567B74C}"/>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1D09E9B0-CEBB-4940-A212-9C872E25378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17DCDEEA-5F1E-41D3-B080-F623F4486723}"/>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6C3A8F0D-C068-4EC5-90E8-2F4BD9975D37}"/>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695079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72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ull-out quote text" descr="Pull-Out Quote Shape">
            <a:extLst>
              <a:ext uri="{FF2B5EF4-FFF2-40B4-BE49-F238E27FC236}">
                <a16:creationId xmlns:a16="http://schemas.microsoft.com/office/drawing/2014/main" id="{A40155D9-57D6-423E-967D-589CAB195AEE}"/>
              </a:ext>
            </a:extLst>
          </p:cNvPr>
          <p:cNvSpPr>
            <a:spLocks noGrp="1"/>
          </p:cNvSpPr>
          <p:nvPr>
            <p:ph type="body" sz="quarter" idx="15" hasCustomPrompt="1"/>
          </p:nvPr>
        </p:nvSpPr>
        <p:spPr>
          <a:xfrm>
            <a:off x="8188452" y="3194495"/>
            <a:ext cx="4003548" cy="3663506"/>
          </a:xfrm>
          <a:custGeom>
            <a:avLst/>
            <a:gdLst>
              <a:gd name="connsiteX0" fmla="*/ 4003548 w 4003548"/>
              <a:gd name="connsiteY0" fmla="*/ 0 h 3663506"/>
              <a:gd name="connsiteX1" fmla="*/ 4003548 w 4003548"/>
              <a:gd name="connsiteY1" fmla="*/ 3663506 h 3663506"/>
              <a:gd name="connsiteX2" fmla="*/ 2355056 w 4003548"/>
              <a:gd name="connsiteY2" fmla="*/ 3663506 h 3663506"/>
              <a:gd name="connsiteX3" fmla="*/ 0 w 4003548"/>
              <a:gd name="connsiteY3" fmla="*/ 2298764 h 3663506"/>
            </a:gdLst>
            <a:ahLst/>
            <a:cxnLst>
              <a:cxn ang="0">
                <a:pos x="connsiteX0" y="connsiteY0"/>
              </a:cxn>
              <a:cxn ang="0">
                <a:pos x="connsiteX1" y="connsiteY1"/>
              </a:cxn>
              <a:cxn ang="0">
                <a:pos x="connsiteX2" y="connsiteY2"/>
              </a:cxn>
              <a:cxn ang="0">
                <a:pos x="connsiteX3" y="connsiteY3"/>
              </a:cxn>
            </a:cxnLst>
            <a:rect l="l" t="t" r="r" b="b"/>
            <a:pathLst>
              <a:path w="4003548" h="3663506">
                <a:moveTo>
                  <a:pt x="4003548" y="0"/>
                </a:moveTo>
                <a:lnTo>
                  <a:pt x="4003548" y="3663506"/>
                </a:lnTo>
                <a:lnTo>
                  <a:pt x="2355056" y="3663506"/>
                </a:lnTo>
                <a:lnTo>
                  <a:pt x="0" y="2298764"/>
                </a:lnTo>
                <a:close/>
              </a:path>
            </a:pathLst>
          </a:custGeom>
          <a:solidFill>
            <a:schemeClr val="accent5"/>
          </a:solidFill>
        </p:spPr>
        <p:txBody>
          <a:bodyPr wrap="square" lIns="1512000" tIns="1944000" rIns="648000" anchor="t" anchorCtr="0">
            <a:noAutofit/>
          </a:bodyPr>
          <a:lstStyle>
            <a:lvl1pPr>
              <a:lnSpc>
                <a:spcPct val="100000"/>
              </a:lnSpc>
              <a:spcBef>
                <a:spcPts val="600"/>
              </a:spcBef>
              <a:spcAft>
                <a:spcPts val="0"/>
              </a:spcAft>
              <a:buFont typeface="Arial" panose="020B0604020202020204" pitchFamily="34" charset="0"/>
              <a:buNone/>
              <a:defRPr sz="1650">
                <a:solidFill>
                  <a:schemeClr val="bg1"/>
                </a:solidFill>
              </a:defRPr>
            </a:lvl1pPr>
            <a:lvl2pPr>
              <a:buFont typeface="Arial" panose="020B0604020202020204" pitchFamily="34" charset="0"/>
              <a:buNone/>
              <a:defRPr sz="1650">
                <a:solidFill>
                  <a:schemeClr val="bg1"/>
                </a:solidFill>
              </a:defRPr>
            </a:lvl2pPr>
            <a:lvl3pPr>
              <a:buNone/>
              <a:defRPr sz="1650">
                <a:solidFill>
                  <a:schemeClr val="bg1"/>
                </a:solidFill>
              </a:defRPr>
            </a:lvl3pPr>
            <a:lvl4pPr marL="0" indent="0">
              <a:buNone/>
              <a:defRPr sz="1650">
                <a:solidFill>
                  <a:schemeClr val="bg1"/>
                </a:solidFill>
              </a:defRPr>
            </a:lvl4pPr>
            <a:lvl5pPr marL="0">
              <a:buFont typeface="Arial" panose="020B0604020202020204" pitchFamily="34" charset="0"/>
              <a:buNone/>
              <a:defRPr sz="1650">
                <a:solidFill>
                  <a:schemeClr val="bg1"/>
                </a:solidFill>
              </a:defRPr>
            </a:lvl5pPr>
            <a:lvl6pPr>
              <a:buFont typeface="Arial" panose="020B0604020202020204" pitchFamily="34" charset="0"/>
              <a:buNone/>
              <a:defRPr sz="1650">
                <a:solidFill>
                  <a:schemeClr val="bg1"/>
                </a:solidFill>
              </a:defRPr>
            </a:lvl6pPr>
            <a:lvl7pPr>
              <a:buFont typeface="Arial" panose="020B0604020202020204" pitchFamily="34" charset="0"/>
              <a:buNone/>
              <a:defRPr sz="1650">
                <a:solidFill>
                  <a:schemeClr val="bg1"/>
                </a:solidFill>
              </a:defRPr>
            </a:lvl7pPr>
            <a:lvl8pPr>
              <a:buFont typeface="Arial" panose="020B0604020202020204" pitchFamily="34" charset="0"/>
              <a:buNone/>
              <a:defRPr sz="1650">
                <a:solidFill>
                  <a:schemeClr val="bg1"/>
                </a:solidFill>
              </a:defRPr>
            </a:lvl8pPr>
            <a:lvl9pPr>
              <a:buFont typeface="Arial" panose="020B0604020202020204" pitchFamily="34" charset="0"/>
              <a:buNone/>
              <a:defRPr sz="1650">
                <a:solidFill>
                  <a:schemeClr val="bg1"/>
                </a:solidFill>
              </a:defRPr>
            </a:lvl9pPr>
          </a:lstStyle>
          <a:p>
            <a:pPr lvl="0"/>
            <a:r>
              <a:rPr lang="en-US" dirty="0"/>
              <a:t>Pull quote here can go over up to three lines of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grpSp>
        <p:nvGrpSpPr>
          <p:cNvPr id="11" name="Header Graphic">
            <a:extLst>
              <a:ext uri="{FF2B5EF4-FFF2-40B4-BE49-F238E27FC236}">
                <a16:creationId xmlns:a16="http://schemas.microsoft.com/office/drawing/2014/main" id="{8F3B1DAF-D767-4A5D-8FBC-8ED18AC5E0B2}"/>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s">
              <a:extLst>
                <a:ext uri="{FF2B5EF4-FFF2-40B4-BE49-F238E27FC236}">
                  <a16:creationId xmlns:a16="http://schemas.microsoft.com/office/drawing/2014/main" id="{6B13E6C3-6E3F-4ED3-82EE-A6E99E412C1B}"/>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s">
              <a:extLst>
                <a:ext uri="{FF2B5EF4-FFF2-40B4-BE49-F238E27FC236}">
                  <a16:creationId xmlns:a16="http://schemas.microsoft.com/office/drawing/2014/main" id="{070CE4B3-322B-4955-B3E2-A22E04FD81D7}"/>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Slide Number">
            <a:extLst>
              <a:ext uri="{FF2B5EF4-FFF2-40B4-BE49-F238E27FC236}">
                <a16:creationId xmlns:a16="http://schemas.microsoft.com/office/drawing/2014/main" id="{98C4CEB6-A2C0-4B19-8A79-52EF0387C0BB}"/>
              </a:ext>
            </a:extLst>
          </p:cNvPr>
          <p:cNvSpPr>
            <a:spLocks noGrp="1"/>
          </p:cNvSpPr>
          <p:nvPr>
            <p:ph type="sldNum" sz="quarter" idx="18"/>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A50931F4-44DE-47DF-A652-23A0EF2FD3C1}"/>
              </a:ext>
            </a:extLst>
          </p:cNvPr>
          <p:cNvSpPr>
            <a:spLocks noGrp="1"/>
          </p:cNvSpPr>
          <p:nvPr>
            <p:ph type="dt" sz="half" idx="16"/>
          </p:nvPr>
        </p:nvSpPr>
        <p:spPr/>
        <p:txBody>
          <a:bodyPr/>
          <a:lstStyle/>
          <a:p>
            <a:endParaRPr lang="en-GB" dirty="0"/>
          </a:p>
        </p:txBody>
      </p:sp>
      <p:sp>
        <p:nvSpPr>
          <p:cNvPr id="4" name="Footer/CRICOS">
            <a:extLst>
              <a:ext uri="{FF2B5EF4-FFF2-40B4-BE49-F238E27FC236}">
                <a16:creationId xmlns:a16="http://schemas.microsoft.com/office/drawing/2014/main" id="{4FD20A21-8853-40DE-8CCF-8324DF3634D9}"/>
              </a:ext>
            </a:extLst>
          </p:cNvPr>
          <p:cNvSpPr>
            <a:spLocks noGrp="1"/>
          </p:cNvSpPr>
          <p:nvPr>
            <p:ph type="ftr" sz="quarter" idx="17"/>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32476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 D">
    <p:spTree>
      <p:nvGrpSpPr>
        <p:cNvPr id="1" name=""/>
        <p:cNvGrpSpPr/>
        <p:nvPr/>
      </p:nvGrpSpPr>
      <p:grpSpPr>
        <a:xfrm>
          <a:off x="0" y="0"/>
          <a:ext cx="0" cy="0"/>
          <a:chOff x="0" y="0"/>
          <a:chExt cx="0" cy="0"/>
        </a:xfrm>
      </p:grpSpPr>
      <p:sp>
        <p:nvSpPr>
          <p:cNvPr id="5" name="Picture Placeholder" descr="Image Placeholder">
            <a:extLst>
              <a:ext uri="{FF2B5EF4-FFF2-40B4-BE49-F238E27FC236}">
                <a16:creationId xmlns:a16="http://schemas.microsoft.com/office/drawing/2014/main" id="{0C57DA6F-A204-4940-B919-67CA81BB5E70}"/>
              </a:ext>
            </a:extLst>
          </p:cNvPr>
          <p:cNvSpPr>
            <a:spLocks noGrp="1"/>
          </p:cNvSpPr>
          <p:nvPr>
            <p:ph type="pic" sz="quarter" idx="17" hasCustomPrompt="1"/>
          </p:nvPr>
        </p:nvSpPr>
        <p:spPr>
          <a:xfrm>
            <a:off x="0" y="0"/>
            <a:ext cx="12192000" cy="6858000"/>
          </a:xfrm>
          <a:solidFill>
            <a:schemeClr val="bg1">
              <a:lumMod val="75000"/>
            </a:schemeClr>
          </a:solidFill>
        </p:spPr>
        <p:txBody>
          <a:bodyPr lIns="144000" tIns="144000"/>
          <a:lstStyle>
            <a:lvl1pPr>
              <a:defRPr sz="1400">
                <a:solidFill>
                  <a:schemeClr val="bg1"/>
                </a:solidFill>
              </a:defRPr>
            </a:lvl1pPr>
          </a:lstStyle>
          <a:p>
            <a:r>
              <a:rPr lang="en-AU" sz="1400" dirty="0"/>
              <a:t>Click Icon to Add Image</a:t>
            </a:r>
            <a:endParaRPr lang="en-AU" dirty="0"/>
          </a:p>
        </p:txBody>
      </p:sp>
      <p:sp>
        <p:nvSpPr>
          <p:cNvPr id="27" name="Title">
            <a:extLst>
              <a:ext uri="{FF2B5EF4-FFF2-40B4-BE49-F238E27FC236}">
                <a16:creationId xmlns:a16="http://schemas.microsoft.com/office/drawing/2014/main" id="{ABBA3CDA-E776-40AE-B46D-45A45CC5D973}"/>
              </a:ext>
            </a:extLst>
          </p:cNvPr>
          <p:cNvSpPr>
            <a:spLocks noGrp="1"/>
          </p:cNvSpPr>
          <p:nvPr>
            <p:ph type="title" hasCustomPrompt="1"/>
          </p:nvPr>
        </p:nvSpPr>
        <p:spPr>
          <a:xfrm>
            <a:off x="584952" y="2222662"/>
            <a:ext cx="4577597" cy="959957"/>
          </a:xfrm>
        </p:spPr>
        <p:txBody>
          <a:bodyPr anchor="b"/>
          <a:lstStyle>
            <a:lvl1pPr>
              <a:defRPr sz="4500" b="0">
                <a:solidFill>
                  <a:schemeClr val="bg1"/>
                </a:solidFill>
              </a:defRPr>
            </a:lvl1pPr>
          </a:lstStyle>
          <a:p>
            <a:r>
              <a:rPr lang="en-US" dirty="0"/>
              <a:t>Click to add title</a:t>
            </a:r>
            <a:endParaRPr lang="en-AU" dirty="0"/>
          </a:p>
        </p:txBody>
      </p:sp>
      <p:sp>
        <p:nvSpPr>
          <p:cNvPr id="11" name="Subtitle">
            <a:extLst>
              <a:ext uri="{FF2B5EF4-FFF2-40B4-BE49-F238E27FC236}">
                <a16:creationId xmlns:a16="http://schemas.microsoft.com/office/drawing/2014/main" id="{B36ACC5A-D2CF-40E7-8984-09E0560FD4B7}"/>
              </a:ext>
            </a:extLst>
          </p:cNvPr>
          <p:cNvSpPr>
            <a:spLocks noGrp="1"/>
          </p:cNvSpPr>
          <p:nvPr>
            <p:ph type="body" sz="quarter" idx="13" hasCustomPrompt="1"/>
          </p:nvPr>
        </p:nvSpPr>
        <p:spPr>
          <a:xfrm>
            <a:off x="584953" y="3213099"/>
            <a:ext cx="4577597" cy="1347315"/>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500">
                <a:solidFill>
                  <a:schemeClr val="bg1"/>
                </a:solidFill>
              </a:defRPr>
            </a:lvl1pPr>
            <a:lvl2pPr marL="223200" indent="-180000">
              <a:spcBef>
                <a:spcPts val="0"/>
              </a:spcBef>
              <a:buSzPct val="75000"/>
              <a:buFont typeface="Calibri" panose="020F0502020204030204" pitchFamily="34" charset="0"/>
              <a:buChar char="●"/>
              <a:defRPr sz="1800">
                <a:solidFill>
                  <a:schemeClr val="bg1"/>
                </a:solidFill>
              </a:defRPr>
            </a:lvl2pPr>
            <a:lvl3pPr marL="223200" indent="-180000">
              <a:spcBef>
                <a:spcPts val="0"/>
              </a:spcBef>
              <a:buSzPct val="75000"/>
              <a:buFont typeface="Calibri" panose="020F0502020204030204" pitchFamily="34" charset="0"/>
              <a:buChar char="●"/>
              <a:defRPr sz="1800">
                <a:solidFill>
                  <a:schemeClr val="bg1"/>
                </a:solidFill>
              </a:defRPr>
            </a:lvl3pPr>
            <a:lvl4pPr marL="223200" indent="-180000">
              <a:spcBef>
                <a:spcPts val="0"/>
              </a:spcBef>
              <a:buSzPct val="75000"/>
              <a:buFont typeface="Calibri" panose="020F0502020204030204" pitchFamily="34" charset="0"/>
              <a:buChar char="●"/>
              <a:defRPr sz="1800">
                <a:solidFill>
                  <a:schemeClr val="bg1"/>
                </a:solidFill>
              </a:defRPr>
            </a:lvl4pPr>
            <a:lvl5pPr marL="223200" indent="-180000">
              <a:spcBef>
                <a:spcPts val="0"/>
              </a:spcBef>
              <a:buSzPct val="75000"/>
              <a:buFont typeface="Calibri" panose="020F0502020204030204" pitchFamily="34" charset="0"/>
              <a:buChar char="●"/>
              <a:defRPr sz="1800">
                <a:solidFill>
                  <a:schemeClr val="bg1"/>
                </a:solidFill>
              </a:defRPr>
            </a:lvl5pPr>
            <a:lvl6pPr marL="223200" indent="-180000">
              <a:spcBef>
                <a:spcPts val="0"/>
              </a:spcBef>
              <a:buSzPct val="75000"/>
              <a:buFont typeface="Calibri" panose="020F0502020204030204" pitchFamily="34" charset="0"/>
              <a:buChar char="●"/>
              <a:defRPr sz="1800">
                <a:solidFill>
                  <a:schemeClr val="bg1"/>
                </a:solidFill>
              </a:defRPr>
            </a:lvl6pPr>
            <a:lvl7pPr marL="223200" indent="-180000">
              <a:spcBef>
                <a:spcPts val="0"/>
              </a:spcBef>
              <a:buSzPct val="75000"/>
              <a:buFont typeface="Calibri" panose="020F0502020204030204" pitchFamily="34" charset="0"/>
              <a:buChar char="●"/>
              <a:defRPr sz="1800">
                <a:solidFill>
                  <a:schemeClr val="bg1"/>
                </a:solidFill>
              </a:defRPr>
            </a:lvl7pPr>
            <a:lvl8pPr marL="223200" indent="-180000">
              <a:spcBef>
                <a:spcPts val="0"/>
              </a:spcBef>
              <a:buSzPct val="75000"/>
              <a:buFont typeface="Calibri" panose="020F0502020204030204" pitchFamily="34" charset="0"/>
              <a:buChar char="●"/>
              <a:defRPr sz="1800">
                <a:solidFill>
                  <a:schemeClr val="bg1"/>
                </a:solidFill>
              </a:defRPr>
            </a:lvl8pPr>
            <a:lvl9pPr marL="223200" indent="-180000">
              <a:spcBef>
                <a:spcPts val="0"/>
              </a:spcBef>
              <a:buSzPct val="75000"/>
              <a:buFont typeface="Calibri" panose="020F0502020204030204" pitchFamily="34" charset="0"/>
              <a:buChar char="●"/>
              <a:defRPr sz="1800">
                <a:solidFill>
                  <a:schemeClr val="bg1"/>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subtitle</a:t>
            </a:r>
            <a:endParaRPr lang="en-GB" dirty="0"/>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0" name="Deakin Logo" descr="Deakin Logo">
            <a:extLst>
              <a:ext uri="{FF2B5EF4-FFF2-40B4-BE49-F238E27FC236}">
                <a16:creationId xmlns:a16="http://schemas.microsoft.com/office/drawing/2014/main" id="{11B59CA2-2EEE-4B61-A623-6BE4CE88BB2D}"/>
              </a:ext>
            </a:extLst>
          </p:cNvPr>
          <p:cNvSpPr>
            <a:spLocks noGrp="1" noChangeAspect="1"/>
          </p:cNvSpPr>
          <p:nvPr>
            <p:ph type="body" sz="quarter" idx="18" hasCustomPrompt="1"/>
          </p:nvPr>
        </p:nvSpPr>
        <p:spPr>
          <a:xfrm>
            <a:off x="10928916" y="5592758"/>
            <a:ext cx="1062000" cy="1062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nSpc>
                <a:spcPct val="100000"/>
              </a:lnSpc>
              <a:spcBef>
                <a:spcPts val="0"/>
              </a:spcBef>
              <a:spcAft>
                <a:spcPts val="0"/>
              </a:spcAft>
              <a:defRPr sz="200">
                <a:solidFill>
                  <a:schemeClr val="bg1"/>
                </a:solidFill>
              </a:defRPr>
            </a:lvl1pPr>
            <a:lvl2pPr>
              <a:spcBef>
                <a:spcPts val="0"/>
              </a:spcBef>
              <a:defRPr sz="200">
                <a:solidFill>
                  <a:schemeClr val="bg1"/>
                </a:solidFill>
              </a:defRPr>
            </a:lvl2pPr>
            <a:lvl3pPr marL="0" indent="0">
              <a:spcBef>
                <a:spcPts val="0"/>
              </a:spcBef>
              <a:buNone/>
              <a:defRPr sz="200">
                <a:solidFill>
                  <a:schemeClr val="bg1"/>
                </a:solidFill>
              </a:defRPr>
            </a:lvl3pPr>
            <a:lvl4pPr marL="0" indent="0">
              <a:spcBef>
                <a:spcPts val="0"/>
              </a:spcBef>
              <a:buNone/>
              <a:defRPr sz="200">
                <a:solidFill>
                  <a:schemeClr val="bg1"/>
                </a:solidFill>
              </a:defRPr>
            </a:lvl4pPr>
            <a:lvl5pPr marL="0">
              <a:spcBef>
                <a:spcPts val="0"/>
              </a:spcBef>
              <a:defRPr sz="200">
                <a:solidFill>
                  <a:schemeClr val="bg1"/>
                </a:solidFill>
              </a:defRPr>
            </a:lvl5pPr>
            <a:lvl6pPr>
              <a:spcBef>
                <a:spcPts val="0"/>
              </a:spcBef>
              <a:defRPr sz="200">
                <a:solidFill>
                  <a:schemeClr val="bg1"/>
                </a:solidFill>
              </a:defRPr>
            </a:lvl6pPr>
            <a:lvl7pPr>
              <a:spcBef>
                <a:spcPts val="0"/>
              </a:spcBef>
              <a:defRPr sz="200">
                <a:solidFill>
                  <a:schemeClr val="bg1"/>
                </a:solidFill>
              </a:defRPr>
            </a:lvl7pPr>
            <a:lvl8pPr>
              <a:spcBef>
                <a:spcPts val="0"/>
              </a:spcBef>
              <a:defRPr sz="200">
                <a:solidFill>
                  <a:schemeClr val="bg1"/>
                </a:solidFill>
              </a:defRPr>
            </a:lvl8pPr>
            <a:lvl9pPr>
              <a:spcBef>
                <a:spcPts val="0"/>
              </a:spcBef>
              <a:defRPr sz="200">
                <a:solidFill>
                  <a:schemeClr val="bg1"/>
                </a:solidFill>
              </a:defRPr>
            </a:lvl9pPr>
          </a:lstStyle>
          <a:p>
            <a:pPr lvl="0"/>
            <a:r>
              <a:rPr lang="en-US" dirty="0"/>
              <a:t>   </a:t>
            </a:r>
            <a:endParaRPr lang="en-AU" dirty="0"/>
          </a:p>
        </p:txBody>
      </p:sp>
      <p:sp>
        <p:nvSpPr>
          <p:cNvPr id="8" name="Footer/CRICOS">
            <a:extLst>
              <a:ext uri="{FF2B5EF4-FFF2-40B4-BE49-F238E27FC236}">
                <a16:creationId xmlns:a16="http://schemas.microsoft.com/office/drawing/2014/main" id="{CE2440F6-E276-4FB4-9E13-D705F59C1656}"/>
              </a:ext>
            </a:extLst>
          </p:cNvPr>
          <p:cNvSpPr>
            <a:spLocks noGrp="1"/>
          </p:cNvSpPr>
          <p:nvPr>
            <p:ph type="ftr" sz="quarter" idx="20"/>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1427272633"/>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278670"/>
            <a:ext cx="8496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Header Graphic">
            <a:extLst>
              <a:ext uri="{FF2B5EF4-FFF2-40B4-BE49-F238E27FC236}">
                <a16:creationId xmlns:a16="http://schemas.microsoft.com/office/drawing/2014/main" id="{8515E671-E538-4CCB-8E7C-A93467ED956C}"/>
              </a:ext>
              <a:ext uri="{C183D7F6-B498-43B3-948B-1728B52AA6E4}">
                <adec:decorative xmlns:adec="http://schemas.microsoft.com/office/drawing/2017/decorative" val="1"/>
              </a:ext>
            </a:extLst>
          </p:cNvPr>
          <p:cNvSpPr>
            <a:spLocks/>
          </p:cNvSpPr>
          <p:nvPr userDrawn="1"/>
        </p:nvSpPr>
        <p:spPr bwMode="auto">
          <a:xfrm>
            <a:off x="3175" y="0"/>
            <a:ext cx="10177145" cy="901101"/>
          </a:xfrm>
          <a:custGeom>
            <a:avLst/>
            <a:gdLst>
              <a:gd name="T0" fmla="*/ 4275 w 4275"/>
              <a:gd name="T1" fmla="*/ 0 h 376"/>
              <a:gd name="T2" fmla="*/ 4275 w 4275"/>
              <a:gd name="T3" fmla="*/ 0 h 376"/>
              <a:gd name="T4" fmla="*/ 4259 w 4275"/>
              <a:gd name="T5" fmla="*/ 0 h 376"/>
              <a:gd name="T6" fmla="*/ 4259 w 4275"/>
              <a:gd name="T7" fmla="*/ 0 h 376"/>
              <a:gd name="T8" fmla="*/ 3899 w 4275"/>
              <a:gd name="T9" fmla="*/ 360 h 376"/>
              <a:gd name="T10" fmla="*/ 0 w 4275"/>
              <a:gd name="T11" fmla="*/ 360 h 376"/>
              <a:gd name="T12" fmla="*/ 0 w 4275"/>
              <a:gd name="T13" fmla="*/ 376 h 376"/>
              <a:gd name="T14" fmla="*/ 3899 w 4275"/>
              <a:gd name="T15" fmla="*/ 376 h 376"/>
              <a:gd name="T16" fmla="*/ 4275 w 4275"/>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5" h="376">
                <a:moveTo>
                  <a:pt x="4275" y="0"/>
                </a:moveTo>
                <a:cubicBezTo>
                  <a:pt x="4275" y="0"/>
                  <a:pt x="4275" y="0"/>
                  <a:pt x="4275" y="0"/>
                </a:cubicBezTo>
                <a:cubicBezTo>
                  <a:pt x="4259" y="0"/>
                  <a:pt x="4259" y="0"/>
                  <a:pt x="4259" y="0"/>
                </a:cubicBezTo>
                <a:cubicBezTo>
                  <a:pt x="4259" y="0"/>
                  <a:pt x="4259" y="0"/>
                  <a:pt x="4259" y="0"/>
                </a:cubicBezTo>
                <a:cubicBezTo>
                  <a:pt x="4259" y="199"/>
                  <a:pt x="4098" y="360"/>
                  <a:pt x="3899" y="360"/>
                </a:cubicBezTo>
                <a:cubicBezTo>
                  <a:pt x="0" y="360"/>
                  <a:pt x="0" y="360"/>
                  <a:pt x="0" y="360"/>
                </a:cubicBezTo>
                <a:cubicBezTo>
                  <a:pt x="0" y="376"/>
                  <a:pt x="0" y="376"/>
                  <a:pt x="0" y="376"/>
                </a:cubicBezTo>
                <a:cubicBezTo>
                  <a:pt x="3899" y="376"/>
                  <a:pt x="3899" y="376"/>
                  <a:pt x="3899" y="376"/>
                </a:cubicBezTo>
                <a:cubicBezTo>
                  <a:pt x="4106" y="376"/>
                  <a:pt x="4275" y="207"/>
                  <a:pt x="427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Slide Number">
            <a:extLst>
              <a:ext uri="{FF2B5EF4-FFF2-40B4-BE49-F238E27FC236}">
                <a16:creationId xmlns:a16="http://schemas.microsoft.com/office/drawing/2014/main" id="{A90E8455-9DDE-4AD6-941E-5C300E8AB7BB}"/>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10978BE7-DA8D-40A5-B831-ADB83E799186}"/>
              </a:ext>
            </a:extLst>
          </p:cNvPr>
          <p:cNvSpPr>
            <a:spLocks noGrp="1"/>
          </p:cNvSpPr>
          <p:nvPr>
            <p:ph type="dt" sz="half" idx="13"/>
          </p:nvPr>
        </p:nvSpPr>
        <p:spPr/>
        <p:txBody>
          <a:bodyPr/>
          <a:lstStyle/>
          <a:p>
            <a:endParaRPr lang="en-GB" dirty="0"/>
          </a:p>
        </p:txBody>
      </p:sp>
      <p:sp>
        <p:nvSpPr>
          <p:cNvPr id="4" name="Footer/CRICOS">
            <a:extLst>
              <a:ext uri="{FF2B5EF4-FFF2-40B4-BE49-F238E27FC236}">
                <a16:creationId xmlns:a16="http://schemas.microsoft.com/office/drawing/2014/main" id="{078B68F8-DD48-42D0-9D57-E9D277EAA005}"/>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670756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and Image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8784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Picture Placeholder" descr="Image Placeholder">
            <a:extLst>
              <a:ext uri="{FF2B5EF4-FFF2-40B4-BE49-F238E27FC236}">
                <a16:creationId xmlns:a16="http://schemas.microsoft.com/office/drawing/2014/main" id="{8026A595-6018-4A69-B9E1-3E9FDB7E0E62}"/>
              </a:ext>
            </a:extLst>
          </p:cNvPr>
          <p:cNvSpPr>
            <a:spLocks noGrp="1"/>
          </p:cNvSpPr>
          <p:nvPr>
            <p:ph type="pic" sz="quarter" idx="17" hasCustomPrompt="1"/>
          </p:nvPr>
        </p:nvSpPr>
        <p:spPr>
          <a:xfrm>
            <a:off x="10134600" y="3152775"/>
            <a:ext cx="2059496" cy="3705797"/>
          </a:xfrm>
          <a:custGeom>
            <a:avLst/>
            <a:gdLst>
              <a:gd name="connsiteX0" fmla="*/ 1201198 w 2059496"/>
              <a:gd name="connsiteY0" fmla="*/ 0 h 3705797"/>
              <a:gd name="connsiteX1" fmla="*/ 2059496 w 2059496"/>
              <a:gd name="connsiteY1" fmla="*/ 361379 h 3705797"/>
              <a:gd name="connsiteX2" fmla="*/ 2059496 w 2059496"/>
              <a:gd name="connsiteY2" fmla="*/ 3705797 h 3705797"/>
              <a:gd name="connsiteX3" fmla="*/ 0 w 2059496"/>
              <a:gd name="connsiteY3" fmla="*/ 3705797 h 3705797"/>
              <a:gd name="connsiteX4" fmla="*/ 0 w 2059496"/>
              <a:gd name="connsiteY4" fmla="*/ 1200722 h 3705797"/>
              <a:gd name="connsiteX5" fmla="*/ 1201198 w 2059496"/>
              <a:gd name="connsiteY5" fmla="*/ 0 h 37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9496" h="3705797">
                <a:moveTo>
                  <a:pt x="1201198" y="0"/>
                </a:moveTo>
                <a:cubicBezTo>
                  <a:pt x="1537621" y="0"/>
                  <a:pt x="1841564" y="138494"/>
                  <a:pt x="2059496" y="361379"/>
                </a:cubicBezTo>
                <a:lnTo>
                  <a:pt x="2059496" y="3705797"/>
                </a:lnTo>
                <a:lnTo>
                  <a:pt x="0" y="3705797"/>
                </a:lnTo>
                <a:lnTo>
                  <a:pt x="0" y="1200722"/>
                </a:lnTo>
                <a:cubicBezTo>
                  <a:pt x="0" y="537401"/>
                  <a:pt x="537686" y="0"/>
                  <a:pt x="1201198" y="0"/>
                </a:cubicBezTo>
                <a:close/>
              </a:path>
            </a:pathLst>
          </a:custGeom>
          <a:solidFill>
            <a:schemeClr val="bg1">
              <a:lumMod val="75000"/>
            </a:schemeClr>
          </a:solidFill>
        </p:spPr>
        <p:txBody>
          <a:bodyPr wrap="square" lIns="144000" tIns="144000" anchor="ctr" anchorCtr="0">
            <a:noAutofit/>
          </a:bodyPr>
          <a:lstStyle>
            <a:lvl1pPr algn="ctr">
              <a:defRPr sz="1400">
                <a:solidFill>
                  <a:schemeClr val="bg1"/>
                </a:solidFill>
              </a:defRPr>
            </a:lvl1pPr>
          </a:lstStyle>
          <a:p>
            <a:r>
              <a:rPr lang="en-AU" sz="1400" dirty="0"/>
              <a:t>Click Icon to Add Image</a:t>
            </a:r>
            <a:endParaRPr lang="en-AU" dirty="0"/>
          </a:p>
        </p:txBody>
      </p:sp>
      <p:grpSp>
        <p:nvGrpSpPr>
          <p:cNvPr id="12" name="Header Graphic">
            <a:extLst>
              <a:ext uri="{FF2B5EF4-FFF2-40B4-BE49-F238E27FC236}">
                <a16:creationId xmlns:a16="http://schemas.microsoft.com/office/drawing/2014/main" id="{0B804F84-DB0A-4302-89E3-53194147B049}"/>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5" name="Shapes">
              <a:extLst>
                <a:ext uri="{FF2B5EF4-FFF2-40B4-BE49-F238E27FC236}">
                  <a16:creationId xmlns:a16="http://schemas.microsoft.com/office/drawing/2014/main" id="{532C909E-A574-466E-8065-CCA0257D659B}"/>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s">
              <a:extLst>
                <a:ext uri="{FF2B5EF4-FFF2-40B4-BE49-F238E27FC236}">
                  <a16:creationId xmlns:a16="http://schemas.microsoft.com/office/drawing/2014/main" id="{692C73D1-A56A-4284-ABFA-938706B7C38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 name="Slide Number">
            <a:extLst>
              <a:ext uri="{FF2B5EF4-FFF2-40B4-BE49-F238E27FC236}">
                <a16:creationId xmlns:a16="http://schemas.microsoft.com/office/drawing/2014/main" id="{E40374F3-9BED-4496-A103-1DED0134EFB4}"/>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91889E45-474A-4367-995B-44A586E8FAA9}"/>
              </a:ext>
            </a:extLst>
          </p:cNvPr>
          <p:cNvSpPr>
            <a:spLocks noGrp="1"/>
          </p:cNvSpPr>
          <p:nvPr>
            <p:ph type="dt" sz="half" idx="18"/>
          </p:nvPr>
        </p:nvSpPr>
        <p:spPr/>
        <p:txBody>
          <a:bodyPr/>
          <a:lstStyle/>
          <a:p>
            <a:endParaRPr lang="en-GB" dirty="0"/>
          </a:p>
        </p:txBody>
      </p:sp>
      <p:sp>
        <p:nvSpPr>
          <p:cNvPr id="4" name="Footer/CRICOS">
            <a:extLst>
              <a:ext uri="{FF2B5EF4-FFF2-40B4-BE49-F238E27FC236}">
                <a16:creationId xmlns:a16="http://schemas.microsoft.com/office/drawing/2014/main" id="{86865381-E7D2-4773-BE6E-223155200587}"/>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17887371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nd Image B">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8784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descr="Image Placeholder">
            <a:extLst>
              <a:ext uri="{FF2B5EF4-FFF2-40B4-BE49-F238E27FC236}">
                <a16:creationId xmlns:a16="http://schemas.microsoft.com/office/drawing/2014/main" id="{964466B3-429C-4DB3-8708-96B99F2426B5}"/>
              </a:ext>
            </a:extLst>
          </p:cNvPr>
          <p:cNvSpPr>
            <a:spLocks noGrp="1"/>
          </p:cNvSpPr>
          <p:nvPr>
            <p:ph type="pic" sz="quarter" idx="17" hasCustomPrompt="1"/>
          </p:nvPr>
        </p:nvSpPr>
        <p:spPr>
          <a:xfrm>
            <a:off x="8188452" y="3194495"/>
            <a:ext cx="4003548" cy="3663506"/>
          </a:xfrm>
          <a:custGeom>
            <a:avLst/>
            <a:gdLst>
              <a:gd name="connsiteX0" fmla="*/ 4003548 w 4003548"/>
              <a:gd name="connsiteY0" fmla="*/ 0 h 3663506"/>
              <a:gd name="connsiteX1" fmla="*/ 4003548 w 4003548"/>
              <a:gd name="connsiteY1" fmla="*/ 3663506 h 3663506"/>
              <a:gd name="connsiteX2" fmla="*/ 2355056 w 4003548"/>
              <a:gd name="connsiteY2" fmla="*/ 3663506 h 3663506"/>
              <a:gd name="connsiteX3" fmla="*/ 0 w 4003548"/>
              <a:gd name="connsiteY3" fmla="*/ 2298764 h 3663506"/>
            </a:gdLst>
            <a:ahLst/>
            <a:cxnLst>
              <a:cxn ang="0">
                <a:pos x="connsiteX0" y="connsiteY0"/>
              </a:cxn>
              <a:cxn ang="0">
                <a:pos x="connsiteX1" y="connsiteY1"/>
              </a:cxn>
              <a:cxn ang="0">
                <a:pos x="connsiteX2" y="connsiteY2"/>
              </a:cxn>
              <a:cxn ang="0">
                <a:pos x="connsiteX3" y="connsiteY3"/>
              </a:cxn>
            </a:cxnLst>
            <a:rect l="l" t="t" r="r" b="b"/>
            <a:pathLst>
              <a:path w="4003548" h="3663506">
                <a:moveTo>
                  <a:pt x="4003548" y="0"/>
                </a:moveTo>
                <a:lnTo>
                  <a:pt x="4003548" y="3663506"/>
                </a:lnTo>
                <a:lnTo>
                  <a:pt x="2355056" y="3663506"/>
                </a:lnTo>
                <a:lnTo>
                  <a:pt x="0" y="2298764"/>
                </a:lnTo>
                <a:close/>
              </a:path>
            </a:pathLst>
          </a:custGeom>
          <a:solidFill>
            <a:schemeClr val="bg1">
              <a:lumMod val="75000"/>
            </a:schemeClr>
          </a:solidFill>
        </p:spPr>
        <p:txBody>
          <a:bodyPr wrap="square" lIns="144000" tIns="144000" anchor="ctr" anchorCtr="0">
            <a:noAutofit/>
          </a:bodyPr>
          <a:lstStyle>
            <a:lvl1pPr algn="r">
              <a:defRPr sz="1400">
                <a:solidFill>
                  <a:schemeClr val="bg1"/>
                </a:solidFill>
              </a:defRPr>
            </a:lvl1pPr>
          </a:lstStyle>
          <a:p>
            <a:r>
              <a:rPr lang="en-AU" sz="1400" dirty="0"/>
              <a:t>Click Icon to Add Image</a:t>
            </a:r>
            <a:endParaRPr lang="en-AU" dirty="0"/>
          </a:p>
        </p:txBody>
      </p:sp>
      <p:grpSp>
        <p:nvGrpSpPr>
          <p:cNvPr id="11" name="Header Graphic">
            <a:extLst>
              <a:ext uri="{FF2B5EF4-FFF2-40B4-BE49-F238E27FC236}">
                <a16:creationId xmlns:a16="http://schemas.microsoft.com/office/drawing/2014/main" id="{9DB53C54-1940-40BA-A399-8A0B3D270EC7}"/>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
              <a:extLst>
                <a:ext uri="{FF2B5EF4-FFF2-40B4-BE49-F238E27FC236}">
                  <a16:creationId xmlns:a16="http://schemas.microsoft.com/office/drawing/2014/main" id="{8181CB42-1B99-4556-9B91-6C4CD909533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CF7FB094-0935-4D60-BCAB-A72145C4259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 name="Slide Number">
            <a:extLst>
              <a:ext uri="{FF2B5EF4-FFF2-40B4-BE49-F238E27FC236}">
                <a16:creationId xmlns:a16="http://schemas.microsoft.com/office/drawing/2014/main" id="{8280DD66-81F6-47DF-8E1A-58C925112832}"/>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B351D502-DD4B-40CF-8223-A8B2D2B55534}"/>
              </a:ext>
            </a:extLst>
          </p:cNvPr>
          <p:cNvSpPr>
            <a:spLocks noGrp="1"/>
          </p:cNvSpPr>
          <p:nvPr>
            <p:ph type="dt" sz="half" idx="18"/>
          </p:nvPr>
        </p:nvSpPr>
        <p:spPr/>
        <p:txBody>
          <a:bodyPr/>
          <a:lstStyle/>
          <a:p>
            <a:endParaRPr lang="en-GB" dirty="0"/>
          </a:p>
        </p:txBody>
      </p:sp>
      <p:sp>
        <p:nvSpPr>
          <p:cNvPr id="8" name="Footer/CRICOS">
            <a:extLst>
              <a:ext uri="{FF2B5EF4-FFF2-40B4-BE49-F238E27FC236}">
                <a16:creationId xmlns:a16="http://schemas.microsoft.com/office/drawing/2014/main" id="{F23995E2-8603-4453-ABE1-DC84EE85DC8A}"/>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4013040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and Image C">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85350"/>
            <a:ext cx="9900000" cy="468000"/>
          </a:xfrm>
        </p:spPr>
        <p:txBody>
          <a:bodyPr/>
          <a:lstStyle>
            <a:lvl1pPr>
              <a:lnSpc>
                <a:spcPct val="100000"/>
              </a:lnSpc>
              <a:buFont typeface="Arial" panose="020B0604020202020204" pitchFamily="34" charset="0"/>
              <a:buNone/>
              <a:defRPr sz="2200">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descr="Image Placeholder">
            <a:extLst>
              <a:ext uri="{FF2B5EF4-FFF2-40B4-BE49-F238E27FC236}">
                <a16:creationId xmlns:a16="http://schemas.microsoft.com/office/drawing/2014/main" id="{381A31CB-E12D-4693-B07C-5C938482A95D}"/>
              </a:ext>
            </a:extLst>
          </p:cNvPr>
          <p:cNvSpPr>
            <a:spLocks noGrp="1"/>
          </p:cNvSpPr>
          <p:nvPr>
            <p:ph type="pic" sz="quarter" idx="17" hasCustomPrompt="1"/>
          </p:nvPr>
        </p:nvSpPr>
        <p:spPr>
          <a:xfrm>
            <a:off x="8174546" y="5294662"/>
            <a:ext cx="4019550" cy="1563910"/>
          </a:xfrm>
          <a:custGeom>
            <a:avLst/>
            <a:gdLst>
              <a:gd name="connsiteX0" fmla="*/ 1095756 w 4019550"/>
              <a:gd name="connsiteY0" fmla="*/ 0 h 1563910"/>
              <a:gd name="connsiteX1" fmla="*/ 4017455 w 4019550"/>
              <a:gd name="connsiteY1" fmla="*/ 0 h 1563910"/>
              <a:gd name="connsiteX2" fmla="*/ 4017455 w 4019550"/>
              <a:gd name="connsiteY2" fmla="*/ 710206 h 1563910"/>
              <a:gd name="connsiteX3" fmla="*/ 4019550 w 4019550"/>
              <a:gd name="connsiteY3" fmla="*/ 710656 h 1563910"/>
              <a:gd name="connsiteX4" fmla="*/ 4019550 w 4019550"/>
              <a:gd name="connsiteY4" fmla="*/ 1563910 h 1563910"/>
              <a:gd name="connsiteX5" fmla="*/ 1960054 w 4019550"/>
              <a:gd name="connsiteY5" fmla="*/ 1563910 h 1563910"/>
              <a:gd name="connsiteX6" fmla="*/ 1960054 w 4019550"/>
              <a:gd name="connsiteY6" fmla="*/ 1563338 h 1563910"/>
              <a:gd name="connsiteX7" fmla="*/ 104394 w 4019550"/>
              <a:gd name="connsiteY7" fmla="*/ 1563338 h 1563910"/>
              <a:gd name="connsiteX8" fmla="*/ 0 w 4019550"/>
              <a:gd name="connsiteY8" fmla="*/ 1095756 h 1563910"/>
              <a:gd name="connsiteX9" fmla="*/ 1095756 w 4019550"/>
              <a:gd name="connsiteY9" fmla="*/ 0 h 156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550" h="1563910">
                <a:moveTo>
                  <a:pt x="1095756" y="0"/>
                </a:moveTo>
                <a:lnTo>
                  <a:pt x="4017455" y="0"/>
                </a:lnTo>
                <a:lnTo>
                  <a:pt x="4017455" y="710206"/>
                </a:lnTo>
                <a:lnTo>
                  <a:pt x="4019550" y="710656"/>
                </a:lnTo>
                <a:lnTo>
                  <a:pt x="4019550" y="1563910"/>
                </a:lnTo>
                <a:lnTo>
                  <a:pt x="1960054" y="1563910"/>
                </a:lnTo>
                <a:lnTo>
                  <a:pt x="1960054" y="1563338"/>
                </a:lnTo>
                <a:lnTo>
                  <a:pt x="104394" y="1563338"/>
                </a:lnTo>
                <a:cubicBezTo>
                  <a:pt x="37529" y="1421511"/>
                  <a:pt x="0" y="1263015"/>
                  <a:pt x="0" y="1095756"/>
                </a:cubicBezTo>
                <a:cubicBezTo>
                  <a:pt x="0" y="490442"/>
                  <a:pt x="491109" y="0"/>
                  <a:pt x="1095756" y="0"/>
                </a:cubicBezTo>
                <a:close/>
              </a:path>
            </a:pathLst>
          </a:custGeom>
          <a:solidFill>
            <a:schemeClr val="bg1">
              <a:lumMod val="75000"/>
            </a:schemeClr>
          </a:solidFill>
        </p:spPr>
        <p:txBody>
          <a:bodyPr wrap="square" lIns="144000" tIns="144000" anchor="ctr" anchorCtr="0">
            <a:noAutofit/>
          </a:bodyPr>
          <a:lstStyle>
            <a:lvl1pPr algn="r">
              <a:defRPr sz="1400">
                <a:solidFill>
                  <a:schemeClr val="bg1"/>
                </a:solidFill>
              </a:defRPr>
            </a:lvl1pPr>
          </a:lstStyle>
          <a:p>
            <a:r>
              <a:rPr lang="en-AU" sz="1400" dirty="0"/>
              <a:t>Click Icon to Add Image</a:t>
            </a:r>
            <a:endParaRPr lang="en-AU" dirty="0"/>
          </a:p>
        </p:txBody>
      </p:sp>
      <p:pic>
        <p:nvPicPr>
          <p:cNvPr id="7" name="Header Graphic">
            <a:extLst>
              <a:ext uri="{FF2B5EF4-FFF2-40B4-BE49-F238E27FC236}">
                <a16:creationId xmlns:a16="http://schemas.microsoft.com/office/drawing/2014/main" id="{1882A1DF-688E-422A-ADC0-7A17F0807CC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4259" y="396502"/>
            <a:ext cx="352425" cy="400050"/>
          </a:xfrm>
          <a:prstGeom prst="rect">
            <a:avLst/>
          </a:prstGeom>
        </p:spPr>
      </p:pic>
      <p:sp>
        <p:nvSpPr>
          <p:cNvPr id="19" name="Slide Number">
            <a:extLst>
              <a:ext uri="{FF2B5EF4-FFF2-40B4-BE49-F238E27FC236}">
                <a16:creationId xmlns:a16="http://schemas.microsoft.com/office/drawing/2014/main" id="{8E2CE6AB-1ABD-454E-B55F-E629068A14A0}"/>
              </a:ext>
            </a:extLst>
          </p:cNvPr>
          <p:cNvSpPr>
            <a:spLocks noGrp="1"/>
          </p:cNvSpPr>
          <p:nvPr>
            <p:ph type="sldNum" sz="quarter" idx="20"/>
          </p:nvPr>
        </p:nvSpPr>
        <p:spPr/>
        <p:txBody>
          <a:bodyPr/>
          <a:lstStyle/>
          <a:p>
            <a:fld id="{F5AEA0E0-5CC6-4BD0-905C-A0021E419432}" type="slidenum">
              <a:rPr lang="en-GB" smtClean="0"/>
              <a:pPr/>
              <a:t>‹#›</a:t>
            </a:fld>
            <a:endParaRPr lang="en-GB" dirty="0"/>
          </a:p>
        </p:txBody>
      </p:sp>
      <p:sp>
        <p:nvSpPr>
          <p:cNvPr id="17" name="Date">
            <a:extLst>
              <a:ext uri="{FF2B5EF4-FFF2-40B4-BE49-F238E27FC236}">
                <a16:creationId xmlns:a16="http://schemas.microsoft.com/office/drawing/2014/main" id="{1D2E4564-995C-42F8-8BD4-7367B5DB0513}"/>
              </a:ext>
            </a:extLst>
          </p:cNvPr>
          <p:cNvSpPr>
            <a:spLocks noGrp="1"/>
          </p:cNvSpPr>
          <p:nvPr>
            <p:ph type="dt" sz="half" idx="18"/>
          </p:nvPr>
        </p:nvSpPr>
        <p:spPr/>
        <p:txBody>
          <a:bodyPr/>
          <a:lstStyle/>
          <a:p>
            <a:endParaRPr lang="en-GB" dirty="0"/>
          </a:p>
        </p:txBody>
      </p:sp>
      <p:sp>
        <p:nvSpPr>
          <p:cNvPr id="18" name="Footer/CRICOS">
            <a:extLst>
              <a:ext uri="{FF2B5EF4-FFF2-40B4-BE49-F238E27FC236}">
                <a16:creationId xmlns:a16="http://schemas.microsoft.com/office/drawing/2014/main" id="{88DA4857-4DCB-4E65-A0B1-D7E6FC9C05E4}"/>
              </a:ext>
            </a:extLst>
          </p:cNvPr>
          <p:cNvSpPr>
            <a:spLocks noGrp="1"/>
          </p:cNvSpPr>
          <p:nvPr>
            <p:ph type="ftr" sz="quarter" idx="19"/>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84170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and Table A">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6" name="Body copy text 1">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77965" y="1582600"/>
            <a:ext cx="3636000" cy="4356000"/>
          </a:xfrm>
          <a:solidFill>
            <a:schemeClr val="accent6"/>
          </a:solidFill>
        </p:spPr>
        <p:txBody>
          <a:bodyPr lIns="216000" tIns="252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a:defRPr sz="1200"/>
            </a:lvl2pPr>
            <a:lvl3pPr>
              <a:spcBef>
                <a:spcPts val="600"/>
              </a:spcBef>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ody copy text 2">
            <a:extLst>
              <a:ext uri="{FF2B5EF4-FFF2-40B4-BE49-F238E27FC236}">
                <a16:creationId xmlns:a16="http://schemas.microsoft.com/office/drawing/2014/main" id="{7A8B5648-049A-4275-B63C-8DE5F8AE7099}"/>
              </a:ext>
            </a:extLst>
          </p:cNvPr>
          <p:cNvSpPr>
            <a:spLocks noGrp="1"/>
          </p:cNvSpPr>
          <p:nvPr>
            <p:ph sz="quarter" idx="16" hasCustomPrompt="1"/>
          </p:nvPr>
        </p:nvSpPr>
        <p:spPr>
          <a:xfrm>
            <a:off x="4992515" y="1582599"/>
            <a:ext cx="2936639" cy="4355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lvl1pPr>
            <a:lvl3pPr>
              <a:spcBef>
                <a:spcPts val="60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2" name="Header Graphic">
            <a:extLst>
              <a:ext uri="{FF2B5EF4-FFF2-40B4-BE49-F238E27FC236}">
                <a16:creationId xmlns:a16="http://schemas.microsoft.com/office/drawing/2014/main" id="{BF5F1279-1C5C-485A-8AC1-471C5DFA3E55}"/>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5" name="Shape">
              <a:extLst>
                <a:ext uri="{FF2B5EF4-FFF2-40B4-BE49-F238E27FC236}">
                  <a16:creationId xmlns:a16="http://schemas.microsoft.com/office/drawing/2014/main" id="{A4883C88-BAD7-4F79-87FD-55D4F6A329AF}"/>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2144CEF7-1304-4631-8B68-019A142872D7}"/>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 name="Slide Number">
            <a:extLst>
              <a:ext uri="{FF2B5EF4-FFF2-40B4-BE49-F238E27FC236}">
                <a16:creationId xmlns:a16="http://schemas.microsoft.com/office/drawing/2014/main" id="{DCE954CA-5F34-41AF-8C0A-75249D76E797}"/>
              </a:ext>
            </a:extLst>
          </p:cNvPr>
          <p:cNvSpPr>
            <a:spLocks noGrp="1"/>
          </p:cNvSpPr>
          <p:nvPr>
            <p:ph type="sldNum" sz="quarter" idx="19"/>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AD2E3E0D-44F7-47A6-9599-51FC98AA7499}"/>
              </a:ext>
            </a:extLst>
          </p:cNvPr>
          <p:cNvSpPr>
            <a:spLocks noGrp="1"/>
          </p:cNvSpPr>
          <p:nvPr>
            <p:ph type="dt" sz="half" idx="17"/>
          </p:nvPr>
        </p:nvSpPr>
        <p:spPr/>
        <p:txBody>
          <a:bodyPr/>
          <a:lstStyle/>
          <a:p>
            <a:endParaRPr lang="en-GB" dirty="0"/>
          </a:p>
        </p:txBody>
      </p:sp>
      <p:sp>
        <p:nvSpPr>
          <p:cNvPr id="8" name="Footer/CRICOS">
            <a:extLst>
              <a:ext uri="{FF2B5EF4-FFF2-40B4-BE49-F238E27FC236}">
                <a16:creationId xmlns:a16="http://schemas.microsoft.com/office/drawing/2014/main" id="{4E8A1DF4-45A8-4486-8ACA-700AF2812ABE}"/>
              </a:ext>
            </a:extLst>
          </p:cNvPr>
          <p:cNvSpPr>
            <a:spLocks noGrp="1"/>
          </p:cNvSpPr>
          <p:nvPr>
            <p:ph type="ftr" sz="quarter" idx="18"/>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7162345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and Table B">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tx1"/>
                </a:solidFill>
              </a:defRPr>
            </a:lvl1pPr>
          </a:lstStyle>
          <a:p>
            <a:r>
              <a:rPr lang="en-US" dirty="0"/>
              <a:t>Click to add title</a:t>
            </a:r>
            <a:endParaRPr lang="en-GB" dirty="0"/>
          </a:p>
        </p:txBody>
      </p:sp>
      <p:sp>
        <p:nvSpPr>
          <p:cNvPr id="7" name="Table Placeholder">
            <a:extLst>
              <a:ext uri="{FF2B5EF4-FFF2-40B4-BE49-F238E27FC236}">
                <a16:creationId xmlns:a16="http://schemas.microsoft.com/office/drawing/2014/main" id="{186C0C8E-6E89-41BD-BF85-EA7502310463}"/>
              </a:ext>
            </a:extLst>
          </p:cNvPr>
          <p:cNvSpPr>
            <a:spLocks noGrp="1"/>
          </p:cNvSpPr>
          <p:nvPr>
            <p:ph type="tbl" sz="quarter" idx="16"/>
          </p:nvPr>
        </p:nvSpPr>
        <p:spPr>
          <a:xfrm>
            <a:off x="801766" y="1617663"/>
            <a:ext cx="5832000" cy="3816350"/>
          </a:xfrm>
          <a:solidFill>
            <a:schemeClr val="accent6"/>
          </a:solidFill>
        </p:spPr>
        <p:txBody>
          <a:bodyPr/>
          <a:lstStyle>
            <a:lvl1pPr>
              <a:defRPr sz="1400"/>
            </a:lvl1pPr>
          </a:lstStyle>
          <a:p>
            <a:r>
              <a:rPr lang="en-US"/>
              <a:t>Click icon to add table</a:t>
            </a:r>
            <a:endParaRPr lang="en-AU"/>
          </a:p>
        </p:txBody>
      </p:sp>
      <p:grpSp>
        <p:nvGrpSpPr>
          <p:cNvPr id="12" name="Header Graphic">
            <a:extLst>
              <a:ext uri="{FF2B5EF4-FFF2-40B4-BE49-F238E27FC236}">
                <a16:creationId xmlns:a16="http://schemas.microsoft.com/office/drawing/2014/main" id="{996509B7-ACE3-49C9-9524-E047DE484674}"/>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5" name="Shape">
              <a:extLst>
                <a:ext uri="{FF2B5EF4-FFF2-40B4-BE49-F238E27FC236}">
                  <a16:creationId xmlns:a16="http://schemas.microsoft.com/office/drawing/2014/main" id="{28B8126F-69BE-412D-BE6B-EE94BD81045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Shape">
              <a:extLst>
                <a:ext uri="{FF2B5EF4-FFF2-40B4-BE49-F238E27FC236}">
                  <a16:creationId xmlns:a16="http://schemas.microsoft.com/office/drawing/2014/main" id="{2531C56B-F99F-4BCC-AAC1-28512F1C28D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 name="Slide Number">
            <a:extLst>
              <a:ext uri="{FF2B5EF4-FFF2-40B4-BE49-F238E27FC236}">
                <a16:creationId xmlns:a16="http://schemas.microsoft.com/office/drawing/2014/main" id="{AA537430-6C10-4C2A-9E36-A76ADBC95041}"/>
              </a:ext>
            </a:extLst>
          </p:cNvPr>
          <p:cNvSpPr>
            <a:spLocks noGrp="1"/>
          </p:cNvSpPr>
          <p:nvPr>
            <p:ph type="sldNum" sz="quarter" idx="19"/>
          </p:nvPr>
        </p:nvSpPr>
        <p:spPr/>
        <p:txBody>
          <a:bodyPr/>
          <a:lstStyle/>
          <a:p>
            <a:fld id="{F5AEA0E0-5CC6-4BD0-905C-A0021E419432}" type="slidenum">
              <a:rPr lang="en-GB" smtClean="0"/>
              <a:pPr/>
              <a:t>‹#›</a:t>
            </a:fld>
            <a:endParaRPr lang="en-GB" dirty="0"/>
          </a:p>
        </p:txBody>
      </p:sp>
      <p:sp>
        <p:nvSpPr>
          <p:cNvPr id="6" name="Date">
            <a:extLst>
              <a:ext uri="{FF2B5EF4-FFF2-40B4-BE49-F238E27FC236}">
                <a16:creationId xmlns:a16="http://schemas.microsoft.com/office/drawing/2014/main" id="{0B131A70-E30F-45DB-A526-B035C08F4646}"/>
              </a:ext>
            </a:extLst>
          </p:cNvPr>
          <p:cNvSpPr>
            <a:spLocks noGrp="1"/>
          </p:cNvSpPr>
          <p:nvPr>
            <p:ph type="dt" sz="half" idx="17"/>
          </p:nvPr>
        </p:nvSpPr>
        <p:spPr/>
        <p:txBody>
          <a:bodyPr/>
          <a:lstStyle/>
          <a:p>
            <a:endParaRPr lang="en-GB" dirty="0"/>
          </a:p>
        </p:txBody>
      </p:sp>
      <p:sp>
        <p:nvSpPr>
          <p:cNvPr id="8" name="Footer/CRICOS">
            <a:extLst>
              <a:ext uri="{FF2B5EF4-FFF2-40B4-BE49-F238E27FC236}">
                <a16:creationId xmlns:a16="http://schemas.microsoft.com/office/drawing/2014/main" id="{FF76CC07-9746-4B8A-B96D-B272F3F6E8DB}"/>
              </a:ext>
            </a:extLst>
          </p:cNvPr>
          <p:cNvSpPr>
            <a:spLocks noGrp="1"/>
          </p:cNvSpPr>
          <p:nvPr>
            <p:ph type="ftr" sz="quarter" idx="18"/>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0614206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62EEFC-6A97-470A-8C1E-B4F6FAF14D43}"/>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raphic">
            <a:extLst>
              <a:ext uri="{FF2B5EF4-FFF2-40B4-BE49-F238E27FC236}">
                <a16:creationId xmlns:a16="http://schemas.microsoft.com/office/drawing/2014/main" id="{6551DA18-E036-4C63-B29C-5ABCD4B402F1}"/>
              </a:ext>
              <a:ext uri="{C183D7F6-B498-43B3-948B-1728B52AA6E4}">
                <adec:decorative xmlns:adec="http://schemas.microsoft.com/office/drawing/2017/decorative" val="1"/>
              </a:ext>
            </a:extLst>
          </p:cNvPr>
          <p:cNvSpPr/>
          <p:nvPr/>
        </p:nvSpPr>
        <p:spPr>
          <a:xfrm>
            <a:off x="0" y="911590"/>
            <a:ext cx="8415146" cy="5034820"/>
          </a:xfrm>
          <a:custGeom>
            <a:avLst/>
            <a:gdLst>
              <a:gd name="connsiteX0" fmla="*/ 0 w 8415146"/>
              <a:gd name="connsiteY0" fmla="*/ 5034820 h 5034820"/>
              <a:gd name="connsiteX1" fmla="*/ 5898261 w 8415146"/>
              <a:gd name="connsiteY1" fmla="*/ 5034820 h 5034820"/>
              <a:gd name="connsiteX2" fmla="*/ 8415147 w 8415146"/>
              <a:gd name="connsiteY2" fmla="*/ 2517934 h 5034820"/>
              <a:gd name="connsiteX3" fmla="*/ 5898261 w 8415146"/>
              <a:gd name="connsiteY3" fmla="*/ 0 h 5034820"/>
              <a:gd name="connsiteX4" fmla="*/ 0 w 8415146"/>
              <a:gd name="connsiteY4" fmla="*/ 0 h 5034820"/>
              <a:gd name="connsiteX5" fmla="*/ 0 w 8415146"/>
              <a:gd name="connsiteY5" fmla="*/ 5034820 h 50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5146" h="5034820">
                <a:moveTo>
                  <a:pt x="0" y="5034820"/>
                </a:moveTo>
                <a:lnTo>
                  <a:pt x="5898261" y="5034820"/>
                </a:lnTo>
                <a:cubicBezTo>
                  <a:pt x="7287101" y="5034820"/>
                  <a:pt x="8415147" y="3908393"/>
                  <a:pt x="8415147" y="2517934"/>
                </a:cubicBezTo>
                <a:cubicBezTo>
                  <a:pt x="8415242" y="1127093"/>
                  <a:pt x="7288816" y="0"/>
                  <a:pt x="5898261" y="0"/>
                </a:cubicBezTo>
                <a:lnTo>
                  <a:pt x="0" y="0"/>
                </a:lnTo>
                <a:lnTo>
                  <a:pt x="0" y="5034820"/>
                </a:lnTo>
                <a:close/>
              </a:path>
            </a:pathLst>
          </a:custGeom>
          <a:solidFill>
            <a:schemeClr val="accent1"/>
          </a:solidFill>
          <a:ln w="9525" cap="flat">
            <a:noFill/>
            <a:prstDash val="solid"/>
            <a:miter/>
          </a:ln>
        </p:spPr>
        <p:txBody>
          <a:bodyPr rtlCol="0" anchor="ctr"/>
          <a:lstStyle/>
          <a:p>
            <a:endParaRPr lang="en-AU"/>
          </a:p>
        </p:txBody>
      </p:sp>
      <p:sp>
        <p:nvSpPr>
          <p:cNvPr id="2" name="Title"/>
          <p:cNvSpPr>
            <a:spLocks noGrp="1"/>
          </p:cNvSpPr>
          <p:nvPr>
            <p:ph type="title" hasCustomPrompt="1"/>
          </p:nvPr>
        </p:nvSpPr>
        <p:spPr>
          <a:xfrm>
            <a:off x="801765" y="1473196"/>
            <a:ext cx="5508000" cy="936000"/>
          </a:xfrm>
        </p:spPr>
        <p:txBody>
          <a:bodyPr/>
          <a:lstStyle>
            <a:lvl1pPr>
              <a:lnSpc>
                <a:spcPct val="100000"/>
              </a:lnSpc>
              <a:buFont typeface="Arial" panose="020B0604020202020204" pitchFamily="34" charset="0"/>
              <a:buNone/>
              <a:defRPr sz="2650">
                <a:solidFill>
                  <a:schemeClr val="bg1"/>
                </a:solidFill>
              </a:defRPr>
            </a:lvl1pPr>
          </a:lstStyle>
          <a:p>
            <a:r>
              <a:rPr lang="en-US" dirty="0"/>
              <a:t>Click to add title</a:t>
            </a:r>
            <a:endParaRPr lang="en-GB" dirty="0"/>
          </a:p>
        </p:txBody>
      </p:sp>
      <p:sp>
        <p:nvSpPr>
          <p:cNvPr id="14" name="Body copy text">
            <a:extLst>
              <a:ext uri="{FF2B5EF4-FFF2-40B4-BE49-F238E27FC236}">
                <a16:creationId xmlns:a16="http://schemas.microsoft.com/office/drawing/2014/main" id="{7CEB7F94-BC87-4343-A596-E86EF3A223CB}"/>
              </a:ext>
            </a:extLst>
          </p:cNvPr>
          <p:cNvSpPr>
            <a:spLocks noGrp="1"/>
          </p:cNvSpPr>
          <p:nvPr>
            <p:ph sz="quarter" idx="12" hasCustomPrompt="1"/>
          </p:nvPr>
        </p:nvSpPr>
        <p:spPr>
          <a:xfrm>
            <a:off x="801764" y="2662888"/>
            <a:ext cx="5507999" cy="2664000"/>
          </a:xfrm>
          <a:noFill/>
        </p:spPr>
        <p:txBody>
          <a:bodyPr lIns="90000" tIns="9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vl2pPr>
              <a:defRPr sz="1200">
                <a:solidFill>
                  <a:schemeClr val="bg1"/>
                </a:solidFill>
              </a:defRPr>
            </a:lvl2pPr>
            <a:lvl3pPr>
              <a:spcBef>
                <a:spcPts val="600"/>
              </a:spcBef>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Deakin Logo" descr="Deakin Logo">
            <a:extLst>
              <a:ext uri="{FF2B5EF4-FFF2-40B4-BE49-F238E27FC236}">
                <a16:creationId xmlns:a16="http://schemas.microsoft.com/office/drawing/2014/main" id="{23338597-587A-4CB8-83E0-91137A59A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240" y="345808"/>
            <a:ext cx="1038747" cy="1037217"/>
          </a:xfrm>
          <a:prstGeom prst="rect">
            <a:avLst/>
          </a:prstGeom>
        </p:spPr>
      </p:pic>
      <p:sp>
        <p:nvSpPr>
          <p:cNvPr id="5" name="Slide Number">
            <a:extLst>
              <a:ext uri="{FF2B5EF4-FFF2-40B4-BE49-F238E27FC236}">
                <a16:creationId xmlns:a16="http://schemas.microsoft.com/office/drawing/2014/main" id="{C68B1544-0DFA-459D-8ABC-F4811138FABA}"/>
              </a:ext>
            </a:extLst>
          </p:cNvPr>
          <p:cNvSpPr>
            <a:spLocks noGrp="1"/>
          </p:cNvSpPr>
          <p:nvPr>
            <p:ph type="sldNum" sz="quarter" idx="15"/>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971B77DE-A496-4B93-B64F-ED5DC4A08ACE}"/>
              </a:ext>
            </a:extLst>
          </p:cNvPr>
          <p:cNvSpPr>
            <a:spLocks noGrp="1"/>
          </p:cNvSpPr>
          <p:nvPr>
            <p:ph type="dt" sz="half" idx="13"/>
          </p:nvPr>
        </p:nvSpPr>
        <p:spPr/>
        <p:txBody>
          <a:bodyPr/>
          <a:lstStyle>
            <a:lvl1pPr>
              <a:defRPr>
                <a:solidFill>
                  <a:schemeClr val="bg1"/>
                </a:solidFill>
              </a:defRPr>
            </a:lvl1pPr>
          </a:lstStyle>
          <a:p>
            <a:endParaRPr lang="en-GB" dirty="0">
              <a:solidFill>
                <a:schemeClr val="bg1"/>
              </a:solidFill>
            </a:endParaRPr>
          </a:p>
        </p:txBody>
      </p:sp>
      <p:sp>
        <p:nvSpPr>
          <p:cNvPr id="4" name="Footer/CRICOS">
            <a:extLst>
              <a:ext uri="{FF2B5EF4-FFF2-40B4-BE49-F238E27FC236}">
                <a16:creationId xmlns:a16="http://schemas.microsoft.com/office/drawing/2014/main" id="{C6096C4C-B29C-42A4-AD6C-2A14A7616E8E}"/>
              </a:ext>
            </a:extLst>
          </p:cNvPr>
          <p:cNvSpPr>
            <a:spLocks noGrp="1"/>
          </p:cNvSpPr>
          <p:nvPr>
            <p:ph type="ftr" sz="quarter" idx="14"/>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42311641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B">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62EEFC-6A97-470A-8C1E-B4F6FAF14D43}"/>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1402661" y="1473196"/>
            <a:ext cx="5508000" cy="936000"/>
          </a:xfrm>
        </p:spPr>
        <p:txBody>
          <a:bodyPr/>
          <a:lstStyle>
            <a:lvl1pPr>
              <a:lnSpc>
                <a:spcPct val="100000"/>
              </a:lnSpc>
              <a:buFont typeface="Arial" panose="020B0604020202020204" pitchFamily="34" charset="0"/>
              <a:buNone/>
              <a:defRPr sz="2650">
                <a:solidFill>
                  <a:schemeClr val="bg1"/>
                </a:solidFill>
              </a:defRPr>
            </a:lvl1pPr>
          </a:lstStyle>
          <a:p>
            <a:r>
              <a:rPr lang="en-US" dirty="0"/>
              <a:t>Click to add title</a:t>
            </a:r>
            <a:endParaRPr lang="en-GB" dirty="0"/>
          </a:p>
        </p:txBody>
      </p:sp>
      <p:sp>
        <p:nvSpPr>
          <p:cNvPr id="16" name="Body copy text">
            <a:extLst>
              <a:ext uri="{FF2B5EF4-FFF2-40B4-BE49-F238E27FC236}">
                <a16:creationId xmlns:a16="http://schemas.microsoft.com/office/drawing/2014/main" id="{F3791DE4-1437-4699-A928-975D1055FA5F}"/>
              </a:ext>
            </a:extLst>
          </p:cNvPr>
          <p:cNvSpPr>
            <a:spLocks noGrp="1"/>
          </p:cNvSpPr>
          <p:nvPr>
            <p:ph sz="quarter" idx="16" hasCustomPrompt="1"/>
          </p:nvPr>
        </p:nvSpPr>
        <p:spPr>
          <a:xfrm>
            <a:off x="1402662" y="2664820"/>
            <a:ext cx="5508000" cy="259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solidFill>
                  <a:schemeClr val="bg1"/>
                </a:solidFill>
              </a:defRPr>
            </a:lvl1pPr>
            <a:lvl2pPr>
              <a:defRPr>
                <a:solidFill>
                  <a:schemeClr val="bg1"/>
                </a:solidFill>
              </a:defRPr>
            </a:lvl2pPr>
            <a:lvl3pPr>
              <a:spcBef>
                <a:spcPts val="600"/>
              </a:spcBef>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Graphic">
            <a:extLst>
              <a:ext uri="{FF2B5EF4-FFF2-40B4-BE49-F238E27FC236}">
                <a16:creationId xmlns:a16="http://schemas.microsoft.com/office/drawing/2014/main" id="{E5E545D0-CCCB-49AF-95FD-78F4DA9A6BE5}"/>
              </a:ext>
              <a:ext uri="{C183D7F6-B498-43B3-948B-1728B52AA6E4}">
                <adec:decorative xmlns:adec="http://schemas.microsoft.com/office/drawing/2017/decorative" val="1"/>
              </a:ext>
            </a:extLst>
          </p:cNvPr>
          <p:cNvSpPr/>
          <p:nvPr/>
        </p:nvSpPr>
        <p:spPr>
          <a:xfrm>
            <a:off x="850311" y="828810"/>
            <a:ext cx="7587424" cy="5091970"/>
          </a:xfrm>
          <a:custGeom>
            <a:avLst/>
            <a:gdLst>
              <a:gd name="connsiteX0" fmla="*/ 5041869 w 7587424"/>
              <a:gd name="connsiteY0" fmla="*/ 5091970 h 5091970"/>
              <a:gd name="connsiteX1" fmla="*/ 0 w 7587424"/>
              <a:gd name="connsiteY1" fmla="*/ 5091970 h 5091970"/>
              <a:gd name="connsiteX2" fmla="*/ 0 w 7587424"/>
              <a:gd name="connsiteY2" fmla="*/ 0 h 5091970"/>
              <a:gd name="connsiteX3" fmla="*/ 5041869 w 7587424"/>
              <a:gd name="connsiteY3" fmla="*/ 0 h 5091970"/>
              <a:gd name="connsiteX4" fmla="*/ 6841998 w 7587424"/>
              <a:gd name="connsiteY4" fmla="*/ 745808 h 5091970"/>
              <a:gd name="connsiteX5" fmla="*/ 7587425 w 7587424"/>
              <a:gd name="connsiteY5" fmla="*/ 2546509 h 5091970"/>
              <a:gd name="connsiteX6" fmla="*/ 6841427 w 7587424"/>
              <a:gd name="connsiteY6" fmla="*/ 4346543 h 5091970"/>
              <a:gd name="connsiteX7" fmla="*/ 5041869 w 7587424"/>
              <a:gd name="connsiteY7" fmla="*/ 5091970 h 5091970"/>
              <a:gd name="connsiteX8" fmla="*/ 57150 w 7587424"/>
              <a:gd name="connsiteY8" fmla="*/ 5034820 h 5091970"/>
              <a:gd name="connsiteX9" fmla="*/ 5041869 w 7587424"/>
              <a:gd name="connsiteY9" fmla="*/ 5034820 h 5091970"/>
              <a:gd name="connsiteX10" fmla="*/ 7530180 w 7587424"/>
              <a:gd name="connsiteY10" fmla="*/ 2546509 h 5091970"/>
              <a:gd name="connsiteX11" fmla="*/ 5041869 w 7587424"/>
              <a:gd name="connsiteY11" fmla="*/ 57150 h 5091970"/>
              <a:gd name="connsiteX12" fmla="*/ 57150 w 7587424"/>
              <a:gd name="connsiteY12" fmla="*/ 57150 h 5091970"/>
              <a:gd name="connsiteX13" fmla="*/ 57150 w 7587424"/>
              <a:gd name="connsiteY13" fmla="*/ 5034820 h 509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424" h="5091970">
                <a:moveTo>
                  <a:pt x="5041869" y="5091970"/>
                </a:moveTo>
                <a:lnTo>
                  <a:pt x="0" y="5091970"/>
                </a:lnTo>
                <a:lnTo>
                  <a:pt x="0" y="0"/>
                </a:lnTo>
                <a:lnTo>
                  <a:pt x="5041869" y="0"/>
                </a:lnTo>
                <a:cubicBezTo>
                  <a:pt x="5721953" y="0"/>
                  <a:pt x="6361271" y="264890"/>
                  <a:pt x="6841998" y="745808"/>
                </a:cubicBezTo>
                <a:cubicBezTo>
                  <a:pt x="7322630" y="1226725"/>
                  <a:pt x="7587425" y="1866233"/>
                  <a:pt x="7587425" y="2546509"/>
                </a:cubicBezTo>
                <a:cubicBezTo>
                  <a:pt x="7587425" y="3226403"/>
                  <a:pt x="7322439" y="3865721"/>
                  <a:pt x="6841427" y="4346543"/>
                </a:cubicBezTo>
                <a:cubicBezTo>
                  <a:pt x="6360414" y="4827270"/>
                  <a:pt x="5721382" y="5091970"/>
                  <a:pt x="5041869" y="5091970"/>
                </a:cubicBezTo>
                <a:close/>
                <a:moveTo>
                  <a:pt x="57150" y="5034820"/>
                </a:moveTo>
                <a:lnTo>
                  <a:pt x="5041869" y="5034820"/>
                </a:lnTo>
                <a:cubicBezTo>
                  <a:pt x="6413945" y="5034820"/>
                  <a:pt x="7530180" y="3918585"/>
                  <a:pt x="7530180" y="2546509"/>
                </a:cubicBezTo>
                <a:cubicBezTo>
                  <a:pt x="7530275" y="1173861"/>
                  <a:pt x="6413945" y="57150"/>
                  <a:pt x="5041869" y="57150"/>
                </a:cubicBezTo>
                <a:lnTo>
                  <a:pt x="57150" y="57150"/>
                </a:lnTo>
                <a:lnTo>
                  <a:pt x="57150" y="5034820"/>
                </a:lnTo>
                <a:close/>
              </a:path>
            </a:pathLst>
          </a:custGeom>
          <a:solidFill>
            <a:srgbClr val="FFFFFF"/>
          </a:solidFill>
          <a:ln w="9525" cap="flat">
            <a:noFill/>
            <a:prstDash val="solid"/>
            <a:miter/>
          </a:ln>
        </p:spPr>
        <p:txBody>
          <a:bodyPr rtlCol="0" anchor="ctr"/>
          <a:lstStyle/>
          <a:p>
            <a:endParaRPr lang="en-AU"/>
          </a:p>
        </p:txBody>
      </p:sp>
      <p:pic>
        <p:nvPicPr>
          <p:cNvPr id="13" name="Deakin Logo" descr="Deakin Logo">
            <a:extLst>
              <a:ext uri="{FF2B5EF4-FFF2-40B4-BE49-F238E27FC236}">
                <a16:creationId xmlns:a16="http://schemas.microsoft.com/office/drawing/2014/main" id="{23338597-587A-4CB8-83E0-91137A59A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10240" y="345808"/>
            <a:ext cx="1038747" cy="1037217"/>
          </a:xfrm>
          <a:prstGeom prst="rect">
            <a:avLst/>
          </a:prstGeom>
        </p:spPr>
      </p:pic>
      <p:sp>
        <p:nvSpPr>
          <p:cNvPr id="5" name="Slide Number">
            <a:extLst>
              <a:ext uri="{FF2B5EF4-FFF2-40B4-BE49-F238E27FC236}">
                <a16:creationId xmlns:a16="http://schemas.microsoft.com/office/drawing/2014/main" id="{37EA43FF-D04F-4A6E-9F96-422B82399310}"/>
              </a:ext>
            </a:extLst>
          </p:cNvPr>
          <p:cNvSpPr>
            <a:spLocks noGrp="1"/>
          </p:cNvSpPr>
          <p:nvPr>
            <p:ph type="sldNum" sz="quarter" idx="19"/>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6CDDB718-A996-4A98-8739-BEFFB22474D3}"/>
              </a:ext>
            </a:extLst>
          </p:cNvPr>
          <p:cNvSpPr>
            <a:spLocks noGrp="1"/>
          </p:cNvSpPr>
          <p:nvPr>
            <p:ph type="dt" sz="half" idx="17"/>
          </p:nvPr>
        </p:nvSpPr>
        <p:spPr/>
        <p:txBody>
          <a:bodyPr/>
          <a:lstStyle>
            <a:lvl1pPr>
              <a:defRPr>
                <a:solidFill>
                  <a:schemeClr val="bg1"/>
                </a:solidFill>
              </a:defRPr>
            </a:lvl1pPr>
          </a:lstStyle>
          <a:p>
            <a:endParaRPr lang="en-GB" dirty="0"/>
          </a:p>
        </p:txBody>
      </p:sp>
      <p:sp>
        <p:nvSpPr>
          <p:cNvPr id="4" name="Footer/CRICOS">
            <a:extLst>
              <a:ext uri="{FF2B5EF4-FFF2-40B4-BE49-F238E27FC236}">
                <a16:creationId xmlns:a16="http://schemas.microsoft.com/office/drawing/2014/main" id="{1F08ED1B-906B-4B47-B5E0-ED1012EB0674}"/>
              </a:ext>
            </a:extLst>
          </p:cNvPr>
          <p:cNvSpPr>
            <a:spLocks noGrp="1"/>
          </p:cNvSpPr>
          <p:nvPr>
            <p:ph type="ftr" sz="quarter" idx="18"/>
          </p:nvPr>
        </p:nvSpPr>
        <p:spPr/>
        <p:txBody>
          <a:bodyPr/>
          <a:lstStyle>
            <a:lvl1pPr>
              <a:defRPr>
                <a:solidFill>
                  <a:schemeClr val="bg1"/>
                </a:solidFill>
              </a:defRPr>
            </a:lvl1pPr>
          </a:lstStyle>
          <a:p>
            <a:r>
              <a:rPr lang="en-AU"/>
              <a:t>Deakin University CRICOS Provider Code: 00113B</a:t>
            </a:r>
            <a:endParaRPr lang="en-GB" dirty="0"/>
          </a:p>
        </p:txBody>
      </p:sp>
    </p:spTree>
    <p:extLst>
      <p:ext uri="{BB962C8B-B14F-4D97-AF65-F5344CB8AC3E}">
        <p14:creationId xmlns:p14="http://schemas.microsoft.com/office/powerpoint/2010/main" val="3759955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C">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CFD4351-9C64-4705-A41F-E710159B5BFA}"/>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801765" y="278670"/>
            <a:ext cx="8496000" cy="468000"/>
          </a:xfrm>
        </p:spPr>
        <p:txBody>
          <a:bodyPr/>
          <a:lstStyle>
            <a:lvl1pPr>
              <a:lnSpc>
                <a:spcPct val="100000"/>
              </a:lnSpc>
              <a:buFont typeface="Arial" panose="020B0604020202020204" pitchFamily="34" charset="0"/>
              <a:buNone/>
              <a:defRPr sz="2200">
                <a:solidFill>
                  <a:schemeClr val="bg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247320"/>
            <a:ext cx="9900000"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solidFill>
                  <a:schemeClr val="bg1"/>
                </a:solidFill>
              </a:defRPr>
            </a:lvl1pPr>
            <a:lvl2pPr>
              <a:defRPr>
                <a:solidFill>
                  <a:schemeClr val="bg1"/>
                </a:solidFill>
              </a:defRPr>
            </a:lvl2pPr>
            <a:lvl3pPr>
              <a:spcBef>
                <a:spcPts val="600"/>
              </a:spcBef>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Header Graphic">
            <a:extLst>
              <a:ext uri="{FF2B5EF4-FFF2-40B4-BE49-F238E27FC236}">
                <a16:creationId xmlns:a16="http://schemas.microsoft.com/office/drawing/2014/main" id="{8515E671-E538-4CCB-8E7C-A93467ED956C}"/>
              </a:ext>
              <a:ext uri="{C183D7F6-B498-43B3-948B-1728B52AA6E4}">
                <adec:decorative xmlns:adec="http://schemas.microsoft.com/office/drawing/2017/decorative" val="1"/>
              </a:ext>
            </a:extLst>
          </p:cNvPr>
          <p:cNvSpPr>
            <a:spLocks/>
          </p:cNvSpPr>
          <p:nvPr userDrawn="1"/>
        </p:nvSpPr>
        <p:spPr bwMode="auto">
          <a:xfrm>
            <a:off x="3175" y="0"/>
            <a:ext cx="10177145" cy="901101"/>
          </a:xfrm>
          <a:custGeom>
            <a:avLst/>
            <a:gdLst>
              <a:gd name="T0" fmla="*/ 4275 w 4275"/>
              <a:gd name="T1" fmla="*/ 0 h 376"/>
              <a:gd name="T2" fmla="*/ 4275 w 4275"/>
              <a:gd name="T3" fmla="*/ 0 h 376"/>
              <a:gd name="T4" fmla="*/ 4259 w 4275"/>
              <a:gd name="T5" fmla="*/ 0 h 376"/>
              <a:gd name="T6" fmla="*/ 4259 w 4275"/>
              <a:gd name="T7" fmla="*/ 0 h 376"/>
              <a:gd name="T8" fmla="*/ 3899 w 4275"/>
              <a:gd name="T9" fmla="*/ 360 h 376"/>
              <a:gd name="T10" fmla="*/ 0 w 4275"/>
              <a:gd name="T11" fmla="*/ 360 h 376"/>
              <a:gd name="T12" fmla="*/ 0 w 4275"/>
              <a:gd name="T13" fmla="*/ 376 h 376"/>
              <a:gd name="T14" fmla="*/ 3899 w 4275"/>
              <a:gd name="T15" fmla="*/ 376 h 376"/>
              <a:gd name="T16" fmla="*/ 4275 w 4275"/>
              <a:gd name="T1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5" h="376">
                <a:moveTo>
                  <a:pt x="4275" y="0"/>
                </a:moveTo>
                <a:cubicBezTo>
                  <a:pt x="4275" y="0"/>
                  <a:pt x="4275" y="0"/>
                  <a:pt x="4275" y="0"/>
                </a:cubicBezTo>
                <a:cubicBezTo>
                  <a:pt x="4259" y="0"/>
                  <a:pt x="4259" y="0"/>
                  <a:pt x="4259" y="0"/>
                </a:cubicBezTo>
                <a:cubicBezTo>
                  <a:pt x="4259" y="0"/>
                  <a:pt x="4259" y="0"/>
                  <a:pt x="4259" y="0"/>
                </a:cubicBezTo>
                <a:cubicBezTo>
                  <a:pt x="4259" y="199"/>
                  <a:pt x="4098" y="360"/>
                  <a:pt x="3899" y="360"/>
                </a:cubicBezTo>
                <a:cubicBezTo>
                  <a:pt x="0" y="360"/>
                  <a:pt x="0" y="360"/>
                  <a:pt x="0" y="360"/>
                </a:cubicBezTo>
                <a:cubicBezTo>
                  <a:pt x="0" y="376"/>
                  <a:pt x="0" y="376"/>
                  <a:pt x="0" y="376"/>
                </a:cubicBezTo>
                <a:cubicBezTo>
                  <a:pt x="3899" y="376"/>
                  <a:pt x="3899" y="376"/>
                  <a:pt x="3899" y="376"/>
                </a:cubicBezTo>
                <a:cubicBezTo>
                  <a:pt x="4106" y="376"/>
                  <a:pt x="4275" y="207"/>
                  <a:pt x="427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AU"/>
          </a:p>
        </p:txBody>
      </p:sp>
      <p:sp>
        <p:nvSpPr>
          <p:cNvPr id="7" name="Slide Number">
            <a:extLst>
              <a:ext uri="{FF2B5EF4-FFF2-40B4-BE49-F238E27FC236}">
                <a16:creationId xmlns:a16="http://schemas.microsoft.com/office/drawing/2014/main" id="{0C0F968D-EDD8-4F6B-84B9-82CCA88FAEA7}"/>
              </a:ext>
            </a:extLst>
          </p:cNvPr>
          <p:cNvSpPr>
            <a:spLocks noGrp="1"/>
          </p:cNvSpPr>
          <p:nvPr>
            <p:ph type="sldNum" sz="quarter" idx="15"/>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BE3CC924-D035-438F-8001-2843F4CBDD5A}"/>
              </a:ext>
            </a:extLst>
          </p:cNvPr>
          <p:cNvSpPr>
            <a:spLocks noGrp="1"/>
          </p:cNvSpPr>
          <p:nvPr>
            <p:ph type="dt" sz="half" idx="13"/>
          </p:nvPr>
        </p:nvSpPr>
        <p:spPr/>
        <p:txBody>
          <a:bodyPr/>
          <a:lstStyle>
            <a:lvl1pPr>
              <a:defRPr>
                <a:solidFill>
                  <a:schemeClr val="bg1"/>
                </a:solidFill>
              </a:defRPr>
            </a:lvl1pPr>
          </a:lstStyle>
          <a:p>
            <a:endParaRPr lang="en-GB" dirty="0">
              <a:solidFill>
                <a:schemeClr val="bg1"/>
              </a:solidFill>
            </a:endParaRPr>
          </a:p>
        </p:txBody>
      </p:sp>
      <p:sp>
        <p:nvSpPr>
          <p:cNvPr id="4" name="Footer/CRICOS">
            <a:extLst>
              <a:ext uri="{FF2B5EF4-FFF2-40B4-BE49-F238E27FC236}">
                <a16:creationId xmlns:a16="http://schemas.microsoft.com/office/drawing/2014/main" id="{EA94DFF9-D916-402B-9E90-5C63C3CFC8B9}"/>
              </a:ext>
            </a:extLst>
          </p:cNvPr>
          <p:cNvSpPr>
            <a:spLocks noGrp="1"/>
          </p:cNvSpPr>
          <p:nvPr>
            <p:ph type="ftr" sz="quarter" idx="14"/>
          </p:nvPr>
        </p:nvSpPr>
        <p:spPr/>
        <p:txBody>
          <a:bodyPr/>
          <a:lstStyle>
            <a:lvl1pPr>
              <a:defRPr>
                <a:solidFill>
                  <a:schemeClr val="bg1"/>
                </a:solidFill>
              </a:defRPr>
            </a:lvl1pPr>
          </a:lstStyle>
          <a:p>
            <a:r>
              <a:rPr lang="en-AU"/>
              <a:t>Deakin University CRICOS Provider Code: 00113B</a:t>
            </a:r>
            <a:endParaRPr lang="en-GB" dirty="0"/>
          </a:p>
        </p:txBody>
      </p:sp>
      <p:pic>
        <p:nvPicPr>
          <p:cNvPr id="16" name="Deakin Logo" descr="Deakin Logo">
            <a:extLst>
              <a:ext uri="{FF2B5EF4-FFF2-40B4-BE49-F238E27FC236}">
                <a16:creationId xmlns:a16="http://schemas.microsoft.com/office/drawing/2014/main" id="{7AC874EC-57B5-49C0-824E-DA7F565568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8955" y="205550"/>
            <a:ext cx="651961" cy="651000"/>
          </a:xfrm>
          <a:prstGeom prst="rect">
            <a:avLst/>
          </a:prstGeom>
        </p:spPr>
      </p:pic>
    </p:spTree>
    <p:extLst>
      <p:ext uri="{BB962C8B-B14F-4D97-AF65-F5344CB8AC3E}">
        <p14:creationId xmlns:p14="http://schemas.microsoft.com/office/powerpoint/2010/main" val="437337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with Background D">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19E9C816-6474-471F-AE0E-BE2E2A471D07}"/>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373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hasCustomPrompt="1"/>
          </p:nvPr>
        </p:nvSpPr>
        <p:spPr>
          <a:xfrm>
            <a:off x="801765" y="349790"/>
            <a:ext cx="5508000" cy="936000"/>
          </a:xfrm>
        </p:spPr>
        <p:txBody>
          <a:bodyPr/>
          <a:lstStyle>
            <a:lvl1pPr>
              <a:lnSpc>
                <a:spcPct val="100000"/>
              </a:lnSpc>
              <a:buFont typeface="Arial" panose="020B0604020202020204" pitchFamily="34" charset="0"/>
              <a:buNone/>
              <a:defRPr sz="2650">
                <a:solidFill>
                  <a:schemeClr val="bg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801765" y="1521640"/>
            <a:ext cx="9887644" cy="397466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300">
                <a:solidFill>
                  <a:schemeClr val="bg1"/>
                </a:solidFill>
              </a:defRPr>
            </a:lvl1pPr>
            <a:lvl2pPr>
              <a:defRPr>
                <a:solidFill>
                  <a:schemeClr val="bg1"/>
                </a:solidFill>
              </a:defRPr>
            </a:lvl2pPr>
            <a:lvl3pPr>
              <a:spcBef>
                <a:spcPts val="600"/>
              </a:spcBef>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Header Graphics">
            <a:extLst>
              <a:ext uri="{FF2B5EF4-FFF2-40B4-BE49-F238E27FC236}">
                <a16:creationId xmlns:a16="http://schemas.microsoft.com/office/drawing/2014/main" id="{9DB53C54-1940-40BA-A399-8A0B3D270EC7}"/>
              </a:ext>
              <a:ext uri="{C183D7F6-B498-43B3-948B-1728B52AA6E4}">
                <adec:decorative xmlns:adec="http://schemas.microsoft.com/office/drawing/2017/decorative" val="1"/>
              </a:ext>
            </a:extLst>
          </p:cNvPr>
          <p:cNvGrpSpPr>
            <a:grpSpLocks noChangeAspect="1"/>
          </p:cNvGrpSpPr>
          <p:nvPr userDrawn="1"/>
        </p:nvGrpSpPr>
        <p:grpSpPr bwMode="auto">
          <a:xfrm>
            <a:off x="1" y="0"/>
            <a:ext cx="795308" cy="936001"/>
            <a:chOff x="5663" y="1680"/>
            <a:chExt cx="814" cy="958"/>
          </a:xfrm>
        </p:grpSpPr>
        <p:sp>
          <p:nvSpPr>
            <p:cNvPr id="13" name="Shape">
              <a:extLst>
                <a:ext uri="{FF2B5EF4-FFF2-40B4-BE49-F238E27FC236}">
                  <a16:creationId xmlns:a16="http://schemas.microsoft.com/office/drawing/2014/main" id="{8181CB42-1B99-4556-9B91-6C4CD9095331}"/>
                </a:ext>
              </a:extLst>
            </p:cNvPr>
            <p:cNvSpPr>
              <a:spLocks/>
            </p:cNvSpPr>
            <p:nvPr userDrawn="1"/>
          </p:nvSpPr>
          <p:spPr bwMode="auto">
            <a:xfrm>
              <a:off x="5663" y="1680"/>
              <a:ext cx="669" cy="685"/>
            </a:xfrm>
            <a:custGeom>
              <a:avLst/>
              <a:gdLst>
                <a:gd name="T0" fmla="*/ 280 w 280"/>
                <a:gd name="T1" fmla="*/ 65 h 287"/>
                <a:gd name="T2" fmla="*/ 270 w 280"/>
                <a:gd name="T3" fmla="*/ 0 h 287"/>
                <a:gd name="T4" fmla="*/ 0 w 280"/>
                <a:gd name="T5" fmla="*/ 0 h 287"/>
                <a:gd name="T6" fmla="*/ 0 w 280"/>
                <a:gd name="T7" fmla="*/ 280 h 287"/>
                <a:gd name="T8" fmla="*/ 58 w 280"/>
                <a:gd name="T9" fmla="*/ 287 h 287"/>
                <a:gd name="T10" fmla="*/ 280 w 280"/>
                <a:gd name="T11" fmla="*/ 65 h 287"/>
              </a:gdLst>
              <a:ahLst/>
              <a:cxnLst>
                <a:cxn ang="0">
                  <a:pos x="T0" y="T1"/>
                </a:cxn>
                <a:cxn ang="0">
                  <a:pos x="T2" y="T3"/>
                </a:cxn>
                <a:cxn ang="0">
                  <a:pos x="T4" y="T5"/>
                </a:cxn>
                <a:cxn ang="0">
                  <a:pos x="T6" y="T7"/>
                </a:cxn>
                <a:cxn ang="0">
                  <a:pos x="T8" y="T9"/>
                </a:cxn>
                <a:cxn ang="0">
                  <a:pos x="T10" y="T11"/>
                </a:cxn>
              </a:cxnLst>
              <a:rect l="0" t="0" r="r" b="b"/>
              <a:pathLst>
                <a:path w="280" h="287">
                  <a:moveTo>
                    <a:pt x="280" y="65"/>
                  </a:moveTo>
                  <a:cubicBezTo>
                    <a:pt x="280" y="42"/>
                    <a:pt x="276" y="21"/>
                    <a:pt x="270" y="0"/>
                  </a:cubicBezTo>
                  <a:cubicBezTo>
                    <a:pt x="0" y="0"/>
                    <a:pt x="0" y="0"/>
                    <a:pt x="0" y="0"/>
                  </a:cubicBezTo>
                  <a:cubicBezTo>
                    <a:pt x="0" y="280"/>
                    <a:pt x="0" y="280"/>
                    <a:pt x="0" y="280"/>
                  </a:cubicBezTo>
                  <a:cubicBezTo>
                    <a:pt x="19" y="285"/>
                    <a:pt x="38" y="287"/>
                    <a:pt x="58" y="287"/>
                  </a:cubicBezTo>
                  <a:cubicBezTo>
                    <a:pt x="180" y="287"/>
                    <a:pt x="280" y="188"/>
                    <a:pt x="28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Shape">
              <a:extLst>
                <a:ext uri="{FF2B5EF4-FFF2-40B4-BE49-F238E27FC236}">
                  <a16:creationId xmlns:a16="http://schemas.microsoft.com/office/drawing/2014/main" id="{CF7FB094-0935-4D60-BCAB-A72145C42599}"/>
                </a:ext>
              </a:extLst>
            </p:cNvPr>
            <p:cNvSpPr>
              <a:spLocks noEditPoints="1"/>
            </p:cNvSpPr>
            <p:nvPr userDrawn="1"/>
          </p:nvSpPr>
          <p:spPr bwMode="auto">
            <a:xfrm>
              <a:off x="5858" y="1924"/>
              <a:ext cx="619" cy="714"/>
            </a:xfrm>
            <a:custGeom>
              <a:avLst/>
              <a:gdLst>
                <a:gd name="T0" fmla="*/ 0 w 619"/>
                <a:gd name="T1" fmla="*/ 714 h 714"/>
                <a:gd name="T2" fmla="*/ 0 w 619"/>
                <a:gd name="T3" fmla="*/ 0 h 714"/>
                <a:gd name="T4" fmla="*/ 619 w 619"/>
                <a:gd name="T5" fmla="*/ 358 h 714"/>
                <a:gd name="T6" fmla="*/ 0 w 619"/>
                <a:gd name="T7" fmla="*/ 714 h 714"/>
                <a:gd name="T8" fmla="*/ 20 w 619"/>
                <a:gd name="T9" fmla="*/ 33 h 714"/>
                <a:gd name="T10" fmla="*/ 20 w 619"/>
                <a:gd name="T11" fmla="*/ 680 h 714"/>
                <a:gd name="T12" fmla="*/ 581 w 619"/>
                <a:gd name="T13" fmla="*/ 358 h 714"/>
                <a:gd name="T14" fmla="*/ 20 w 619"/>
                <a:gd name="T15" fmla="*/ 33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9" h="714">
                  <a:moveTo>
                    <a:pt x="0" y="714"/>
                  </a:moveTo>
                  <a:lnTo>
                    <a:pt x="0" y="0"/>
                  </a:lnTo>
                  <a:lnTo>
                    <a:pt x="619" y="358"/>
                  </a:lnTo>
                  <a:lnTo>
                    <a:pt x="0" y="714"/>
                  </a:lnTo>
                  <a:close/>
                  <a:moveTo>
                    <a:pt x="20" y="33"/>
                  </a:moveTo>
                  <a:lnTo>
                    <a:pt x="20" y="680"/>
                  </a:lnTo>
                  <a:lnTo>
                    <a:pt x="581" y="358"/>
                  </a:lnTo>
                  <a:lnTo>
                    <a:pt x="20" y="33"/>
                  </a:lnTo>
                  <a:close/>
                </a:path>
              </a:pathLst>
            </a:custGeom>
            <a:solidFill>
              <a:srgbClr val="C74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 name="Slide Number">
            <a:extLst>
              <a:ext uri="{FF2B5EF4-FFF2-40B4-BE49-F238E27FC236}">
                <a16:creationId xmlns:a16="http://schemas.microsoft.com/office/drawing/2014/main" id="{491CA120-A3CC-4D51-908E-B32825A79F95}"/>
              </a:ext>
            </a:extLst>
          </p:cNvPr>
          <p:cNvSpPr>
            <a:spLocks noGrp="1"/>
          </p:cNvSpPr>
          <p:nvPr>
            <p:ph type="sldNum" sz="quarter" idx="15"/>
          </p:nvPr>
        </p:nvSpPr>
        <p:spPr/>
        <p:txBody>
          <a:bodyPr/>
          <a:lstStyle>
            <a:lvl1pPr>
              <a:defRPr>
                <a:solidFill>
                  <a:schemeClr val="bg1"/>
                </a:solidFill>
              </a:defRPr>
            </a:lvl1pPr>
          </a:lstStyle>
          <a:p>
            <a:fld id="{F5AEA0E0-5CC6-4BD0-905C-A0021E419432}" type="slidenum">
              <a:rPr lang="en-GB" smtClean="0"/>
              <a:pPr/>
              <a:t>‹#›</a:t>
            </a:fld>
            <a:endParaRPr lang="en-GB" dirty="0"/>
          </a:p>
        </p:txBody>
      </p:sp>
      <p:sp>
        <p:nvSpPr>
          <p:cNvPr id="3" name="Date">
            <a:extLst>
              <a:ext uri="{FF2B5EF4-FFF2-40B4-BE49-F238E27FC236}">
                <a16:creationId xmlns:a16="http://schemas.microsoft.com/office/drawing/2014/main" id="{F42FB864-99B6-4CFC-8C0E-16AC413A621A}"/>
              </a:ext>
            </a:extLst>
          </p:cNvPr>
          <p:cNvSpPr>
            <a:spLocks noGrp="1"/>
          </p:cNvSpPr>
          <p:nvPr>
            <p:ph type="dt" sz="half" idx="13"/>
          </p:nvPr>
        </p:nvSpPr>
        <p:spPr/>
        <p:txBody>
          <a:bodyPr/>
          <a:lstStyle>
            <a:lvl1pPr>
              <a:defRPr>
                <a:solidFill>
                  <a:schemeClr val="bg1"/>
                </a:solidFill>
              </a:defRPr>
            </a:lvl1pPr>
          </a:lstStyle>
          <a:p>
            <a:endParaRPr lang="en-GB" dirty="0">
              <a:solidFill>
                <a:schemeClr val="bg1"/>
              </a:solidFill>
            </a:endParaRPr>
          </a:p>
        </p:txBody>
      </p:sp>
      <p:sp>
        <p:nvSpPr>
          <p:cNvPr id="4" name="Footer/CRICOS">
            <a:extLst>
              <a:ext uri="{FF2B5EF4-FFF2-40B4-BE49-F238E27FC236}">
                <a16:creationId xmlns:a16="http://schemas.microsoft.com/office/drawing/2014/main" id="{E4B97F27-BBD0-4892-9F01-48CF1B733F20}"/>
              </a:ext>
            </a:extLst>
          </p:cNvPr>
          <p:cNvSpPr>
            <a:spLocks noGrp="1"/>
          </p:cNvSpPr>
          <p:nvPr>
            <p:ph type="ftr" sz="quarter" idx="14"/>
          </p:nvPr>
        </p:nvSpPr>
        <p:spPr/>
        <p:txBody>
          <a:bodyPr/>
          <a:lstStyle>
            <a:lvl1pPr>
              <a:defRPr>
                <a:solidFill>
                  <a:schemeClr val="bg1"/>
                </a:solidFill>
              </a:defRPr>
            </a:lvl1pPr>
          </a:lstStyle>
          <a:p>
            <a:r>
              <a:rPr lang="en-AU"/>
              <a:t>Deakin University CRICOS Provider Code: 00113B</a:t>
            </a:r>
            <a:endParaRPr lang="en-GB" dirty="0"/>
          </a:p>
        </p:txBody>
      </p:sp>
      <p:pic>
        <p:nvPicPr>
          <p:cNvPr id="17" name="Deakin Logo" descr="Deakin Logo">
            <a:extLst>
              <a:ext uri="{FF2B5EF4-FFF2-40B4-BE49-F238E27FC236}">
                <a16:creationId xmlns:a16="http://schemas.microsoft.com/office/drawing/2014/main" id="{27BBA998-D685-4B60-89ED-6011BC67AE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38955" y="205550"/>
            <a:ext cx="651961" cy="651000"/>
          </a:xfrm>
          <a:prstGeom prst="rect">
            <a:avLst/>
          </a:prstGeom>
        </p:spPr>
      </p:pic>
    </p:spTree>
    <p:extLst>
      <p:ext uri="{BB962C8B-B14F-4D97-AF65-F5344CB8AC3E}">
        <p14:creationId xmlns:p14="http://schemas.microsoft.com/office/powerpoint/2010/main" val="15283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3B47CD2-6346-4729-B2F9-F7FD2F4CCD4C}"/>
              </a:ext>
            </a:extLst>
          </p:cNvPr>
          <p:cNvSpPr>
            <a:spLocks noGrp="1"/>
          </p:cNvSpPr>
          <p:nvPr>
            <p:ph type="title" hasCustomPrompt="1"/>
          </p:nvPr>
        </p:nvSpPr>
        <p:spPr/>
        <p:txBody>
          <a:bodyPr/>
          <a:lstStyle>
            <a:lvl1pPr>
              <a:defRPr>
                <a:solidFill>
                  <a:schemeClr val="bg1"/>
                </a:solidFill>
              </a:defRPr>
            </a:lvl1pPr>
          </a:lstStyle>
          <a:p>
            <a:r>
              <a:rPr lang="en-US" dirty="0"/>
              <a:t>Click to add title</a:t>
            </a:r>
            <a:endParaRPr lang="en-AU" dirty="0"/>
          </a:p>
        </p:txBody>
      </p:sp>
      <p:sp>
        <p:nvSpPr>
          <p:cNvPr id="6" name="Body copy text">
            <a:extLst>
              <a:ext uri="{FF2B5EF4-FFF2-40B4-BE49-F238E27FC236}">
                <a16:creationId xmlns:a16="http://schemas.microsoft.com/office/drawing/2014/main" id="{BA9360C9-D6E6-46AC-8EF9-EEF25F267E14}"/>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dirty="0"/>
              <a:t>Click on the relevant icon at the </a:t>
            </a:r>
            <a:r>
              <a:rPr lang="en-US" dirty="0" err="1"/>
              <a:t>centre</a:t>
            </a:r>
            <a:r>
              <a:rPr lang="en-US" dirty="0"/>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a:extLst>
              <a:ext uri="{FF2B5EF4-FFF2-40B4-BE49-F238E27FC236}">
                <a16:creationId xmlns:a16="http://schemas.microsoft.com/office/drawing/2014/main" id="{7814B30D-1FBE-48C6-9B85-8BC45A0F8B00}"/>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525411B8-8699-438A-A167-1C3A919F93C0}"/>
              </a:ext>
            </a:extLst>
          </p:cNvPr>
          <p:cNvSpPr>
            <a:spLocks noGrp="1"/>
          </p:cNvSpPr>
          <p:nvPr>
            <p:ph type="dt" sz="half" idx="13"/>
          </p:nvPr>
        </p:nvSpPr>
        <p:spPr/>
        <p:txBody>
          <a:bodyPr/>
          <a:lstStyle/>
          <a:p>
            <a:endParaRPr lang="en-GB" dirty="0"/>
          </a:p>
        </p:txBody>
      </p:sp>
      <p:sp>
        <p:nvSpPr>
          <p:cNvPr id="8" name="Footer/CRICOS">
            <a:extLst>
              <a:ext uri="{FF2B5EF4-FFF2-40B4-BE49-F238E27FC236}">
                <a16:creationId xmlns:a16="http://schemas.microsoft.com/office/drawing/2014/main" id="{C413938E-3E52-47DF-B2F9-CF3BC807B50D}"/>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942265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4E11-6BC3-43E4-A41F-2D02D770A8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7EAB314-F8D9-40DC-B14B-1A19F1F69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87F7DF-28B2-4C74-BE10-6303DED8D980}"/>
              </a:ext>
            </a:extLst>
          </p:cNvPr>
          <p:cNvSpPr>
            <a:spLocks noGrp="1"/>
          </p:cNvSpPr>
          <p:nvPr>
            <p:ph type="dt" sz="half" idx="10"/>
          </p:nvPr>
        </p:nvSpPr>
        <p:spPr/>
        <p:txBody>
          <a:bodyPr/>
          <a:lstStyle/>
          <a:p>
            <a:fld id="{65399B2E-3B79-429F-8C45-D3B19B168F3B}" type="datetimeFigureOut">
              <a:rPr lang="en-AU" smtClean="0"/>
              <a:t>9/06/2023</a:t>
            </a:fld>
            <a:endParaRPr lang="en-AU"/>
          </a:p>
        </p:txBody>
      </p:sp>
      <p:sp>
        <p:nvSpPr>
          <p:cNvPr id="5" name="Footer Placeholder 4">
            <a:extLst>
              <a:ext uri="{FF2B5EF4-FFF2-40B4-BE49-F238E27FC236}">
                <a16:creationId xmlns:a16="http://schemas.microsoft.com/office/drawing/2014/main" id="{373DD0D2-6D4A-4318-9760-9D89092779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9449F2-65C4-49BD-A909-C182AA5C58B3}"/>
              </a:ext>
            </a:extLst>
          </p:cNvPr>
          <p:cNvSpPr>
            <a:spLocks noGrp="1"/>
          </p:cNvSpPr>
          <p:nvPr>
            <p:ph type="sldNum" sz="quarter" idx="12"/>
          </p:nvPr>
        </p:nvSpPr>
        <p:spPr/>
        <p:txBody>
          <a:bodyPr/>
          <a:lstStyle/>
          <a:p>
            <a:fld id="{6A967819-BD8C-45C8-A590-CEE8BF8C5FF5}" type="slidenum">
              <a:rPr lang="en-AU" smtClean="0"/>
              <a:t>‹#›</a:t>
            </a:fld>
            <a:endParaRPr lang="en-AU"/>
          </a:p>
        </p:txBody>
      </p:sp>
    </p:spTree>
    <p:extLst>
      <p:ext uri="{BB962C8B-B14F-4D97-AF65-F5344CB8AC3E}">
        <p14:creationId xmlns:p14="http://schemas.microsoft.com/office/powerpoint/2010/main" val="132865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and Content B">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solidFill>
                  <a:schemeClr val="tx1"/>
                </a:solidFill>
              </a:defRPr>
            </a:lvl1pPr>
          </a:lstStyle>
          <a:p>
            <a:r>
              <a:rPr lang="en-US" dirty="0"/>
              <a:t>Click to add title</a:t>
            </a:r>
            <a:endParaRPr lang="en-GB" dirty="0"/>
          </a:p>
        </p:txBody>
      </p:sp>
      <p:sp>
        <p:nvSpPr>
          <p:cNvPr id="6" name="Body copy text">
            <a:extLst>
              <a:ext uri="{FF2B5EF4-FFF2-40B4-BE49-F238E27FC236}">
                <a16:creationId xmlns:a16="http://schemas.microsoft.com/office/drawing/2014/main" id="{1728D9B9-3392-4769-8DFF-BE6FA168AE0E}"/>
              </a:ext>
            </a:extLst>
          </p:cNvPr>
          <p:cNvSpPr>
            <a:spLocks noGrp="1"/>
          </p:cNvSpPr>
          <p:nvPr>
            <p:ph sz="quarter" idx="12" hasCustomPrompt="1"/>
          </p:nvPr>
        </p:nvSpPr>
        <p:spPr>
          <a:xfrm>
            <a:off x="490538" y="1758950"/>
            <a:ext cx="10193790" cy="3974666"/>
          </a:xfrm>
        </p:spPr>
        <p:txBody>
          <a:bodyPr/>
          <a:lstStyle>
            <a:lvl1pPr marL="0" marR="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2400"/>
              </a:spcAft>
              <a:buClrTx/>
              <a:buSzTx/>
              <a:buFont typeface="Arial" panose="020B0604020202020204" pitchFamily="34" charset="0"/>
              <a:buNone/>
              <a:tabLst/>
              <a:defRPr/>
            </a:pPr>
            <a:r>
              <a:rPr lang="en-US" dirty="0"/>
              <a:t>Click on the relevant icon at the </a:t>
            </a:r>
            <a:r>
              <a:rPr lang="en-US" dirty="0" err="1"/>
              <a:t>centre</a:t>
            </a:r>
            <a:r>
              <a:rPr lang="en-US" dirty="0"/>
              <a:t> of the placeholder to add: Text / Table / Chart / SmartArt / Image / Media. There are five type styles in the template, available as List Levels. Press the Increase / Decrease button in the paragraph section of the home ribbon to move through the styles</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 name="Deakin Logo" descr="Deakin Logo">
            <a:extLst>
              <a:ext uri="{FF2B5EF4-FFF2-40B4-BE49-F238E27FC236}">
                <a16:creationId xmlns:a16="http://schemas.microsoft.com/office/drawing/2014/main" id="{99F651C7-9FC7-42C5-BF3C-22231C3FD9B9}"/>
              </a:ext>
            </a:extLst>
          </p:cNvPr>
          <p:cNvGrpSpPr/>
          <p:nvPr/>
        </p:nvGrpSpPr>
        <p:grpSpPr>
          <a:xfrm>
            <a:off x="11339575" y="205549"/>
            <a:ext cx="651345" cy="652971"/>
            <a:chOff x="10928350" y="5591175"/>
            <a:chExt cx="1062560" cy="1065213"/>
          </a:xfrm>
        </p:grpSpPr>
        <p:sp>
          <p:nvSpPr>
            <p:cNvPr id="11" name="Logo">
              <a:extLst>
                <a:ext uri="{FF2B5EF4-FFF2-40B4-BE49-F238E27FC236}">
                  <a16:creationId xmlns:a16="http://schemas.microsoft.com/office/drawing/2014/main" id="{CA581C15-7E06-4BC6-9E07-AB4A4DEFA54A}"/>
                </a:ext>
              </a:extLst>
            </p:cNvPr>
            <p:cNvSpPr txBox="1">
              <a:spLocks noChangeAspect="1"/>
            </p:cNvSpPr>
            <p:nvPr userDrawn="1"/>
          </p:nvSpPr>
          <p:spPr>
            <a:xfrm>
              <a:off x="10928911" y="5592757"/>
              <a:ext cx="1061999" cy="1061999"/>
            </a:xfrm>
            <a:prstGeom prst="rect">
              <a:avLst/>
            </a:prstGeom>
            <a:blipFill dpi="0" rotWithShape="1">
              <a:blip r:embed="rId2"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2" name="Logo">
              <a:extLst>
                <a:ext uri="{FF2B5EF4-FFF2-40B4-BE49-F238E27FC236}">
                  <a16:creationId xmlns:a16="http://schemas.microsoft.com/office/drawing/2014/main" id="{F1F38E66-9F79-4341-B5C8-BE0070F9208A}"/>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9" name="Slide Number">
            <a:extLst>
              <a:ext uri="{FF2B5EF4-FFF2-40B4-BE49-F238E27FC236}">
                <a16:creationId xmlns:a16="http://schemas.microsoft.com/office/drawing/2014/main" id="{84946E53-0705-4130-ACF7-71A850A0BADA}"/>
              </a:ext>
            </a:extLst>
          </p:cNvPr>
          <p:cNvSpPr>
            <a:spLocks noGrp="1"/>
          </p:cNvSpPr>
          <p:nvPr>
            <p:ph type="sldNum" sz="quarter" idx="15"/>
          </p:nvPr>
        </p:nvSpPr>
        <p:spPr/>
        <p:txBody>
          <a:bodyPr/>
          <a:lstStyle/>
          <a:p>
            <a:fld id="{F5AEA0E0-5CC6-4BD0-905C-A0021E419432}" type="slidenum">
              <a:rPr lang="en-GB" smtClean="0"/>
              <a:pPr/>
              <a:t>‹#›</a:t>
            </a:fld>
            <a:endParaRPr lang="en-GB" dirty="0"/>
          </a:p>
        </p:txBody>
      </p:sp>
      <p:sp>
        <p:nvSpPr>
          <p:cNvPr id="7" name="Date">
            <a:extLst>
              <a:ext uri="{FF2B5EF4-FFF2-40B4-BE49-F238E27FC236}">
                <a16:creationId xmlns:a16="http://schemas.microsoft.com/office/drawing/2014/main" id="{43A403F2-F92E-471F-90B6-EC3DCC7A5EA3}"/>
              </a:ext>
            </a:extLst>
          </p:cNvPr>
          <p:cNvSpPr>
            <a:spLocks noGrp="1"/>
          </p:cNvSpPr>
          <p:nvPr>
            <p:ph type="dt" sz="half" idx="13"/>
          </p:nvPr>
        </p:nvSpPr>
        <p:spPr/>
        <p:txBody>
          <a:bodyPr/>
          <a:lstStyle/>
          <a:p>
            <a:endParaRPr lang="en-GB" dirty="0"/>
          </a:p>
        </p:txBody>
      </p:sp>
      <p:sp>
        <p:nvSpPr>
          <p:cNvPr id="8" name="Footer/CRICOS">
            <a:extLst>
              <a:ext uri="{FF2B5EF4-FFF2-40B4-BE49-F238E27FC236}">
                <a16:creationId xmlns:a16="http://schemas.microsoft.com/office/drawing/2014/main" id="{56C0C342-8021-4EE8-A590-43D1B5738AF3}"/>
              </a:ext>
            </a:extLst>
          </p:cNvPr>
          <p:cNvSpPr>
            <a:spLocks noGrp="1"/>
          </p:cNvSpPr>
          <p:nvPr>
            <p:ph type="ftr" sz="quarter" idx="14"/>
          </p:nvPr>
        </p:nvSpPr>
        <p:spPr/>
        <p:txBody>
          <a:bodyPr/>
          <a:lstStyle/>
          <a:p>
            <a:r>
              <a:rPr lang="en-AU"/>
              <a:t>Deakin University CRICOS Provider Code: 00113B</a:t>
            </a:r>
            <a:endParaRPr lang="en-GB"/>
          </a:p>
        </p:txBody>
      </p:sp>
      <p:pic>
        <p:nvPicPr>
          <p:cNvPr id="13" name="Picture 11" descr="CRADLE logo">
            <a:extLst>
              <a:ext uri="{FF2B5EF4-FFF2-40B4-BE49-F238E27FC236}">
                <a16:creationId xmlns:a16="http://schemas.microsoft.com/office/drawing/2014/main" id="{681B0BFA-5562-42D0-BD89-401B18BD3D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3381" y="5606906"/>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D0628700-8978-40B8-B2E8-730FEA00FAB0}"/>
              </a:ext>
            </a:extLst>
          </p:cNvPr>
          <p:cNvSpPr/>
          <p:nvPr userDrawn="1"/>
        </p:nvSpPr>
        <p:spPr>
          <a:xfrm>
            <a:off x="0" y="0"/>
            <a:ext cx="12191999"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02247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4.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theme" Target="../theme/theme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2.emf"/><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242456" y="416689"/>
            <a:ext cx="8526856" cy="813433"/>
          </a:xfrm>
          <a:prstGeom prst="rect">
            <a:avLst/>
          </a:prstGeom>
        </p:spPr>
        <p:txBody>
          <a:bodyPr vert="horz" lIns="91440" tIns="45720" rIns="91440" bIns="45720" rtlCol="0" anchor="t" anchorCtr="0">
            <a:noAutofit/>
          </a:bodyPr>
          <a:lstStyle/>
          <a:p>
            <a:r>
              <a:rPr lang="en-US" dirty="0"/>
              <a:t>Click to add title</a:t>
            </a:r>
            <a:endParaRPr lang="en-GB" dirty="0"/>
          </a:p>
        </p:txBody>
      </p:sp>
      <p:sp>
        <p:nvSpPr>
          <p:cNvPr id="3" name="Body copy text"/>
          <p:cNvSpPr>
            <a:spLocks noGrp="1"/>
          </p:cNvSpPr>
          <p:nvPr>
            <p:ph type="body" idx="1"/>
          </p:nvPr>
        </p:nvSpPr>
        <p:spPr>
          <a:xfrm>
            <a:off x="491187" y="1759351"/>
            <a:ext cx="10193141" cy="3974265"/>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Header Graphic">
            <a:extLst>
              <a:ext uri="{FF2B5EF4-FFF2-40B4-BE49-F238E27FC236}">
                <a16:creationId xmlns:a16="http://schemas.microsoft.com/office/drawing/2014/main" id="{C4ED600E-90B7-4D49-803F-18C3CB208852}"/>
              </a:ext>
              <a:ext uri="{C183D7F6-B498-43B3-948B-1728B52AA6E4}">
                <adec:decorative xmlns:adec="http://schemas.microsoft.com/office/drawing/2017/decorative" val="1"/>
              </a:ext>
            </a:extLst>
          </p:cNvPr>
          <p:cNvSpPr/>
          <p:nvPr/>
        </p:nvSpPr>
        <p:spPr>
          <a:xfrm flipV="1">
            <a:off x="0" y="-1"/>
            <a:ext cx="8769311" cy="1230123"/>
          </a:xfrm>
          <a:custGeom>
            <a:avLst/>
            <a:gdLst>
              <a:gd name="connsiteX0" fmla="*/ 741970 w 8769311"/>
              <a:gd name="connsiteY0" fmla="*/ 1230123 h 1230123"/>
              <a:gd name="connsiteX1" fmla="*/ 1254832 w 8769311"/>
              <a:gd name="connsiteY1" fmla="*/ 1230123 h 1230123"/>
              <a:gd name="connsiteX2" fmla="*/ 1254832 w 8769311"/>
              <a:gd name="connsiteY2" fmla="*/ 1230122 h 1230123"/>
              <a:gd name="connsiteX3" fmla="*/ 8769275 w 8769311"/>
              <a:gd name="connsiteY3" fmla="*/ 1230122 h 1230123"/>
              <a:gd name="connsiteX4" fmla="*/ 8769311 w 8769311"/>
              <a:gd name="connsiteY4" fmla="*/ 1229400 h 1230123"/>
              <a:gd name="connsiteX5" fmla="*/ 7560373 w 8769311"/>
              <a:gd name="connsiteY5" fmla="*/ 0 h 1230123"/>
              <a:gd name="connsiteX6" fmla="*/ 3733364 w 8769311"/>
              <a:gd name="connsiteY6" fmla="*/ 0 h 1230123"/>
              <a:gd name="connsiteX7" fmla="*/ 2463698 w 8769311"/>
              <a:gd name="connsiteY7" fmla="*/ 0 h 1230123"/>
              <a:gd name="connsiteX8" fmla="*/ 0 w 8769311"/>
              <a:gd name="connsiteY8" fmla="*/ 0 h 1230123"/>
              <a:gd name="connsiteX9" fmla="*/ 0 w 8769311"/>
              <a:gd name="connsiteY9" fmla="*/ 1230122 h 1230123"/>
              <a:gd name="connsiteX10" fmla="*/ 741970 w 8769311"/>
              <a:gd name="connsiteY10" fmla="*/ 1230122 h 1230123"/>
              <a:gd name="connsiteX11" fmla="*/ 741970 w 8769311"/>
              <a:gd name="connsiteY11" fmla="*/ 1230123 h 123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9311" h="1230123">
                <a:moveTo>
                  <a:pt x="741970" y="1230123"/>
                </a:moveTo>
                <a:lnTo>
                  <a:pt x="1254832" y="1230123"/>
                </a:lnTo>
                <a:lnTo>
                  <a:pt x="1254832" y="1230122"/>
                </a:lnTo>
                <a:lnTo>
                  <a:pt x="8769275" y="1230122"/>
                </a:lnTo>
                <a:lnTo>
                  <a:pt x="8769311" y="1229400"/>
                </a:lnTo>
                <a:cubicBezTo>
                  <a:pt x="8769311" y="550384"/>
                  <a:pt x="8227985" y="0"/>
                  <a:pt x="7560373" y="0"/>
                </a:cubicBezTo>
                <a:lnTo>
                  <a:pt x="3733364" y="0"/>
                </a:lnTo>
                <a:lnTo>
                  <a:pt x="2463698" y="0"/>
                </a:lnTo>
                <a:lnTo>
                  <a:pt x="0" y="0"/>
                </a:lnTo>
                <a:lnTo>
                  <a:pt x="0" y="1230122"/>
                </a:lnTo>
                <a:lnTo>
                  <a:pt x="741970" y="1230122"/>
                </a:lnTo>
                <a:lnTo>
                  <a:pt x="741970" y="12301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nvGrpSpPr>
          <p:cNvPr id="13" name="Deakin Logo" descr="Deakin Logo">
            <a:extLst>
              <a:ext uri="{FF2B5EF4-FFF2-40B4-BE49-F238E27FC236}">
                <a16:creationId xmlns:a16="http://schemas.microsoft.com/office/drawing/2014/main" id="{17C6BFE0-2141-4DFB-B88F-322A608970BC}"/>
              </a:ext>
            </a:extLst>
          </p:cNvPr>
          <p:cNvGrpSpPr/>
          <p:nvPr/>
        </p:nvGrpSpPr>
        <p:grpSpPr>
          <a:xfrm>
            <a:off x="11339575" y="205549"/>
            <a:ext cx="651345" cy="652971"/>
            <a:chOff x="10928350" y="5591175"/>
            <a:chExt cx="1062560" cy="1065213"/>
          </a:xfrm>
        </p:grpSpPr>
        <p:sp>
          <p:nvSpPr>
            <p:cNvPr id="16" name="Logo">
              <a:extLst>
                <a:ext uri="{FF2B5EF4-FFF2-40B4-BE49-F238E27FC236}">
                  <a16:creationId xmlns:a16="http://schemas.microsoft.com/office/drawing/2014/main" id="{21F5FBCC-0772-4FBB-8C39-81FCE663081D}"/>
                </a:ext>
              </a:extLst>
            </p:cNvPr>
            <p:cNvSpPr txBox="1">
              <a:spLocks noChangeAspect="1"/>
            </p:cNvSpPr>
            <p:nvPr userDrawn="1"/>
          </p:nvSpPr>
          <p:spPr>
            <a:xfrm>
              <a:off x="10928911" y="5592757"/>
              <a:ext cx="1061999" cy="1061999"/>
            </a:xfrm>
            <a:prstGeom prst="rect">
              <a:avLst/>
            </a:prstGeom>
            <a:blipFill dpi="0" rotWithShape="1">
              <a:blip r:embed="rId54"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7" name="Logo">
              <a:extLst>
                <a:ext uri="{FF2B5EF4-FFF2-40B4-BE49-F238E27FC236}">
                  <a16:creationId xmlns:a16="http://schemas.microsoft.com/office/drawing/2014/main" id="{85E5EDBC-1774-4865-9342-97823A151F8D}"/>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 name="Slide Number"/>
          <p:cNvSpPr>
            <a:spLocks noGrp="1"/>
          </p:cNvSpPr>
          <p:nvPr>
            <p:ph type="sldNum" sz="quarter" idx="4"/>
          </p:nvPr>
        </p:nvSpPr>
        <p:spPr>
          <a:xfrm>
            <a:off x="242456" y="6287423"/>
            <a:ext cx="576000" cy="247558"/>
          </a:xfrm>
          <a:prstGeom prst="rect">
            <a:avLst/>
          </a:prstGeom>
        </p:spPr>
        <p:txBody>
          <a:bodyPr vert="horz" lIns="0" tIns="45720" rIns="91440" bIns="45720" rtlCol="0" anchor="ctr"/>
          <a:lstStyle>
            <a:lvl1pPr algn="l">
              <a:defRPr sz="1200">
                <a:solidFill>
                  <a:schemeClr val="tx1"/>
                </a:solidFill>
              </a:defRPr>
            </a:lvl1pPr>
          </a:lstStyle>
          <a:p>
            <a:fld id="{F5AEA0E0-5CC6-4BD0-905C-A0021E419432}" type="slidenum">
              <a:rPr lang="en-GB" smtClean="0"/>
              <a:pPr/>
              <a:t>‹#›</a:t>
            </a:fld>
            <a:endParaRPr lang="en-GB" dirty="0"/>
          </a:p>
        </p:txBody>
      </p:sp>
      <p:sp>
        <p:nvSpPr>
          <p:cNvPr id="4" name="Date"/>
          <p:cNvSpPr>
            <a:spLocks noGrp="1"/>
          </p:cNvSpPr>
          <p:nvPr>
            <p:ph type="dt" sz="half" idx="2"/>
          </p:nvPr>
        </p:nvSpPr>
        <p:spPr>
          <a:xfrm>
            <a:off x="847552" y="6330733"/>
            <a:ext cx="1656000" cy="204248"/>
          </a:xfrm>
          <a:prstGeom prst="rect">
            <a:avLst/>
          </a:prstGeom>
        </p:spPr>
        <p:txBody>
          <a:bodyPr vert="horz" lIns="91440" tIns="45720" rIns="91440" bIns="45720" rtlCol="0" anchor="ctr"/>
          <a:lstStyle>
            <a:lvl1pPr algn="l">
              <a:defRPr sz="650">
                <a:solidFill>
                  <a:schemeClr val="tx1"/>
                </a:solidFill>
              </a:defRPr>
            </a:lvl1pPr>
          </a:lstStyle>
          <a:p>
            <a:endParaRPr lang="en-GB" dirty="0"/>
          </a:p>
        </p:txBody>
      </p:sp>
      <p:sp>
        <p:nvSpPr>
          <p:cNvPr id="11" name="Footer/CRICOS">
            <a:extLst>
              <a:ext uri="{FF2B5EF4-FFF2-40B4-BE49-F238E27FC236}">
                <a16:creationId xmlns:a16="http://schemas.microsoft.com/office/drawing/2014/main" id="{13D180E2-749A-4C76-8A73-C73865F5F0BA}"/>
              </a:ext>
            </a:extLst>
          </p:cNvPr>
          <p:cNvSpPr>
            <a:spLocks noGrp="1"/>
          </p:cNvSpPr>
          <p:nvPr>
            <p:ph type="ftr" sz="quarter" idx="3"/>
          </p:nvPr>
        </p:nvSpPr>
        <p:spPr>
          <a:xfrm>
            <a:off x="242456" y="6545788"/>
            <a:ext cx="6624000" cy="180000"/>
          </a:xfrm>
          <a:prstGeom prst="rect">
            <a:avLst/>
          </a:prstGeom>
        </p:spPr>
        <p:txBody>
          <a:bodyPr lIns="0" tIns="36000" rIns="0" bIns="36000"/>
          <a:lstStyle>
            <a:lvl1pPr algn="l">
              <a:defRPr sz="500">
                <a:solidFill>
                  <a:schemeClr val="tx1"/>
                </a:solidFill>
              </a:defRPr>
            </a:lvl1pPr>
          </a:lstStyle>
          <a:p>
            <a:r>
              <a:rPr lang="en-AU"/>
              <a:t>Deakin University CRICOS Provider Code: 00113B</a:t>
            </a:r>
            <a:endParaRPr lang="en-GB" dirty="0"/>
          </a:p>
        </p:txBody>
      </p:sp>
      <p:pic>
        <p:nvPicPr>
          <p:cNvPr id="12" name="Picture 11" descr="CRADLE logo">
            <a:extLst>
              <a:ext uri="{FF2B5EF4-FFF2-40B4-BE49-F238E27FC236}">
                <a16:creationId xmlns:a16="http://schemas.microsoft.com/office/drawing/2014/main" id="{BA8E299E-4F44-44D7-BCF0-CBD51504C721}"/>
              </a:ext>
            </a:extLst>
          </p:cNvPr>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10904969" y="5606906"/>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Freeform: Shape 13">
            <a:extLst>
              <a:ext uri="{FF2B5EF4-FFF2-40B4-BE49-F238E27FC236}">
                <a16:creationId xmlns:a16="http://schemas.microsoft.com/office/drawing/2014/main" id="{13555D0C-A736-4925-91E4-EB40D92AC36B}"/>
              </a:ext>
            </a:extLst>
          </p:cNvPr>
          <p:cNvSpPr/>
          <p:nvPr userDrawn="1"/>
        </p:nvSpPr>
        <p:spPr>
          <a:xfrm flipV="1">
            <a:off x="0" y="-1"/>
            <a:ext cx="8769311" cy="1230123"/>
          </a:xfrm>
          <a:custGeom>
            <a:avLst/>
            <a:gdLst>
              <a:gd name="connsiteX0" fmla="*/ 741970 w 8769311"/>
              <a:gd name="connsiteY0" fmla="*/ 1230123 h 1230123"/>
              <a:gd name="connsiteX1" fmla="*/ 1254832 w 8769311"/>
              <a:gd name="connsiteY1" fmla="*/ 1230123 h 1230123"/>
              <a:gd name="connsiteX2" fmla="*/ 1254832 w 8769311"/>
              <a:gd name="connsiteY2" fmla="*/ 1230122 h 1230123"/>
              <a:gd name="connsiteX3" fmla="*/ 8769275 w 8769311"/>
              <a:gd name="connsiteY3" fmla="*/ 1230122 h 1230123"/>
              <a:gd name="connsiteX4" fmla="*/ 8769311 w 8769311"/>
              <a:gd name="connsiteY4" fmla="*/ 1229400 h 1230123"/>
              <a:gd name="connsiteX5" fmla="*/ 7560373 w 8769311"/>
              <a:gd name="connsiteY5" fmla="*/ 0 h 1230123"/>
              <a:gd name="connsiteX6" fmla="*/ 3733364 w 8769311"/>
              <a:gd name="connsiteY6" fmla="*/ 0 h 1230123"/>
              <a:gd name="connsiteX7" fmla="*/ 2463698 w 8769311"/>
              <a:gd name="connsiteY7" fmla="*/ 0 h 1230123"/>
              <a:gd name="connsiteX8" fmla="*/ 0 w 8769311"/>
              <a:gd name="connsiteY8" fmla="*/ 0 h 1230123"/>
              <a:gd name="connsiteX9" fmla="*/ 0 w 8769311"/>
              <a:gd name="connsiteY9" fmla="*/ 1230122 h 1230123"/>
              <a:gd name="connsiteX10" fmla="*/ 741970 w 8769311"/>
              <a:gd name="connsiteY10" fmla="*/ 1230122 h 1230123"/>
              <a:gd name="connsiteX11" fmla="*/ 741970 w 8769311"/>
              <a:gd name="connsiteY11" fmla="*/ 1230123 h 123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9311" h="1230123">
                <a:moveTo>
                  <a:pt x="741970" y="1230123"/>
                </a:moveTo>
                <a:lnTo>
                  <a:pt x="1254832" y="1230123"/>
                </a:lnTo>
                <a:lnTo>
                  <a:pt x="1254832" y="1230122"/>
                </a:lnTo>
                <a:lnTo>
                  <a:pt x="8769275" y="1230122"/>
                </a:lnTo>
                <a:lnTo>
                  <a:pt x="8769311" y="1229400"/>
                </a:lnTo>
                <a:cubicBezTo>
                  <a:pt x="8769311" y="550384"/>
                  <a:pt x="8227985" y="0"/>
                  <a:pt x="7560373" y="0"/>
                </a:cubicBezTo>
                <a:lnTo>
                  <a:pt x="3733364" y="0"/>
                </a:lnTo>
                <a:lnTo>
                  <a:pt x="2463698" y="0"/>
                </a:lnTo>
                <a:lnTo>
                  <a:pt x="0" y="0"/>
                </a:lnTo>
                <a:lnTo>
                  <a:pt x="0" y="1230122"/>
                </a:lnTo>
                <a:lnTo>
                  <a:pt x="741970" y="1230122"/>
                </a:lnTo>
                <a:lnTo>
                  <a:pt x="741970" y="12301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98563DE8-7E64-4E50-BF2E-23DC0D9D5066}"/>
              </a:ext>
            </a:extLst>
          </p:cNvPr>
          <p:cNvPicPr>
            <a:picLocks noChangeAspect="1"/>
          </p:cNvPicPr>
          <p:nvPr userDrawn="1"/>
        </p:nvPicPr>
        <p:blipFill>
          <a:blip r:embed="rId56"/>
          <a:stretch>
            <a:fillRect/>
          </a:stretch>
        </p:blipFill>
        <p:spPr>
          <a:xfrm>
            <a:off x="10928382" y="5591636"/>
            <a:ext cx="1062449" cy="1065195"/>
          </a:xfrm>
          <a:prstGeom prst="rect">
            <a:avLst/>
          </a:prstGeom>
        </p:spPr>
      </p:pic>
      <p:pic>
        <p:nvPicPr>
          <p:cNvPr id="18" name="Picture 11" descr="CRADLE circle.pdf">
            <a:extLst>
              <a:ext uri="{FF2B5EF4-FFF2-40B4-BE49-F238E27FC236}">
                <a16:creationId xmlns:a16="http://schemas.microsoft.com/office/drawing/2014/main" id="{01C66433-6846-4782-8649-853D2CC534A6}"/>
              </a:ext>
            </a:extLst>
          </p:cNvPr>
          <p:cNvPicPr>
            <a:picLocks noChangeAspect="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174141" y="5590497"/>
            <a:ext cx="104457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FDE5BE97-5E1B-47BD-A288-B096C4794F73}"/>
              </a:ext>
            </a:extLst>
          </p:cNvPr>
          <p:cNvPicPr>
            <a:picLocks noChangeAspect="1"/>
          </p:cNvPicPr>
          <p:nvPr userDrawn="1"/>
        </p:nvPicPr>
        <p:blipFill>
          <a:blip r:embed="rId57" cstate="hqprint">
            <a:extLst>
              <a:ext uri="{28A0092B-C50C-407E-A947-70E740481C1C}">
                <a14:useLocalDpi xmlns:a14="http://schemas.microsoft.com/office/drawing/2010/main" val="0"/>
              </a:ext>
            </a:extLst>
          </a:blip>
          <a:stretch>
            <a:fillRect/>
          </a:stretch>
        </p:blipFill>
        <p:spPr>
          <a:xfrm>
            <a:off x="5214042" y="6420670"/>
            <a:ext cx="466165" cy="466165"/>
          </a:xfrm>
          <a:prstGeom prst="rect">
            <a:avLst/>
          </a:prstGeom>
        </p:spPr>
      </p:pic>
      <p:sp>
        <p:nvSpPr>
          <p:cNvPr id="20" name="TextBox 19">
            <a:extLst>
              <a:ext uri="{FF2B5EF4-FFF2-40B4-BE49-F238E27FC236}">
                <a16:creationId xmlns:a16="http://schemas.microsoft.com/office/drawing/2014/main" id="{15A736A1-BABC-44BE-9EC6-AE618C5EA7EF}"/>
              </a:ext>
            </a:extLst>
          </p:cNvPr>
          <p:cNvSpPr txBox="1"/>
          <p:nvPr userDrawn="1"/>
        </p:nvSpPr>
        <p:spPr>
          <a:xfrm>
            <a:off x="5546137" y="6469086"/>
            <a:ext cx="1386918" cy="369332"/>
          </a:xfrm>
          <a:prstGeom prst="rect">
            <a:avLst/>
          </a:prstGeom>
          <a:noFill/>
        </p:spPr>
        <p:txBody>
          <a:bodyPr wrap="none" rtlCol="0">
            <a:spAutoFit/>
          </a:bodyPr>
          <a:lstStyle/>
          <a:p>
            <a:r>
              <a:rPr lang="en-AU" dirty="0"/>
              <a:t>@</a:t>
            </a:r>
            <a:r>
              <a:rPr lang="en-AU" dirty="0" err="1"/>
              <a:t>DrJoannaT</a:t>
            </a:r>
            <a:endParaRPr lang="en-AU" dirty="0"/>
          </a:p>
        </p:txBody>
      </p:sp>
    </p:spTree>
    <p:extLst>
      <p:ext uri="{BB962C8B-B14F-4D97-AF65-F5344CB8AC3E}">
        <p14:creationId xmlns:p14="http://schemas.microsoft.com/office/powerpoint/2010/main" val="16259390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660" r:id="rId28"/>
    <p:sldLayoutId id="2147483661" r:id="rId29"/>
    <p:sldLayoutId id="2147483662" r:id="rId30"/>
    <p:sldLayoutId id="2147483663" r:id="rId31"/>
    <p:sldLayoutId id="2147483650" r:id="rId32"/>
    <p:sldLayoutId id="2147483673" r:id="rId33"/>
    <p:sldLayoutId id="2147483664" r:id="rId34"/>
    <p:sldLayoutId id="2147483671" r:id="rId35"/>
    <p:sldLayoutId id="2147483665" r:id="rId36"/>
    <p:sldLayoutId id="2147483666" r:id="rId37"/>
    <p:sldLayoutId id="2147483667" r:id="rId38"/>
    <p:sldLayoutId id="2147483668" r:id="rId39"/>
    <p:sldLayoutId id="2147483669" r:id="rId40"/>
    <p:sldLayoutId id="2147483670" r:id="rId41"/>
    <p:sldLayoutId id="2147483672" r:id="rId42"/>
    <p:sldLayoutId id="2147483675" r:id="rId43"/>
    <p:sldLayoutId id="2147483676" r:id="rId44"/>
    <p:sldLayoutId id="2147483677" r:id="rId45"/>
    <p:sldLayoutId id="2147483679" r:id="rId46"/>
    <p:sldLayoutId id="2147483678" r:id="rId47"/>
    <p:sldLayoutId id="2147483674" r:id="rId48"/>
    <p:sldLayoutId id="2147483680" r:id="rId49"/>
    <p:sldLayoutId id="2147483681" r:id="rId50"/>
    <p:sldLayoutId id="2147483738" r:id="rId51"/>
    <p:sldLayoutId id="2147483739" r:id="rId52"/>
  </p:sldLayoutIdLst>
  <p:hf sldNum="0" hd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spcAft>
          <a:spcPts val="2400"/>
        </a:spcAft>
        <a:buFont typeface="Arial" panose="020B0604020202020204" pitchFamily="34" charset="0"/>
        <a:buNone/>
        <a:defRPr sz="37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500"/>
        </a:spcBef>
        <a:buSzPct val="110000"/>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18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242456" y="270165"/>
            <a:ext cx="8526856" cy="959957"/>
          </a:xfrm>
          <a:prstGeom prst="rect">
            <a:avLst/>
          </a:prstGeom>
        </p:spPr>
        <p:txBody>
          <a:bodyPr vert="horz" lIns="91440" tIns="45720" rIns="91440" bIns="45720" rtlCol="0" anchor="t" anchorCtr="0">
            <a:noAutofit/>
          </a:bodyPr>
          <a:lstStyle/>
          <a:p>
            <a:r>
              <a:rPr lang="en-US" dirty="0"/>
              <a:t>Click to add title</a:t>
            </a:r>
            <a:endParaRPr lang="en-GB" dirty="0"/>
          </a:p>
        </p:txBody>
      </p:sp>
      <p:sp>
        <p:nvSpPr>
          <p:cNvPr id="3" name="Body copy text"/>
          <p:cNvSpPr>
            <a:spLocks noGrp="1"/>
          </p:cNvSpPr>
          <p:nvPr>
            <p:ph type="body" idx="1"/>
          </p:nvPr>
        </p:nvSpPr>
        <p:spPr>
          <a:xfrm>
            <a:off x="491187" y="1759351"/>
            <a:ext cx="10193141" cy="3974265"/>
          </a:xfrm>
          <a:prstGeom prst="rect">
            <a:avLst/>
          </a:prstGeom>
          <a:noFill/>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2" name="Deakin Logo" descr="Deakin Logo">
            <a:extLst>
              <a:ext uri="{FF2B5EF4-FFF2-40B4-BE49-F238E27FC236}">
                <a16:creationId xmlns:a16="http://schemas.microsoft.com/office/drawing/2014/main" id="{F0C1E104-23DB-455F-9F8B-3367332FFCD4}"/>
              </a:ext>
            </a:extLst>
          </p:cNvPr>
          <p:cNvGrpSpPr/>
          <p:nvPr/>
        </p:nvGrpSpPr>
        <p:grpSpPr>
          <a:xfrm>
            <a:off x="11339575" y="205549"/>
            <a:ext cx="651345" cy="652971"/>
            <a:chOff x="10928350" y="5591175"/>
            <a:chExt cx="1062560" cy="1065213"/>
          </a:xfrm>
        </p:grpSpPr>
        <p:sp>
          <p:nvSpPr>
            <p:cNvPr id="14" name="Logo">
              <a:extLst>
                <a:ext uri="{FF2B5EF4-FFF2-40B4-BE49-F238E27FC236}">
                  <a16:creationId xmlns:a16="http://schemas.microsoft.com/office/drawing/2014/main" id="{0148C7AF-0E90-42A6-97EB-C6DC7F7C9AE7}"/>
                </a:ext>
              </a:extLst>
            </p:cNvPr>
            <p:cNvSpPr txBox="1">
              <a:spLocks noChangeAspect="1"/>
            </p:cNvSpPr>
            <p:nvPr userDrawn="1"/>
          </p:nvSpPr>
          <p:spPr>
            <a:xfrm>
              <a:off x="10928911" y="5592757"/>
              <a:ext cx="1061999" cy="1061999"/>
            </a:xfrm>
            <a:prstGeom prst="rect">
              <a:avLst/>
            </a:prstGeom>
            <a:blipFill dpi="0" rotWithShape="1">
              <a:blip r:embed="rId30" cstate="screen">
                <a:alphaModFix/>
                <a:extLst>
                  <a:ext uri="{28A0092B-C50C-407E-A947-70E740481C1C}">
                    <a14:useLocalDpi xmlns:a14="http://schemas.microsoft.com/office/drawing/2010/main"/>
                  </a:ext>
                </a:extLst>
              </a:blip>
              <a:srcRect/>
              <a:stretch>
                <a:fillRect/>
              </a:stretch>
            </a:blipFill>
          </p:spPr>
          <p:txBody>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200" kern="1200">
                  <a:solidFill>
                    <a:schemeClr val="bg1"/>
                  </a:solidFill>
                  <a:latin typeface="+mn-lt"/>
                  <a:ea typeface="+mn-ea"/>
                  <a:cs typeface="+mn-cs"/>
                </a:defRPr>
              </a:lvl2pPr>
              <a:lvl3pPr marL="0" indent="0" algn="l" defTabSz="914400" rtl="0" eaLnBrk="1" latinLnBrk="0" hangingPunct="1">
                <a:lnSpc>
                  <a:spcPct val="100000"/>
                </a:lnSpc>
                <a:spcBef>
                  <a:spcPts val="0"/>
                </a:spcBef>
                <a:buSzPct val="110000"/>
                <a:buFont typeface="Arial" panose="020B0604020202020204" pitchFamily="34" charset="0"/>
                <a:buNone/>
                <a:defRPr sz="200" kern="1200">
                  <a:solidFill>
                    <a:schemeClr val="bg1"/>
                  </a:solidFill>
                  <a:latin typeface="+mn-lt"/>
                  <a:ea typeface="+mn-ea"/>
                  <a:cs typeface="+mn-cs"/>
                </a:defRPr>
              </a:lvl3pPr>
              <a:lvl4pPr marL="0" indent="0" algn="l" defTabSz="914400" rtl="0" eaLnBrk="1" latinLnBrk="0" hangingPunct="1">
                <a:lnSpc>
                  <a:spcPct val="100000"/>
                </a:lnSpc>
                <a:spcBef>
                  <a:spcPts val="0"/>
                </a:spcBef>
                <a:buFont typeface="Calibri" panose="020F0502020204030204" pitchFamily="34" charset="0"/>
                <a:buNone/>
                <a:defRPr sz="200" kern="1200">
                  <a:solidFill>
                    <a:schemeClr val="bg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00" kern="1200">
                  <a:solidFill>
                    <a:schemeClr val="bg1"/>
                  </a:solidFill>
                  <a:latin typeface="+mn-lt"/>
                  <a:ea typeface="+mn-ea"/>
                  <a:cs typeface="+mn-cs"/>
                </a:defRPr>
              </a:lvl9pPr>
            </a:lstStyle>
            <a:p>
              <a:r>
                <a:rPr lang="en-US"/>
                <a:t>   </a:t>
              </a:r>
              <a:endParaRPr lang="en-AU" dirty="0"/>
            </a:p>
          </p:txBody>
        </p:sp>
        <p:sp>
          <p:nvSpPr>
            <p:cNvPr id="15" name="Logo">
              <a:extLst>
                <a:ext uri="{FF2B5EF4-FFF2-40B4-BE49-F238E27FC236}">
                  <a16:creationId xmlns:a16="http://schemas.microsoft.com/office/drawing/2014/main" id="{79E5D329-A4F0-4077-93A7-8FAA3ADDA54F}"/>
                </a:ext>
              </a:extLst>
            </p:cNvPr>
            <p:cNvSpPr>
              <a:spLocks noEditPoints="1"/>
            </p:cNvSpPr>
            <p:nvPr userDrawn="1"/>
          </p:nvSpPr>
          <p:spPr bwMode="auto">
            <a:xfrm>
              <a:off x="10928350" y="5591175"/>
              <a:ext cx="1062037" cy="1065213"/>
            </a:xfrm>
            <a:custGeom>
              <a:avLst/>
              <a:gdLst>
                <a:gd name="T0" fmla="*/ 3400 w 6806"/>
                <a:gd name="T1" fmla="*/ 85 h 6803"/>
                <a:gd name="T2" fmla="*/ 3400 w 6806"/>
                <a:gd name="T3" fmla="*/ 85 h 6803"/>
                <a:gd name="T4" fmla="*/ 6720 w 6806"/>
                <a:gd name="T5" fmla="*/ 3399 h 6803"/>
                <a:gd name="T6" fmla="*/ 3406 w 6806"/>
                <a:gd name="T7" fmla="*/ 6719 h 6803"/>
                <a:gd name="T8" fmla="*/ 3403 w 6806"/>
                <a:gd name="T9" fmla="*/ 6719 h 6803"/>
                <a:gd name="T10" fmla="*/ 86 w 6806"/>
                <a:gd name="T11" fmla="*/ 3405 h 6803"/>
                <a:gd name="T12" fmla="*/ 1055 w 6806"/>
                <a:gd name="T13" fmla="*/ 1058 h 6803"/>
                <a:gd name="T14" fmla="*/ 3400 w 6806"/>
                <a:gd name="T15" fmla="*/ 85 h 6803"/>
                <a:gd name="T16" fmla="*/ 3400 w 6806"/>
                <a:gd name="T17" fmla="*/ 0 h 6803"/>
                <a:gd name="T18" fmla="*/ 995 w 6806"/>
                <a:gd name="T19" fmla="*/ 999 h 6803"/>
                <a:gd name="T20" fmla="*/ 1 w 6806"/>
                <a:gd name="T21" fmla="*/ 3405 h 6803"/>
                <a:gd name="T22" fmla="*/ 3403 w 6806"/>
                <a:gd name="T23" fmla="*/ 6803 h 6803"/>
                <a:gd name="T24" fmla="*/ 3406 w 6806"/>
                <a:gd name="T25" fmla="*/ 6803 h 6803"/>
                <a:gd name="T26" fmla="*/ 6804 w 6806"/>
                <a:gd name="T27" fmla="*/ 3399 h 6803"/>
                <a:gd name="T28" fmla="*/ 3400 w 6806"/>
                <a:gd name="T29" fmla="*/ 0 h 6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06" h="6803">
                  <a:moveTo>
                    <a:pt x="3400" y="85"/>
                  </a:moveTo>
                  <a:cubicBezTo>
                    <a:pt x="3400" y="85"/>
                    <a:pt x="3400" y="85"/>
                    <a:pt x="3400" y="85"/>
                  </a:cubicBezTo>
                  <a:cubicBezTo>
                    <a:pt x="5229" y="85"/>
                    <a:pt x="6718" y="1571"/>
                    <a:pt x="6720" y="3399"/>
                  </a:cubicBezTo>
                  <a:cubicBezTo>
                    <a:pt x="6722" y="5228"/>
                    <a:pt x="5235" y="6717"/>
                    <a:pt x="3406" y="6719"/>
                  </a:cubicBezTo>
                  <a:cubicBezTo>
                    <a:pt x="3403" y="6719"/>
                    <a:pt x="3403" y="6719"/>
                    <a:pt x="3403" y="6719"/>
                  </a:cubicBezTo>
                  <a:cubicBezTo>
                    <a:pt x="1575" y="6719"/>
                    <a:pt x="87" y="5232"/>
                    <a:pt x="86" y="3405"/>
                  </a:cubicBezTo>
                  <a:cubicBezTo>
                    <a:pt x="85" y="2519"/>
                    <a:pt x="429" y="1685"/>
                    <a:pt x="1055" y="1058"/>
                  </a:cubicBezTo>
                  <a:cubicBezTo>
                    <a:pt x="1681" y="431"/>
                    <a:pt x="2514" y="85"/>
                    <a:pt x="3400" y="85"/>
                  </a:cubicBezTo>
                  <a:moveTo>
                    <a:pt x="3400" y="0"/>
                  </a:moveTo>
                  <a:cubicBezTo>
                    <a:pt x="2491" y="1"/>
                    <a:pt x="1637" y="355"/>
                    <a:pt x="995" y="999"/>
                  </a:cubicBezTo>
                  <a:cubicBezTo>
                    <a:pt x="354" y="1642"/>
                    <a:pt x="0" y="2496"/>
                    <a:pt x="1" y="3405"/>
                  </a:cubicBezTo>
                  <a:cubicBezTo>
                    <a:pt x="3" y="5279"/>
                    <a:pt x="1529" y="6803"/>
                    <a:pt x="3403" y="6803"/>
                  </a:cubicBezTo>
                  <a:cubicBezTo>
                    <a:pt x="3406" y="6803"/>
                    <a:pt x="3406" y="6803"/>
                    <a:pt x="3406" y="6803"/>
                  </a:cubicBezTo>
                  <a:cubicBezTo>
                    <a:pt x="5281" y="6802"/>
                    <a:pt x="6806" y="5274"/>
                    <a:pt x="6804" y="3399"/>
                  </a:cubicBezTo>
                  <a:cubicBezTo>
                    <a:pt x="6803" y="1525"/>
                    <a:pt x="5277" y="0"/>
                    <a:pt x="340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6" name="Slide Number">
            <a:extLst>
              <a:ext uri="{FF2B5EF4-FFF2-40B4-BE49-F238E27FC236}">
                <a16:creationId xmlns:a16="http://schemas.microsoft.com/office/drawing/2014/main" id="{AACE52C0-4B08-45CF-BEAF-859F2F45B60B}"/>
              </a:ext>
            </a:extLst>
          </p:cNvPr>
          <p:cNvSpPr>
            <a:spLocks noGrp="1"/>
          </p:cNvSpPr>
          <p:nvPr>
            <p:ph type="sldNum" sz="quarter" idx="4"/>
          </p:nvPr>
        </p:nvSpPr>
        <p:spPr>
          <a:xfrm>
            <a:off x="242456" y="6287423"/>
            <a:ext cx="576000" cy="247558"/>
          </a:xfrm>
          <a:prstGeom prst="rect">
            <a:avLst/>
          </a:prstGeom>
        </p:spPr>
        <p:txBody>
          <a:bodyPr vert="horz" lIns="0" tIns="45720" rIns="91440" bIns="45720" rtlCol="0" anchor="ctr"/>
          <a:lstStyle>
            <a:lvl1pPr algn="l">
              <a:defRPr sz="1200">
                <a:solidFill>
                  <a:schemeClr val="tx1"/>
                </a:solidFill>
              </a:defRPr>
            </a:lvl1pPr>
          </a:lstStyle>
          <a:p>
            <a:fld id="{F5AEA0E0-5CC6-4BD0-905C-A0021E419432}" type="slidenum">
              <a:rPr lang="en-GB" smtClean="0"/>
              <a:pPr/>
              <a:t>‹#›</a:t>
            </a:fld>
            <a:endParaRPr lang="en-GB" dirty="0"/>
          </a:p>
        </p:txBody>
      </p:sp>
      <p:sp>
        <p:nvSpPr>
          <p:cNvPr id="13" name="Date">
            <a:extLst>
              <a:ext uri="{FF2B5EF4-FFF2-40B4-BE49-F238E27FC236}">
                <a16:creationId xmlns:a16="http://schemas.microsoft.com/office/drawing/2014/main" id="{9E98F004-A52C-4AA9-BDA8-6A4DA78BF9CB}"/>
              </a:ext>
            </a:extLst>
          </p:cNvPr>
          <p:cNvSpPr>
            <a:spLocks noGrp="1"/>
          </p:cNvSpPr>
          <p:nvPr>
            <p:ph type="dt" sz="half" idx="2"/>
          </p:nvPr>
        </p:nvSpPr>
        <p:spPr>
          <a:xfrm>
            <a:off x="847552" y="6330733"/>
            <a:ext cx="1656000" cy="204248"/>
          </a:xfrm>
          <a:prstGeom prst="rect">
            <a:avLst/>
          </a:prstGeom>
        </p:spPr>
        <p:txBody>
          <a:bodyPr vert="horz" lIns="91440" tIns="45720" rIns="91440" bIns="45720" rtlCol="0" anchor="ctr"/>
          <a:lstStyle>
            <a:lvl1pPr algn="l">
              <a:defRPr sz="650">
                <a:solidFill>
                  <a:schemeClr val="tx1"/>
                </a:solidFill>
              </a:defRPr>
            </a:lvl1pPr>
          </a:lstStyle>
          <a:p>
            <a:endParaRPr lang="en-GB" dirty="0"/>
          </a:p>
        </p:txBody>
      </p:sp>
      <p:sp>
        <p:nvSpPr>
          <p:cNvPr id="18" name="Footer/CRICOS">
            <a:extLst>
              <a:ext uri="{FF2B5EF4-FFF2-40B4-BE49-F238E27FC236}">
                <a16:creationId xmlns:a16="http://schemas.microsoft.com/office/drawing/2014/main" id="{03A50017-3B1D-4EEE-B5F1-4FDD65A99ECA}"/>
              </a:ext>
            </a:extLst>
          </p:cNvPr>
          <p:cNvSpPr>
            <a:spLocks noGrp="1"/>
          </p:cNvSpPr>
          <p:nvPr>
            <p:ph type="ftr" sz="quarter" idx="3"/>
          </p:nvPr>
        </p:nvSpPr>
        <p:spPr>
          <a:xfrm>
            <a:off x="242456" y="6545788"/>
            <a:ext cx="6624000" cy="180000"/>
          </a:xfrm>
          <a:prstGeom prst="rect">
            <a:avLst/>
          </a:prstGeom>
        </p:spPr>
        <p:txBody>
          <a:bodyPr lIns="0" tIns="36000" rIns="0" bIns="36000"/>
          <a:lstStyle>
            <a:lvl1pPr algn="l">
              <a:defRPr sz="500">
                <a:solidFill>
                  <a:schemeClr val="tx1"/>
                </a:solidFill>
              </a:defRPr>
            </a:lvl1pPr>
          </a:lstStyle>
          <a:p>
            <a:r>
              <a:rPr lang="en-AU" dirty="0"/>
              <a:t>Deakin University </a:t>
            </a:r>
            <a:r>
              <a:rPr lang="en-AU" dirty="0" err="1"/>
              <a:t>CRICOS</a:t>
            </a:r>
            <a:r>
              <a:rPr lang="en-AU" dirty="0"/>
              <a:t> Provider Code: </a:t>
            </a:r>
            <a:r>
              <a:rPr lang="en-AU" dirty="0" err="1"/>
              <a:t>00113B</a:t>
            </a:r>
            <a:endParaRPr lang="en-GB" dirty="0"/>
          </a:p>
        </p:txBody>
      </p:sp>
      <p:pic>
        <p:nvPicPr>
          <p:cNvPr id="10" name="Picture 11" descr="CRADLE logo">
            <a:extLst>
              <a:ext uri="{FF2B5EF4-FFF2-40B4-BE49-F238E27FC236}">
                <a16:creationId xmlns:a16="http://schemas.microsoft.com/office/drawing/2014/main" id="{DF006097-DEF6-418A-B2B7-6EB54EB4D217}"/>
              </a:ext>
            </a:extLst>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946024" y="5681213"/>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56333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40" r:id="rId28"/>
  </p:sldLayoutIdLst>
  <p:hf hd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2400"/>
        </a:spcAft>
        <a:buFont typeface="Arial" panose="020B0604020202020204" pitchFamily="34" charset="0"/>
        <a:buNone/>
        <a:defRPr sz="37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500"/>
        </a:spcBef>
        <a:buSzPct val="110000"/>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500"/>
        </a:spcBef>
        <a:buFont typeface="Calibri" panose="020F0502020204030204" pitchFamily="34" charset="0"/>
        <a:buChar char="–"/>
        <a:defRPr sz="1800" kern="1200">
          <a:solidFill>
            <a:schemeClr val="tx1"/>
          </a:solidFill>
          <a:latin typeface="+mn-lt"/>
          <a:ea typeface="+mn-ea"/>
          <a:cs typeface="+mn-cs"/>
        </a:defRPr>
      </a:lvl4pPr>
      <a:lvl5pPr marL="1800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raymondtec.com/2020/06/16-health-workers-talk-about-their-battles-with-the-pandemic/" TargetMode="External"/><Relationship Id="rId2" Type="http://schemas.openxmlformats.org/officeDocument/2006/relationships/image" Target="../media/image21.jpg"/><Relationship Id="rId1" Type="http://schemas.openxmlformats.org/officeDocument/2006/relationships/slideLayout" Target="../slideLayouts/slideLayout65.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6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blogs.deakin.edu.au/reimagining-exams/resources" TargetMode="External"/><Relationship Id="rId2" Type="http://schemas.openxmlformats.org/officeDocument/2006/relationships/hyperlink" Target="https://www.ncsehe.edu.au/publications/exams-assessment-adjustments-inclusion" TargetMode="Externa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007/s10734-016-0016-x" TargetMode="External"/><Relationship Id="rId2" Type="http://schemas.openxmlformats.org/officeDocument/2006/relationships/hyperlink" Target="http://udlguidelines.cast.org/" TargetMode="External"/><Relationship Id="rId1" Type="http://schemas.openxmlformats.org/officeDocument/2006/relationships/slideLayout" Target="../slideLayouts/slideLayout65.xml"/><Relationship Id="rId4" Type="http://schemas.openxmlformats.org/officeDocument/2006/relationships/hyperlink" Target="https://www.ncsehe.edu.au/wp-content/uploads/2019/09/NaylorMifsud-FINAL.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67F15-0D65-4A0A-A143-3506CA25BEE0}"/>
              </a:ext>
            </a:extLst>
          </p:cNvPr>
          <p:cNvSpPr>
            <a:spLocks noGrp="1"/>
          </p:cNvSpPr>
          <p:nvPr>
            <p:ph type="ctrTitle"/>
          </p:nvPr>
        </p:nvSpPr>
        <p:spPr/>
        <p:txBody>
          <a:bodyPr>
            <a:normAutofit fontScale="90000"/>
          </a:bodyPr>
          <a:lstStyle/>
          <a:p>
            <a:r>
              <a:rPr lang="en-AU" dirty="0"/>
              <a:t>Inclusive assessment for students with disability</a:t>
            </a:r>
          </a:p>
        </p:txBody>
      </p:sp>
      <p:sp>
        <p:nvSpPr>
          <p:cNvPr id="6" name="Subtitle 5">
            <a:extLst>
              <a:ext uri="{FF2B5EF4-FFF2-40B4-BE49-F238E27FC236}">
                <a16:creationId xmlns:a16="http://schemas.microsoft.com/office/drawing/2014/main" id="{A18E9F2C-FC44-4617-A529-475A08D9B96D}"/>
              </a:ext>
            </a:extLst>
          </p:cNvPr>
          <p:cNvSpPr>
            <a:spLocks noGrp="1"/>
          </p:cNvSpPr>
          <p:nvPr>
            <p:ph type="subTitle" idx="1"/>
          </p:nvPr>
        </p:nvSpPr>
        <p:spPr/>
        <p:txBody>
          <a:bodyPr/>
          <a:lstStyle/>
          <a:p>
            <a:pPr>
              <a:lnSpc>
                <a:spcPct val="100000"/>
              </a:lnSpc>
              <a:spcAft>
                <a:spcPts val="0"/>
              </a:spcAft>
            </a:pPr>
            <a:r>
              <a:rPr lang="en-AU" dirty="0"/>
              <a:t>Dr Joanna Tai</a:t>
            </a:r>
          </a:p>
          <a:p>
            <a:pPr>
              <a:lnSpc>
                <a:spcPct val="100000"/>
              </a:lnSpc>
              <a:spcAft>
                <a:spcPts val="0"/>
              </a:spcAft>
            </a:pPr>
            <a:r>
              <a:rPr lang="en-AU" dirty="0"/>
              <a:t>13 June 2023</a:t>
            </a:r>
          </a:p>
          <a:p>
            <a:pPr>
              <a:lnSpc>
                <a:spcPct val="100000"/>
              </a:lnSpc>
              <a:spcAft>
                <a:spcPts val="0"/>
              </a:spcAft>
            </a:pPr>
            <a:r>
              <a:rPr lang="en-AU" dirty="0"/>
              <a:t>ADCET Webinar</a:t>
            </a:r>
          </a:p>
        </p:txBody>
      </p:sp>
      <p:pic>
        <p:nvPicPr>
          <p:cNvPr id="11" name="Picture Placeholder 10" descr="waves on the beach">
            <a:extLst>
              <a:ext uri="{FF2B5EF4-FFF2-40B4-BE49-F238E27FC236}">
                <a16:creationId xmlns:a16="http://schemas.microsoft.com/office/drawing/2014/main" id="{94C9862A-3A7E-43C9-B46F-132ECF558BD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141" r="9141"/>
          <a:stretch>
            <a:fillRect/>
          </a:stretch>
        </p:blipFill>
        <p:spPr/>
      </p:pic>
      <p:sp>
        <p:nvSpPr>
          <p:cNvPr id="3" name="Text Placeholder 2" descr="Deakin logo">
            <a:extLst>
              <a:ext uri="{FF2B5EF4-FFF2-40B4-BE49-F238E27FC236}">
                <a16:creationId xmlns:a16="http://schemas.microsoft.com/office/drawing/2014/main" id="{292490C3-79FA-4BF7-A7DC-54601298224F}"/>
              </a:ext>
            </a:extLst>
          </p:cNvPr>
          <p:cNvSpPr>
            <a:spLocks noGrp="1"/>
          </p:cNvSpPr>
          <p:nvPr>
            <p:ph type="body" sz="quarter" idx="19"/>
          </p:nvPr>
        </p:nvSpPr>
        <p:spPr/>
        <p:txBody>
          <a:bodyPr/>
          <a:lstStyle/>
          <a:p>
            <a:endParaRPr lang="en-AU" dirty="0"/>
          </a:p>
        </p:txBody>
      </p:sp>
      <p:sp>
        <p:nvSpPr>
          <p:cNvPr id="4" name="Footer Placeholder 3">
            <a:extLst>
              <a:ext uri="{FF2B5EF4-FFF2-40B4-BE49-F238E27FC236}">
                <a16:creationId xmlns:a16="http://schemas.microsoft.com/office/drawing/2014/main" id="{2CEEA610-4CF5-4786-A46E-770CC3064FD7}"/>
              </a:ext>
            </a:extLst>
          </p:cNvPr>
          <p:cNvSpPr>
            <a:spLocks noGrp="1"/>
          </p:cNvSpPr>
          <p:nvPr>
            <p:ph type="ftr" sz="quarter" idx="2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81898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2B1D-C943-BBF7-D709-9C35826AE12D}"/>
              </a:ext>
            </a:extLst>
          </p:cNvPr>
          <p:cNvSpPr>
            <a:spLocks noGrp="1"/>
          </p:cNvSpPr>
          <p:nvPr>
            <p:ph type="title"/>
          </p:nvPr>
        </p:nvSpPr>
        <p:spPr/>
        <p:txBody>
          <a:bodyPr/>
          <a:lstStyle/>
          <a:p>
            <a:r>
              <a:rPr lang="en-AU" dirty="0"/>
              <a:t>But then… the pandemic happened</a:t>
            </a:r>
          </a:p>
        </p:txBody>
      </p:sp>
      <p:pic>
        <p:nvPicPr>
          <p:cNvPr id="7" name="Content Placeholder 6" descr="COVID-19 drive through testing - social distancing, PPE">
            <a:extLst>
              <a:ext uri="{FF2B5EF4-FFF2-40B4-BE49-F238E27FC236}">
                <a16:creationId xmlns:a16="http://schemas.microsoft.com/office/drawing/2014/main" id="{E1457DF5-BC1A-1EE6-ECC8-22DBA3017303}"/>
              </a:ext>
            </a:extLst>
          </p:cNvPr>
          <p:cNvPicPr>
            <a:picLocks noGrp="1" noChangeAspect="1"/>
          </p:cNvPicPr>
          <p:nvPr>
            <p:ph sz="quarter" idx="1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5029" y="1522413"/>
            <a:ext cx="5960268" cy="3973512"/>
          </a:xfrm>
        </p:spPr>
      </p:pic>
      <p:sp>
        <p:nvSpPr>
          <p:cNvPr id="4" name="Slide Number Placeholder 3">
            <a:extLst>
              <a:ext uri="{FF2B5EF4-FFF2-40B4-BE49-F238E27FC236}">
                <a16:creationId xmlns:a16="http://schemas.microsoft.com/office/drawing/2014/main" id="{87C2E5A8-8214-8F98-2B53-CEF782F71121}"/>
              </a:ext>
              <a:ext uri="{C183D7F6-B498-43B3-948B-1728B52AA6E4}">
                <adec:decorative xmlns:adec="http://schemas.microsoft.com/office/drawing/2017/decorative" val="1"/>
              </a:ext>
            </a:extLst>
          </p:cNvPr>
          <p:cNvSpPr>
            <a:spLocks noGrp="1"/>
          </p:cNvSpPr>
          <p:nvPr>
            <p:ph type="sldNum" sz="quarter" idx="15"/>
          </p:nvPr>
        </p:nvSpPr>
        <p:spPr/>
        <p:txBody>
          <a:bodyPr/>
          <a:lstStyle/>
          <a:p>
            <a:fld id="{F5AEA0E0-5CC6-4BD0-905C-A0021E419432}" type="slidenum">
              <a:rPr lang="en-GB" smtClean="0"/>
              <a:pPr/>
              <a:t>10</a:t>
            </a:fld>
            <a:endParaRPr lang="en-GB" dirty="0"/>
          </a:p>
        </p:txBody>
      </p:sp>
      <p:sp>
        <p:nvSpPr>
          <p:cNvPr id="5" name="Footer Placeholder 4">
            <a:extLst>
              <a:ext uri="{FF2B5EF4-FFF2-40B4-BE49-F238E27FC236}">
                <a16:creationId xmlns:a16="http://schemas.microsoft.com/office/drawing/2014/main" id="{0F19A2C5-BB98-DA11-68D6-A90B9F94E177}"/>
              </a:ext>
              <a:ext uri="{C183D7F6-B498-43B3-948B-1728B52AA6E4}">
                <adec:decorative xmlns:adec="http://schemas.microsoft.com/office/drawing/2017/decorative" val="1"/>
              </a:ext>
            </a:extLst>
          </p:cNvPr>
          <p:cNvSpPr>
            <a:spLocks noGrp="1"/>
          </p:cNvSpPr>
          <p:nvPr>
            <p:ph type="ftr" sz="quarter" idx="14"/>
          </p:nvPr>
        </p:nvSpPr>
        <p:spPr/>
        <p:txBody>
          <a:bodyPr/>
          <a:lstStyle/>
          <a:p>
            <a:r>
              <a:rPr lang="en-AU"/>
              <a:t>Deakin University CRICOS Provider Code: 00113B</a:t>
            </a:r>
            <a:endParaRPr lang="en-GB" dirty="0"/>
          </a:p>
        </p:txBody>
      </p:sp>
      <p:sp>
        <p:nvSpPr>
          <p:cNvPr id="8" name="TextBox 7">
            <a:extLst>
              <a:ext uri="{FF2B5EF4-FFF2-40B4-BE49-F238E27FC236}">
                <a16:creationId xmlns:a16="http://schemas.microsoft.com/office/drawing/2014/main" id="{29B0B543-D3CD-6216-3687-FC00B250A268}"/>
              </a:ext>
            </a:extLst>
          </p:cNvPr>
          <p:cNvSpPr txBox="1"/>
          <p:nvPr/>
        </p:nvSpPr>
        <p:spPr>
          <a:xfrm>
            <a:off x="2765029" y="5495925"/>
            <a:ext cx="5960268" cy="230832"/>
          </a:xfrm>
          <a:prstGeom prst="rect">
            <a:avLst/>
          </a:prstGeom>
          <a:noFill/>
        </p:spPr>
        <p:txBody>
          <a:bodyPr wrap="square" rtlCol="0">
            <a:spAutoFit/>
          </a:bodyPr>
          <a:lstStyle/>
          <a:p>
            <a:r>
              <a:rPr lang="en-AU" sz="900">
                <a:hlinkClick r:id="rId3" tooltip="https://raymondtec.com/2020/06/16-health-workers-talk-about-their-battles-with-the-pandemic/"/>
              </a:rPr>
              <a:t>This Photo</a:t>
            </a:r>
            <a:r>
              <a:rPr lang="en-AU" sz="900"/>
              <a:t> by Unknown Author is licensed under </a:t>
            </a:r>
            <a:r>
              <a:rPr lang="en-AU" sz="900">
                <a:hlinkClick r:id="rId4" tooltip="https://creativecommons.org/licenses/by-sa/3.0/"/>
              </a:rPr>
              <a:t>CC BY-SA</a:t>
            </a:r>
            <a:endParaRPr lang="en-AU" sz="900"/>
          </a:p>
        </p:txBody>
      </p:sp>
    </p:spTree>
    <p:extLst>
      <p:ext uri="{BB962C8B-B14F-4D97-AF65-F5344CB8AC3E}">
        <p14:creationId xmlns:p14="http://schemas.microsoft.com/office/powerpoint/2010/main" val="330642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197F-7C22-40BA-BF1A-B4FED5D3D70E}"/>
              </a:ext>
            </a:extLst>
          </p:cNvPr>
          <p:cNvSpPr>
            <a:spLocks noGrp="1"/>
          </p:cNvSpPr>
          <p:nvPr>
            <p:ph type="title"/>
          </p:nvPr>
        </p:nvSpPr>
        <p:spPr>
          <a:xfrm>
            <a:off x="801764" y="349790"/>
            <a:ext cx="10018635" cy="936000"/>
          </a:xfrm>
        </p:spPr>
        <p:txBody>
          <a:bodyPr/>
          <a:lstStyle/>
          <a:p>
            <a:r>
              <a:rPr lang="en-AU" dirty="0"/>
              <a:t>Can a sociomaterial lens help us better understand inclusion in exams? </a:t>
            </a:r>
          </a:p>
        </p:txBody>
      </p:sp>
      <p:sp>
        <p:nvSpPr>
          <p:cNvPr id="3" name="Content Placeholder 2">
            <a:extLst>
              <a:ext uri="{FF2B5EF4-FFF2-40B4-BE49-F238E27FC236}">
                <a16:creationId xmlns:a16="http://schemas.microsoft.com/office/drawing/2014/main" id="{D26E9870-CE24-405E-8211-E0F7992C5235}"/>
              </a:ext>
            </a:extLst>
          </p:cNvPr>
          <p:cNvSpPr>
            <a:spLocks noGrp="1"/>
          </p:cNvSpPr>
          <p:nvPr>
            <p:ph sz="quarter" idx="12"/>
          </p:nvPr>
        </p:nvSpPr>
        <p:spPr>
          <a:xfrm>
            <a:off x="877965" y="1582600"/>
            <a:ext cx="6215562" cy="4356000"/>
          </a:xfrm>
        </p:spPr>
        <p:txBody>
          <a:bodyPr/>
          <a:lstStyle/>
          <a:p>
            <a:r>
              <a:rPr lang="en-AU" sz="2000" dirty="0"/>
              <a:t>Sociomaterial theories conceptualise phenomena as dynamic interactions between spaces, objects, and people (Fenwick 2010)</a:t>
            </a:r>
          </a:p>
          <a:p>
            <a:pPr marL="342900" indent="-342900">
              <a:buFont typeface="Arial" panose="020B0604020202020204" pitchFamily="34" charset="0"/>
              <a:buChar char="•"/>
            </a:pPr>
            <a:r>
              <a:rPr lang="en-AU" sz="2000" dirty="0"/>
              <a:t>Shifts the focus to consider how exams unfold through time and space</a:t>
            </a:r>
          </a:p>
          <a:p>
            <a:pPr marL="342900" indent="-342900">
              <a:buFont typeface="Arial" panose="020B0604020202020204" pitchFamily="34" charset="0"/>
              <a:buChar char="•"/>
            </a:pPr>
            <a:r>
              <a:rPr lang="en-AU" sz="2000" dirty="0"/>
              <a:t>Considers the relationships between exam halls, desks, chairs, laptops, screens, administrators, students, teachers, invigilators</a:t>
            </a:r>
          </a:p>
          <a:p>
            <a:pPr marL="342900" indent="-342900">
              <a:buFont typeface="Arial" panose="020B0604020202020204" pitchFamily="34" charset="0"/>
              <a:buChar char="•"/>
            </a:pPr>
            <a:r>
              <a:rPr lang="en-AU" sz="2000" dirty="0"/>
              <a:t>Social and material arrangements can contribute to students’ “inclusion” or “exclusion” in exams</a:t>
            </a:r>
          </a:p>
        </p:txBody>
      </p:sp>
      <p:pic>
        <p:nvPicPr>
          <p:cNvPr id="8" name="Content Placeholder 7" descr="Cover of NCSEHE research report on Re-imagining exams: How do assessment adjustments impact on inclusion?">
            <a:extLst>
              <a:ext uri="{FF2B5EF4-FFF2-40B4-BE49-F238E27FC236}">
                <a16:creationId xmlns:a16="http://schemas.microsoft.com/office/drawing/2014/main" id="{FBAC4EAF-75C1-D472-1B6D-ACEB829A0A55}"/>
              </a:ext>
            </a:extLst>
          </p:cNvPr>
          <p:cNvPicPr>
            <a:picLocks noGrp="1" noChangeAspect="1"/>
          </p:cNvPicPr>
          <p:nvPr>
            <p:ph sz="quarter" idx="16"/>
          </p:nvPr>
        </p:nvPicPr>
        <p:blipFill>
          <a:blip r:embed="rId3"/>
          <a:stretch>
            <a:fillRect/>
          </a:stretch>
        </p:blipFill>
        <p:spPr>
          <a:xfrm>
            <a:off x="7678037" y="1582600"/>
            <a:ext cx="2936875" cy="4176971"/>
          </a:xfrm>
        </p:spPr>
      </p:pic>
      <p:sp>
        <p:nvSpPr>
          <p:cNvPr id="4" name="Slide Number Placeholder 3">
            <a:extLst>
              <a:ext uri="{FF2B5EF4-FFF2-40B4-BE49-F238E27FC236}">
                <a16:creationId xmlns:a16="http://schemas.microsoft.com/office/drawing/2014/main" id="{D994A9A4-6AEB-42C6-BBAA-BA4BD36E2E7F}"/>
              </a:ext>
            </a:extLst>
          </p:cNvPr>
          <p:cNvSpPr>
            <a:spLocks noGrp="1"/>
          </p:cNvSpPr>
          <p:nvPr>
            <p:ph type="sldNum" sz="quarter" idx="19"/>
          </p:nvPr>
        </p:nvSpPr>
        <p:spPr/>
        <p:txBody>
          <a:bodyPr/>
          <a:lstStyle/>
          <a:p>
            <a:fld id="{F5AEA0E0-5CC6-4BD0-905C-A0021E419432}" type="slidenum">
              <a:rPr lang="en-GB" smtClean="0"/>
              <a:pPr/>
              <a:t>11</a:t>
            </a:fld>
            <a:endParaRPr lang="en-GB" dirty="0"/>
          </a:p>
        </p:txBody>
      </p:sp>
      <p:sp>
        <p:nvSpPr>
          <p:cNvPr id="5" name="Footer Placeholder 4">
            <a:extLst>
              <a:ext uri="{FF2B5EF4-FFF2-40B4-BE49-F238E27FC236}">
                <a16:creationId xmlns:a16="http://schemas.microsoft.com/office/drawing/2014/main" id="{931698B1-6EDA-4B35-A5F8-B4015385ED6A}"/>
              </a:ext>
            </a:extLst>
          </p:cNvPr>
          <p:cNvSpPr>
            <a:spLocks noGrp="1"/>
          </p:cNvSpPr>
          <p:nvPr>
            <p:ph type="ftr" sz="quarter" idx="18"/>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73650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9BA0-6194-4A9E-B767-FE74E77D21C6}"/>
              </a:ext>
            </a:extLst>
          </p:cNvPr>
          <p:cNvSpPr>
            <a:spLocks noGrp="1"/>
          </p:cNvSpPr>
          <p:nvPr>
            <p:ph type="title"/>
          </p:nvPr>
        </p:nvSpPr>
        <p:spPr/>
        <p:txBody>
          <a:bodyPr/>
          <a:lstStyle/>
          <a:p>
            <a:r>
              <a:rPr lang="en-AU" dirty="0"/>
              <a:t>Project research questions</a:t>
            </a:r>
          </a:p>
        </p:txBody>
      </p:sp>
      <p:sp>
        <p:nvSpPr>
          <p:cNvPr id="3" name="Content Placeholder 2">
            <a:extLst>
              <a:ext uri="{FF2B5EF4-FFF2-40B4-BE49-F238E27FC236}">
                <a16:creationId xmlns:a16="http://schemas.microsoft.com/office/drawing/2014/main" id="{CF4A1B06-F458-46DD-BA8D-0B5C39E6EEBA}"/>
              </a:ext>
            </a:extLst>
          </p:cNvPr>
          <p:cNvSpPr>
            <a:spLocks noGrp="1"/>
          </p:cNvSpPr>
          <p:nvPr>
            <p:ph sz="quarter" idx="12"/>
          </p:nvPr>
        </p:nvSpPr>
        <p:spPr/>
        <p:txBody>
          <a:bodyPr/>
          <a:lstStyle/>
          <a:p>
            <a:pPr marL="457200" indent="-457200">
              <a:buFont typeface="+mj-lt"/>
              <a:buAutoNum type="arabicPeriod"/>
            </a:pPr>
            <a:r>
              <a:rPr lang="en-AU" dirty="0"/>
              <a:t>What are the social and material arrangements that impact on the inclusivity of high-stakes timed assessments?</a:t>
            </a:r>
          </a:p>
          <a:p>
            <a:pPr marL="457200" indent="-457200">
              <a:buFont typeface="+mj-lt"/>
              <a:buAutoNum type="arabicPeriod"/>
            </a:pPr>
            <a:r>
              <a:rPr lang="en-AU" dirty="0"/>
              <a:t>Within high-stakes timed assessment practices, how does disadvantage for SWDs intersect with RRR, </a:t>
            </a:r>
            <a:r>
              <a:rPr lang="en-AU" dirty="0" err="1"/>
              <a:t>FiF</a:t>
            </a:r>
            <a:r>
              <a:rPr lang="en-AU" dirty="0"/>
              <a:t> and/or low SES?</a:t>
            </a:r>
          </a:p>
          <a:p>
            <a:pPr marL="457200" indent="-457200">
              <a:buFont typeface="+mj-lt"/>
              <a:buAutoNum type="arabicPeriod"/>
            </a:pPr>
            <a:r>
              <a:rPr lang="en-AU" dirty="0"/>
              <a:t>How are the social and material arrangements of high-stakes timed assessment amenable to change?</a:t>
            </a:r>
          </a:p>
          <a:p>
            <a:pPr marL="457200" indent="-457200">
              <a:buFont typeface="+mj-lt"/>
              <a:buAutoNum type="arabicPeriod"/>
            </a:pPr>
            <a:r>
              <a:rPr lang="en-AU" dirty="0"/>
              <a:t>Can modifying social and material arrangements result in more inclusive assessment design?</a:t>
            </a:r>
          </a:p>
        </p:txBody>
      </p:sp>
    </p:spTree>
    <p:extLst>
      <p:ext uri="{BB962C8B-B14F-4D97-AF65-F5344CB8AC3E}">
        <p14:creationId xmlns:p14="http://schemas.microsoft.com/office/powerpoint/2010/main" val="104444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51D01-AA9F-4E9A-8C4D-507789000CFE}"/>
              </a:ext>
            </a:extLst>
          </p:cNvPr>
          <p:cNvSpPr>
            <a:spLocks noGrp="1"/>
          </p:cNvSpPr>
          <p:nvPr>
            <p:ph type="ctrTitle"/>
          </p:nvPr>
        </p:nvSpPr>
        <p:spPr/>
        <p:txBody>
          <a:bodyPr/>
          <a:lstStyle/>
          <a:p>
            <a:r>
              <a:rPr lang="en-AU" dirty="0"/>
              <a:t>Phase 1: Student narratives</a:t>
            </a:r>
          </a:p>
        </p:txBody>
      </p:sp>
      <p:sp>
        <p:nvSpPr>
          <p:cNvPr id="4" name="Footer Placeholder 3">
            <a:extLst>
              <a:ext uri="{FF2B5EF4-FFF2-40B4-BE49-F238E27FC236}">
                <a16:creationId xmlns:a16="http://schemas.microsoft.com/office/drawing/2014/main" id="{06C4C6F0-FC54-4557-BEAD-FAAC5C8FBB93}"/>
              </a:ext>
            </a:extLst>
          </p:cNvPr>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44967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B6BD-27A1-4158-9F5F-FDF1B4208643}"/>
              </a:ext>
            </a:extLst>
          </p:cNvPr>
          <p:cNvSpPr>
            <a:spLocks noGrp="1"/>
          </p:cNvSpPr>
          <p:nvPr>
            <p:ph type="title"/>
          </p:nvPr>
        </p:nvSpPr>
        <p:spPr/>
        <p:txBody>
          <a:bodyPr/>
          <a:lstStyle/>
          <a:p>
            <a:r>
              <a:rPr lang="en-AU" dirty="0"/>
              <a:t>Methods - interviews</a:t>
            </a:r>
          </a:p>
        </p:txBody>
      </p:sp>
      <p:sp>
        <p:nvSpPr>
          <p:cNvPr id="3" name="Content Placeholder 2">
            <a:extLst>
              <a:ext uri="{FF2B5EF4-FFF2-40B4-BE49-F238E27FC236}">
                <a16:creationId xmlns:a16="http://schemas.microsoft.com/office/drawing/2014/main" id="{545F5279-BC65-4C06-9556-7805DECF94CA}"/>
              </a:ext>
            </a:extLst>
          </p:cNvPr>
          <p:cNvSpPr>
            <a:spLocks noGrp="1"/>
          </p:cNvSpPr>
          <p:nvPr>
            <p:ph sz="quarter" idx="12"/>
          </p:nvPr>
        </p:nvSpPr>
        <p:spPr/>
        <p:txBody>
          <a:bodyPr/>
          <a:lstStyle/>
          <a:p>
            <a:r>
              <a:rPr lang="en-AU" dirty="0"/>
              <a:t>40 semi-structured interviews targeting students with disabilities across CQU &amp; Deakin</a:t>
            </a:r>
          </a:p>
          <a:p>
            <a:pPr lvl="2"/>
            <a:r>
              <a:rPr lang="en-AU" dirty="0"/>
              <a:t>25 from low socio-economic backgrounds or first in family to attend university</a:t>
            </a:r>
          </a:p>
          <a:p>
            <a:pPr lvl="2"/>
            <a:r>
              <a:rPr lang="en-AU" dirty="0"/>
              <a:t>21 from rural, regional or remote areas</a:t>
            </a:r>
          </a:p>
          <a:p>
            <a:r>
              <a:rPr lang="en-AU" dirty="0"/>
              <a:t>Conditions represented: learning disability, physical disability, medical and mental health conditions</a:t>
            </a:r>
          </a:p>
          <a:p>
            <a:r>
              <a:rPr lang="en-AU" dirty="0"/>
              <a:t>High interest from students: additional 11 submitted narratives responding to interview questions </a:t>
            </a:r>
          </a:p>
          <a:p>
            <a:r>
              <a:rPr lang="en-AU" dirty="0"/>
              <a:t>Full HREA approval since research focussed on a vulnerable population</a:t>
            </a:r>
          </a:p>
          <a:p>
            <a:r>
              <a:rPr lang="en-AU" dirty="0"/>
              <a:t>NB: all quotes presented with pseudonyms</a:t>
            </a:r>
          </a:p>
          <a:p>
            <a:endParaRPr lang="en-AU" dirty="0"/>
          </a:p>
        </p:txBody>
      </p:sp>
    </p:spTree>
    <p:extLst>
      <p:ext uri="{BB962C8B-B14F-4D97-AF65-F5344CB8AC3E}">
        <p14:creationId xmlns:p14="http://schemas.microsoft.com/office/powerpoint/2010/main" val="78234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28C8-000E-4BAA-A66D-A0DE3F91F865}"/>
              </a:ext>
            </a:extLst>
          </p:cNvPr>
          <p:cNvSpPr>
            <a:spLocks noGrp="1"/>
          </p:cNvSpPr>
          <p:nvPr>
            <p:ph type="title"/>
          </p:nvPr>
        </p:nvSpPr>
        <p:spPr/>
        <p:txBody>
          <a:bodyPr/>
          <a:lstStyle/>
          <a:p>
            <a:r>
              <a:rPr lang="en-AU" dirty="0"/>
              <a:t>Findings overview</a:t>
            </a:r>
          </a:p>
        </p:txBody>
      </p:sp>
      <p:sp>
        <p:nvSpPr>
          <p:cNvPr id="4" name="Content Placeholder 3">
            <a:extLst>
              <a:ext uri="{FF2B5EF4-FFF2-40B4-BE49-F238E27FC236}">
                <a16:creationId xmlns:a16="http://schemas.microsoft.com/office/drawing/2014/main" id="{8B1EE099-D3FA-4671-902D-7CB098A622D9}"/>
              </a:ext>
            </a:extLst>
          </p:cNvPr>
          <p:cNvSpPr>
            <a:spLocks noGrp="1"/>
          </p:cNvSpPr>
          <p:nvPr>
            <p:ph sz="quarter" idx="12"/>
          </p:nvPr>
        </p:nvSpPr>
        <p:spPr/>
        <p:txBody>
          <a:bodyPr/>
          <a:lstStyle/>
          <a:p>
            <a:r>
              <a:rPr lang="en-AU" dirty="0">
                <a:solidFill>
                  <a:schemeClr val="tx1"/>
                </a:solidFill>
              </a:rPr>
              <a:t>How inclusion was experienced varied:</a:t>
            </a:r>
          </a:p>
          <a:p>
            <a:pPr marL="457200" indent="-457200">
              <a:buFont typeface="Arial" panose="020B0604020202020204" pitchFamily="34" charset="0"/>
              <a:buChar char="•"/>
            </a:pPr>
            <a:r>
              <a:rPr lang="en-AU" dirty="0"/>
              <a:t>Social arrangements </a:t>
            </a:r>
            <a:endParaRPr lang="en-AU" dirty="0">
              <a:solidFill>
                <a:schemeClr val="tx1"/>
              </a:solidFill>
            </a:endParaRPr>
          </a:p>
          <a:p>
            <a:pPr marL="457200" indent="-457200">
              <a:buFont typeface="Arial" panose="020B0604020202020204" pitchFamily="34" charset="0"/>
              <a:buChar char="•"/>
            </a:pPr>
            <a:r>
              <a:rPr lang="en-AU" dirty="0">
                <a:solidFill>
                  <a:schemeClr val="tx1"/>
                </a:solidFill>
              </a:rPr>
              <a:t>Technological arrangements</a:t>
            </a:r>
          </a:p>
          <a:p>
            <a:pPr marL="457200" indent="-457200">
              <a:buFont typeface="Arial" panose="020B0604020202020204" pitchFamily="34" charset="0"/>
              <a:buChar char="•"/>
            </a:pPr>
            <a:r>
              <a:rPr lang="en-AU" dirty="0">
                <a:solidFill>
                  <a:schemeClr val="tx1"/>
                </a:solidFill>
              </a:rPr>
              <a:t>Exam spaces</a:t>
            </a:r>
          </a:p>
          <a:p>
            <a:pPr marL="457200" indent="-457200">
              <a:buFont typeface="Arial" panose="020B0604020202020204" pitchFamily="34" charset="0"/>
              <a:buChar char="•"/>
            </a:pPr>
            <a:r>
              <a:rPr lang="en-AU" dirty="0"/>
              <a:t>Exam temporalities</a:t>
            </a:r>
            <a:endParaRPr lang="en-AU" dirty="0">
              <a:solidFill>
                <a:schemeClr val="tx1"/>
              </a:solidFill>
            </a:endParaRPr>
          </a:p>
          <a:p>
            <a:pPr marL="457200" indent="-457200">
              <a:buFont typeface="Arial" panose="020B0604020202020204" pitchFamily="34" charset="0"/>
              <a:buChar char="•"/>
            </a:pPr>
            <a:r>
              <a:rPr lang="en-AU" dirty="0">
                <a:solidFill>
                  <a:schemeClr val="tx1"/>
                </a:solidFill>
              </a:rPr>
              <a:t>Task layout and configuration</a:t>
            </a:r>
          </a:p>
          <a:p>
            <a:endParaRPr lang="en-AU" dirty="0">
              <a:solidFill>
                <a:schemeClr val="tx1"/>
              </a:solidFill>
            </a:endParaRPr>
          </a:p>
        </p:txBody>
      </p:sp>
      <p:sp>
        <p:nvSpPr>
          <p:cNvPr id="3" name="Footer Placeholder 2">
            <a:extLst>
              <a:ext uri="{FF2B5EF4-FFF2-40B4-BE49-F238E27FC236}">
                <a16:creationId xmlns:a16="http://schemas.microsoft.com/office/drawing/2014/main" id="{A1ADE88A-661E-43B7-8688-392289A1AE7E}"/>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37755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396F-6EFC-47DE-98BB-30276FF0CCCE}"/>
              </a:ext>
            </a:extLst>
          </p:cNvPr>
          <p:cNvSpPr>
            <a:spLocks noGrp="1"/>
          </p:cNvSpPr>
          <p:nvPr>
            <p:ph type="title"/>
          </p:nvPr>
        </p:nvSpPr>
        <p:spPr/>
        <p:txBody>
          <a:bodyPr/>
          <a:lstStyle/>
          <a:p>
            <a:pPr marL="457200" indent="-457200"/>
            <a:r>
              <a:rPr lang="en-AU" dirty="0">
                <a:solidFill>
                  <a:schemeClr val="tx1"/>
                </a:solidFill>
              </a:rPr>
              <a:t>Social arrangements</a:t>
            </a:r>
            <a:endParaRPr lang="en-AU" dirty="0"/>
          </a:p>
        </p:txBody>
      </p:sp>
      <p:sp>
        <p:nvSpPr>
          <p:cNvPr id="4" name="Content Placeholder 3">
            <a:extLst>
              <a:ext uri="{FF2B5EF4-FFF2-40B4-BE49-F238E27FC236}">
                <a16:creationId xmlns:a16="http://schemas.microsoft.com/office/drawing/2014/main" id="{9DCE4101-7CAC-4CDC-B956-2358A266C72E}"/>
              </a:ext>
            </a:extLst>
          </p:cNvPr>
          <p:cNvSpPr>
            <a:spLocks noGrp="1"/>
          </p:cNvSpPr>
          <p:nvPr>
            <p:ph sz="quarter" idx="12"/>
          </p:nvPr>
        </p:nvSpPr>
        <p:spPr/>
        <p:txBody>
          <a:bodyPr>
            <a:noAutofit/>
          </a:bodyPr>
          <a:lstStyle/>
          <a:p>
            <a:r>
              <a:rPr lang="en-AU" sz="2000" dirty="0">
                <a:solidFill>
                  <a:schemeClr val="tx1"/>
                </a:solidFill>
              </a:rPr>
              <a:t>“My units where I've been successful and I've received high distinctions, the difference was the unit chair and their empathy and flexibility and I think that made the most difference for me.”</a:t>
            </a:r>
          </a:p>
          <a:p>
            <a:r>
              <a:rPr lang="en-AU" sz="2000" dirty="0">
                <a:solidFill>
                  <a:schemeClr val="tx1"/>
                </a:solidFill>
              </a:rPr>
              <a:t>– Yasmin, science, </a:t>
            </a:r>
            <a:r>
              <a:rPr lang="en-AU" sz="2000" dirty="0" err="1">
                <a:solidFill>
                  <a:schemeClr val="tx1"/>
                </a:solidFill>
              </a:rPr>
              <a:t>FiF</a:t>
            </a:r>
            <a:r>
              <a:rPr lang="en-AU" sz="2000" dirty="0">
                <a:solidFill>
                  <a:schemeClr val="tx1"/>
                </a:solidFill>
              </a:rPr>
              <a:t>, mental health condition</a:t>
            </a:r>
          </a:p>
          <a:p>
            <a:endParaRPr lang="en-AU" sz="2000" dirty="0">
              <a:solidFill>
                <a:schemeClr val="tx1"/>
              </a:solidFill>
            </a:endParaRPr>
          </a:p>
          <a:p>
            <a:r>
              <a:rPr lang="en-AU" sz="2000" dirty="0">
                <a:solidFill>
                  <a:schemeClr val="tx1"/>
                </a:solidFill>
              </a:rPr>
              <a:t>“</a:t>
            </a:r>
            <a:r>
              <a:rPr lang="en-AU" sz="2000" b="0" i="0" u="none" strike="noStrike" baseline="0" dirty="0">
                <a:solidFill>
                  <a:schemeClr val="tx1"/>
                </a:solidFill>
              </a:rPr>
              <a:t>I had a lot of support from the Accessibility team. […] I felt like I was going to fail at one stage and they were just so supportive. They got me through it.”</a:t>
            </a:r>
          </a:p>
          <a:p>
            <a:r>
              <a:rPr lang="en-AU" sz="2000" b="0" i="0" u="none" strike="noStrike" baseline="0" dirty="0">
                <a:solidFill>
                  <a:schemeClr val="tx1"/>
                </a:solidFill>
              </a:rPr>
              <a:t>– Arlene, health professions, low SES, mental health and medical conditions</a:t>
            </a:r>
          </a:p>
          <a:p>
            <a:endParaRPr lang="en-AU" sz="2000" b="0" i="0" u="none" strike="noStrike" baseline="0" dirty="0">
              <a:solidFill>
                <a:schemeClr val="tx1"/>
              </a:solidFill>
            </a:endParaRPr>
          </a:p>
          <a:p>
            <a:r>
              <a:rPr lang="en-AU" sz="2000" dirty="0">
                <a:solidFill>
                  <a:schemeClr val="tx1"/>
                </a:solidFill>
              </a:rPr>
              <a:t>“With a disability and being a sole carer, I need to be highly organised to be able to do my academic best. I often need information quite in advance to be able to plan and prepare.”</a:t>
            </a:r>
          </a:p>
          <a:p>
            <a:r>
              <a:rPr lang="en-AU" sz="2000" dirty="0">
                <a:solidFill>
                  <a:schemeClr val="tx1"/>
                </a:solidFill>
              </a:rPr>
              <a:t>– Rosanna, arts, medical and mental health conditions</a:t>
            </a:r>
            <a:endParaRPr lang="en-AU" sz="2000" dirty="0"/>
          </a:p>
          <a:p>
            <a:endParaRPr lang="en-AU" sz="2000" b="0" i="0" u="none" strike="noStrike" baseline="0" dirty="0">
              <a:solidFill>
                <a:schemeClr val="tx1"/>
              </a:solidFill>
            </a:endParaRPr>
          </a:p>
        </p:txBody>
      </p:sp>
      <p:sp>
        <p:nvSpPr>
          <p:cNvPr id="3" name="Footer Placeholder 2">
            <a:extLst>
              <a:ext uri="{FF2B5EF4-FFF2-40B4-BE49-F238E27FC236}">
                <a16:creationId xmlns:a16="http://schemas.microsoft.com/office/drawing/2014/main" id="{8EBB7605-84C1-40AF-A163-ECF71D4A0C99}"/>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419447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0DC1-0921-4EB4-9C5D-805FADAB6172}"/>
              </a:ext>
            </a:extLst>
          </p:cNvPr>
          <p:cNvSpPr>
            <a:spLocks noGrp="1"/>
          </p:cNvSpPr>
          <p:nvPr>
            <p:ph type="title"/>
          </p:nvPr>
        </p:nvSpPr>
        <p:spPr/>
        <p:txBody>
          <a:bodyPr/>
          <a:lstStyle/>
          <a:p>
            <a:r>
              <a:rPr lang="en-AU" dirty="0"/>
              <a:t>Technological arrangements</a:t>
            </a:r>
          </a:p>
        </p:txBody>
      </p:sp>
      <p:sp>
        <p:nvSpPr>
          <p:cNvPr id="3" name="Content Placeholder 2">
            <a:extLst>
              <a:ext uri="{FF2B5EF4-FFF2-40B4-BE49-F238E27FC236}">
                <a16:creationId xmlns:a16="http://schemas.microsoft.com/office/drawing/2014/main" id="{00C065A8-9610-4E4F-92EC-38D3110DF3DD}"/>
              </a:ext>
            </a:extLst>
          </p:cNvPr>
          <p:cNvSpPr>
            <a:spLocks noGrp="1"/>
          </p:cNvSpPr>
          <p:nvPr>
            <p:ph sz="quarter" idx="12"/>
          </p:nvPr>
        </p:nvSpPr>
        <p:spPr/>
        <p:txBody>
          <a:bodyPr/>
          <a:lstStyle/>
          <a:p>
            <a:r>
              <a:rPr lang="en-AU" dirty="0"/>
              <a:t>“one of my assessments [was] a mock court for evidence law. I just found that really difficult to do because this was all on Zoom. I was struggling to hear people and there was a lag”</a:t>
            </a:r>
          </a:p>
          <a:p>
            <a:r>
              <a:rPr lang="en-AU" dirty="0"/>
              <a:t>– Rebecca, law, </a:t>
            </a:r>
            <a:r>
              <a:rPr lang="en-AU" dirty="0" err="1"/>
              <a:t>FiF</a:t>
            </a:r>
            <a:r>
              <a:rPr lang="en-AU" dirty="0"/>
              <a:t>, medical condition and mental health condition</a:t>
            </a:r>
          </a:p>
          <a:p>
            <a:pPr marL="342900" indent="-342900">
              <a:buFontTx/>
              <a:buChar char="-"/>
            </a:pPr>
            <a:endParaRPr lang="en-AU" dirty="0"/>
          </a:p>
          <a:p>
            <a:r>
              <a:rPr lang="en-AU" dirty="0"/>
              <a:t>“handwriting and speed is not my friend […] even though my knowledge base is good”</a:t>
            </a:r>
          </a:p>
          <a:p>
            <a:r>
              <a:rPr lang="en-AU" dirty="0"/>
              <a:t>– Samira, health professions, mental health condition and learning disability</a:t>
            </a:r>
          </a:p>
        </p:txBody>
      </p:sp>
      <p:sp>
        <p:nvSpPr>
          <p:cNvPr id="4" name="Slide Number Placeholder 3">
            <a:extLst>
              <a:ext uri="{FF2B5EF4-FFF2-40B4-BE49-F238E27FC236}">
                <a16:creationId xmlns:a16="http://schemas.microsoft.com/office/drawing/2014/main" id="{B912B9B1-852C-4625-90AA-7BDEDD53B1FA}"/>
              </a:ext>
            </a:extLst>
          </p:cNvPr>
          <p:cNvSpPr>
            <a:spLocks noGrp="1"/>
          </p:cNvSpPr>
          <p:nvPr>
            <p:ph type="sldNum" sz="quarter" idx="15"/>
          </p:nvPr>
        </p:nvSpPr>
        <p:spPr/>
        <p:txBody>
          <a:bodyPr/>
          <a:lstStyle/>
          <a:p>
            <a:fld id="{F5AEA0E0-5CC6-4BD0-905C-A0021E419432}" type="slidenum">
              <a:rPr lang="en-GB" smtClean="0"/>
              <a:pPr/>
              <a:t>17</a:t>
            </a:fld>
            <a:endParaRPr lang="en-GB" dirty="0"/>
          </a:p>
        </p:txBody>
      </p:sp>
      <p:sp>
        <p:nvSpPr>
          <p:cNvPr id="5" name="Footer Placeholder 4">
            <a:extLst>
              <a:ext uri="{FF2B5EF4-FFF2-40B4-BE49-F238E27FC236}">
                <a16:creationId xmlns:a16="http://schemas.microsoft.com/office/drawing/2014/main" id="{FB494B4B-CD49-408A-929A-5A6DA0BF4AA8}"/>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906652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C600-3A6D-4EFE-A104-DABF2D043FB8}"/>
              </a:ext>
            </a:extLst>
          </p:cNvPr>
          <p:cNvSpPr>
            <a:spLocks noGrp="1"/>
          </p:cNvSpPr>
          <p:nvPr>
            <p:ph type="title"/>
          </p:nvPr>
        </p:nvSpPr>
        <p:spPr/>
        <p:txBody>
          <a:bodyPr/>
          <a:lstStyle/>
          <a:p>
            <a:r>
              <a:rPr lang="en-AU" dirty="0"/>
              <a:t>Exam spaces</a:t>
            </a:r>
            <a:br>
              <a:rPr lang="en-AU" dirty="0">
                <a:solidFill>
                  <a:schemeClr val="tx1"/>
                </a:solidFill>
              </a:rPr>
            </a:br>
            <a:endParaRPr lang="en-AU" dirty="0"/>
          </a:p>
        </p:txBody>
      </p:sp>
      <p:sp>
        <p:nvSpPr>
          <p:cNvPr id="4" name="Content Placeholder 3">
            <a:extLst>
              <a:ext uri="{FF2B5EF4-FFF2-40B4-BE49-F238E27FC236}">
                <a16:creationId xmlns:a16="http://schemas.microsoft.com/office/drawing/2014/main" id="{259D4CC0-3D59-4CBD-9A75-E9C45E6C3067}"/>
              </a:ext>
            </a:extLst>
          </p:cNvPr>
          <p:cNvSpPr>
            <a:spLocks noGrp="1"/>
          </p:cNvSpPr>
          <p:nvPr>
            <p:ph sz="quarter" idx="12"/>
          </p:nvPr>
        </p:nvSpPr>
        <p:spPr/>
        <p:txBody>
          <a:bodyPr/>
          <a:lstStyle/>
          <a:p>
            <a:r>
              <a:rPr lang="en-AU" sz="2400" dirty="0">
                <a:solidFill>
                  <a:schemeClr val="tx1"/>
                </a:solidFill>
              </a:rPr>
              <a:t>“There's no distractions within the home environment, I have all the different software packages I need to be able to use, and I can go and use my computer. It's essentially being within my own exam room, just being at home, rather than at the university. I don't need to worry about my exam accommodations being ignored or something like that, or the room changing. None of those problems occur.”</a:t>
            </a:r>
          </a:p>
          <a:p>
            <a:r>
              <a:rPr lang="en-AU" sz="2400" dirty="0">
                <a:solidFill>
                  <a:schemeClr val="tx1"/>
                </a:solidFill>
              </a:rPr>
              <a:t>– Ben, science, low SES, medical condition and learning disability</a:t>
            </a:r>
          </a:p>
          <a:p>
            <a:endParaRPr lang="en-AU" sz="2400" dirty="0">
              <a:solidFill>
                <a:schemeClr val="tx1"/>
              </a:solidFill>
            </a:endParaRPr>
          </a:p>
          <a:p>
            <a:r>
              <a:rPr lang="en-AU" sz="2400" dirty="0">
                <a:solidFill>
                  <a:schemeClr val="tx1"/>
                </a:solidFill>
              </a:rPr>
              <a:t>“Previously, when I had to go to the physical place, I would see other people also getting extra time and stuff to go have breaks. It was really nice to feel normal.”</a:t>
            </a:r>
          </a:p>
          <a:p>
            <a:r>
              <a:rPr lang="en-AU" sz="2400" dirty="0">
                <a:solidFill>
                  <a:schemeClr val="tx1"/>
                </a:solidFill>
              </a:rPr>
              <a:t>– Olivia, arts, mental health condition</a:t>
            </a:r>
          </a:p>
        </p:txBody>
      </p:sp>
      <p:sp>
        <p:nvSpPr>
          <p:cNvPr id="3" name="Footer Placeholder 2">
            <a:extLst>
              <a:ext uri="{FF2B5EF4-FFF2-40B4-BE49-F238E27FC236}">
                <a16:creationId xmlns:a16="http://schemas.microsoft.com/office/drawing/2014/main" id="{280B88CE-6F00-4978-B67C-7BB15C885D83}"/>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35264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483E-41B9-4436-AFE7-5DD8ED9DBBAE}"/>
              </a:ext>
            </a:extLst>
          </p:cNvPr>
          <p:cNvSpPr>
            <a:spLocks noGrp="1"/>
          </p:cNvSpPr>
          <p:nvPr>
            <p:ph type="title"/>
          </p:nvPr>
        </p:nvSpPr>
        <p:spPr/>
        <p:txBody>
          <a:bodyPr/>
          <a:lstStyle/>
          <a:p>
            <a:r>
              <a:rPr lang="en-AU" dirty="0"/>
              <a:t>Exam temporalities</a:t>
            </a:r>
          </a:p>
        </p:txBody>
      </p:sp>
      <p:sp>
        <p:nvSpPr>
          <p:cNvPr id="4" name="Content Placeholder 3">
            <a:extLst>
              <a:ext uri="{FF2B5EF4-FFF2-40B4-BE49-F238E27FC236}">
                <a16:creationId xmlns:a16="http://schemas.microsoft.com/office/drawing/2014/main" id="{97C6C4AB-2EB3-4505-B6ED-7820429C7810}"/>
              </a:ext>
            </a:extLst>
          </p:cNvPr>
          <p:cNvSpPr>
            <a:spLocks noGrp="1"/>
          </p:cNvSpPr>
          <p:nvPr>
            <p:ph sz="quarter" idx="12"/>
          </p:nvPr>
        </p:nvSpPr>
        <p:spPr>
          <a:xfrm>
            <a:off x="801765" y="935183"/>
            <a:ext cx="9887644" cy="5077310"/>
          </a:xfrm>
        </p:spPr>
        <p:txBody>
          <a:bodyPr/>
          <a:lstStyle/>
          <a:p>
            <a:r>
              <a:rPr lang="en-AU" dirty="0">
                <a:solidFill>
                  <a:schemeClr val="tx1"/>
                </a:solidFill>
                <a:effectLst/>
                <a:ea typeface="Calibri" panose="020F0502020204030204" pitchFamily="34" charset="0"/>
                <a:cs typeface="Times New Roman" panose="02020603050405020304" pitchFamily="18" charset="0"/>
              </a:rPr>
              <a:t>“One of my exams was more like an assignment. It came out on Thursday at 1:00 PM and it was submitted Friday at 1:00 PM</a:t>
            </a:r>
            <a:r>
              <a:rPr lang="en-AU" dirty="0">
                <a:ea typeface="Calibri" panose="020F0502020204030204" pitchFamily="34" charset="0"/>
                <a:cs typeface="Times New Roman" panose="02020603050405020304" pitchFamily="18" charset="0"/>
              </a:rPr>
              <a:t> […]</a:t>
            </a:r>
            <a:r>
              <a:rPr lang="en-AU" dirty="0">
                <a:solidFill>
                  <a:schemeClr val="tx1"/>
                </a:solidFill>
                <a:effectLst/>
                <a:ea typeface="Calibri" panose="020F0502020204030204" pitchFamily="34" charset="0"/>
                <a:cs typeface="Times New Roman" panose="02020603050405020304" pitchFamily="18" charset="0"/>
              </a:rPr>
              <a:t> Me and whoever I spoke to, we found that we were working on it from one o'clock until 9:00 PM. They said it should take two hours but it really took much longer, and you just don't know when to stop. That I found wasn't really helpful.”</a:t>
            </a:r>
          </a:p>
          <a:p>
            <a:r>
              <a:rPr lang="en-AU" dirty="0">
                <a:solidFill>
                  <a:schemeClr val="tx1"/>
                </a:solidFill>
                <a:effectLst/>
                <a:ea typeface="Calibri" panose="020F0502020204030204" pitchFamily="34" charset="0"/>
                <a:cs typeface="Times New Roman" panose="02020603050405020304" pitchFamily="18" charset="0"/>
              </a:rPr>
              <a:t>– Charli, science, </a:t>
            </a:r>
            <a:r>
              <a:rPr lang="en-AU" dirty="0" err="1">
                <a:solidFill>
                  <a:schemeClr val="tx1"/>
                </a:solidFill>
                <a:effectLst/>
                <a:ea typeface="Calibri" panose="020F0502020204030204" pitchFamily="34" charset="0"/>
                <a:cs typeface="Times New Roman" panose="02020603050405020304" pitchFamily="18" charset="0"/>
              </a:rPr>
              <a:t>FiF</a:t>
            </a:r>
            <a:r>
              <a:rPr lang="en-AU" dirty="0">
                <a:solidFill>
                  <a:schemeClr val="tx1"/>
                </a:solidFill>
                <a:effectLst/>
                <a:ea typeface="Calibri" panose="020F0502020204030204" pitchFamily="34" charset="0"/>
                <a:cs typeface="Times New Roman" panose="02020603050405020304" pitchFamily="18" charset="0"/>
              </a:rPr>
              <a:t>, mental health condition</a:t>
            </a:r>
          </a:p>
          <a:p>
            <a:endParaRPr lang="en-AU" dirty="0">
              <a:solidFill>
                <a:schemeClr val="tx1"/>
              </a:solidFill>
              <a:effectLst/>
              <a:ea typeface="Calibri" panose="020F0502020204030204" pitchFamily="34" charset="0"/>
              <a:cs typeface="Times New Roman" panose="02020603050405020304" pitchFamily="18" charset="0"/>
            </a:endParaRPr>
          </a:p>
          <a:p>
            <a:r>
              <a:rPr lang="en-AU" dirty="0">
                <a:solidFill>
                  <a:schemeClr val="tx1"/>
                </a:solidFill>
                <a:ea typeface="Calibri" panose="020F0502020204030204" pitchFamily="34" charset="0"/>
                <a:cs typeface="Times New Roman" panose="02020603050405020304" pitchFamily="18" charset="0"/>
              </a:rPr>
              <a:t>“‘if I wake up with a migraine, I can drug up, download it, think about it, lay down for a bit, [chuckles] come back and do it’.”</a:t>
            </a:r>
          </a:p>
          <a:p>
            <a:r>
              <a:rPr lang="en-AU" dirty="0">
                <a:solidFill>
                  <a:schemeClr val="tx1"/>
                </a:solidFill>
                <a:ea typeface="Calibri" panose="020F0502020204030204" pitchFamily="34" charset="0"/>
                <a:cs typeface="Times New Roman" panose="02020603050405020304" pitchFamily="18" charset="0"/>
              </a:rPr>
              <a:t>– Lisa, business and commerce, medical condition</a:t>
            </a:r>
          </a:p>
          <a:p>
            <a:endParaRPr lang="en-AU" dirty="0">
              <a:ea typeface="Calibri" panose="020F0502020204030204" pitchFamily="34" charset="0"/>
              <a:cs typeface="Times New Roman" panose="02020603050405020304" pitchFamily="18" charset="0"/>
            </a:endParaRPr>
          </a:p>
          <a:p>
            <a:endParaRPr lang="en-AU" dirty="0">
              <a:solidFill>
                <a:schemeClr val="tx1"/>
              </a:solidFill>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94D8F71-973F-44AA-BA33-DDC1EF6B5EA2}"/>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21252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196C5B-DBDC-46E7-A2BF-0764E6EEF9A5}"/>
              </a:ext>
            </a:extLst>
          </p:cNvPr>
          <p:cNvSpPr>
            <a:spLocks noGrp="1"/>
          </p:cNvSpPr>
          <p:nvPr>
            <p:ph type="title"/>
          </p:nvPr>
        </p:nvSpPr>
        <p:spPr>
          <a:xfrm>
            <a:off x="801765" y="349790"/>
            <a:ext cx="5508000" cy="936000"/>
          </a:xfrm>
        </p:spPr>
        <p:txBody>
          <a:bodyPr anchor="t">
            <a:normAutofit/>
          </a:bodyPr>
          <a:lstStyle/>
          <a:p>
            <a:r>
              <a:rPr lang="en-AU" dirty="0"/>
              <a:t>Acknowledgement of Country</a:t>
            </a:r>
          </a:p>
        </p:txBody>
      </p:sp>
      <p:pic>
        <p:nvPicPr>
          <p:cNvPr id="3" name="Content Placeholder 2" descr="Sculpture of Bunjil the Eagle by Bruce Armstrong">
            <a:extLst>
              <a:ext uri="{FF2B5EF4-FFF2-40B4-BE49-F238E27FC236}">
                <a16:creationId xmlns:a16="http://schemas.microsoft.com/office/drawing/2014/main" id="{EF8CC182-229C-4B73-A0DF-77AFDC2DB765}"/>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tretch/>
        </p:blipFill>
        <p:spPr>
          <a:xfrm>
            <a:off x="3314599" y="1521640"/>
            <a:ext cx="4861976" cy="3974666"/>
          </a:xfrm>
          <a:noFill/>
        </p:spPr>
      </p:pic>
      <p:sp>
        <p:nvSpPr>
          <p:cNvPr id="17" name="Slide Number Placeholder 3">
            <a:extLst>
              <a:ext uri="{FF2B5EF4-FFF2-40B4-BE49-F238E27FC236}">
                <a16:creationId xmlns:a16="http://schemas.microsoft.com/office/drawing/2014/main" id="{40FE27FE-7C45-44D1-8163-2BBA3B96BA34}"/>
              </a:ext>
            </a:extLst>
          </p:cNvPr>
          <p:cNvSpPr>
            <a:spLocks noGrp="1"/>
          </p:cNvSpPr>
          <p:nvPr>
            <p:ph type="sldNum" sz="quarter" idx="15"/>
          </p:nvPr>
        </p:nvSpPr>
        <p:spPr>
          <a:xfrm>
            <a:off x="242456" y="6287423"/>
            <a:ext cx="576000" cy="247558"/>
          </a:xfrm>
        </p:spPr>
        <p:txBody>
          <a:bodyPr/>
          <a:lstStyle/>
          <a:p>
            <a:pPr>
              <a:spcAft>
                <a:spcPts val="600"/>
              </a:spcAft>
            </a:pPr>
            <a:fld id="{F5AEA0E0-5CC6-4BD0-905C-A0021E419432}" type="slidenum">
              <a:rPr lang="en-GB" smtClean="0"/>
              <a:pPr>
                <a:spcAft>
                  <a:spcPts val="600"/>
                </a:spcAft>
              </a:pPr>
              <a:t>2</a:t>
            </a:fld>
            <a:endParaRPr lang="en-GB"/>
          </a:p>
        </p:txBody>
      </p:sp>
      <p:sp>
        <p:nvSpPr>
          <p:cNvPr id="4" name="Footer Placeholder 3">
            <a:extLst>
              <a:ext uri="{FF2B5EF4-FFF2-40B4-BE49-F238E27FC236}">
                <a16:creationId xmlns:a16="http://schemas.microsoft.com/office/drawing/2014/main" id="{765A60C4-5577-4BF1-8F00-997881EA45EF}"/>
              </a:ext>
            </a:extLst>
          </p:cNvPr>
          <p:cNvSpPr>
            <a:spLocks noGrp="1"/>
          </p:cNvSpPr>
          <p:nvPr>
            <p:ph type="ftr" sz="quarter" idx="14"/>
          </p:nvPr>
        </p:nvSpPr>
        <p:spPr>
          <a:xfrm>
            <a:off x="242456" y="6545788"/>
            <a:ext cx="6624000" cy="180000"/>
          </a:xfrm>
        </p:spPr>
        <p:txBody>
          <a:bodyPr>
            <a:normAutofit/>
          </a:bodyPr>
          <a:lstStyle/>
          <a:p>
            <a:pPr>
              <a:spcAft>
                <a:spcPts val="600"/>
              </a:spcAft>
            </a:pPr>
            <a:r>
              <a:rPr lang="en-AU" dirty="0"/>
              <a:t>Deakin University </a:t>
            </a:r>
            <a:r>
              <a:rPr lang="en-AU" dirty="0" err="1"/>
              <a:t>CRICOS</a:t>
            </a:r>
            <a:r>
              <a:rPr lang="en-AU" dirty="0"/>
              <a:t> Provider Code: 00113B</a:t>
            </a:r>
            <a:endParaRPr lang="en-GB" dirty="0"/>
          </a:p>
        </p:txBody>
      </p:sp>
    </p:spTree>
    <p:extLst>
      <p:ext uri="{BB962C8B-B14F-4D97-AF65-F5344CB8AC3E}">
        <p14:creationId xmlns:p14="http://schemas.microsoft.com/office/powerpoint/2010/main" val="44813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1D13-5A17-4817-8ABD-359FB259500B}"/>
              </a:ext>
            </a:extLst>
          </p:cNvPr>
          <p:cNvSpPr>
            <a:spLocks noGrp="1"/>
          </p:cNvSpPr>
          <p:nvPr>
            <p:ph type="title"/>
          </p:nvPr>
        </p:nvSpPr>
        <p:spPr/>
        <p:txBody>
          <a:bodyPr/>
          <a:lstStyle/>
          <a:p>
            <a:r>
              <a:rPr lang="en-AU" dirty="0"/>
              <a:t>Task layout and configuration</a:t>
            </a:r>
          </a:p>
        </p:txBody>
      </p:sp>
      <p:sp>
        <p:nvSpPr>
          <p:cNvPr id="4" name="Content Placeholder 3">
            <a:extLst>
              <a:ext uri="{FF2B5EF4-FFF2-40B4-BE49-F238E27FC236}">
                <a16:creationId xmlns:a16="http://schemas.microsoft.com/office/drawing/2014/main" id="{90EA6773-4CAD-4DFC-BDB8-8931567C7411}"/>
              </a:ext>
            </a:extLst>
          </p:cNvPr>
          <p:cNvSpPr>
            <a:spLocks noGrp="1"/>
          </p:cNvSpPr>
          <p:nvPr>
            <p:ph sz="quarter" idx="12"/>
          </p:nvPr>
        </p:nvSpPr>
        <p:spPr/>
        <p:txBody>
          <a:bodyPr/>
          <a:lstStyle/>
          <a:p>
            <a:r>
              <a:rPr lang="en-AU" dirty="0">
                <a:solidFill>
                  <a:schemeClr val="tx1"/>
                </a:solidFill>
                <a:effectLst/>
                <a:ea typeface="Calibri" panose="020F0502020204030204" pitchFamily="34" charset="0"/>
                <a:cs typeface="Times New Roman" panose="02020603050405020304" pitchFamily="18" charset="0"/>
              </a:rPr>
              <a:t>“I definitely missed multiple choice</a:t>
            </a:r>
            <a:r>
              <a:rPr lang="en-AU" dirty="0">
                <a:solidFill>
                  <a:schemeClr val="tx1"/>
                </a:solidFill>
                <a:ea typeface="Calibri" panose="020F0502020204030204" pitchFamily="34" charset="0"/>
                <a:cs typeface="Times New Roman" panose="02020603050405020304" pitchFamily="18" charset="0"/>
              </a:rPr>
              <a:t> [… it] </a:t>
            </a:r>
            <a:r>
              <a:rPr lang="en-AU" dirty="0">
                <a:solidFill>
                  <a:schemeClr val="tx1"/>
                </a:solidFill>
                <a:effectLst/>
                <a:ea typeface="Calibri" panose="020F0502020204030204" pitchFamily="34" charset="0"/>
                <a:cs typeface="Times New Roman" panose="02020603050405020304" pitchFamily="18" charset="0"/>
              </a:rPr>
              <a:t>is definitely the more relieving option because you have no idea what you're doing when you're typing things in and you always feel a little bit scared.</a:t>
            </a:r>
            <a:r>
              <a:rPr lang="en-AU" dirty="0">
                <a:solidFill>
                  <a:schemeClr val="tx1"/>
                </a:solidFill>
                <a:ea typeface="Calibri" panose="020F0502020204030204" pitchFamily="34" charset="0"/>
                <a:cs typeface="Times New Roman" panose="02020603050405020304" pitchFamily="18" charset="0"/>
              </a:rPr>
              <a:t>”</a:t>
            </a:r>
          </a:p>
          <a:p>
            <a:r>
              <a:rPr lang="en-AU" dirty="0">
                <a:solidFill>
                  <a:schemeClr val="tx1"/>
                </a:solidFill>
                <a:ea typeface="Calibri" panose="020F0502020204030204" pitchFamily="34" charset="0"/>
                <a:cs typeface="Times New Roman" panose="02020603050405020304" pitchFamily="18" charset="0"/>
              </a:rPr>
              <a:t>– Jacob, health sciences, </a:t>
            </a:r>
            <a:r>
              <a:rPr lang="en-AU" dirty="0" err="1">
                <a:solidFill>
                  <a:schemeClr val="tx1"/>
                </a:solidFill>
                <a:ea typeface="Calibri" panose="020F0502020204030204" pitchFamily="34" charset="0"/>
                <a:cs typeface="Times New Roman" panose="02020603050405020304" pitchFamily="18" charset="0"/>
              </a:rPr>
              <a:t>FiF</a:t>
            </a:r>
            <a:r>
              <a:rPr lang="en-AU" dirty="0">
                <a:solidFill>
                  <a:schemeClr val="tx1"/>
                </a:solidFill>
                <a:ea typeface="Calibri" panose="020F0502020204030204" pitchFamily="34" charset="0"/>
                <a:cs typeface="Times New Roman" panose="02020603050405020304" pitchFamily="18" charset="0"/>
              </a:rPr>
              <a:t>, mental health condition</a:t>
            </a:r>
            <a:endParaRPr lang="en-AU" dirty="0">
              <a:solidFill>
                <a:schemeClr val="tx1"/>
              </a:solidFill>
              <a:effectLst/>
              <a:ea typeface="Calibri" panose="020F0502020204030204" pitchFamily="34" charset="0"/>
              <a:cs typeface="Times New Roman" panose="02020603050405020304" pitchFamily="18" charset="0"/>
            </a:endParaRPr>
          </a:p>
          <a:p>
            <a:endParaRPr lang="en-AU" dirty="0">
              <a:solidFill>
                <a:schemeClr val="tx1"/>
              </a:solidFill>
            </a:endParaRPr>
          </a:p>
          <a:p>
            <a:r>
              <a:rPr lang="en-AU" dirty="0">
                <a:solidFill>
                  <a:schemeClr val="tx1"/>
                </a:solidFill>
              </a:rPr>
              <a:t>“[Open book] has been a positive experience for me as it has forced the exam questions to [be] re-written and focused on assessing understanding of the material rather than ability to memorise facts and figures.” </a:t>
            </a:r>
          </a:p>
          <a:p>
            <a:r>
              <a:rPr lang="en-AU" dirty="0">
                <a:solidFill>
                  <a:schemeClr val="tx1"/>
                </a:solidFill>
              </a:rPr>
              <a:t>– Vicki, health sciences, medical and mental health condition</a:t>
            </a:r>
          </a:p>
          <a:p>
            <a:endParaRPr lang="en-AU" dirty="0"/>
          </a:p>
        </p:txBody>
      </p:sp>
      <p:sp>
        <p:nvSpPr>
          <p:cNvPr id="3" name="Footer Placeholder 2">
            <a:extLst>
              <a:ext uri="{FF2B5EF4-FFF2-40B4-BE49-F238E27FC236}">
                <a16:creationId xmlns:a16="http://schemas.microsoft.com/office/drawing/2014/main" id="{74061FDD-CC73-44DE-88AF-7E8B4308B54A}"/>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3981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994D64-F991-43F2-9F55-719A0F84A61A}"/>
              </a:ext>
            </a:extLst>
          </p:cNvPr>
          <p:cNvSpPr>
            <a:spLocks noGrp="1"/>
          </p:cNvSpPr>
          <p:nvPr>
            <p:ph type="title"/>
          </p:nvPr>
        </p:nvSpPr>
        <p:spPr/>
        <p:txBody>
          <a:bodyPr/>
          <a:lstStyle/>
          <a:p>
            <a:r>
              <a:rPr lang="en-AU" dirty="0"/>
              <a:t>Phase 1 summary</a:t>
            </a:r>
          </a:p>
        </p:txBody>
      </p:sp>
      <p:sp>
        <p:nvSpPr>
          <p:cNvPr id="7" name="Content Placeholder 6">
            <a:extLst>
              <a:ext uri="{FF2B5EF4-FFF2-40B4-BE49-F238E27FC236}">
                <a16:creationId xmlns:a16="http://schemas.microsoft.com/office/drawing/2014/main" id="{41CB0FBB-566D-4CDA-B61F-20536ED8FBC7}"/>
              </a:ext>
            </a:extLst>
          </p:cNvPr>
          <p:cNvSpPr>
            <a:spLocks noGrp="1"/>
          </p:cNvSpPr>
          <p:nvPr>
            <p:ph sz="quarter" idx="12"/>
          </p:nvPr>
        </p:nvSpPr>
        <p:spPr/>
        <p:txBody>
          <a:bodyPr/>
          <a:lstStyle/>
          <a:p>
            <a:pPr marL="342900" indent="-342900">
              <a:buFont typeface="Arial" panose="020B0604020202020204" pitchFamily="34" charset="0"/>
              <a:buChar char="•"/>
            </a:pPr>
            <a:r>
              <a:rPr lang="en-AU" dirty="0"/>
              <a:t>Many arrangements contribute to inclusion or exclusion</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Likely no “one-size-fits-all” approach to inclusive assessment</a:t>
            </a:r>
          </a:p>
          <a:p>
            <a:pPr marL="714375" lvl="1" indent="-342900">
              <a:buFont typeface="Arial" panose="020B0604020202020204" pitchFamily="34" charset="0"/>
              <a:buChar char="•"/>
            </a:pPr>
            <a:r>
              <a:rPr lang="en-AU" dirty="0"/>
              <a:t>Discipline requirements</a:t>
            </a:r>
          </a:p>
          <a:p>
            <a:pPr marL="714375" lvl="1" indent="-342900">
              <a:buFont typeface="Arial" panose="020B0604020202020204" pitchFamily="34" charset="0"/>
              <a:buChar char="•"/>
            </a:pPr>
            <a:r>
              <a:rPr lang="en-AU" dirty="0"/>
              <a:t>University resources</a:t>
            </a:r>
          </a:p>
          <a:p>
            <a:pPr marL="714375" lvl="1" indent="-342900">
              <a:buFont typeface="Arial" panose="020B0604020202020204" pitchFamily="34" charset="0"/>
              <a:buChar char="•"/>
            </a:pPr>
            <a:r>
              <a:rPr lang="en-AU" dirty="0"/>
              <a:t>Student circumstances</a:t>
            </a:r>
          </a:p>
          <a:p>
            <a:pPr marL="714375" lvl="1"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But what could be modified?</a:t>
            </a:r>
          </a:p>
        </p:txBody>
      </p:sp>
      <p:sp>
        <p:nvSpPr>
          <p:cNvPr id="4" name="Slide Number Placeholder 3">
            <a:extLst>
              <a:ext uri="{FF2B5EF4-FFF2-40B4-BE49-F238E27FC236}">
                <a16:creationId xmlns:a16="http://schemas.microsoft.com/office/drawing/2014/main" id="{D06EE0D4-C26E-4AAC-9A5C-DADDA166F14C}"/>
              </a:ext>
            </a:extLst>
          </p:cNvPr>
          <p:cNvSpPr>
            <a:spLocks noGrp="1"/>
          </p:cNvSpPr>
          <p:nvPr>
            <p:ph type="sldNum" sz="quarter" idx="15"/>
          </p:nvPr>
        </p:nvSpPr>
        <p:spPr/>
        <p:txBody>
          <a:bodyPr/>
          <a:lstStyle/>
          <a:p>
            <a:fld id="{F5AEA0E0-5CC6-4BD0-905C-A0021E419432}" type="slidenum">
              <a:rPr lang="en-GB" smtClean="0"/>
              <a:pPr/>
              <a:t>21</a:t>
            </a:fld>
            <a:endParaRPr lang="en-GB" dirty="0"/>
          </a:p>
        </p:txBody>
      </p:sp>
      <p:sp>
        <p:nvSpPr>
          <p:cNvPr id="5" name="Footer Placeholder 4">
            <a:extLst>
              <a:ext uri="{FF2B5EF4-FFF2-40B4-BE49-F238E27FC236}">
                <a16:creationId xmlns:a16="http://schemas.microsoft.com/office/drawing/2014/main" id="{5D50C54A-06C1-4DA5-AFC7-30862BC7E50F}"/>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99179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351D01-AA9F-4E9A-8C4D-507789000CFE}"/>
              </a:ext>
            </a:extLst>
          </p:cNvPr>
          <p:cNvSpPr>
            <a:spLocks noGrp="1"/>
          </p:cNvSpPr>
          <p:nvPr>
            <p:ph type="ctrTitle"/>
          </p:nvPr>
        </p:nvSpPr>
        <p:spPr/>
        <p:txBody>
          <a:bodyPr/>
          <a:lstStyle/>
          <a:p>
            <a:r>
              <a:rPr lang="en-AU" dirty="0"/>
              <a:t>Phase 2: Workshop series</a:t>
            </a:r>
          </a:p>
        </p:txBody>
      </p:sp>
      <p:sp>
        <p:nvSpPr>
          <p:cNvPr id="4" name="Footer Placeholder 3">
            <a:extLst>
              <a:ext uri="{FF2B5EF4-FFF2-40B4-BE49-F238E27FC236}">
                <a16:creationId xmlns:a16="http://schemas.microsoft.com/office/drawing/2014/main" id="{06C4C6F0-FC54-4557-BEAD-FAAC5C8FBB93}"/>
              </a:ext>
            </a:extLst>
          </p:cNvPr>
          <p:cNvSpPr>
            <a:spLocks noGrp="1"/>
          </p:cNvSpPr>
          <p:nvPr>
            <p:ph type="ftr" sz="quarter" idx="11"/>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202681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B6BD-27A1-4158-9F5F-FDF1B4208643}"/>
              </a:ext>
            </a:extLst>
          </p:cNvPr>
          <p:cNvSpPr>
            <a:spLocks noGrp="1"/>
          </p:cNvSpPr>
          <p:nvPr>
            <p:ph type="title"/>
          </p:nvPr>
        </p:nvSpPr>
        <p:spPr/>
        <p:txBody>
          <a:bodyPr/>
          <a:lstStyle/>
          <a:p>
            <a:r>
              <a:rPr lang="en-AU" dirty="0"/>
              <a:t>Methods - workshops</a:t>
            </a:r>
          </a:p>
        </p:txBody>
      </p:sp>
      <p:sp>
        <p:nvSpPr>
          <p:cNvPr id="3" name="Content Placeholder 2">
            <a:extLst>
              <a:ext uri="{FF2B5EF4-FFF2-40B4-BE49-F238E27FC236}">
                <a16:creationId xmlns:a16="http://schemas.microsoft.com/office/drawing/2014/main" id="{545F5279-BC65-4C06-9556-7805DECF94CA}"/>
              </a:ext>
            </a:extLst>
          </p:cNvPr>
          <p:cNvSpPr>
            <a:spLocks noGrp="1"/>
          </p:cNvSpPr>
          <p:nvPr>
            <p:ph sz="quarter" idx="12"/>
          </p:nvPr>
        </p:nvSpPr>
        <p:spPr>
          <a:xfrm>
            <a:off x="801765" y="1500858"/>
            <a:ext cx="9887644" cy="3974666"/>
          </a:xfrm>
        </p:spPr>
        <p:txBody>
          <a:bodyPr/>
          <a:lstStyle/>
          <a:p>
            <a:r>
              <a:rPr lang="en-AU" dirty="0"/>
              <a:t>Identified and invited stakeholders</a:t>
            </a:r>
          </a:p>
          <a:p>
            <a:pPr marL="342900" indent="-342900">
              <a:buFont typeface="Arial" panose="020B0604020202020204" pitchFamily="34" charset="0"/>
              <a:buChar char="•"/>
            </a:pPr>
            <a:r>
              <a:rPr lang="en-AU" dirty="0"/>
              <a:t>Unit chairs </a:t>
            </a:r>
          </a:p>
          <a:p>
            <a:pPr marL="342900" indent="-342900">
              <a:buFont typeface="Arial" panose="020B0604020202020204" pitchFamily="34" charset="0"/>
              <a:buChar char="•"/>
            </a:pPr>
            <a:r>
              <a:rPr lang="en-AU" dirty="0"/>
              <a:t>Academic developers</a:t>
            </a:r>
          </a:p>
          <a:p>
            <a:pPr marL="342900" indent="-342900">
              <a:buFont typeface="Arial" panose="020B0604020202020204" pitchFamily="34" charset="0"/>
              <a:buChar char="•"/>
            </a:pPr>
            <a:r>
              <a:rPr lang="en-AU" dirty="0"/>
              <a:t>Access services team (Disability Liaison Officers)</a:t>
            </a:r>
          </a:p>
          <a:p>
            <a:pPr marL="342900" indent="-342900">
              <a:buFont typeface="Arial" panose="020B0604020202020204" pitchFamily="34" charset="0"/>
              <a:buChar char="•"/>
            </a:pPr>
            <a:r>
              <a:rPr lang="en-AU" dirty="0"/>
              <a:t>Students (with previous experience in the unit)</a:t>
            </a:r>
          </a:p>
          <a:p>
            <a:r>
              <a:rPr lang="en-AU" dirty="0"/>
              <a:t>Series of 5 workshops over 4 months, 1-1.5hrs in duration</a:t>
            </a:r>
          </a:p>
          <a:p>
            <a:r>
              <a:rPr lang="en-AU" dirty="0"/>
              <a:t>Prompting questions for participants to reflect on prior to each workshop</a:t>
            </a:r>
          </a:p>
          <a:p>
            <a:r>
              <a:rPr lang="en-AU" dirty="0"/>
              <a:t>Workshops recorded (for consistency across the two institutions)</a:t>
            </a:r>
          </a:p>
          <a:p>
            <a:r>
              <a:rPr lang="en-AU" dirty="0"/>
              <a:t>Multiple case study design to investigate impacts</a:t>
            </a:r>
          </a:p>
        </p:txBody>
      </p:sp>
    </p:spTree>
    <p:extLst>
      <p:ext uri="{BB962C8B-B14F-4D97-AF65-F5344CB8AC3E}">
        <p14:creationId xmlns:p14="http://schemas.microsoft.com/office/powerpoint/2010/main" val="212674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D7B4-5F9E-4051-955E-542534511FE6}"/>
              </a:ext>
            </a:extLst>
          </p:cNvPr>
          <p:cNvSpPr>
            <a:spLocks noGrp="1"/>
          </p:cNvSpPr>
          <p:nvPr>
            <p:ph type="title"/>
          </p:nvPr>
        </p:nvSpPr>
        <p:spPr/>
        <p:txBody>
          <a:bodyPr/>
          <a:lstStyle/>
          <a:p>
            <a:r>
              <a:rPr lang="en-AU" dirty="0"/>
              <a:t>Workshops overview</a:t>
            </a:r>
          </a:p>
        </p:txBody>
      </p:sp>
      <p:sp>
        <p:nvSpPr>
          <p:cNvPr id="3" name="Content Placeholder 2">
            <a:extLst>
              <a:ext uri="{FF2B5EF4-FFF2-40B4-BE49-F238E27FC236}">
                <a16:creationId xmlns:a16="http://schemas.microsoft.com/office/drawing/2014/main" id="{F65246D4-4903-4BC3-9D09-AB8C06A2EEF5}"/>
              </a:ext>
            </a:extLst>
          </p:cNvPr>
          <p:cNvSpPr>
            <a:spLocks noGrp="1"/>
          </p:cNvSpPr>
          <p:nvPr>
            <p:ph sz="quarter" idx="12"/>
          </p:nvPr>
        </p:nvSpPr>
        <p:spPr/>
        <p:txBody>
          <a:bodyPr/>
          <a:lstStyle/>
          <a:p>
            <a:pPr marL="457200" indent="-457200">
              <a:buFont typeface="+mj-lt"/>
              <a:buAutoNum type="arabicPeriod"/>
            </a:pPr>
            <a:r>
              <a:rPr lang="en-AU" dirty="0"/>
              <a:t>Get to know each other, and the project aims, discuss equity and inclusion</a:t>
            </a:r>
          </a:p>
          <a:p>
            <a:pPr marL="457200" indent="-457200">
              <a:buFont typeface="+mj-lt"/>
              <a:buAutoNum type="arabicPeriod"/>
            </a:pPr>
            <a:r>
              <a:rPr lang="en-AU" dirty="0"/>
              <a:t>Explore roles and relationships in successful exams – drawing on student narratives</a:t>
            </a:r>
          </a:p>
          <a:p>
            <a:pPr marL="457200" indent="-457200">
              <a:buFont typeface="+mj-lt"/>
              <a:buAutoNum type="arabicPeriod"/>
            </a:pPr>
            <a:r>
              <a:rPr lang="en-AU" dirty="0"/>
              <a:t>Consider assessment design frameworks and how they might apply</a:t>
            </a:r>
          </a:p>
          <a:p>
            <a:pPr marL="457200" indent="-457200">
              <a:buFont typeface="+mj-lt"/>
              <a:buAutoNum type="arabicPeriod"/>
            </a:pPr>
            <a:r>
              <a:rPr lang="en-AU" dirty="0"/>
              <a:t>Explore how Universal Design for Learning could work in assessment</a:t>
            </a:r>
          </a:p>
          <a:p>
            <a:pPr marL="457200" indent="-457200">
              <a:buFont typeface="+mj-lt"/>
              <a:buAutoNum type="arabicPeriod"/>
            </a:pPr>
            <a:r>
              <a:rPr lang="en-AU" dirty="0"/>
              <a:t>Reflect on progress and challenges, identify what else could be done (at university/system level)</a:t>
            </a:r>
          </a:p>
        </p:txBody>
      </p:sp>
      <p:sp>
        <p:nvSpPr>
          <p:cNvPr id="4" name="Slide Number Placeholder 3">
            <a:extLst>
              <a:ext uri="{FF2B5EF4-FFF2-40B4-BE49-F238E27FC236}">
                <a16:creationId xmlns:a16="http://schemas.microsoft.com/office/drawing/2014/main" id="{A59B5307-9455-46F9-918D-70595231B3DC}"/>
              </a:ext>
            </a:extLst>
          </p:cNvPr>
          <p:cNvSpPr>
            <a:spLocks noGrp="1"/>
          </p:cNvSpPr>
          <p:nvPr>
            <p:ph type="sldNum" sz="quarter" idx="15"/>
          </p:nvPr>
        </p:nvSpPr>
        <p:spPr/>
        <p:txBody>
          <a:bodyPr/>
          <a:lstStyle/>
          <a:p>
            <a:fld id="{F5AEA0E0-5CC6-4BD0-905C-A0021E419432}" type="slidenum">
              <a:rPr lang="en-GB" smtClean="0"/>
              <a:pPr/>
              <a:t>24</a:t>
            </a:fld>
            <a:endParaRPr lang="en-GB" dirty="0"/>
          </a:p>
        </p:txBody>
      </p:sp>
      <p:sp>
        <p:nvSpPr>
          <p:cNvPr id="5" name="Footer Placeholder 4">
            <a:extLst>
              <a:ext uri="{FF2B5EF4-FFF2-40B4-BE49-F238E27FC236}">
                <a16:creationId xmlns:a16="http://schemas.microsoft.com/office/drawing/2014/main" id="{B021A229-6B4F-4DF4-AECE-1E6730AFC1EC}"/>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73936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111-1604-4998-BBD0-CA8C5E014B5F}"/>
              </a:ext>
            </a:extLst>
          </p:cNvPr>
          <p:cNvSpPr>
            <a:spLocks noGrp="1"/>
          </p:cNvSpPr>
          <p:nvPr>
            <p:ph type="title"/>
          </p:nvPr>
        </p:nvSpPr>
        <p:spPr/>
        <p:txBody>
          <a:bodyPr>
            <a:normAutofit/>
          </a:bodyPr>
          <a:lstStyle/>
          <a:p>
            <a:r>
              <a:rPr lang="en-AU" dirty="0"/>
              <a:t>Assessment Design Decisions</a:t>
            </a:r>
          </a:p>
        </p:txBody>
      </p:sp>
      <p:sp>
        <p:nvSpPr>
          <p:cNvPr id="6" name="Content Placeholder 5">
            <a:extLst>
              <a:ext uri="{FF2B5EF4-FFF2-40B4-BE49-F238E27FC236}">
                <a16:creationId xmlns:a16="http://schemas.microsoft.com/office/drawing/2014/main" id="{C6C88675-1A7B-4F5A-B33F-541FE2199BB0}"/>
              </a:ext>
            </a:extLst>
          </p:cNvPr>
          <p:cNvSpPr>
            <a:spLocks noGrp="1"/>
          </p:cNvSpPr>
          <p:nvPr>
            <p:ph idx="1"/>
          </p:nvPr>
        </p:nvSpPr>
        <p:spPr/>
        <p:txBody>
          <a:bodyPr numCol="1">
            <a:normAutofit/>
          </a:bodyPr>
          <a:lstStyle/>
          <a:p>
            <a:endParaRPr lang="en-AU" dirty="0"/>
          </a:p>
        </p:txBody>
      </p:sp>
      <p:pic>
        <p:nvPicPr>
          <p:cNvPr id="4" name="Picture 3" descr="A ring with six segments, each a different colour, with headings: purposes, contexts, feedback processes, tasks, learner outcomes, and interactions.">
            <a:extLst>
              <a:ext uri="{FF2B5EF4-FFF2-40B4-BE49-F238E27FC236}">
                <a16:creationId xmlns:a16="http://schemas.microsoft.com/office/drawing/2014/main" id="{D07F89ED-445A-4B7B-B64B-A679E5539A38}"/>
              </a:ext>
            </a:extLst>
          </p:cNvPr>
          <p:cNvPicPr>
            <a:picLocks noChangeAspect="1"/>
          </p:cNvPicPr>
          <p:nvPr/>
        </p:nvPicPr>
        <p:blipFill>
          <a:blip r:embed="rId3"/>
          <a:stretch>
            <a:fillRect/>
          </a:stretch>
        </p:blipFill>
        <p:spPr>
          <a:xfrm>
            <a:off x="3507005" y="1351054"/>
            <a:ext cx="5334744" cy="5048955"/>
          </a:xfrm>
          <a:prstGeom prst="rect">
            <a:avLst/>
          </a:prstGeom>
        </p:spPr>
      </p:pic>
    </p:spTree>
    <p:extLst>
      <p:ext uri="{BB962C8B-B14F-4D97-AF65-F5344CB8AC3E}">
        <p14:creationId xmlns:p14="http://schemas.microsoft.com/office/powerpoint/2010/main" val="3249249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DL 1:  Multiple means of engagement">
            <a:extLst>
              <a:ext uri="{FF2B5EF4-FFF2-40B4-BE49-F238E27FC236}">
                <a16:creationId xmlns:a16="http://schemas.microsoft.com/office/drawing/2014/main" id="{21BDC6FE-0650-4FA4-90CD-047287DB0A39}"/>
              </a:ext>
            </a:extLst>
          </p:cNvPr>
          <p:cNvPicPr>
            <a:picLocks noGrp="1" noChangeAspect="1"/>
          </p:cNvPicPr>
          <p:nvPr>
            <p:ph idx="1"/>
          </p:nvPr>
        </p:nvPicPr>
        <p:blipFill rotWithShape="1">
          <a:blip r:embed="rId2"/>
          <a:srcRect l="25770" t="18618" r="57515" b="65878"/>
          <a:stretch/>
        </p:blipFill>
        <p:spPr>
          <a:xfrm>
            <a:off x="3156155" y="191729"/>
            <a:ext cx="5744393" cy="2997131"/>
          </a:xfrm>
        </p:spPr>
      </p:pic>
      <p:sp>
        <p:nvSpPr>
          <p:cNvPr id="4" name="Title 3">
            <a:extLst>
              <a:ext uri="{FF2B5EF4-FFF2-40B4-BE49-F238E27FC236}">
                <a16:creationId xmlns:a16="http://schemas.microsoft.com/office/drawing/2014/main" id="{6BA4D173-4CC4-7D43-88BF-4F4FB1C1F331}"/>
              </a:ext>
            </a:extLst>
          </p:cNvPr>
          <p:cNvSpPr>
            <a:spLocks noGrp="1"/>
          </p:cNvSpPr>
          <p:nvPr>
            <p:ph type="title"/>
          </p:nvPr>
        </p:nvSpPr>
        <p:spPr>
          <a:xfrm>
            <a:off x="420625" y="3189163"/>
            <a:ext cx="8526856" cy="614742"/>
          </a:xfrm>
        </p:spPr>
        <p:txBody>
          <a:bodyPr/>
          <a:lstStyle/>
          <a:p>
            <a:r>
              <a:rPr lang="en-AU" sz="2800" b="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 multiple means of Engagement</a:t>
            </a:r>
            <a:endParaRPr lang="en-AU" dirty="0"/>
          </a:p>
        </p:txBody>
      </p:sp>
      <p:sp>
        <p:nvSpPr>
          <p:cNvPr id="9" name="TextBox 8">
            <a:extLst>
              <a:ext uri="{FF2B5EF4-FFF2-40B4-BE49-F238E27FC236}">
                <a16:creationId xmlns:a16="http://schemas.microsoft.com/office/drawing/2014/main" id="{9B318FDB-85B3-4AD7-ABC1-EFA47453E02A}"/>
              </a:ext>
            </a:extLst>
          </p:cNvPr>
          <p:cNvSpPr txBox="1">
            <a:spLocks/>
          </p:cNvSpPr>
          <p:nvPr/>
        </p:nvSpPr>
        <p:spPr>
          <a:xfrm>
            <a:off x="420625" y="3718329"/>
            <a:ext cx="11594689" cy="25821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Is there variety within the task itself (different types of questions, topics to choose from)?</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What materials will be necessary to support students to complete the assessment?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How does the assessment in the unit encourage student self-regulation?</a:t>
            </a:r>
          </a:p>
        </p:txBody>
      </p:sp>
    </p:spTree>
    <p:extLst>
      <p:ext uri="{BB962C8B-B14F-4D97-AF65-F5344CB8AC3E}">
        <p14:creationId xmlns:p14="http://schemas.microsoft.com/office/powerpoint/2010/main" val="860865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DL 2: provide multiple means of representation&#10;">
            <a:extLst>
              <a:ext uri="{FF2B5EF4-FFF2-40B4-BE49-F238E27FC236}">
                <a16:creationId xmlns:a16="http://schemas.microsoft.com/office/drawing/2014/main" id="{21BDC6FE-0650-4FA4-90CD-047287DB0A39}"/>
              </a:ext>
            </a:extLst>
          </p:cNvPr>
          <p:cNvPicPr>
            <a:picLocks noGrp="1" noChangeAspect="1"/>
          </p:cNvPicPr>
          <p:nvPr>
            <p:ph idx="1"/>
          </p:nvPr>
        </p:nvPicPr>
        <p:blipFill rotWithShape="1">
          <a:blip r:embed="rId2"/>
          <a:srcRect l="42356" t="15664" r="41057" b="65878"/>
          <a:stretch/>
        </p:blipFill>
        <p:spPr>
          <a:xfrm>
            <a:off x="2728451" y="-504812"/>
            <a:ext cx="6002594" cy="3757244"/>
          </a:xfrm>
        </p:spPr>
      </p:pic>
      <p:sp>
        <p:nvSpPr>
          <p:cNvPr id="2" name="Title 1">
            <a:extLst>
              <a:ext uri="{FF2B5EF4-FFF2-40B4-BE49-F238E27FC236}">
                <a16:creationId xmlns:a16="http://schemas.microsoft.com/office/drawing/2014/main" id="{AF731F1A-DB16-86EE-30FD-A6DA571B0757}"/>
              </a:ext>
            </a:extLst>
          </p:cNvPr>
          <p:cNvSpPr>
            <a:spLocks noGrp="1"/>
          </p:cNvSpPr>
          <p:nvPr>
            <p:ph type="title"/>
          </p:nvPr>
        </p:nvSpPr>
        <p:spPr>
          <a:xfrm>
            <a:off x="801329" y="3252432"/>
            <a:ext cx="8526856" cy="959957"/>
          </a:xfrm>
        </p:spPr>
        <p:txBody>
          <a:bodyPr/>
          <a:lstStyle/>
          <a:p>
            <a:pPr lvl="0">
              <a:lnSpc>
                <a:spcPct val="107000"/>
              </a:lnSpc>
              <a:spcBef>
                <a:spcPts val="0"/>
              </a:spcBef>
              <a:spcAft>
                <a:spcPts val="800"/>
              </a:spcAft>
            </a:pPr>
            <a:r>
              <a:rPr lang="en-AU" sz="2800" b="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 multiple means of representation </a:t>
            </a:r>
            <a:endParaRPr lang="en-AU" dirty="0"/>
          </a:p>
        </p:txBody>
      </p:sp>
      <p:sp>
        <p:nvSpPr>
          <p:cNvPr id="7" name="TextBox 6">
            <a:extLst>
              <a:ext uri="{FF2B5EF4-FFF2-40B4-BE49-F238E27FC236}">
                <a16:creationId xmlns:a16="http://schemas.microsoft.com/office/drawing/2014/main" id="{9AFBC07A-506D-4FCD-A74E-9D5206616745}"/>
              </a:ext>
            </a:extLst>
          </p:cNvPr>
          <p:cNvSpPr txBox="1"/>
          <p:nvPr/>
        </p:nvSpPr>
        <p:spPr>
          <a:xfrm>
            <a:off x="801329" y="3968497"/>
            <a:ext cx="10589342" cy="2479590"/>
          </a:xfrm>
          <a:prstGeom prst="rect">
            <a:avLst/>
          </a:prstGeom>
          <a:noFill/>
        </p:spPr>
        <p:txBody>
          <a:bodyPr wrap="square">
            <a:spAutoFit/>
          </a:bodyPr>
          <a:lstStyle/>
          <a:p>
            <a:pP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Will the assessment task include options for perception (visual and auditory information; alternatives for visual and auditory information)? Multimodal information?</a:t>
            </a:r>
          </a:p>
          <a:p>
            <a:pPr>
              <a:lnSpc>
                <a:spcPct val="107000"/>
              </a:lnSpc>
              <a:spcAft>
                <a:spcPts val="80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How will the wording of the instructions clearly express what must be done? Have the tasks been clearly explained?</a:t>
            </a:r>
          </a:p>
        </p:txBody>
      </p:sp>
    </p:spTree>
    <p:extLst>
      <p:ext uri="{BB962C8B-B14F-4D97-AF65-F5344CB8AC3E}">
        <p14:creationId xmlns:p14="http://schemas.microsoft.com/office/powerpoint/2010/main" val="647595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DL 3: provide multiple means of action &amp; expression">
            <a:extLst>
              <a:ext uri="{FF2B5EF4-FFF2-40B4-BE49-F238E27FC236}">
                <a16:creationId xmlns:a16="http://schemas.microsoft.com/office/drawing/2014/main" id="{21BDC6FE-0650-4FA4-90CD-047287DB0A39}"/>
              </a:ext>
            </a:extLst>
          </p:cNvPr>
          <p:cNvPicPr>
            <a:picLocks noGrp="1" noChangeAspect="1"/>
          </p:cNvPicPr>
          <p:nvPr>
            <p:ph idx="1"/>
          </p:nvPr>
        </p:nvPicPr>
        <p:blipFill rotWithShape="1">
          <a:blip r:embed="rId2"/>
          <a:srcRect l="58751" t="18617" r="23754" b="65878"/>
          <a:stretch/>
        </p:blipFill>
        <p:spPr>
          <a:xfrm>
            <a:off x="3156155" y="55138"/>
            <a:ext cx="5547978" cy="2765638"/>
          </a:xfrm>
        </p:spPr>
      </p:pic>
      <p:sp>
        <p:nvSpPr>
          <p:cNvPr id="2" name="Title 1">
            <a:extLst>
              <a:ext uri="{FF2B5EF4-FFF2-40B4-BE49-F238E27FC236}">
                <a16:creationId xmlns:a16="http://schemas.microsoft.com/office/drawing/2014/main" id="{54858CF7-8E39-E95A-F134-46D316EF6067}"/>
              </a:ext>
            </a:extLst>
          </p:cNvPr>
          <p:cNvSpPr>
            <a:spLocks noGrp="1"/>
          </p:cNvSpPr>
          <p:nvPr>
            <p:ph type="title"/>
          </p:nvPr>
        </p:nvSpPr>
        <p:spPr>
          <a:xfrm>
            <a:off x="620724" y="2923187"/>
            <a:ext cx="8526856" cy="505814"/>
          </a:xfrm>
        </p:spPr>
        <p:txBody>
          <a:bodyPr/>
          <a:lstStyle/>
          <a:p>
            <a:r>
              <a:rPr lang="en-AU" b="0"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 multiple means of action and expression</a:t>
            </a:r>
            <a:endParaRPr lang="en-AU" dirty="0"/>
          </a:p>
        </p:txBody>
      </p:sp>
      <p:sp>
        <p:nvSpPr>
          <p:cNvPr id="6" name="TextBox 5">
            <a:extLst>
              <a:ext uri="{FF2B5EF4-FFF2-40B4-BE49-F238E27FC236}">
                <a16:creationId xmlns:a16="http://schemas.microsoft.com/office/drawing/2014/main" id="{94EF0716-EFD6-4152-9BF4-C871380BB6DD}"/>
              </a:ext>
            </a:extLst>
          </p:cNvPr>
          <p:cNvSpPr txBox="1"/>
          <p:nvPr/>
        </p:nvSpPr>
        <p:spPr>
          <a:xfrm>
            <a:off x="620724" y="3822183"/>
            <a:ext cx="10618839" cy="2358466"/>
          </a:xfrm>
          <a:prstGeom prst="rect">
            <a:avLst/>
          </a:prstGeom>
          <a:noFill/>
        </p:spPr>
        <p:txBody>
          <a:bodyPr wrap="square">
            <a:spAutoFit/>
          </a:bodyPr>
          <a:lstStyle/>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Are there alternative ways students could respond?  (mode, rate, timing, volume)</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What opportunities are there for student choice (task, mode)?</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How does this task encourage students to engage in learning across the unit? </a:t>
            </a:r>
          </a:p>
          <a:p>
            <a:pPr>
              <a:lnSpc>
                <a:spcPct val="107000"/>
              </a:lnSpc>
              <a:spcAft>
                <a:spcPts val="800"/>
              </a:spcAft>
            </a:pPr>
            <a:r>
              <a:rPr lang="en-AU" sz="2400" dirty="0">
                <a:effectLst/>
                <a:latin typeface="Calibri" panose="020F0502020204030204" pitchFamily="34" charset="0"/>
                <a:ea typeface="Calibri" panose="020F0502020204030204" pitchFamily="34" charset="0"/>
                <a:cs typeface="Times New Roman" panose="02020603050405020304" pitchFamily="18" charset="0"/>
              </a:rPr>
              <a:t>What course design decisions could mitigate student anxiety regarding the assessment?</a:t>
            </a:r>
          </a:p>
        </p:txBody>
      </p:sp>
    </p:spTree>
    <p:extLst>
      <p:ext uri="{BB962C8B-B14F-4D97-AF65-F5344CB8AC3E}">
        <p14:creationId xmlns:p14="http://schemas.microsoft.com/office/powerpoint/2010/main" val="11111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68F6D-8E07-4206-8449-92E11A2CB618}"/>
              </a:ext>
            </a:extLst>
          </p:cNvPr>
          <p:cNvSpPr>
            <a:spLocks noGrp="1"/>
          </p:cNvSpPr>
          <p:nvPr>
            <p:ph type="title"/>
          </p:nvPr>
        </p:nvSpPr>
        <p:spPr>
          <a:xfrm>
            <a:off x="801764" y="349790"/>
            <a:ext cx="7340153" cy="936000"/>
          </a:xfrm>
        </p:spPr>
        <p:txBody>
          <a:bodyPr/>
          <a:lstStyle/>
          <a:p>
            <a:r>
              <a:rPr lang="en-AU" dirty="0"/>
              <a:t>Case studies – what actually happened</a:t>
            </a:r>
          </a:p>
        </p:txBody>
      </p:sp>
      <p:sp>
        <p:nvSpPr>
          <p:cNvPr id="3" name="Content Placeholder 2">
            <a:extLst>
              <a:ext uri="{FF2B5EF4-FFF2-40B4-BE49-F238E27FC236}">
                <a16:creationId xmlns:a16="http://schemas.microsoft.com/office/drawing/2014/main" id="{2710947F-05C4-4385-A7A6-70487A4D0BD4}"/>
              </a:ext>
            </a:extLst>
          </p:cNvPr>
          <p:cNvSpPr>
            <a:spLocks noGrp="1"/>
          </p:cNvSpPr>
          <p:nvPr>
            <p:ph sz="quarter" idx="12"/>
          </p:nvPr>
        </p:nvSpPr>
        <p:spPr>
          <a:xfrm>
            <a:off x="801765" y="1399308"/>
            <a:ext cx="9887644" cy="4096997"/>
          </a:xfrm>
        </p:spPr>
        <p:txBody>
          <a:bodyPr/>
          <a:lstStyle/>
          <a:p>
            <a:r>
              <a:rPr lang="en-AU" sz="2000" dirty="0"/>
              <a:t>Shifts in understanding </a:t>
            </a:r>
            <a:r>
              <a:rPr lang="en-AU" sz="2000"/>
              <a:t>through </a:t>
            </a:r>
            <a:r>
              <a:rPr lang="en-AU" sz="2000" dirty="0">
                <a:solidFill>
                  <a:srgbClr val="262626"/>
                </a:solidFill>
                <a:latin typeface="SansaSoft Pro SemiBold"/>
              </a:rPr>
              <a:t>s</a:t>
            </a:r>
            <a:r>
              <a:rPr lang="en-AU" sz="2000">
                <a:solidFill>
                  <a:srgbClr val="262626"/>
                </a:solidFill>
                <a:effectLst/>
                <a:latin typeface="SansaSoft Pro SemiBold"/>
                <a:ea typeface="Times New Roman" panose="02020603050405020304" pitchFamily="18" charset="0"/>
              </a:rPr>
              <a:t>taff </a:t>
            </a:r>
            <a:r>
              <a:rPr lang="en-AU" sz="2000" dirty="0">
                <a:solidFill>
                  <a:srgbClr val="262626"/>
                </a:solidFill>
                <a:effectLst/>
                <a:latin typeface="SansaSoft Pro SemiBold"/>
                <a:ea typeface="Times New Roman" panose="02020603050405020304" pitchFamily="18" charset="0"/>
              </a:rPr>
              <a:t>&amp; student interactions</a:t>
            </a:r>
          </a:p>
          <a:p>
            <a:endParaRPr lang="en-AU" sz="2000" dirty="0"/>
          </a:p>
          <a:p>
            <a:pPr marL="342900" indent="-342900">
              <a:buFont typeface="Arial" panose="020B0604020202020204" pitchFamily="34" charset="0"/>
              <a:buChar char="•"/>
            </a:pPr>
            <a:r>
              <a:rPr lang="en-AU" sz="2000" dirty="0"/>
              <a:t>A Marie Kondo approach: reducing content, changing expectations</a:t>
            </a:r>
          </a:p>
          <a:p>
            <a:pPr marL="342900" indent="-342900">
              <a:buFont typeface="Arial" panose="020B0604020202020204" pitchFamily="34" charset="0"/>
              <a:buChar char="•"/>
            </a:pPr>
            <a:r>
              <a:rPr lang="en-AU" sz="2000" dirty="0"/>
              <a:t>Use of scenario-based assessment</a:t>
            </a:r>
          </a:p>
          <a:p>
            <a:pPr marL="342900" indent="-342900">
              <a:buFont typeface="Arial" panose="020B0604020202020204" pitchFamily="34" charset="0"/>
              <a:buChar char="•"/>
            </a:pPr>
            <a:r>
              <a:rPr lang="en-AU" sz="2000" dirty="0"/>
              <a:t>Developing assessment literacy</a:t>
            </a:r>
          </a:p>
          <a:p>
            <a:pPr marL="342900" indent="-342900">
              <a:buFont typeface="Arial" panose="020B0604020202020204" pitchFamily="34" charset="0"/>
              <a:buChar char="•"/>
            </a:pPr>
            <a:r>
              <a:rPr lang="en-AU" sz="2000" dirty="0"/>
              <a:t>Small changes to exam logistics</a:t>
            </a:r>
          </a:p>
          <a:p>
            <a:pPr marL="342900" indent="-342900">
              <a:buFont typeface="Arial" panose="020B0604020202020204" pitchFamily="34" charset="0"/>
              <a:buChar char="•"/>
            </a:pPr>
            <a:endParaRPr lang="en-AU" sz="2000" dirty="0"/>
          </a:p>
          <a:p>
            <a:r>
              <a:rPr lang="en-AU" sz="2000" dirty="0"/>
              <a:t>Challenges remained in assessment</a:t>
            </a:r>
          </a:p>
          <a:p>
            <a:pPr marL="342900" indent="-342900">
              <a:buFontTx/>
              <a:buChar char="-"/>
            </a:pPr>
            <a:r>
              <a:rPr lang="en-AU" sz="2000" dirty="0"/>
              <a:t>Existing assessment arrangements</a:t>
            </a:r>
          </a:p>
          <a:p>
            <a:pPr marL="342900" indent="-342900">
              <a:buFontTx/>
              <a:buChar char="-"/>
            </a:pPr>
            <a:r>
              <a:rPr lang="en-AU" sz="2000" dirty="0"/>
              <a:t>University operations</a:t>
            </a:r>
          </a:p>
          <a:p>
            <a:pPr marL="342900" indent="-342900">
              <a:buFontTx/>
              <a:buChar char="-"/>
            </a:pPr>
            <a:r>
              <a:rPr lang="en-AU" sz="2000" dirty="0"/>
              <a:t>Logistics and information communication</a:t>
            </a:r>
          </a:p>
        </p:txBody>
      </p:sp>
      <p:sp>
        <p:nvSpPr>
          <p:cNvPr id="4" name="Slide Number Placeholder 3">
            <a:extLst>
              <a:ext uri="{FF2B5EF4-FFF2-40B4-BE49-F238E27FC236}">
                <a16:creationId xmlns:a16="http://schemas.microsoft.com/office/drawing/2014/main" id="{626A75F0-72E9-4D60-8760-B1649AF6969C}"/>
              </a:ext>
            </a:extLst>
          </p:cNvPr>
          <p:cNvSpPr>
            <a:spLocks noGrp="1"/>
          </p:cNvSpPr>
          <p:nvPr>
            <p:ph type="sldNum" sz="quarter" idx="15"/>
          </p:nvPr>
        </p:nvSpPr>
        <p:spPr/>
        <p:txBody>
          <a:bodyPr/>
          <a:lstStyle/>
          <a:p>
            <a:fld id="{F5AEA0E0-5CC6-4BD0-905C-A0021E419432}" type="slidenum">
              <a:rPr lang="en-GB" smtClean="0"/>
              <a:pPr/>
              <a:t>29</a:t>
            </a:fld>
            <a:endParaRPr lang="en-GB" dirty="0"/>
          </a:p>
        </p:txBody>
      </p:sp>
      <p:sp>
        <p:nvSpPr>
          <p:cNvPr id="5" name="Footer Placeholder 4">
            <a:extLst>
              <a:ext uri="{FF2B5EF4-FFF2-40B4-BE49-F238E27FC236}">
                <a16:creationId xmlns:a16="http://schemas.microsoft.com/office/drawing/2014/main" id="{B7ADE19E-388F-40F7-BE18-5EDF4A4F0EFC}"/>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82919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C31A89-F96C-4C73-8961-38D98742515C}"/>
              </a:ext>
              <a:ext uri="{C183D7F6-B498-43B3-948B-1728B52AA6E4}">
                <adec:decorative xmlns:adec="http://schemas.microsoft.com/office/drawing/2017/decorative" val="1"/>
              </a:ext>
            </a:extLst>
          </p:cNvPr>
          <p:cNvSpPr/>
          <p:nvPr/>
        </p:nvSpPr>
        <p:spPr>
          <a:xfrm>
            <a:off x="7218363" y="19250"/>
            <a:ext cx="4973637" cy="655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E8AE07F9-5739-4F01-9534-CA9CF0E9B6DE}"/>
              </a:ext>
            </a:extLst>
          </p:cNvPr>
          <p:cNvSpPr>
            <a:spLocks noGrp="1"/>
          </p:cNvSpPr>
          <p:nvPr>
            <p:ph type="ctrTitle"/>
          </p:nvPr>
        </p:nvSpPr>
        <p:spPr>
          <a:xfrm>
            <a:off x="242456" y="574036"/>
            <a:ext cx="5240437" cy="191924"/>
          </a:xfrm>
        </p:spPr>
        <p:txBody>
          <a:bodyPr anchor="b">
            <a:normAutofit fontScale="90000"/>
          </a:bodyPr>
          <a:lstStyle/>
          <a:p>
            <a:r>
              <a:rPr lang="en-AU" dirty="0"/>
              <a:t>Acknowledgements</a:t>
            </a:r>
          </a:p>
        </p:txBody>
      </p:sp>
      <p:sp>
        <p:nvSpPr>
          <p:cNvPr id="9" name="Text Placeholder 8">
            <a:extLst>
              <a:ext uri="{FF2B5EF4-FFF2-40B4-BE49-F238E27FC236}">
                <a16:creationId xmlns:a16="http://schemas.microsoft.com/office/drawing/2014/main" id="{9FF59FCA-5D1A-4BC4-A860-10DD775F3D18}"/>
              </a:ext>
            </a:extLst>
          </p:cNvPr>
          <p:cNvSpPr>
            <a:spLocks noGrp="1"/>
          </p:cNvSpPr>
          <p:nvPr>
            <p:ph type="subTitle" idx="1"/>
          </p:nvPr>
        </p:nvSpPr>
        <p:spPr>
          <a:xfrm>
            <a:off x="449219" y="859952"/>
            <a:ext cx="5779714" cy="4976748"/>
          </a:xfrm>
        </p:spPr>
        <p:txBody>
          <a:bodyPr numCol="1">
            <a:noAutofit/>
          </a:bodyPr>
          <a:lstStyle/>
          <a:p>
            <a:pPr>
              <a:lnSpc>
                <a:spcPct val="100000"/>
              </a:lnSpc>
              <a:spcBef>
                <a:spcPts val="0"/>
              </a:spcBef>
              <a:spcAft>
                <a:spcPts val="1000"/>
              </a:spcAft>
            </a:pPr>
            <a:r>
              <a:rPr lang="en-AU" sz="2000" dirty="0">
                <a:effectLst/>
                <a:ea typeface="Yu Gothic Light" panose="020B0300000000000000" pitchFamily="34" charset="-128"/>
                <a:cs typeface="Arial" panose="020B0604020202020204" pitchFamily="34" charset="0"/>
              </a:rPr>
              <a:t>Research team members: </a:t>
            </a:r>
            <a:r>
              <a:rPr lang="en-AU" sz="2000" dirty="0"/>
              <a:t>Rola Ajjawi, Margaret Bearman, Joanne Dargusch,  Mary Dracup, Lois Harris, Paige Mahoney</a:t>
            </a:r>
          </a:p>
          <a:p>
            <a:pPr>
              <a:lnSpc>
                <a:spcPct val="100000"/>
              </a:lnSpc>
              <a:spcBef>
                <a:spcPts val="0"/>
              </a:spcBef>
              <a:spcAft>
                <a:spcPts val="1000"/>
              </a:spcAft>
            </a:pPr>
            <a:r>
              <a:rPr lang="en-AU" sz="2000" dirty="0">
                <a:effectLst/>
                <a:ea typeface="Yu Gothic Light" panose="020B0300000000000000" pitchFamily="34" charset="-128"/>
                <a:cs typeface="Arial" panose="020B0604020202020204" pitchFamily="34" charset="0"/>
              </a:rPr>
              <a:t>“Re-imagining exams: How do assessment adjustments impact on inclusion?”, was conducted under the National Centre for Student Equity in Higher Education (NCSEHE) Research Grants Program, funded by the Australian Government Department of Education, Skills and Employment.</a:t>
            </a:r>
            <a:r>
              <a:rPr lang="en-AU" sz="2000" u="sng" dirty="0">
                <a:solidFill>
                  <a:srgbClr val="038387"/>
                </a:solidFill>
                <a:effectLst/>
                <a:ea typeface="Calibri" panose="020F0502020204030204" pitchFamily="34" charset="0"/>
              </a:rPr>
              <a:t> </a:t>
            </a:r>
          </a:p>
          <a:p>
            <a:pPr>
              <a:lnSpc>
                <a:spcPct val="100000"/>
              </a:lnSpc>
              <a:spcBef>
                <a:spcPts val="0"/>
              </a:spcBef>
              <a:spcAft>
                <a:spcPts val="1000"/>
              </a:spcAft>
            </a:pPr>
            <a:r>
              <a:rPr lang="en-AU" sz="2000" dirty="0"/>
              <a:t>We thank all people (staff, students, advisory group members) who have participated in the project for their contributions</a:t>
            </a:r>
          </a:p>
        </p:txBody>
      </p:sp>
      <p:pic>
        <p:nvPicPr>
          <p:cNvPr id="11" name="Picture Placeholder 10" descr="Young people sitting together with arms linked symbolising togetherness&#10;">
            <a:extLst>
              <a:ext uri="{FF2B5EF4-FFF2-40B4-BE49-F238E27FC236}">
                <a16:creationId xmlns:a16="http://schemas.microsoft.com/office/drawing/2014/main" id="{457A7C05-BE3F-4458-9011-E7E83B01DA1B}"/>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7549" r="17549"/>
          <a:stretch/>
        </p:blipFill>
        <p:spPr>
          <a:xfrm>
            <a:off x="5192756" y="1181100"/>
            <a:ext cx="6550025" cy="5676900"/>
          </a:xfrm>
          <a:noFill/>
        </p:spPr>
      </p:pic>
      <p:sp>
        <p:nvSpPr>
          <p:cNvPr id="4" name="Footer Placeholder 3">
            <a:extLst>
              <a:ext uri="{FF2B5EF4-FFF2-40B4-BE49-F238E27FC236}">
                <a16:creationId xmlns:a16="http://schemas.microsoft.com/office/drawing/2014/main" id="{BC00C594-4B28-4E0C-B41F-B36B65368FA5}"/>
              </a:ext>
              <a:ext uri="{C183D7F6-B498-43B3-948B-1728B52AA6E4}">
                <adec:decorative xmlns:adec="http://schemas.microsoft.com/office/drawing/2017/decorative" val="1"/>
              </a:ext>
            </a:extLst>
          </p:cNvPr>
          <p:cNvSpPr>
            <a:spLocks noGrp="1"/>
          </p:cNvSpPr>
          <p:nvPr>
            <p:ph type="ftr" sz="quarter" idx="19"/>
          </p:nvPr>
        </p:nvSpPr>
        <p:spPr/>
        <p:txBody>
          <a:bodyPr anchor="ctr">
            <a:normAutofit/>
          </a:bodyPr>
          <a:lstStyle/>
          <a:p>
            <a:pPr>
              <a:spcAft>
                <a:spcPts val="600"/>
              </a:spcAft>
            </a:pPr>
            <a:r>
              <a:rPr lang="en-AU"/>
              <a:t>Deakin University CRICOS Provider Code: 00113B</a:t>
            </a:r>
            <a:endParaRPr lang="en-GB"/>
          </a:p>
        </p:txBody>
      </p:sp>
      <p:pic>
        <p:nvPicPr>
          <p:cNvPr id="8" name="Picture 7">
            <a:extLst>
              <a:ext uri="{FF2B5EF4-FFF2-40B4-BE49-F238E27FC236}">
                <a16:creationId xmlns:a16="http://schemas.microsoft.com/office/drawing/2014/main" id="{9BFCB71F-D3C8-4C22-8B5B-47DD892C0E53}"/>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073464" y="4978047"/>
            <a:ext cx="1916974" cy="1311798"/>
          </a:xfrm>
          <a:prstGeom prst="rect">
            <a:avLst/>
          </a:prstGeom>
        </p:spPr>
      </p:pic>
      <p:pic>
        <p:nvPicPr>
          <p:cNvPr id="10" name="Graphic 9">
            <a:extLst>
              <a:ext uri="{FF2B5EF4-FFF2-40B4-BE49-F238E27FC236}">
                <a16:creationId xmlns:a16="http://schemas.microsoft.com/office/drawing/2014/main" id="{1A5A3F2F-806A-4B97-A5D6-0DDCD2E6707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2781" b="-535"/>
          <a:stretch/>
        </p:blipFill>
        <p:spPr>
          <a:xfrm>
            <a:off x="7344059" y="-49703"/>
            <a:ext cx="4851312" cy="713486"/>
          </a:xfrm>
          <a:prstGeom prst="rect">
            <a:avLst/>
          </a:prstGeom>
        </p:spPr>
      </p:pic>
    </p:spTree>
    <p:extLst>
      <p:ext uri="{BB962C8B-B14F-4D97-AF65-F5344CB8AC3E}">
        <p14:creationId xmlns:p14="http://schemas.microsoft.com/office/powerpoint/2010/main" val="3174498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28FE-6787-4A10-8D31-CC168E0E205E}"/>
              </a:ext>
            </a:extLst>
          </p:cNvPr>
          <p:cNvSpPr>
            <a:spLocks noGrp="1"/>
          </p:cNvSpPr>
          <p:nvPr>
            <p:ph type="ctrTitle"/>
          </p:nvPr>
        </p:nvSpPr>
        <p:spPr/>
        <p:txBody>
          <a:bodyPr/>
          <a:lstStyle/>
          <a:p>
            <a:r>
              <a:rPr lang="en-AU" dirty="0"/>
              <a:t>Implications for inclusive assessment</a:t>
            </a:r>
          </a:p>
        </p:txBody>
      </p:sp>
      <p:sp>
        <p:nvSpPr>
          <p:cNvPr id="3" name="Footer Placeholder 2">
            <a:extLst>
              <a:ext uri="{FF2B5EF4-FFF2-40B4-BE49-F238E27FC236}">
                <a16:creationId xmlns:a16="http://schemas.microsoft.com/office/drawing/2014/main" id="{6B7A0F5A-15B0-42A1-A400-E57DB3FB7BB9}"/>
              </a:ext>
            </a:extLst>
          </p:cNvPr>
          <p:cNvSpPr>
            <a:spLocks noGrp="1"/>
          </p:cNvSpPr>
          <p:nvPr>
            <p:ph type="ftr" sz="quarter" idx="11"/>
          </p:nvPr>
        </p:nvSpPr>
        <p:spPr/>
        <p:txBody>
          <a:bodyPr/>
          <a:lstStyle/>
          <a:p>
            <a:pPr algn="r"/>
            <a:r>
              <a:rPr lang="en-AU"/>
              <a:t>Deakin University CRICOS Provider Code: 00113B</a:t>
            </a:r>
            <a:endParaRPr lang="en-GB" dirty="0"/>
          </a:p>
        </p:txBody>
      </p:sp>
    </p:spTree>
    <p:extLst>
      <p:ext uri="{BB962C8B-B14F-4D97-AF65-F5344CB8AC3E}">
        <p14:creationId xmlns:p14="http://schemas.microsoft.com/office/powerpoint/2010/main" val="3491882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76F2-E2CB-46B0-9E1F-2211819BAA31}"/>
              </a:ext>
            </a:extLst>
          </p:cNvPr>
          <p:cNvSpPr>
            <a:spLocks noGrp="1"/>
          </p:cNvSpPr>
          <p:nvPr>
            <p:ph type="title"/>
          </p:nvPr>
        </p:nvSpPr>
        <p:spPr/>
        <p:txBody>
          <a:bodyPr/>
          <a:lstStyle/>
          <a:p>
            <a:r>
              <a:rPr lang="en-AU" dirty="0"/>
              <a:t>What have we learned?</a:t>
            </a:r>
          </a:p>
        </p:txBody>
      </p:sp>
      <p:sp>
        <p:nvSpPr>
          <p:cNvPr id="4" name="Content Placeholder 3">
            <a:extLst>
              <a:ext uri="{FF2B5EF4-FFF2-40B4-BE49-F238E27FC236}">
                <a16:creationId xmlns:a16="http://schemas.microsoft.com/office/drawing/2014/main" id="{EAA5A64B-21A0-4E1E-BA9E-4013439A2227}"/>
              </a:ext>
            </a:extLst>
          </p:cNvPr>
          <p:cNvSpPr>
            <a:spLocks noGrp="1"/>
          </p:cNvSpPr>
          <p:nvPr>
            <p:ph sz="quarter" idx="12"/>
          </p:nvPr>
        </p:nvSpPr>
        <p:spPr/>
        <p:txBody>
          <a:bodyPr/>
          <a:lstStyle/>
          <a:p>
            <a:r>
              <a:rPr lang="en-AU" dirty="0">
                <a:solidFill>
                  <a:schemeClr val="tx1"/>
                </a:solidFill>
              </a:rPr>
              <a:t>Inclusive assessment is an ongoing </a:t>
            </a:r>
            <a:r>
              <a:rPr lang="en-AU" i="1" dirty="0">
                <a:solidFill>
                  <a:schemeClr val="tx1"/>
                </a:solidFill>
              </a:rPr>
              <a:t>process</a:t>
            </a:r>
            <a:r>
              <a:rPr lang="en-AU" dirty="0">
                <a:solidFill>
                  <a:schemeClr val="tx1"/>
                </a:solidFill>
              </a:rPr>
              <a:t> involving many stakeholders</a:t>
            </a:r>
          </a:p>
          <a:p>
            <a:endParaRPr lang="en-AU" dirty="0">
              <a:solidFill>
                <a:schemeClr val="tx1"/>
              </a:solidFill>
            </a:endParaRPr>
          </a:p>
          <a:p>
            <a:r>
              <a:rPr lang="en-AU" dirty="0">
                <a:solidFill>
                  <a:schemeClr val="tx1"/>
                </a:solidFill>
              </a:rPr>
              <a:t>Need to address inclusive assessment at multiple levels:</a:t>
            </a:r>
          </a:p>
          <a:p>
            <a:pPr marL="457200" indent="-457200">
              <a:buFont typeface="Arial" panose="020B0604020202020204" pitchFamily="34" charset="0"/>
              <a:buChar char="•"/>
            </a:pPr>
            <a:r>
              <a:rPr lang="en-AU" dirty="0">
                <a:solidFill>
                  <a:schemeClr val="tx1"/>
                </a:solidFill>
              </a:rPr>
              <a:t>Task design which supports diversity</a:t>
            </a:r>
          </a:p>
          <a:p>
            <a:pPr marL="457200" indent="-457200">
              <a:buFont typeface="Arial" panose="020B0604020202020204" pitchFamily="34" charset="0"/>
              <a:buChar char="•"/>
            </a:pPr>
            <a:r>
              <a:rPr lang="en-AU" dirty="0">
                <a:solidFill>
                  <a:schemeClr val="tx1"/>
                </a:solidFill>
              </a:rPr>
              <a:t>Task conditions which account for contexts</a:t>
            </a:r>
          </a:p>
          <a:p>
            <a:pPr marL="457200" indent="-457200">
              <a:buFont typeface="Arial" panose="020B0604020202020204" pitchFamily="34" charset="0"/>
              <a:buChar char="•"/>
            </a:pPr>
            <a:r>
              <a:rPr lang="en-AU" dirty="0">
                <a:solidFill>
                  <a:schemeClr val="tx1"/>
                </a:solidFill>
              </a:rPr>
              <a:t>Supporting staff &amp; student interaction around assessment</a:t>
            </a:r>
          </a:p>
          <a:p>
            <a:pPr marL="457200" indent="-457200">
              <a:buFont typeface="Arial" panose="020B0604020202020204" pitchFamily="34" charset="0"/>
              <a:buChar char="•"/>
            </a:pPr>
            <a:r>
              <a:rPr lang="en-AU" dirty="0">
                <a:solidFill>
                  <a:schemeClr val="tx1"/>
                </a:solidFill>
              </a:rPr>
              <a:t>Policy environment which allows for flexibility</a:t>
            </a:r>
          </a:p>
          <a:p>
            <a:endParaRPr lang="en-AU" dirty="0">
              <a:solidFill>
                <a:schemeClr val="tx1"/>
              </a:solidFill>
            </a:endParaRPr>
          </a:p>
          <a:p>
            <a:pPr marL="457200" indent="-457200">
              <a:buFont typeface="Arial" panose="020B0604020202020204" pitchFamily="34" charset="0"/>
              <a:buChar char="•"/>
            </a:pPr>
            <a:endParaRPr lang="en-AU" dirty="0">
              <a:solidFill>
                <a:schemeClr val="tx1"/>
              </a:solidFill>
            </a:endParaRPr>
          </a:p>
          <a:p>
            <a:pPr marL="457200" indent="-457200">
              <a:buFont typeface="Arial" panose="020B0604020202020204" pitchFamily="34" charset="0"/>
              <a:buChar char="•"/>
            </a:pPr>
            <a:endParaRPr lang="en-AU" dirty="0">
              <a:solidFill>
                <a:schemeClr val="tx1"/>
              </a:solidFill>
            </a:endParaRPr>
          </a:p>
          <a:p>
            <a:pPr marL="457200" indent="-457200">
              <a:buFont typeface="Arial" panose="020B0604020202020204" pitchFamily="34" charset="0"/>
              <a:buChar char="•"/>
            </a:pPr>
            <a:endParaRPr lang="en-AU" dirty="0">
              <a:solidFill>
                <a:schemeClr val="tx1"/>
              </a:solidFill>
            </a:endParaRPr>
          </a:p>
          <a:p>
            <a:pPr marL="457200" indent="-457200">
              <a:buFont typeface="Arial" panose="020B0604020202020204" pitchFamily="34" charset="0"/>
              <a:buChar char="•"/>
            </a:pPr>
            <a:endParaRPr lang="en-AU" dirty="0">
              <a:solidFill>
                <a:schemeClr val="tx1"/>
              </a:solidFill>
            </a:endParaRPr>
          </a:p>
          <a:p>
            <a:endParaRPr lang="en-AU" dirty="0">
              <a:solidFill>
                <a:schemeClr val="tx1"/>
              </a:solidFill>
            </a:endParaRPr>
          </a:p>
          <a:p>
            <a:endParaRPr lang="en-AU" dirty="0">
              <a:solidFill>
                <a:schemeClr val="tx1"/>
              </a:solidFill>
            </a:endParaRPr>
          </a:p>
        </p:txBody>
      </p:sp>
      <p:sp>
        <p:nvSpPr>
          <p:cNvPr id="3" name="Footer Placeholder 2">
            <a:extLst>
              <a:ext uri="{FF2B5EF4-FFF2-40B4-BE49-F238E27FC236}">
                <a16:creationId xmlns:a16="http://schemas.microsoft.com/office/drawing/2014/main" id="{27ADE6CC-4166-4AEB-B51B-66E015E4F495}"/>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47868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7770-F468-4E94-9ED0-E681132290EB}"/>
              </a:ext>
            </a:extLst>
          </p:cNvPr>
          <p:cNvSpPr>
            <a:spLocks noGrp="1"/>
          </p:cNvSpPr>
          <p:nvPr>
            <p:ph type="title"/>
          </p:nvPr>
        </p:nvSpPr>
        <p:spPr>
          <a:xfrm>
            <a:off x="801765" y="349790"/>
            <a:ext cx="9741544" cy="936000"/>
          </a:xfrm>
        </p:spPr>
        <p:txBody>
          <a:bodyPr/>
          <a:lstStyle/>
          <a:p>
            <a:r>
              <a:rPr lang="en-AU" dirty="0"/>
              <a:t>How can we extend inclusive assessment beyond considering specific equity groups?</a:t>
            </a:r>
          </a:p>
        </p:txBody>
      </p:sp>
      <p:sp>
        <p:nvSpPr>
          <p:cNvPr id="4" name="Content Placeholder 3">
            <a:extLst>
              <a:ext uri="{FF2B5EF4-FFF2-40B4-BE49-F238E27FC236}">
                <a16:creationId xmlns:a16="http://schemas.microsoft.com/office/drawing/2014/main" id="{14C1991A-1CC1-46DD-9B66-6DBF1FD1872A}"/>
              </a:ext>
            </a:extLst>
          </p:cNvPr>
          <p:cNvSpPr>
            <a:spLocks noGrp="1"/>
          </p:cNvSpPr>
          <p:nvPr>
            <p:ph sz="quarter" idx="12"/>
          </p:nvPr>
        </p:nvSpPr>
        <p:spPr/>
        <p:txBody>
          <a:bodyPr/>
          <a:lstStyle/>
          <a:p>
            <a:pPr marL="457200" indent="-457200">
              <a:buFont typeface="Arial" panose="020B0604020202020204" pitchFamily="34" charset="0"/>
              <a:buChar char="•"/>
            </a:pPr>
            <a:r>
              <a:rPr lang="en-AU" dirty="0">
                <a:solidFill>
                  <a:schemeClr val="tx1"/>
                </a:solidFill>
              </a:rPr>
              <a:t>The problems with [poor] assessment design are amplified for diverse students</a:t>
            </a:r>
          </a:p>
          <a:p>
            <a:pPr marL="457200" indent="-457200">
              <a:buFont typeface="Arial" panose="020B0604020202020204" pitchFamily="34" charset="0"/>
              <a:buChar char="•"/>
            </a:pPr>
            <a:r>
              <a:rPr lang="en-AU" dirty="0">
                <a:solidFill>
                  <a:schemeClr val="tx1"/>
                </a:solidFill>
              </a:rPr>
              <a:t>Modifications made to include specific groups (e.g. students with disabilities) are likely to support many diverse students</a:t>
            </a:r>
          </a:p>
          <a:p>
            <a:pPr marL="1160463" lvl="1" indent="-457200">
              <a:buFont typeface="Arial" panose="020B0604020202020204" pitchFamily="34" charset="0"/>
              <a:buChar char="•"/>
            </a:pPr>
            <a:r>
              <a:rPr lang="en-AU" dirty="0">
                <a:solidFill>
                  <a:schemeClr val="tx1"/>
                </a:solidFill>
              </a:rPr>
              <a:t>Universal Design for Learning principles</a:t>
            </a:r>
          </a:p>
          <a:p>
            <a:pPr marL="457200" indent="-457200">
              <a:buFont typeface="Arial" panose="020B0604020202020204" pitchFamily="34" charset="0"/>
              <a:buChar char="•"/>
            </a:pPr>
            <a:r>
              <a:rPr lang="en-AU" sz="2800" dirty="0">
                <a:solidFill>
                  <a:schemeClr val="tx1"/>
                </a:solidFill>
              </a:rPr>
              <a:t>Important ingredients</a:t>
            </a:r>
          </a:p>
          <a:p>
            <a:pPr marL="1160463" lvl="1" indent="-342900">
              <a:buFont typeface="Arial" panose="020B0604020202020204" pitchFamily="34" charset="0"/>
              <a:buChar char="•"/>
            </a:pPr>
            <a:r>
              <a:rPr lang="en-AU" dirty="0"/>
              <a:t>Time &amp; space for discussions to work through design processes (support at faculty, university levels)</a:t>
            </a:r>
          </a:p>
          <a:p>
            <a:pPr marL="1160463" lvl="1" indent="-342900">
              <a:buFont typeface="Arial" panose="020B0604020202020204" pitchFamily="34" charset="0"/>
              <a:buChar char="•"/>
            </a:pPr>
            <a:r>
              <a:rPr lang="en-AU" dirty="0"/>
              <a:t>Stakeholder representatives present at discussions (focus on student voice)</a:t>
            </a:r>
          </a:p>
          <a:p>
            <a:pPr marL="1160463" lvl="1" indent="-342900">
              <a:buFont typeface="Arial" panose="020B0604020202020204" pitchFamily="34" charset="0"/>
              <a:buChar char="•"/>
            </a:pPr>
            <a:r>
              <a:rPr lang="en-AU" dirty="0"/>
              <a:t>Safe environment for incremental changes</a:t>
            </a:r>
          </a:p>
          <a:p>
            <a:pPr marL="457200" indent="-457200">
              <a:buFont typeface="Arial" panose="020B0604020202020204" pitchFamily="34" charset="0"/>
              <a:buChar char="•"/>
            </a:pPr>
            <a:endParaRPr lang="en-AU" dirty="0">
              <a:solidFill>
                <a:schemeClr val="tx1"/>
              </a:solidFill>
            </a:endParaRPr>
          </a:p>
          <a:p>
            <a:endParaRPr lang="en-AU" dirty="0"/>
          </a:p>
        </p:txBody>
      </p:sp>
      <p:sp>
        <p:nvSpPr>
          <p:cNvPr id="3" name="Footer Placeholder 2">
            <a:extLst>
              <a:ext uri="{FF2B5EF4-FFF2-40B4-BE49-F238E27FC236}">
                <a16:creationId xmlns:a16="http://schemas.microsoft.com/office/drawing/2014/main" id="{2A46FB28-339F-4192-B191-BEFF373244EB}"/>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65025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2C43-0151-4248-95CD-0C2D44D31FAD}"/>
              </a:ext>
            </a:extLst>
          </p:cNvPr>
          <p:cNvSpPr>
            <a:spLocks noGrp="1"/>
          </p:cNvSpPr>
          <p:nvPr>
            <p:ph type="ctrTitle"/>
          </p:nvPr>
        </p:nvSpPr>
        <p:spPr/>
        <p:txBody>
          <a:bodyPr/>
          <a:lstStyle/>
          <a:p>
            <a:r>
              <a:rPr lang="en-AU" dirty="0"/>
              <a:t>The project resources</a:t>
            </a:r>
          </a:p>
        </p:txBody>
      </p:sp>
      <p:sp>
        <p:nvSpPr>
          <p:cNvPr id="3" name="Footer Placeholder 2">
            <a:extLst>
              <a:ext uri="{FF2B5EF4-FFF2-40B4-BE49-F238E27FC236}">
                <a16:creationId xmlns:a16="http://schemas.microsoft.com/office/drawing/2014/main" id="{C7ECBF44-F701-4A16-839E-1E49D29B93FE}"/>
              </a:ext>
            </a:extLst>
          </p:cNvPr>
          <p:cNvSpPr>
            <a:spLocks noGrp="1"/>
          </p:cNvSpPr>
          <p:nvPr>
            <p:ph type="ftr" sz="quarter" idx="11"/>
          </p:nvPr>
        </p:nvSpPr>
        <p:spPr/>
        <p:txBody>
          <a:bodyPr/>
          <a:lstStyle/>
          <a:p>
            <a:pPr algn="r"/>
            <a:r>
              <a:rPr lang="en-AU"/>
              <a:t>Deakin University CRICOS Provider Code: 00113B</a:t>
            </a:r>
            <a:endParaRPr lang="en-GB" dirty="0"/>
          </a:p>
        </p:txBody>
      </p:sp>
    </p:spTree>
    <p:extLst>
      <p:ext uri="{BB962C8B-B14F-4D97-AF65-F5344CB8AC3E}">
        <p14:creationId xmlns:p14="http://schemas.microsoft.com/office/powerpoint/2010/main" val="83379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2B3D-B292-43E4-990D-E83648C97FC4}"/>
              </a:ext>
            </a:extLst>
          </p:cNvPr>
          <p:cNvSpPr>
            <a:spLocks noGrp="1"/>
          </p:cNvSpPr>
          <p:nvPr>
            <p:ph type="title"/>
          </p:nvPr>
        </p:nvSpPr>
        <p:spPr>
          <a:xfrm>
            <a:off x="801765" y="349790"/>
            <a:ext cx="8182908" cy="936000"/>
          </a:xfrm>
        </p:spPr>
        <p:txBody>
          <a:bodyPr/>
          <a:lstStyle/>
          <a:p>
            <a:r>
              <a:rPr lang="en-AU" dirty="0"/>
              <a:t>Resources are available via the project website</a:t>
            </a:r>
          </a:p>
        </p:txBody>
      </p:sp>
      <p:sp>
        <p:nvSpPr>
          <p:cNvPr id="3" name="Content Placeholder 2">
            <a:extLst>
              <a:ext uri="{FF2B5EF4-FFF2-40B4-BE49-F238E27FC236}">
                <a16:creationId xmlns:a16="http://schemas.microsoft.com/office/drawing/2014/main" id="{99BE7AE1-993E-4C9A-BBC7-3F7740FCC9AE}"/>
              </a:ext>
            </a:extLst>
          </p:cNvPr>
          <p:cNvSpPr>
            <a:spLocks noGrp="1"/>
          </p:cNvSpPr>
          <p:nvPr>
            <p:ph sz="quarter" idx="12"/>
          </p:nvPr>
        </p:nvSpPr>
        <p:spPr/>
        <p:txBody>
          <a:bodyPr/>
          <a:lstStyle/>
          <a:p>
            <a:r>
              <a:rPr lang="en-AU" dirty="0">
                <a:solidFill>
                  <a:schemeClr val="tx1"/>
                </a:solidFill>
              </a:rPr>
              <a:t>https://blogs.deakin.edu.au/reimagining-exams/resources/</a:t>
            </a:r>
          </a:p>
        </p:txBody>
      </p:sp>
      <p:sp>
        <p:nvSpPr>
          <p:cNvPr id="4" name="Slide Number Placeholder 3">
            <a:extLst>
              <a:ext uri="{FF2B5EF4-FFF2-40B4-BE49-F238E27FC236}">
                <a16:creationId xmlns:a16="http://schemas.microsoft.com/office/drawing/2014/main" id="{DCDD9DD7-B63B-45FA-BC5F-5E8693811E16}"/>
              </a:ext>
            </a:extLst>
          </p:cNvPr>
          <p:cNvSpPr>
            <a:spLocks noGrp="1"/>
          </p:cNvSpPr>
          <p:nvPr>
            <p:ph type="sldNum" sz="quarter" idx="15"/>
          </p:nvPr>
        </p:nvSpPr>
        <p:spPr/>
        <p:txBody>
          <a:bodyPr/>
          <a:lstStyle/>
          <a:p>
            <a:fld id="{F5AEA0E0-5CC6-4BD0-905C-A0021E419432}" type="slidenum">
              <a:rPr lang="en-GB" smtClean="0"/>
              <a:pPr/>
              <a:t>34</a:t>
            </a:fld>
            <a:endParaRPr lang="en-GB" dirty="0"/>
          </a:p>
        </p:txBody>
      </p:sp>
      <p:sp>
        <p:nvSpPr>
          <p:cNvPr id="5" name="Footer Placeholder 4">
            <a:extLst>
              <a:ext uri="{FF2B5EF4-FFF2-40B4-BE49-F238E27FC236}">
                <a16:creationId xmlns:a16="http://schemas.microsoft.com/office/drawing/2014/main" id="{0549E511-8266-45DB-B22F-12271F684497}"/>
              </a:ext>
            </a:extLst>
          </p:cNvPr>
          <p:cNvSpPr>
            <a:spLocks noGrp="1"/>
          </p:cNvSpPr>
          <p:nvPr>
            <p:ph type="ftr" sz="quarter" idx="14"/>
          </p:nvPr>
        </p:nvSpPr>
        <p:spPr/>
        <p:txBody>
          <a:bodyPr/>
          <a:lstStyle/>
          <a:p>
            <a:r>
              <a:rPr lang="en-AU"/>
              <a:t>Deakin University CRICOS Provider Code: 00113B</a:t>
            </a:r>
            <a:endParaRPr lang="en-GB" dirty="0"/>
          </a:p>
        </p:txBody>
      </p:sp>
      <p:pic>
        <p:nvPicPr>
          <p:cNvPr id="7" name="Picture 6">
            <a:extLst>
              <a:ext uri="{FF2B5EF4-FFF2-40B4-BE49-F238E27FC236}">
                <a16:creationId xmlns:a16="http://schemas.microsoft.com/office/drawing/2014/main" id="{E2055906-1880-4B84-BFAF-8700A40B36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22212" y="2109440"/>
            <a:ext cx="4939631" cy="4680516"/>
          </a:xfrm>
          <a:prstGeom prst="rect">
            <a:avLst/>
          </a:prstGeom>
        </p:spPr>
      </p:pic>
    </p:spTree>
    <p:extLst>
      <p:ext uri="{BB962C8B-B14F-4D97-AF65-F5344CB8AC3E}">
        <p14:creationId xmlns:p14="http://schemas.microsoft.com/office/powerpoint/2010/main" val="4147268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3AB2-50C9-43D8-BDBB-B7187BBFAC5F}"/>
              </a:ext>
            </a:extLst>
          </p:cNvPr>
          <p:cNvSpPr>
            <a:spLocks noGrp="1"/>
          </p:cNvSpPr>
          <p:nvPr>
            <p:ph type="title"/>
          </p:nvPr>
        </p:nvSpPr>
        <p:spPr>
          <a:xfrm>
            <a:off x="801764" y="349790"/>
            <a:ext cx="10058301" cy="936000"/>
          </a:xfrm>
        </p:spPr>
        <p:txBody>
          <a:bodyPr anchor="t">
            <a:normAutofit/>
          </a:bodyPr>
          <a:lstStyle/>
          <a:p>
            <a:r>
              <a:rPr lang="en-AU" dirty="0"/>
              <a:t>5 top tips for inclusive exam design</a:t>
            </a:r>
          </a:p>
        </p:txBody>
      </p:sp>
      <p:sp>
        <p:nvSpPr>
          <p:cNvPr id="3" name="Content Placeholder 2">
            <a:extLst>
              <a:ext uri="{FF2B5EF4-FFF2-40B4-BE49-F238E27FC236}">
                <a16:creationId xmlns:a16="http://schemas.microsoft.com/office/drawing/2014/main" id="{C53A3573-6878-4489-9AE2-825DCBDD9AA2}"/>
              </a:ext>
            </a:extLst>
          </p:cNvPr>
          <p:cNvSpPr>
            <a:spLocks noGrp="1"/>
          </p:cNvSpPr>
          <p:nvPr>
            <p:ph sz="quarter" idx="12"/>
          </p:nvPr>
        </p:nvSpPr>
        <p:spPr>
          <a:xfrm>
            <a:off x="801765" y="1521640"/>
            <a:ext cx="8784000" cy="3974666"/>
          </a:xfrm>
        </p:spPr>
        <p:txBody>
          <a:bodyPr>
            <a:normAutofit/>
          </a:bodyPr>
          <a:lstStyle/>
          <a:p>
            <a:pPr marL="457200" lvl="0" indent="-457200">
              <a:buFont typeface="+mj-lt"/>
              <a:buAutoNum type="arabicPeriod"/>
            </a:pPr>
            <a:r>
              <a:rPr lang="en-AU" dirty="0"/>
              <a:t>Ensure task requirements are realistic</a:t>
            </a:r>
          </a:p>
          <a:p>
            <a:pPr marL="457200" lvl="0" indent="-457200">
              <a:buFont typeface="+mj-lt"/>
              <a:buAutoNum type="arabicPeriod"/>
            </a:pPr>
            <a:r>
              <a:rPr lang="en-AU" dirty="0"/>
              <a:t>Set reasonable conditions</a:t>
            </a:r>
          </a:p>
          <a:p>
            <a:pPr marL="457200" lvl="0" indent="-457200">
              <a:buFont typeface="+mj-lt"/>
              <a:buAutoNum type="arabicPeriod"/>
            </a:pPr>
            <a:r>
              <a:rPr lang="en-AU" dirty="0"/>
              <a:t>Communicate and be approachable</a:t>
            </a:r>
          </a:p>
          <a:p>
            <a:pPr marL="457200" lvl="0" indent="-457200">
              <a:buFont typeface="+mj-lt"/>
              <a:buAutoNum type="arabicPeriod"/>
            </a:pPr>
            <a:r>
              <a:rPr lang="en-AU" dirty="0"/>
              <a:t>Streamline adjustment requests</a:t>
            </a:r>
          </a:p>
          <a:p>
            <a:pPr marL="457200" lvl="0" indent="-457200">
              <a:buFont typeface="+mj-lt"/>
              <a:buAutoNum type="arabicPeriod"/>
            </a:pPr>
            <a:r>
              <a:rPr lang="en-AU" dirty="0"/>
              <a:t>Replace the exam with a different task</a:t>
            </a:r>
          </a:p>
        </p:txBody>
      </p:sp>
      <p:pic>
        <p:nvPicPr>
          <p:cNvPr id="14" name="Picture Placeholder 13" descr="Coloured pencils">
            <a:extLst>
              <a:ext uri="{FF2B5EF4-FFF2-40B4-BE49-F238E27FC236}">
                <a16:creationId xmlns:a16="http://schemas.microsoft.com/office/drawing/2014/main" id="{DEF82C82-38BC-4BD1-A3C7-3758E176185D}"/>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6971" t="17626" r="8248" b="21364"/>
          <a:stretch/>
        </p:blipFill>
        <p:spPr>
          <a:xfrm>
            <a:off x="8188325" y="3194050"/>
            <a:ext cx="4003675" cy="3663950"/>
          </a:xfrm>
        </p:spPr>
      </p:pic>
      <p:sp>
        <p:nvSpPr>
          <p:cNvPr id="4" name="Slide Number Placeholder 3">
            <a:extLst>
              <a:ext uri="{FF2B5EF4-FFF2-40B4-BE49-F238E27FC236}">
                <a16:creationId xmlns:a16="http://schemas.microsoft.com/office/drawing/2014/main" id="{E492E80A-DD67-41C9-9235-4FE82585FFF1}"/>
              </a:ext>
              <a:ext uri="{C183D7F6-B498-43B3-948B-1728B52AA6E4}">
                <adec:decorative xmlns:adec="http://schemas.microsoft.com/office/drawing/2017/decorative" val="1"/>
              </a:ext>
            </a:extLst>
          </p:cNvPr>
          <p:cNvSpPr>
            <a:spLocks noGrp="1"/>
          </p:cNvSpPr>
          <p:nvPr>
            <p:ph type="sldNum" sz="quarter" idx="20"/>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35</a:t>
            </a:fld>
            <a:endParaRPr lang="en-GB" sz="1100"/>
          </a:p>
        </p:txBody>
      </p:sp>
      <p:sp>
        <p:nvSpPr>
          <p:cNvPr id="5" name="Footer Placeholder 4">
            <a:extLst>
              <a:ext uri="{FF2B5EF4-FFF2-40B4-BE49-F238E27FC236}">
                <a16:creationId xmlns:a16="http://schemas.microsoft.com/office/drawing/2014/main" id="{B52C7368-F48E-4EBB-A837-9828629D383D}"/>
              </a:ext>
              <a:ext uri="{C183D7F6-B498-43B3-948B-1728B52AA6E4}">
                <adec:decorative xmlns:adec="http://schemas.microsoft.com/office/drawing/2017/decorative" val="1"/>
              </a:ext>
            </a:extLst>
          </p:cNvPr>
          <p:cNvSpPr>
            <a:spLocks noGrp="1"/>
          </p:cNvSpPr>
          <p:nvPr>
            <p:ph type="ftr" sz="quarter" idx="19"/>
          </p:nvPr>
        </p:nvSpPr>
        <p:spPr>
          <a:xfrm>
            <a:off x="242456" y="6545788"/>
            <a:ext cx="6624000" cy="180000"/>
          </a:xfrm>
        </p:spPr>
        <p:txBody>
          <a:bodyPr>
            <a:normAutofit/>
          </a:bodyPr>
          <a:lstStyle/>
          <a:p>
            <a:pPr>
              <a:spcAft>
                <a:spcPts val="600"/>
              </a:spcAft>
            </a:pPr>
            <a:r>
              <a:rPr lang="en-AU"/>
              <a:t>Deakin University CRICOS Provider Code: 00113B</a:t>
            </a:r>
            <a:endParaRPr lang="en-GB"/>
          </a:p>
        </p:txBody>
      </p:sp>
    </p:spTree>
    <p:extLst>
      <p:ext uri="{BB962C8B-B14F-4D97-AF65-F5344CB8AC3E}">
        <p14:creationId xmlns:p14="http://schemas.microsoft.com/office/powerpoint/2010/main" val="3631356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4606-DF9B-41F0-9431-5288094E0F50}"/>
              </a:ext>
            </a:extLst>
          </p:cNvPr>
          <p:cNvSpPr>
            <a:spLocks noGrp="1"/>
          </p:cNvSpPr>
          <p:nvPr>
            <p:ph type="title"/>
          </p:nvPr>
        </p:nvSpPr>
        <p:spPr>
          <a:xfrm>
            <a:off x="801764" y="349790"/>
            <a:ext cx="10628235" cy="936000"/>
          </a:xfrm>
        </p:spPr>
        <p:txBody>
          <a:bodyPr/>
          <a:lstStyle/>
          <a:p>
            <a:r>
              <a:rPr lang="en-AU" dirty="0"/>
              <a:t>The inclusive assessment framework &amp; development lifecycle</a:t>
            </a:r>
          </a:p>
        </p:txBody>
      </p:sp>
      <p:sp>
        <p:nvSpPr>
          <p:cNvPr id="8" name="TextBox 7">
            <a:extLst>
              <a:ext uri="{FF2B5EF4-FFF2-40B4-BE49-F238E27FC236}">
                <a16:creationId xmlns:a16="http://schemas.microsoft.com/office/drawing/2014/main" id="{4CF8D599-B8CB-4F8F-8843-0C09CD17B3C4}"/>
              </a:ext>
            </a:extLst>
          </p:cNvPr>
          <p:cNvSpPr txBox="1"/>
          <p:nvPr/>
        </p:nvSpPr>
        <p:spPr>
          <a:xfrm>
            <a:off x="818455" y="1476672"/>
            <a:ext cx="4958889" cy="4421723"/>
          </a:xfrm>
          <a:prstGeom prst="rect">
            <a:avLst/>
          </a:prstGeom>
          <a:noFill/>
        </p:spPr>
        <p:txBody>
          <a:bodyPr wrap="square">
            <a:spAutoFit/>
          </a:bodyPr>
          <a:lstStyle/>
          <a:p>
            <a:pPr marL="342900" lvl="0" indent="-342900">
              <a:lnSpc>
                <a:spcPct val="107000"/>
              </a:lnSpc>
              <a:buFont typeface="+mj-lt"/>
              <a:buAutoNum type="arabicParenR"/>
            </a:pPr>
            <a:r>
              <a:rPr lang="en-AU" sz="2400" dirty="0">
                <a:effectLst/>
                <a:latin typeface="Calibri" panose="020F0502020204030204" pitchFamily="34" charset="0"/>
                <a:ea typeface="Calibri" panose="020F0502020204030204" pitchFamily="34" charset="0"/>
                <a:cs typeface="Arial" panose="020B0604020202020204" pitchFamily="34" charset="0"/>
              </a:rPr>
              <a:t>Assessment should credential or develop capability in relation to learning outcomes, not extraneous attributes, skills, or behaviours</a:t>
            </a:r>
            <a:endParaRPr lang="en-AU"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arenR"/>
            </a:pPr>
            <a:r>
              <a:rPr lang="en-AU" sz="2400" dirty="0">
                <a:effectLst/>
                <a:latin typeface="Calibri" panose="020F0502020204030204" pitchFamily="34" charset="0"/>
                <a:ea typeface="Calibri" panose="020F0502020204030204" pitchFamily="34" charset="0"/>
                <a:cs typeface="Arial" panose="020B0604020202020204" pitchFamily="34" charset="0"/>
              </a:rPr>
              <a:t>Assessment should support diverse students to demonstrate what they know and what they can do, in a way that benefits their development, without unfair barriers.</a:t>
            </a:r>
          </a:p>
        </p:txBody>
      </p:sp>
      <p:graphicFrame>
        <p:nvGraphicFramePr>
          <p:cNvPr id="6" name="Content Placeholder 5" descr="A segmented cycle with four quadrants: Plan for inclusive change; Develop assessment tasks; Implement assessment; Evaluate and reflect">
            <a:extLst>
              <a:ext uri="{FF2B5EF4-FFF2-40B4-BE49-F238E27FC236}">
                <a16:creationId xmlns:a16="http://schemas.microsoft.com/office/drawing/2014/main" id="{8EA38E5D-A429-4737-90A0-EC37CF007ACA}"/>
              </a:ext>
            </a:extLst>
          </p:cNvPr>
          <p:cNvGraphicFramePr>
            <a:graphicFrameLocks noGrp="1"/>
          </p:cNvGraphicFramePr>
          <p:nvPr>
            <p:ph sz="quarter" idx="12"/>
            <p:extLst>
              <p:ext uri="{D42A27DB-BD31-4B8C-83A1-F6EECF244321}">
                <p14:modId xmlns:p14="http://schemas.microsoft.com/office/powerpoint/2010/main" val="1886981297"/>
              </p:ext>
            </p:extLst>
          </p:nvPr>
        </p:nvGraphicFramePr>
        <p:xfrm>
          <a:off x="6309765" y="1419373"/>
          <a:ext cx="4807383" cy="4019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021EADA-09D9-47AA-A494-85247579896F}"/>
              </a:ext>
              <a:ext uri="{C183D7F6-B498-43B3-948B-1728B52AA6E4}">
                <adec:decorative xmlns:adec="http://schemas.microsoft.com/office/drawing/2017/decorative" val="1"/>
              </a:ext>
            </a:extLst>
          </p:cNvPr>
          <p:cNvSpPr>
            <a:spLocks noGrp="1"/>
          </p:cNvSpPr>
          <p:nvPr>
            <p:ph type="sldNum" sz="quarter" idx="15"/>
          </p:nvPr>
        </p:nvSpPr>
        <p:spPr/>
        <p:txBody>
          <a:bodyPr/>
          <a:lstStyle/>
          <a:p>
            <a:fld id="{F5AEA0E0-5CC6-4BD0-905C-A0021E419432}" type="slidenum">
              <a:rPr lang="en-GB" smtClean="0"/>
              <a:pPr/>
              <a:t>36</a:t>
            </a:fld>
            <a:endParaRPr lang="en-GB" dirty="0"/>
          </a:p>
        </p:txBody>
      </p:sp>
      <p:sp>
        <p:nvSpPr>
          <p:cNvPr id="5" name="Footer Placeholder 4">
            <a:extLst>
              <a:ext uri="{FF2B5EF4-FFF2-40B4-BE49-F238E27FC236}">
                <a16:creationId xmlns:a16="http://schemas.microsoft.com/office/drawing/2014/main" id="{FA454AA7-B52B-4E10-A73C-32E6567D2354}"/>
              </a:ext>
              <a:ext uri="{C183D7F6-B498-43B3-948B-1728B52AA6E4}">
                <adec:decorative xmlns:adec="http://schemas.microsoft.com/office/drawing/2017/decorative" val="1"/>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427476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B1D356-A4E4-4C12-B7F4-9C1F3BD87999}"/>
              </a:ext>
            </a:extLst>
          </p:cNvPr>
          <p:cNvSpPr>
            <a:spLocks noGrp="1"/>
          </p:cNvSpPr>
          <p:nvPr>
            <p:ph type="title"/>
          </p:nvPr>
        </p:nvSpPr>
        <p:spPr>
          <a:xfrm>
            <a:off x="801765" y="349790"/>
            <a:ext cx="5508000" cy="936000"/>
          </a:xfrm>
        </p:spPr>
        <p:txBody>
          <a:bodyPr anchor="t">
            <a:normAutofit/>
          </a:bodyPr>
          <a:lstStyle/>
          <a:p>
            <a:r>
              <a:rPr lang="en-AU" dirty="0"/>
              <a:t>Institution wide strategies</a:t>
            </a:r>
          </a:p>
        </p:txBody>
      </p:sp>
      <p:sp>
        <p:nvSpPr>
          <p:cNvPr id="3" name="Content Placeholder 2">
            <a:extLst>
              <a:ext uri="{FF2B5EF4-FFF2-40B4-BE49-F238E27FC236}">
                <a16:creationId xmlns:a16="http://schemas.microsoft.com/office/drawing/2014/main" id="{9FB8237E-3DEE-4CE7-974B-ADD3FE96599A}"/>
              </a:ext>
            </a:extLst>
          </p:cNvPr>
          <p:cNvSpPr>
            <a:spLocks noGrp="1"/>
          </p:cNvSpPr>
          <p:nvPr>
            <p:ph sz="quarter" idx="12"/>
          </p:nvPr>
        </p:nvSpPr>
        <p:spPr>
          <a:xfrm>
            <a:off x="801765" y="1521640"/>
            <a:ext cx="8784000" cy="3974666"/>
          </a:xfrm>
        </p:spPr>
        <p:txBody>
          <a:bodyPr>
            <a:normAutofit/>
          </a:bodyPr>
          <a:lstStyle/>
          <a:p>
            <a:pPr marL="457200" lvl="0" indent="-457200">
              <a:buFont typeface="+mj-lt"/>
              <a:buAutoNum type="arabicPeriod"/>
            </a:pPr>
            <a:r>
              <a:rPr lang="en-GB" dirty="0"/>
              <a:t>Create a culture of inclusion.</a:t>
            </a:r>
            <a:endParaRPr lang="en-AU" dirty="0"/>
          </a:p>
          <a:p>
            <a:pPr marL="457200" lvl="0" indent="-457200">
              <a:buFont typeface="+mj-lt"/>
              <a:buAutoNum type="arabicPeriod"/>
            </a:pPr>
            <a:r>
              <a:rPr lang="en-GB" dirty="0"/>
              <a:t>Support the reimagining of exams.</a:t>
            </a:r>
            <a:endParaRPr lang="en-AU" dirty="0"/>
          </a:p>
          <a:p>
            <a:pPr marL="457200" lvl="0" indent="-457200">
              <a:buFont typeface="+mj-lt"/>
              <a:buAutoNum type="arabicPeriod"/>
            </a:pPr>
            <a:r>
              <a:rPr lang="en-GB" dirty="0"/>
              <a:t>Improve the clarity of inclusive assessment processes.</a:t>
            </a:r>
            <a:endParaRPr lang="en-AU" dirty="0"/>
          </a:p>
          <a:p>
            <a:pPr marL="457200" lvl="0" indent="-457200">
              <a:buFont typeface="+mj-lt"/>
              <a:buAutoNum type="arabicPeriod"/>
            </a:pPr>
            <a:r>
              <a:rPr lang="en-GB" dirty="0"/>
              <a:t>Streamline access procedures.</a:t>
            </a:r>
            <a:endParaRPr lang="en-AU" dirty="0"/>
          </a:p>
          <a:p>
            <a:pPr marL="457200" lvl="0" indent="-457200">
              <a:buFont typeface="+mj-lt"/>
              <a:buAutoNum type="arabicPeriod"/>
            </a:pPr>
            <a:r>
              <a:rPr lang="en-GB" dirty="0"/>
              <a:t>Promote evaluation with respect to inclusive assessment.</a:t>
            </a:r>
            <a:endParaRPr lang="en-AU" dirty="0"/>
          </a:p>
          <a:p>
            <a:endParaRPr lang="en-AU" dirty="0"/>
          </a:p>
        </p:txBody>
      </p:sp>
      <p:sp>
        <p:nvSpPr>
          <p:cNvPr id="16" name="Slide Number Placeholder 4">
            <a:extLst>
              <a:ext uri="{FF2B5EF4-FFF2-40B4-BE49-F238E27FC236}">
                <a16:creationId xmlns:a16="http://schemas.microsoft.com/office/drawing/2014/main" id="{1318EBE6-8AF4-472E-B590-EA0146932BF2}"/>
              </a:ext>
            </a:extLst>
          </p:cNvPr>
          <p:cNvSpPr>
            <a:spLocks noGrp="1"/>
          </p:cNvSpPr>
          <p:nvPr>
            <p:ph type="sldNum" sz="quarter" idx="20"/>
          </p:nvPr>
        </p:nvSpPr>
        <p:spPr>
          <a:xfrm>
            <a:off x="242456" y="6287423"/>
            <a:ext cx="576000" cy="247558"/>
          </a:xfrm>
        </p:spPr>
        <p:txBody>
          <a:bodyPr/>
          <a:lstStyle/>
          <a:p>
            <a:pPr>
              <a:spcAft>
                <a:spcPts val="600"/>
              </a:spcAft>
            </a:pPr>
            <a:fld id="{F5AEA0E0-5CC6-4BD0-905C-A0021E419432}" type="slidenum">
              <a:rPr lang="en-GB" smtClean="0"/>
              <a:pPr>
                <a:spcAft>
                  <a:spcPts val="600"/>
                </a:spcAft>
              </a:pPr>
              <a:t>37</a:t>
            </a:fld>
            <a:endParaRPr lang="en-GB"/>
          </a:p>
        </p:txBody>
      </p:sp>
      <p:sp>
        <p:nvSpPr>
          <p:cNvPr id="4" name="Footer Placeholder 3">
            <a:extLst>
              <a:ext uri="{FF2B5EF4-FFF2-40B4-BE49-F238E27FC236}">
                <a16:creationId xmlns:a16="http://schemas.microsoft.com/office/drawing/2014/main" id="{BDA85865-330B-4907-86E4-002C757E6FE3}"/>
              </a:ext>
            </a:extLst>
          </p:cNvPr>
          <p:cNvSpPr>
            <a:spLocks noGrp="1"/>
          </p:cNvSpPr>
          <p:nvPr>
            <p:ph type="ftr" sz="quarter" idx="19"/>
          </p:nvPr>
        </p:nvSpPr>
        <p:spPr>
          <a:xfrm>
            <a:off x="242456" y="6545788"/>
            <a:ext cx="6624000" cy="180000"/>
          </a:xfrm>
        </p:spPr>
        <p:txBody>
          <a:bodyPr>
            <a:normAutofit/>
          </a:bodyPr>
          <a:lstStyle/>
          <a:p>
            <a:pPr>
              <a:spcAft>
                <a:spcPts val="600"/>
              </a:spcAft>
            </a:pPr>
            <a:r>
              <a:rPr lang="en-AU"/>
              <a:t>Deakin University CRICOS Provider Code: 00113B</a:t>
            </a:r>
            <a:endParaRPr lang="en-GB"/>
          </a:p>
        </p:txBody>
      </p:sp>
      <p:pic>
        <p:nvPicPr>
          <p:cNvPr id="15" name="Background Sample image" descr="Looking up at some interesting wooden and reflective window archtecture at the Burwood Campus">
            <a:extLst>
              <a:ext uri="{FF2B5EF4-FFF2-40B4-BE49-F238E27FC236}">
                <a16:creationId xmlns:a16="http://schemas.microsoft.com/office/drawing/2014/main" id="{C45809D0-4B26-4FE8-A936-67781A4BE0D0}"/>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3576" r="13576"/>
          <a:stretch/>
        </p:blipFill>
        <p:spPr>
          <a:xfrm>
            <a:off x="8188325" y="3194050"/>
            <a:ext cx="4003675" cy="3663950"/>
          </a:xfrm>
        </p:spPr>
      </p:pic>
    </p:spTree>
    <p:extLst>
      <p:ext uri="{BB962C8B-B14F-4D97-AF65-F5344CB8AC3E}">
        <p14:creationId xmlns:p14="http://schemas.microsoft.com/office/powerpoint/2010/main" val="402171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52B9-5764-43D9-987B-85EA217518FB}"/>
              </a:ext>
            </a:extLst>
          </p:cNvPr>
          <p:cNvSpPr>
            <a:spLocks noGrp="1"/>
          </p:cNvSpPr>
          <p:nvPr>
            <p:ph type="title"/>
          </p:nvPr>
        </p:nvSpPr>
        <p:spPr>
          <a:xfrm>
            <a:off x="801765" y="349790"/>
            <a:ext cx="5508000" cy="936000"/>
          </a:xfrm>
        </p:spPr>
        <p:txBody>
          <a:bodyPr anchor="t">
            <a:normAutofit/>
          </a:bodyPr>
          <a:lstStyle/>
          <a:p>
            <a:r>
              <a:rPr lang="en-AU" dirty="0"/>
              <a:t>Workshop materials</a:t>
            </a:r>
          </a:p>
        </p:txBody>
      </p:sp>
      <p:sp>
        <p:nvSpPr>
          <p:cNvPr id="4" name="Slide Number Placeholder 3">
            <a:extLst>
              <a:ext uri="{FF2B5EF4-FFF2-40B4-BE49-F238E27FC236}">
                <a16:creationId xmlns:a16="http://schemas.microsoft.com/office/drawing/2014/main" id="{DDC377D9-AE5D-4050-83A7-0525F45EA4D2}"/>
              </a:ext>
            </a:extLst>
          </p:cNvPr>
          <p:cNvSpPr>
            <a:spLocks noGrp="1"/>
          </p:cNvSpPr>
          <p:nvPr>
            <p:ph type="sldNum" sz="quarter" idx="15"/>
          </p:nvPr>
        </p:nvSpPr>
        <p:spPr>
          <a:xfrm>
            <a:off x="242456" y="6287423"/>
            <a:ext cx="576000" cy="247558"/>
          </a:xfrm>
        </p:spPr>
        <p:txBody>
          <a:bodyPr anchor="ctr">
            <a:normAutofit/>
          </a:bodyPr>
          <a:lstStyle/>
          <a:p>
            <a:pPr>
              <a:lnSpc>
                <a:spcPct val="90000"/>
              </a:lnSpc>
              <a:spcAft>
                <a:spcPts val="600"/>
              </a:spcAft>
            </a:pPr>
            <a:fld id="{F5AEA0E0-5CC6-4BD0-905C-A0021E419432}" type="slidenum">
              <a:rPr lang="en-GB" sz="1100" smtClean="0"/>
              <a:pPr>
                <a:lnSpc>
                  <a:spcPct val="90000"/>
                </a:lnSpc>
                <a:spcAft>
                  <a:spcPts val="600"/>
                </a:spcAft>
              </a:pPr>
              <a:t>38</a:t>
            </a:fld>
            <a:endParaRPr lang="en-GB" sz="1100"/>
          </a:p>
        </p:txBody>
      </p:sp>
      <p:sp>
        <p:nvSpPr>
          <p:cNvPr id="5" name="Footer Placeholder 4">
            <a:extLst>
              <a:ext uri="{FF2B5EF4-FFF2-40B4-BE49-F238E27FC236}">
                <a16:creationId xmlns:a16="http://schemas.microsoft.com/office/drawing/2014/main" id="{EA3D99F2-9CA2-44D6-BED4-6BC2D2C10256}"/>
              </a:ext>
            </a:extLst>
          </p:cNvPr>
          <p:cNvSpPr>
            <a:spLocks noGrp="1"/>
          </p:cNvSpPr>
          <p:nvPr>
            <p:ph type="ftr" sz="quarter" idx="14"/>
          </p:nvPr>
        </p:nvSpPr>
        <p:spPr>
          <a:xfrm>
            <a:off x="242456" y="6545788"/>
            <a:ext cx="6624000" cy="180000"/>
          </a:xfrm>
        </p:spPr>
        <p:txBody>
          <a:bodyPr>
            <a:normAutofit/>
          </a:bodyPr>
          <a:lstStyle/>
          <a:p>
            <a:pPr>
              <a:spcAft>
                <a:spcPts val="600"/>
              </a:spcAft>
            </a:pPr>
            <a:r>
              <a:rPr lang="en-AU"/>
              <a:t>Deakin University CRICOS Provider Code: 00113B</a:t>
            </a:r>
            <a:endParaRPr lang="en-GB"/>
          </a:p>
        </p:txBody>
      </p:sp>
      <p:graphicFrame>
        <p:nvGraphicFramePr>
          <p:cNvPr id="8" name="Content Placeholder 2">
            <a:extLst>
              <a:ext uri="{FF2B5EF4-FFF2-40B4-BE49-F238E27FC236}">
                <a16:creationId xmlns:a16="http://schemas.microsoft.com/office/drawing/2014/main" id="{7D58C194-3B66-42BA-A13F-9653A9CD906F}"/>
              </a:ext>
              <a:ext uri="{C183D7F6-B498-43B3-948B-1728B52AA6E4}">
                <adec:decorative xmlns:adec="http://schemas.microsoft.com/office/drawing/2017/decorative" val="1"/>
              </a:ext>
            </a:extLst>
          </p:cNvPr>
          <p:cNvGraphicFramePr>
            <a:graphicFrameLocks noGrp="1"/>
          </p:cNvGraphicFramePr>
          <p:nvPr>
            <p:ph sz="quarter" idx="12"/>
            <p:extLst>
              <p:ext uri="{D42A27DB-BD31-4B8C-83A1-F6EECF244321}">
                <p14:modId xmlns:p14="http://schemas.microsoft.com/office/powerpoint/2010/main" val="1475008930"/>
              </p:ext>
            </p:extLst>
          </p:nvPr>
        </p:nvGraphicFramePr>
        <p:xfrm>
          <a:off x="801765" y="1521640"/>
          <a:ext cx="9887644" cy="397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780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5AF2DA-3257-4554-977B-723AFE25AE94}"/>
              </a:ext>
            </a:extLst>
          </p:cNvPr>
          <p:cNvSpPr>
            <a:spLocks noGrp="1"/>
          </p:cNvSpPr>
          <p:nvPr>
            <p:ph type="title"/>
          </p:nvPr>
        </p:nvSpPr>
        <p:spPr/>
        <p:txBody>
          <a:bodyPr/>
          <a:lstStyle/>
          <a:p>
            <a:r>
              <a:rPr lang="en-AU" dirty="0"/>
              <a:t>Questions?</a:t>
            </a:r>
          </a:p>
        </p:txBody>
      </p:sp>
      <p:sp>
        <p:nvSpPr>
          <p:cNvPr id="7" name="Content Placeholder 6">
            <a:extLst>
              <a:ext uri="{FF2B5EF4-FFF2-40B4-BE49-F238E27FC236}">
                <a16:creationId xmlns:a16="http://schemas.microsoft.com/office/drawing/2014/main" id="{A66D15B5-203D-4FDE-9D4E-89AA1E593B95}"/>
              </a:ext>
            </a:extLst>
          </p:cNvPr>
          <p:cNvSpPr>
            <a:spLocks noGrp="1"/>
          </p:cNvSpPr>
          <p:nvPr>
            <p:ph sz="quarter" idx="12"/>
          </p:nvPr>
        </p:nvSpPr>
        <p:spPr>
          <a:xfrm>
            <a:off x="801765" y="2615878"/>
            <a:ext cx="9887644" cy="2880428"/>
          </a:xfrm>
        </p:spPr>
        <p:txBody>
          <a:bodyPr/>
          <a:lstStyle/>
          <a:p>
            <a:r>
              <a:rPr lang="en-AU" dirty="0"/>
              <a:t>Access the full report: </a:t>
            </a:r>
            <a:r>
              <a:rPr lang="en-AU" dirty="0">
                <a:hlinkClick r:id="rId2"/>
              </a:rPr>
              <a:t>https://www.ncsehe.edu.au/publications/exams-assessment-adjustments-inclusion</a:t>
            </a:r>
            <a:endParaRPr lang="en-AU" dirty="0"/>
          </a:p>
          <a:p>
            <a:endParaRPr lang="en-AU" dirty="0"/>
          </a:p>
          <a:p>
            <a:r>
              <a:rPr lang="en-AU" dirty="0"/>
              <a:t>Access the resources: </a:t>
            </a:r>
            <a:r>
              <a:rPr lang="en-AU" dirty="0">
                <a:hlinkClick r:id="rId3"/>
              </a:rPr>
              <a:t>https://blogs.deakin.edu.au/reimagining-exams/resources</a:t>
            </a:r>
            <a:endParaRPr lang="en-AU" dirty="0"/>
          </a:p>
        </p:txBody>
      </p:sp>
      <p:sp>
        <p:nvSpPr>
          <p:cNvPr id="4" name="Slide Number Placeholder 3">
            <a:extLst>
              <a:ext uri="{FF2B5EF4-FFF2-40B4-BE49-F238E27FC236}">
                <a16:creationId xmlns:a16="http://schemas.microsoft.com/office/drawing/2014/main" id="{13688CF4-F7FC-4C12-9717-6F59E1C82CDA}"/>
              </a:ext>
            </a:extLst>
          </p:cNvPr>
          <p:cNvSpPr>
            <a:spLocks noGrp="1"/>
          </p:cNvSpPr>
          <p:nvPr>
            <p:ph type="sldNum" sz="quarter" idx="15"/>
          </p:nvPr>
        </p:nvSpPr>
        <p:spPr/>
        <p:txBody>
          <a:bodyPr/>
          <a:lstStyle/>
          <a:p>
            <a:fld id="{F5AEA0E0-5CC6-4BD0-905C-A0021E419432}" type="slidenum">
              <a:rPr lang="en-GB" smtClean="0"/>
              <a:pPr/>
              <a:t>39</a:t>
            </a:fld>
            <a:endParaRPr lang="en-GB" dirty="0"/>
          </a:p>
        </p:txBody>
      </p:sp>
      <p:sp>
        <p:nvSpPr>
          <p:cNvPr id="5" name="Footer Placeholder 4">
            <a:extLst>
              <a:ext uri="{FF2B5EF4-FFF2-40B4-BE49-F238E27FC236}">
                <a16:creationId xmlns:a16="http://schemas.microsoft.com/office/drawing/2014/main" id="{1FB4A505-034B-4114-B854-64CEA7AF4D4F}"/>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74820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D4A12F6-C3E3-455D-AC98-B1FD4AF63F9E}"/>
              </a:ext>
            </a:extLst>
          </p:cNvPr>
          <p:cNvSpPr>
            <a:spLocks noGrp="1"/>
          </p:cNvSpPr>
          <p:nvPr>
            <p:ph type="title"/>
          </p:nvPr>
        </p:nvSpPr>
        <p:spPr/>
        <p:txBody>
          <a:bodyPr/>
          <a:lstStyle/>
          <a:p>
            <a:r>
              <a:rPr lang="en-AU" dirty="0"/>
              <a:t>Outline</a:t>
            </a:r>
          </a:p>
        </p:txBody>
      </p:sp>
      <p:sp>
        <p:nvSpPr>
          <p:cNvPr id="8" name="Content Placeholder 7">
            <a:extLst>
              <a:ext uri="{FF2B5EF4-FFF2-40B4-BE49-F238E27FC236}">
                <a16:creationId xmlns:a16="http://schemas.microsoft.com/office/drawing/2014/main" id="{41B515B7-8935-4BEA-BFFE-AE1172AB8DED}"/>
              </a:ext>
            </a:extLst>
          </p:cNvPr>
          <p:cNvSpPr>
            <a:spLocks noGrp="1"/>
          </p:cNvSpPr>
          <p:nvPr>
            <p:ph sz="quarter" idx="12"/>
          </p:nvPr>
        </p:nvSpPr>
        <p:spPr/>
        <p:txBody>
          <a:bodyPr/>
          <a:lstStyle/>
          <a:p>
            <a:pPr marL="342900" indent="-342900">
              <a:buFont typeface="Arial" panose="020B0604020202020204" pitchFamily="34" charset="0"/>
              <a:buChar char="•"/>
            </a:pPr>
            <a:r>
              <a:rPr lang="en-AU" dirty="0"/>
              <a:t>Why inclusive assessment?</a:t>
            </a:r>
          </a:p>
          <a:p>
            <a:pPr marL="342900" indent="-342900">
              <a:buFont typeface="Arial" panose="020B0604020202020204" pitchFamily="34" charset="0"/>
              <a:buChar char="•"/>
            </a:pPr>
            <a:r>
              <a:rPr lang="en-AU" dirty="0"/>
              <a:t>The research project: how do exams impact students’ experiences of inclusion?</a:t>
            </a:r>
          </a:p>
          <a:p>
            <a:pPr marL="893763" lvl="1" indent="-342900">
              <a:buFont typeface="Arial" panose="020B0604020202020204" pitchFamily="34" charset="0"/>
              <a:buChar char="•"/>
            </a:pPr>
            <a:r>
              <a:rPr lang="en-AU" dirty="0"/>
              <a:t>Phase 1: student narratives</a:t>
            </a:r>
          </a:p>
          <a:p>
            <a:pPr marL="893763" lvl="1" indent="-342900">
              <a:buFont typeface="Arial" panose="020B0604020202020204" pitchFamily="34" charset="0"/>
              <a:buChar char="•"/>
            </a:pPr>
            <a:r>
              <a:rPr lang="en-AU" dirty="0"/>
              <a:t>Phase 2: workshop series</a:t>
            </a:r>
          </a:p>
          <a:p>
            <a:pPr marL="342900" indent="-342900">
              <a:buFont typeface="Arial" panose="020B0604020202020204" pitchFamily="34" charset="0"/>
              <a:buChar char="•"/>
            </a:pPr>
            <a:r>
              <a:rPr lang="en-AU" dirty="0"/>
              <a:t>Implications for inclusive assessment</a:t>
            </a:r>
          </a:p>
          <a:p>
            <a:pPr marL="342900" indent="-342900">
              <a:buFont typeface="Arial" panose="020B0604020202020204" pitchFamily="34" charset="0"/>
              <a:buChar char="•"/>
            </a:pPr>
            <a:r>
              <a:rPr lang="en-AU" dirty="0"/>
              <a:t>Overview of project resources</a:t>
            </a:r>
          </a:p>
        </p:txBody>
      </p:sp>
      <p:sp>
        <p:nvSpPr>
          <p:cNvPr id="5" name="Slide Number Placeholder 4">
            <a:extLst>
              <a:ext uri="{FF2B5EF4-FFF2-40B4-BE49-F238E27FC236}">
                <a16:creationId xmlns:a16="http://schemas.microsoft.com/office/drawing/2014/main" id="{F2038013-E90B-41B1-A131-5EF453591928}"/>
              </a:ext>
            </a:extLst>
          </p:cNvPr>
          <p:cNvSpPr>
            <a:spLocks noGrp="1"/>
          </p:cNvSpPr>
          <p:nvPr>
            <p:ph type="sldNum" sz="quarter" idx="15"/>
          </p:nvPr>
        </p:nvSpPr>
        <p:spPr/>
        <p:txBody>
          <a:bodyPr/>
          <a:lstStyle/>
          <a:p>
            <a:fld id="{F5AEA0E0-5CC6-4BD0-905C-A0021E419432}" type="slidenum">
              <a:rPr lang="en-GB" smtClean="0"/>
              <a:pPr/>
              <a:t>4</a:t>
            </a:fld>
            <a:endParaRPr lang="en-GB" dirty="0"/>
          </a:p>
        </p:txBody>
      </p:sp>
      <p:sp>
        <p:nvSpPr>
          <p:cNvPr id="6" name="Footer Placeholder 5">
            <a:extLst>
              <a:ext uri="{FF2B5EF4-FFF2-40B4-BE49-F238E27FC236}">
                <a16:creationId xmlns:a16="http://schemas.microsoft.com/office/drawing/2014/main" id="{59D32DB5-FA1F-4ECA-9D20-F6D016C9A670}"/>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37614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4" name="Content Placeholder 3"/>
          <p:cNvSpPr>
            <a:spLocks noGrp="1"/>
          </p:cNvSpPr>
          <p:nvPr>
            <p:ph sz="quarter" idx="12"/>
          </p:nvPr>
        </p:nvSpPr>
        <p:spPr>
          <a:xfrm>
            <a:off x="242456" y="876822"/>
            <a:ext cx="11419276" cy="5631388"/>
          </a:xfrm>
        </p:spPr>
        <p:txBody>
          <a:bodyPr>
            <a:normAutofit fontScale="40000" lnSpcReduction="20000"/>
          </a:bodyPr>
          <a:lstStyle/>
          <a:p>
            <a:r>
              <a:rPr lang="en-AU" dirty="0"/>
              <a:t>Bearman, M., Dawson, P., Bennett, S., Hall, M., Molloy, E., Boud, D., &amp; Joughin, G. (2017). How university teachers design assessments: a cross-disciplinary study. Higher Education, 74, 49–64.</a:t>
            </a:r>
          </a:p>
          <a:p>
            <a:r>
              <a:rPr lang="en-AU" dirty="0">
                <a:effectLst/>
              </a:rPr>
              <a:t>Boysen, G. A. (2021). Lessons (not) learned: The troubling similarities between learning styles and universal design for learning. </a:t>
            </a:r>
            <a:r>
              <a:rPr lang="en-AU" i="1" dirty="0">
                <a:effectLst/>
              </a:rPr>
              <a:t>Scholarship of Teaching and Learning in Psychology</a:t>
            </a:r>
            <a:r>
              <a:rPr lang="en-AU" dirty="0">
                <a:effectLst/>
              </a:rPr>
              <a:t>. https://doi.org/10.1037/stl0000280</a:t>
            </a:r>
          </a:p>
          <a:p>
            <a:r>
              <a:rPr lang="en-AU" dirty="0"/>
              <a:t>CAST. (2018). Universal Design for Learning Guidelines version 2.2. </a:t>
            </a:r>
            <a:r>
              <a:rPr lang="en-AU" dirty="0">
                <a:hlinkClick r:id="rId2"/>
              </a:rPr>
              <a:t>http://udlguidelines.cast.org</a:t>
            </a:r>
            <a:endParaRPr lang="en-AU" dirty="0"/>
          </a:p>
          <a:p>
            <a:r>
              <a:rPr lang="en-AU" dirty="0"/>
              <a:t>Crawford, N. (2021). “On the Radar”: Supporting the mental wellbeing of mature-aged students in regional and remote Australia. https://www.ncsehe.edu.au/wp-content/uploads/2021/04/Crawford-Equity-Fellowship-Report_FINAL.pdf</a:t>
            </a:r>
          </a:p>
          <a:p>
            <a:r>
              <a:rPr lang="en-AU" dirty="0"/>
              <a:t>Devlin, M., &amp; O’Shea, H. (2012). Effective university teaching: Views of Australian university students from low socio-economic status backgrounds. Teaching in Higher Education, 17(4), 385–397. https://doi.org/10.1080/13562517.2011.641006</a:t>
            </a:r>
          </a:p>
          <a:p>
            <a:r>
              <a:rPr lang="en-AU" dirty="0"/>
              <a:t>Department of Education Skills and Employment. (2020). 2019 Section 11 Equity Groups.</a:t>
            </a:r>
          </a:p>
          <a:p>
            <a:r>
              <a:rPr lang="en-AU" dirty="0"/>
              <a:t>Disability Discrimination Act (1992) Commonwealth of Australia</a:t>
            </a:r>
          </a:p>
          <a:p>
            <a:r>
              <a:rPr lang="en-AU" dirty="0"/>
              <a:t>Disability Standards for Education (2005) Commonwealth of Australia</a:t>
            </a:r>
          </a:p>
          <a:p>
            <a:r>
              <a:rPr lang="en-AU" dirty="0"/>
              <a:t>Fenwick, T. (2010). Re‐thinking the “thing.” Journal of Workplace Learning, 22(1/2), 104–116. https://doi.org/10.1108/13665621011012898</a:t>
            </a:r>
          </a:p>
          <a:p>
            <a:r>
              <a:rPr lang="en-AU" dirty="0"/>
              <a:t>Grimes, S., </a:t>
            </a:r>
            <a:r>
              <a:rPr lang="en-AU" dirty="0" err="1"/>
              <a:t>Scevak</a:t>
            </a:r>
            <a:r>
              <a:rPr lang="en-AU" dirty="0"/>
              <a:t>, J., Southgate, E., &amp; Buchanan, R. (2017). Non-disclosing students with disabilities or learning challenges: characteristics and size of a hidden population. Australian Educational Researcher, 44(4–5), 425–441. https://doi.org/10.1007/s13384-017-0242-y</a:t>
            </a:r>
          </a:p>
          <a:p>
            <a:r>
              <a:rPr lang="en-AU" dirty="0"/>
              <a:t>Grimes, S., Southgate, E., </a:t>
            </a:r>
            <a:r>
              <a:rPr lang="en-AU" dirty="0" err="1"/>
              <a:t>Scevak</a:t>
            </a:r>
            <a:r>
              <a:rPr lang="en-AU" dirty="0"/>
              <a:t>, J., &amp; Buchanan, R. (2019). Learning impacts reported by students living with learning challenges/disability. Studies in Higher Education, 46(6), 1146-1158. https://doi.org/10.1080/03075079.2019.1661986</a:t>
            </a:r>
          </a:p>
          <a:p>
            <a:r>
              <a:rPr lang="en-AU" dirty="0"/>
              <a:t>Harper, R., Bretag, T., &amp; Rundle, K. (2021). Detecting contract cheating: examining the role of assessment type. Higher Education Research &amp; Development, 40(2), 263–278. https://doi.org/10.1080/07294360.2020.1724899</a:t>
            </a:r>
          </a:p>
          <a:p>
            <a:r>
              <a:rPr lang="en-AU" dirty="0" err="1"/>
              <a:t>Ketterlin</a:t>
            </a:r>
            <a:r>
              <a:rPr lang="en-AU" dirty="0"/>
              <a:t>-Geller, L. R., Johnstone, C. J., &amp; Thurlow, M. L. (2015). Universal Design of Assessment. In S. </a:t>
            </a:r>
            <a:r>
              <a:rPr lang="en-AU" dirty="0" err="1"/>
              <a:t>Burgstahler</a:t>
            </a:r>
            <a:r>
              <a:rPr lang="en-AU" dirty="0"/>
              <a:t> (Ed.), Universal Design in Higher Education: From Principles to Practice (2nd edition, pp. 163–175). Harvard Education Press.</a:t>
            </a:r>
          </a:p>
          <a:p>
            <a:r>
              <a:rPr lang="en-AU" dirty="0" err="1"/>
              <a:t>Marginson</a:t>
            </a:r>
            <a:r>
              <a:rPr lang="en-AU" dirty="0"/>
              <a:t>, S. (2016). The worldwide trend to high participation higher education: dynamics of social stratification in inclusive systems. Higher Education, 72(4), 413–434. </a:t>
            </a:r>
            <a:r>
              <a:rPr lang="en-AU" dirty="0">
                <a:hlinkClick r:id="rId3"/>
              </a:rPr>
              <a:t>https://doi.org/10.1007/s10734-016-0016-x</a:t>
            </a:r>
            <a:endParaRPr lang="en-AU" dirty="0"/>
          </a:p>
          <a:p>
            <a:r>
              <a:rPr lang="en-AU" dirty="0"/>
              <a:t>Naylor, R., &amp; Mifsud, N. (2019). Structural inequality in higher education: Creating institutional cultures that enable all students. </a:t>
            </a:r>
            <a:r>
              <a:rPr lang="en-AU" dirty="0">
                <a:hlinkClick r:id="rId4"/>
              </a:rPr>
              <a:t>https://www.ncsehe.edu.au/wp-content/uploads/2019/09/NaylorMifsud-FINAL.pdf</a:t>
            </a:r>
            <a:endParaRPr lang="en-AU" dirty="0"/>
          </a:p>
          <a:p>
            <a:r>
              <a:rPr lang="en-AU" dirty="0"/>
              <a:t>Nelson, K., Picton, C., McMillan, J., Edwards, D., Devlin, M., &amp; Martin, K. (2017). Understanding the Completion Patterns of Equity Students in Regional Universities. 1–46. https://www.ncsehe.edu.au/wp-content/uploads/2017/06/Nelson-Completion-patterns.pdf</a:t>
            </a:r>
          </a:p>
          <a:p>
            <a:r>
              <a:rPr lang="en-AU" dirty="0"/>
              <a:t>O’Shea, S., Lysaght, P., Roberts, J., &amp; Harwood, V. (2016). Shifting the blame in higher education – social inclusion and deficit discourses. Higher Education Research and Development, 35(2), 322–336. https://doi.org/10.1080/07294360.2015.1087388</a:t>
            </a:r>
          </a:p>
          <a:p>
            <a:r>
              <a:rPr lang="en-AU" dirty="0"/>
              <a:t>Tai, J., Ajjawi, R., &amp; Umarova, A. (2021). How do students experience inclusive assessment? A critical review of contemporary literature. International Journal of Inclusive Education, 1–18. https://doi.org/10.1080/13603116.2021.2011441</a:t>
            </a:r>
          </a:p>
          <a:p>
            <a:r>
              <a:rPr lang="en-AU" dirty="0"/>
              <a:t>Waterfield, J., &amp; West, B. (2006). Inclusive Assessment in Higher Education: A Resource for Change. https://doi.org/10.4324/9781315045009</a:t>
            </a:r>
          </a:p>
          <a:p>
            <a:r>
              <a:rPr lang="en-AU" dirty="0"/>
              <a:t>Weis, R., &amp; </a:t>
            </a:r>
            <a:r>
              <a:rPr lang="en-AU" dirty="0" err="1"/>
              <a:t>Beauchemin</a:t>
            </a:r>
            <a:r>
              <a:rPr lang="en-AU" dirty="0"/>
              <a:t>, E. L. (2019). Are separate room test accommodations effective for college students with disabilities? Assessment and Evaluation in Higher Education, 45(5), 794-809. https://doi.org/10.1080/02602938.2019.1702922</a:t>
            </a:r>
          </a:p>
        </p:txBody>
      </p:sp>
      <p:sp>
        <p:nvSpPr>
          <p:cNvPr id="3" name="Footer Placeholder 2"/>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1053607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7940-A509-424D-801B-5ACEAB89AEFA}"/>
              </a:ext>
            </a:extLst>
          </p:cNvPr>
          <p:cNvSpPr>
            <a:spLocks noGrp="1"/>
          </p:cNvSpPr>
          <p:nvPr>
            <p:ph type="title"/>
          </p:nvPr>
        </p:nvSpPr>
        <p:spPr/>
        <p:txBody>
          <a:bodyPr/>
          <a:lstStyle/>
          <a:p>
            <a:r>
              <a:rPr lang="en-AU" dirty="0"/>
              <a:t>Data collection and analysis</a:t>
            </a:r>
          </a:p>
        </p:txBody>
      </p:sp>
      <p:sp>
        <p:nvSpPr>
          <p:cNvPr id="4" name="Content Placeholder 3">
            <a:extLst>
              <a:ext uri="{FF2B5EF4-FFF2-40B4-BE49-F238E27FC236}">
                <a16:creationId xmlns:a16="http://schemas.microsoft.com/office/drawing/2014/main" id="{A3C1DA28-4BA2-486C-887D-BD1F4515519C}"/>
              </a:ext>
            </a:extLst>
          </p:cNvPr>
          <p:cNvSpPr>
            <a:spLocks noGrp="1"/>
          </p:cNvSpPr>
          <p:nvPr>
            <p:ph sz="quarter" idx="12"/>
          </p:nvPr>
        </p:nvSpPr>
        <p:spPr/>
        <p:txBody>
          <a:bodyPr/>
          <a:lstStyle/>
          <a:p>
            <a:r>
              <a:rPr lang="en-AU" dirty="0"/>
              <a:t>Semi-structured interviews</a:t>
            </a:r>
          </a:p>
          <a:p>
            <a:r>
              <a:rPr lang="en-AU" dirty="0"/>
              <a:t>Conducted remotely via Zoom or phone</a:t>
            </a:r>
          </a:p>
          <a:p>
            <a:r>
              <a:rPr lang="en-AU" dirty="0"/>
              <a:t>Interview organisation: Experiences with exams/timed assessments; assessment more broadly; adjustments/consideration for exams; background and impacts on university study</a:t>
            </a:r>
          </a:p>
          <a:p>
            <a:r>
              <a:rPr lang="en-AU" dirty="0"/>
              <a:t>Thematic analysis (emergent themes/sub-themes, initial, codebook, refinement, testing, distribution to team)</a:t>
            </a:r>
          </a:p>
          <a:p>
            <a:r>
              <a:rPr lang="en-AU" dirty="0"/>
              <a:t>NVivo software for coding and data management</a:t>
            </a:r>
          </a:p>
          <a:p>
            <a:endParaRPr lang="en-AU" dirty="0"/>
          </a:p>
        </p:txBody>
      </p:sp>
      <p:sp>
        <p:nvSpPr>
          <p:cNvPr id="3" name="Footer Placeholder 2">
            <a:extLst>
              <a:ext uri="{FF2B5EF4-FFF2-40B4-BE49-F238E27FC236}">
                <a16:creationId xmlns:a16="http://schemas.microsoft.com/office/drawing/2014/main" id="{1E2B3FB1-4BC5-4A09-8F94-13747807B929}"/>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4011811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2B30-37BD-4BDD-ABC7-6BB721C30BE9}"/>
              </a:ext>
            </a:extLst>
          </p:cNvPr>
          <p:cNvSpPr>
            <a:spLocks noGrp="1"/>
          </p:cNvSpPr>
          <p:nvPr>
            <p:ph type="title"/>
          </p:nvPr>
        </p:nvSpPr>
        <p:spPr>
          <a:xfrm>
            <a:off x="801765" y="349790"/>
            <a:ext cx="9887644" cy="936000"/>
          </a:xfrm>
        </p:spPr>
        <p:txBody>
          <a:bodyPr/>
          <a:lstStyle/>
          <a:p>
            <a:r>
              <a:rPr lang="en-AU" dirty="0"/>
              <a:t>What about cheating, assessment security and academic integrity?</a:t>
            </a:r>
          </a:p>
        </p:txBody>
      </p:sp>
      <p:sp>
        <p:nvSpPr>
          <p:cNvPr id="3" name="Content Placeholder 2">
            <a:extLst>
              <a:ext uri="{FF2B5EF4-FFF2-40B4-BE49-F238E27FC236}">
                <a16:creationId xmlns:a16="http://schemas.microsoft.com/office/drawing/2014/main" id="{5C99FD38-46F4-4230-8694-103CD5B7E6B6}"/>
              </a:ext>
            </a:extLst>
          </p:cNvPr>
          <p:cNvSpPr>
            <a:spLocks noGrp="1"/>
          </p:cNvSpPr>
          <p:nvPr>
            <p:ph sz="quarter" idx="12"/>
          </p:nvPr>
        </p:nvSpPr>
        <p:spPr/>
        <p:txBody>
          <a:bodyPr/>
          <a:lstStyle/>
          <a:p>
            <a:r>
              <a:rPr lang="en-AU" dirty="0"/>
              <a:t>Exams themselves are vulnerable to third-party cheating (Harper et al 2021)</a:t>
            </a:r>
          </a:p>
          <a:p>
            <a:r>
              <a:rPr lang="en-AU" dirty="0"/>
              <a:t>Academic integrity education required so that all students know what is [not] acceptable, staff understand approaches and relative risks</a:t>
            </a:r>
          </a:p>
          <a:p>
            <a:r>
              <a:rPr lang="en-AU" dirty="0"/>
              <a:t>Need to take a programmatic approach to assessment security</a:t>
            </a:r>
          </a:p>
          <a:p>
            <a:endParaRPr lang="en-AU" dirty="0"/>
          </a:p>
          <a:p>
            <a:r>
              <a:rPr lang="en-AU" dirty="0"/>
              <a:t>Trialled within open-book/open-ended tasks:</a:t>
            </a:r>
          </a:p>
          <a:p>
            <a:pPr marL="342900" indent="-342900">
              <a:buFont typeface="Arial" panose="020B0604020202020204" pitchFamily="34" charset="0"/>
              <a:buChar char="•"/>
            </a:pPr>
            <a:r>
              <a:rPr lang="en-AU" dirty="0"/>
              <a:t>Use of Zoom vivas for students to explain their rationale and working</a:t>
            </a:r>
          </a:p>
          <a:p>
            <a:pPr marL="342900" indent="-342900">
              <a:buFont typeface="Arial" panose="020B0604020202020204" pitchFamily="34" charset="0"/>
              <a:buChar char="•"/>
            </a:pPr>
            <a:r>
              <a:rPr lang="en-AU" dirty="0"/>
              <a:t>Use of scenario-based questions where it is more difficult to obtain “Googleable” answers</a:t>
            </a:r>
          </a:p>
        </p:txBody>
      </p:sp>
      <p:sp>
        <p:nvSpPr>
          <p:cNvPr id="4" name="Slide Number Placeholder 3">
            <a:extLst>
              <a:ext uri="{FF2B5EF4-FFF2-40B4-BE49-F238E27FC236}">
                <a16:creationId xmlns:a16="http://schemas.microsoft.com/office/drawing/2014/main" id="{266A72B2-C0DB-48DB-A553-70EDAB6E2B37}"/>
              </a:ext>
            </a:extLst>
          </p:cNvPr>
          <p:cNvSpPr>
            <a:spLocks noGrp="1"/>
          </p:cNvSpPr>
          <p:nvPr>
            <p:ph type="sldNum" sz="quarter" idx="15"/>
          </p:nvPr>
        </p:nvSpPr>
        <p:spPr/>
        <p:txBody>
          <a:bodyPr/>
          <a:lstStyle/>
          <a:p>
            <a:fld id="{F5AEA0E0-5CC6-4BD0-905C-A0021E419432}" type="slidenum">
              <a:rPr lang="en-GB" smtClean="0"/>
              <a:pPr/>
              <a:t>42</a:t>
            </a:fld>
            <a:endParaRPr lang="en-GB" dirty="0"/>
          </a:p>
        </p:txBody>
      </p:sp>
      <p:sp>
        <p:nvSpPr>
          <p:cNvPr id="5" name="Footer Placeholder 4">
            <a:extLst>
              <a:ext uri="{FF2B5EF4-FFF2-40B4-BE49-F238E27FC236}">
                <a16:creationId xmlns:a16="http://schemas.microsoft.com/office/drawing/2014/main" id="{C5192B67-FA5B-4224-87DB-0C62E2E27A8F}"/>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289265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64" y="349790"/>
            <a:ext cx="7330853" cy="936000"/>
          </a:xfrm>
        </p:spPr>
        <p:txBody>
          <a:bodyPr/>
          <a:lstStyle/>
          <a:p>
            <a:r>
              <a:rPr lang="en-AU" dirty="0"/>
              <a:t>Student diversity is increasing in higher education</a:t>
            </a:r>
          </a:p>
        </p:txBody>
      </p:sp>
      <p:sp>
        <p:nvSpPr>
          <p:cNvPr id="4" name="Content Placeholder 3"/>
          <p:cNvSpPr>
            <a:spLocks noGrp="1"/>
          </p:cNvSpPr>
          <p:nvPr>
            <p:ph sz="quarter" idx="12"/>
          </p:nvPr>
        </p:nvSpPr>
        <p:spPr/>
        <p:txBody>
          <a:bodyPr/>
          <a:lstStyle/>
          <a:p>
            <a:r>
              <a:rPr lang="en-AU" dirty="0"/>
              <a:t>Increasing numbers of diverse students in higher education who may belong to multiple equity groups: disability, Indigenous, low socioeconomic status background, regional/rural/remote, study in a non-traditional area (Grimes et al. 2017, </a:t>
            </a:r>
            <a:r>
              <a:rPr lang="en-AU" dirty="0" err="1"/>
              <a:t>Marginson</a:t>
            </a:r>
            <a:r>
              <a:rPr lang="en-AU" dirty="0"/>
              <a:t> 2016)</a:t>
            </a:r>
          </a:p>
          <a:p>
            <a:endParaRPr lang="en-AU" dirty="0"/>
          </a:p>
          <a:p>
            <a:r>
              <a:rPr lang="en-AU" dirty="0"/>
              <a:t>We are morally and legally obliged to ensure students have the same opportunities to demonstrate achievement (Disability Discrimination Act (</a:t>
            </a:r>
            <a:r>
              <a:rPr lang="en-AU" dirty="0" err="1"/>
              <a:t>Cth</a:t>
            </a:r>
            <a:r>
              <a:rPr lang="en-AU" dirty="0"/>
              <a:t>) 1992; Disability Standards for Education (</a:t>
            </a:r>
            <a:r>
              <a:rPr lang="en-AU" dirty="0" err="1"/>
              <a:t>Cth</a:t>
            </a:r>
            <a:r>
              <a:rPr lang="en-AU" dirty="0"/>
              <a:t>) 2005)</a:t>
            </a:r>
          </a:p>
          <a:p>
            <a:endParaRPr lang="en-AU" dirty="0"/>
          </a:p>
          <a:p>
            <a:r>
              <a:rPr lang="en-AU" dirty="0"/>
              <a:t>Some students do not disclose their condition(s) (Grimes et al. 2019)</a:t>
            </a:r>
          </a:p>
          <a:p>
            <a:pPr marL="342900" indent="-342900">
              <a:buFont typeface="Arial" panose="020B0604020202020204" pitchFamily="34" charset="0"/>
              <a:buChar char="•"/>
            </a:pPr>
            <a:r>
              <a:rPr lang="en-AU" dirty="0"/>
              <a:t>Accommodations and adjustments approach cannot help these students!</a:t>
            </a:r>
          </a:p>
          <a:p>
            <a:endParaRPr lang="en-AU" dirty="0"/>
          </a:p>
        </p:txBody>
      </p:sp>
      <p:sp>
        <p:nvSpPr>
          <p:cNvPr id="3" name="Footer Placeholder 2"/>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79392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BFF9-03D6-4730-99F6-E471664F3B26}"/>
              </a:ext>
            </a:extLst>
          </p:cNvPr>
          <p:cNvSpPr>
            <a:spLocks noGrp="1"/>
          </p:cNvSpPr>
          <p:nvPr>
            <p:ph type="title"/>
          </p:nvPr>
        </p:nvSpPr>
        <p:spPr>
          <a:xfrm>
            <a:off x="801764" y="349790"/>
            <a:ext cx="5495127" cy="936000"/>
          </a:xfrm>
        </p:spPr>
        <p:txBody>
          <a:bodyPr/>
          <a:lstStyle/>
          <a:p>
            <a:r>
              <a:rPr lang="en-AU" dirty="0"/>
              <a:t>Unequal outcomes persist</a:t>
            </a:r>
          </a:p>
        </p:txBody>
      </p:sp>
      <p:sp>
        <p:nvSpPr>
          <p:cNvPr id="4" name="Slide Number Placeholder 3">
            <a:extLst>
              <a:ext uri="{FF2B5EF4-FFF2-40B4-BE49-F238E27FC236}">
                <a16:creationId xmlns:a16="http://schemas.microsoft.com/office/drawing/2014/main" id="{C0A7BF82-9E07-4297-AB4F-81257F48F17D}"/>
              </a:ext>
              <a:ext uri="{C183D7F6-B498-43B3-948B-1728B52AA6E4}">
                <adec:decorative xmlns:adec="http://schemas.microsoft.com/office/drawing/2017/decorative" val="1"/>
              </a:ext>
            </a:extLst>
          </p:cNvPr>
          <p:cNvSpPr>
            <a:spLocks noGrp="1"/>
          </p:cNvSpPr>
          <p:nvPr>
            <p:ph type="sldNum" sz="quarter" idx="15"/>
          </p:nvPr>
        </p:nvSpPr>
        <p:spPr/>
        <p:txBody>
          <a:bodyPr/>
          <a:lstStyle/>
          <a:p>
            <a:fld id="{F5AEA0E0-5CC6-4BD0-905C-A0021E419432}" type="slidenum">
              <a:rPr lang="en-GB" smtClean="0"/>
              <a:pPr/>
              <a:t>6</a:t>
            </a:fld>
            <a:endParaRPr lang="en-GB" dirty="0"/>
          </a:p>
        </p:txBody>
      </p:sp>
      <p:sp>
        <p:nvSpPr>
          <p:cNvPr id="5" name="Footer Placeholder 4">
            <a:extLst>
              <a:ext uri="{FF2B5EF4-FFF2-40B4-BE49-F238E27FC236}">
                <a16:creationId xmlns:a16="http://schemas.microsoft.com/office/drawing/2014/main" id="{17D41112-895B-4129-ABCD-F76FD50EDE84}"/>
              </a:ext>
              <a:ext uri="{C183D7F6-B498-43B3-948B-1728B52AA6E4}">
                <adec:decorative xmlns:adec="http://schemas.microsoft.com/office/drawing/2017/decorative" val="1"/>
              </a:ext>
            </a:extLst>
          </p:cNvPr>
          <p:cNvSpPr>
            <a:spLocks noGrp="1"/>
          </p:cNvSpPr>
          <p:nvPr>
            <p:ph type="ftr" sz="quarter" idx="14"/>
          </p:nvPr>
        </p:nvSpPr>
        <p:spPr/>
        <p:txBody>
          <a:bodyPr/>
          <a:lstStyle/>
          <a:p>
            <a:r>
              <a:rPr lang="en-AU"/>
              <a:t>Deakin University CRICOS Provider Code: 00113B</a:t>
            </a:r>
            <a:endParaRPr lang="en-GB" dirty="0"/>
          </a:p>
        </p:txBody>
      </p:sp>
      <p:graphicFrame>
        <p:nvGraphicFramePr>
          <p:cNvPr id="6" name="Content Placeholder 5" descr="completion rates in higher education are lower for students from low socioeconomic status, regional, remote, indigenous, and studying off campus">
            <a:extLst>
              <a:ext uri="{FF2B5EF4-FFF2-40B4-BE49-F238E27FC236}">
                <a16:creationId xmlns:a16="http://schemas.microsoft.com/office/drawing/2014/main" id="{E4B00E11-456C-4791-BCDF-BF1398D78DF5}"/>
              </a:ext>
            </a:extLst>
          </p:cNvPr>
          <p:cNvGraphicFramePr>
            <a:graphicFrameLocks noGrp="1"/>
          </p:cNvGraphicFramePr>
          <p:nvPr>
            <p:ph sz="quarter" idx="12"/>
            <p:extLst>
              <p:ext uri="{D42A27DB-BD31-4B8C-83A1-F6EECF244321}">
                <p14:modId xmlns:p14="http://schemas.microsoft.com/office/powerpoint/2010/main" val="3391563821"/>
              </p:ext>
            </p:extLst>
          </p:nvPr>
        </p:nvGraphicFramePr>
        <p:xfrm>
          <a:off x="1061243" y="1719943"/>
          <a:ext cx="10069513" cy="4567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D216BC0-BCAA-4CDD-AD5D-B1F573A116B3}"/>
              </a:ext>
            </a:extLst>
          </p:cNvPr>
          <p:cNvSpPr txBox="1"/>
          <p:nvPr/>
        </p:nvSpPr>
        <p:spPr>
          <a:xfrm>
            <a:off x="7129558" y="6257982"/>
            <a:ext cx="6096000" cy="276999"/>
          </a:xfrm>
          <a:prstGeom prst="rect">
            <a:avLst/>
          </a:prstGeom>
          <a:noFill/>
        </p:spPr>
        <p:txBody>
          <a:bodyPr wrap="square">
            <a:spAutoFit/>
          </a:bodyPr>
          <a:lstStyle/>
          <a:p>
            <a:r>
              <a:rPr lang="en-AU" sz="1200" dirty="0">
                <a:effectLst/>
              </a:rPr>
              <a:t>Department of Education Skills and Employment (2020) </a:t>
            </a:r>
            <a:endParaRPr lang="en-AU" sz="1200" dirty="0"/>
          </a:p>
        </p:txBody>
      </p:sp>
    </p:spTree>
    <p:extLst>
      <p:ext uri="{BB962C8B-B14F-4D97-AF65-F5344CB8AC3E}">
        <p14:creationId xmlns:p14="http://schemas.microsoft.com/office/powerpoint/2010/main" val="309651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AEC0-1EF1-4AA1-8C3D-6A01004EB543}"/>
              </a:ext>
            </a:extLst>
          </p:cNvPr>
          <p:cNvSpPr>
            <a:spLocks noGrp="1"/>
          </p:cNvSpPr>
          <p:nvPr>
            <p:ph type="title"/>
          </p:nvPr>
        </p:nvSpPr>
        <p:spPr>
          <a:xfrm>
            <a:off x="801764" y="349790"/>
            <a:ext cx="9679199" cy="936000"/>
          </a:xfrm>
        </p:spPr>
        <p:txBody>
          <a:bodyPr/>
          <a:lstStyle/>
          <a:p>
            <a:r>
              <a:rPr lang="en-AU" dirty="0"/>
              <a:t>Assessment impacts on progress and therefore success</a:t>
            </a:r>
          </a:p>
        </p:txBody>
      </p:sp>
      <p:sp>
        <p:nvSpPr>
          <p:cNvPr id="3" name="Content Placeholder 2">
            <a:extLst>
              <a:ext uri="{FF2B5EF4-FFF2-40B4-BE49-F238E27FC236}">
                <a16:creationId xmlns:a16="http://schemas.microsoft.com/office/drawing/2014/main" id="{8873EF7E-B0AF-47AD-9FEB-0075E5CB634F}"/>
              </a:ext>
            </a:extLst>
          </p:cNvPr>
          <p:cNvSpPr>
            <a:spLocks noGrp="1"/>
          </p:cNvSpPr>
          <p:nvPr>
            <p:ph sz="quarter" idx="12"/>
          </p:nvPr>
        </p:nvSpPr>
        <p:spPr/>
        <p:txBody>
          <a:bodyPr/>
          <a:lstStyle/>
          <a:p>
            <a:r>
              <a:rPr lang="en-AU" dirty="0"/>
              <a:t>Even when available, adjustments often do not address student needs (Waterfield &amp; West 2006; Weis &amp; </a:t>
            </a:r>
            <a:r>
              <a:rPr lang="en-AU" dirty="0" err="1"/>
              <a:t>Beauchemin</a:t>
            </a:r>
            <a:r>
              <a:rPr lang="en-AU" dirty="0"/>
              <a:t> 2019)</a:t>
            </a:r>
          </a:p>
          <a:p>
            <a:pPr marL="342900" indent="-342900">
              <a:buFont typeface="Arial" panose="020B0604020202020204" pitchFamily="34" charset="0"/>
              <a:buChar char="•"/>
            </a:pPr>
            <a:r>
              <a:rPr lang="en-AU" dirty="0"/>
              <a:t>Can make students feel excluded (e.g. separate room)</a:t>
            </a:r>
          </a:p>
          <a:p>
            <a:pPr marL="342900" indent="-342900">
              <a:buFont typeface="Arial" panose="020B0604020202020204" pitchFamily="34" charset="0"/>
              <a:buChar char="•"/>
            </a:pPr>
            <a:r>
              <a:rPr lang="en-AU" dirty="0"/>
              <a:t>Can still create exam-related stress and anxiety</a:t>
            </a:r>
          </a:p>
          <a:p>
            <a:endParaRPr lang="en-AU" dirty="0"/>
          </a:p>
          <a:p>
            <a:r>
              <a:rPr lang="en-AU" dirty="0"/>
              <a:t>While our project focussed on students with disabilities, there is evidence that assessment has impacts on success for other students also (Crawford 2021, Devlin &amp; O’Shea 2012, Naylor &amp; Mifsud 2019, Nelson et al 2017)</a:t>
            </a:r>
          </a:p>
          <a:p>
            <a:endParaRPr lang="en-AU" dirty="0"/>
          </a:p>
          <a:p>
            <a:r>
              <a:rPr lang="en-AU" dirty="0"/>
              <a:t>It’s not just about exams: essays, quizzes, group projects, oral presentations, and placements can also be problematic</a:t>
            </a:r>
          </a:p>
          <a:p>
            <a:endParaRPr lang="en-AU" dirty="0"/>
          </a:p>
        </p:txBody>
      </p:sp>
      <p:sp>
        <p:nvSpPr>
          <p:cNvPr id="4" name="Slide Number Placeholder 3">
            <a:extLst>
              <a:ext uri="{FF2B5EF4-FFF2-40B4-BE49-F238E27FC236}">
                <a16:creationId xmlns:a16="http://schemas.microsoft.com/office/drawing/2014/main" id="{1071B5B6-09D0-4147-B3DA-79084777DC1A}"/>
              </a:ext>
            </a:extLst>
          </p:cNvPr>
          <p:cNvSpPr>
            <a:spLocks noGrp="1"/>
          </p:cNvSpPr>
          <p:nvPr>
            <p:ph type="sldNum" sz="quarter" idx="15"/>
          </p:nvPr>
        </p:nvSpPr>
        <p:spPr/>
        <p:txBody>
          <a:bodyPr/>
          <a:lstStyle/>
          <a:p>
            <a:fld id="{F5AEA0E0-5CC6-4BD0-905C-A0021E419432}" type="slidenum">
              <a:rPr lang="en-GB" smtClean="0"/>
              <a:pPr/>
              <a:t>7</a:t>
            </a:fld>
            <a:endParaRPr lang="en-GB" dirty="0"/>
          </a:p>
        </p:txBody>
      </p:sp>
      <p:sp>
        <p:nvSpPr>
          <p:cNvPr id="5" name="Footer Placeholder 4">
            <a:extLst>
              <a:ext uri="{FF2B5EF4-FFF2-40B4-BE49-F238E27FC236}">
                <a16:creationId xmlns:a16="http://schemas.microsoft.com/office/drawing/2014/main" id="{9A125729-1F8B-4966-94A5-6DA72D601087}"/>
              </a:ext>
            </a:extLst>
          </p:cNvPr>
          <p:cNvSpPr>
            <a:spLocks noGrp="1"/>
          </p:cNvSpPr>
          <p:nvPr>
            <p:ph type="ftr" sz="quarter" idx="14"/>
          </p:nvPr>
        </p:nvSpPr>
        <p:spPr/>
        <p:txBody>
          <a:bodyPr/>
          <a:lstStyle/>
          <a:p>
            <a:r>
              <a:rPr lang="en-AU"/>
              <a:t>Deakin University CRICOS Provider Code: 00113B</a:t>
            </a:r>
            <a:endParaRPr lang="en-GB" dirty="0"/>
          </a:p>
        </p:txBody>
      </p:sp>
    </p:spTree>
    <p:extLst>
      <p:ext uri="{BB962C8B-B14F-4D97-AF65-F5344CB8AC3E}">
        <p14:creationId xmlns:p14="http://schemas.microsoft.com/office/powerpoint/2010/main" val="319046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64" y="349790"/>
            <a:ext cx="9418681" cy="936000"/>
          </a:xfrm>
        </p:spPr>
        <p:txBody>
          <a:bodyPr/>
          <a:lstStyle/>
          <a:p>
            <a:r>
              <a:rPr lang="en-AU" dirty="0"/>
              <a:t>Adjustments by assessment type (2018)</a:t>
            </a:r>
          </a:p>
        </p:txBody>
      </p:sp>
      <p:graphicFrame>
        <p:nvGraphicFramePr>
          <p:cNvPr id="5" name="Content Placeholder 4" descr="Graph of number of adjustments by assessment type; Online tests and exams outnumber other forms of assessment"/>
          <p:cNvGraphicFramePr>
            <a:graphicFrameLocks noGrp="1"/>
          </p:cNvGraphicFramePr>
          <p:nvPr>
            <p:ph sz="quarter" idx="12"/>
            <p:extLst>
              <p:ext uri="{D42A27DB-BD31-4B8C-83A1-F6EECF244321}">
                <p14:modId xmlns:p14="http://schemas.microsoft.com/office/powerpoint/2010/main" val="2079232928"/>
              </p:ext>
            </p:extLst>
          </p:nvPr>
        </p:nvGraphicFramePr>
        <p:xfrm>
          <a:off x="801688" y="1522413"/>
          <a:ext cx="9886950" cy="397351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428944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9B463A-DA10-4A25-B134-7AD350E1D926}"/>
              </a:ext>
            </a:extLst>
          </p:cNvPr>
          <p:cNvSpPr>
            <a:spLocks noGrp="1"/>
          </p:cNvSpPr>
          <p:nvPr>
            <p:ph type="title"/>
          </p:nvPr>
        </p:nvSpPr>
        <p:spPr>
          <a:xfrm>
            <a:off x="801765" y="349790"/>
            <a:ext cx="9887644" cy="936000"/>
          </a:xfrm>
        </p:spPr>
        <p:txBody>
          <a:bodyPr/>
          <a:lstStyle/>
          <a:p>
            <a:r>
              <a:rPr lang="en-AU" dirty="0"/>
              <a:t>What approaches could we take to make assessment more inclusive?</a:t>
            </a:r>
          </a:p>
        </p:txBody>
      </p:sp>
      <p:sp>
        <p:nvSpPr>
          <p:cNvPr id="8" name="Content Placeholder 7">
            <a:extLst>
              <a:ext uri="{FF2B5EF4-FFF2-40B4-BE49-F238E27FC236}">
                <a16:creationId xmlns:a16="http://schemas.microsoft.com/office/drawing/2014/main" id="{4C2450E0-9F8F-493E-8A60-D17BE6194CF7}"/>
              </a:ext>
            </a:extLst>
          </p:cNvPr>
          <p:cNvSpPr>
            <a:spLocks noGrp="1"/>
          </p:cNvSpPr>
          <p:nvPr>
            <p:ph sz="quarter" idx="12"/>
          </p:nvPr>
        </p:nvSpPr>
        <p:spPr/>
        <p:txBody>
          <a:bodyPr/>
          <a:lstStyle/>
          <a:p>
            <a:r>
              <a:rPr lang="en-AU" dirty="0"/>
              <a:t>Move away from deficit discourse of equity groups (O’Shea et al. 2016)</a:t>
            </a:r>
          </a:p>
          <a:p>
            <a:endParaRPr lang="en-AU" dirty="0"/>
          </a:p>
          <a:p>
            <a:r>
              <a:rPr lang="en-AU" dirty="0"/>
              <a:t>Consider how assessment can be designed to proactively address student diversity, e.g. Universal Design for Learning (CAST 2018, Boysen 2021); Universal Design of Assessment (</a:t>
            </a:r>
            <a:r>
              <a:rPr lang="en-AU" dirty="0" err="1"/>
              <a:t>Ketterlin</a:t>
            </a:r>
            <a:r>
              <a:rPr lang="en-AU" dirty="0"/>
              <a:t>-Geller et al. 2015)</a:t>
            </a:r>
          </a:p>
          <a:p>
            <a:endParaRPr lang="en-AU" dirty="0"/>
          </a:p>
          <a:p>
            <a:r>
              <a:rPr lang="en-AU" dirty="0"/>
              <a:t>Take a broader contextualised perspective to assessment design (Bearman et al. 2017)</a:t>
            </a:r>
          </a:p>
          <a:p>
            <a:endParaRPr lang="en-AU" dirty="0"/>
          </a:p>
          <a:p>
            <a:r>
              <a:rPr lang="en-AU" dirty="0"/>
              <a:t>BUT, there is little evidence about students’ exam-related experiences to help us understand what could be done differently (Tai, Ajjawi &amp; Umarova 2021)</a:t>
            </a:r>
          </a:p>
          <a:p>
            <a:endParaRPr lang="en-AU" dirty="0"/>
          </a:p>
        </p:txBody>
      </p:sp>
      <p:sp>
        <p:nvSpPr>
          <p:cNvPr id="4" name="Footer Placeholder 3">
            <a:extLst>
              <a:ext uri="{FF2B5EF4-FFF2-40B4-BE49-F238E27FC236}">
                <a16:creationId xmlns:a16="http://schemas.microsoft.com/office/drawing/2014/main" id="{17075543-317A-4152-A160-45B530E03D55}"/>
              </a:ext>
            </a:extLst>
          </p:cNvPr>
          <p:cNvSpPr>
            <a:spLocks noGrp="1"/>
          </p:cNvSpPr>
          <p:nvPr>
            <p:ph type="ftr" sz="quarter" idx="14"/>
          </p:nvPr>
        </p:nvSpPr>
        <p:spPr/>
        <p:txBody>
          <a:bodyPr/>
          <a:lstStyle/>
          <a:p>
            <a:r>
              <a:rPr lang="en-AU"/>
              <a:t>Deakin University CRICOS Provider Code: 00113B</a:t>
            </a:r>
            <a:endParaRPr lang="en-GB"/>
          </a:p>
        </p:txBody>
      </p:sp>
    </p:spTree>
    <p:extLst>
      <p:ext uri="{BB962C8B-B14F-4D97-AF65-F5344CB8AC3E}">
        <p14:creationId xmlns:p14="http://schemas.microsoft.com/office/powerpoint/2010/main" val="3443250643"/>
      </p:ext>
    </p:extLst>
  </p:cSld>
  <p:clrMapOvr>
    <a:masterClrMapping/>
  </p:clrMapOvr>
</p:sld>
</file>

<file path=ppt/theme/theme1.xml><?xml version="1.0" encoding="utf-8"?>
<a:theme xmlns:a="http://schemas.openxmlformats.org/drawingml/2006/main" name="Deakin Theme">
  <a:themeElements>
    <a:clrScheme name="Deakin - Teal">
      <a:dk1>
        <a:sysClr val="windowText" lastClr="000000"/>
      </a:dk1>
      <a:lt1>
        <a:sysClr val="window" lastClr="FFFFFF"/>
      </a:lt1>
      <a:dk2>
        <a:srgbClr val="58BCAF"/>
      </a:dk2>
      <a:lt2>
        <a:srgbClr val="FFFFFF"/>
      </a:lt2>
      <a:accent1>
        <a:srgbClr val="007D98"/>
      </a:accent1>
      <a:accent2>
        <a:srgbClr val="FFD923"/>
      </a:accent2>
      <a:accent3>
        <a:srgbClr val="FF9300"/>
      </a:accent3>
      <a:accent4>
        <a:srgbClr val="58BCAF"/>
      </a:accent4>
      <a:accent5>
        <a:srgbClr val="C74298"/>
      </a:accent5>
      <a:accent6>
        <a:srgbClr val="E1E1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0322_Deakin-PowerPoint-template-16x9-TEAL.potx" id="{A3D93104-C39F-431F-90B4-F137B4673A3E}" vid="{80E9BDCE-1A16-4654-A33B-CB3282D6B06B}"/>
    </a:ext>
  </a:extLst>
</a:theme>
</file>

<file path=ppt/theme/theme2.xml><?xml version="1.0" encoding="utf-8"?>
<a:theme xmlns:a="http://schemas.openxmlformats.org/drawingml/2006/main" name="Deakin - New Slides">
  <a:themeElements>
    <a:clrScheme name="Deakin - Teal">
      <a:dk1>
        <a:sysClr val="windowText" lastClr="000000"/>
      </a:dk1>
      <a:lt1>
        <a:sysClr val="window" lastClr="FFFFFF"/>
      </a:lt1>
      <a:dk2>
        <a:srgbClr val="58BCAF"/>
      </a:dk2>
      <a:lt2>
        <a:srgbClr val="FFFFFF"/>
      </a:lt2>
      <a:accent1>
        <a:srgbClr val="007D98"/>
      </a:accent1>
      <a:accent2>
        <a:srgbClr val="FFD923"/>
      </a:accent2>
      <a:accent3>
        <a:srgbClr val="FF9300"/>
      </a:accent3>
      <a:accent4>
        <a:srgbClr val="58BCAF"/>
      </a:accent4>
      <a:accent5>
        <a:srgbClr val="C74298"/>
      </a:accent5>
      <a:accent6>
        <a:srgbClr val="E1E1E1"/>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0322_Deakin-PowerPoint-template-16x9-TEAL.potx" id="{A3D93104-C39F-431F-90B4-F137B4673A3E}" vid="{1B9D7153-0533-4466-A22F-14010C31A5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30322_Deakin-PowerPoint-template-16x9-TEAL</Template>
  <TotalTime>2417</TotalTime>
  <Words>4970</Words>
  <Application>Microsoft Office PowerPoint</Application>
  <PresentationFormat>Widescreen</PresentationFormat>
  <Paragraphs>366</Paragraphs>
  <Slides>42</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Lato</vt:lpstr>
      <vt:lpstr>SansaSoft Pro SemiBold</vt:lpstr>
      <vt:lpstr>Wingdings 3</vt:lpstr>
      <vt:lpstr>Deakin Theme</vt:lpstr>
      <vt:lpstr>Deakin - New Slides</vt:lpstr>
      <vt:lpstr>Inclusive assessment for students with disability</vt:lpstr>
      <vt:lpstr>Acknowledgement of Country</vt:lpstr>
      <vt:lpstr>Acknowledgements</vt:lpstr>
      <vt:lpstr>Outline</vt:lpstr>
      <vt:lpstr>Student diversity is increasing in higher education</vt:lpstr>
      <vt:lpstr>Unequal outcomes persist</vt:lpstr>
      <vt:lpstr>Assessment impacts on progress and therefore success</vt:lpstr>
      <vt:lpstr>Adjustments by assessment type (2018)</vt:lpstr>
      <vt:lpstr>What approaches could we take to make assessment more inclusive?</vt:lpstr>
      <vt:lpstr>But then… the pandemic happened</vt:lpstr>
      <vt:lpstr>Can a sociomaterial lens help us better understand inclusion in exams? </vt:lpstr>
      <vt:lpstr>Project research questions</vt:lpstr>
      <vt:lpstr>Phase 1: Student narratives</vt:lpstr>
      <vt:lpstr>Methods - interviews</vt:lpstr>
      <vt:lpstr>Findings overview</vt:lpstr>
      <vt:lpstr>Social arrangements</vt:lpstr>
      <vt:lpstr>Technological arrangements</vt:lpstr>
      <vt:lpstr>Exam spaces </vt:lpstr>
      <vt:lpstr>Exam temporalities</vt:lpstr>
      <vt:lpstr>Task layout and configuration</vt:lpstr>
      <vt:lpstr>Phase 1 summary</vt:lpstr>
      <vt:lpstr>Phase 2: Workshop series</vt:lpstr>
      <vt:lpstr>Methods - workshops</vt:lpstr>
      <vt:lpstr>Workshops overview</vt:lpstr>
      <vt:lpstr>Assessment Design Decisions</vt:lpstr>
      <vt:lpstr>Provide multiple means of Engagement</vt:lpstr>
      <vt:lpstr>Provide multiple means of representation </vt:lpstr>
      <vt:lpstr>Provide multiple means of action and expression</vt:lpstr>
      <vt:lpstr>Case studies – what actually happened</vt:lpstr>
      <vt:lpstr>Implications for inclusive assessment</vt:lpstr>
      <vt:lpstr>What have we learned?</vt:lpstr>
      <vt:lpstr>How can we extend inclusive assessment beyond considering specific equity groups?</vt:lpstr>
      <vt:lpstr>The project resources</vt:lpstr>
      <vt:lpstr>Resources are available via the project website</vt:lpstr>
      <vt:lpstr>5 top tips for inclusive exam design</vt:lpstr>
      <vt:lpstr>The inclusive assessment framework &amp; development lifecycle</vt:lpstr>
      <vt:lpstr>Institution wide strategies</vt:lpstr>
      <vt:lpstr>Workshop materials</vt:lpstr>
      <vt:lpstr>Questions?</vt:lpstr>
      <vt:lpstr>References</vt:lpstr>
      <vt:lpstr>Data collection and analysis</vt:lpstr>
      <vt:lpstr>What about cheating, assessment security and academic integrity?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 or heading here</dc:title>
  <dc:creator>Joanna Tai</dc:creator>
  <cp:lastModifiedBy>Kylie Geard</cp:lastModifiedBy>
  <cp:revision>159</cp:revision>
  <dcterms:created xsi:type="dcterms:W3CDTF">2021-06-01T06:26:39Z</dcterms:created>
  <dcterms:modified xsi:type="dcterms:W3CDTF">2023-06-09T04:44:31Z</dcterms:modified>
</cp:coreProperties>
</file>