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1"/>
  </p:notesMasterIdLst>
  <p:sldIdLst>
    <p:sldId id="256" r:id="rId5"/>
    <p:sldId id="301" r:id="rId6"/>
    <p:sldId id="276" r:id="rId7"/>
    <p:sldId id="302" r:id="rId8"/>
    <p:sldId id="277" r:id="rId9"/>
    <p:sldId id="284" r:id="rId10"/>
    <p:sldId id="285" r:id="rId11"/>
    <p:sldId id="286" r:id="rId12"/>
    <p:sldId id="308" r:id="rId13"/>
    <p:sldId id="274" r:id="rId14"/>
    <p:sldId id="303" r:id="rId15"/>
    <p:sldId id="260" r:id="rId16"/>
    <p:sldId id="299" r:id="rId17"/>
    <p:sldId id="306" r:id="rId18"/>
    <p:sldId id="294" r:id="rId19"/>
    <p:sldId id="295" r:id="rId20"/>
    <p:sldId id="296" r:id="rId21"/>
    <p:sldId id="297" r:id="rId22"/>
    <p:sldId id="305" r:id="rId23"/>
    <p:sldId id="293" r:id="rId24"/>
    <p:sldId id="304" r:id="rId25"/>
    <p:sldId id="287" r:id="rId26"/>
    <p:sldId id="288" r:id="rId27"/>
    <p:sldId id="289" r:id="rId28"/>
    <p:sldId id="290" r:id="rId29"/>
    <p:sldId id="291" r:id="rId30"/>
    <p:sldId id="298" r:id="rId31"/>
    <p:sldId id="292" r:id="rId32"/>
    <p:sldId id="257" r:id="rId33"/>
    <p:sldId id="280" r:id="rId34"/>
    <p:sldId id="283" r:id="rId35"/>
    <p:sldId id="273" r:id="rId36"/>
    <p:sldId id="282" r:id="rId37"/>
    <p:sldId id="279" r:id="rId38"/>
    <p:sldId id="300" r:id="rId39"/>
    <p:sldId id="275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veat" panose="020B0604020202020204" charset="0"/>
      <p:regular r:id="rId48"/>
      <p:bold r:id="rId49"/>
    </p:embeddedFon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Lato Semibold" panose="020F0502020204030203" pitchFamily="34" charset="0"/>
      <p:bold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ED8"/>
    <a:srgbClr val="003368"/>
    <a:srgbClr val="2D6975"/>
    <a:srgbClr val="235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372FC7-F405-4E3D-BCC2-D6C46E016366}" v="6" dt="2023-05-17T02:32:31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26" autoAdjust="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lene McLennan" userId="f55c9506-e3b4-47bb-86d2-90b3a0e09ced" providerId="ADAL" clId="{175EB0AD-6D7E-40ED-9863-8A291BD0C82C}"/>
    <pc:docChg chg="modSld">
      <pc:chgData name="Darlene McLennan" userId="f55c9506-e3b4-47bb-86d2-90b3a0e09ced" providerId="ADAL" clId="{175EB0AD-6D7E-40ED-9863-8A291BD0C82C}" dt="2023-05-16T02:28:13.931" v="2" actId="20577"/>
      <pc:docMkLst>
        <pc:docMk/>
      </pc:docMkLst>
      <pc:sldChg chg="modSp mod">
        <pc:chgData name="Darlene McLennan" userId="f55c9506-e3b4-47bb-86d2-90b3a0e09ced" providerId="ADAL" clId="{175EB0AD-6D7E-40ED-9863-8A291BD0C82C}" dt="2023-05-16T02:28:13.931" v="2" actId="20577"/>
        <pc:sldMkLst>
          <pc:docMk/>
          <pc:sldMk cId="474963192" sldId="298"/>
        </pc:sldMkLst>
        <pc:spChg chg="mod">
          <ac:chgData name="Darlene McLennan" userId="f55c9506-e3b4-47bb-86d2-90b3a0e09ced" providerId="ADAL" clId="{175EB0AD-6D7E-40ED-9863-8A291BD0C82C}" dt="2023-05-16T02:28:13.931" v="2" actId="20577"/>
          <ac:spMkLst>
            <pc:docMk/>
            <pc:sldMk cId="474963192" sldId="298"/>
            <ac:spMk id="6" creationId="{C461BE01-A458-74EF-342E-5ECD9E9094C3}"/>
          </ac:spMkLst>
        </pc:spChg>
      </pc:sldChg>
    </pc:docChg>
  </pc:docChgLst>
  <pc:docChgLst>
    <pc:chgData name="Kylie Geard" userId="S::kylie.geard@utas.edu.au::b930dff3-5db0-4b18-9d4c-f929b90677dc" providerId="AD" clId="Web-{F2106724-A12A-45A7-93F2-8FF144CCBC90}"/>
    <pc:docChg chg="modSld">
      <pc:chgData name="Kylie Geard" userId="S::kylie.geard@utas.edu.au::b930dff3-5db0-4b18-9d4c-f929b90677dc" providerId="AD" clId="Web-{F2106724-A12A-45A7-93F2-8FF144CCBC90}" dt="2023-05-16T07:24:14.557" v="4" actId="20577"/>
      <pc:docMkLst>
        <pc:docMk/>
      </pc:docMkLst>
      <pc:sldChg chg="modSp">
        <pc:chgData name="Kylie Geard" userId="S::kylie.geard@utas.edu.au::b930dff3-5db0-4b18-9d4c-f929b90677dc" providerId="AD" clId="Web-{F2106724-A12A-45A7-93F2-8FF144CCBC90}" dt="2023-05-16T07:24:14.557" v="4" actId="20577"/>
        <pc:sldMkLst>
          <pc:docMk/>
          <pc:sldMk cId="629956030" sldId="285"/>
        </pc:sldMkLst>
        <pc:spChg chg="mod">
          <ac:chgData name="Kylie Geard" userId="S::kylie.geard@utas.edu.au::b930dff3-5db0-4b18-9d4c-f929b90677dc" providerId="AD" clId="Web-{F2106724-A12A-45A7-93F2-8FF144CCBC90}" dt="2023-05-16T07:24:14.557" v="4" actId="20577"/>
          <ac:spMkLst>
            <pc:docMk/>
            <pc:sldMk cId="629956030" sldId="285"/>
            <ac:spMk id="6" creationId="{C461BE01-A458-74EF-342E-5ECD9E9094C3}"/>
          </ac:spMkLst>
        </pc:spChg>
      </pc:sldChg>
    </pc:docChg>
  </pc:docChgLst>
  <pc:docChgLst>
    <pc:chgData name="Gabrielle O'Brien" userId="S::gabrielle.obrien@utas.edu.au::84253a4a-7f5f-41aa-b313-f8fde2d05afd" providerId="AD" clId="Web-{6481B642-213B-435D-991A-7B48E21E654A}"/>
    <pc:docChg chg="modSld">
      <pc:chgData name="Gabrielle O'Brien" userId="S::gabrielle.obrien@utas.edu.au::84253a4a-7f5f-41aa-b313-f8fde2d05afd" providerId="AD" clId="Web-{6481B642-213B-435D-991A-7B48E21E654A}" dt="2023-05-15T01:13:51.681" v="2" actId="1076"/>
      <pc:docMkLst>
        <pc:docMk/>
      </pc:docMkLst>
      <pc:sldChg chg="modSp">
        <pc:chgData name="Gabrielle O'Brien" userId="S::gabrielle.obrien@utas.edu.au::84253a4a-7f5f-41aa-b313-f8fde2d05afd" providerId="AD" clId="Web-{6481B642-213B-435D-991A-7B48E21E654A}" dt="2023-05-15T01:13:51.681" v="2" actId="1076"/>
        <pc:sldMkLst>
          <pc:docMk/>
          <pc:sldMk cId="1641456696" sldId="276"/>
        </pc:sldMkLst>
        <pc:picChg chg="mod">
          <ac:chgData name="Gabrielle O'Brien" userId="S::gabrielle.obrien@utas.edu.au::84253a4a-7f5f-41aa-b313-f8fde2d05afd" providerId="AD" clId="Web-{6481B642-213B-435D-991A-7B48E21E654A}" dt="2023-05-15T01:13:51.681" v="2" actId="1076"/>
          <ac:picMkLst>
            <pc:docMk/>
            <pc:sldMk cId="1641456696" sldId="276"/>
            <ac:picMk id="3" creationId="{F7524C5C-C503-7A39-E2FE-9B8F24D25F9A}"/>
          </ac:picMkLst>
        </pc:picChg>
      </pc:sldChg>
    </pc:docChg>
  </pc:docChgLst>
  <pc:docChgLst>
    <pc:chgData name="Gabrielle O'Brien" userId="S::gabrielle.obrien@utas.edu.au::84253a4a-7f5f-41aa-b313-f8fde2d05afd" providerId="AD" clId="Web-{48366D08-EE6D-4559-868B-C73545D0AF75}"/>
    <pc:docChg chg="modSld">
      <pc:chgData name="Gabrielle O'Brien" userId="S::gabrielle.obrien@utas.edu.au::84253a4a-7f5f-41aa-b313-f8fde2d05afd" providerId="AD" clId="Web-{48366D08-EE6D-4559-868B-C73545D0AF75}" dt="2023-05-11T01:22:55.611" v="0" actId="20577"/>
      <pc:docMkLst>
        <pc:docMk/>
      </pc:docMkLst>
      <pc:sldChg chg="modSp">
        <pc:chgData name="Gabrielle O'Brien" userId="S::gabrielle.obrien@utas.edu.au::84253a4a-7f5f-41aa-b313-f8fde2d05afd" providerId="AD" clId="Web-{48366D08-EE6D-4559-868B-C73545D0AF75}" dt="2023-05-11T01:22:55.611" v="0" actId="20577"/>
        <pc:sldMkLst>
          <pc:docMk/>
          <pc:sldMk cId="421309717" sldId="256"/>
        </pc:sldMkLst>
        <pc:spChg chg="mod">
          <ac:chgData name="Gabrielle O'Brien" userId="S::gabrielle.obrien@utas.edu.au::84253a4a-7f5f-41aa-b313-f8fde2d05afd" providerId="AD" clId="Web-{48366D08-EE6D-4559-868B-C73545D0AF75}" dt="2023-05-11T01:22:55.611" v="0" actId="20577"/>
          <ac:spMkLst>
            <pc:docMk/>
            <pc:sldMk cId="421309717" sldId="256"/>
            <ac:spMk id="2" creationId="{E62D7805-F79A-7DB5-15E8-9CD848660C5B}"/>
          </ac:spMkLst>
        </pc:spChg>
      </pc:sldChg>
    </pc:docChg>
  </pc:docChgLst>
  <pc:docChgLst>
    <pc:chgData name="Kylie Geard" userId="b930dff3-5db0-4b18-9d4c-f929b90677dc" providerId="ADAL" clId="{DE372FC7-F405-4E3D-BCC2-D6C46E016366}"/>
    <pc:docChg chg="undo custSel modSld">
      <pc:chgData name="Kylie Geard" userId="b930dff3-5db0-4b18-9d4c-f929b90677dc" providerId="ADAL" clId="{DE372FC7-F405-4E3D-BCC2-D6C46E016366}" dt="2023-05-18T00:04:00.421" v="181" actId="255"/>
      <pc:docMkLst>
        <pc:docMk/>
      </pc:docMkLst>
      <pc:sldChg chg="modSp mod">
        <pc:chgData name="Kylie Geard" userId="b930dff3-5db0-4b18-9d4c-f929b90677dc" providerId="ADAL" clId="{DE372FC7-F405-4E3D-BCC2-D6C46E016366}" dt="2023-05-16T07:37:26.635" v="22" actId="20577"/>
        <pc:sldMkLst>
          <pc:docMk/>
          <pc:sldMk cId="3798330205" sldId="260"/>
        </pc:sldMkLst>
        <pc:spChg chg="mod">
          <ac:chgData name="Kylie Geard" userId="b930dff3-5db0-4b18-9d4c-f929b90677dc" providerId="ADAL" clId="{DE372FC7-F405-4E3D-BCC2-D6C46E016366}" dt="2023-05-16T07:37:26.635" v="22" actId="20577"/>
          <ac:spMkLst>
            <pc:docMk/>
            <pc:sldMk cId="3798330205" sldId="260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8T00:03:25.072" v="179" actId="20577"/>
        <pc:sldMkLst>
          <pc:docMk/>
          <pc:sldMk cId="1533315281" sldId="273"/>
        </pc:sldMkLst>
        <pc:spChg chg="mod">
          <ac:chgData name="Kylie Geard" userId="b930dff3-5db0-4b18-9d4c-f929b90677dc" providerId="ADAL" clId="{DE372FC7-F405-4E3D-BCC2-D6C46E016366}" dt="2023-05-18T00:03:25.072" v="179" actId="20577"/>
          <ac:spMkLst>
            <pc:docMk/>
            <pc:sldMk cId="1533315281" sldId="273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6T07:39:15.095" v="38" actId="20577"/>
        <pc:sldMkLst>
          <pc:docMk/>
          <pc:sldMk cId="2208676873" sldId="279"/>
        </pc:sldMkLst>
        <pc:spChg chg="mod">
          <ac:chgData name="Kylie Geard" userId="b930dff3-5db0-4b18-9d4c-f929b90677dc" providerId="ADAL" clId="{DE372FC7-F405-4E3D-BCC2-D6C46E016366}" dt="2023-05-16T07:39:15.095" v="38" actId="20577"/>
          <ac:spMkLst>
            <pc:docMk/>
            <pc:sldMk cId="2208676873" sldId="279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6T07:39:10.737" v="36" actId="20577"/>
        <pc:sldMkLst>
          <pc:docMk/>
          <pc:sldMk cId="1054668828" sldId="280"/>
        </pc:sldMkLst>
        <pc:spChg chg="mod">
          <ac:chgData name="Kylie Geard" userId="b930dff3-5db0-4b18-9d4c-f929b90677dc" providerId="ADAL" clId="{DE372FC7-F405-4E3D-BCC2-D6C46E016366}" dt="2023-05-16T07:39:10.737" v="36" actId="20577"/>
          <ac:spMkLst>
            <pc:docMk/>
            <pc:sldMk cId="1054668828" sldId="280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8T00:04:00.421" v="181" actId="255"/>
        <pc:sldMkLst>
          <pc:docMk/>
          <pc:sldMk cId="405727960" sldId="282"/>
        </pc:sldMkLst>
        <pc:spChg chg="mod">
          <ac:chgData name="Kylie Geard" userId="b930dff3-5db0-4b18-9d4c-f929b90677dc" providerId="ADAL" clId="{DE372FC7-F405-4E3D-BCC2-D6C46E016366}" dt="2023-05-18T00:04:00.421" v="181" actId="255"/>
          <ac:spMkLst>
            <pc:docMk/>
            <pc:sldMk cId="405727960" sldId="282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6T07:37:08.808" v="18" actId="20577"/>
        <pc:sldMkLst>
          <pc:docMk/>
          <pc:sldMk cId="2169140549" sldId="284"/>
        </pc:sldMkLst>
        <pc:spChg chg="mod">
          <ac:chgData name="Kylie Geard" userId="b930dff3-5db0-4b18-9d4c-f929b90677dc" providerId="ADAL" clId="{DE372FC7-F405-4E3D-BCC2-D6C46E016366}" dt="2023-05-16T07:37:08.808" v="18" actId="20577"/>
          <ac:spMkLst>
            <pc:docMk/>
            <pc:sldMk cId="2169140549" sldId="284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6T07:37:11.913" v="19" actId="20577"/>
        <pc:sldMkLst>
          <pc:docMk/>
          <pc:sldMk cId="629956030" sldId="285"/>
        </pc:sldMkLst>
        <pc:spChg chg="mod">
          <ac:chgData name="Kylie Geard" userId="b930dff3-5db0-4b18-9d4c-f929b90677dc" providerId="ADAL" clId="{DE372FC7-F405-4E3D-BCC2-D6C46E016366}" dt="2023-05-16T07:37:11.913" v="19" actId="20577"/>
          <ac:spMkLst>
            <pc:docMk/>
            <pc:sldMk cId="629956030" sldId="285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6T07:37:14.320" v="20" actId="20577"/>
        <pc:sldMkLst>
          <pc:docMk/>
          <pc:sldMk cId="3354598613" sldId="286"/>
        </pc:sldMkLst>
        <pc:spChg chg="mod">
          <ac:chgData name="Kylie Geard" userId="b930dff3-5db0-4b18-9d4c-f929b90677dc" providerId="ADAL" clId="{DE372FC7-F405-4E3D-BCC2-D6C46E016366}" dt="2023-05-16T07:37:14.320" v="20" actId="20577"/>
          <ac:spMkLst>
            <pc:docMk/>
            <pc:sldMk cId="3354598613" sldId="286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8T00:00:32.407" v="87" actId="255"/>
        <pc:sldMkLst>
          <pc:docMk/>
          <pc:sldMk cId="360601485" sldId="287"/>
        </pc:sldMkLst>
        <pc:spChg chg="mod">
          <ac:chgData name="Kylie Geard" userId="b930dff3-5db0-4b18-9d4c-f929b90677dc" providerId="ADAL" clId="{DE372FC7-F405-4E3D-BCC2-D6C46E016366}" dt="2023-05-16T07:36:27.125" v="14"/>
          <ac:spMkLst>
            <pc:docMk/>
            <pc:sldMk cId="360601485" sldId="287"/>
            <ac:spMk id="5" creationId="{AE607A5E-044B-81B2-B04A-A20B48CB24CD}"/>
          </ac:spMkLst>
        </pc:spChg>
        <pc:spChg chg="mod">
          <ac:chgData name="Kylie Geard" userId="b930dff3-5db0-4b18-9d4c-f929b90677dc" providerId="ADAL" clId="{DE372FC7-F405-4E3D-BCC2-D6C46E016366}" dt="2023-05-18T00:00:32.407" v="87" actId="255"/>
          <ac:spMkLst>
            <pc:docMk/>
            <pc:sldMk cId="360601485" sldId="287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6T07:39:52.948" v="40" actId="255"/>
        <pc:sldMkLst>
          <pc:docMk/>
          <pc:sldMk cId="4128248026" sldId="288"/>
        </pc:sldMkLst>
        <pc:spChg chg="mod">
          <ac:chgData name="Kylie Geard" userId="b930dff3-5db0-4b18-9d4c-f929b90677dc" providerId="ADAL" clId="{DE372FC7-F405-4E3D-BCC2-D6C46E016366}" dt="2023-05-16T07:39:52.948" v="40" actId="255"/>
          <ac:spMkLst>
            <pc:docMk/>
            <pc:sldMk cId="4128248026" sldId="288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8T00:00:49.834" v="93" actId="6549"/>
        <pc:sldMkLst>
          <pc:docMk/>
          <pc:sldMk cId="3534999316" sldId="289"/>
        </pc:sldMkLst>
        <pc:spChg chg="mod">
          <ac:chgData name="Kylie Geard" userId="b930dff3-5db0-4b18-9d4c-f929b90677dc" providerId="ADAL" clId="{DE372FC7-F405-4E3D-BCC2-D6C46E016366}" dt="2023-05-18T00:00:49.834" v="93" actId="6549"/>
          <ac:spMkLst>
            <pc:docMk/>
            <pc:sldMk cId="3534999316" sldId="289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6T07:38:16.379" v="30" actId="20577"/>
        <pc:sldMkLst>
          <pc:docMk/>
          <pc:sldMk cId="1271589108" sldId="290"/>
        </pc:sldMkLst>
        <pc:spChg chg="mod">
          <ac:chgData name="Kylie Geard" userId="b930dff3-5db0-4b18-9d4c-f929b90677dc" providerId="ADAL" clId="{DE372FC7-F405-4E3D-BCC2-D6C46E016366}" dt="2023-05-16T07:38:16.379" v="30" actId="20577"/>
          <ac:spMkLst>
            <pc:docMk/>
            <pc:sldMk cId="1271589108" sldId="290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8T00:01:15.986" v="106"/>
        <pc:sldMkLst>
          <pc:docMk/>
          <pc:sldMk cId="455199480" sldId="291"/>
        </pc:sldMkLst>
        <pc:spChg chg="mod">
          <ac:chgData name="Kylie Geard" userId="b930dff3-5db0-4b18-9d4c-f929b90677dc" providerId="ADAL" clId="{DE372FC7-F405-4E3D-BCC2-D6C46E016366}" dt="2023-05-18T00:01:15.986" v="106"/>
          <ac:spMkLst>
            <pc:docMk/>
            <pc:sldMk cId="455199480" sldId="291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6T07:39:04.141" v="35" actId="20577"/>
        <pc:sldMkLst>
          <pc:docMk/>
          <pc:sldMk cId="3095354829" sldId="292"/>
        </pc:sldMkLst>
        <pc:spChg chg="mod">
          <ac:chgData name="Kylie Geard" userId="b930dff3-5db0-4b18-9d4c-f929b90677dc" providerId="ADAL" clId="{DE372FC7-F405-4E3D-BCC2-D6C46E016366}" dt="2023-05-16T07:39:04.141" v="35" actId="20577"/>
          <ac:spMkLst>
            <pc:docMk/>
            <pc:sldMk cId="3095354829" sldId="292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7T02:39:42.884" v="60"/>
        <pc:sldMkLst>
          <pc:docMk/>
          <pc:sldMk cId="2328473728" sldId="293"/>
        </pc:sldMkLst>
        <pc:spChg chg="mod">
          <ac:chgData name="Kylie Geard" userId="b930dff3-5db0-4b18-9d4c-f929b90677dc" providerId="ADAL" clId="{DE372FC7-F405-4E3D-BCC2-D6C46E016366}" dt="2023-05-17T02:39:42.884" v="60"/>
          <ac:spMkLst>
            <pc:docMk/>
            <pc:sldMk cId="2328473728" sldId="293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6T07:37:42.243" v="24" actId="20577"/>
        <pc:sldMkLst>
          <pc:docMk/>
          <pc:sldMk cId="1802750738" sldId="294"/>
        </pc:sldMkLst>
        <pc:spChg chg="mod">
          <ac:chgData name="Kylie Geard" userId="b930dff3-5db0-4b18-9d4c-f929b90677dc" providerId="ADAL" clId="{DE372FC7-F405-4E3D-BCC2-D6C46E016366}" dt="2023-05-16T07:37:42.243" v="24" actId="20577"/>
          <ac:spMkLst>
            <pc:docMk/>
            <pc:sldMk cId="1802750738" sldId="294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7T23:59:39.429" v="66" actId="6549"/>
        <pc:sldMkLst>
          <pc:docMk/>
          <pc:sldMk cId="3060940276" sldId="295"/>
        </pc:sldMkLst>
        <pc:spChg chg="mod">
          <ac:chgData name="Kylie Geard" userId="b930dff3-5db0-4b18-9d4c-f929b90677dc" providerId="ADAL" clId="{DE372FC7-F405-4E3D-BCC2-D6C46E016366}" dt="2023-05-17T23:59:39.429" v="66" actId="6549"/>
          <ac:spMkLst>
            <pc:docMk/>
            <pc:sldMk cId="3060940276" sldId="295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8T00:00:06.801" v="86" actId="6549"/>
        <pc:sldMkLst>
          <pc:docMk/>
          <pc:sldMk cId="1363650021" sldId="296"/>
        </pc:sldMkLst>
        <pc:spChg chg="mod">
          <ac:chgData name="Kylie Geard" userId="b930dff3-5db0-4b18-9d4c-f929b90677dc" providerId="ADAL" clId="{DE372FC7-F405-4E3D-BCC2-D6C46E016366}" dt="2023-05-18T00:00:06.801" v="86" actId="6549"/>
          <ac:spMkLst>
            <pc:docMk/>
            <pc:sldMk cId="1363650021" sldId="296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6T07:30:54.686" v="13" actId="6549"/>
        <pc:sldMkLst>
          <pc:docMk/>
          <pc:sldMk cId="4186570675" sldId="297"/>
        </pc:sldMkLst>
        <pc:spChg chg="mod">
          <ac:chgData name="Kylie Geard" userId="b930dff3-5db0-4b18-9d4c-f929b90677dc" providerId="ADAL" clId="{DE372FC7-F405-4E3D-BCC2-D6C46E016366}" dt="2023-05-16T07:30:54.686" v="13" actId="6549"/>
          <ac:spMkLst>
            <pc:docMk/>
            <pc:sldMk cId="4186570675" sldId="297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8T00:03:01.299" v="178" actId="20577"/>
        <pc:sldMkLst>
          <pc:docMk/>
          <pc:sldMk cId="474963192" sldId="298"/>
        </pc:sldMkLst>
        <pc:spChg chg="mod">
          <ac:chgData name="Kylie Geard" userId="b930dff3-5db0-4b18-9d4c-f929b90677dc" providerId="ADAL" clId="{DE372FC7-F405-4E3D-BCC2-D6C46E016366}" dt="2023-05-18T00:03:01.299" v="178" actId="20577"/>
          <ac:spMkLst>
            <pc:docMk/>
            <pc:sldMk cId="474963192" sldId="298"/>
            <ac:spMk id="6" creationId="{C461BE01-A458-74EF-342E-5ECD9E9094C3}"/>
          </ac:spMkLst>
        </pc:spChg>
      </pc:sldChg>
      <pc:sldChg chg="modSp mod">
        <pc:chgData name="Kylie Geard" userId="b930dff3-5db0-4b18-9d4c-f929b90677dc" providerId="ADAL" clId="{DE372FC7-F405-4E3D-BCC2-D6C46E016366}" dt="2023-05-16T07:37:37.262" v="23" actId="255"/>
        <pc:sldMkLst>
          <pc:docMk/>
          <pc:sldMk cId="3140101080" sldId="299"/>
        </pc:sldMkLst>
        <pc:spChg chg="mod">
          <ac:chgData name="Kylie Geard" userId="b930dff3-5db0-4b18-9d4c-f929b90677dc" providerId="ADAL" clId="{DE372FC7-F405-4E3D-BCC2-D6C46E016366}" dt="2023-05-16T07:37:37.262" v="23" actId="255"/>
          <ac:spMkLst>
            <pc:docMk/>
            <pc:sldMk cId="3140101080" sldId="299"/>
            <ac:spMk id="6" creationId="{C461BE01-A458-74EF-342E-5ECD9E9094C3}"/>
          </ac:spMkLst>
        </pc:spChg>
      </pc:sldChg>
      <pc:sldChg chg="modSp mod modNotesTx">
        <pc:chgData name="Kylie Geard" userId="b930dff3-5db0-4b18-9d4c-f929b90677dc" providerId="ADAL" clId="{DE372FC7-F405-4E3D-BCC2-D6C46E016366}" dt="2023-05-16T07:43:23.488" v="46" actId="6549"/>
        <pc:sldMkLst>
          <pc:docMk/>
          <pc:sldMk cId="1374231299" sldId="301"/>
        </pc:sldMkLst>
        <pc:spChg chg="mod">
          <ac:chgData name="Kylie Geard" userId="b930dff3-5db0-4b18-9d4c-f929b90677dc" providerId="ADAL" clId="{DE372FC7-F405-4E3D-BCC2-D6C46E016366}" dt="2023-05-16T07:43:19.964" v="45" actId="6549"/>
          <ac:spMkLst>
            <pc:docMk/>
            <pc:sldMk cId="1374231299" sldId="301"/>
            <ac:spMk id="4" creationId="{973555EB-7933-830E-A2A8-2B18942B4193}"/>
          </ac:spMkLst>
        </pc:spChg>
      </pc:sldChg>
      <pc:sldChg chg="modSp mod">
        <pc:chgData name="Kylie Geard" userId="b930dff3-5db0-4b18-9d4c-f929b90677dc" providerId="ADAL" clId="{DE372FC7-F405-4E3D-BCC2-D6C46E016366}" dt="2023-05-16T07:37:17.259" v="21" actId="20577"/>
        <pc:sldMkLst>
          <pc:docMk/>
          <pc:sldMk cId="1144218571" sldId="308"/>
        </pc:sldMkLst>
        <pc:spChg chg="mod">
          <ac:chgData name="Kylie Geard" userId="b930dff3-5db0-4b18-9d4c-f929b90677dc" providerId="ADAL" clId="{DE372FC7-F405-4E3D-BCC2-D6C46E016366}" dt="2023-05-16T07:37:17.259" v="21" actId="20577"/>
          <ac:spMkLst>
            <pc:docMk/>
            <pc:sldMk cId="1144218571" sldId="308"/>
            <ac:spMk id="6" creationId="{C461BE01-A458-74EF-342E-5ECD9E9094C3}"/>
          </ac:spMkLst>
        </pc:spChg>
      </pc:sldChg>
    </pc:docChg>
  </pc:docChgLst>
  <pc:docChgLst>
    <pc:chgData name="Gabrielle O'Brien" userId="84253a4a-7f5f-41aa-b313-f8fde2d05afd" providerId="ADAL" clId="{A2C2C879-7D7B-451D-917F-18A60C2E36C0}"/>
    <pc:docChg chg="undo custSel addSld delSld modSld sldOrd">
      <pc:chgData name="Gabrielle O'Brien" userId="84253a4a-7f5f-41aa-b313-f8fde2d05afd" providerId="ADAL" clId="{A2C2C879-7D7B-451D-917F-18A60C2E36C0}" dt="2023-05-16T02:34:46.458" v="3378" actId="1076"/>
      <pc:docMkLst>
        <pc:docMk/>
      </pc:docMkLst>
      <pc:sldChg chg="modSp mod">
        <pc:chgData name="Gabrielle O'Brien" userId="84253a4a-7f5f-41aa-b313-f8fde2d05afd" providerId="ADAL" clId="{A2C2C879-7D7B-451D-917F-18A60C2E36C0}" dt="2023-05-10T02:06:39.094" v="2626" actId="2711"/>
        <pc:sldMkLst>
          <pc:docMk/>
          <pc:sldMk cId="421309717" sldId="256"/>
        </pc:sldMkLst>
        <pc:spChg chg="mod">
          <ac:chgData name="Gabrielle O'Brien" userId="84253a4a-7f5f-41aa-b313-f8fde2d05afd" providerId="ADAL" clId="{A2C2C879-7D7B-451D-917F-18A60C2E36C0}" dt="2023-05-09T23:07:00.250" v="12" actId="20577"/>
          <ac:spMkLst>
            <pc:docMk/>
            <pc:sldMk cId="421309717" sldId="256"/>
            <ac:spMk id="2" creationId="{E62D7805-F79A-7DB5-15E8-9CD848660C5B}"/>
          </ac:spMkLst>
        </pc:spChg>
        <pc:spChg chg="mod">
          <ac:chgData name="Gabrielle O'Brien" userId="84253a4a-7f5f-41aa-b313-f8fde2d05afd" providerId="ADAL" clId="{A2C2C879-7D7B-451D-917F-18A60C2E36C0}" dt="2023-05-10T02:06:39.094" v="2626" actId="2711"/>
          <ac:spMkLst>
            <pc:docMk/>
            <pc:sldMk cId="421309717" sldId="256"/>
            <ac:spMk id="3" creationId="{B8A57725-D5B4-A68C-8D75-BA9BD1E3976F}"/>
          </ac:spMkLst>
        </pc:spChg>
      </pc:sldChg>
      <pc:sldChg chg="add del setBg">
        <pc:chgData name="Gabrielle O'Brien" userId="84253a4a-7f5f-41aa-b313-f8fde2d05afd" providerId="ADAL" clId="{A2C2C879-7D7B-451D-917F-18A60C2E36C0}" dt="2023-05-09T23:59:11.799" v="39"/>
        <pc:sldMkLst>
          <pc:docMk/>
          <pc:sldMk cId="2065460823" sldId="257"/>
        </pc:sldMkLst>
      </pc:sldChg>
      <pc:sldChg chg="modSp add del mod ord setBg">
        <pc:chgData name="Gabrielle O'Brien" userId="84253a4a-7f5f-41aa-b313-f8fde2d05afd" providerId="ADAL" clId="{A2C2C879-7D7B-451D-917F-18A60C2E36C0}" dt="2023-05-15T04:43:48.778" v="3304"/>
        <pc:sldMkLst>
          <pc:docMk/>
          <pc:sldMk cId="2174496108" sldId="257"/>
        </pc:sldMkLst>
        <pc:spChg chg="mod">
          <ac:chgData name="Gabrielle O'Brien" userId="84253a4a-7f5f-41aa-b313-f8fde2d05afd" providerId="ADAL" clId="{A2C2C879-7D7B-451D-917F-18A60C2E36C0}" dt="2023-05-10T00:00:35.557" v="66" actId="6549"/>
          <ac:spMkLst>
            <pc:docMk/>
            <pc:sldMk cId="2174496108" sldId="257"/>
            <ac:spMk id="5" creationId="{AE607A5E-044B-81B2-B04A-A20B48CB24CD}"/>
          </ac:spMkLst>
        </pc:spChg>
      </pc:sldChg>
      <pc:sldChg chg="add del">
        <pc:chgData name="Gabrielle O'Brien" userId="84253a4a-7f5f-41aa-b313-f8fde2d05afd" providerId="ADAL" clId="{A2C2C879-7D7B-451D-917F-18A60C2E36C0}" dt="2023-05-10T00:00:20.207" v="45" actId="47"/>
        <pc:sldMkLst>
          <pc:docMk/>
          <pc:sldMk cId="1369350742" sldId="258"/>
        </pc:sldMkLst>
      </pc:sldChg>
      <pc:sldChg chg="add del setBg">
        <pc:chgData name="Gabrielle O'Brien" userId="84253a4a-7f5f-41aa-b313-f8fde2d05afd" providerId="ADAL" clId="{A2C2C879-7D7B-451D-917F-18A60C2E36C0}" dt="2023-05-09T23:59:11.799" v="39"/>
        <pc:sldMkLst>
          <pc:docMk/>
          <pc:sldMk cId="2457263802" sldId="258"/>
        </pc:sldMkLst>
      </pc:sldChg>
      <pc:sldChg chg="add del setBg">
        <pc:chgData name="Gabrielle O'Brien" userId="84253a4a-7f5f-41aa-b313-f8fde2d05afd" providerId="ADAL" clId="{A2C2C879-7D7B-451D-917F-18A60C2E36C0}" dt="2023-05-09T23:59:11.799" v="39"/>
        <pc:sldMkLst>
          <pc:docMk/>
          <pc:sldMk cId="3007751512" sldId="259"/>
        </pc:sldMkLst>
      </pc:sldChg>
      <pc:sldChg chg="add del">
        <pc:chgData name="Gabrielle O'Brien" userId="84253a4a-7f5f-41aa-b313-f8fde2d05afd" providerId="ADAL" clId="{A2C2C879-7D7B-451D-917F-18A60C2E36C0}" dt="2023-05-10T00:00:20.207" v="45" actId="47"/>
        <pc:sldMkLst>
          <pc:docMk/>
          <pc:sldMk cId="3257675862" sldId="259"/>
        </pc:sldMkLst>
      </pc:sldChg>
      <pc:sldChg chg="modSp mod ord">
        <pc:chgData name="Gabrielle O'Brien" userId="84253a4a-7f5f-41aa-b313-f8fde2d05afd" providerId="ADAL" clId="{A2C2C879-7D7B-451D-917F-18A60C2E36C0}" dt="2023-05-15T04:15:07.656" v="3037"/>
        <pc:sldMkLst>
          <pc:docMk/>
          <pc:sldMk cId="3798330205" sldId="260"/>
        </pc:sldMkLst>
        <pc:spChg chg="mod">
          <ac:chgData name="Gabrielle O'Brien" userId="84253a4a-7f5f-41aa-b313-f8fde2d05afd" providerId="ADAL" clId="{A2C2C879-7D7B-451D-917F-18A60C2E36C0}" dt="2023-05-10T00:29:00.478" v="829" actId="1076"/>
          <ac:spMkLst>
            <pc:docMk/>
            <pc:sldMk cId="3798330205" sldId="260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0:28:54.510" v="828" actId="404"/>
          <ac:spMkLst>
            <pc:docMk/>
            <pc:sldMk cId="3798330205" sldId="260"/>
            <ac:spMk id="6" creationId="{C461BE01-A458-74EF-342E-5ECD9E9094C3}"/>
          </ac:spMkLst>
        </pc:spChg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1732388531" sldId="261"/>
        </pc:sldMkLst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3849459414" sldId="262"/>
        </pc:sldMkLst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68009273" sldId="263"/>
        </pc:sldMkLst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941420587" sldId="264"/>
        </pc:sldMkLst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845487519" sldId="265"/>
        </pc:sldMkLst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205594780" sldId="266"/>
        </pc:sldMkLst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711944320" sldId="267"/>
        </pc:sldMkLst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1700349455" sldId="268"/>
        </pc:sldMkLst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3261571686" sldId="269"/>
        </pc:sldMkLst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2672876320" sldId="270"/>
        </pc:sldMkLst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1167741416" sldId="271"/>
        </pc:sldMkLst>
      </pc:sldChg>
      <pc:sldChg chg="del">
        <pc:chgData name="Gabrielle O'Brien" userId="84253a4a-7f5f-41aa-b313-f8fde2d05afd" providerId="ADAL" clId="{A2C2C879-7D7B-451D-917F-18A60C2E36C0}" dt="2023-05-10T00:00:20.207" v="45" actId="47"/>
        <pc:sldMkLst>
          <pc:docMk/>
          <pc:sldMk cId="891882797" sldId="272"/>
        </pc:sldMkLst>
      </pc:sldChg>
      <pc:sldChg chg="modSp add del mod ord">
        <pc:chgData name="Gabrielle O'Brien" userId="84253a4a-7f5f-41aa-b313-f8fde2d05afd" providerId="ADAL" clId="{A2C2C879-7D7B-451D-917F-18A60C2E36C0}" dt="2023-05-15T04:41:44.044" v="3300"/>
        <pc:sldMkLst>
          <pc:docMk/>
          <pc:sldMk cId="1533315281" sldId="273"/>
        </pc:sldMkLst>
        <pc:spChg chg="mod">
          <ac:chgData name="Gabrielle O'Brien" userId="84253a4a-7f5f-41aa-b313-f8fde2d05afd" providerId="ADAL" clId="{A2C2C879-7D7B-451D-917F-18A60C2E36C0}" dt="2023-05-15T04:20:34.909" v="3188" actId="20577"/>
          <ac:spMkLst>
            <pc:docMk/>
            <pc:sldMk cId="1533315281" sldId="273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2:03:56.188" v="2569" actId="20577"/>
          <ac:spMkLst>
            <pc:docMk/>
            <pc:sldMk cId="1533315281" sldId="273"/>
            <ac:spMk id="6" creationId="{C461BE01-A458-74EF-342E-5ECD9E9094C3}"/>
          </ac:spMkLst>
        </pc:spChg>
      </pc:sldChg>
      <pc:sldChg chg="add del setBg">
        <pc:chgData name="Gabrielle O'Brien" userId="84253a4a-7f5f-41aa-b313-f8fde2d05afd" providerId="ADAL" clId="{A2C2C879-7D7B-451D-917F-18A60C2E36C0}" dt="2023-05-09T23:59:11.799" v="39"/>
        <pc:sldMkLst>
          <pc:docMk/>
          <pc:sldMk cId="2424723254" sldId="273"/>
        </pc:sldMkLst>
      </pc:sldChg>
      <pc:sldChg chg="modSp mod setBg">
        <pc:chgData name="Gabrielle O'Brien" userId="84253a4a-7f5f-41aa-b313-f8fde2d05afd" providerId="ADAL" clId="{A2C2C879-7D7B-451D-917F-18A60C2E36C0}" dt="2023-05-15T04:43:32.111" v="3303"/>
        <pc:sldMkLst>
          <pc:docMk/>
          <pc:sldMk cId="3869501741" sldId="274"/>
        </pc:sldMkLst>
        <pc:spChg chg="mod">
          <ac:chgData name="Gabrielle O'Brien" userId="84253a4a-7f5f-41aa-b313-f8fde2d05afd" providerId="ADAL" clId="{A2C2C879-7D7B-451D-917F-18A60C2E36C0}" dt="2023-05-10T00:00:55.473" v="114" actId="20577"/>
          <ac:spMkLst>
            <pc:docMk/>
            <pc:sldMk cId="3869501741" sldId="274"/>
            <ac:spMk id="5" creationId="{AE607A5E-044B-81B2-B04A-A20B48CB24CD}"/>
          </ac:spMkLst>
        </pc:spChg>
      </pc:sldChg>
      <pc:sldChg chg="addSp delSp modSp mod">
        <pc:chgData name="Gabrielle O'Brien" userId="84253a4a-7f5f-41aa-b313-f8fde2d05afd" providerId="ADAL" clId="{A2C2C879-7D7B-451D-917F-18A60C2E36C0}" dt="2023-05-15T04:01:19.202" v="2880" actId="6549"/>
        <pc:sldMkLst>
          <pc:docMk/>
          <pc:sldMk cId="1641456696" sldId="276"/>
        </pc:sldMkLst>
        <pc:spChg chg="add del">
          <ac:chgData name="Gabrielle O'Brien" userId="84253a4a-7f5f-41aa-b313-f8fde2d05afd" providerId="ADAL" clId="{A2C2C879-7D7B-451D-917F-18A60C2E36C0}" dt="2023-05-09T23:14:03.573" v="20" actId="478"/>
          <ac:spMkLst>
            <pc:docMk/>
            <pc:sldMk cId="1641456696" sldId="276"/>
            <ac:spMk id="5" creationId="{B0606A7A-994E-AD23-37A1-CD43AC7BF3F1}"/>
          </ac:spMkLst>
        </pc:spChg>
        <pc:spChg chg="add del">
          <ac:chgData name="Gabrielle O'Brien" userId="84253a4a-7f5f-41aa-b313-f8fde2d05afd" providerId="ADAL" clId="{A2C2C879-7D7B-451D-917F-18A60C2E36C0}" dt="2023-05-09T23:14:28.950" v="23" actId="478"/>
          <ac:spMkLst>
            <pc:docMk/>
            <pc:sldMk cId="1641456696" sldId="276"/>
            <ac:spMk id="8" creationId="{EE36C76F-E120-DF46-6809-A36ECA385C6C}"/>
          </ac:spMkLst>
        </pc:spChg>
        <pc:spChg chg="add mod">
          <ac:chgData name="Gabrielle O'Brien" userId="84253a4a-7f5f-41aa-b313-f8fde2d05afd" providerId="ADAL" clId="{A2C2C879-7D7B-451D-917F-18A60C2E36C0}" dt="2023-05-10T00:11:54.564" v="229" actId="1076"/>
          <ac:spMkLst>
            <pc:docMk/>
            <pc:sldMk cId="1641456696" sldId="276"/>
            <ac:spMk id="14" creationId="{7DD6F7A5-1680-C877-BEB9-DDB9BEACA9A5}"/>
          </ac:spMkLst>
        </pc:spChg>
        <pc:spChg chg="add del mod">
          <ac:chgData name="Gabrielle O'Brien" userId="84253a4a-7f5f-41aa-b313-f8fde2d05afd" providerId="ADAL" clId="{A2C2C879-7D7B-451D-917F-18A60C2E36C0}" dt="2023-05-10T00:12:40.499" v="244" actId="478"/>
          <ac:spMkLst>
            <pc:docMk/>
            <pc:sldMk cId="1641456696" sldId="276"/>
            <ac:spMk id="19" creationId="{867FFD0E-FBA7-7778-590A-53FBF749F32D}"/>
          </ac:spMkLst>
        </pc:spChg>
        <pc:spChg chg="add mod">
          <ac:chgData name="Gabrielle O'Brien" userId="84253a4a-7f5f-41aa-b313-f8fde2d05afd" providerId="ADAL" clId="{A2C2C879-7D7B-451D-917F-18A60C2E36C0}" dt="2023-05-15T04:01:19.202" v="2880" actId="6549"/>
          <ac:spMkLst>
            <pc:docMk/>
            <pc:sldMk cId="1641456696" sldId="276"/>
            <ac:spMk id="21" creationId="{AC5676A1-9EB4-56B4-0470-861A00B2AE54}"/>
          </ac:spMkLst>
        </pc:spChg>
        <pc:picChg chg="add del">
          <ac:chgData name="Gabrielle O'Brien" userId="84253a4a-7f5f-41aa-b313-f8fde2d05afd" providerId="ADAL" clId="{A2C2C879-7D7B-451D-917F-18A60C2E36C0}" dt="2023-05-09T23:13:24.821" v="17" actId="478"/>
          <ac:picMkLst>
            <pc:docMk/>
            <pc:sldMk cId="1641456696" sldId="276"/>
            <ac:picMk id="2" creationId="{AA16223C-97BC-ACBA-7867-B0B44E3CDD6D}"/>
          </ac:picMkLst>
        </pc:picChg>
        <pc:picChg chg="add del mod">
          <ac:chgData name="Gabrielle O'Brien" userId="84253a4a-7f5f-41aa-b313-f8fde2d05afd" providerId="ADAL" clId="{A2C2C879-7D7B-451D-917F-18A60C2E36C0}" dt="2023-05-09T23:13:23.841" v="16" actId="478"/>
          <ac:picMkLst>
            <pc:docMk/>
            <pc:sldMk cId="1641456696" sldId="276"/>
            <ac:picMk id="3" creationId="{A7EC83A1-141F-6017-38E9-1C71E02AD108}"/>
          </ac:picMkLst>
        </pc:picChg>
        <pc:picChg chg="del mod">
          <ac:chgData name="Gabrielle O'Brien" userId="84253a4a-7f5f-41aa-b313-f8fde2d05afd" providerId="ADAL" clId="{A2C2C879-7D7B-451D-917F-18A60C2E36C0}" dt="2023-05-15T03:58:24.634" v="2840" actId="478"/>
          <ac:picMkLst>
            <pc:docMk/>
            <pc:sldMk cId="1641456696" sldId="276"/>
            <ac:picMk id="3" creationId="{F7524C5C-C503-7A39-E2FE-9B8F24D25F9A}"/>
          </ac:picMkLst>
        </pc:picChg>
        <pc:picChg chg="del">
          <ac:chgData name="Gabrielle O'Brien" userId="84253a4a-7f5f-41aa-b313-f8fde2d05afd" providerId="ADAL" clId="{A2C2C879-7D7B-451D-917F-18A60C2E36C0}" dt="2023-05-09T23:13:02.172" v="13" actId="478"/>
          <ac:picMkLst>
            <pc:docMk/>
            <pc:sldMk cId="1641456696" sldId="276"/>
            <ac:picMk id="6" creationId="{6DC10CDE-BDE4-BD5E-856A-52A362222A12}"/>
          </ac:picMkLst>
        </pc:picChg>
        <pc:picChg chg="add del mod modCrop">
          <ac:chgData name="Gabrielle O'Brien" userId="84253a4a-7f5f-41aa-b313-f8fde2d05afd" providerId="ADAL" clId="{A2C2C879-7D7B-451D-917F-18A60C2E36C0}" dt="2023-05-10T00:09:51.633" v="223" actId="478"/>
          <ac:picMkLst>
            <pc:docMk/>
            <pc:sldMk cId="1641456696" sldId="276"/>
            <ac:picMk id="10" creationId="{637E385A-47BD-71D4-F52D-647247E7FD08}"/>
          </ac:picMkLst>
        </pc:picChg>
        <pc:picChg chg="add mod modCrop">
          <ac:chgData name="Gabrielle O'Brien" userId="84253a4a-7f5f-41aa-b313-f8fde2d05afd" providerId="ADAL" clId="{A2C2C879-7D7B-451D-917F-18A60C2E36C0}" dt="2023-05-10T00:12:42.913" v="245" actId="1076"/>
          <ac:picMkLst>
            <pc:docMk/>
            <pc:sldMk cId="1641456696" sldId="276"/>
            <ac:picMk id="11" creationId="{BE75E68E-8B64-7A57-75B7-3655B64A1E2F}"/>
          </ac:picMkLst>
        </pc:picChg>
        <pc:picChg chg="add mod">
          <ac:chgData name="Gabrielle O'Brien" userId="84253a4a-7f5f-41aa-b313-f8fde2d05afd" providerId="ADAL" clId="{A2C2C879-7D7B-451D-917F-18A60C2E36C0}" dt="2023-05-10T00:14:08.468" v="337" actId="1076"/>
          <ac:picMkLst>
            <pc:docMk/>
            <pc:sldMk cId="1641456696" sldId="276"/>
            <ac:picMk id="13" creationId="{239A529A-84BA-5D15-3FFC-A9F091503778}"/>
          </ac:picMkLst>
        </pc:picChg>
        <pc:picChg chg="add del mod">
          <ac:chgData name="Gabrielle O'Brien" userId="84253a4a-7f5f-41aa-b313-f8fde2d05afd" providerId="ADAL" clId="{A2C2C879-7D7B-451D-917F-18A60C2E36C0}" dt="2023-05-10T00:12:40.499" v="244" actId="478"/>
          <ac:picMkLst>
            <pc:docMk/>
            <pc:sldMk cId="1641456696" sldId="276"/>
            <ac:picMk id="16" creationId="{A21C2E06-C162-16EF-8DD8-4F13CDA46C51}"/>
          </ac:picMkLst>
        </pc:picChg>
      </pc:sldChg>
      <pc:sldChg chg="modSp add mod ord setBg">
        <pc:chgData name="Gabrielle O'Brien" userId="84253a4a-7f5f-41aa-b313-f8fde2d05afd" providerId="ADAL" clId="{A2C2C879-7D7B-451D-917F-18A60C2E36C0}" dt="2023-05-15T04:44:00.196" v="3305"/>
        <pc:sldMkLst>
          <pc:docMk/>
          <pc:sldMk cId="2740815884" sldId="277"/>
        </pc:sldMkLst>
        <pc:spChg chg="mod">
          <ac:chgData name="Gabrielle O'Brien" userId="84253a4a-7f5f-41aa-b313-f8fde2d05afd" providerId="ADAL" clId="{A2C2C879-7D7B-451D-917F-18A60C2E36C0}" dt="2023-05-10T00:01:41.788" v="141" actId="20577"/>
          <ac:spMkLst>
            <pc:docMk/>
            <pc:sldMk cId="2740815884" sldId="277"/>
            <ac:spMk id="5" creationId="{AE607A5E-044B-81B2-B04A-A20B48CB24CD}"/>
          </ac:spMkLst>
        </pc:spChg>
      </pc:sldChg>
      <pc:sldChg chg="modSp add del mod ord">
        <pc:chgData name="Gabrielle O'Brien" userId="84253a4a-7f5f-41aa-b313-f8fde2d05afd" providerId="ADAL" clId="{A2C2C879-7D7B-451D-917F-18A60C2E36C0}" dt="2023-05-15T04:22:08.602" v="3192" actId="47"/>
        <pc:sldMkLst>
          <pc:docMk/>
          <pc:sldMk cId="2616109712" sldId="278"/>
        </pc:sldMkLst>
        <pc:spChg chg="mod">
          <ac:chgData name="Gabrielle O'Brien" userId="84253a4a-7f5f-41aa-b313-f8fde2d05afd" providerId="ADAL" clId="{A2C2C879-7D7B-451D-917F-18A60C2E36C0}" dt="2023-05-10T00:19:13.759" v="529" actId="122"/>
          <ac:spMkLst>
            <pc:docMk/>
            <pc:sldMk cId="2616109712" sldId="278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0:18:24.030" v="523" actId="404"/>
          <ac:spMkLst>
            <pc:docMk/>
            <pc:sldMk cId="2616109712" sldId="278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41:44.044" v="3300"/>
        <pc:sldMkLst>
          <pc:docMk/>
          <pc:sldMk cId="2208676873" sldId="279"/>
        </pc:sldMkLst>
        <pc:spChg chg="mod">
          <ac:chgData name="Gabrielle O'Brien" userId="84253a4a-7f5f-41aa-b313-f8fde2d05afd" providerId="ADAL" clId="{A2C2C879-7D7B-451D-917F-18A60C2E36C0}" dt="2023-05-15T04:20:30.245" v="3187" actId="20577"/>
          <ac:spMkLst>
            <pc:docMk/>
            <pc:sldMk cId="2208676873" sldId="279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2:05:14.616" v="2619" actId="255"/>
          <ac:spMkLst>
            <pc:docMk/>
            <pc:sldMk cId="2208676873" sldId="279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41:44.044" v="3300"/>
        <pc:sldMkLst>
          <pc:docMk/>
          <pc:sldMk cId="1054668828" sldId="280"/>
        </pc:sldMkLst>
        <pc:spChg chg="mod">
          <ac:chgData name="Gabrielle O'Brien" userId="84253a4a-7f5f-41aa-b313-f8fde2d05afd" providerId="ADAL" clId="{A2C2C879-7D7B-451D-917F-18A60C2E36C0}" dt="2023-05-15T04:20:10.297" v="3163" actId="404"/>
          <ac:spMkLst>
            <pc:docMk/>
            <pc:sldMk cId="1054668828" sldId="280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2:02:22.296" v="2523" actId="255"/>
          <ac:spMkLst>
            <pc:docMk/>
            <pc:sldMk cId="1054668828" sldId="280"/>
            <ac:spMk id="6" creationId="{C461BE01-A458-74EF-342E-5ECD9E9094C3}"/>
          </ac:spMkLst>
        </pc:spChg>
      </pc:sldChg>
      <pc:sldChg chg="new del">
        <pc:chgData name="Gabrielle O'Brien" userId="84253a4a-7f5f-41aa-b313-f8fde2d05afd" providerId="ADAL" clId="{A2C2C879-7D7B-451D-917F-18A60C2E36C0}" dt="2023-05-10T00:15:59.740" v="424" actId="47"/>
        <pc:sldMkLst>
          <pc:docMk/>
          <pc:sldMk cId="1610655265" sldId="281"/>
        </pc:sldMkLst>
      </pc:sldChg>
      <pc:sldChg chg="modSp add mod ord">
        <pc:chgData name="Gabrielle O'Brien" userId="84253a4a-7f5f-41aa-b313-f8fde2d05afd" providerId="ADAL" clId="{A2C2C879-7D7B-451D-917F-18A60C2E36C0}" dt="2023-05-15T04:41:44.044" v="3300"/>
        <pc:sldMkLst>
          <pc:docMk/>
          <pc:sldMk cId="405727960" sldId="282"/>
        </pc:sldMkLst>
        <pc:spChg chg="mod">
          <ac:chgData name="Gabrielle O'Brien" userId="84253a4a-7f5f-41aa-b313-f8fde2d05afd" providerId="ADAL" clId="{A2C2C879-7D7B-451D-917F-18A60C2E36C0}" dt="2023-05-15T04:19:53.267" v="3157" actId="404"/>
          <ac:spMkLst>
            <pc:docMk/>
            <pc:sldMk cId="405727960" sldId="282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2:04:25.847" v="2572" actId="255"/>
          <ac:spMkLst>
            <pc:docMk/>
            <pc:sldMk cId="405727960" sldId="282"/>
            <ac:spMk id="6" creationId="{C461BE01-A458-74EF-342E-5ECD9E9094C3}"/>
          </ac:spMkLst>
        </pc:spChg>
        <pc:picChg chg="mod">
          <ac:chgData name="Gabrielle O'Brien" userId="84253a4a-7f5f-41aa-b313-f8fde2d05afd" providerId="ADAL" clId="{A2C2C879-7D7B-451D-917F-18A60C2E36C0}" dt="2023-05-10T02:05:49.237" v="2623" actId="1076"/>
          <ac:picMkLst>
            <pc:docMk/>
            <pc:sldMk cId="405727960" sldId="282"/>
            <ac:picMk id="12" creationId="{0A67DFD2-A7B6-7AA2-E419-21CDCAB2A622}"/>
          </ac:picMkLst>
        </pc:picChg>
      </pc:sldChg>
      <pc:sldChg chg="modSp add mod ord">
        <pc:chgData name="Gabrielle O'Brien" userId="84253a4a-7f5f-41aa-b313-f8fde2d05afd" providerId="ADAL" clId="{A2C2C879-7D7B-451D-917F-18A60C2E36C0}" dt="2023-05-15T04:41:44.044" v="3300"/>
        <pc:sldMkLst>
          <pc:docMk/>
          <pc:sldMk cId="3765134497" sldId="283"/>
        </pc:sldMkLst>
        <pc:spChg chg="mod">
          <ac:chgData name="Gabrielle O'Brien" userId="84253a4a-7f5f-41aa-b313-f8fde2d05afd" providerId="ADAL" clId="{A2C2C879-7D7B-451D-917F-18A60C2E36C0}" dt="2023-05-15T04:20:04.234" v="3161" actId="404"/>
          <ac:spMkLst>
            <pc:docMk/>
            <pc:sldMk cId="3765134497" sldId="283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2:03:15.339" v="2560" actId="6549"/>
          <ac:spMkLst>
            <pc:docMk/>
            <pc:sldMk cId="3765134497" sldId="283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40:46.325" v="3298"/>
        <pc:sldMkLst>
          <pc:docMk/>
          <pc:sldMk cId="2169140549" sldId="284"/>
        </pc:sldMkLst>
        <pc:spChg chg="mod">
          <ac:chgData name="Gabrielle O'Brien" userId="84253a4a-7f5f-41aa-b313-f8fde2d05afd" providerId="ADAL" clId="{A2C2C879-7D7B-451D-917F-18A60C2E36C0}" dt="2023-05-10T00:19:07.875" v="528" actId="122"/>
          <ac:spMkLst>
            <pc:docMk/>
            <pc:sldMk cId="2169140549" sldId="284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0:21:39.710" v="632" actId="404"/>
          <ac:spMkLst>
            <pc:docMk/>
            <pc:sldMk cId="2169140549" sldId="284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40:46.325" v="3298"/>
        <pc:sldMkLst>
          <pc:docMk/>
          <pc:sldMk cId="629956030" sldId="285"/>
        </pc:sldMkLst>
        <pc:spChg chg="mod">
          <ac:chgData name="Gabrielle O'Brien" userId="84253a4a-7f5f-41aa-b313-f8fde2d05afd" providerId="ADAL" clId="{A2C2C879-7D7B-451D-917F-18A60C2E36C0}" dt="2023-05-10T00:22:45.297" v="642" actId="20577"/>
          <ac:spMkLst>
            <pc:docMk/>
            <pc:sldMk cId="629956030" sldId="285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0:23:36.623" v="732" actId="6549"/>
          <ac:spMkLst>
            <pc:docMk/>
            <pc:sldMk cId="629956030" sldId="285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40:46.325" v="3298"/>
        <pc:sldMkLst>
          <pc:docMk/>
          <pc:sldMk cId="3354598613" sldId="286"/>
        </pc:sldMkLst>
        <pc:spChg chg="mod">
          <ac:chgData name="Gabrielle O'Brien" userId="84253a4a-7f5f-41aa-b313-f8fde2d05afd" providerId="ADAL" clId="{A2C2C879-7D7B-451D-917F-18A60C2E36C0}" dt="2023-05-10T00:24:06.811" v="734"/>
          <ac:spMkLst>
            <pc:docMk/>
            <pc:sldMk cId="3354598613" sldId="286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0:25:12.074" v="804" actId="404"/>
          <ac:spMkLst>
            <pc:docMk/>
            <pc:sldMk cId="3354598613" sldId="286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17:21.261" v="3059"/>
        <pc:sldMkLst>
          <pc:docMk/>
          <pc:sldMk cId="360601485" sldId="287"/>
        </pc:sldMkLst>
        <pc:spChg chg="mod">
          <ac:chgData name="Gabrielle O'Brien" userId="84253a4a-7f5f-41aa-b313-f8fde2d05afd" providerId="ADAL" clId="{A2C2C879-7D7B-451D-917F-18A60C2E36C0}" dt="2023-05-10T00:33:09.380" v="1068" actId="1076"/>
          <ac:spMkLst>
            <pc:docMk/>
            <pc:sldMk cId="360601485" sldId="287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0:33:06.130" v="1067" actId="1076"/>
          <ac:spMkLst>
            <pc:docMk/>
            <pc:sldMk cId="360601485" sldId="287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17:27.411" v="3061"/>
        <pc:sldMkLst>
          <pc:docMk/>
          <pc:sldMk cId="4128248026" sldId="288"/>
        </pc:sldMkLst>
        <pc:spChg chg="mod">
          <ac:chgData name="Gabrielle O'Brien" userId="84253a4a-7f5f-41aa-b313-f8fde2d05afd" providerId="ADAL" clId="{A2C2C879-7D7B-451D-917F-18A60C2E36C0}" dt="2023-05-10T00:35:10.537" v="1116" actId="403"/>
          <ac:spMkLst>
            <pc:docMk/>
            <pc:sldMk cId="4128248026" sldId="288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0:42:13.306" v="1725" actId="403"/>
          <ac:spMkLst>
            <pc:docMk/>
            <pc:sldMk cId="4128248026" sldId="288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17:38.544" v="3063"/>
        <pc:sldMkLst>
          <pc:docMk/>
          <pc:sldMk cId="3534999316" sldId="289"/>
        </pc:sldMkLst>
        <pc:spChg chg="mod">
          <ac:chgData name="Gabrielle O'Brien" userId="84253a4a-7f5f-41aa-b313-f8fde2d05afd" providerId="ADAL" clId="{A2C2C879-7D7B-451D-917F-18A60C2E36C0}" dt="2023-05-10T01:33:45.572" v="1731" actId="1076"/>
          <ac:spMkLst>
            <pc:docMk/>
            <pc:sldMk cId="3534999316" sldId="289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1:35:57.336" v="1787" actId="1076"/>
          <ac:spMkLst>
            <pc:docMk/>
            <pc:sldMk cId="3534999316" sldId="289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5:29:03.881" v="3306" actId="6549"/>
        <pc:sldMkLst>
          <pc:docMk/>
          <pc:sldMk cId="1271589108" sldId="290"/>
        </pc:sldMkLst>
        <pc:spChg chg="mod">
          <ac:chgData name="Gabrielle O'Brien" userId="84253a4a-7f5f-41aa-b313-f8fde2d05afd" providerId="ADAL" clId="{A2C2C879-7D7B-451D-917F-18A60C2E36C0}" dt="2023-05-15T05:29:03.881" v="3306" actId="6549"/>
          <ac:spMkLst>
            <pc:docMk/>
            <pc:sldMk cId="1271589108" sldId="290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1:37:34.436" v="1870" actId="20577"/>
          <ac:spMkLst>
            <pc:docMk/>
            <pc:sldMk cId="1271589108" sldId="290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17:49.716" v="3067"/>
        <pc:sldMkLst>
          <pc:docMk/>
          <pc:sldMk cId="455199480" sldId="291"/>
        </pc:sldMkLst>
        <pc:spChg chg="mod">
          <ac:chgData name="Gabrielle O'Brien" userId="84253a4a-7f5f-41aa-b313-f8fde2d05afd" providerId="ADAL" clId="{A2C2C879-7D7B-451D-917F-18A60C2E36C0}" dt="2023-05-10T01:39:35.091" v="1914" actId="403"/>
          <ac:spMkLst>
            <pc:docMk/>
            <pc:sldMk cId="455199480" sldId="291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1:45:24.397" v="2065" actId="403"/>
          <ac:spMkLst>
            <pc:docMk/>
            <pc:sldMk cId="455199480" sldId="291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18:04.406" v="3071"/>
        <pc:sldMkLst>
          <pc:docMk/>
          <pc:sldMk cId="3095354829" sldId="292"/>
        </pc:sldMkLst>
        <pc:spChg chg="mod">
          <ac:chgData name="Gabrielle O'Brien" userId="84253a4a-7f5f-41aa-b313-f8fde2d05afd" providerId="ADAL" clId="{A2C2C879-7D7B-451D-917F-18A60C2E36C0}" dt="2023-05-10T01:42:15.025" v="1981" actId="1076"/>
          <ac:spMkLst>
            <pc:docMk/>
            <pc:sldMk cId="3095354829" sldId="292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1:45:18.732" v="2063" actId="403"/>
          <ac:spMkLst>
            <pc:docMk/>
            <pc:sldMk cId="3095354829" sldId="292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27:36.488" v="3280"/>
        <pc:sldMkLst>
          <pc:docMk/>
          <pc:sldMk cId="2328473728" sldId="293"/>
        </pc:sldMkLst>
        <pc:spChg chg="mod">
          <ac:chgData name="Gabrielle O'Brien" userId="84253a4a-7f5f-41aa-b313-f8fde2d05afd" providerId="ADAL" clId="{A2C2C879-7D7B-451D-917F-18A60C2E36C0}" dt="2023-05-10T01:43:02.291" v="1989" actId="207"/>
          <ac:spMkLst>
            <pc:docMk/>
            <pc:sldMk cId="2328473728" sldId="293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1:45:12.332" v="2060" actId="403"/>
          <ac:spMkLst>
            <pc:docMk/>
            <pc:sldMk cId="2328473728" sldId="293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15:45.019" v="3043"/>
        <pc:sldMkLst>
          <pc:docMk/>
          <pc:sldMk cId="1802750738" sldId="294"/>
        </pc:sldMkLst>
        <pc:spChg chg="mod">
          <ac:chgData name="Gabrielle O'Brien" userId="84253a4a-7f5f-41aa-b313-f8fde2d05afd" providerId="ADAL" clId="{A2C2C879-7D7B-451D-917F-18A60C2E36C0}" dt="2023-05-10T01:46:03.430" v="2069" actId="1076"/>
          <ac:spMkLst>
            <pc:docMk/>
            <pc:sldMk cId="1802750738" sldId="294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1:47:31.030" v="2113" actId="20577"/>
          <ac:spMkLst>
            <pc:docMk/>
            <pc:sldMk cId="1802750738" sldId="294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16:07.265" v="3045"/>
        <pc:sldMkLst>
          <pc:docMk/>
          <pc:sldMk cId="3060940276" sldId="295"/>
        </pc:sldMkLst>
        <pc:spChg chg="mod">
          <ac:chgData name="Gabrielle O'Brien" userId="84253a4a-7f5f-41aa-b313-f8fde2d05afd" providerId="ADAL" clId="{A2C2C879-7D7B-451D-917F-18A60C2E36C0}" dt="2023-05-10T01:48:08.829" v="2116" actId="6549"/>
          <ac:spMkLst>
            <pc:docMk/>
            <pc:sldMk cId="3060940276" sldId="295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1:53:06.700" v="2336" actId="20577"/>
          <ac:spMkLst>
            <pc:docMk/>
            <pc:sldMk cId="3060940276" sldId="295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16:18.043" v="3047"/>
        <pc:sldMkLst>
          <pc:docMk/>
          <pc:sldMk cId="1363650021" sldId="296"/>
        </pc:sldMkLst>
        <pc:spChg chg="mod">
          <ac:chgData name="Gabrielle O'Brien" userId="84253a4a-7f5f-41aa-b313-f8fde2d05afd" providerId="ADAL" clId="{A2C2C879-7D7B-451D-917F-18A60C2E36C0}" dt="2023-05-10T01:53:19.714" v="2339" actId="403"/>
          <ac:spMkLst>
            <pc:docMk/>
            <pc:sldMk cId="1363650021" sldId="296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1:53:15.696" v="2337" actId="1076"/>
          <ac:spMkLst>
            <pc:docMk/>
            <pc:sldMk cId="1363650021" sldId="296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16:33.127" v="3049"/>
        <pc:sldMkLst>
          <pc:docMk/>
          <pc:sldMk cId="4186570675" sldId="297"/>
        </pc:sldMkLst>
        <pc:spChg chg="mod">
          <ac:chgData name="Gabrielle O'Brien" userId="84253a4a-7f5f-41aa-b313-f8fde2d05afd" providerId="ADAL" clId="{A2C2C879-7D7B-451D-917F-18A60C2E36C0}" dt="2023-05-10T01:53:52.312" v="2353" actId="207"/>
          <ac:spMkLst>
            <pc:docMk/>
            <pc:sldMk cId="4186570675" sldId="297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1:57:49.155" v="2401" actId="20577"/>
          <ac:spMkLst>
            <pc:docMk/>
            <pc:sldMk cId="4186570675" sldId="297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17:55.050" v="3069"/>
        <pc:sldMkLst>
          <pc:docMk/>
          <pc:sldMk cId="474963192" sldId="298"/>
        </pc:sldMkLst>
        <pc:spChg chg="mod">
          <ac:chgData name="Gabrielle O'Brien" userId="84253a4a-7f5f-41aa-b313-f8fde2d05afd" providerId="ADAL" clId="{A2C2C879-7D7B-451D-917F-18A60C2E36C0}" dt="2023-05-10T01:58:13.939" v="2405"/>
          <ac:spMkLst>
            <pc:docMk/>
            <pc:sldMk cId="474963192" sldId="298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1:58:57.623" v="2447" actId="6549"/>
          <ac:spMkLst>
            <pc:docMk/>
            <pc:sldMk cId="474963192" sldId="298"/>
            <ac:spMk id="6" creationId="{C461BE01-A458-74EF-342E-5ECD9E9094C3}"/>
          </ac:spMkLst>
        </pc:spChg>
      </pc:sldChg>
      <pc:sldChg chg="modSp add mod ord">
        <pc:chgData name="Gabrielle O'Brien" userId="84253a4a-7f5f-41aa-b313-f8fde2d05afd" providerId="ADAL" clId="{A2C2C879-7D7B-451D-917F-18A60C2E36C0}" dt="2023-05-15T04:15:18.802" v="3039"/>
        <pc:sldMkLst>
          <pc:docMk/>
          <pc:sldMk cId="3140101080" sldId="299"/>
        </pc:sldMkLst>
        <pc:spChg chg="mod">
          <ac:chgData name="Gabrielle O'Brien" userId="84253a4a-7f5f-41aa-b313-f8fde2d05afd" providerId="ADAL" clId="{A2C2C879-7D7B-451D-917F-18A60C2E36C0}" dt="2023-05-10T01:59:16.542" v="2450" actId="6549"/>
          <ac:spMkLst>
            <pc:docMk/>
            <pc:sldMk cId="3140101080" sldId="299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1:59:54.701" v="2491" actId="20577"/>
          <ac:spMkLst>
            <pc:docMk/>
            <pc:sldMk cId="3140101080" sldId="299"/>
            <ac:spMk id="6" creationId="{C461BE01-A458-74EF-342E-5ECD9E9094C3}"/>
          </ac:spMkLst>
        </pc:spChg>
      </pc:sldChg>
      <pc:sldChg chg="modSp add mod setBg">
        <pc:chgData name="Gabrielle O'Brien" userId="84253a4a-7f5f-41aa-b313-f8fde2d05afd" providerId="ADAL" clId="{A2C2C879-7D7B-451D-917F-18A60C2E36C0}" dt="2023-05-15T04:30:06.641" v="3290"/>
        <pc:sldMkLst>
          <pc:docMk/>
          <pc:sldMk cId="3262565227" sldId="300"/>
        </pc:sldMkLst>
        <pc:spChg chg="mod">
          <ac:chgData name="Gabrielle O'Brien" userId="84253a4a-7f5f-41aa-b313-f8fde2d05afd" providerId="ADAL" clId="{A2C2C879-7D7B-451D-917F-18A60C2E36C0}" dt="2023-05-10T02:08:54.324" v="2778" actId="403"/>
          <ac:spMkLst>
            <pc:docMk/>
            <pc:sldMk cId="3262565227" sldId="300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0T02:08:45.411" v="2773" actId="20577"/>
          <ac:spMkLst>
            <pc:docMk/>
            <pc:sldMk cId="3262565227" sldId="300"/>
            <ac:spMk id="6" creationId="{C461BE01-A458-74EF-342E-5ECD9E9094C3}"/>
          </ac:spMkLst>
        </pc:spChg>
      </pc:sldChg>
      <pc:sldChg chg="addSp delSp modSp add mod modNotesTx">
        <pc:chgData name="Gabrielle O'Brien" userId="84253a4a-7f5f-41aa-b313-f8fde2d05afd" providerId="ADAL" clId="{A2C2C879-7D7B-451D-917F-18A60C2E36C0}" dt="2023-05-16T02:34:46.458" v="3378" actId="1076"/>
        <pc:sldMkLst>
          <pc:docMk/>
          <pc:sldMk cId="1374231299" sldId="301"/>
        </pc:sldMkLst>
        <pc:spChg chg="mod">
          <ac:chgData name="Gabrielle O'Brien" userId="84253a4a-7f5f-41aa-b313-f8fde2d05afd" providerId="ADAL" clId="{A2C2C879-7D7B-451D-917F-18A60C2E36C0}" dt="2023-05-15T03:58:03.762" v="2836" actId="1076"/>
          <ac:spMkLst>
            <pc:docMk/>
            <pc:sldMk cId="1374231299" sldId="301"/>
            <ac:spMk id="2" creationId="{E62D7805-F79A-7DB5-15E8-9CD848660C5B}"/>
          </ac:spMkLst>
        </pc:spChg>
        <pc:spChg chg="del mod">
          <ac:chgData name="Gabrielle O'Brien" userId="84253a4a-7f5f-41aa-b313-f8fde2d05afd" providerId="ADAL" clId="{A2C2C879-7D7B-451D-917F-18A60C2E36C0}" dt="2023-05-15T03:54:34.811" v="2821" actId="478"/>
          <ac:spMkLst>
            <pc:docMk/>
            <pc:sldMk cId="1374231299" sldId="301"/>
            <ac:spMk id="3" creationId="{B8A57725-D5B4-A68C-8D75-BA9BD1E3976F}"/>
          </ac:spMkLst>
        </pc:spChg>
        <pc:spChg chg="add mod">
          <ac:chgData name="Gabrielle O'Brien" userId="84253a4a-7f5f-41aa-b313-f8fde2d05afd" providerId="ADAL" clId="{A2C2C879-7D7B-451D-917F-18A60C2E36C0}" dt="2023-05-16T02:34:46.458" v="3378" actId="1076"/>
          <ac:spMkLst>
            <pc:docMk/>
            <pc:sldMk cId="1374231299" sldId="301"/>
            <ac:spMk id="4" creationId="{973555EB-7933-830E-A2A8-2B18942B4193}"/>
          </ac:spMkLst>
        </pc:spChg>
        <pc:picChg chg="del">
          <ac:chgData name="Gabrielle O'Brien" userId="84253a4a-7f5f-41aa-b313-f8fde2d05afd" providerId="ADAL" clId="{A2C2C879-7D7B-451D-917F-18A60C2E36C0}" dt="2023-05-15T03:57:38.742" v="2831" actId="478"/>
          <ac:picMkLst>
            <pc:docMk/>
            <pc:sldMk cId="1374231299" sldId="301"/>
            <ac:picMk id="4" creationId="{48B3189F-862C-5DAC-63AE-060003C54CCF}"/>
          </ac:picMkLst>
        </pc:picChg>
        <pc:picChg chg="add mod">
          <ac:chgData name="Gabrielle O'Brien" userId="84253a4a-7f5f-41aa-b313-f8fde2d05afd" providerId="ADAL" clId="{A2C2C879-7D7B-451D-917F-18A60C2E36C0}" dt="2023-05-16T02:33:44.251" v="3358" actId="1076"/>
          <ac:picMkLst>
            <pc:docMk/>
            <pc:sldMk cId="1374231299" sldId="301"/>
            <ac:picMk id="5" creationId="{DBA778A0-133A-5808-57C0-249CC9CA7599}"/>
          </ac:picMkLst>
        </pc:picChg>
        <pc:picChg chg="add mod">
          <ac:chgData name="Gabrielle O'Brien" userId="84253a4a-7f5f-41aa-b313-f8fde2d05afd" providerId="ADAL" clId="{A2C2C879-7D7B-451D-917F-18A60C2E36C0}" dt="2023-05-15T03:57:57.265" v="2835" actId="1076"/>
          <ac:picMkLst>
            <pc:docMk/>
            <pc:sldMk cId="1374231299" sldId="301"/>
            <ac:picMk id="6" creationId="{8553854F-0749-8B5B-CAD5-55F4DD26ED88}"/>
          </ac:picMkLst>
        </pc:picChg>
        <pc:picChg chg="del">
          <ac:chgData name="Gabrielle O'Brien" userId="84253a4a-7f5f-41aa-b313-f8fde2d05afd" providerId="ADAL" clId="{A2C2C879-7D7B-451D-917F-18A60C2E36C0}" dt="2023-05-15T03:57:34.997" v="2830" actId="478"/>
          <ac:picMkLst>
            <pc:docMk/>
            <pc:sldMk cId="1374231299" sldId="301"/>
            <ac:picMk id="7" creationId="{EEA90F66-591D-CC05-0342-0AEB396F3914}"/>
          </ac:picMkLst>
        </pc:picChg>
        <pc:picChg chg="add del mod">
          <ac:chgData name="Gabrielle O'Brien" userId="84253a4a-7f5f-41aa-b313-f8fde2d05afd" providerId="ADAL" clId="{A2C2C879-7D7B-451D-917F-18A60C2E36C0}" dt="2023-05-15T03:57:54.166" v="2834" actId="478"/>
          <ac:picMkLst>
            <pc:docMk/>
            <pc:sldMk cId="1374231299" sldId="301"/>
            <ac:picMk id="8" creationId="{A26E602B-1417-6B55-E307-175209EE5AC3}"/>
          </ac:picMkLst>
        </pc:picChg>
      </pc:sldChg>
      <pc:sldChg chg="new del ord">
        <pc:chgData name="Gabrielle O'Brien" userId="84253a4a-7f5f-41aa-b313-f8fde2d05afd" providerId="ADAL" clId="{A2C2C879-7D7B-451D-917F-18A60C2E36C0}" dt="2023-05-15T03:54:08.121" v="2791" actId="47"/>
        <pc:sldMkLst>
          <pc:docMk/>
          <pc:sldMk cId="3021777630" sldId="301"/>
        </pc:sldMkLst>
      </pc:sldChg>
      <pc:sldChg chg="add">
        <pc:chgData name="Gabrielle O'Brien" userId="84253a4a-7f5f-41aa-b313-f8fde2d05afd" providerId="ADAL" clId="{A2C2C879-7D7B-451D-917F-18A60C2E36C0}" dt="2023-05-15T03:58:21.282" v="2839" actId="2890"/>
        <pc:sldMkLst>
          <pc:docMk/>
          <pc:sldMk cId="2561072630" sldId="302"/>
        </pc:sldMkLst>
      </pc:sldChg>
      <pc:sldChg chg="add del">
        <pc:chgData name="Gabrielle O'Brien" userId="84253a4a-7f5f-41aa-b313-f8fde2d05afd" providerId="ADAL" clId="{A2C2C879-7D7B-451D-917F-18A60C2E36C0}" dt="2023-05-15T04:12:18.724" v="2882" actId="2696"/>
        <pc:sldMkLst>
          <pc:docMk/>
          <pc:sldMk cId="877494711" sldId="303"/>
        </pc:sldMkLst>
      </pc:sldChg>
      <pc:sldChg chg="modSp add mod setBg">
        <pc:chgData name="Gabrielle O'Brien" userId="84253a4a-7f5f-41aa-b313-f8fde2d05afd" providerId="ADAL" clId="{A2C2C879-7D7B-451D-917F-18A60C2E36C0}" dt="2023-05-15T04:35:15.722" v="3291"/>
        <pc:sldMkLst>
          <pc:docMk/>
          <pc:sldMk cId="4006436304" sldId="303"/>
        </pc:sldMkLst>
        <pc:spChg chg="mod">
          <ac:chgData name="Gabrielle O'Brien" userId="84253a4a-7f5f-41aa-b313-f8fde2d05afd" providerId="ADAL" clId="{A2C2C879-7D7B-451D-917F-18A60C2E36C0}" dt="2023-05-15T04:12:54.933" v="2935" actId="1076"/>
          <ac:spMkLst>
            <pc:docMk/>
            <pc:sldMk cId="4006436304" sldId="303"/>
            <ac:spMk id="5" creationId="{AE607A5E-044B-81B2-B04A-A20B48CB24CD}"/>
          </ac:spMkLst>
        </pc:spChg>
      </pc:sldChg>
      <pc:sldChg chg="add del">
        <pc:chgData name="Gabrielle O'Brien" userId="84253a4a-7f5f-41aa-b313-f8fde2d05afd" providerId="ADAL" clId="{A2C2C879-7D7B-451D-917F-18A60C2E36C0}" dt="2023-05-15T04:13:02.911" v="2937" actId="47"/>
        <pc:sldMkLst>
          <pc:docMk/>
          <pc:sldMk cId="3475970640" sldId="304"/>
        </pc:sldMkLst>
      </pc:sldChg>
      <pc:sldChg chg="modSp add mod ord setBg">
        <pc:chgData name="Gabrielle O'Brien" userId="84253a4a-7f5f-41aa-b313-f8fde2d05afd" providerId="ADAL" clId="{A2C2C879-7D7B-451D-917F-18A60C2E36C0}" dt="2023-05-15T04:28:45.256" v="3284"/>
        <pc:sldMkLst>
          <pc:docMk/>
          <pc:sldMk cId="4020103006" sldId="304"/>
        </pc:sldMkLst>
        <pc:spChg chg="mod">
          <ac:chgData name="Gabrielle O'Brien" userId="84253a4a-7f5f-41aa-b313-f8fde2d05afd" providerId="ADAL" clId="{A2C2C879-7D7B-451D-917F-18A60C2E36C0}" dt="2023-05-15T04:13:34.273" v="2983" actId="20577"/>
          <ac:spMkLst>
            <pc:docMk/>
            <pc:sldMk cId="4020103006" sldId="304"/>
            <ac:spMk id="5" creationId="{AE607A5E-044B-81B2-B04A-A20B48CB24CD}"/>
          </ac:spMkLst>
        </pc:spChg>
      </pc:sldChg>
      <pc:sldChg chg="add del">
        <pc:chgData name="Gabrielle O'Brien" userId="84253a4a-7f5f-41aa-b313-f8fde2d05afd" providerId="ADAL" clId="{A2C2C879-7D7B-451D-917F-18A60C2E36C0}" dt="2023-05-15T04:13:00.261" v="2936" actId="47"/>
        <pc:sldMkLst>
          <pc:docMk/>
          <pc:sldMk cId="241577361" sldId="305"/>
        </pc:sldMkLst>
      </pc:sldChg>
      <pc:sldChg chg="modSp add mod ord setBg">
        <pc:chgData name="Gabrielle O'Brien" userId="84253a4a-7f5f-41aa-b313-f8fde2d05afd" providerId="ADAL" clId="{A2C2C879-7D7B-451D-917F-18A60C2E36C0}" dt="2023-05-15T04:36:24.251" v="3296"/>
        <pc:sldMkLst>
          <pc:docMk/>
          <pc:sldMk cId="2729433457" sldId="305"/>
        </pc:sldMkLst>
        <pc:spChg chg="mod">
          <ac:chgData name="Gabrielle O'Brien" userId="84253a4a-7f5f-41aa-b313-f8fde2d05afd" providerId="ADAL" clId="{A2C2C879-7D7B-451D-917F-18A60C2E36C0}" dt="2023-05-15T04:13:47.658" v="3008" actId="6549"/>
          <ac:spMkLst>
            <pc:docMk/>
            <pc:sldMk cId="2729433457" sldId="305"/>
            <ac:spMk id="5" creationId="{AE607A5E-044B-81B2-B04A-A20B48CB24CD}"/>
          </ac:spMkLst>
        </pc:spChg>
      </pc:sldChg>
      <pc:sldChg chg="modSp add mod setBg">
        <pc:chgData name="Gabrielle O'Brien" userId="84253a4a-7f5f-41aa-b313-f8fde2d05afd" providerId="ADAL" clId="{A2C2C879-7D7B-451D-917F-18A60C2E36C0}" dt="2023-05-15T04:35:33.475" v="3292"/>
        <pc:sldMkLst>
          <pc:docMk/>
          <pc:sldMk cId="3451233997" sldId="306"/>
        </pc:sldMkLst>
        <pc:spChg chg="mod">
          <ac:chgData name="Gabrielle O'Brien" userId="84253a4a-7f5f-41aa-b313-f8fde2d05afd" providerId="ADAL" clId="{A2C2C879-7D7B-451D-917F-18A60C2E36C0}" dt="2023-05-15T04:14:23.479" v="3035" actId="20577"/>
          <ac:spMkLst>
            <pc:docMk/>
            <pc:sldMk cId="3451233997" sldId="306"/>
            <ac:spMk id="5" creationId="{AE607A5E-044B-81B2-B04A-A20B48CB24CD}"/>
          </ac:spMkLst>
        </pc:spChg>
      </pc:sldChg>
      <pc:sldChg chg="add del">
        <pc:chgData name="Gabrielle O'Brien" userId="84253a4a-7f5f-41aa-b313-f8fde2d05afd" providerId="ADAL" clId="{A2C2C879-7D7B-451D-917F-18A60C2E36C0}" dt="2023-05-15T04:27:58.036" v="3281" actId="47"/>
        <pc:sldMkLst>
          <pc:docMk/>
          <pc:sldMk cId="4153039972" sldId="307"/>
        </pc:sldMkLst>
      </pc:sldChg>
      <pc:sldChg chg="modSp add mod ord">
        <pc:chgData name="Gabrielle O'Brien" userId="84253a4a-7f5f-41aa-b313-f8fde2d05afd" providerId="ADAL" clId="{A2C2C879-7D7B-451D-917F-18A60C2E36C0}" dt="2023-05-15T04:40:46.325" v="3298"/>
        <pc:sldMkLst>
          <pc:docMk/>
          <pc:sldMk cId="1144218571" sldId="308"/>
        </pc:sldMkLst>
        <pc:spChg chg="mod">
          <ac:chgData name="Gabrielle O'Brien" userId="84253a4a-7f5f-41aa-b313-f8fde2d05afd" providerId="ADAL" clId="{A2C2C879-7D7B-451D-917F-18A60C2E36C0}" dt="2023-05-15T04:23:32.630" v="3249" actId="20577"/>
          <ac:spMkLst>
            <pc:docMk/>
            <pc:sldMk cId="1144218571" sldId="308"/>
            <ac:spMk id="5" creationId="{AE607A5E-044B-81B2-B04A-A20B48CB24CD}"/>
          </ac:spMkLst>
        </pc:spChg>
        <pc:spChg chg="mod">
          <ac:chgData name="Gabrielle O'Brien" userId="84253a4a-7f5f-41aa-b313-f8fde2d05afd" providerId="ADAL" clId="{A2C2C879-7D7B-451D-917F-18A60C2E36C0}" dt="2023-05-15T04:25:41.722" v="3276" actId="20577"/>
          <ac:spMkLst>
            <pc:docMk/>
            <pc:sldMk cId="1144218571" sldId="308"/>
            <ac:spMk id="6" creationId="{C461BE01-A458-74EF-342E-5ECD9E9094C3}"/>
          </ac:spMkLst>
        </pc:spChg>
      </pc:sldChg>
      <pc:sldChg chg="new del">
        <pc:chgData name="Gabrielle O'Brien" userId="84253a4a-7f5f-41aa-b313-f8fde2d05afd" providerId="ADAL" clId="{A2C2C879-7D7B-451D-917F-18A60C2E36C0}" dt="2023-05-15T04:22:56.154" v="3194" actId="2696"/>
        <pc:sldMkLst>
          <pc:docMk/>
          <pc:sldMk cId="1560612458" sldId="308"/>
        </pc:sldMkLst>
      </pc:sldChg>
    </pc:docChg>
  </pc:docChgLst>
  <pc:docChgLst>
    <pc:chgData name="Darren Britten" userId="S::darren.britten@utas.edu.au::63388241-b276-48b3-b093-66a84b9fb54e" providerId="AD" clId="Web-{52153499-14BF-4D88-99EC-2DF82456B69B}"/>
    <pc:docChg chg="modSld">
      <pc:chgData name="Darren Britten" userId="S::darren.britten@utas.edu.au::63388241-b276-48b3-b093-66a84b9fb54e" providerId="AD" clId="Web-{52153499-14BF-4D88-99EC-2DF82456B69B}" dt="2023-05-15T04:30:17.379" v="12" actId="20577"/>
      <pc:docMkLst>
        <pc:docMk/>
      </pc:docMkLst>
      <pc:sldChg chg="modSp">
        <pc:chgData name="Darren Britten" userId="S::darren.britten@utas.edu.au::63388241-b276-48b3-b093-66a84b9fb54e" providerId="AD" clId="Web-{52153499-14BF-4D88-99EC-2DF82456B69B}" dt="2023-05-15T04:30:17.379" v="12" actId="20577"/>
        <pc:sldMkLst>
          <pc:docMk/>
          <pc:sldMk cId="4128248026" sldId="288"/>
        </pc:sldMkLst>
        <pc:spChg chg="mod">
          <ac:chgData name="Darren Britten" userId="S::darren.britten@utas.edu.au::63388241-b276-48b3-b093-66a84b9fb54e" providerId="AD" clId="Web-{52153499-14BF-4D88-99EC-2DF82456B69B}" dt="2023-05-15T04:30:17.379" v="12" actId="20577"/>
          <ac:spMkLst>
            <pc:docMk/>
            <pc:sldMk cId="4128248026" sldId="288"/>
            <ac:spMk id="6" creationId="{C461BE01-A458-74EF-342E-5ECD9E9094C3}"/>
          </ac:spMkLst>
        </pc:spChg>
      </pc:sldChg>
      <pc:sldChg chg="modSp">
        <pc:chgData name="Darren Britten" userId="S::darren.britten@utas.edu.au::63388241-b276-48b3-b093-66a84b9fb54e" providerId="AD" clId="Web-{52153499-14BF-4D88-99EC-2DF82456B69B}" dt="2023-05-15T04:29:30.237" v="1" actId="20577"/>
        <pc:sldMkLst>
          <pc:docMk/>
          <pc:sldMk cId="2328473728" sldId="293"/>
        </pc:sldMkLst>
        <pc:spChg chg="mod">
          <ac:chgData name="Darren Britten" userId="S::darren.britten@utas.edu.au::63388241-b276-48b3-b093-66a84b9fb54e" providerId="AD" clId="Web-{52153499-14BF-4D88-99EC-2DF82456B69B}" dt="2023-05-15T04:29:30.237" v="1" actId="20577"/>
          <ac:spMkLst>
            <pc:docMk/>
            <pc:sldMk cId="2328473728" sldId="293"/>
            <ac:spMk id="6" creationId="{C461BE01-A458-74EF-342E-5ECD9E9094C3}"/>
          </ac:spMkLst>
        </pc:spChg>
      </pc:sldChg>
    </pc:docChg>
  </pc:docChgLst>
  <pc:docChgLst>
    <pc:chgData name="Gabrielle O'Brien" userId="S::gabrielle.obrien@utas.edu.au::84253a4a-7f5f-41aa-b313-f8fde2d05afd" providerId="AD" clId="Web-{C6380336-E0DC-4DEC-8C8B-163ACB82F443}"/>
    <pc:docChg chg="modSld">
      <pc:chgData name="Gabrielle O'Brien" userId="S::gabrielle.obrien@utas.edu.au::84253a4a-7f5f-41aa-b313-f8fde2d05afd" providerId="AD" clId="Web-{C6380336-E0DC-4DEC-8C8B-163ACB82F443}" dt="2023-05-16T02:31:56.483" v="22" actId="20577"/>
      <pc:docMkLst>
        <pc:docMk/>
      </pc:docMkLst>
      <pc:sldChg chg="modSp">
        <pc:chgData name="Gabrielle O'Brien" userId="S::gabrielle.obrien@utas.edu.au::84253a4a-7f5f-41aa-b313-f8fde2d05afd" providerId="AD" clId="Web-{C6380336-E0DC-4DEC-8C8B-163ACB82F443}" dt="2023-05-16T02:31:56.483" v="22" actId="20577"/>
        <pc:sldMkLst>
          <pc:docMk/>
          <pc:sldMk cId="474963192" sldId="298"/>
        </pc:sldMkLst>
        <pc:spChg chg="mod">
          <ac:chgData name="Gabrielle O'Brien" userId="S::gabrielle.obrien@utas.edu.au::84253a4a-7f5f-41aa-b313-f8fde2d05afd" providerId="AD" clId="Web-{C6380336-E0DC-4DEC-8C8B-163ACB82F443}" dt="2023-05-16T02:31:56.483" v="22" actId="20577"/>
          <ac:spMkLst>
            <pc:docMk/>
            <pc:sldMk cId="474963192" sldId="298"/>
            <ac:spMk id="6" creationId="{C461BE01-A458-74EF-342E-5ECD9E9094C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57A1-FFFD-4CEC-871C-E7065200EC0C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70E5F-527F-4574-8986-ABC10532EBF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1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E5F-527F-4574-8986-ABC10532EBF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6743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E5F-527F-4574-8986-ABC10532EBFD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260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E5F-527F-4574-8986-ABC10532EBFD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896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E5F-527F-4574-8986-ABC10532EBFD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6546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675-84F1-9C69-3268-394B7D654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93CFF-CE6C-FE39-DBBF-02DF88725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D68FF-F0E7-8279-6130-CF681450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1A0A2-181E-D827-1D17-AA8046F3A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95E44-4BA6-E70D-D408-054B04C2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516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5E98-1E66-6734-F6FA-AD82A1513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8FD20-78F8-4595-D58B-C2981CDC4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94EC6-EBAE-680E-528B-EC0ED6176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91807-72E0-8915-62CC-AA6833DE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8A3B-8E38-045D-F372-D76279E59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9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5BDD4-9277-7F0D-E101-D5CEB90355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7C486-BF3A-6569-CE6B-8867D3833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9748D-D82F-B73B-A8CA-57EE0700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4A44-58EB-CA2E-4C46-28660022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1795-D945-9FB2-E147-7168DC89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602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F707-1FE4-3E69-67B2-13DD1C03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842B-41EE-0EC6-2F32-1DFD35E1A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A238E-A556-59F7-3136-9D252EB24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120FD-BF60-DA63-C232-E490ABEE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8938A-F707-C021-258F-017249826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257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00242-E206-1860-6A5B-B43A19DED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2E386-B0B6-F0BE-E639-C8744E30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E24B5-65D8-91D2-EC43-CDF15587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92AA7-499A-E2CE-19B2-AF1C34F0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4FE7C-27D7-8A3B-6629-95CB0D5C8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6486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DFCD-A636-BAD8-8F69-D3A9FA20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D7790-102E-8090-25A4-0584199DC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EFD2D-A545-DE17-A31C-995B55A58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67BB1-0F11-6158-ED21-C9C02216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36DB7-74C4-112E-6207-57C9EBE2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45B3B-E783-941C-BEBA-CA364983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88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D7B47-EB3F-1661-4566-7E13199D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496DC-BD80-5A3B-4873-35DF035BF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E38B1-D28B-7827-7B5D-7EBBEE843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C53B0-9408-43E1-FDDD-3932B2420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C69F7-56AC-BC82-FC86-F4B19A391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2913B1-BB4D-DB7B-9646-CA053126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7D0C4-E200-8D40-7E88-987239E6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4E5F4F-8E54-97C1-2E46-33097273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803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287E5-910E-B679-BC6B-EB30B109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3560F-88A4-566D-FB74-37688C34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D1339-A58B-E51E-F1EF-5BA12FC8E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05292-0072-222B-9DB2-93F4A936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9767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82DDE-707E-1289-CBB4-F1000A99E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14DFA-38B1-E672-C2E3-3CD3327D8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B548C-EA75-0D54-24C1-D55CDCEC2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3502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04A16-A13C-2810-9160-BB7DBAF0E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965AE-8223-50AB-4EF0-08909BF97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60DAE-1EA6-2C84-B33E-67B56ED65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87BB7-3A7B-AC39-A2FC-FDC09143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32EE3-7E3F-A039-9F7C-BDE8502E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6B727-4BAE-E204-B0AB-78490789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44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1127D-6FBD-9B5E-01EE-3A0035D93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2964BD-3638-EDC4-9E0B-FA56E52B1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91523-C3E8-78EA-EE76-8A07EFD3F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AFBF2-CC26-7677-BB01-A0ABEC007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01D2F-4EEB-F6E6-6AB0-7AD231FA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07AEA-7E7F-6C1B-74B0-41E7A3D6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204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CBB04-135B-DBF5-AE48-71F50DAFB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F73E4-859B-4A43-80F0-8C4815821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69BB4-7281-CADC-4DE9-C9714B2145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29F1D-D169-4F40-AA5A-E13400AA3B7A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DF28C-D12E-C15B-CBBB-AA41F9B4D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999B1-2BB6-F4C3-9872-4BAC8B834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7DA80-A855-4CE4-A69A-791DFC86B2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iatsis.gov.au/explore/map-indigenous-australia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D7805-F79A-7DB5-15E8-9CD848660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0845"/>
            <a:ext cx="12192000" cy="3940740"/>
          </a:xfrm>
        </p:spPr>
        <p:txBody>
          <a:bodyPr>
            <a:noAutofit/>
          </a:bodyPr>
          <a:lstStyle/>
          <a:p>
            <a:r>
              <a:rPr lang="en-AU" sz="5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Welcome to the Celebrating </a:t>
            </a:r>
            <a:br>
              <a:rPr lang="en-AU" sz="5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AU" sz="5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Accessibility in Action </a:t>
            </a:r>
            <a:br>
              <a:rPr lang="en-AU" sz="5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AU" sz="5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event 2023</a:t>
            </a:r>
            <a:br>
              <a:rPr lang="en-AU" sz="6600" b="1">
                <a:latin typeface="Caveat" pitchFamily="2" charset="0"/>
              </a:rPr>
            </a:br>
            <a:endParaRPr lang="en-AU" sz="6600" b="1">
              <a:solidFill>
                <a:schemeClr val="bg1"/>
              </a:solidFill>
              <a:latin typeface="Caveat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A57725-D5B4-A68C-8D75-BA9BD1E39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960" y="4166890"/>
            <a:ext cx="10402077" cy="22202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4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part of Global Accessibility </a:t>
            </a:r>
          </a:p>
          <a:p>
            <a:pPr>
              <a:lnSpc>
                <a:spcPct val="100000"/>
              </a:lnSpc>
            </a:pPr>
            <a:r>
              <a:rPr lang="en-AU" sz="4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Awareness Day #GAAD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EA90F66-591D-CC05-0342-0AEB396F3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6" y="5822419"/>
            <a:ext cx="2419201" cy="709731"/>
          </a:xfrm>
          <a:prstGeom prst="rect">
            <a:avLst/>
          </a:prstGeom>
        </p:spPr>
      </p:pic>
      <p:pic>
        <p:nvPicPr>
          <p:cNvPr id="4" name="Picture 3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48B3189F-862C-5DAC-63AE-060003C54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8" y="4959636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CE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207038" y="2002359"/>
            <a:ext cx="1183544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7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 Awards</a:t>
            </a:r>
          </a:p>
          <a:p>
            <a:pPr algn="ctr"/>
            <a:r>
              <a:rPr lang="en-AU" sz="36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14 winners</a:t>
            </a:r>
          </a:p>
          <a:p>
            <a:pPr algn="ctr"/>
            <a:r>
              <a:rPr lang="en-AU" sz="7200">
                <a:solidFill>
                  <a:schemeClr val="bg1"/>
                </a:solidFill>
                <a:latin typeface="Caveat"/>
                <a:ea typeface="Lato Heavy"/>
                <a:cs typeface="Lato Heavy"/>
              </a:rPr>
              <a:t> </a:t>
            </a:r>
            <a:endParaRPr lang="en-US" sz="7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71C41068-E9D1-A2DC-124A-D11AFC43B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0" y="4267081"/>
            <a:ext cx="3834399" cy="22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1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69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178279" y="850761"/>
            <a:ext cx="1183544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Improving digital accessibility</a:t>
            </a:r>
            <a:endParaRPr lang="en-AU" sz="36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sz="7200" dirty="0">
                <a:solidFill>
                  <a:schemeClr val="bg1"/>
                </a:solidFill>
                <a:latin typeface="Caveat"/>
                <a:ea typeface="Lato Heavy"/>
                <a:cs typeface="Lato Heavy"/>
              </a:rPr>
              <a:t> </a:t>
            </a:r>
            <a:endParaRPr lang="en-US" sz="7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71C41068-E9D1-A2DC-124A-D11AFC43B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0" y="4267081"/>
            <a:ext cx="3834399" cy="22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36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950970" y="425621"/>
            <a:ext cx="1041218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Multi-platform accessibility audit</a:t>
            </a:r>
            <a:endParaRPr lang="en-U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86080" y="2891532"/>
            <a:ext cx="11541967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Danielle Johnson, Rachael Wilson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Matthew Lyons, </a:t>
            </a:r>
            <a:r>
              <a:rPr lang="en-AU" sz="32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Jeshmine</a:t>
            </a:r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Bajracharya</a:t>
            </a:r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Michael Horn </a:t>
            </a:r>
          </a:p>
          <a:p>
            <a:pPr algn="ctr"/>
            <a:endParaRPr lang="en-AU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4800" dirty="0">
                <a:latin typeface="Lato Semibold"/>
                <a:ea typeface="Lato Semibold"/>
                <a:cs typeface="Lato Semibold"/>
              </a:rPr>
            </a:br>
            <a:r>
              <a:rPr lang="en-AU" sz="36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Deakin University</a:t>
            </a:r>
          </a:p>
          <a:p>
            <a:pPr algn="ctr"/>
            <a:endParaRPr lang="en-AU" sz="3600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1985EEEB-6E96-63C9-44E3-59BFF4D9F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5142292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BD6D037A-5A60-7CB4-9704-3CBE40A08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30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889906" y="666736"/>
            <a:ext cx="1041218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b="0" i="0" u="none" strike="noStrike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 Accessibility Enhancement</a:t>
            </a:r>
            <a:endParaRPr lang="en-US" sz="287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25016" y="2713064"/>
            <a:ext cx="11541967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AU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Dr. Veronica Jiang, Seda </a:t>
            </a:r>
            <a:r>
              <a:rPr lang="en-US" sz="32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Cokcetin</a:t>
            </a:r>
            <a:r>
              <a:rPr lang="en-US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Associate Professor Helen Kang &amp; Md </a:t>
            </a:r>
            <a:r>
              <a:rPr lang="en-US" sz="32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Badiuzzaman</a:t>
            </a:r>
            <a:endParaRPr lang="en-US" sz="32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600" dirty="0">
                <a:latin typeface="Lato Semibold"/>
                <a:ea typeface="Lato Semibold"/>
                <a:cs typeface="Lato Semibold"/>
              </a:rPr>
            </a:br>
            <a:r>
              <a:rPr lang="en-AU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The University of New South Wales</a:t>
            </a:r>
            <a:endParaRPr lang="en-AU" sz="2800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BF15B17F-309A-FFA5-BD75-90192D607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" y="5040610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658F566C-76E5-6303-AE52-C2C58B4FF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01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69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178279" y="850761"/>
            <a:ext cx="1183544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Student-led or</a:t>
            </a:r>
          </a:p>
          <a:p>
            <a:pPr algn="ctr"/>
            <a:r>
              <a:rPr lang="en-AU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Co-designed</a:t>
            </a:r>
            <a:endParaRPr lang="en-AU" sz="36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sz="7200" dirty="0">
                <a:solidFill>
                  <a:schemeClr val="bg1"/>
                </a:solidFill>
                <a:latin typeface="Caveat"/>
                <a:ea typeface="Lato Heavy"/>
                <a:cs typeface="Lato Heavy"/>
              </a:rPr>
              <a:t> </a:t>
            </a:r>
            <a:endParaRPr lang="en-US" sz="7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71C41068-E9D1-A2DC-124A-D11AFC43B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0" y="4267081"/>
            <a:ext cx="3834399" cy="22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33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762439" y="856383"/>
            <a:ext cx="1041218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Enhancing Digital Accessibility Student Project</a:t>
            </a:r>
            <a:endParaRPr lang="en-US" sz="5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25015" y="2850012"/>
            <a:ext cx="11541967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AU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Ryan Armer, </a:t>
            </a:r>
            <a:r>
              <a:rPr lang="en-US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Phillippa</a:t>
            </a:r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Combrink</a:t>
            </a:r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Dale </a:t>
            </a:r>
            <a:r>
              <a:rPr lang="en-US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Gavlik</a:t>
            </a:r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Maria Daniele, Josh Oldershaw &amp; Shaun </a:t>
            </a:r>
            <a:r>
              <a:rPr lang="en-US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Basson</a:t>
            </a:r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Student Equity Advisors Digital Accessibility</a:t>
            </a:r>
          </a:p>
          <a:p>
            <a:pPr algn="ctr"/>
            <a:endParaRPr lang="en-AU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600" dirty="0">
                <a:latin typeface="Lato Semibold"/>
                <a:ea typeface="Lato Semibold"/>
                <a:cs typeface="Lato Semibold"/>
              </a:rPr>
            </a:b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Edith Cowan University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0CAC4779-285E-E06B-E0CD-CC0474446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5" y="5065323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F8DD1085-6886-E4EA-F374-14E3FA6CC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50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762439" y="555525"/>
            <a:ext cx="10412185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6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Disability Inclusion Student Group</a:t>
            </a:r>
            <a:endParaRPr lang="en-US" sz="6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25015" y="2850012"/>
            <a:ext cx="1154196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AU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Bailey </a:t>
            </a:r>
            <a:r>
              <a:rPr lang="en-US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Weymss</a:t>
            </a:r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&amp; Jennifer Watson: Student Leaders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Belinda </a:t>
            </a:r>
            <a:r>
              <a:rPr lang="en-US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Brear</a:t>
            </a:r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&amp; Ciara </a:t>
            </a:r>
            <a:r>
              <a:rPr lang="en-US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Hablado</a:t>
            </a:r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UniSC</a:t>
            </a:r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Student Partnership Office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</a:t>
            </a:r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600" dirty="0">
                <a:latin typeface="Lato Semibold"/>
                <a:ea typeface="Lato Semibold"/>
                <a:cs typeface="Lato Semibold"/>
              </a:rPr>
            </a:b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University of the Sunshine Coast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BDAFD692-474E-860F-3DCF-293C6D2D4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5" y="5142292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1257456D-DABB-D95B-FC0C-35F8F6F98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40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762439" y="555525"/>
            <a:ext cx="1041218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80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Diversified</a:t>
            </a:r>
            <a:endParaRPr lang="en-US" sz="6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25016" y="2713064"/>
            <a:ext cx="11541967" cy="2277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AU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Aaron Saint-James </a:t>
            </a:r>
            <a:r>
              <a:rPr lang="en-US" sz="20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Bugge</a:t>
            </a:r>
            <a:r>
              <a:rPr lang="en-US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Josephine </a:t>
            </a:r>
            <a:r>
              <a:rPr lang="en-US" sz="20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Bober</a:t>
            </a:r>
            <a:r>
              <a:rPr lang="en-US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Chantel Le Cross: Students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Professor Terry Cumming, Associate Professor Ian McArthur, Karen </a:t>
            </a:r>
            <a:r>
              <a:rPr lang="en-US" sz="20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Kriss</a:t>
            </a:r>
            <a:r>
              <a:rPr lang="en-US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Dr Karin Watson, Dr Alexander Smith, Dr Scott Brown, Dr Veronica Jiang,  Dr Holi Birman &amp; Charlotte Long: Staff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600" dirty="0">
                <a:latin typeface="Lato Semibold"/>
                <a:ea typeface="Lato Semibold"/>
                <a:cs typeface="Lato Semibold"/>
              </a:rPr>
            </a:b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University of New South Wales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9D2C6DF1-BE86-93A7-DD60-79C5511CB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" y="5095662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779367A0-77D0-318B-0284-27117D84E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50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762439" y="555525"/>
            <a:ext cx="1041218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6000" b="0" i="0" u="none" strike="noStrike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 Aid Program</a:t>
            </a:r>
            <a:endParaRPr lang="en-US" sz="287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25016" y="2713064"/>
            <a:ext cx="11541967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AU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Carol </a:t>
            </a:r>
            <a:r>
              <a:rPr lang="en-US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Witney</a:t>
            </a:r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Minh Do, Anh Tran </a:t>
            </a:r>
            <a:r>
              <a:rPr lang="en-US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Thi</a:t>
            </a:r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Tram, Tu Nguyen, Melanie </a:t>
            </a:r>
            <a:r>
              <a:rPr lang="en-US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Casul</a:t>
            </a:r>
            <a:r>
              <a:rPr lang="en-US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Giang Le and 27 Students Aid Staff 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600" dirty="0">
                <a:latin typeface="Lato Semibold"/>
                <a:ea typeface="Lato Semibold"/>
                <a:cs typeface="Lato Semibold"/>
              </a:rPr>
            </a:b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RMIT Vietnam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810EFD0B-584E-E456-6BAB-79373C6C4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" y="5095661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796C3A3D-D733-8151-6144-5C2A4C59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70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69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178279" y="850761"/>
            <a:ext cx="1183544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</a:t>
            </a:r>
          </a:p>
          <a:p>
            <a:pPr algn="ctr"/>
            <a:r>
              <a:rPr lang="en-AU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</a:t>
            </a:r>
            <a:endParaRPr lang="en-AU" sz="36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sz="7200" dirty="0">
                <a:solidFill>
                  <a:schemeClr val="bg1"/>
                </a:solidFill>
                <a:latin typeface="Caveat"/>
                <a:ea typeface="Lato Heavy"/>
                <a:cs typeface="Lato Heavy"/>
              </a:rPr>
              <a:t> </a:t>
            </a:r>
            <a:endParaRPr lang="en-US" sz="7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71C41068-E9D1-A2DC-124A-D11AFC43B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0" y="4267081"/>
            <a:ext cx="3834399" cy="22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3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D7805-F79A-7DB5-15E8-9CD848660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4902"/>
            <a:ext cx="12192000" cy="1248227"/>
          </a:xfrm>
        </p:spPr>
        <p:txBody>
          <a:bodyPr>
            <a:noAutofit/>
          </a:bodyPr>
          <a:lstStyle/>
          <a:p>
            <a:r>
              <a:rPr lang="en-AU" sz="5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Acknowledgement to country</a:t>
            </a:r>
            <a:endParaRPr lang="en-AU" sz="6600" b="1" dirty="0">
              <a:solidFill>
                <a:schemeClr val="bg1"/>
              </a:solidFill>
              <a:latin typeface="Caveat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778A0-133A-5808-57C0-249CC9CA7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959" y="1561978"/>
            <a:ext cx="5163917" cy="4187798"/>
          </a:xfrm>
          <a:prstGeom prst="rect">
            <a:avLst/>
          </a:prstGeom>
        </p:spPr>
      </p:pic>
      <p:pic>
        <p:nvPicPr>
          <p:cNvPr id="6" name="Picture 5" descr="ADCET Presents Accessibility in Action Awards 2023">
            <a:extLst>
              <a:ext uri="{FF2B5EF4-FFF2-40B4-BE49-F238E27FC236}">
                <a16:creationId xmlns:a16="http://schemas.microsoft.com/office/drawing/2014/main" id="{8553854F-0749-8B5B-CAD5-55F4DD26E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5" y="5280654"/>
            <a:ext cx="2463351" cy="1458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555EB-7933-830E-A2A8-2B18942B4193}"/>
              </a:ext>
            </a:extLst>
          </p:cNvPr>
          <p:cNvSpPr txBox="1"/>
          <p:nvPr/>
        </p:nvSpPr>
        <p:spPr>
          <a:xfrm>
            <a:off x="3690561" y="60097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/>
                </a:solidFill>
                <a:hlinkClick r:id="rId5"/>
              </a:rPr>
              <a:t>https://aiatsis.gov.au/explore/map-indigenous-australia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31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889905" y="907840"/>
            <a:ext cx="10412185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6600" b="0" i="0" u="none" strike="noStrike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ECU Campus </a:t>
            </a:r>
          </a:p>
          <a:p>
            <a:pPr algn="ctr"/>
            <a:r>
              <a:rPr lang="en-AU" sz="6600" b="0" i="0" u="none" strike="noStrike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Sensory Spaces</a:t>
            </a:r>
            <a:endParaRPr lang="en-US" sz="66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25015" y="2850012"/>
            <a:ext cx="11541967" cy="2277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AU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Deb Duffy, Kiara Fletcher, Hannah Pickup and Fiona Navin: Access and Inclusion team</a:t>
            </a:r>
          </a:p>
          <a:p>
            <a:pPr algn="ctr"/>
            <a:r>
              <a:rPr lang="en-AU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Katherine Huck, Stevie Lane and Kay Barnard: Equity Projects team</a:t>
            </a:r>
          </a:p>
          <a:p>
            <a:pPr algn="ctr"/>
            <a:r>
              <a:rPr lang="en-AU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Dave Brierley: Digital and Campus Services </a:t>
            </a:r>
          </a:p>
          <a:p>
            <a:pPr algn="ctr"/>
            <a:endParaRPr lang="en-AU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600" dirty="0">
                <a:latin typeface="Lato Semibold"/>
                <a:ea typeface="Lato Semibold"/>
                <a:cs typeface="Lato Semibold"/>
              </a:rPr>
            </a:b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Edith Cowan University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9F3CE5E3-7BA4-0CBB-B3B3-AA8932A91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5" y="5142292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AC83FB6B-0844-E012-7743-8CA919662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73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69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178279" y="850761"/>
            <a:ext cx="1183544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Teaching &amp; </a:t>
            </a:r>
          </a:p>
          <a:p>
            <a:pPr algn="ctr"/>
            <a:r>
              <a:rPr lang="en-AU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</a:t>
            </a:r>
            <a:endParaRPr lang="en-AU" sz="36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sz="7200" dirty="0">
                <a:solidFill>
                  <a:schemeClr val="bg1"/>
                </a:solidFill>
                <a:latin typeface="Caveat"/>
                <a:ea typeface="Lato Heavy"/>
                <a:cs typeface="Lato Heavy"/>
              </a:rPr>
              <a:t> </a:t>
            </a:r>
            <a:endParaRPr lang="en-US" sz="7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71C41068-E9D1-A2DC-124A-D11AFC43B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0" y="4267081"/>
            <a:ext cx="3834399" cy="22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03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889907" y="695672"/>
            <a:ext cx="1041218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Embedding Accessibility: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Disability Confidence Training; Accessibility Champions Network; Accessible Technology Online Training </a:t>
            </a: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86078" y="3540756"/>
            <a:ext cx="11541967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Dr Olivia Whalen, Katie Butler and Sam Rykers and the Accessibility Champions</a:t>
            </a:r>
          </a:p>
          <a:p>
            <a:pPr algn="ctr"/>
            <a:endParaRPr lang="en-AU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4800" dirty="0">
                <a:latin typeface="Lato Semibold"/>
                <a:ea typeface="Lato Semibold"/>
                <a:cs typeface="Lato Semibold"/>
              </a:rPr>
            </a:br>
            <a:r>
              <a:rPr lang="en-AU" sz="36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University of Newcastle</a:t>
            </a:r>
          </a:p>
          <a:p>
            <a:pPr algn="ctr"/>
            <a:endParaRPr lang="en-AU" sz="3600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3A6FF9E8-186C-B3C4-EB1A-41C367315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8" y="5142292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EBF9ADAF-5746-A730-9EB6-35E739705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889907" y="622100"/>
            <a:ext cx="1041218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Accessibility Champions Project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422654" y="2864100"/>
            <a:ext cx="11541967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Mahen</a:t>
            </a: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Jayawardena, April Bjork, Lisa Foster, Tricia Ong, Karen Lake, Michael Wright, Liza Marsh, Elizabeth </a:t>
            </a:r>
            <a:r>
              <a:rPr lang="en-AU" sz="24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Delacretaz</a:t>
            </a: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Emily Partington, Francesca Bussey, Ismail </a:t>
            </a:r>
            <a:r>
              <a:rPr lang="en-AU" sz="24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Zengin</a:t>
            </a: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Mary Ishak, Matthew Griffiths, Pennie White, Rene Hahn, Darren Britten, Travis Zimmer, </a:t>
            </a:r>
            <a:r>
              <a:rPr lang="en-AU" sz="24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Ambili</a:t>
            </a: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</a:t>
            </a:r>
            <a:r>
              <a:rPr lang="en-AU" sz="24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Sasidharan</a:t>
            </a:r>
            <a:endParaRPr lang="en-AU" sz="24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r>
              <a:rPr lang="en-AU" sz="1200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sz="1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600" dirty="0">
                <a:latin typeface="Lato Semibold"/>
                <a:ea typeface="Lato Semibold"/>
                <a:cs typeface="Lato Semibold"/>
              </a:rPr>
            </a:b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Deakin University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FC2A8C8F-B7ED-ADA3-93B9-C6B85F21E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4" y="5142292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DD1E7EE6-A231-97DE-7E39-99BE2CB10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8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889907" y="588221"/>
            <a:ext cx="1041218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High-level support for 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Subject Design Project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468374" y="3381200"/>
            <a:ext cx="11541967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Katie Duncan, Ashley Willcox &amp; Elham Hafiz: </a:t>
            </a:r>
            <a:r>
              <a:rPr lang="en-AU" sz="24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LX.lab</a:t>
            </a: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Inclusive Practices Team  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Justin Dewhurst &amp; Liz Penny: </a:t>
            </a:r>
            <a:r>
              <a:rPr lang="en-AU" sz="24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UTS</a:t>
            </a: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Accessibility Service </a:t>
            </a:r>
          </a:p>
          <a:p>
            <a:pPr algn="ctr"/>
            <a:endParaRPr lang="en-AU" sz="1200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endParaRPr lang="en-AU" sz="1200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sz="1200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sz="1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600" dirty="0">
                <a:latin typeface="Lato Semibold"/>
                <a:ea typeface="Lato Semibold"/>
                <a:cs typeface="Lato Semibold"/>
              </a:rPr>
            </a:b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University of Technology, Sydney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4B93B51A-4BEA-61FA-93D8-1F576179F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" y="5142292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A20122EA-E1D9-967B-CB2E-1EE40D0CD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99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889907" y="525159"/>
            <a:ext cx="1041218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Accessibility Hub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468374" y="3381200"/>
            <a:ext cx="115419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David Beaumont, Vivienne Bennett, Annie Carney, Dean Champ, </a:t>
            </a:r>
          </a:p>
          <a:p>
            <a:pPr algn="ctr"/>
            <a:r>
              <a:rPr lang="en-AU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Andrew Corbett, Samuel Edward, </a:t>
            </a:r>
            <a:r>
              <a:rPr lang="en-AU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Annemaree</a:t>
            </a:r>
            <a:r>
              <a:rPr lang="en-AU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Gibson, Tania </a:t>
            </a:r>
            <a:r>
              <a:rPr lang="en-AU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Teese</a:t>
            </a:r>
            <a:r>
              <a:rPr lang="en-AU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</a:t>
            </a:r>
          </a:p>
          <a:p>
            <a:pPr algn="ctr"/>
            <a:endParaRPr lang="en-AU" sz="1200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endParaRPr lang="en-AU" sz="1200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sz="1200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sz="1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600" dirty="0">
                <a:latin typeface="Lato Semibold"/>
                <a:ea typeface="Lato Semibold"/>
                <a:cs typeface="Lato Semibold"/>
              </a:rPr>
            </a:b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Box Hill Institute, Victoria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074BBA89-C8F2-F6AA-2F23-8954C46F8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" y="5190801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8529A6BF-056F-52C5-6416-71F0CB190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9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889907" y="807362"/>
            <a:ext cx="1041218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7200" i="0" u="none" strike="noStrike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Foundation Maths Program</a:t>
            </a:r>
            <a:r>
              <a:rPr lang="en-AU" sz="7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7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468374" y="3381200"/>
            <a:ext cx="1154196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Kim Jones, Dawn Jones, Tom </a:t>
            </a:r>
            <a:r>
              <a:rPr lang="en-AU" sz="24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Petsinis</a:t>
            </a: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&amp; Megan Theodore: Staff partners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Eliza Osborn &amp; Molly McKenzie: Student partners</a:t>
            </a:r>
          </a:p>
          <a:p>
            <a:pPr algn="ctr"/>
            <a:endParaRPr lang="en-AU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4000" dirty="0">
                <a:latin typeface="Lato Semibold"/>
                <a:ea typeface="Lato Semibold"/>
                <a:cs typeface="Lato Semibold"/>
              </a:rPr>
            </a:br>
            <a:r>
              <a:rPr lang="en-AU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Deakin University</a:t>
            </a:r>
            <a:endParaRPr lang="en-AU" sz="2000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674ECA6E-B4E3-DDE3-D647-1C5AF5B23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0" y="5131107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14CBDDC3-E9FF-45B7-F8E9-F68EE2CF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99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762439" y="555525"/>
            <a:ext cx="1041218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6000" b="0" i="0" u="none" strike="noStrike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CQU Renew Accessible Moodle Template</a:t>
            </a:r>
            <a:endParaRPr lang="en-US" sz="287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25016" y="2713064"/>
            <a:ext cx="11541967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AU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The Learning Design Team - Learning Design &amp; Innovation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Nadine Adams (Senior Learning Designer), Zoe Allen (Associate Learning Designer), Faith Appleton (Senior Learning Designer), Marie Foreman (Senior Learning Designer), Rob </a:t>
            </a:r>
            <a:r>
              <a:rPr lang="en-US" sz="20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Hoyland</a:t>
            </a:r>
            <a:r>
              <a:rPr lang="en-US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(Associate Learning Designer), Nicholas Lawler (Learning Designer), Paul </a:t>
            </a:r>
            <a:r>
              <a:rPr lang="en-US" sz="20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Oliveri</a:t>
            </a:r>
            <a:r>
              <a:rPr lang="en-US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(Senior Learning Designer), Rikki Scott (Associate Learning Designer), Monique White (Senior Learning Designer), Sean White (Associate Learning Designer), and Justin Wylie (Learning Designer)</a:t>
            </a:r>
          </a:p>
          <a:p>
            <a:pPr algn="ctr"/>
            <a:endParaRPr lang="en-AU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</a:t>
            </a:r>
            <a:br>
              <a:rPr lang="en-AU" sz="3600" b="1" dirty="0">
                <a:latin typeface="Lato Semibold"/>
                <a:ea typeface="Lato Semibold"/>
                <a:cs typeface="Lato Semibold"/>
              </a:rPr>
            </a:b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Central Queensland University</a:t>
            </a:r>
            <a:endParaRPr lang="en-AU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A95FF6D5-CC24-4969-0E15-2A7EBE405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" y="5040609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30ACA3CF-91D4-C645-1C6E-039403DA3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63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889905" y="655592"/>
            <a:ext cx="1041218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7200" i="0" u="none" strike="noStrike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Inclusive Design Standards</a:t>
            </a:r>
            <a:endParaRPr lang="en-US" sz="7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25015" y="2850012"/>
            <a:ext cx="1154196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AU" sz="20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Inclusive Design Team, Educational Quality Enhancement Team, Product and Quality Group:</a:t>
            </a:r>
          </a:p>
          <a:p>
            <a:pPr algn="ctr"/>
            <a:r>
              <a:rPr lang="en-AU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Naomi McGrath, Teresita </a:t>
            </a:r>
            <a:r>
              <a:rPr lang="en-AU" sz="20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Eslava</a:t>
            </a:r>
            <a:r>
              <a:rPr lang="en-AU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Gail Mercado, Carla McMillan, Kelly Connor, John </a:t>
            </a:r>
            <a:r>
              <a:rPr lang="en-AU" sz="20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Fardoulis</a:t>
            </a:r>
            <a:r>
              <a:rPr lang="en-AU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Kathy </a:t>
            </a:r>
            <a:r>
              <a:rPr lang="en-AU" sz="20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Simic</a:t>
            </a:r>
            <a:r>
              <a:rPr lang="en-AU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, Stephen Belbin, Kerrie Hammond, Sue Wakefield, </a:t>
            </a:r>
            <a:r>
              <a:rPr lang="en-AU" sz="20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Danicka</a:t>
            </a:r>
            <a:r>
              <a:rPr lang="en-AU" sz="20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Ryan, Stacey Mathers</a:t>
            </a:r>
          </a:p>
          <a:p>
            <a:pPr algn="ctr"/>
            <a:endParaRPr lang="en-AU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600" dirty="0">
                <a:latin typeface="Lato Semibold"/>
                <a:ea typeface="Lato Semibold"/>
                <a:cs typeface="Lato Semibold"/>
              </a:rPr>
            </a:br>
            <a:r>
              <a:rPr lang="en-AU" sz="24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TAFE NSW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4C8375BD-9E09-1E1E-D9CE-FB4C0C544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5" y="5250674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29BE3744-905C-A327-6FEB-5D11BDAD9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4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CE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1462094" y="2573485"/>
            <a:ext cx="9829023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7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Individual Awards</a:t>
            </a:r>
          </a:p>
          <a:p>
            <a:pPr algn="ctr"/>
            <a:r>
              <a:rPr lang="en-AU" sz="36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5 winners</a:t>
            </a:r>
          </a:p>
          <a:p>
            <a:pPr algn="ctr"/>
            <a:endParaRPr lang="en-US" sz="7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8619140A-C87B-CE3F-EE52-1EAB69CFB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27" y="4522573"/>
            <a:ext cx="3674317" cy="217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9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C5676A1-9EB4-56B4-0470-861A00B2AE54}"/>
              </a:ext>
            </a:extLst>
          </p:cNvPr>
          <p:cNvSpPr txBox="1"/>
          <p:nvPr/>
        </p:nvSpPr>
        <p:spPr>
          <a:xfrm>
            <a:off x="2062065" y="822361"/>
            <a:ext cx="82296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66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About the awards</a:t>
            </a:r>
            <a:endParaRPr lang="en-AU" sz="36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endParaRPr lang="en-AU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endParaRPr lang="en-AU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</p:txBody>
      </p:sp>
      <p:pic>
        <p:nvPicPr>
          <p:cNvPr id="5" name="Picture 4" descr="ADCET Presents Accessibility in Action Awards 2023">
            <a:extLst>
              <a:ext uri="{FF2B5EF4-FFF2-40B4-BE49-F238E27FC236}">
                <a16:creationId xmlns:a16="http://schemas.microsoft.com/office/drawing/2014/main" id="{10D59C91-BAA5-1D6E-9DCB-1E033216B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1" y="5399903"/>
            <a:ext cx="2463351" cy="1458097"/>
          </a:xfrm>
          <a:prstGeom prst="rect">
            <a:avLst/>
          </a:prstGeom>
        </p:spPr>
      </p:pic>
      <p:pic>
        <p:nvPicPr>
          <p:cNvPr id="7" name="Picture 6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849423C5-4EED-99E6-61D5-C929C8272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3CD87D-10AF-9850-5C7E-A7E14990637E}"/>
              </a:ext>
            </a:extLst>
          </p:cNvPr>
          <p:cNvSpPr txBox="1"/>
          <p:nvPr/>
        </p:nvSpPr>
        <p:spPr>
          <a:xfrm>
            <a:off x="325016" y="2029770"/>
            <a:ext cx="11541967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ADCET is proud to continue our Accessibility in Action awards in line with Global Accessibility Awareness Day, May 18 2023, as a way of highlighting and showcasing the amazing work in promoting and advancing accessibility and inclusive practice across the tertiary education sector. </a:t>
            </a:r>
            <a:endParaRPr lang="en-AU" sz="32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endParaRPr lang="en-A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56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1145188" y="515396"/>
            <a:ext cx="98290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 Support</a:t>
            </a:r>
            <a:endParaRPr lang="en-US" sz="6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288717" y="2965152"/>
            <a:ext cx="11541967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Kay Barnard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Equity Projects Coordinator</a:t>
            </a:r>
            <a:endParaRPr lang="en-AU" sz="3200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algn="ctr"/>
            <a:endParaRPr lang="en-AU" sz="3200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</a:t>
            </a:r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200" dirty="0">
                <a:latin typeface="Lato Semibold"/>
                <a:ea typeface="Lato Semibold"/>
                <a:cs typeface="Lato Semibold"/>
              </a:rPr>
            </a:br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Edith Cowan University</a:t>
            </a:r>
            <a:endParaRPr lang="en-AU" sz="3200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F877EFFA-2795-102C-E44F-4709D49BB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7" y="5168687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C777F6A0-801E-8F70-6D62-7E60DBB56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68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1273302" y="515396"/>
            <a:ext cx="98290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 Support</a:t>
            </a:r>
            <a:endParaRPr lang="en-US" sz="6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288717" y="2965152"/>
            <a:ext cx="11541967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32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Tracy Jennings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Inclusive Resource Developer</a:t>
            </a:r>
            <a:endParaRPr lang="en-AU" sz="320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endParaRPr lang="en-AU" sz="320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algn="ctr"/>
            <a:r>
              <a:rPr lang="en-AU" sz="320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</a:t>
            </a:r>
            <a:r>
              <a:rPr lang="en-AU" sz="32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200">
                <a:latin typeface="Lato Semibold"/>
                <a:ea typeface="Lato Semibold"/>
                <a:cs typeface="Lato Semibold"/>
              </a:rPr>
            </a:br>
            <a:r>
              <a:rPr lang="en-AU" sz="32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Deakin University</a:t>
            </a:r>
            <a:endParaRPr lang="en-AU" sz="320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153E6F76-31EA-5E0F-7469-0A32548D1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7" y="5301049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BD1D5E38-0399-D04D-9B71-D2ED53C2E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34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1181488" y="539584"/>
            <a:ext cx="98290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Teaching &amp; Learning</a:t>
            </a:r>
            <a:endParaRPr lang="en-US" sz="6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288717" y="2965152"/>
            <a:ext cx="11541967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Rae Jobst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Educational Designer</a:t>
            </a:r>
            <a:endParaRPr lang="en-AU" sz="3200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algn="ctr"/>
            <a:endParaRPr lang="en-AU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</a:t>
            </a:r>
            <a:r>
              <a:rPr lang="en-AU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4800" dirty="0">
                <a:latin typeface="Lato Semibold"/>
                <a:ea typeface="Lato Semibold"/>
                <a:cs typeface="Lato Semibold"/>
              </a:rPr>
            </a:br>
            <a:r>
              <a:rPr lang="en-AU" sz="36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Griffith University</a:t>
            </a:r>
            <a:endParaRPr lang="en-AU" sz="3600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687A4195-9CE4-F9A2-2A90-70AE3F839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7" y="5301049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C9E229D4-56A5-DEFA-D2B0-4B5F9F76A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15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1181488" y="488913"/>
            <a:ext cx="982902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Improving Digital Accessibility</a:t>
            </a:r>
            <a:endParaRPr lang="en-US" sz="6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288717" y="2965152"/>
            <a:ext cx="11541967" cy="2277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Andrew Normand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Web Accessibility Lead</a:t>
            </a:r>
          </a:p>
          <a:p>
            <a:pPr algn="ctr"/>
            <a:endParaRPr lang="en-AU" sz="1400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sz="2800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</a:t>
            </a:r>
            <a:r>
              <a:rPr lang="en-AU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200" dirty="0">
                <a:latin typeface="Lato Semibold"/>
                <a:ea typeface="Lato Semibold"/>
                <a:cs typeface="Lato Semibold"/>
              </a:rPr>
            </a:br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University of Melbourne</a:t>
            </a:r>
            <a:endParaRPr lang="en-AU" sz="3200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215DA65B-6C6A-8C96-A2B9-8D2B077C0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7" y="5213579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EACC4EFF-5C42-11CB-184D-DC8B574F7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7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1181487" y="546844"/>
            <a:ext cx="98290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Teaching &amp; Learning</a:t>
            </a:r>
            <a:endParaRPr lang="en-US" sz="6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25016" y="3028048"/>
            <a:ext cx="11541967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Dr Emma Ryan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Lecturer, Faculty of Arts &amp; Education </a:t>
            </a:r>
            <a:endParaRPr lang="en-AU" sz="3200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algn="ctr"/>
            <a:endParaRPr lang="en-AU" sz="3200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</a:t>
            </a:r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3200" dirty="0">
                <a:latin typeface="Lato Semibold"/>
                <a:ea typeface="Lato Semibold"/>
                <a:cs typeface="Lato Semibold"/>
              </a:rPr>
            </a:br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Deakin University</a:t>
            </a:r>
            <a:endParaRPr lang="en-AU" sz="3200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5C8C4FFC-114F-5FA0-1BDA-1FE132B17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" y="5263031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1D84F33A-7389-5AB1-0234-3DFFAA432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76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69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516958" y="952241"/>
            <a:ext cx="11280209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b="0" i="0" u="none" strike="noStrike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Coming up!</a:t>
            </a:r>
            <a:endParaRPr lang="en-US" sz="24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86080" y="2891532"/>
            <a:ext cx="11541967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32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Look out for some of our amazing winners in webinars, podcasts and articles!</a:t>
            </a:r>
          </a:p>
          <a:p>
            <a:pPr algn="ctr"/>
            <a:endParaRPr lang="en-AU" sz="240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r>
              <a:rPr lang="en-AU" sz="24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For more information on AIA visit: </a:t>
            </a:r>
          </a:p>
          <a:p>
            <a:pPr algn="ctr"/>
            <a:r>
              <a:rPr lang="en-AU" sz="24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www.adcet.edu.au/our-work/accessibility-in-action-award</a:t>
            </a:r>
            <a:br>
              <a:rPr lang="en-AU" sz="44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</a:br>
            <a:endParaRPr lang="en-AU" sz="320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endParaRPr lang="en-AU" sz="360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AE6729A7-1C7B-4B22-2BC6-48646015A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91" y="5176710"/>
            <a:ext cx="2463351" cy="14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65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1289567" y="3199251"/>
            <a:ext cx="9829023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7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Congratulations</a:t>
            </a:r>
          </a:p>
          <a:p>
            <a:pPr algn="ctr"/>
            <a:r>
              <a:rPr lang="en-AU" sz="7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&amp; Thank You</a:t>
            </a:r>
          </a:p>
          <a:p>
            <a:pPr algn="ctr"/>
            <a:endParaRPr lang="en-US" sz="7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A1207D07-7D21-8331-D60A-A61BE3E35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27" y="766230"/>
            <a:ext cx="4769946" cy="282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04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C5676A1-9EB4-56B4-0470-861A00B2AE54}"/>
              </a:ext>
            </a:extLst>
          </p:cNvPr>
          <p:cNvSpPr txBox="1"/>
          <p:nvPr/>
        </p:nvSpPr>
        <p:spPr>
          <a:xfrm>
            <a:off x="1081793" y="1867389"/>
            <a:ext cx="32105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Awards are coming out to winners in the mail</a:t>
            </a:r>
          </a:p>
          <a:p>
            <a:endParaRPr lang="en-AU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endParaRPr lang="en-AU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</p:txBody>
      </p:sp>
      <p:pic>
        <p:nvPicPr>
          <p:cNvPr id="3" name="Picture 2" descr="A close-up of a award&#10;&#10;Description automatically generated with low confidence">
            <a:extLst>
              <a:ext uri="{FF2B5EF4-FFF2-40B4-BE49-F238E27FC236}">
                <a16:creationId xmlns:a16="http://schemas.microsoft.com/office/drawing/2014/main" id="{F7524C5C-C503-7A39-E2FE-9B8F24D25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13" y="633506"/>
            <a:ext cx="4619064" cy="5339976"/>
          </a:xfrm>
          <a:prstGeom prst="rect">
            <a:avLst/>
          </a:prstGeom>
        </p:spPr>
      </p:pic>
      <p:pic>
        <p:nvPicPr>
          <p:cNvPr id="5" name="Picture 4" descr="ADCET Presents Accessibility in Action Awards 2023">
            <a:extLst>
              <a:ext uri="{FF2B5EF4-FFF2-40B4-BE49-F238E27FC236}">
                <a16:creationId xmlns:a16="http://schemas.microsoft.com/office/drawing/2014/main" id="{10D59C91-BAA5-1D6E-9DCB-1E033216B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1" y="5399903"/>
            <a:ext cx="2463351" cy="1458097"/>
          </a:xfrm>
          <a:prstGeom prst="rect">
            <a:avLst/>
          </a:prstGeom>
        </p:spPr>
      </p:pic>
      <p:pic>
        <p:nvPicPr>
          <p:cNvPr id="7" name="Picture 6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849423C5-4EED-99E6-61D5-C929C8272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72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CE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207038" y="2002359"/>
            <a:ext cx="1183544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7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Highly Commended</a:t>
            </a:r>
          </a:p>
          <a:p>
            <a:pPr algn="ctr"/>
            <a:r>
              <a:rPr lang="en-AU" sz="360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4 winners</a:t>
            </a:r>
          </a:p>
          <a:p>
            <a:pPr algn="ctr"/>
            <a:r>
              <a:rPr lang="en-AU" sz="7200">
                <a:solidFill>
                  <a:schemeClr val="bg1"/>
                </a:solidFill>
                <a:latin typeface="Caveat"/>
                <a:ea typeface="Lato Heavy"/>
                <a:cs typeface="Lato Heavy"/>
              </a:rPr>
              <a:t> </a:t>
            </a:r>
            <a:endParaRPr lang="en-US" sz="7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2" descr="ADCET Presents Accessibility in Action Awards 2023">
            <a:extLst>
              <a:ext uri="{FF2B5EF4-FFF2-40B4-BE49-F238E27FC236}">
                <a16:creationId xmlns:a16="http://schemas.microsoft.com/office/drawing/2014/main" id="{34097CFE-CC6C-B63E-647E-46F3E45B1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0" y="4267081"/>
            <a:ext cx="3834399" cy="22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1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516958" y="920710"/>
            <a:ext cx="1128020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Ensuring Occupations are Responsive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People with Disability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86080" y="2891532"/>
            <a:ext cx="11541967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Professor Karen Fisher and  Professor Iva </a:t>
            </a:r>
            <a:r>
              <a:rPr lang="en-AU" sz="36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Strnadova</a:t>
            </a:r>
            <a:endParaRPr lang="en-AU" sz="36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endParaRPr lang="en-AU" sz="1600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sz="1600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sz="16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4400" dirty="0">
                <a:latin typeface="Lato Semibold"/>
                <a:ea typeface="Lato Semibold"/>
                <a:cs typeface="Lato Semibold"/>
              </a:rPr>
            </a:br>
            <a:r>
              <a:rPr lang="en-AU" sz="32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ACOLA</a:t>
            </a:r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(Australian Council of Learned Academies)</a:t>
            </a:r>
          </a:p>
          <a:p>
            <a:pPr algn="ctr"/>
            <a:endParaRPr lang="en-AU" sz="3600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3D9C08A7-2246-E05F-3774-95939CDA1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4910711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3CF7EB57-6501-F770-C8D4-330F7919E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0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516958" y="647441"/>
            <a:ext cx="11280209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Developing a Student-centric </a:t>
            </a:r>
          </a:p>
          <a:p>
            <a:pPr algn="ctr"/>
            <a:r>
              <a:rPr lang="en-US" sz="54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Accessibility Service</a:t>
            </a: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86080" y="2891532"/>
            <a:ext cx="11541967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Gillian Smith, Jordon Milroy, Filia Armstrong-Marks, David Fletcher, Erin Loo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AU" sz="1600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sz="1600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sz="16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4400" dirty="0">
                <a:latin typeface="Lato Semibold"/>
                <a:ea typeface="Lato Semibold"/>
                <a:cs typeface="Lato Semibold"/>
              </a:rPr>
            </a:br>
            <a:r>
              <a:rPr lang="en-AU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University of Canterbury (NZ)</a:t>
            </a:r>
          </a:p>
          <a:p>
            <a:pPr algn="ctr"/>
            <a:endParaRPr lang="en-AU" sz="3600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5EBAAA76-8EDE-F418-8F01-BBC36E8B4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4830524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38CC05E0-EEBB-2547-E409-05900AD98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5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516958" y="1109896"/>
            <a:ext cx="1128020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Sustainable Disability Support</a:t>
            </a: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86080" y="2891532"/>
            <a:ext cx="11541967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32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Priyanka Choudhury, Faye Sakelariou, Peter Battaglia</a:t>
            </a:r>
            <a:endParaRPr lang="en-AU" sz="32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endParaRPr lang="en-AU" sz="1600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sz="1600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sz="16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4400" dirty="0">
                <a:latin typeface="Lato Semibold"/>
                <a:ea typeface="Lato Semibold"/>
                <a:cs typeface="Lato Semibold"/>
              </a:rPr>
            </a:br>
            <a:r>
              <a:rPr lang="en-AU" sz="2800" dirty="0" err="1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Kangan</a:t>
            </a:r>
            <a:r>
              <a:rPr lang="en-AU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 Institute, TAFE Victoria</a:t>
            </a:r>
            <a:endParaRPr lang="en-AU" sz="32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endParaRPr lang="en-AU" sz="3600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0C98BE26-D411-8388-5933-E799823D5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4884682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1B5A2FCE-FF46-D932-AE48-FC424DD40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98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07A5E-044B-81B2-B04A-A20B48CB24CD}"/>
              </a:ext>
            </a:extLst>
          </p:cNvPr>
          <p:cNvSpPr txBox="1"/>
          <p:nvPr/>
        </p:nvSpPr>
        <p:spPr>
          <a:xfrm>
            <a:off x="516958" y="1109896"/>
            <a:ext cx="11280209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 integrated approach to Embedding Open </a:t>
            </a:r>
            <a:r>
              <a:rPr lang="en-US" sz="5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en-US" sz="54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ducation</a:t>
            </a:r>
            <a:endParaRPr lang="en-US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1BE01-A458-74EF-342E-5ECD9E9094C3}"/>
              </a:ext>
            </a:extLst>
          </p:cNvPr>
          <p:cNvSpPr txBox="1"/>
          <p:nvPr/>
        </p:nvSpPr>
        <p:spPr>
          <a:xfrm>
            <a:off x="386080" y="2891532"/>
            <a:ext cx="11541967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Bill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Borrie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, Patricia Corbett, Rachel Lee, </a:t>
            </a:r>
          </a:p>
          <a:p>
            <a:pPr algn="ctr"/>
            <a:r>
              <a:rPr lang="en-US" sz="3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Trevor Thornton, and Tricia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Wevill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endParaRPr lang="en-AU" sz="1600" dirty="0">
              <a:solidFill>
                <a:schemeClr val="bg1"/>
              </a:solidFill>
              <a:latin typeface="Calibri"/>
              <a:ea typeface="Lato Semibold"/>
              <a:cs typeface="Calibri"/>
            </a:endParaRPr>
          </a:p>
          <a:p>
            <a:pPr algn="ctr"/>
            <a:r>
              <a:rPr lang="en-AU" sz="1600" dirty="0">
                <a:solidFill>
                  <a:schemeClr val="bg1"/>
                </a:solidFill>
                <a:latin typeface="Calibri"/>
                <a:ea typeface="Lato Semibold"/>
                <a:cs typeface="Calibri"/>
              </a:rPr>
              <a:t>― </a:t>
            </a:r>
            <a:r>
              <a:rPr lang="en-AU" sz="16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 </a:t>
            </a:r>
            <a:br>
              <a:rPr lang="en-AU" sz="4400" dirty="0">
                <a:latin typeface="Lato Semibold"/>
                <a:ea typeface="Lato Semibold"/>
                <a:cs typeface="Lato Semibold"/>
              </a:rPr>
            </a:br>
            <a:r>
              <a:rPr lang="en-AU" sz="2800" dirty="0">
                <a:solidFill>
                  <a:schemeClr val="bg1"/>
                </a:solidFill>
                <a:latin typeface="Lato Semibold"/>
                <a:ea typeface="Lato Semibold"/>
                <a:cs typeface="Lato Semibold"/>
              </a:rPr>
              <a:t>Deakin University</a:t>
            </a:r>
            <a:endParaRPr lang="en-AU" sz="3200" dirty="0">
              <a:solidFill>
                <a:schemeClr val="bg1"/>
              </a:solidFill>
              <a:latin typeface="Lato Semibold"/>
              <a:ea typeface="Lato Semibold"/>
              <a:cs typeface="Lato Semibold"/>
            </a:endParaRPr>
          </a:p>
          <a:p>
            <a:pPr algn="ctr"/>
            <a:endParaRPr lang="en-AU" sz="3600" dirty="0">
              <a:solidFill>
                <a:schemeClr val="bg1"/>
              </a:solidFill>
            </a:endParaRPr>
          </a:p>
        </p:txBody>
      </p:sp>
      <p:pic>
        <p:nvPicPr>
          <p:cNvPr id="2" name="Picture 1" descr="ADCET Presents Accessibility in Action Awards 2023">
            <a:extLst>
              <a:ext uri="{FF2B5EF4-FFF2-40B4-BE49-F238E27FC236}">
                <a16:creationId xmlns:a16="http://schemas.microsoft.com/office/drawing/2014/main" id="{0C98BE26-D411-8388-5933-E799823D5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4884682"/>
            <a:ext cx="2463351" cy="1458097"/>
          </a:xfrm>
          <a:prstGeom prst="rect">
            <a:avLst/>
          </a:prstGeom>
        </p:spPr>
      </p:pic>
      <p:pic>
        <p:nvPicPr>
          <p:cNvPr id="3" name="Picture 2" descr="A cartoon of a person holding balloons and confetti&#10;&#10;Description automatically generated with medium confidence">
            <a:extLst>
              <a:ext uri="{FF2B5EF4-FFF2-40B4-BE49-F238E27FC236}">
                <a16:creationId xmlns:a16="http://schemas.microsoft.com/office/drawing/2014/main" id="{1B5A2FCE-FF46-D932-AE48-FC424DD40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4860782"/>
            <a:ext cx="2009575" cy="20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8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6766DE7D4B1242B60D5F644306D5FE" ma:contentTypeVersion="16" ma:contentTypeDescription="Create a new document." ma:contentTypeScope="" ma:versionID="99039afbebb8ec00037e00c60020e29e">
  <xsd:schema xmlns:xsd="http://www.w3.org/2001/XMLSchema" xmlns:xs="http://www.w3.org/2001/XMLSchema" xmlns:p="http://schemas.microsoft.com/office/2006/metadata/properties" xmlns:ns2="2617389f-58e4-49c5-9807-a75b64a65690" xmlns:ns3="4fbe84ba-42ff-48fc-84b2-90bec8d5fc41" xmlns:ns4="2d221494-178b-4357-bea6-3a87c5967eb4" targetNamespace="http://schemas.microsoft.com/office/2006/metadata/properties" ma:root="true" ma:fieldsID="949e9826644bee0e6eb35f9bc404b8fa" ns2:_="" ns3:_="" ns4:_="">
    <xsd:import namespace="2617389f-58e4-49c5-9807-a75b64a65690"/>
    <xsd:import namespace="4fbe84ba-42ff-48fc-84b2-90bec8d5fc41"/>
    <xsd:import namespace="2d221494-178b-4357-bea6-3a87c5967e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17389f-58e4-49c5-9807-a75b64a656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be76f96-e7f0-4e7c-b4d8-bf0f4c547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be84ba-42ff-48fc-84b2-90bec8d5fc4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21494-178b-4357-bea6-3a87c5967eb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749e8a7-8d61-44ed-9808-8b61a4cad994}" ma:internalName="TaxCatchAll" ma:showField="CatchAllData" ma:web="4fbe84ba-42ff-48fc-84b2-90bec8d5fc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17389f-58e4-49c5-9807-a75b64a65690">
      <Terms xmlns="http://schemas.microsoft.com/office/infopath/2007/PartnerControls"/>
    </lcf76f155ced4ddcb4097134ff3c332f>
    <TaxCatchAll xmlns="2d221494-178b-4357-bea6-3a87c5967eb4" xsi:nil="true"/>
  </documentManagement>
</p:properties>
</file>

<file path=customXml/itemProps1.xml><?xml version="1.0" encoding="utf-8"?>
<ds:datastoreItem xmlns:ds="http://schemas.openxmlformats.org/officeDocument/2006/customXml" ds:itemID="{F212EF41-A821-496F-9684-86E6A7F458C3}">
  <ds:schemaRefs>
    <ds:schemaRef ds:uri="2617389f-58e4-49c5-9807-a75b64a65690"/>
    <ds:schemaRef ds:uri="2d221494-178b-4357-bea6-3a87c5967eb4"/>
    <ds:schemaRef ds:uri="4fbe84ba-42ff-48fc-84b2-90bec8d5fc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5CE849A-B1AE-4C47-90CD-E32C13D41F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D46328-D92F-4B21-8A00-942820FB877C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4fbe84ba-42ff-48fc-84b2-90bec8d5fc41"/>
    <ds:schemaRef ds:uri="http://schemas.microsoft.com/office/infopath/2007/PartnerControls"/>
    <ds:schemaRef ds:uri="2d221494-178b-4357-bea6-3a87c5967eb4"/>
    <ds:schemaRef ds:uri="2617389f-58e4-49c5-9807-a75b64a6569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912</Words>
  <Application>Microsoft Office PowerPoint</Application>
  <PresentationFormat>Widescreen</PresentationFormat>
  <Paragraphs>161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Lato</vt:lpstr>
      <vt:lpstr>Calibri Light</vt:lpstr>
      <vt:lpstr>Caveat</vt:lpstr>
      <vt:lpstr>Arial</vt:lpstr>
      <vt:lpstr>Calibri</vt:lpstr>
      <vt:lpstr>Lato Semibold</vt:lpstr>
      <vt:lpstr>Office Theme</vt:lpstr>
      <vt:lpstr>Welcome to the Celebrating  Accessibility in Action  event 2023 </vt:lpstr>
      <vt:lpstr>Acknowledgement to country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Celebrating Accessibility in Action event</dc:title>
  <dc:creator>Justin Lemmon</dc:creator>
  <cp:lastModifiedBy>Kylie Geard</cp:lastModifiedBy>
  <cp:revision>2</cp:revision>
  <dcterms:created xsi:type="dcterms:W3CDTF">2022-05-15T07:10:00Z</dcterms:created>
  <dcterms:modified xsi:type="dcterms:W3CDTF">2023-05-24T03:08:12Z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0x0101003E6766DE7D4B1242B60D5F644306D5FE</vt:lpwstr>
  </property>
  <property fmtid="{D5CDD505-2E9C-101B-9397-08002B2CF9AE}" pid="3" name="MediaServiceImageTags">
    <vt:lpwstr/>
  </property>
</Properties>
</file>