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1139" r:id="rId5"/>
    <p:sldId id="585" r:id="rId6"/>
    <p:sldId id="330" r:id="rId7"/>
    <p:sldId id="318" r:id="rId8"/>
    <p:sldId id="1148" r:id="rId9"/>
    <p:sldId id="320" r:id="rId10"/>
    <p:sldId id="1128" r:id="rId11"/>
    <p:sldId id="369" r:id="rId12"/>
    <p:sldId id="1141" r:id="rId13"/>
    <p:sldId id="1151" r:id="rId14"/>
    <p:sldId id="1152" r:id="rId15"/>
    <p:sldId id="1130" r:id="rId16"/>
    <p:sldId id="1150" r:id="rId17"/>
    <p:sldId id="1156" r:id="rId18"/>
    <p:sldId id="1149" r:id="rId19"/>
    <p:sldId id="1124" r:id="rId20"/>
    <p:sldId id="586" r:id="rId21"/>
    <p:sldId id="1131" r:id="rId22"/>
  </p:sldIdLst>
  <p:sldSz cx="9144000" cy="5143500" type="screen16x9"/>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2DD342-528A-D9E4-5B10-1924F893168D}" name="Simon Nguyen" initials="SN" userId="S::snguyen@headspace.org.au::8c9425e8-2b65-48c3-9f7b-c9b95765dd52" providerId="AD"/>
  <p188:author id="{2DCB82A8-C84D-6467-0B8B-DC33FE6326BA}" name="Jessica Morgan" initials="JM" userId="S::jmorgan@headspace.org.au::531f5347-9e3f-43ff-9d28-68ef18e5ce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lyce Harrison" initials="MH" lastIdx="2" clrIdx="0">
    <p:extLst>
      <p:ext uri="{19B8F6BF-5375-455C-9EA6-DF929625EA0E}">
        <p15:presenceInfo xmlns:p15="http://schemas.microsoft.com/office/powerpoint/2012/main" userId="S::mharrison@headspace.org.au::26c51537-3d84-45fa-96a8-55d592556687" providerId="AD"/>
      </p:ext>
    </p:extLst>
  </p:cmAuthor>
  <p:cmAuthor id="2" name="Emma Mabin" initials="EM" lastIdx="3" clrIdx="1">
    <p:extLst>
      <p:ext uri="{19B8F6BF-5375-455C-9EA6-DF929625EA0E}">
        <p15:presenceInfo xmlns:p15="http://schemas.microsoft.com/office/powerpoint/2012/main" userId="S::emabin@headspace.org.au::afed8c31-0a57-4b34-a7b1-4a1b05548410" providerId="AD"/>
      </p:ext>
    </p:extLst>
  </p:cmAuthor>
  <p:cmAuthor id="3" name="Sonia Betteridge" initials="SB" lastIdx="2" clrIdx="2">
    <p:extLst>
      <p:ext uri="{19B8F6BF-5375-455C-9EA6-DF929625EA0E}">
        <p15:presenceInfo xmlns:p15="http://schemas.microsoft.com/office/powerpoint/2012/main" userId="S::sbetteridge@headspace.org.au::e959b51a-f21d-4b2a-8e70-53669f7fbc3d" providerId="AD"/>
      </p:ext>
    </p:extLst>
  </p:cmAuthor>
  <p:cmAuthor id="4" name="Phillip Stone" initials="PS" lastIdx="1" clrIdx="3">
    <p:extLst>
      <p:ext uri="{19B8F6BF-5375-455C-9EA6-DF929625EA0E}">
        <p15:presenceInfo xmlns:p15="http://schemas.microsoft.com/office/powerpoint/2012/main" userId="S::PStone@headspace.org.au::fd1bb600-0035-4e74-bb44-fea5c762e7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6DC"/>
    <a:srgbClr val="C23350"/>
    <a:srgbClr val="FFC845"/>
    <a:srgbClr val="FFCE51"/>
    <a:srgbClr val="F7921E"/>
    <a:srgbClr val="262626"/>
    <a:srgbClr val="313896"/>
    <a:srgbClr val="0073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8" autoAdjust="0"/>
    <p:restoredTop sz="86472" autoAdjust="0"/>
  </p:normalViewPr>
  <p:slideViewPr>
    <p:cSldViewPr snapToGrid="0">
      <p:cViewPr varScale="1">
        <p:scale>
          <a:sx n="81" d="100"/>
          <a:sy n="81" d="100"/>
        </p:scale>
        <p:origin x="780" y="84"/>
      </p:cViewPr>
      <p:guideLst>
        <p:guide orient="horz" pos="1983"/>
        <p:guide pos="2880"/>
      </p:guideLst>
    </p:cSldViewPr>
  </p:slideViewPr>
  <p:outlineViewPr>
    <p:cViewPr>
      <p:scale>
        <a:sx n="33" d="100"/>
        <a:sy n="33" d="100"/>
      </p:scale>
      <p:origin x="0" y="-63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Hawkeswood" userId="63bada2e-462c-4af3-bfba-3429ca74680e" providerId="ADAL" clId="{4F22E703-4666-4131-B5E3-1C8B02403667}"/>
    <pc:docChg chg="undo custSel modSld">
      <pc:chgData name="Jane Hawkeswood" userId="63bada2e-462c-4af3-bfba-3429ca74680e" providerId="ADAL" clId="{4F22E703-4666-4131-B5E3-1C8B02403667}" dt="2023-04-20T03:17:17.385" v="1" actId="14100"/>
      <pc:docMkLst>
        <pc:docMk/>
      </pc:docMkLst>
      <pc:sldChg chg="modSp mod">
        <pc:chgData name="Jane Hawkeswood" userId="63bada2e-462c-4af3-bfba-3429ca74680e" providerId="ADAL" clId="{4F22E703-4666-4131-B5E3-1C8B02403667}" dt="2023-04-20T03:17:17.385" v="1" actId="14100"/>
        <pc:sldMkLst>
          <pc:docMk/>
          <pc:sldMk cId="1986729448" sldId="1141"/>
        </pc:sldMkLst>
        <pc:picChg chg="mod">
          <ac:chgData name="Jane Hawkeswood" userId="63bada2e-462c-4af3-bfba-3429ca74680e" providerId="ADAL" clId="{4F22E703-4666-4131-B5E3-1C8B02403667}" dt="2023-04-20T03:17:17.385" v="1" actId="14100"/>
          <ac:picMkLst>
            <pc:docMk/>
            <pc:sldMk cId="1986729448" sldId="1141"/>
            <ac:picMk id="4" creationId="{69B96D68-05BE-666D-4E1C-75D1F557908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10D5C8-F249-4C5C-9D4B-8B4007D92287}" type="doc">
      <dgm:prSet loTypeId="urn:microsoft.com/office/officeart/2008/layout/IncreasingCircleProcess" loCatId="list" qsTypeId="urn:microsoft.com/office/officeart/2005/8/quickstyle/simple1" qsCatId="simple" csTypeId="urn:microsoft.com/office/officeart/2005/8/colors/accent0_2" csCatId="mainScheme" phldr="1"/>
      <dgm:spPr/>
      <dgm:t>
        <a:bodyPr/>
        <a:lstStyle/>
        <a:p>
          <a:endParaRPr lang="en-AU"/>
        </a:p>
      </dgm:t>
    </dgm:pt>
    <dgm:pt modelId="{A35E8D09-75A9-467C-85F3-9836869904E3}">
      <dgm:prSet phldrT="[Text]"/>
      <dgm:spPr/>
      <dgm:t>
        <a:bodyPr/>
        <a:lstStyle/>
        <a:p>
          <a:r>
            <a:rPr lang="en-US">
              <a:latin typeface="Arial" panose="020B0604020202020204"/>
            </a:rPr>
            <a:t>2011</a:t>
          </a:r>
          <a:endParaRPr lang="en-AU"/>
        </a:p>
      </dgm:t>
    </dgm:pt>
    <dgm:pt modelId="{23E2AB6E-A0E6-4D1B-B839-6426E4A69E78}" type="parTrans" cxnId="{1A152AF0-253D-4E1E-B9A3-2751A6CF1EE7}">
      <dgm:prSet/>
      <dgm:spPr/>
      <dgm:t>
        <a:bodyPr/>
        <a:lstStyle/>
        <a:p>
          <a:endParaRPr lang="en-AU"/>
        </a:p>
      </dgm:t>
    </dgm:pt>
    <dgm:pt modelId="{5E80B267-2FF0-40F2-A60F-9DD246FA105C}" type="sibTrans" cxnId="{1A152AF0-253D-4E1E-B9A3-2751A6CF1EE7}">
      <dgm:prSet/>
      <dgm:spPr/>
      <dgm:t>
        <a:bodyPr/>
        <a:lstStyle/>
        <a:p>
          <a:endParaRPr lang="en-AU"/>
        </a:p>
      </dgm:t>
    </dgm:pt>
    <dgm:pt modelId="{148B2983-3D0E-4257-AEF9-CF61F62C170E}">
      <dgm:prSet phldrT="[Text]"/>
      <dgm:spPr/>
      <dgm:t>
        <a:bodyPr/>
        <a:lstStyle/>
        <a:p>
          <a:r>
            <a:rPr lang="en-US"/>
            <a:t>headspace School Support received funding to support secondary schools impacted by suicide, contributing to the evidence-base for best practice approaches to support education settings impacted by suicide </a:t>
          </a:r>
          <a:endParaRPr lang="en-AU"/>
        </a:p>
      </dgm:t>
    </dgm:pt>
    <dgm:pt modelId="{7C2580D0-F2FE-4EA5-AC28-3F27803D91FB}" type="parTrans" cxnId="{EEFD9AD8-177B-4FBA-BCB3-86E0BA7EA722}">
      <dgm:prSet/>
      <dgm:spPr/>
      <dgm:t>
        <a:bodyPr/>
        <a:lstStyle/>
        <a:p>
          <a:endParaRPr lang="en-AU"/>
        </a:p>
      </dgm:t>
    </dgm:pt>
    <dgm:pt modelId="{413851A0-E15C-4E81-9F04-40EE4D97309F}" type="sibTrans" cxnId="{EEFD9AD8-177B-4FBA-BCB3-86E0BA7EA722}">
      <dgm:prSet/>
      <dgm:spPr/>
      <dgm:t>
        <a:bodyPr/>
        <a:lstStyle/>
        <a:p>
          <a:endParaRPr lang="en-AU"/>
        </a:p>
      </dgm:t>
    </dgm:pt>
    <dgm:pt modelId="{1C2EED7B-3528-466C-89AB-EB5221F9218D}">
      <dgm:prSet phldrT="[Text]"/>
      <dgm:spPr/>
      <dgm:t>
        <a:bodyPr/>
        <a:lstStyle/>
        <a:p>
          <a:r>
            <a:rPr lang="en-US"/>
            <a:t>2020</a:t>
          </a:r>
          <a:endParaRPr lang="en-AU"/>
        </a:p>
      </dgm:t>
    </dgm:pt>
    <dgm:pt modelId="{E32A1DD8-B71C-4C2D-8C0A-AD286EE4C715}" type="parTrans" cxnId="{E77AF450-EEB5-4458-85A1-948A84C7F9F3}">
      <dgm:prSet/>
      <dgm:spPr/>
      <dgm:t>
        <a:bodyPr/>
        <a:lstStyle/>
        <a:p>
          <a:endParaRPr lang="en-AU"/>
        </a:p>
      </dgm:t>
    </dgm:pt>
    <dgm:pt modelId="{996980C8-4855-499E-A82C-5D42AA01DA86}" type="sibTrans" cxnId="{E77AF450-EEB5-4458-85A1-948A84C7F9F3}">
      <dgm:prSet/>
      <dgm:spPr/>
      <dgm:t>
        <a:bodyPr/>
        <a:lstStyle/>
        <a:p>
          <a:endParaRPr lang="en-AU"/>
        </a:p>
      </dgm:t>
    </dgm:pt>
    <dgm:pt modelId="{71D919CE-35EF-4F5A-9FD6-D09CCE195EAF}">
      <dgm:prSet phldrT="[Text]"/>
      <dgm:spPr/>
      <dgm:t>
        <a:bodyPr/>
        <a:lstStyle/>
        <a:p>
          <a:r>
            <a:rPr lang="en-US" dirty="0"/>
            <a:t>headspace partnered with Universities Australia to develop the first ever </a:t>
          </a:r>
          <a:r>
            <a:rPr lang="en-US" b="1" i="1" dirty="0"/>
            <a:t>Responding to suicide: a toolkit to support Australian Universities</a:t>
          </a:r>
          <a:r>
            <a:rPr lang="en-US" i="1" dirty="0"/>
            <a:t>, </a:t>
          </a:r>
          <a:r>
            <a:rPr lang="en-US" i="0" dirty="0"/>
            <a:t>building on the knowledge obtained from 10 years of experience supporting secondary schools, and nuancing the recommendations to meet the needs of higher education settings </a:t>
          </a:r>
          <a:endParaRPr lang="en-AU" dirty="0"/>
        </a:p>
      </dgm:t>
    </dgm:pt>
    <dgm:pt modelId="{F13E706A-18B6-470A-8D23-E985EE6C20B8}" type="parTrans" cxnId="{020B4BBA-F9BD-4038-AC59-CB1AA9B060B4}">
      <dgm:prSet/>
      <dgm:spPr/>
      <dgm:t>
        <a:bodyPr/>
        <a:lstStyle/>
        <a:p>
          <a:endParaRPr lang="en-AU"/>
        </a:p>
      </dgm:t>
    </dgm:pt>
    <dgm:pt modelId="{6C5704BA-DDF1-48EC-B9F1-D0C26035600A}" type="sibTrans" cxnId="{020B4BBA-F9BD-4038-AC59-CB1AA9B060B4}">
      <dgm:prSet/>
      <dgm:spPr/>
      <dgm:t>
        <a:bodyPr/>
        <a:lstStyle/>
        <a:p>
          <a:endParaRPr lang="en-AU"/>
        </a:p>
      </dgm:t>
    </dgm:pt>
    <dgm:pt modelId="{E5D80292-41F9-4E8B-9D57-6F40D7C11CAB}">
      <dgm:prSet phldrT="[Text]"/>
      <dgm:spPr/>
      <dgm:t>
        <a:bodyPr/>
        <a:lstStyle/>
        <a:p>
          <a:r>
            <a:rPr lang="en-US"/>
            <a:t>2021</a:t>
          </a:r>
          <a:endParaRPr lang="en-AU"/>
        </a:p>
      </dgm:t>
    </dgm:pt>
    <dgm:pt modelId="{9F138B1D-269F-44EE-8227-C5A69E38D004}" type="parTrans" cxnId="{E3BE6B43-220D-4A1D-923C-887C0419E2A8}">
      <dgm:prSet/>
      <dgm:spPr/>
      <dgm:t>
        <a:bodyPr/>
        <a:lstStyle/>
        <a:p>
          <a:endParaRPr lang="en-AU"/>
        </a:p>
      </dgm:t>
    </dgm:pt>
    <dgm:pt modelId="{8C8BC514-A4E0-409B-A878-7CEDB7A607C2}" type="sibTrans" cxnId="{E3BE6B43-220D-4A1D-923C-887C0419E2A8}">
      <dgm:prSet/>
      <dgm:spPr/>
      <dgm:t>
        <a:bodyPr/>
        <a:lstStyle/>
        <a:p>
          <a:endParaRPr lang="en-AU"/>
        </a:p>
      </dgm:t>
    </dgm:pt>
    <dgm:pt modelId="{5A0A0B6B-C43C-4156-98E6-32DCC420BCD9}">
      <dgm:prSet phldrT="[Text]"/>
      <dgm:spPr/>
      <dgm:t>
        <a:bodyPr/>
        <a:lstStyle/>
        <a:p>
          <a:r>
            <a:rPr lang="en-US"/>
            <a:t>headspace partners with University Australia to develop the </a:t>
          </a:r>
          <a:r>
            <a:rPr lang="en-US" b="1" i="1"/>
            <a:t>Real Talk Framework </a:t>
          </a:r>
          <a:r>
            <a:rPr lang="en-US" b="0" i="0"/>
            <a:t>to build the capacity of all members of a university community to engage in safe, and appropriate conversations about mental health and wellbeing when they notice changes to mood and behaviour in their colleagues and students that indicate a potential mental health difficulty.  </a:t>
          </a:r>
          <a:endParaRPr lang="en-AU"/>
        </a:p>
      </dgm:t>
    </dgm:pt>
    <dgm:pt modelId="{B28295B8-D99B-4F6D-B3AD-D05D7B179605}" type="parTrans" cxnId="{F238BAA2-6512-4462-9B83-EE68AA7202C3}">
      <dgm:prSet/>
      <dgm:spPr/>
      <dgm:t>
        <a:bodyPr/>
        <a:lstStyle/>
        <a:p>
          <a:endParaRPr lang="en-AU"/>
        </a:p>
      </dgm:t>
    </dgm:pt>
    <dgm:pt modelId="{E40CD7BE-E9A1-41FB-8412-7A116648C459}" type="sibTrans" cxnId="{F238BAA2-6512-4462-9B83-EE68AA7202C3}">
      <dgm:prSet/>
      <dgm:spPr/>
      <dgm:t>
        <a:bodyPr/>
        <a:lstStyle/>
        <a:p>
          <a:endParaRPr lang="en-AU"/>
        </a:p>
      </dgm:t>
    </dgm:pt>
    <dgm:pt modelId="{E3C3E891-07D1-4D7F-B69F-C1133C9DBB91}" type="pres">
      <dgm:prSet presAssocID="{2E10D5C8-F249-4C5C-9D4B-8B4007D92287}" presName="Name0" presStyleCnt="0">
        <dgm:presLayoutVars>
          <dgm:chMax val="7"/>
          <dgm:chPref val="7"/>
          <dgm:dir/>
          <dgm:animOne val="branch"/>
          <dgm:animLvl val="lvl"/>
        </dgm:presLayoutVars>
      </dgm:prSet>
      <dgm:spPr/>
    </dgm:pt>
    <dgm:pt modelId="{C2679CA6-7205-4C00-B2B0-B194B4868C1D}" type="pres">
      <dgm:prSet presAssocID="{A35E8D09-75A9-467C-85F3-9836869904E3}" presName="composite" presStyleCnt="0"/>
      <dgm:spPr/>
    </dgm:pt>
    <dgm:pt modelId="{C233DB16-2E30-4A25-8225-09B1BDAF826E}" type="pres">
      <dgm:prSet presAssocID="{A35E8D09-75A9-467C-85F3-9836869904E3}" presName="BackAccent" presStyleLbl="bgShp" presStyleIdx="0" presStyleCnt="3"/>
      <dgm:spPr/>
    </dgm:pt>
    <dgm:pt modelId="{DA31C33A-F61E-4586-BD7D-D189A8042E8B}" type="pres">
      <dgm:prSet presAssocID="{A35E8D09-75A9-467C-85F3-9836869904E3}" presName="Accent" presStyleLbl="alignNode1" presStyleIdx="0" presStyleCnt="3"/>
      <dgm:spPr/>
    </dgm:pt>
    <dgm:pt modelId="{30A1B182-3974-4ABB-9F0D-043FF1421B33}" type="pres">
      <dgm:prSet presAssocID="{A35E8D09-75A9-467C-85F3-9836869904E3}" presName="Child" presStyleLbl="revTx" presStyleIdx="0" presStyleCnt="6">
        <dgm:presLayoutVars>
          <dgm:chMax val="0"/>
          <dgm:chPref val="0"/>
          <dgm:bulletEnabled val="1"/>
        </dgm:presLayoutVars>
      </dgm:prSet>
      <dgm:spPr/>
    </dgm:pt>
    <dgm:pt modelId="{6D411947-E3DB-4EF7-AE7D-4995B515C585}" type="pres">
      <dgm:prSet presAssocID="{A35E8D09-75A9-467C-85F3-9836869904E3}" presName="Parent" presStyleLbl="revTx" presStyleIdx="1" presStyleCnt="6">
        <dgm:presLayoutVars>
          <dgm:chMax val="1"/>
          <dgm:chPref val="1"/>
          <dgm:bulletEnabled val="1"/>
        </dgm:presLayoutVars>
      </dgm:prSet>
      <dgm:spPr/>
    </dgm:pt>
    <dgm:pt modelId="{2EE70567-E5E3-4E1F-AC54-CC8606BA02E1}" type="pres">
      <dgm:prSet presAssocID="{5E80B267-2FF0-40F2-A60F-9DD246FA105C}" presName="sibTrans" presStyleCnt="0"/>
      <dgm:spPr/>
    </dgm:pt>
    <dgm:pt modelId="{95002E46-283B-4A83-A38C-9144E91A15C1}" type="pres">
      <dgm:prSet presAssocID="{1C2EED7B-3528-466C-89AB-EB5221F9218D}" presName="composite" presStyleCnt="0"/>
      <dgm:spPr/>
    </dgm:pt>
    <dgm:pt modelId="{EBACFA1B-84F1-4A5B-ADEC-7A1D8C02A575}" type="pres">
      <dgm:prSet presAssocID="{1C2EED7B-3528-466C-89AB-EB5221F9218D}" presName="BackAccent" presStyleLbl="bgShp" presStyleIdx="1" presStyleCnt="3"/>
      <dgm:spPr/>
    </dgm:pt>
    <dgm:pt modelId="{AAEBF198-FA06-49B6-AF75-D18DDC47E2A2}" type="pres">
      <dgm:prSet presAssocID="{1C2EED7B-3528-466C-89AB-EB5221F9218D}" presName="Accent" presStyleLbl="alignNode1" presStyleIdx="1" presStyleCnt="3"/>
      <dgm:spPr/>
    </dgm:pt>
    <dgm:pt modelId="{2DA364E2-6A0E-4C85-B738-73C4E64EAA97}" type="pres">
      <dgm:prSet presAssocID="{1C2EED7B-3528-466C-89AB-EB5221F9218D}" presName="Child" presStyleLbl="revTx" presStyleIdx="2" presStyleCnt="6">
        <dgm:presLayoutVars>
          <dgm:chMax val="0"/>
          <dgm:chPref val="0"/>
          <dgm:bulletEnabled val="1"/>
        </dgm:presLayoutVars>
      </dgm:prSet>
      <dgm:spPr/>
    </dgm:pt>
    <dgm:pt modelId="{97D1C069-8D74-4837-A40A-1514874DAEE6}" type="pres">
      <dgm:prSet presAssocID="{1C2EED7B-3528-466C-89AB-EB5221F9218D}" presName="Parent" presStyleLbl="revTx" presStyleIdx="3" presStyleCnt="6">
        <dgm:presLayoutVars>
          <dgm:chMax val="1"/>
          <dgm:chPref val="1"/>
          <dgm:bulletEnabled val="1"/>
        </dgm:presLayoutVars>
      </dgm:prSet>
      <dgm:spPr/>
    </dgm:pt>
    <dgm:pt modelId="{21B083A1-8492-472D-BD02-BBA6E7676485}" type="pres">
      <dgm:prSet presAssocID="{996980C8-4855-499E-A82C-5D42AA01DA86}" presName="sibTrans" presStyleCnt="0"/>
      <dgm:spPr/>
    </dgm:pt>
    <dgm:pt modelId="{092A0511-A355-423F-A7E7-FD909472E398}" type="pres">
      <dgm:prSet presAssocID="{E5D80292-41F9-4E8B-9D57-6F40D7C11CAB}" presName="composite" presStyleCnt="0"/>
      <dgm:spPr/>
    </dgm:pt>
    <dgm:pt modelId="{52094BB4-1186-4C2E-9873-877BBBAC0C61}" type="pres">
      <dgm:prSet presAssocID="{E5D80292-41F9-4E8B-9D57-6F40D7C11CAB}" presName="BackAccent" presStyleLbl="bgShp" presStyleIdx="2" presStyleCnt="3"/>
      <dgm:spPr/>
    </dgm:pt>
    <dgm:pt modelId="{B1472482-4946-4C26-86AB-532E40D7EA82}" type="pres">
      <dgm:prSet presAssocID="{E5D80292-41F9-4E8B-9D57-6F40D7C11CAB}" presName="Accent" presStyleLbl="alignNode1" presStyleIdx="2" presStyleCnt="3"/>
      <dgm:spPr/>
    </dgm:pt>
    <dgm:pt modelId="{C73FFC31-9237-46B2-AC53-D8BA76754D08}" type="pres">
      <dgm:prSet presAssocID="{E5D80292-41F9-4E8B-9D57-6F40D7C11CAB}" presName="Child" presStyleLbl="revTx" presStyleIdx="4" presStyleCnt="6">
        <dgm:presLayoutVars>
          <dgm:chMax val="0"/>
          <dgm:chPref val="0"/>
          <dgm:bulletEnabled val="1"/>
        </dgm:presLayoutVars>
      </dgm:prSet>
      <dgm:spPr/>
    </dgm:pt>
    <dgm:pt modelId="{59680E32-5776-42E6-8785-603354B22A9C}" type="pres">
      <dgm:prSet presAssocID="{E5D80292-41F9-4E8B-9D57-6F40D7C11CAB}" presName="Parent" presStyleLbl="revTx" presStyleIdx="5" presStyleCnt="6">
        <dgm:presLayoutVars>
          <dgm:chMax val="1"/>
          <dgm:chPref val="1"/>
          <dgm:bulletEnabled val="1"/>
        </dgm:presLayoutVars>
      </dgm:prSet>
      <dgm:spPr/>
    </dgm:pt>
  </dgm:ptLst>
  <dgm:cxnLst>
    <dgm:cxn modelId="{E3BE6B43-220D-4A1D-923C-887C0419E2A8}" srcId="{2E10D5C8-F249-4C5C-9D4B-8B4007D92287}" destId="{E5D80292-41F9-4E8B-9D57-6F40D7C11CAB}" srcOrd="2" destOrd="0" parTransId="{9F138B1D-269F-44EE-8227-C5A69E38D004}" sibTransId="{8C8BC514-A4E0-409B-A878-7CEDB7A607C2}"/>
    <dgm:cxn modelId="{E77AF450-EEB5-4458-85A1-948A84C7F9F3}" srcId="{2E10D5C8-F249-4C5C-9D4B-8B4007D92287}" destId="{1C2EED7B-3528-466C-89AB-EB5221F9218D}" srcOrd="1" destOrd="0" parTransId="{E32A1DD8-B71C-4C2D-8C0A-AD286EE4C715}" sibTransId="{996980C8-4855-499E-A82C-5D42AA01DA86}"/>
    <dgm:cxn modelId="{C8E2139A-BC1B-4A05-B93F-6DDA52DA8058}" type="presOf" srcId="{5A0A0B6B-C43C-4156-98E6-32DCC420BCD9}" destId="{C73FFC31-9237-46B2-AC53-D8BA76754D08}" srcOrd="0" destOrd="0" presId="urn:microsoft.com/office/officeart/2008/layout/IncreasingCircleProcess"/>
    <dgm:cxn modelId="{F238BAA2-6512-4462-9B83-EE68AA7202C3}" srcId="{E5D80292-41F9-4E8B-9D57-6F40D7C11CAB}" destId="{5A0A0B6B-C43C-4156-98E6-32DCC420BCD9}" srcOrd="0" destOrd="0" parTransId="{B28295B8-D99B-4F6D-B3AD-D05D7B179605}" sibTransId="{E40CD7BE-E9A1-41FB-8412-7A116648C459}"/>
    <dgm:cxn modelId="{C984F0AB-4043-4222-BC5E-15F8D26B6F3A}" type="presOf" srcId="{2E10D5C8-F249-4C5C-9D4B-8B4007D92287}" destId="{E3C3E891-07D1-4D7F-B69F-C1133C9DBB91}" srcOrd="0" destOrd="0" presId="urn:microsoft.com/office/officeart/2008/layout/IncreasingCircleProcess"/>
    <dgm:cxn modelId="{020B4BBA-F9BD-4038-AC59-CB1AA9B060B4}" srcId="{1C2EED7B-3528-466C-89AB-EB5221F9218D}" destId="{71D919CE-35EF-4F5A-9FD6-D09CCE195EAF}" srcOrd="0" destOrd="0" parTransId="{F13E706A-18B6-470A-8D23-E985EE6C20B8}" sibTransId="{6C5704BA-DDF1-48EC-B9F1-D0C26035600A}"/>
    <dgm:cxn modelId="{09878CBF-CF81-4A9B-87C9-4875A8206046}" type="presOf" srcId="{71D919CE-35EF-4F5A-9FD6-D09CCE195EAF}" destId="{2DA364E2-6A0E-4C85-B738-73C4E64EAA97}" srcOrd="0" destOrd="0" presId="urn:microsoft.com/office/officeart/2008/layout/IncreasingCircleProcess"/>
    <dgm:cxn modelId="{3C880FD0-20D2-4DB7-8697-8DC7F3E42E52}" type="presOf" srcId="{1C2EED7B-3528-466C-89AB-EB5221F9218D}" destId="{97D1C069-8D74-4837-A40A-1514874DAEE6}" srcOrd="0" destOrd="0" presId="urn:microsoft.com/office/officeart/2008/layout/IncreasingCircleProcess"/>
    <dgm:cxn modelId="{B85F20D6-FEFE-4817-8109-41377E705C74}" type="presOf" srcId="{E5D80292-41F9-4E8B-9D57-6F40D7C11CAB}" destId="{59680E32-5776-42E6-8785-603354B22A9C}" srcOrd="0" destOrd="0" presId="urn:microsoft.com/office/officeart/2008/layout/IncreasingCircleProcess"/>
    <dgm:cxn modelId="{EEFD9AD8-177B-4FBA-BCB3-86E0BA7EA722}" srcId="{A35E8D09-75A9-467C-85F3-9836869904E3}" destId="{148B2983-3D0E-4257-AEF9-CF61F62C170E}" srcOrd="0" destOrd="0" parTransId="{7C2580D0-F2FE-4EA5-AC28-3F27803D91FB}" sibTransId="{413851A0-E15C-4E81-9F04-40EE4D97309F}"/>
    <dgm:cxn modelId="{9C1EE1E3-3D1A-4EB5-B34D-59612D62BB48}" type="presOf" srcId="{148B2983-3D0E-4257-AEF9-CF61F62C170E}" destId="{30A1B182-3974-4ABB-9F0D-043FF1421B33}" srcOrd="0" destOrd="0" presId="urn:microsoft.com/office/officeart/2008/layout/IncreasingCircleProcess"/>
    <dgm:cxn modelId="{EBFC42ED-505A-4FCE-804D-A599A03F928D}" type="presOf" srcId="{A35E8D09-75A9-467C-85F3-9836869904E3}" destId="{6D411947-E3DB-4EF7-AE7D-4995B515C585}" srcOrd="0" destOrd="0" presId="urn:microsoft.com/office/officeart/2008/layout/IncreasingCircleProcess"/>
    <dgm:cxn modelId="{1A152AF0-253D-4E1E-B9A3-2751A6CF1EE7}" srcId="{2E10D5C8-F249-4C5C-9D4B-8B4007D92287}" destId="{A35E8D09-75A9-467C-85F3-9836869904E3}" srcOrd="0" destOrd="0" parTransId="{23E2AB6E-A0E6-4D1B-B839-6426E4A69E78}" sibTransId="{5E80B267-2FF0-40F2-A60F-9DD246FA105C}"/>
    <dgm:cxn modelId="{BB578717-F720-4F24-95C0-5B5C9B44934A}" type="presParOf" srcId="{E3C3E891-07D1-4D7F-B69F-C1133C9DBB91}" destId="{C2679CA6-7205-4C00-B2B0-B194B4868C1D}" srcOrd="0" destOrd="0" presId="urn:microsoft.com/office/officeart/2008/layout/IncreasingCircleProcess"/>
    <dgm:cxn modelId="{A688DA97-C36B-4D04-ACA3-25D14871042F}" type="presParOf" srcId="{C2679CA6-7205-4C00-B2B0-B194B4868C1D}" destId="{C233DB16-2E30-4A25-8225-09B1BDAF826E}" srcOrd="0" destOrd="0" presId="urn:microsoft.com/office/officeart/2008/layout/IncreasingCircleProcess"/>
    <dgm:cxn modelId="{3344AF84-483A-4E8B-B933-E7662A665F07}" type="presParOf" srcId="{C2679CA6-7205-4C00-B2B0-B194B4868C1D}" destId="{DA31C33A-F61E-4586-BD7D-D189A8042E8B}" srcOrd="1" destOrd="0" presId="urn:microsoft.com/office/officeart/2008/layout/IncreasingCircleProcess"/>
    <dgm:cxn modelId="{DFD0F71A-BCB2-4553-B090-DA10685B2408}" type="presParOf" srcId="{C2679CA6-7205-4C00-B2B0-B194B4868C1D}" destId="{30A1B182-3974-4ABB-9F0D-043FF1421B33}" srcOrd="2" destOrd="0" presId="urn:microsoft.com/office/officeart/2008/layout/IncreasingCircleProcess"/>
    <dgm:cxn modelId="{FF7BCC85-8593-4FBB-8A76-DE580F7589D0}" type="presParOf" srcId="{C2679CA6-7205-4C00-B2B0-B194B4868C1D}" destId="{6D411947-E3DB-4EF7-AE7D-4995B515C585}" srcOrd="3" destOrd="0" presId="urn:microsoft.com/office/officeart/2008/layout/IncreasingCircleProcess"/>
    <dgm:cxn modelId="{27776D0B-5A0A-4C01-9A0B-069A7B890FC4}" type="presParOf" srcId="{E3C3E891-07D1-4D7F-B69F-C1133C9DBB91}" destId="{2EE70567-E5E3-4E1F-AC54-CC8606BA02E1}" srcOrd="1" destOrd="0" presId="urn:microsoft.com/office/officeart/2008/layout/IncreasingCircleProcess"/>
    <dgm:cxn modelId="{F213D451-1A79-42EF-8327-1DA156C0009D}" type="presParOf" srcId="{E3C3E891-07D1-4D7F-B69F-C1133C9DBB91}" destId="{95002E46-283B-4A83-A38C-9144E91A15C1}" srcOrd="2" destOrd="0" presId="urn:microsoft.com/office/officeart/2008/layout/IncreasingCircleProcess"/>
    <dgm:cxn modelId="{6E4E62AA-EDC4-41BF-8E1E-4CA44606B8F4}" type="presParOf" srcId="{95002E46-283B-4A83-A38C-9144E91A15C1}" destId="{EBACFA1B-84F1-4A5B-ADEC-7A1D8C02A575}" srcOrd="0" destOrd="0" presId="urn:microsoft.com/office/officeart/2008/layout/IncreasingCircleProcess"/>
    <dgm:cxn modelId="{27E72610-E28F-4E98-B826-911FA0ACD649}" type="presParOf" srcId="{95002E46-283B-4A83-A38C-9144E91A15C1}" destId="{AAEBF198-FA06-49B6-AF75-D18DDC47E2A2}" srcOrd="1" destOrd="0" presId="urn:microsoft.com/office/officeart/2008/layout/IncreasingCircleProcess"/>
    <dgm:cxn modelId="{C28EC1E9-7989-4433-A2E4-5A90A998E0BF}" type="presParOf" srcId="{95002E46-283B-4A83-A38C-9144E91A15C1}" destId="{2DA364E2-6A0E-4C85-B738-73C4E64EAA97}" srcOrd="2" destOrd="0" presId="urn:microsoft.com/office/officeart/2008/layout/IncreasingCircleProcess"/>
    <dgm:cxn modelId="{74EF439E-BE64-463B-B15D-56E7FB5E34AC}" type="presParOf" srcId="{95002E46-283B-4A83-A38C-9144E91A15C1}" destId="{97D1C069-8D74-4837-A40A-1514874DAEE6}" srcOrd="3" destOrd="0" presId="urn:microsoft.com/office/officeart/2008/layout/IncreasingCircleProcess"/>
    <dgm:cxn modelId="{7FB2D322-3833-4BE6-98D5-FB13D326E58B}" type="presParOf" srcId="{E3C3E891-07D1-4D7F-B69F-C1133C9DBB91}" destId="{21B083A1-8492-472D-BD02-BBA6E7676485}" srcOrd="3" destOrd="0" presId="urn:microsoft.com/office/officeart/2008/layout/IncreasingCircleProcess"/>
    <dgm:cxn modelId="{A702931C-D3BA-4967-860D-F23872504459}" type="presParOf" srcId="{E3C3E891-07D1-4D7F-B69F-C1133C9DBB91}" destId="{092A0511-A355-423F-A7E7-FD909472E398}" srcOrd="4" destOrd="0" presId="urn:microsoft.com/office/officeart/2008/layout/IncreasingCircleProcess"/>
    <dgm:cxn modelId="{A8A82337-EBA3-40EB-A6CC-270D5D646109}" type="presParOf" srcId="{092A0511-A355-423F-A7E7-FD909472E398}" destId="{52094BB4-1186-4C2E-9873-877BBBAC0C61}" srcOrd="0" destOrd="0" presId="urn:microsoft.com/office/officeart/2008/layout/IncreasingCircleProcess"/>
    <dgm:cxn modelId="{079BF1B5-F51C-4721-B7BF-5E6114849223}" type="presParOf" srcId="{092A0511-A355-423F-A7E7-FD909472E398}" destId="{B1472482-4946-4C26-86AB-532E40D7EA82}" srcOrd="1" destOrd="0" presId="urn:microsoft.com/office/officeart/2008/layout/IncreasingCircleProcess"/>
    <dgm:cxn modelId="{795A52C0-3DB6-4D20-976B-41796B1D563B}" type="presParOf" srcId="{092A0511-A355-423F-A7E7-FD909472E398}" destId="{C73FFC31-9237-46B2-AC53-D8BA76754D08}" srcOrd="2" destOrd="0" presId="urn:microsoft.com/office/officeart/2008/layout/IncreasingCircleProcess"/>
    <dgm:cxn modelId="{9B91A391-DC17-4591-B671-3412D2795423}" type="presParOf" srcId="{092A0511-A355-423F-A7E7-FD909472E398}" destId="{59680E32-5776-42E6-8785-603354B22A9C}"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88F917-C52B-4F37-9AD3-5B00A6769A30}" type="doc">
      <dgm:prSet loTypeId="urn:microsoft.com/office/officeart/2005/8/layout/cycle8" loCatId="cycle" qsTypeId="urn:microsoft.com/office/officeart/2005/8/quickstyle/simple1" qsCatId="simple" csTypeId="urn:microsoft.com/office/officeart/2005/8/colors/accent1_2" csCatId="accent1" phldr="1"/>
      <dgm:spPr/>
    </dgm:pt>
    <dgm:pt modelId="{E38F4B35-C143-4ADB-BFC9-2D40625B0945}">
      <dgm:prSet phldrT="[Text]"/>
      <dgm:spPr/>
      <dgm:t>
        <a:bodyPr/>
        <a:lstStyle/>
        <a:p>
          <a:r>
            <a:rPr lang="en-US"/>
            <a:t>Response</a:t>
          </a:r>
          <a:endParaRPr lang="en-AU"/>
        </a:p>
      </dgm:t>
    </dgm:pt>
    <dgm:pt modelId="{102F2582-2671-43D0-9564-546500B4A473}" type="parTrans" cxnId="{8E15BCA5-70B3-4774-BD3F-D19945919558}">
      <dgm:prSet/>
      <dgm:spPr/>
      <dgm:t>
        <a:bodyPr/>
        <a:lstStyle/>
        <a:p>
          <a:endParaRPr lang="en-AU"/>
        </a:p>
      </dgm:t>
    </dgm:pt>
    <dgm:pt modelId="{672B0D56-A571-4403-9D43-197170D6D1A4}" type="sibTrans" cxnId="{8E15BCA5-70B3-4774-BD3F-D19945919558}">
      <dgm:prSet/>
      <dgm:spPr/>
      <dgm:t>
        <a:bodyPr/>
        <a:lstStyle/>
        <a:p>
          <a:endParaRPr lang="en-AU"/>
        </a:p>
      </dgm:t>
    </dgm:pt>
    <dgm:pt modelId="{BEBC102E-EA68-494B-B5E2-B8E0882C33E8}">
      <dgm:prSet phldrT="[Text]"/>
      <dgm:spPr/>
      <dgm:t>
        <a:bodyPr/>
        <a:lstStyle/>
        <a:p>
          <a:r>
            <a:rPr lang="en-US"/>
            <a:t>Recovery</a:t>
          </a:r>
          <a:endParaRPr lang="en-AU"/>
        </a:p>
      </dgm:t>
    </dgm:pt>
    <dgm:pt modelId="{FE0181A2-D15A-488E-AB16-96ED12EFBC6C}" type="parTrans" cxnId="{BD0055A8-4A4E-4FBF-87AC-BADADF40F675}">
      <dgm:prSet/>
      <dgm:spPr/>
      <dgm:t>
        <a:bodyPr/>
        <a:lstStyle/>
        <a:p>
          <a:endParaRPr lang="en-AU"/>
        </a:p>
      </dgm:t>
    </dgm:pt>
    <dgm:pt modelId="{DDF268D3-9E9A-431C-9729-7E96DBF6E8E3}" type="sibTrans" cxnId="{BD0055A8-4A4E-4FBF-87AC-BADADF40F675}">
      <dgm:prSet/>
      <dgm:spPr/>
      <dgm:t>
        <a:bodyPr/>
        <a:lstStyle/>
        <a:p>
          <a:endParaRPr lang="en-AU"/>
        </a:p>
      </dgm:t>
    </dgm:pt>
    <dgm:pt modelId="{811BA674-1B73-4F12-90A1-CE9CF53F278B}">
      <dgm:prSet phldrT="[Text]"/>
      <dgm:spPr/>
      <dgm:t>
        <a:bodyPr/>
        <a:lstStyle/>
        <a:p>
          <a:r>
            <a:rPr lang="en-US"/>
            <a:t>Planning</a:t>
          </a:r>
          <a:endParaRPr lang="en-AU"/>
        </a:p>
      </dgm:t>
    </dgm:pt>
    <dgm:pt modelId="{C66630F0-880D-45DB-B046-8DB6971E2700}" type="parTrans" cxnId="{A463435E-C111-448A-871B-0709F7D3F412}">
      <dgm:prSet/>
      <dgm:spPr/>
      <dgm:t>
        <a:bodyPr/>
        <a:lstStyle/>
        <a:p>
          <a:endParaRPr lang="en-AU"/>
        </a:p>
      </dgm:t>
    </dgm:pt>
    <dgm:pt modelId="{15CC8D1F-E5A8-49C8-8487-51816DDC55AC}" type="sibTrans" cxnId="{A463435E-C111-448A-871B-0709F7D3F412}">
      <dgm:prSet/>
      <dgm:spPr/>
      <dgm:t>
        <a:bodyPr/>
        <a:lstStyle/>
        <a:p>
          <a:endParaRPr lang="en-AU"/>
        </a:p>
      </dgm:t>
    </dgm:pt>
    <dgm:pt modelId="{44E0DBDA-1C6D-4703-80FF-684E12AA0990}" type="pres">
      <dgm:prSet presAssocID="{D188F917-C52B-4F37-9AD3-5B00A6769A30}" presName="compositeShape" presStyleCnt="0">
        <dgm:presLayoutVars>
          <dgm:chMax val="7"/>
          <dgm:dir/>
          <dgm:resizeHandles val="exact"/>
        </dgm:presLayoutVars>
      </dgm:prSet>
      <dgm:spPr/>
    </dgm:pt>
    <dgm:pt modelId="{F11994FB-EC30-4BF1-B683-3DE1A8DCB371}" type="pres">
      <dgm:prSet presAssocID="{D188F917-C52B-4F37-9AD3-5B00A6769A30}" presName="wedge1" presStyleLbl="node1" presStyleIdx="0" presStyleCnt="3"/>
      <dgm:spPr/>
    </dgm:pt>
    <dgm:pt modelId="{47E2964C-4D2C-4958-A4DD-B239020DAD2E}" type="pres">
      <dgm:prSet presAssocID="{D188F917-C52B-4F37-9AD3-5B00A6769A30}" presName="dummy1a" presStyleCnt="0"/>
      <dgm:spPr/>
    </dgm:pt>
    <dgm:pt modelId="{D437C96C-3014-4A6F-9C97-B2B58A68BDB7}" type="pres">
      <dgm:prSet presAssocID="{D188F917-C52B-4F37-9AD3-5B00A6769A30}" presName="dummy1b" presStyleCnt="0"/>
      <dgm:spPr/>
    </dgm:pt>
    <dgm:pt modelId="{0B7422D3-F780-49D7-B5BE-347FB7240D73}" type="pres">
      <dgm:prSet presAssocID="{D188F917-C52B-4F37-9AD3-5B00A6769A30}" presName="wedge1Tx" presStyleLbl="node1" presStyleIdx="0" presStyleCnt="3">
        <dgm:presLayoutVars>
          <dgm:chMax val="0"/>
          <dgm:chPref val="0"/>
          <dgm:bulletEnabled val="1"/>
        </dgm:presLayoutVars>
      </dgm:prSet>
      <dgm:spPr/>
    </dgm:pt>
    <dgm:pt modelId="{12BC2C46-38F2-43A9-8164-612D28334429}" type="pres">
      <dgm:prSet presAssocID="{D188F917-C52B-4F37-9AD3-5B00A6769A30}" presName="wedge2" presStyleLbl="node1" presStyleIdx="1" presStyleCnt="3"/>
      <dgm:spPr/>
    </dgm:pt>
    <dgm:pt modelId="{F0337A59-DD15-4085-9767-57BBBB6AB7AA}" type="pres">
      <dgm:prSet presAssocID="{D188F917-C52B-4F37-9AD3-5B00A6769A30}" presName="dummy2a" presStyleCnt="0"/>
      <dgm:spPr/>
    </dgm:pt>
    <dgm:pt modelId="{7CC96D3D-763D-4D97-BF90-8DD5A55ED6BE}" type="pres">
      <dgm:prSet presAssocID="{D188F917-C52B-4F37-9AD3-5B00A6769A30}" presName="dummy2b" presStyleCnt="0"/>
      <dgm:spPr/>
    </dgm:pt>
    <dgm:pt modelId="{D8EB38E2-6E8B-43F7-BEB3-F23F70F90D2E}" type="pres">
      <dgm:prSet presAssocID="{D188F917-C52B-4F37-9AD3-5B00A6769A30}" presName="wedge2Tx" presStyleLbl="node1" presStyleIdx="1" presStyleCnt="3">
        <dgm:presLayoutVars>
          <dgm:chMax val="0"/>
          <dgm:chPref val="0"/>
          <dgm:bulletEnabled val="1"/>
        </dgm:presLayoutVars>
      </dgm:prSet>
      <dgm:spPr/>
    </dgm:pt>
    <dgm:pt modelId="{9C843ACA-A008-4316-92D2-D91D847BC484}" type="pres">
      <dgm:prSet presAssocID="{D188F917-C52B-4F37-9AD3-5B00A6769A30}" presName="wedge3" presStyleLbl="node1" presStyleIdx="2" presStyleCnt="3"/>
      <dgm:spPr/>
    </dgm:pt>
    <dgm:pt modelId="{17313820-E5D3-4E3C-9C6C-5A0BE63082CD}" type="pres">
      <dgm:prSet presAssocID="{D188F917-C52B-4F37-9AD3-5B00A6769A30}" presName="dummy3a" presStyleCnt="0"/>
      <dgm:spPr/>
    </dgm:pt>
    <dgm:pt modelId="{C8E8F3E5-89F6-4345-A496-D526202E7D76}" type="pres">
      <dgm:prSet presAssocID="{D188F917-C52B-4F37-9AD3-5B00A6769A30}" presName="dummy3b" presStyleCnt="0"/>
      <dgm:spPr/>
    </dgm:pt>
    <dgm:pt modelId="{AC25571F-5C0F-4854-8D20-6FBD0E782647}" type="pres">
      <dgm:prSet presAssocID="{D188F917-C52B-4F37-9AD3-5B00A6769A30}" presName="wedge3Tx" presStyleLbl="node1" presStyleIdx="2" presStyleCnt="3">
        <dgm:presLayoutVars>
          <dgm:chMax val="0"/>
          <dgm:chPref val="0"/>
          <dgm:bulletEnabled val="1"/>
        </dgm:presLayoutVars>
      </dgm:prSet>
      <dgm:spPr/>
    </dgm:pt>
    <dgm:pt modelId="{430A20EB-E8B4-4303-B561-BB298AB12350}" type="pres">
      <dgm:prSet presAssocID="{672B0D56-A571-4403-9D43-197170D6D1A4}" presName="arrowWedge1" presStyleLbl="fgSibTrans2D1" presStyleIdx="0" presStyleCnt="3"/>
      <dgm:spPr/>
    </dgm:pt>
    <dgm:pt modelId="{C8D565B5-9593-4E57-A72E-351F447709F0}" type="pres">
      <dgm:prSet presAssocID="{DDF268D3-9E9A-431C-9729-7E96DBF6E8E3}" presName="arrowWedge2" presStyleLbl="fgSibTrans2D1" presStyleIdx="1" presStyleCnt="3"/>
      <dgm:spPr/>
    </dgm:pt>
    <dgm:pt modelId="{1AF251E9-FDD7-4358-B60E-614F273CC012}" type="pres">
      <dgm:prSet presAssocID="{15CC8D1F-E5A8-49C8-8487-51816DDC55AC}" presName="arrowWedge3" presStyleLbl="fgSibTrans2D1" presStyleIdx="2" presStyleCnt="3"/>
      <dgm:spPr/>
    </dgm:pt>
  </dgm:ptLst>
  <dgm:cxnLst>
    <dgm:cxn modelId="{2423093F-939C-4362-8415-2F8A02B84D8C}" type="presOf" srcId="{811BA674-1B73-4F12-90A1-CE9CF53F278B}" destId="{AC25571F-5C0F-4854-8D20-6FBD0E782647}" srcOrd="1" destOrd="0" presId="urn:microsoft.com/office/officeart/2005/8/layout/cycle8"/>
    <dgm:cxn modelId="{0B13F35C-5E5A-42D9-9B06-7A8F7EC6E565}" type="presOf" srcId="{E38F4B35-C143-4ADB-BFC9-2D40625B0945}" destId="{F11994FB-EC30-4BF1-B683-3DE1A8DCB371}" srcOrd="0" destOrd="0" presId="urn:microsoft.com/office/officeart/2005/8/layout/cycle8"/>
    <dgm:cxn modelId="{A463435E-C111-448A-871B-0709F7D3F412}" srcId="{D188F917-C52B-4F37-9AD3-5B00A6769A30}" destId="{811BA674-1B73-4F12-90A1-CE9CF53F278B}" srcOrd="2" destOrd="0" parTransId="{C66630F0-880D-45DB-B046-8DB6971E2700}" sibTransId="{15CC8D1F-E5A8-49C8-8487-51816DDC55AC}"/>
    <dgm:cxn modelId="{1F240A59-BFF8-426F-83CC-3C0519F5AB28}" type="presOf" srcId="{D188F917-C52B-4F37-9AD3-5B00A6769A30}" destId="{44E0DBDA-1C6D-4703-80FF-684E12AA0990}" srcOrd="0" destOrd="0" presId="urn:microsoft.com/office/officeart/2005/8/layout/cycle8"/>
    <dgm:cxn modelId="{CA953599-3AE2-43E8-810E-9981B366672C}" type="presOf" srcId="{BEBC102E-EA68-494B-B5E2-B8E0882C33E8}" destId="{D8EB38E2-6E8B-43F7-BEB3-F23F70F90D2E}" srcOrd="1" destOrd="0" presId="urn:microsoft.com/office/officeart/2005/8/layout/cycle8"/>
    <dgm:cxn modelId="{3BE94B9D-B9B1-4A76-8D63-9014F65BD853}" type="presOf" srcId="{E38F4B35-C143-4ADB-BFC9-2D40625B0945}" destId="{0B7422D3-F780-49D7-B5BE-347FB7240D73}" srcOrd="1" destOrd="0" presId="urn:microsoft.com/office/officeart/2005/8/layout/cycle8"/>
    <dgm:cxn modelId="{8E15BCA5-70B3-4774-BD3F-D19945919558}" srcId="{D188F917-C52B-4F37-9AD3-5B00A6769A30}" destId="{E38F4B35-C143-4ADB-BFC9-2D40625B0945}" srcOrd="0" destOrd="0" parTransId="{102F2582-2671-43D0-9564-546500B4A473}" sibTransId="{672B0D56-A571-4403-9D43-197170D6D1A4}"/>
    <dgm:cxn modelId="{BD0055A8-4A4E-4FBF-87AC-BADADF40F675}" srcId="{D188F917-C52B-4F37-9AD3-5B00A6769A30}" destId="{BEBC102E-EA68-494B-B5E2-B8E0882C33E8}" srcOrd="1" destOrd="0" parTransId="{FE0181A2-D15A-488E-AB16-96ED12EFBC6C}" sibTransId="{DDF268D3-9E9A-431C-9729-7E96DBF6E8E3}"/>
    <dgm:cxn modelId="{9BC4C9AA-D2A5-47ED-B9FA-4905BED52257}" type="presOf" srcId="{811BA674-1B73-4F12-90A1-CE9CF53F278B}" destId="{9C843ACA-A008-4316-92D2-D91D847BC484}" srcOrd="0" destOrd="0" presId="urn:microsoft.com/office/officeart/2005/8/layout/cycle8"/>
    <dgm:cxn modelId="{85DE51F0-E870-4362-BED8-AA7CF47BF2A5}" type="presOf" srcId="{BEBC102E-EA68-494B-B5E2-B8E0882C33E8}" destId="{12BC2C46-38F2-43A9-8164-612D28334429}" srcOrd="0" destOrd="0" presId="urn:microsoft.com/office/officeart/2005/8/layout/cycle8"/>
    <dgm:cxn modelId="{A122446E-ACD6-416B-9604-3B0ACD36DED9}" type="presParOf" srcId="{44E0DBDA-1C6D-4703-80FF-684E12AA0990}" destId="{F11994FB-EC30-4BF1-B683-3DE1A8DCB371}" srcOrd="0" destOrd="0" presId="urn:microsoft.com/office/officeart/2005/8/layout/cycle8"/>
    <dgm:cxn modelId="{C1D2AE41-6EC0-4AA2-AAD6-F35FBBD21B76}" type="presParOf" srcId="{44E0DBDA-1C6D-4703-80FF-684E12AA0990}" destId="{47E2964C-4D2C-4958-A4DD-B239020DAD2E}" srcOrd="1" destOrd="0" presId="urn:microsoft.com/office/officeart/2005/8/layout/cycle8"/>
    <dgm:cxn modelId="{C636ED10-25C0-426E-8A72-B1A8494E37C6}" type="presParOf" srcId="{44E0DBDA-1C6D-4703-80FF-684E12AA0990}" destId="{D437C96C-3014-4A6F-9C97-B2B58A68BDB7}" srcOrd="2" destOrd="0" presId="urn:microsoft.com/office/officeart/2005/8/layout/cycle8"/>
    <dgm:cxn modelId="{BD7054CE-B832-4486-99AC-906E96FB757C}" type="presParOf" srcId="{44E0DBDA-1C6D-4703-80FF-684E12AA0990}" destId="{0B7422D3-F780-49D7-B5BE-347FB7240D73}" srcOrd="3" destOrd="0" presId="urn:microsoft.com/office/officeart/2005/8/layout/cycle8"/>
    <dgm:cxn modelId="{C71F610F-341C-4F8C-A253-5B8245F43956}" type="presParOf" srcId="{44E0DBDA-1C6D-4703-80FF-684E12AA0990}" destId="{12BC2C46-38F2-43A9-8164-612D28334429}" srcOrd="4" destOrd="0" presId="urn:microsoft.com/office/officeart/2005/8/layout/cycle8"/>
    <dgm:cxn modelId="{2D359150-893E-4508-B362-4C3402875A6D}" type="presParOf" srcId="{44E0DBDA-1C6D-4703-80FF-684E12AA0990}" destId="{F0337A59-DD15-4085-9767-57BBBB6AB7AA}" srcOrd="5" destOrd="0" presId="urn:microsoft.com/office/officeart/2005/8/layout/cycle8"/>
    <dgm:cxn modelId="{C5548A9E-BFDB-4A0E-92FA-993FC9E1BE37}" type="presParOf" srcId="{44E0DBDA-1C6D-4703-80FF-684E12AA0990}" destId="{7CC96D3D-763D-4D97-BF90-8DD5A55ED6BE}" srcOrd="6" destOrd="0" presId="urn:microsoft.com/office/officeart/2005/8/layout/cycle8"/>
    <dgm:cxn modelId="{2D46A7F3-25C2-4D19-81B2-B884C6DB2008}" type="presParOf" srcId="{44E0DBDA-1C6D-4703-80FF-684E12AA0990}" destId="{D8EB38E2-6E8B-43F7-BEB3-F23F70F90D2E}" srcOrd="7" destOrd="0" presId="urn:microsoft.com/office/officeart/2005/8/layout/cycle8"/>
    <dgm:cxn modelId="{C84E373E-13D0-4531-A431-CD318DB50A06}" type="presParOf" srcId="{44E0DBDA-1C6D-4703-80FF-684E12AA0990}" destId="{9C843ACA-A008-4316-92D2-D91D847BC484}" srcOrd="8" destOrd="0" presId="urn:microsoft.com/office/officeart/2005/8/layout/cycle8"/>
    <dgm:cxn modelId="{160E88F6-B4AD-4465-B7D5-0BB96378BEC3}" type="presParOf" srcId="{44E0DBDA-1C6D-4703-80FF-684E12AA0990}" destId="{17313820-E5D3-4E3C-9C6C-5A0BE63082CD}" srcOrd="9" destOrd="0" presId="urn:microsoft.com/office/officeart/2005/8/layout/cycle8"/>
    <dgm:cxn modelId="{8158D2EB-7C8C-4498-A6DE-094B51198547}" type="presParOf" srcId="{44E0DBDA-1C6D-4703-80FF-684E12AA0990}" destId="{C8E8F3E5-89F6-4345-A496-D526202E7D76}" srcOrd="10" destOrd="0" presId="urn:microsoft.com/office/officeart/2005/8/layout/cycle8"/>
    <dgm:cxn modelId="{326472D9-C8CE-4930-AAFE-C374CE9BDADE}" type="presParOf" srcId="{44E0DBDA-1C6D-4703-80FF-684E12AA0990}" destId="{AC25571F-5C0F-4854-8D20-6FBD0E782647}" srcOrd="11" destOrd="0" presId="urn:microsoft.com/office/officeart/2005/8/layout/cycle8"/>
    <dgm:cxn modelId="{76D6E1F6-F0E9-4E21-9907-5F35B68712C4}" type="presParOf" srcId="{44E0DBDA-1C6D-4703-80FF-684E12AA0990}" destId="{430A20EB-E8B4-4303-B561-BB298AB12350}" srcOrd="12" destOrd="0" presId="urn:microsoft.com/office/officeart/2005/8/layout/cycle8"/>
    <dgm:cxn modelId="{E466649C-13D0-4A10-A012-7C2083605B39}" type="presParOf" srcId="{44E0DBDA-1C6D-4703-80FF-684E12AA0990}" destId="{C8D565B5-9593-4E57-A72E-351F447709F0}" srcOrd="13" destOrd="0" presId="urn:microsoft.com/office/officeart/2005/8/layout/cycle8"/>
    <dgm:cxn modelId="{B46BF64D-59BC-4721-BE77-04099EED5088}" type="presParOf" srcId="{44E0DBDA-1C6D-4703-80FF-684E12AA0990}" destId="{1AF251E9-FDD7-4358-B60E-614F273CC01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B71DD-E8AC-4862-8749-3C804A3812DF}" type="doc">
      <dgm:prSet loTypeId="urn:microsoft.com/office/officeart/2005/8/layout/arrow2" loCatId="process" qsTypeId="urn:microsoft.com/office/officeart/2005/8/quickstyle/simple1" qsCatId="simple" csTypeId="urn:microsoft.com/office/officeart/2005/8/colors/accent0_2" csCatId="mainScheme" phldr="1"/>
      <dgm:spPr/>
    </dgm:pt>
    <dgm:pt modelId="{C97AF4E6-F936-4553-957A-201FCA5C8DBF}">
      <dgm:prSet phldrT="[Text]" custT="1"/>
      <dgm:spPr/>
      <dgm:t>
        <a:bodyPr/>
        <a:lstStyle/>
        <a:p>
          <a:r>
            <a:rPr lang="en-US" sz="1600"/>
            <a:t>University 1 </a:t>
          </a:r>
          <a:endParaRPr lang="en-AU" sz="1600"/>
        </a:p>
      </dgm:t>
    </dgm:pt>
    <dgm:pt modelId="{3BB27EB0-2B72-4A51-801A-2DBAB5ECFD0C}" type="parTrans" cxnId="{0D3A66D4-E1DE-4D76-9E78-85088941B451}">
      <dgm:prSet/>
      <dgm:spPr/>
      <dgm:t>
        <a:bodyPr/>
        <a:lstStyle/>
        <a:p>
          <a:endParaRPr lang="en-AU"/>
        </a:p>
      </dgm:t>
    </dgm:pt>
    <dgm:pt modelId="{C8BA3431-1651-402B-B106-E065323BA7A8}" type="sibTrans" cxnId="{0D3A66D4-E1DE-4D76-9E78-85088941B451}">
      <dgm:prSet/>
      <dgm:spPr/>
      <dgm:t>
        <a:bodyPr/>
        <a:lstStyle/>
        <a:p>
          <a:endParaRPr lang="en-AU"/>
        </a:p>
      </dgm:t>
    </dgm:pt>
    <dgm:pt modelId="{6D47F5F3-A08B-40B7-B9FC-3C033F9D912F}">
      <dgm:prSet phldrT="[Text]" custT="1"/>
      <dgm:spPr/>
      <dgm:t>
        <a:bodyPr/>
        <a:lstStyle/>
        <a:p>
          <a:r>
            <a:rPr lang="en-US" sz="1600"/>
            <a:t>University 2 </a:t>
          </a:r>
          <a:endParaRPr lang="en-AU" sz="1600"/>
        </a:p>
      </dgm:t>
    </dgm:pt>
    <dgm:pt modelId="{6BA0C92B-94BF-480A-8FD0-05E0AA75A556}" type="parTrans" cxnId="{E2EEEE30-6EC6-4D71-9ECB-736DABBE631E}">
      <dgm:prSet/>
      <dgm:spPr/>
      <dgm:t>
        <a:bodyPr/>
        <a:lstStyle/>
        <a:p>
          <a:endParaRPr lang="en-AU"/>
        </a:p>
      </dgm:t>
    </dgm:pt>
    <dgm:pt modelId="{D2193311-3FA2-44A0-B3E8-C535F2CE3170}" type="sibTrans" cxnId="{E2EEEE30-6EC6-4D71-9ECB-736DABBE631E}">
      <dgm:prSet/>
      <dgm:spPr/>
      <dgm:t>
        <a:bodyPr/>
        <a:lstStyle/>
        <a:p>
          <a:endParaRPr lang="en-AU"/>
        </a:p>
      </dgm:t>
    </dgm:pt>
    <dgm:pt modelId="{BE3C8692-B4B6-4EE8-B30A-BF9C44D07DD9}">
      <dgm:prSet phldrT="[Text]" custT="1"/>
      <dgm:spPr/>
      <dgm:t>
        <a:bodyPr/>
        <a:lstStyle/>
        <a:p>
          <a:r>
            <a:rPr lang="en-US" sz="1600"/>
            <a:t>University 3 </a:t>
          </a:r>
          <a:endParaRPr lang="en-AU" sz="1600"/>
        </a:p>
      </dgm:t>
    </dgm:pt>
    <dgm:pt modelId="{5437065E-F7EE-4D59-92D4-36CCB2B3AA90}" type="parTrans" cxnId="{0EB4C439-5D20-4F25-9C47-167D48037D90}">
      <dgm:prSet/>
      <dgm:spPr/>
      <dgm:t>
        <a:bodyPr/>
        <a:lstStyle/>
        <a:p>
          <a:endParaRPr lang="en-AU"/>
        </a:p>
      </dgm:t>
    </dgm:pt>
    <dgm:pt modelId="{16770358-A536-438E-A72E-656BCD5760C1}" type="sibTrans" cxnId="{0EB4C439-5D20-4F25-9C47-167D48037D90}">
      <dgm:prSet/>
      <dgm:spPr/>
      <dgm:t>
        <a:bodyPr/>
        <a:lstStyle/>
        <a:p>
          <a:endParaRPr lang="en-AU"/>
        </a:p>
      </dgm:t>
    </dgm:pt>
    <dgm:pt modelId="{2B68E605-CCEB-49A6-BD4F-9DCAD5C70F93}" type="pres">
      <dgm:prSet presAssocID="{39DB71DD-E8AC-4862-8749-3C804A3812DF}" presName="arrowDiagram" presStyleCnt="0">
        <dgm:presLayoutVars>
          <dgm:chMax val="5"/>
          <dgm:dir/>
          <dgm:resizeHandles val="exact"/>
        </dgm:presLayoutVars>
      </dgm:prSet>
      <dgm:spPr/>
    </dgm:pt>
    <dgm:pt modelId="{D7E05D50-0ABF-41D3-A5E4-B56352FB6810}" type="pres">
      <dgm:prSet presAssocID="{39DB71DD-E8AC-4862-8749-3C804A3812DF}" presName="arrow" presStyleLbl="bgShp" presStyleIdx="0" presStyleCnt="1" custLinFactNeighborX="-2327"/>
      <dgm:spPr/>
    </dgm:pt>
    <dgm:pt modelId="{1E51391A-9C73-435E-B908-3461E6465579}" type="pres">
      <dgm:prSet presAssocID="{39DB71DD-E8AC-4862-8749-3C804A3812DF}" presName="arrowDiagram3" presStyleCnt="0"/>
      <dgm:spPr/>
    </dgm:pt>
    <dgm:pt modelId="{109B7F38-66D3-4528-AA83-318B7FFEC67E}" type="pres">
      <dgm:prSet presAssocID="{C97AF4E6-F936-4553-957A-201FCA5C8DBF}" presName="bullet3a" presStyleLbl="node1" presStyleIdx="0" presStyleCnt="3"/>
      <dgm:spPr/>
    </dgm:pt>
    <dgm:pt modelId="{DEFD3FFB-3496-42E9-BE71-C67C50522213}" type="pres">
      <dgm:prSet presAssocID="{C97AF4E6-F936-4553-957A-201FCA5C8DBF}" presName="textBox3a" presStyleLbl="revTx" presStyleIdx="0" presStyleCnt="3" custScaleX="125002" custScaleY="57226" custLinFactNeighborX="942" custLinFactNeighborY="-12765">
        <dgm:presLayoutVars>
          <dgm:bulletEnabled val="1"/>
        </dgm:presLayoutVars>
      </dgm:prSet>
      <dgm:spPr/>
    </dgm:pt>
    <dgm:pt modelId="{0B5791DF-05C7-40D2-B52E-8884B93C3EFE}" type="pres">
      <dgm:prSet presAssocID="{6D47F5F3-A08B-40B7-B9FC-3C033F9D912F}" presName="bullet3b" presStyleLbl="node1" presStyleIdx="1" presStyleCnt="3"/>
      <dgm:spPr/>
    </dgm:pt>
    <dgm:pt modelId="{0F8FEB8B-6791-4F27-BA0E-079405B09628}" type="pres">
      <dgm:prSet presAssocID="{6D47F5F3-A08B-40B7-B9FC-3C033F9D912F}" presName="textBox3b" presStyleLbl="revTx" presStyleIdx="1" presStyleCnt="3" custScaleX="135638" custScaleY="77276">
        <dgm:presLayoutVars>
          <dgm:bulletEnabled val="1"/>
        </dgm:presLayoutVars>
      </dgm:prSet>
      <dgm:spPr/>
    </dgm:pt>
    <dgm:pt modelId="{FBF300A5-ECBD-441A-9121-95E89B78D9F4}" type="pres">
      <dgm:prSet presAssocID="{BE3C8692-B4B6-4EE8-B30A-BF9C44D07DD9}" presName="bullet3c" presStyleLbl="node1" presStyleIdx="2" presStyleCnt="3"/>
      <dgm:spPr/>
    </dgm:pt>
    <dgm:pt modelId="{8AE89D9B-E864-4490-8DBD-BCB3F6E18205}" type="pres">
      <dgm:prSet presAssocID="{BE3C8692-B4B6-4EE8-B30A-BF9C44D07DD9}" presName="textBox3c" presStyleLbl="revTx" presStyleIdx="2" presStyleCnt="3" custScaleX="178069" custScaleY="91959" custLinFactNeighborX="43055" custLinFactNeighborY="3240">
        <dgm:presLayoutVars>
          <dgm:bulletEnabled val="1"/>
        </dgm:presLayoutVars>
      </dgm:prSet>
      <dgm:spPr/>
    </dgm:pt>
  </dgm:ptLst>
  <dgm:cxnLst>
    <dgm:cxn modelId="{F7204021-399A-4B3E-B6A2-78A26CE3C770}" type="presOf" srcId="{BE3C8692-B4B6-4EE8-B30A-BF9C44D07DD9}" destId="{8AE89D9B-E864-4490-8DBD-BCB3F6E18205}" srcOrd="0" destOrd="0" presId="urn:microsoft.com/office/officeart/2005/8/layout/arrow2"/>
    <dgm:cxn modelId="{ED476730-3F3B-4AFD-8F89-61DDFB77B68A}" type="presOf" srcId="{39DB71DD-E8AC-4862-8749-3C804A3812DF}" destId="{2B68E605-CCEB-49A6-BD4F-9DCAD5C70F93}" srcOrd="0" destOrd="0" presId="urn:microsoft.com/office/officeart/2005/8/layout/arrow2"/>
    <dgm:cxn modelId="{E2EEEE30-6EC6-4D71-9ECB-736DABBE631E}" srcId="{39DB71DD-E8AC-4862-8749-3C804A3812DF}" destId="{6D47F5F3-A08B-40B7-B9FC-3C033F9D912F}" srcOrd="1" destOrd="0" parTransId="{6BA0C92B-94BF-480A-8FD0-05E0AA75A556}" sibTransId="{D2193311-3FA2-44A0-B3E8-C535F2CE3170}"/>
    <dgm:cxn modelId="{0EB4C439-5D20-4F25-9C47-167D48037D90}" srcId="{39DB71DD-E8AC-4862-8749-3C804A3812DF}" destId="{BE3C8692-B4B6-4EE8-B30A-BF9C44D07DD9}" srcOrd="2" destOrd="0" parTransId="{5437065E-F7EE-4D59-92D4-36CCB2B3AA90}" sibTransId="{16770358-A536-438E-A72E-656BCD5760C1}"/>
    <dgm:cxn modelId="{6F6E68B0-1F88-4F3E-BCF0-D396769FB0C7}" type="presOf" srcId="{C97AF4E6-F936-4553-957A-201FCA5C8DBF}" destId="{DEFD3FFB-3496-42E9-BE71-C67C50522213}" srcOrd="0" destOrd="0" presId="urn:microsoft.com/office/officeart/2005/8/layout/arrow2"/>
    <dgm:cxn modelId="{7365FBD3-AAD4-44E0-8905-FAEE80E67946}" type="presOf" srcId="{6D47F5F3-A08B-40B7-B9FC-3C033F9D912F}" destId="{0F8FEB8B-6791-4F27-BA0E-079405B09628}" srcOrd="0" destOrd="0" presId="urn:microsoft.com/office/officeart/2005/8/layout/arrow2"/>
    <dgm:cxn modelId="{0D3A66D4-E1DE-4D76-9E78-85088941B451}" srcId="{39DB71DD-E8AC-4862-8749-3C804A3812DF}" destId="{C97AF4E6-F936-4553-957A-201FCA5C8DBF}" srcOrd="0" destOrd="0" parTransId="{3BB27EB0-2B72-4A51-801A-2DBAB5ECFD0C}" sibTransId="{C8BA3431-1651-402B-B106-E065323BA7A8}"/>
    <dgm:cxn modelId="{CD53EAE7-26FA-465E-8824-A70FE75E9578}" type="presParOf" srcId="{2B68E605-CCEB-49A6-BD4F-9DCAD5C70F93}" destId="{D7E05D50-0ABF-41D3-A5E4-B56352FB6810}" srcOrd="0" destOrd="0" presId="urn:microsoft.com/office/officeart/2005/8/layout/arrow2"/>
    <dgm:cxn modelId="{1ED1FC23-B227-402B-8921-4345F03D7050}" type="presParOf" srcId="{2B68E605-CCEB-49A6-BD4F-9DCAD5C70F93}" destId="{1E51391A-9C73-435E-B908-3461E6465579}" srcOrd="1" destOrd="0" presId="urn:microsoft.com/office/officeart/2005/8/layout/arrow2"/>
    <dgm:cxn modelId="{0D68BC8D-DDEF-4E62-B819-DD98CDFBE557}" type="presParOf" srcId="{1E51391A-9C73-435E-B908-3461E6465579}" destId="{109B7F38-66D3-4528-AA83-318B7FFEC67E}" srcOrd="0" destOrd="0" presId="urn:microsoft.com/office/officeart/2005/8/layout/arrow2"/>
    <dgm:cxn modelId="{8DAE4A03-DFCF-445A-8F64-622271085E4E}" type="presParOf" srcId="{1E51391A-9C73-435E-B908-3461E6465579}" destId="{DEFD3FFB-3496-42E9-BE71-C67C50522213}" srcOrd="1" destOrd="0" presId="urn:microsoft.com/office/officeart/2005/8/layout/arrow2"/>
    <dgm:cxn modelId="{E7A49A5D-D54A-482C-ABC5-A22D16BAADFB}" type="presParOf" srcId="{1E51391A-9C73-435E-B908-3461E6465579}" destId="{0B5791DF-05C7-40D2-B52E-8884B93C3EFE}" srcOrd="2" destOrd="0" presId="urn:microsoft.com/office/officeart/2005/8/layout/arrow2"/>
    <dgm:cxn modelId="{2FF833AC-E286-4FDC-A8F4-546B03582EBB}" type="presParOf" srcId="{1E51391A-9C73-435E-B908-3461E6465579}" destId="{0F8FEB8B-6791-4F27-BA0E-079405B09628}" srcOrd="3" destOrd="0" presId="urn:microsoft.com/office/officeart/2005/8/layout/arrow2"/>
    <dgm:cxn modelId="{88CCD0A8-2965-4938-8BC0-9A3BA65F243E}" type="presParOf" srcId="{1E51391A-9C73-435E-B908-3461E6465579}" destId="{FBF300A5-ECBD-441A-9121-95E89B78D9F4}" srcOrd="4" destOrd="0" presId="urn:microsoft.com/office/officeart/2005/8/layout/arrow2"/>
    <dgm:cxn modelId="{3E63BD94-D1E5-4E98-905F-16318794B252}" type="presParOf" srcId="{1E51391A-9C73-435E-B908-3461E6465579}" destId="{8AE89D9B-E864-4490-8DBD-BCB3F6E1820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3DB16-2E30-4A25-8225-09B1BDAF826E}">
      <dsp:nvSpPr>
        <dsp:cNvPr id="0" name=""/>
        <dsp:cNvSpPr/>
      </dsp:nvSpPr>
      <dsp:spPr>
        <a:xfrm>
          <a:off x="1746" y="0"/>
          <a:ext cx="471678" cy="471678"/>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31C33A-F61E-4586-BD7D-D189A8042E8B}">
      <dsp:nvSpPr>
        <dsp:cNvPr id="0" name=""/>
        <dsp:cNvSpPr/>
      </dsp:nvSpPr>
      <dsp:spPr>
        <a:xfrm>
          <a:off x="48914" y="47167"/>
          <a:ext cx="377342" cy="377342"/>
        </a:xfrm>
        <a:prstGeom prst="chord">
          <a:avLst>
            <a:gd name="adj1" fmla="val 1168272"/>
            <a:gd name="adj2" fmla="val 9631728"/>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A1B182-3974-4ABB-9F0D-043FF1421B33}">
      <dsp:nvSpPr>
        <dsp:cNvPr id="0" name=""/>
        <dsp:cNvSpPr/>
      </dsp:nvSpPr>
      <dsp:spPr>
        <a:xfrm>
          <a:off x="571690" y="471678"/>
          <a:ext cx="1395380" cy="198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400050">
            <a:lnSpc>
              <a:spcPct val="90000"/>
            </a:lnSpc>
            <a:spcBef>
              <a:spcPct val="0"/>
            </a:spcBef>
            <a:spcAft>
              <a:spcPct val="35000"/>
            </a:spcAft>
            <a:buNone/>
          </a:pPr>
          <a:r>
            <a:rPr lang="en-US" sz="900" kern="1200"/>
            <a:t>headspace School Support received funding to support secondary schools impacted by suicide, contributing to the evidence-base for best practice approaches to support education settings impacted by suicide </a:t>
          </a:r>
          <a:endParaRPr lang="en-AU" sz="900" kern="1200"/>
        </a:p>
      </dsp:txBody>
      <dsp:txXfrm>
        <a:off x="571690" y="471678"/>
        <a:ext cx="1395380" cy="1984978"/>
      </dsp:txXfrm>
    </dsp:sp>
    <dsp:sp modelId="{6D411947-E3DB-4EF7-AE7D-4995B515C585}">
      <dsp:nvSpPr>
        <dsp:cNvPr id="0" name=""/>
        <dsp:cNvSpPr/>
      </dsp:nvSpPr>
      <dsp:spPr>
        <a:xfrm>
          <a:off x="571690" y="0"/>
          <a:ext cx="1395380" cy="471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marL="0" lvl="0" indent="0" algn="l" defTabSz="1111250">
            <a:lnSpc>
              <a:spcPct val="90000"/>
            </a:lnSpc>
            <a:spcBef>
              <a:spcPct val="0"/>
            </a:spcBef>
            <a:spcAft>
              <a:spcPct val="35000"/>
            </a:spcAft>
            <a:buNone/>
          </a:pPr>
          <a:r>
            <a:rPr lang="en-US" sz="2500" kern="1200">
              <a:latin typeface="Arial" panose="020B0604020202020204"/>
            </a:rPr>
            <a:t>2011</a:t>
          </a:r>
          <a:endParaRPr lang="en-AU" sz="2500" kern="1200"/>
        </a:p>
      </dsp:txBody>
      <dsp:txXfrm>
        <a:off x="571690" y="0"/>
        <a:ext cx="1395380" cy="471678"/>
      </dsp:txXfrm>
    </dsp:sp>
    <dsp:sp modelId="{EBACFA1B-84F1-4A5B-ADEC-7A1D8C02A575}">
      <dsp:nvSpPr>
        <dsp:cNvPr id="0" name=""/>
        <dsp:cNvSpPr/>
      </dsp:nvSpPr>
      <dsp:spPr>
        <a:xfrm>
          <a:off x="2065337" y="0"/>
          <a:ext cx="471678" cy="471678"/>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BF198-FA06-49B6-AF75-D18DDC47E2A2}">
      <dsp:nvSpPr>
        <dsp:cNvPr id="0" name=""/>
        <dsp:cNvSpPr/>
      </dsp:nvSpPr>
      <dsp:spPr>
        <a:xfrm>
          <a:off x="2112505" y="47167"/>
          <a:ext cx="377342" cy="377342"/>
        </a:xfrm>
        <a:prstGeom prst="chord">
          <a:avLst>
            <a:gd name="adj1" fmla="val 20431728"/>
            <a:gd name="adj2" fmla="val 1196827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364E2-6A0E-4C85-B738-73C4E64EAA97}">
      <dsp:nvSpPr>
        <dsp:cNvPr id="0" name=""/>
        <dsp:cNvSpPr/>
      </dsp:nvSpPr>
      <dsp:spPr>
        <a:xfrm>
          <a:off x="2635281" y="471678"/>
          <a:ext cx="1395380" cy="198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400050">
            <a:lnSpc>
              <a:spcPct val="90000"/>
            </a:lnSpc>
            <a:spcBef>
              <a:spcPct val="0"/>
            </a:spcBef>
            <a:spcAft>
              <a:spcPct val="35000"/>
            </a:spcAft>
            <a:buNone/>
          </a:pPr>
          <a:r>
            <a:rPr lang="en-US" sz="900" kern="1200" dirty="0"/>
            <a:t>headspace partnered with Universities Australia to develop the first ever </a:t>
          </a:r>
          <a:r>
            <a:rPr lang="en-US" sz="900" b="1" i="1" kern="1200" dirty="0"/>
            <a:t>Responding to suicide: a toolkit to support Australian Universities</a:t>
          </a:r>
          <a:r>
            <a:rPr lang="en-US" sz="900" i="1" kern="1200" dirty="0"/>
            <a:t>, </a:t>
          </a:r>
          <a:r>
            <a:rPr lang="en-US" sz="900" i="0" kern="1200" dirty="0"/>
            <a:t>building on the knowledge obtained from 10 years of experience supporting secondary schools, and nuancing the recommendations to meet the needs of higher education settings </a:t>
          </a:r>
          <a:endParaRPr lang="en-AU" sz="900" kern="1200" dirty="0"/>
        </a:p>
      </dsp:txBody>
      <dsp:txXfrm>
        <a:off x="2635281" y="471678"/>
        <a:ext cx="1395380" cy="1984978"/>
      </dsp:txXfrm>
    </dsp:sp>
    <dsp:sp modelId="{97D1C069-8D74-4837-A40A-1514874DAEE6}">
      <dsp:nvSpPr>
        <dsp:cNvPr id="0" name=""/>
        <dsp:cNvSpPr/>
      </dsp:nvSpPr>
      <dsp:spPr>
        <a:xfrm>
          <a:off x="2635281" y="0"/>
          <a:ext cx="1395380" cy="471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marL="0" lvl="0" indent="0" algn="l" defTabSz="1111250">
            <a:lnSpc>
              <a:spcPct val="90000"/>
            </a:lnSpc>
            <a:spcBef>
              <a:spcPct val="0"/>
            </a:spcBef>
            <a:spcAft>
              <a:spcPct val="35000"/>
            </a:spcAft>
            <a:buNone/>
          </a:pPr>
          <a:r>
            <a:rPr lang="en-US" sz="2500" kern="1200"/>
            <a:t>2020</a:t>
          </a:r>
          <a:endParaRPr lang="en-AU" sz="2500" kern="1200"/>
        </a:p>
      </dsp:txBody>
      <dsp:txXfrm>
        <a:off x="2635281" y="0"/>
        <a:ext cx="1395380" cy="471678"/>
      </dsp:txXfrm>
    </dsp:sp>
    <dsp:sp modelId="{52094BB4-1186-4C2E-9873-877BBBAC0C61}">
      <dsp:nvSpPr>
        <dsp:cNvPr id="0" name=""/>
        <dsp:cNvSpPr/>
      </dsp:nvSpPr>
      <dsp:spPr>
        <a:xfrm>
          <a:off x="4128928" y="0"/>
          <a:ext cx="471678" cy="471678"/>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72482-4946-4C26-86AB-532E40D7EA82}">
      <dsp:nvSpPr>
        <dsp:cNvPr id="0" name=""/>
        <dsp:cNvSpPr/>
      </dsp:nvSpPr>
      <dsp:spPr>
        <a:xfrm>
          <a:off x="4176096" y="47167"/>
          <a:ext cx="377342" cy="377342"/>
        </a:xfrm>
        <a:prstGeom prst="chord">
          <a:avLst>
            <a:gd name="adj1" fmla="val 16200000"/>
            <a:gd name="adj2" fmla="val 162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3FFC31-9237-46B2-AC53-D8BA76754D08}">
      <dsp:nvSpPr>
        <dsp:cNvPr id="0" name=""/>
        <dsp:cNvSpPr/>
      </dsp:nvSpPr>
      <dsp:spPr>
        <a:xfrm>
          <a:off x="4698873" y="471678"/>
          <a:ext cx="1395380" cy="198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400050">
            <a:lnSpc>
              <a:spcPct val="90000"/>
            </a:lnSpc>
            <a:spcBef>
              <a:spcPct val="0"/>
            </a:spcBef>
            <a:spcAft>
              <a:spcPct val="35000"/>
            </a:spcAft>
            <a:buNone/>
          </a:pPr>
          <a:r>
            <a:rPr lang="en-US" sz="900" kern="1200"/>
            <a:t>headspace partners with University Australia to develop the </a:t>
          </a:r>
          <a:r>
            <a:rPr lang="en-US" sz="900" b="1" i="1" kern="1200"/>
            <a:t>Real Talk Framework </a:t>
          </a:r>
          <a:r>
            <a:rPr lang="en-US" sz="900" b="0" i="0" kern="1200"/>
            <a:t>to build the capacity of all members of a university community to engage in safe, and appropriate conversations about mental health and wellbeing when they notice changes to mood and behaviour in their colleagues and students that indicate a potential mental health difficulty.  </a:t>
          </a:r>
          <a:endParaRPr lang="en-AU" sz="900" kern="1200"/>
        </a:p>
      </dsp:txBody>
      <dsp:txXfrm>
        <a:off x="4698873" y="471678"/>
        <a:ext cx="1395380" cy="1984978"/>
      </dsp:txXfrm>
    </dsp:sp>
    <dsp:sp modelId="{59680E32-5776-42E6-8785-603354B22A9C}">
      <dsp:nvSpPr>
        <dsp:cNvPr id="0" name=""/>
        <dsp:cNvSpPr/>
      </dsp:nvSpPr>
      <dsp:spPr>
        <a:xfrm>
          <a:off x="4698873" y="0"/>
          <a:ext cx="1395380" cy="471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marL="0" lvl="0" indent="0" algn="l" defTabSz="1111250">
            <a:lnSpc>
              <a:spcPct val="90000"/>
            </a:lnSpc>
            <a:spcBef>
              <a:spcPct val="0"/>
            </a:spcBef>
            <a:spcAft>
              <a:spcPct val="35000"/>
            </a:spcAft>
            <a:buNone/>
          </a:pPr>
          <a:r>
            <a:rPr lang="en-US" sz="2500" kern="1200"/>
            <a:t>2021</a:t>
          </a:r>
          <a:endParaRPr lang="en-AU" sz="2500" kern="1200"/>
        </a:p>
      </dsp:txBody>
      <dsp:txXfrm>
        <a:off x="4698873" y="0"/>
        <a:ext cx="1395380" cy="471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994FB-EC30-4BF1-B683-3DE1A8DCB371}">
      <dsp:nvSpPr>
        <dsp:cNvPr id="0" name=""/>
        <dsp:cNvSpPr/>
      </dsp:nvSpPr>
      <dsp:spPr>
        <a:xfrm>
          <a:off x="1306618" y="251143"/>
          <a:ext cx="3245549" cy="3245549"/>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Response</a:t>
          </a:r>
          <a:endParaRPr lang="en-AU" sz="1900" kern="1200"/>
        </a:p>
      </dsp:txBody>
      <dsp:txXfrm>
        <a:off x="3017100" y="938891"/>
        <a:ext cx="1159124" cy="965937"/>
      </dsp:txXfrm>
    </dsp:sp>
    <dsp:sp modelId="{12BC2C46-38F2-43A9-8164-612D28334429}">
      <dsp:nvSpPr>
        <dsp:cNvPr id="0" name=""/>
        <dsp:cNvSpPr/>
      </dsp:nvSpPr>
      <dsp:spPr>
        <a:xfrm>
          <a:off x="1239775" y="367056"/>
          <a:ext cx="3245549" cy="3245549"/>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Recovery</a:t>
          </a:r>
          <a:endParaRPr lang="en-AU" sz="1900" kern="1200"/>
        </a:p>
      </dsp:txBody>
      <dsp:txXfrm>
        <a:off x="2012525" y="2472799"/>
        <a:ext cx="1738687" cy="850024"/>
      </dsp:txXfrm>
    </dsp:sp>
    <dsp:sp modelId="{9C843ACA-A008-4316-92D2-D91D847BC484}">
      <dsp:nvSpPr>
        <dsp:cNvPr id="0" name=""/>
        <dsp:cNvSpPr/>
      </dsp:nvSpPr>
      <dsp:spPr>
        <a:xfrm>
          <a:off x="1172933" y="251143"/>
          <a:ext cx="3245549" cy="3245549"/>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Planning</a:t>
          </a:r>
          <a:endParaRPr lang="en-AU" sz="1900" kern="1200"/>
        </a:p>
      </dsp:txBody>
      <dsp:txXfrm>
        <a:off x="1548875" y="938891"/>
        <a:ext cx="1159124" cy="965937"/>
      </dsp:txXfrm>
    </dsp:sp>
    <dsp:sp modelId="{430A20EB-E8B4-4303-B561-BB298AB12350}">
      <dsp:nvSpPr>
        <dsp:cNvPr id="0" name=""/>
        <dsp:cNvSpPr/>
      </dsp:nvSpPr>
      <dsp:spPr>
        <a:xfrm>
          <a:off x="1105971" y="50228"/>
          <a:ext cx="3647379" cy="364737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D565B5-9593-4E57-A72E-351F447709F0}">
      <dsp:nvSpPr>
        <dsp:cNvPr id="0" name=""/>
        <dsp:cNvSpPr/>
      </dsp:nvSpPr>
      <dsp:spPr>
        <a:xfrm>
          <a:off x="1038860" y="165935"/>
          <a:ext cx="3647379" cy="364737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F251E9-FDD7-4358-B60E-614F273CC012}">
      <dsp:nvSpPr>
        <dsp:cNvPr id="0" name=""/>
        <dsp:cNvSpPr/>
      </dsp:nvSpPr>
      <dsp:spPr>
        <a:xfrm>
          <a:off x="971750" y="50228"/>
          <a:ext cx="3647379" cy="364737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05D50-0ABF-41D3-A5E4-B56352FB6810}">
      <dsp:nvSpPr>
        <dsp:cNvPr id="0" name=""/>
        <dsp:cNvSpPr/>
      </dsp:nvSpPr>
      <dsp:spPr>
        <a:xfrm>
          <a:off x="228973" y="0"/>
          <a:ext cx="5906446" cy="3691529"/>
        </a:xfrm>
        <a:prstGeom prst="swooshArrow">
          <a:avLst>
            <a:gd name="adj1" fmla="val 25000"/>
            <a:gd name="adj2" fmla="val 2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9B7F38-66D3-4528-AA83-318B7FFEC67E}">
      <dsp:nvSpPr>
        <dsp:cNvPr id="0" name=""/>
        <dsp:cNvSpPr/>
      </dsp:nvSpPr>
      <dsp:spPr>
        <a:xfrm>
          <a:off x="1116534" y="2547893"/>
          <a:ext cx="153567" cy="153567"/>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FD3FFB-3496-42E9-BE71-C67C50522213}">
      <dsp:nvSpPr>
        <dsp:cNvPr id="0" name=""/>
        <dsp:cNvSpPr/>
      </dsp:nvSpPr>
      <dsp:spPr>
        <a:xfrm>
          <a:off x="1034243" y="2716661"/>
          <a:ext cx="1720280" cy="61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372" tIns="0" rIns="0" bIns="0" numCol="1" spcCol="1270" anchor="t" anchorCtr="0">
          <a:noAutofit/>
        </a:bodyPr>
        <a:lstStyle/>
        <a:p>
          <a:pPr marL="0" lvl="0" indent="0" algn="l" defTabSz="711200">
            <a:lnSpc>
              <a:spcPct val="90000"/>
            </a:lnSpc>
            <a:spcBef>
              <a:spcPct val="0"/>
            </a:spcBef>
            <a:spcAft>
              <a:spcPct val="35000"/>
            </a:spcAft>
            <a:buNone/>
          </a:pPr>
          <a:r>
            <a:rPr lang="en-US" sz="1600" kern="1200"/>
            <a:t>University 1 </a:t>
          </a:r>
          <a:endParaRPr lang="en-AU" sz="1600" kern="1200"/>
        </a:p>
      </dsp:txBody>
      <dsp:txXfrm>
        <a:off x="1034243" y="2716661"/>
        <a:ext cx="1720280" cy="610516"/>
      </dsp:txXfrm>
    </dsp:sp>
    <dsp:sp modelId="{0B5791DF-05C7-40D2-B52E-8884B93C3EFE}">
      <dsp:nvSpPr>
        <dsp:cNvPr id="0" name=""/>
        <dsp:cNvSpPr/>
      </dsp:nvSpPr>
      <dsp:spPr>
        <a:xfrm>
          <a:off x="2472064" y="1544535"/>
          <a:ext cx="277602" cy="27760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8FEB8B-6791-4F27-BA0E-079405B09628}">
      <dsp:nvSpPr>
        <dsp:cNvPr id="0" name=""/>
        <dsp:cNvSpPr/>
      </dsp:nvSpPr>
      <dsp:spPr>
        <a:xfrm>
          <a:off x="2358273" y="1911507"/>
          <a:ext cx="1922732" cy="155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96" tIns="0" rIns="0" bIns="0" numCol="1" spcCol="1270" anchor="t" anchorCtr="0">
          <a:noAutofit/>
        </a:bodyPr>
        <a:lstStyle/>
        <a:p>
          <a:pPr marL="0" lvl="0" indent="0" algn="l" defTabSz="711200">
            <a:lnSpc>
              <a:spcPct val="90000"/>
            </a:lnSpc>
            <a:spcBef>
              <a:spcPct val="0"/>
            </a:spcBef>
            <a:spcAft>
              <a:spcPct val="35000"/>
            </a:spcAft>
            <a:buNone/>
          </a:pPr>
          <a:r>
            <a:rPr lang="en-US" sz="1600" kern="1200"/>
            <a:t>University 2 </a:t>
          </a:r>
          <a:endParaRPr lang="en-AU" sz="1600" kern="1200"/>
        </a:p>
      </dsp:txBody>
      <dsp:txXfrm>
        <a:off x="2358273" y="1911507"/>
        <a:ext cx="1922732" cy="1551850"/>
      </dsp:txXfrm>
    </dsp:sp>
    <dsp:sp modelId="{FBF300A5-ECBD-441A-9121-95E89B78D9F4}">
      <dsp:nvSpPr>
        <dsp:cNvPr id="0" name=""/>
        <dsp:cNvSpPr/>
      </dsp:nvSpPr>
      <dsp:spPr>
        <a:xfrm>
          <a:off x="4102243" y="933956"/>
          <a:ext cx="383919" cy="383919"/>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89D9B-E864-4490-8DBD-BCB3F6E18205}">
      <dsp:nvSpPr>
        <dsp:cNvPr id="0" name=""/>
        <dsp:cNvSpPr/>
      </dsp:nvSpPr>
      <dsp:spPr>
        <a:xfrm>
          <a:off x="4115066" y="1312192"/>
          <a:ext cx="2524212" cy="235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431" tIns="0" rIns="0" bIns="0" numCol="1" spcCol="1270" anchor="t" anchorCtr="0">
          <a:noAutofit/>
        </a:bodyPr>
        <a:lstStyle/>
        <a:p>
          <a:pPr marL="0" lvl="0" indent="0" algn="l" defTabSz="711200">
            <a:lnSpc>
              <a:spcPct val="90000"/>
            </a:lnSpc>
            <a:spcBef>
              <a:spcPct val="0"/>
            </a:spcBef>
            <a:spcAft>
              <a:spcPct val="35000"/>
            </a:spcAft>
            <a:buNone/>
          </a:pPr>
          <a:r>
            <a:rPr lang="en-US" sz="1600" kern="1200"/>
            <a:t>University 3 </a:t>
          </a:r>
          <a:endParaRPr lang="en-AU" sz="1600" kern="1200"/>
        </a:p>
      </dsp:txBody>
      <dsp:txXfrm>
        <a:off x="4115066" y="1312192"/>
        <a:ext cx="2524212" cy="2359311"/>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784D27-F61A-4A4B-8072-0D5753726882}"/>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E7CD19-FFF0-F644-825B-B54913C1A3B9}"/>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7004A860-325B-0341-B218-2760A87566E6}" type="datetimeFigureOut">
              <a:rPr lang="en-US" smtClean="0"/>
              <a:t>4/20/2023</a:t>
            </a:fld>
            <a:endParaRPr lang="en-US"/>
          </a:p>
        </p:txBody>
      </p:sp>
      <p:sp>
        <p:nvSpPr>
          <p:cNvPr id="4" name="Footer Placeholder 3">
            <a:extLst>
              <a:ext uri="{FF2B5EF4-FFF2-40B4-BE49-F238E27FC236}">
                <a16:creationId xmlns:a16="http://schemas.microsoft.com/office/drawing/2014/main" id="{C18AAE7E-6321-9B40-B627-4D9BE6093C9E}"/>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2A1A90-A313-5F48-B6AE-44684901A7CC}"/>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ACC7A3D6-7CD6-7F4B-A26D-4975594B584C}" type="slidenum">
              <a:rPr lang="en-US" smtClean="0"/>
              <a:t>‹#›</a:t>
            </a:fld>
            <a:endParaRPr lang="en-US"/>
          </a:p>
        </p:txBody>
      </p:sp>
    </p:spTree>
    <p:extLst>
      <p:ext uri="{BB962C8B-B14F-4D97-AF65-F5344CB8AC3E}">
        <p14:creationId xmlns:p14="http://schemas.microsoft.com/office/powerpoint/2010/main" val="3148336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8501CB8C-AEDB-F040-9723-388F76A5C883}" type="datetimeFigureOut">
              <a:rPr lang="en-GB" smtClean="0"/>
              <a:t>20/04/2023</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33E8670F-D2AE-CE4D-912E-DB54397F88C4}" type="slidenum">
              <a:rPr lang="en-GB" smtClean="0"/>
              <a:t>‹#›</a:t>
            </a:fld>
            <a:endParaRPr lang="en-GB"/>
          </a:p>
        </p:txBody>
      </p:sp>
    </p:spTree>
    <p:extLst>
      <p:ext uri="{BB962C8B-B14F-4D97-AF65-F5344CB8AC3E}">
        <p14:creationId xmlns:p14="http://schemas.microsoft.com/office/powerpoint/2010/main" val="1019781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3E8670F-D2AE-CE4D-912E-DB54397F88C4}" type="slidenum">
              <a:rPr lang="en-GB" smtClean="0"/>
              <a:t>2</a:t>
            </a:fld>
            <a:endParaRPr lang="en-GB"/>
          </a:p>
        </p:txBody>
      </p:sp>
    </p:spTree>
    <p:extLst>
      <p:ext uri="{BB962C8B-B14F-4D97-AF65-F5344CB8AC3E}">
        <p14:creationId xmlns:p14="http://schemas.microsoft.com/office/powerpoint/2010/main" val="2158158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3E8670F-D2AE-CE4D-912E-DB54397F88C4}" type="slidenum">
              <a:rPr lang="en-GB" smtClean="0"/>
              <a:t>14</a:t>
            </a:fld>
            <a:endParaRPr lang="en-GB"/>
          </a:p>
        </p:txBody>
      </p:sp>
    </p:spTree>
    <p:extLst>
      <p:ext uri="{BB962C8B-B14F-4D97-AF65-F5344CB8AC3E}">
        <p14:creationId xmlns:p14="http://schemas.microsoft.com/office/powerpoint/2010/main" val="4168023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3E8670F-D2AE-CE4D-912E-DB54397F88C4}" type="slidenum">
              <a:rPr lang="en-GB" smtClean="0"/>
              <a:t>15</a:t>
            </a:fld>
            <a:endParaRPr lang="en-GB"/>
          </a:p>
        </p:txBody>
      </p:sp>
    </p:spTree>
    <p:extLst>
      <p:ext uri="{BB962C8B-B14F-4D97-AF65-F5344CB8AC3E}">
        <p14:creationId xmlns:p14="http://schemas.microsoft.com/office/powerpoint/2010/main" val="550119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8670F-D2AE-CE4D-912E-DB54397F88C4}"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641849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3E8670F-D2AE-CE4D-912E-DB54397F88C4}" type="slidenum">
              <a:rPr lang="en-GB" smtClean="0"/>
              <a:t>17</a:t>
            </a:fld>
            <a:endParaRPr lang="en-GB"/>
          </a:p>
        </p:txBody>
      </p:sp>
    </p:spTree>
    <p:extLst>
      <p:ext uri="{BB962C8B-B14F-4D97-AF65-F5344CB8AC3E}">
        <p14:creationId xmlns:p14="http://schemas.microsoft.com/office/powerpoint/2010/main" val="400018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a:p>
        </p:txBody>
      </p:sp>
      <p:sp>
        <p:nvSpPr>
          <p:cNvPr id="4" name="Slide Number Placeholder 3"/>
          <p:cNvSpPr>
            <a:spLocks noGrp="1"/>
          </p:cNvSpPr>
          <p:nvPr>
            <p:ph type="sldNum" sz="quarter" idx="5"/>
          </p:nvPr>
        </p:nvSpPr>
        <p:spPr/>
        <p:txBody>
          <a:bodyPr/>
          <a:lstStyle/>
          <a:p>
            <a:fld id="{F63F7020-48A0-41F9-9C99-45CA2187267C}" type="slidenum">
              <a:rPr lang="en-AU" smtClean="0"/>
              <a:t>5</a:t>
            </a:fld>
            <a:endParaRPr lang="en-AU"/>
          </a:p>
        </p:txBody>
      </p:sp>
    </p:spTree>
    <p:extLst>
      <p:ext uri="{BB962C8B-B14F-4D97-AF65-F5344CB8AC3E}">
        <p14:creationId xmlns:p14="http://schemas.microsoft.com/office/powerpoint/2010/main" val="53648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E8670F-D2AE-CE4D-912E-DB54397F88C4}" type="slidenum">
              <a:rPr lang="en-GB" smtClean="0"/>
              <a:t>7</a:t>
            </a:fld>
            <a:endParaRPr lang="en-GB"/>
          </a:p>
        </p:txBody>
      </p:sp>
    </p:spTree>
    <p:extLst>
      <p:ext uri="{BB962C8B-B14F-4D97-AF65-F5344CB8AC3E}">
        <p14:creationId xmlns:p14="http://schemas.microsoft.com/office/powerpoint/2010/main" val="118227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E8670F-D2AE-CE4D-912E-DB54397F88C4}" type="slidenum">
              <a:rPr lang="en-GB" smtClean="0"/>
              <a:t>8</a:t>
            </a:fld>
            <a:endParaRPr lang="en-GB"/>
          </a:p>
        </p:txBody>
      </p:sp>
    </p:spTree>
    <p:extLst>
      <p:ext uri="{BB962C8B-B14F-4D97-AF65-F5344CB8AC3E}">
        <p14:creationId xmlns:p14="http://schemas.microsoft.com/office/powerpoint/2010/main" val="207074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8670F-D2AE-CE4D-912E-DB54397F88C4}"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05611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3E8670F-D2AE-CE4D-912E-DB54397F88C4}"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105026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862E2AE-B513-4B28-AE13-31440126360C}" type="slidenum">
              <a:rPr lang="en-AU" smtClean="0"/>
              <a:t>11</a:t>
            </a:fld>
            <a:endParaRPr lang="en-AU"/>
          </a:p>
        </p:txBody>
      </p:sp>
    </p:spTree>
    <p:extLst>
      <p:ext uri="{BB962C8B-B14F-4D97-AF65-F5344CB8AC3E}">
        <p14:creationId xmlns:p14="http://schemas.microsoft.com/office/powerpoint/2010/main" val="244029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3E8670F-D2AE-CE4D-912E-DB54397F88C4}" type="slidenum">
              <a:rPr lang="en-GB" smtClean="0"/>
              <a:t>12</a:t>
            </a:fld>
            <a:endParaRPr lang="en-GB"/>
          </a:p>
        </p:txBody>
      </p:sp>
    </p:spTree>
    <p:extLst>
      <p:ext uri="{BB962C8B-B14F-4D97-AF65-F5344CB8AC3E}">
        <p14:creationId xmlns:p14="http://schemas.microsoft.com/office/powerpoint/2010/main" val="515032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33E8670F-D2AE-CE4D-912E-DB54397F88C4}"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23902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8952" y="829819"/>
            <a:ext cx="4782312" cy="1447038"/>
          </a:xfrm>
        </p:spPr>
        <p:txBody>
          <a:bodyPr anchor="b" anchorCtr="0"/>
          <a:lstStyle>
            <a:lvl1pPr algn="l">
              <a:lnSpc>
                <a:spcPct val="95000"/>
              </a:lnSpc>
              <a:defRPr sz="4600" baseline="0"/>
            </a:lvl1pPr>
          </a:lstStyle>
          <a:p>
            <a:r>
              <a:rPr lang="en-US"/>
              <a:t>click to add presentation title</a:t>
            </a:r>
          </a:p>
        </p:txBody>
      </p:sp>
      <p:sp>
        <p:nvSpPr>
          <p:cNvPr id="3" name="Subtitle 2"/>
          <p:cNvSpPr>
            <a:spLocks noGrp="1"/>
          </p:cNvSpPr>
          <p:nvPr>
            <p:ph type="subTitle" idx="1" hasCustomPrompt="1"/>
          </p:nvPr>
        </p:nvSpPr>
        <p:spPr>
          <a:xfrm>
            <a:off x="758952" y="2489454"/>
            <a:ext cx="4782312" cy="699516"/>
          </a:xfrm>
        </p:spPr>
        <p:txBody>
          <a:bodyPr/>
          <a:lstStyle>
            <a:lvl1pPr marL="0" indent="0" algn="l">
              <a:buNone/>
              <a:defRPr sz="2400">
                <a:solidFill>
                  <a:schemeClr val="bg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12" name="Freeform 5"/>
          <p:cNvSpPr>
            <a:spLocks noChangeArrowheads="1"/>
          </p:cNvSpPr>
          <p:nvPr userDrawn="1"/>
        </p:nvSpPr>
        <p:spPr bwMode="auto">
          <a:xfrm rot="17599908">
            <a:off x="-528305" y="3556546"/>
            <a:ext cx="3400416" cy="3124458"/>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accent2"/>
          </a:solidFill>
          <a:ln>
            <a:noFill/>
          </a:ln>
          <a:effectLst/>
        </p:spPr>
        <p:txBody>
          <a:bodyPr wrap="none" anchor="ctr"/>
          <a:lstStyle/>
          <a:p>
            <a:endParaRPr lang="en-GB" sz="1350"/>
          </a:p>
        </p:txBody>
      </p:sp>
      <p:sp>
        <p:nvSpPr>
          <p:cNvPr id="17" name="Freeform 4"/>
          <p:cNvSpPr>
            <a:spLocks noChangeArrowheads="1"/>
          </p:cNvSpPr>
          <p:nvPr userDrawn="1"/>
        </p:nvSpPr>
        <p:spPr bwMode="auto">
          <a:xfrm rot="8825899">
            <a:off x="5774193" y="-1584499"/>
            <a:ext cx="3849463" cy="353706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T0" fmla="*/ 2641 256 1"/>
              <a:gd name="T1" fmla="*/ 0 256 1"/>
              <a:gd name="G24" fmla="+- 0 T0 T1"/>
              <a:gd name="G25" fmla="sin G23 G24"/>
              <a:gd name="G26" fmla="+- 2579 0 0"/>
              <a:gd name="G27" fmla="+- 1 0 0"/>
              <a:gd name="G28" fmla="+- 1 0 0"/>
              <a:gd name="G29" fmla="*/ 1 0 0"/>
              <a:gd name="G30" fmla="sin 54736 G29"/>
              <a:gd name="G31" fmla="*/ 1 0 0"/>
              <a:gd name="G32" fmla="cos 54747 G31"/>
              <a:gd name="G33" fmla="+- G30 0 G32"/>
              <a:gd name="G34" fmla="*/ G33 65535 1"/>
              <a:gd name="G35" fmla="+- G34 10800 0"/>
              <a:gd name="G36" fmla="+- 1 0 0"/>
              <a:gd name="G37" fmla="+- 1 0 0"/>
              <a:gd name="G38" fmla="+- 1 0 0"/>
              <a:gd name="G39" fmla="+- 1 0 0"/>
              <a:gd name="T2" fmla="*/ 2190907 w 9781"/>
              <a:gd name="T3" fmla="*/ 0 h 8988"/>
              <a:gd name="T4" fmla="*/ 2232666 w 9781"/>
              <a:gd name="T5" fmla="*/ 34556 h 8988"/>
              <a:gd name="T6" fmla="*/ 3500555 w 9781"/>
              <a:gd name="T7" fmla="*/ 1787564 h 8988"/>
              <a:gd name="T8" fmla="*/ 3520715 w 9781"/>
              <a:gd name="T9" fmla="*/ 1819240 h 8988"/>
              <a:gd name="T10" fmla="*/ 3520715 w 9781"/>
              <a:gd name="T11" fmla="*/ 1835439 h 8988"/>
              <a:gd name="T12" fmla="*/ 3512435 w 9781"/>
              <a:gd name="T13" fmla="*/ 1855596 h 8988"/>
              <a:gd name="T14" fmla="*/ 2567818 w 9781"/>
              <a:gd name="T15" fmla="*/ 3213727 h 8988"/>
              <a:gd name="T16" fmla="*/ 2530379 w 9781"/>
              <a:gd name="T17" fmla="*/ 3234965 h 8988"/>
              <a:gd name="T18" fmla="*/ 2524259 w 9781"/>
              <a:gd name="T19" fmla="*/ 3234965 h 8988"/>
              <a:gd name="T20" fmla="*/ 363951 w 9781"/>
              <a:gd name="T21" fmla="*/ 3083782 h 8988"/>
              <a:gd name="T22" fmla="*/ 318952 w 9781"/>
              <a:gd name="T23" fmla="*/ 3042026 h 8988"/>
              <a:gd name="T24" fmla="*/ 3240 w 9781"/>
              <a:gd name="T25" fmla="*/ 950656 h 8988"/>
              <a:gd name="T26" fmla="*/ 32759 w 9781"/>
              <a:gd name="T27" fmla="*/ 898101 h 8988"/>
              <a:gd name="T28" fmla="*/ 2166428 w 9781"/>
              <a:gd name="T29" fmla="*/ 3960 h 8988"/>
              <a:gd name="T30" fmla="*/ 2180827 w 9781"/>
              <a:gd name="T31" fmla="*/ 0 h 8988"/>
              <a:gd name="T32" fmla="*/ 2190907 w 9781"/>
              <a:gd name="T33" fmla="*/ 0 h 8988"/>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81" h="8988">
                <a:moveTo>
                  <a:pt x="6086" y="0"/>
                </a:moveTo>
                <a:cubicBezTo>
                  <a:pt x="6139" y="6"/>
                  <a:pt x="6186" y="43"/>
                  <a:pt x="6202" y="96"/>
                </a:cubicBezTo>
                <a:cubicBezTo>
                  <a:pt x="7065" y="2963"/>
                  <a:pt x="9207" y="4604"/>
                  <a:pt x="9724" y="4966"/>
                </a:cubicBezTo>
                <a:cubicBezTo>
                  <a:pt x="9755" y="4988"/>
                  <a:pt x="9774" y="5020"/>
                  <a:pt x="9780" y="5054"/>
                </a:cubicBezTo>
                <a:lnTo>
                  <a:pt x="9780" y="5099"/>
                </a:lnTo>
                <a:cubicBezTo>
                  <a:pt x="9777" y="5118"/>
                  <a:pt x="9769" y="5138"/>
                  <a:pt x="9757" y="5155"/>
                </a:cubicBezTo>
                <a:lnTo>
                  <a:pt x="7133" y="8928"/>
                </a:lnTo>
                <a:cubicBezTo>
                  <a:pt x="7109" y="8962"/>
                  <a:pt x="7071" y="8984"/>
                  <a:pt x="7029" y="8987"/>
                </a:cubicBezTo>
                <a:lnTo>
                  <a:pt x="7012" y="8987"/>
                </a:lnTo>
                <a:lnTo>
                  <a:pt x="1011" y="8567"/>
                </a:lnTo>
                <a:cubicBezTo>
                  <a:pt x="949" y="8561"/>
                  <a:pt x="895" y="8513"/>
                  <a:pt x="886" y="8451"/>
                </a:cubicBezTo>
                <a:lnTo>
                  <a:pt x="9" y="2641"/>
                </a:lnTo>
                <a:cubicBezTo>
                  <a:pt x="0" y="2579"/>
                  <a:pt x="34" y="2520"/>
                  <a:pt x="91" y="2495"/>
                </a:cubicBezTo>
                <a:lnTo>
                  <a:pt x="6018" y="11"/>
                </a:lnTo>
                <a:cubicBezTo>
                  <a:pt x="6031" y="5"/>
                  <a:pt x="6045" y="1"/>
                  <a:pt x="6058" y="0"/>
                </a:cubicBezTo>
                <a:lnTo>
                  <a:pt x="6086" y="0"/>
                </a:lnTo>
              </a:path>
            </a:pathLst>
          </a:custGeom>
          <a:solidFill>
            <a:schemeClr val="tx2"/>
          </a:solidFill>
          <a:ln>
            <a:noFill/>
          </a:ln>
          <a:effectLst/>
        </p:spPr>
        <p:txBody>
          <a:bodyPr wrap="none" anchor="ctr"/>
          <a:lstStyle/>
          <a:p>
            <a:endParaRPr lang="en-GB"/>
          </a:p>
        </p:txBody>
      </p:sp>
      <p:sp>
        <p:nvSpPr>
          <p:cNvPr id="11" name="Freeform 10"/>
          <p:cNvSpPr>
            <a:spLocks noChangeAspect="1" noChangeArrowheads="1"/>
          </p:cNvSpPr>
          <p:nvPr userDrawn="1"/>
        </p:nvSpPr>
        <p:spPr bwMode="auto">
          <a:xfrm>
            <a:off x="6526233" y="272385"/>
            <a:ext cx="2093080" cy="468000"/>
          </a:xfrm>
          <a:custGeom>
            <a:avLst/>
            <a:gdLst>
              <a:gd name="T0" fmla="*/ 657 w 3507"/>
              <a:gd name="T1" fmla="*/ 427 h 786"/>
              <a:gd name="T2" fmla="*/ 463 w 3507"/>
              <a:gd name="T3" fmla="*/ 593 h 786"/>
              <a:gd name="T4" fmla="*/ 274 w 3507"/>
              <a:gd name="T5" fmla="*/ 416 h 786"/>
              <a:gd name="T6" fmla="*/ 285 w 3507"/>
              <a:gd name="T7" fmla="*/ 194 h 786"/>
              <a:gd name="T8" fmla="*/ 135 w 3507"/>
              <a:gd name="T9" fmla="*/ 299 h 786"/>
              <a:gd name="T10" fmla="*/ 372 w 3507"/>
              <a:gd name="T11" fmla="*/ 746 h 786"/>
              <a:gd name="T12" fmla="*/ 85 w 3507"/>
              <a:gd name="T13" fmla="*/ 641 h 786"/>
              <a:gd name="T14" fmla="*/ 370 w 3507"/>
              <a:gd name="T15" fmla="*/ 503 h 786"/>
              <a:gd name="T16" fmla="*/ 175 w 3507"/>
              <a:gd name="T17" fmla="*/ 503 h 786"/>
              <a:gd name="T18" fmla="*/ 316 w 3507"/>
              <a:gd name="T19" fmla="*/ 633 h 786"/>
              <a:gd name="T20" fmla="*/ 0 w 3507"/>
              <a:gd name="T21" fmla="*/ 662 h 786"/>
              <a:gd name="T22" fmla="*/ 87 w 3507"/>
              <a:gd name="T23" fmla="*/ 259 h 786"/>
              <a:gd name="T24" fmla="*/ 327 w 3507"/>
              <a:gd name="T25" fmla="*/ 285 h 786"/>
              <a:gd name="T26" fmla="*/ 519 w 3507"/>
              <a:gd name="T27" fmla="*/ 444 h 786"/>
              <a:gd name="T28" fmla="*/ 621 w 3507"/>
              <a:gd name="T29" fmla="*/ 641 h 786"/>
              <a:gd name="T30" fmla="*/ 615 w 3507"/>
              <a:gd name="T31" fmla="*/ 402 h 786"/>
              <a:gd name="T32" fmla="*/ 451 w 3507"/>
              <a:gd name="T33" fmla="*/ 118 h 786"/>
              <a:gd name="T34" fmla="*/ 615 w 3507"/>
              <a:gd name="T35" fmla="*/ 316 h 786"/>
              <a:gd name="T36" fmla="*/ 474 w 3507"/>
              <a:gd name="T37" fmla="*/ 265 h 786"/>
              <a:gd name="T38" fmla="*/ 649 w 3507"/>
              <a:gd name="T39" fmla="*/ 144 h 786"/>
              <a:gd name="T40" fmla="*/ 372 w 3507"/>
              <a:gd name="T41" fmla="*/ 48 h 786"/>
              <a:gd name="T42" fmla="*/ 1027 w 3507"/>
              <a:gd name="T43" fmla="*/ 746 h 786"/>
              <a:gd name="T44" fmla="*/ 1131 w 3507"/>
              <a:gd name="T45" fmla="*/ 737 h 786"/>
              <a:gd name="T46" fmla="*/ 1177 w 3507"/>
              <a:gd name="T47" fmla="*/ 675 h 786"/>
              <a:gd name="T48" fmla="*/ 1210 w 3507"/>
              <a:gd name="T49" fmla="*/ 684 h 786"/>
              <a:gd name="T50" fmla="*/ 1298 w 3507"/>
              <a:gd name="T51" fmla="*/ 684 h 786"/>
              <a:gd name="T52" fmla="*/ 1298 w 3507"/>
              <a:gd name="T53" fmla="*/ 684 h 786"/>
              <a:gd name="T54" fmla="*/ 1411 w 3507"/>
              <a:gd name="T55" fmla="*/ 734 h 786"/>
              <a:gd name="T56" fmla="*/ 1577 w 3507"/>
              <a:gd name="T57" fmla="*/ 647 h 786"/>
              <a:gd name="T58" fmla="*/ 1617 w 3507"/>
              <a:gd name="T59" fmla="*/ 734 h 786"/>
              <a:gd name="T60" fmla="*/ 1667 w 3507"/>
              <a:gd name="T61" fmla="*/ 720 h 786"/>
              <a:gd name="T62" fmla="*/ 1788 w 3507"/>
              <a:gd name="T63" fmla="*/ 650 h 786"/>
              <a:gd name="T64" fmla="*/ 1785 w 3507"/>
              <a:gd name="T65" fmla="*/ 689 h 786"/>
              <a:gd name="T66" fmla="*/ 2013 w 3507"/>
              <a:gd name="T67" fmla="*/ 743 h 786"/>
              <a:gd name="T68" fmla="*/ 2090 w 3507"/>
              <a:gd name="T69" fmla="*/ 734 h 786"/>
              <a:gd name="T70" fmla="*/ 2140 w 3507"/>
              <a:gd name="T71" fmla="*/ 672 h 786"/>
              <a:gd name="T72" fmla="*/ 2171 w 3507"/>
              <a:gd name="T73" fmla="*/ 684 h 786"/>
              <a:gd name="T74" fmla="*/ 2296 w 3507"/>
              <a:gd name="T75" fmla="*/ 737 h 786"/>
              <a:gd name="T76" fmla="*/ 2301 w 3507"/>
              <a:gd name="T77" fmla="*/ 650 h 786"/>
              <a:gd name="T78" fmla="*/ 2454 w 3507"/>
              <a:gd name="T79" fmla="*/ 740 h 786"/>
              <a:gd name="T80" fmla="*/ 2533 w 3507"/>
              <a:gd name="T81" fmla="*/ 712 h 786"/>
              <a:gd name="T82" fmla="*/ 2603 w 3507"/>
              <a:gd name="T83" fmla="*/ 672 h 786"/>
              <a:gd name="T84" fmla="*/ 2671 w 3507"/>
              <a:gd name="T85" fmla="*/ 653 h 786"/>
              <a:gd name="T86" fmla="*/ 2750 w 3507"/>
              <a:gd name="T87" fmla="*/ 703 h 786"/>
              <a:gd name="T88" fmla="*/ 2645 w 3507"/>
              <a:gd name="T89" fmla="*/ 740 h 786"/>
              <a:gd name="T90" fmla="*/ 2832 w 3507"/>
              <a:gd name="T91" fmla="*/ 746 h 786"/>
              <a:gd name="T92" fmla="*/ 2953 w 3507"/>
              <a:gd name="T93" fmla="*/ 684 h 786"/>
              <a:gd name="T94" fmla="*/ 3086 w 3507"/>
              <a:gd name="T95" fmla="*/ 751 h 786"/>
              <a:gd name="T96" fmla="*/ 3159 w 3507"/>
              <a:gd name="T97" fmla="*/ 743 h 786"/>
              <a:gd name="T98" fmla="*/ 3249 w 3507"/>
              <a:gd name="T99" fmla="*/ 751 h 786"/>
              <a:gd name="T100" fmla="*/ 3266 w 3507"/>
              <a:gd name="T101" fmla="*/ 684 h 786"/>
              <a:gd name="T102" fmla="*/ 3275 w 3507"/>
              <a:gd name="T103" fmla="*/ 692 h 786"/>
              <a:gd name="T104" fmla="*/ 3388 w 3507"/>
              <a:gd name="T105" fmla="*/ 672 h 786"/>
              <a:gd name="T106" fmla="*/ 3435 w 3507"/>
              <a:gd name="T107" fmla="*/ 751 h 786"/>
              <a:gd name="T108" fmla="*/ 1222 w 3507"/>
              <a:gd name="T109" fmla="*/ 416 h 786"/>
              <a:gd name="T110" fmla="*/ 1490 w 3507"/>
              <a:gd name="T111" fmla="*/ 338 h 786"/>
              <a:gd name="T112" fmla="*/ 1819 w 3507"/>
              <a:gd name="T113" fmla="*/ 214 h 786"/>
              <a:gd name="T114" fmla="*/ 2121 w 3507"/>
              <a:gd name="T115" fmla="*/ 79 h 786"/>
              <a:gd name="T116" fmla="*/ 2366 w 3507"/>
              <a:gd name="T117" fmla="*/ 372 h 786"/>
              <a:gd name="T118" fmla="*/ 2383 w 3507"/>
              <a:gd name="T119" fmla="*/ 206 h 786"/>
              <a:gd name="T120" fmla="*/ 2967 w 3507"/>
              <a:gd name="T121" fmla="*/ 214 h 786"/>
              <a:gd name="T122" fmla="*/ 3187 w 3507"/>
              <a:gd name="T123" fmla="*/ 378 h 786"/>
              <a:gd name="T124" fmla="*/ 3368 w 3507"/>
              <a:gd name="T125" fmla="*/ 464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7" h="786">
                <a:moveTo>
                  <a:pt x="698" y="0"/>
                </a:moveTo>
                <a:cubicBezTo>
                  <a:pt x="726" y="3"/>
                  <a:pt x="740" y="6"/>
                  <a:pt x="742" y="6"/>
                </a:cubicBezTo>
                <a:lnTo>
                  <a:pt x="739" y="6"/>
                </a:lnTo>
                <a:cubicBezTo>
                  <a:pt x="759" y="6"/>
                  <a:pt x="773" y="23"/>
                  <a:pt x="773" y="39"/>
                </a:cubicBezTo>
                <a:lnTo>
                  <a:pt x="773" y="37"/>
                </a:lnTo>
                <a:cubicBezTo>
                  <a:pt x="773" y="42"/>
                  <a:pt x="784" y="116"/>
                  <a:pt x="784" y="206"/>
                </a:cubicBezTo>
                <a:cubicBezTo>
                  <a:pt x="784" y="296"/>
                  <a:pt x="773" y="372"/>
                  <a:pt x="773" y="375"/>
                </a:cubicBezTo>
                <a:lnTo>
                  <a:pt x="773" y="372"/>
                </a:lnTo>
                <a:cubicBezTo>
                  <a:pt x="773" y="392"/>
                  <a:pt x="756" y="405"/>
                  <a:pt x="739" y="405"/>
                </a:cubicBezTo>
                <a:lnTo>
                  <a:pt x="736" y="405"/>
                </a:lnTo>
                <a:cubicBezTo>
                  <a:pt x="706" y="402"/>
                  <a:pt x="703" y="399"/>
                  <a:pt x="646" y="396"/>
                </a:cubicBezTo>
                <a:lnTo>
                  <a:pt x="646" y="402"/>
                </a:lnTo>
                <a:lnTo>
                  <a:pt x="646" y="405"/>
                </a:lnTo>
                <a:cubicBezTo>
                  <a:pt x="646" y="413"/>
                  <a:pt x="649" y="416"/>
                  <a:pt x="652" y="422"/>
                </a:cubicBezTo>
                <a:lnTo>
                  <a:pt x="657" y="427"/>
                </a:lnTo>
                <a:cubicBezTo>
                  <a:pt x="660" y="433"/>
                  <a:pt x="666" y="444"/>
                  <a:pt x="669" y="455"/>
                </a:cubicBezTo>
                <a:lnTo>
                  <a:pt x="669" y="458"/>
                </a:lnTo>
                <a:cubicBezTo>
                  <a:pt x="677" y="464"/>
                  <a:pt x="683" y="472"/>
                  <a:pt x="686" y="484"/>
                </a:cubicBezTo>
                <a:lnTo>
                  <a:pt x="688" y="498"/>
                </a:lnTo>
                <a:lnTo>
                  <a:pt x="694" y="523"/>
                </a:lnTo>
                <a:cubicBezTo>
                  <a:pt x="697" y="529"/>
                  <a:pt x="697" y="531"/>
                  <a:pt x="697" y="537"/>
                </a:cubicBezTo>
                <a:cubicBezTo>
                  <a:pt x="697" y="554"/>
                  <a:pt x="691" y="560"/>
                  <a:pt x="686" y="562"/>
                </a:cubicBezTo>
                <a:cubicBezTo>
                  <a:pt x="686" y="571"/>
                  <a:pt x="686" y="577"/>
                  <a:pt x="683" y="588"/>
                </a:cubicBezTo>
                <a:lnTo>
                  <a:pt x="683" y="593"/>
                </a:lnTo>
                <a:cubicBezTo>
                  <a:pt x="683" y="602"/>
                  <a:pt x="674" y="636"/>
                  <a:pt x="666" y="650"/>
                </a:cubicBezTo>
                <a:cubicBezTo>
                  <a:pt x="660" y="658"/>
                  <a:pt x="649" y="669"/>
                  <a:pt x="635" y="678"/>
                </a:cubicBezTo>
                <a:cubicBezTo>
                  <a:pt x="621" y="684"/>
                  <a:pt x="595" y="695"/>
                  <a:pt x="573" y="695"/>
                </a:cubicBezTo>
                <a:cubicBezTo>
                  <a:pt x="547" y="695"/>
                  <a:pt x="522" y="684"/>
                  <a:pt x="511" y="678"/>
                </a:cubicBezTo>
                <a:cubicBezTo>
                  <a:pt x="497" y="669"/>
                  <a:pt x="485" y="658"/>
                  <a:pt x="480" y="650"/>
                </a:cubicBezTo>
                <a:cubicBezTo>
                  <a:pt x="471" y="636"/>
                  <a:pt x="466" y="605"/>
                  <a:pt x="463" y="593"/>
                </a:cubicBezTo>
                <a:lnTo>
                  <a:pt x="463" y="591"/>
                </a:lnTo>
                <a:cubicBezTo>
                  <a:pt x="460" y="579"/>
                  <a:pt x="460" y="577"/>
                  <a:pt x="460" y="565"/>
                </a:cubicBezTo>
                <a:cubicBezTo>
                  <a:pt x="454" y="562"/>
                  <a:pt x="449" y="557"/>
                  <a:pt x="449" y="540"/>
                </a:cubicBezTo>
                <a:cubicBezTo>
                  <a:pt x="449" y="537"/>
                  <a:pt x="451" y="531"/>
                  <a:pt x="451" y="526"/>
                </a:cubicBezTo>
                <a:lnTo>
                  <a:pt x="460" y="495"/>
                </a:lnTo>
                <a:lnTo>
                  <a:pt x="463" y="481"/>
                </a:lnTo>
                <a:cubicBezTo>
                  <a:pt x="463" y="469"/>
                  <a:pt x="468" y="458"/>
                  <a:pt x="480" y="455"/>
                </a:cubicBezTo>
                <a:lnTo>
                  <a:pt x="480" y="453"/>
                </a:lnTo>
                <a:cubicBezTo>
                  <a:pt x="482" y="441"/>
                  <a:pt x="485" y="430"/>
                  <a:pt x="491" y="424"/>
                </a:cubicBezTo>
                <a:lnTo>
                  <a:pt x="497" y="419"/>
                </a:lnTo>
                <a:cubicBezTo>
                  <a:pt x="499" y="413"/>
                  <a:pt x="502" y="413"/>
                  <a:pt x="502" y="402"/>
                </a:cubicBezTo>
                <a:lnTo>
                  <a:pt x="502" y="399"/>
                </a:lnTo>
                <a:lnTo>
                  <a:pt x="502" y="393"/>
                </a:lnTo>
                <a:cubicBezTo>
                  <a:pt x="443" y="396"/>
                  <a:pt x="429" y="401"/>
                  <a:pt x="392" y="405"/>
                </a:cubicBezTo>
                <a:cubicBezTo>
                  <a:pt x="389" y="405"/>
                  <a:pt x="339" y="413"/>
                  <a:pt x="274" y="416"/>
                </a:cubicBezTo>
                <a:lnTo>
                  <a:pt x="268" y="416"/>
                </a:lnTo>
                <a:cubicBezTo>
                  <a:pt x="254" y="413"/>
                  <a:pt x="245" y="396"/>
                  <a:pt x="245" y="378"/>
                </a:cubicBezTo>
                <a:lnTo>
                  <a:pt x="245" y="375"/>
                </a:lnTo>
                <a:cubicBezTo>
                  <a:pt x="248" y="355"/>
                  <a:pt x="251" y="347"/>
                  <a:pt x="260" y="338"/>
                </a:cubicBezTo>
                <a:lnTo>
                  <a:pt x="262" y="332"/>
                </a:lnTo>
                <a:cubicBezTo>
                  <a:pt x="265" y="330"/>
                  <a:pt x="268" y="318"/>
                  <a:pt x="271" y="313"/>
                </a:cubicBezTo>
                <a:cubicBezTo>
                  <a:pt x="274" y="301"/>
                  <a:pt x="276" y="296"/>
                  <a:pt x="282" y="293"/>
                </a:cubicBezTo>
                <a:cubicBezTo>
                  <a:pt x="284" y="292"/>
                  <a:pt x="285" y="290"/>
                  <a:pt x="288" y="290"/>
                </a:cubicBezTo>
                <a:lnTo>
                  <a:pt x="299" y="251"/>
                </a:lnTo>
                <a:lnTo>
                  <a:pt x="299" y="245"/>
                </a:lnTo>
                <a:cubicBezTo>
                  <a:pt x="293" y="242"/>
                  <a:pt x="288" y="237"/>
                  <a:pt x="288" y="228"/>
                </a:cubicBezTo>
                <a:lnTo>
                  <a:pt x="288" y="225"/>
                </a:lnTo>
                <a:lnTo>
                  <a:pt x="288" y="220"/>
                </a:lnTo>
                <a:cubicBezTo>
                  <a:pt x="288" y="211"/>
                  <a:pt x="288" y="208"/>
                  <a:pt x="285" y="197"/>
                </a:cubicBezTo>
                <a:lnTo>
                  <a:pt x="285" y="194"/>
                </a:lnTo>
                <a:cubicBezTo>
                  <a:pt x="282" y="180"/>
                  <a:pt x="276" y="158"/>
                  <a:pt x="274" y="155"/>
                </a:cubicBezTo>
                <a:cubicBezTo>
                  <a:pt x="271" y="149"/>
                  <a:pt x="262" y="141"/>
                  <a:pt x="254" y="135"/>
                </a:cubicBezTo>
                <a:cubicBezTo>
                  <a:pt x="245" y="132"/>
                  <a:pt x="226" y="124"/>
                  <a:pt x="209" y="124"/>
                </a:cubicBezTo>
                <a:cubicBezTo>
                  <a:pt x="192" y="124"/>
                  <a:pt x="172" y="129"/>
                  <a:pt x="164" y="135"/>
                </a:cubicBezTo>
                <a:cubicBezTo>
                  <a:pt x="155" y="140"/>
                  <a:pt x="150" y="149"/>
                  <a:pt x="144" y="155"/>
                </a:cubicBezTo>
                <a:cubicBezTo>
                  <a:pt x="141" y="158"/>
                  <a:pt x="135" y="177"/>
                  <a:pt x="133" y="197"/>
                </a:cubicBezTo>
                <a:lnTo>
                  <a:pt x="133" y="200"/>
                </a:lnTo>
                <a:cubicBezTo>
                  <a:pt x="130" y="211"/>
                  <a:pt x="130" y="214"/>
                  <a:pt x="130" y="223"/>
                </a:cubicBezTo>
                <a:lnTo>
                  <a:pt x="130" y="228"/>
                </a:lnTo>
                <a:lnTo>
                  <a:pt x="130" y="231"/>
                </a:lnTo>
                <a:cubicBezTo>
                  <a:pt x="130" y="239"/>
                  <a:pt x="124" y="245"/>
                  <a:pt x="118" y="248"/>
                </a:cubicBezTo>
                <a:lnTo>
                  <a:pt x="118" y="254"/>
                </a:lnTo>
                <a:lnTo>
                  <a:pt x="127" y="279"/>
                </a:lnTo>
                <a:lnTo>
                  <a:pt x="130" y="296"/>
                </a:lnTo>
                <a:cubicBezTo>
                  <a:pt x="133" y="299"/>
                  <a:pt x="133" y="298"/>
                  <a:pt x="135" y="299"/>
                </a:cubicBezTo>
                <a:cubicBezTo>
                  <a:pt x="141" y="301"/>
                  <a:pt x="144" y="307"/>
                  <a:pt x="147" y="318"/>
                </a:cubicBezTo>
                <a:cubicBezTo>
                  <a:pt x="150" y="324"/>
                  <a:pt x="152" y="335"/>
                  <a:pt x="155" y="338"/>
                </a:cubicBezTo>
                <a:lnTo>
                  <a:pt x="158" y="344"/>
                </a:lnTo>
                <a:cubicBezTo>
                  <a:pt x="166" y="352"/>
                  <a:pt x="172" y="361"/>
                  <a:pt x="172" y="380"/>
                </a:cubicBezTo>
                <a:lnTo>
                  <a:pt x="172" y="383"/>
                </a:lnTo>
                <a:cubicBezTo>
                  <a:pt x="172" y="402"/>
                  <a:pt x="164" y="419"/>
                  <a:pt x="150" y="422"/>
                </a:cubicBezTo>
                <a:lnTo>
                  <a:pt x="144" y="422"/>
                </a:lnTo>
                <a:cubicBezTo>
                  <a:pt x="90" y="419"/>
                  <a:pt x="56" y="413"/>
                  <a:pt x="45" y="413"/>
                </a:cubicBezTo>
                <a:lnTo>
                  <a:pt x="45" y="416"/>
                </a:lnTo>
                <a:cubicBezTo>
                  <a:pt x="45" y="419"/>
                  <a:pt x="34" y="492"/>
                  <a:pt x="34" y="579"/>
                </a:cubicBezTo>
                <a:cubicBezTo>
                  <a:pt x="34" y="667"/>
                  <a:pt x="41" y="688"/>
                  <a:pt x="45" y="743"/>
                </a:cubicBezTo>
                <a:lnTo>
                  <a:pt x="45" y="746"/>
                </a:lnTo>
                <a:lnTo>
                  <a:pt x="48" y="746"/>
                </a:lnTo>
                <a:cubicBezTo>
                  <a:pt x="51" y="746"/>
                  <a:pt x="104" y="757"/>
                  <a:pt x="209" y="757"/>
                </a:cubicBezTo>
                <a:cubicBezTo>
                  <a:pt x="310" y="757"/>
                  <a:pt x="318" y="750"/>
                  <a:pt x="372" y="746"/>
                </a:cubicBezTo>
                <a:lnTo>
                  <a:pt x="375" y="746"/>
                </a:lnTo>
                <a:cubicBezTo>
                  <a:pt x="375" y="734"/>
                  <a:pt x="370" y="700"/>
                  <a:pt x="367" y="653"/>
                </a:cubicBezTo>
                <a:lnTo>
                  <a:pt x="358" y="653"/>
                </a:lnTo>
                <a:cubicBezTo>
                  <a:pt x="350" y="653"/>
                  <a:pt x="347" y="655"/>
                  <a:pt x="341" y="658"/>
                </a:cubicBezTo>
                <a:lnTo>
                  <a:pt x="336" y="664"/>
                </a:lnTo>
                <a:cubicBezTo>
                  <a:pt x="330" y="667"/>
                  <a:pt x="319" y="672"/>
                  <a:pt x="308" y="675"/>
                </a:cubicBezTo>
                <a:lnTo>
                  <a:pt x="305" y="675"/>
                </a:lnTo>
                <a:cubicBezTo>
                  <a:pt x="299" y="686"/>
                  <a:pt x="288" y="692"/>
                  <a:pt x="279" y="695"/>
                </a:cubicBezTo>
                <a:lnTo>
                  <a:pt x="265" y="698"/>
                </a:lnTo>
                <a:lnTo>
                  <a:pt x="240" y="703"/>
                </a:lnTo>
                <a:cubicBezTo>
                  <a:pt x="214" y="709"/>
                  <a:pt x="203" y="698"/>
                  <a:pt x="200" y="692"/>
                </a:cubicBezTo>
                <a:cubicBezTo>
                  <a:pt x="192" y="692"/>
                  <a:pt x="186" y="692"/>
                  <a:pt x="175" y="689"/>
                </a:cubicBezTo>
                <a:lnTo>
                  <a:pt x="169" y="689"/>
                </a:lnTo>
                <a:cubicBezTo>
                  <a:pt x="161" y="689"/>
                  <a:pt x="127" y="681"/>
                  <a:pt x="113" y="672"/>
                </a:cubicBezTo>
                <a:cubicBezTo>
                  <a:pt x="104" y="667"/>
                  <a:pt x="93" y="655"/>
                  <a:pt x="85" y="641"/>
                </a:cubicBezTo>
                <a:cubicBezTo>
                  <a:pt x="79" y="627"/>
                  <a:pt x="68" y="602"/>
                  <a:pt x="68" y="579"/>
                </a:cubicBezTo>
                <a:cubicBezTo>
                  <a:pt x="68" y="554"/>
                  <a:pt x="79" y="529"/>
                  <a:pt x="85" y="517"/>
                </a:cubicBezTo>
                <a:cubicBezTo>
                  <a:pt x="93" y="503"/>
                  <a:pt x="104" y="492"/>
                  <a:pt x="113" y="486"/>
                </a:cubicBezTo>
                <a:cubicBezTo>
                  <a:pt x="127" y="478"/>
                  <a:pt x="158" y="472"/>
                  <a:pt x="169" y="469"/>
                </a:cubicBezTo>
                <a:lnTo>
                  <a:pt x="175" y="469"/>
                </a:lnTo>
                <a:cubicBezTo>
                  <a:pt x="186" y="467"/>
                  <a:pt x="189" y="467"/>
                  <a:pt x="200" y="467"/>
                </a:cubicBezTo>
                <a:cubicBezTo>
                  <a:pt x="203" y="458"/>
                  <a:pt x="214" y="450"/>
                  <a:pt x="240" y="455"/>
                </a:cubicBezTo>
                <a:lnTo>
                  <a:pt x="265" y="461"/>
                </a:lnTo>
                <a:lnTo>
                  <a:pt x="279" y="464"/>
                </a:lnTo>
                <a:cubicBezTo>
                  <a:pt x="291" y="467"/>
                  <a:pt x="302" y="472"/>
                  <a:pt x="305" y="484"/>
                </a:cubicBezTo>
                <a:lnTo>
                  <a:pt x="308" y="484"/>
                </a:lnTo>
                <a:cubicBezTo>
                  <a:pt x="319" y="486"/>
                  <a:pt x="330" y="489"/>
                  <a:pt x="336" y="495"/>
                </a:cubicBezTo>
                <a:lnTo>
                  <a:pt x="341" y="500"/>
                </a:lnTo>
                <a:cubicBezTo>
                  <a:pt x="347" y="503"/>
                  <a:pt x="347" y="506"/>
                  <a:pt x="358" y="506"/>
                </a:cubicBezTo>
                <a:cubicBezTo>
                  <a:pt x="364" y="506"/>
                  <a:pt x="366" y="504"/>
                  <a:pt x="370" y="503"/>
                </a:cubicBezTo>
                <a:cubicBezTo>
                  <a:pt x="372" y="498"/>
                  <a:pt x="380" y="496"/>
                  <a:pt x="389" y="498"/>
                </a:cubicBezTo>
                <a:cubicBezTo>
                  <a:pt x="397" y="501"/>
                  <a:pt x="401" y="512"/>
                  <a:pt x="398" y="520"/>
                </a:cubicBezTo>
                <a:cubicBezTo>
                  <a:pt x="389" y="534"/>
                  <a:pt x="375" y="540"/>
                  <a:pt x="355" y="540"/>
                </a:cubicBezTo>
                <a:cubicBezTo>
                  <a:pt x="336" y="537"/>
                  <a:pt x="327" y="534"/>
                  <a:pt x="319" y="526"/>
                </a:cubicBezTo>
                <a:lnTo>
                  <a:pt x="313" y="523"/>
                </a:lnTo>
                <a:cubicBezTo>
                  <a:pt x="310" y="520"/>
                  <a:pt x="299" y="517"/>
                  <a:pt x="293" y="515"/>
                </a:cubicBezTo>
                <a:cubicBezTo>
                  <a:pt x="282" y="512"/>
                  <a:pt x="276" y="509"/>
                  <a:pt x="274" y="503"/>
                </a:cubicBezTo>
                <a:cubicBezTo>
                  <a:pt x="273" y="502"/>
                  <a:pt x="271" y="500"/>
                  <a:pt x="271" y="498"/>
                </a:cubicBezTo>
                <a:lnTo>
                  <a:pt x="231" y="486"/>
                </a:lnTo>
                <a:lnTo>
                  <a:pt x="226" y="486"/>
                </a:lnTo>
                <a:lnTo>
                  <a:pt x="226" y="489"/>
                </a:lnTo>
                <a:cubicBezTo>
                  <a:pt x="223" y="495"/>
                  <a:pt x="217" y="500"/>
                  <a:pt x="209" y="500"/>
                </a:cubicBezTo>
                <a:lnTo>
                  <a:pt x="203" y="500"/>
                </a:lnTo>
                <a:cubicBezTo>
                  <a:pt x="195" y="500"/>
                  <a:pt x="192" y="500"/>
                  <a:pt x="181" y="503"/>
                </a:cubicBezTo>
                <a:lnTo>
                  <a:pt x="175" y="503"/>
                </a:lnTo>
                <a:cubicBezTo>
                  <a:pt x="161" y="506"/>
                  <a:pt x="141" y="512"/>
                  <a:pt x="135" y="515"/>
                </a:cubicBezTo>
                <a:cubicBezTo>
                  <a:pt x="130" y="517"/>
                  <a:pt x="124" y="526"/>
                  <a:pt x="118" y="534"/>
                </a:cubicBezTo>
                <a:cubicBezTo>
                  <a:pt x="116" y="543"/>
                  <a:pt x="107" y="562"/>
                  <a:pt x="107" y="579"/>
                </a:cubicBezTo>
                <a:cubicBezTo>
                  <a:pt x="107" y="596"/>
                  <a:pt x="113" y="616"/>
                  <a:pt x="118" y="624"/>
                </a:cubicBezTo>
                <a:cubicBezTo>
                  <a:pt x="121" y="633"/>
                  <a:pt x="130" y="641"/>
                  <a:pt x="135" y="644"/>
                </a:cubicBezTo>
                <a:cubicBezTo>
                  <a:pt x="138" y="647"/>
                  <a:pt x="158" y="653"/>
                  <a:pt x="175" y="655"/>
                </a:cubicBezTo>
                <a:lnTo>
                  <a:pt x="181" y="655"/>
                </a:lnTo>
                <a:cubicBezTo>
                  <a:pt x="192" y="658"/>
                  <a:pt x="195" y="658"/>
                  <a:pt x="203" y="658"/>
                </a:cubicBezTo>
                <a:lnTo>
                  <a:pt x="209" y="658"/>
                </a:lnTo>
                <a:cubicBezTo>
                  <a:pt x="220" y="658"/>
                  <a:pt x="226" y="664"/>
                  <a:pt x="229" y="669"/>
                </a:cubicBezTo>
                <a:lnTo>
                  <a:pt x="234" y="669"/>
                </a:lnTo>
                <a:lnTo>
                  <a:pt x="274" y="658"/>
                </a:lnTo>
                <a:cubicBezTo>
                  <a:pt x="276" y="655"/>
                  <a:pt x="275" y="655"/>
                  <a:pt x="276" y="653"/>
                </a:cubicBezTo>
                <a:cubicBezTo>
                  <a:pt x="279" y="647"/>
                  <a:pt x="285" y="644"/>
                  <a:pt x="296" y="641"/>
                </a:cubicBezTo>
                <a:cubicBezTo>
                  <a:pt x="302" y="639"/>
                  <a:pt x="313" y="636"/>
                  <a:pt x="316" y="633"/>
                </a:cubicBezTo>
                <a:lnTo>
                  <a:pt x="322" y="630"/>
                </a:lnTo>
                <a:cubicBezTo>
                  <a:pt x="330" y="622"/>
                  <a:pt x="339" y="616"/>
                  <a:pt x="358" y="616"/>
                </a:cubicBezTo>
                <a:cubicBezTo>
                  <a:pt x="375" y="616"/>
                  <a:pt x="392" y="622"/>
                  <a:pt x="398" y="633"/>
                </a:cubicBezTo>
                <a:cubicBezTo>
                  <a:pt x="401" y="636"/>
                  <a:pt x="401" y="639"/>
                  <a:pt x="401" y="641"/>
                </a:cubicBezTo>
                <a:cubicBezTo>
                  <a:pt x="403" y="700"/>
                  <a:pt x="406" y="707"/>
                  <a:pt x="409" y="740"/>
                </a:cubicBezTo>
                <a:lnTo>
                  <a:pt x="409" y="743"/>
                </a:lnTo>
                <a:cubicBezTo>
                  <a:pt x="409" y="762"/>
                  <a:pt x="392" y="777"/>
                  <a:pt x="375" y="777"/>
                </a:cubicBezTo>
                <a:lnTo>
                  <a:pt x="378" y="777"/>
                </a:lnTo>
                <a:cubicBezTo>
                  <a:pt x="376" y="777"/>
                  <a:pt x="349" y="782"/>
                  <a:pt x="300" y="785"/>
                </a:cubicBezTo>
                <a:lnTo>
                  <a:pt x="114" y="785"/>
                </a:lnTo>
                <a:cubicBezTo>
                  <a:pt x="66" y="782"/>
                  <a:pt x="41" y="777"/>
                  <a:pt x="39" y="777"/>
                </a:cubicBezTo>
                <a:lnTo>
                  <a:pt x="42" y="777"/>
                </a:lnTo>
                <a:cubicBezTo>
                  <a:pt x="23" y="777"/>
                  <a:pt x="8" y="760"/>
                  <a:pt x="8" y="743"/>
                </a:cubicBezTo>
                <a:lnTo>
                  <a:pt x="8" y="746"/>
                </a:lnTo>
                <a:cubicBezTo>
                  <a:pt x="8" y="742"/>
                  <a:pt x="3" y="710"/>
                  <a:pt x="0" y="662"/>
                </a:cubicBezTo>
                <a:lnTo>
                  <a:pt x="0" y="492"/>
                </a:lnTo>
                <a:cubicBezTo>
                  <a:pt x="3" y="443"/>
                  <a:pt x="8" y="409"/>
                  <a:pt x="8" y="407"/>
                </a:cubicBezTo>
                <a:lnTo>
                  <a:pt x="8" y="410"/>
                </a:lnTo>
                <a:cubicBezTo>
                  <a:pt x="8" y="392"/>
                  <a:pt x="25" y="378"/>
                  <a:pt x="42" y="378"/>
                </a:cubicBezTo>
                <a:lnTo>
                  <a:pt x="45" y="378"/>
                </a:lnTo>
                <a:cubicBezTo>
                  <a:pt x="75" y="380"/>
                  <a:pt x="79" y="383"/>
                  <a:pt x="135" y="386"/>
                </a:cubicBezTo>
                <a:lnTo>
                  <a:pt x="135" y="380"/>
                </a:lnTo>
                <a:lnTo>
                  <a:pt x="135" y="378"/>
                </a:lnTo>
                <a:cubicBezTo>
                  <a:pt x="135" y="369"/>
                  <a:pt x="135" y="366"/>
                  <a:pt x="130" y="361"/>
                </a:cubicBezTo>
                <a:lnTo>
                  <a:pt x="124" y="355"/>
                </a:lnTo>
                <a:cubicBezTo>
                  <a:pt x="121" y="349"/>
                  <a:pt x="116" y="338"/>
                  <a:pt x="113" y="327"/>
                </a:cubicBezTo>
                <a:lnTo>
                  <a:pt x="113" y="324"/>
                </a:lnTo>
                <a:cubicBezTo>
                  <a:pt x="104" y="318"/>
                  <a:pt x="99" y="310"/>
                  <a:pt x="96" y="299"/>
                </a:cubicBezTo>
                <a:lnTo>
                  <a:pt x="93" y="285"/>
                </a:lnTo>
                <a:lnTo>
                  <a:pt x="87" y="259"/>
                </a:lnTo>
                <a:cubicBezTo>
                  <a:pt x="85" y="254"/>
                  <a:pt x="85" y="248"/>
                  <a:pt x="85" y="245"/>
                </a:cubicBezTo>
                <a:cubicBezTo>
                  <a:pt x="85" y="228"/>
                  <a:pt x="90" y="223"/>
                  <a:pt x="96" y="220"/>
                </a:cubicBezTo>
                <a:cubicBezTo>
                  <a:pt x="96" y="208"/>
                  <a:pt x="99" y="206"/>
                  <a:pt x="99" y="194"/>
                </a:cubicBezTo>
                <a:lnTo>
                  <a:pt x="99" y="192"/>
                </a:lnTo>
                <a:cubicBezTo>
                  <a:pt x="99" y="180"/>
                  <a:pt x="107" y="149"/>
                  <a:pt x="116" y="135"/>
                </a:cubicBezTo>
                <a:cubicBezTo>
                  <a:pt x="121" y="127"/>
                  <a:pt x="133" y="116"/>
                  <a:pt x="147" y="107"/>
                </a:cubicBezTo>
                <a:cubicBezTo>
                  <a:pt x="161" y="101"/>
                  <a:pt x="186" y="90"/>
                  <a:pt x="209" y="90"/>
                </a:cubicBezTo>
                <a:cubicBezTo>
                  <a:pt x="234" y="90"/>
                  <a:pt x="260" y="101"/>
                  <a:pt x="274" y="107"/>
                </a:cubicBezTo>
                <a:cubicBezTo>
                  <a:pt x="288" y="116"/>
                  <a:pt x="299" y="127"/>
                  <a:pt x="305" y="135"/>
                </a:cubicBezTo>
                <a:cubicBezTo>
                  <a:pt x="313" y="149"/>
                  <a:pt x="322" y="183"/>
                  <a:pt x="322" y="192"/>
                </a:cubicBezTo>
                <a:lnTo>
                  <a:pt x="322" y="194"/>
                </a:lnTo>
                <a:cubicBezTo>
                  <a:pt x="324" y="206"/>
                  <a:pt x="324" y="208"/>
                  <a:pt x="324" y="220"/>
                </a:cubicBezTo>
                <a:cubicBezTo>
                  <a:pt x="330" y="223"/>
                  <a:pt x="336" y="231"/>
                  <a:pt x="336" y="245"/>
                </a:cubicBezTo>
                <a:cubicBezTo>
                  <a:pt x="336" y="248"/>
                  <a:pt x="333" y="254"/>
                  <a:pt x="333" y="259"/>
                </a:cubicBezTo>
                <a:lnTo>
                  <a:pt x="327" y="285"/>
                </a:lnTo>
                <a:lnTo>
                  <a:pt x="324" y="296"/>
                </a:lnTo>
                <a:cubicBezTo>
                  <a:pt x="322" y="307"/>
                  <a:pt x="316" y="318"/>
                  <a:pt x="305" y="321"/>
                </a:cubicBezTo>
                <a:lnTo>
                  <a:pt x="305" y="324"/>
                </a:lnTo>
                <a:cubicBezTo>
                  <a:pt x="302" y="335"/>
                  <a:pt x="299" y="347"/>
                  <a:pt x="293" y="352"/>
                </a:cubicBezTo>
                <a:lnTo>
                  <a:pt x="288" y="358"/>
                </a:lnTo>
                <a:cubicBezTo>
                  <a:pt x="285" y="363"/>
                  <a:pt x="282" y="363"/>
                  <a:pt x="282" y="375"/>
                </a:cubicBezTo>
                <a:lnTo>
                  <a:pt x="282" y="378"/>
                </a:lnTo>
                <a:lnTo>
                  <a:pt x="282" y="383"/>
                </a:lnTo>
                <a:cubicBezTo>
                  <a:pt x="341" y="380"/>
                  <a:pt x="353" y="375"/>
                  <a:pt x="389" y="372"/>
                </a:cubicBezTo>
                <a:cubicBezTo>
                  <a:pt x="429" y="368"/>
                  <a:pt x="443" y="363"/>
                  <a:pt x="508" y="361"/>
                </a:cubicBezTo>
                <a:lnTo>
                  <a:pt x="513" y="361"/>
                </a:lnTo>
                <a:cubicBezTo>
                  <a:pt x="528" y="363"/>
                  <a:pt x="536" y="380"/>
                  <a:pt x="536" y="399"/>
                </a:cubicBezTo>
                <a:lnTo>
                  <a:pt x="536" y="402"/>
                </a:lnTo>
                <a:cubicBezTo>
                  <a:pt x="533" y="422"/>
                  <a:pt x="530" y="430"/>
                  <a:pt x="522" y="438"/>
                </a:cubicBezTo>
                <a:lnTo>
                  <a:pt x="519" y="444"/>
                </a:lnTo>
                <a:cubicBezTo>
                  <a:pt x="516" y="447"/>
                  <a:pt x="513" y="458"/>
                  <a:pt x="511" y="464"/>
                </a:cubicBezTo>
                <a:cubicBezTo>
                  <a:pt x="508" y="475"/>
                  <a:pt x="505" y="481"/>
                  <a:pt x="499" y="484"/>
                </a:cubicBezTo>
                <a:cubicBezTo>
                  <a:pt x="497" y="485"/>
                  <a:pt x="497" y="486"/>
                  <a:pt x="494" y="486"/>
                </a:cubicBezTo>
                <a:lnTo>
                  <a:pt x="482" y="526"/>
                </a:lnTo>
                <a:lnTo>
                  <a:pt x="482" y="531"/>
                </a:lnTo>
                <a:lnTo>
                  <a:pt x="485" y="531"/>
                </a:lnTo>
                <a:cubicBezTo>
                  <a:pt x="491" y="534"/>
                  <a:pt x="497" y="540"/>
                  <a:pt x="497" y="548"/>
                </a:cubicBezTo>
                <a:lnTo>
                  <a:pt x="497" y="551"/>
                </a:lnTo>
                <a:lnTo>
                  <a:pt x="497" y="557"/>
                </a:lnTo>
                <a:cubicBezTo>
                  <a:pt x="497" y="568"/>
                  <a:pt x="497" y="571"/>
                  <a:pt x="499" y="582"/>
                </a:cubicBezTo>
                <a:lnTo>
                  <a:pt x="499" y="585"/>
                </a:lnTo>
                <a:cubicBezTo>
                  <a:pt x="502" y="599"/>
                  <a:pt x="508" y="619"/>
                  <a:pt x="511" y="624"/>
                </a:cubicBezTo>
                <a:cubicBezTo>
                  <a:pt x="513" y="630"/>
                  <a:pt x="522" y="636"/>
                  <a:pt x="530" y="641"/>
                </a:cubicBezTo>
                <a:cubicBezTo>
                  <a:pt x="539" y="644"/>
                  <a:pt x="559" y="653"/>
                  <a:pt x="576" y="653"/>
                </a:cubicBezTo>
                <a:cubicBezTo>
                  <a:pt x="592" y="653"/>
                  <a:pt x="612" y="647"/>
                  <a:pt x="621" y="641"/>
                </a:cubicBezTo>
                <a:cubicBezTo>
                  <a:pt x="629" y="639"/>
                  <a:pt x="638" y="630"/>
                  <a:pt x="640" y="624"/>
                </a:cubicBezTo>
                <a:cubicBezTo>
                  <a:pt x="643" y="622"/>
                  <a:pt x="649" y="602"/>
                  <a:pt x="652" y="585"/>
                </a:cubicBezTo>
                <a:lnTo>
                  <a:pt x="652" y="579"/>
                </a:lnTo>
                <a:cubicBezTo>
                  <a:pt x="655" y="568"/>
                  <a:pt x="655" y="565"/>
                  <a:pt x="655" y="557"/>
                </a:cubicBezTo>
                <a:lnTo>
                  <a:pt x="655" y="551"/>
                </a:lnTo>
                <a:lnTo>
                  <a:pt x="655" y="548"/>
                </a:lnTo>
                <a:cubicBezTo>
                  <a:pt x="655" y="540"/>
                  <a:pt x="660" y="534"/>
                  <a:pt x="666" y="531"/>
                </a:cubicBezTo>
                <a:lnTo>
                  <a:pt x="666" y="526"/>
                </a:lnTo>
                <a:lnTo>
                  <a:pt x="660" y="503"/>
                </a:lnTo>
                <a:lnTo>
                  <a:pt x="657" y="486"/>
                </a:lnTo>
                <a:cubicBezTo>
                  <a:pt x="655" y="484"/>
                  <a:pt x="653" y="485"/>
                  <a:pt x="652" y="484"/>
                </a:cubicBezTo>
                <a:cubicBezTo>
                  <a:pt x="646" y="481"/>
                  <a:pt x="643" y="475"/>
                  <a:pt x="640" y="464"/>
                </a:cubicBezTo>
                <a:cubicBezTo>
                  <a:pt x="638" y="458"/>
                  <a:pt x="635" y="447"/>
                  <a:pt x="632" y="444"/>
                </a:cubicBezTo>
                <a:lnTo>
                  <a:pt x="629" y="438"/>
                </a:lnTo>
                <a:cubicBezTo>
                  <a:pt x="621" y="430"/>
                  <a:pt x="615" y="422"/>
                  <a:pt x="615" y="402"/>
                </a:cubicBezTo>
                <a:cubicBezTo>
                  <a:pt x="615" y="380"/>
                  <a:pt x="624" y="366"/>
                  <a:pt x="638" y="361"/>
                </a:cubicBezTo>
                <a:lnTo>
                  <a:pt x="643" y="361"/>
                </a:lnTo>
                <a:cubicBezTo>
                  <a:pt x="697" y="363"/>
                  <a:pt x="731" y="369"/>
                  <a:pt x="742" y="369"/>
                </a:cubicBezTo>
                <a:lnTo>
                  <a:pt x="742" y="366"/>
                </a:lnTo>
                <a:cubicBezTo>
                  <a:pt x="742" y="363"/>
                  <a:pt x="753" y="290"/>
                  <a:pt x="753" y="203"/>
                </a:cubicBezTo>
                <a:cubicBezTo>
                  <a:pt x="753" y="116"/>
                  <a:pt x="745" y="94"/>
                  <a:pt x="742" y="39"/>
                </a:cubicBezTo>
                <a:lnTo>
                  <a:pt x="742" y="37"/>
                </a:lnTo>
                <a:lnTo>
                  <a:pt x="739" y="37"/>
                </a:lnTo>
                <a:cubicBezTo>
                  <a:pt x="736" y="37"/>
                  <a:pt x="683" y="25"/>
                  <a:pt x="578" y="25"/>
                </a:cubicBezTo>
                <a:cubicBezTo>
                  <a:pt x="477" y="25"/>
                  <a:pt x="469" y="33"/>
                  <a:pt x="415" y="37"/>
                </a:cubicBezTo>
                <a:lnTo>
                  <a:pt x="412" y="37"/>
                </a:lnTo>
                <a:cubicBezTo>
                  <a:pt x="412" y="48"/>
                  <a:pt x="418" y="82"/>
                  <a:pt x="420" y="130"/>
                </a:cubicBezTo>
                <a:lnTo>
                  <a:pt x="429" y="130"/>
                </a:lnTo>
                <a:cubicBezTo>
                  <a:pt x="437" y="130"/>
                  <a:pt x="440" y="130"/>
                  <a:pt x="446" y="124"/>
                </a:cubicBezTo>
                <a:lnTo>
                  <a:pt x="451" y="118"/>
                </a:lnTo>
                <a:cubicBezTo>
                  <a:pt x="457" y="116"/>
                  <a:pt x="468" y="110"/>
                  <a:pt x="480" y="107"/>
                </a:cubicBezTo>
                <a:lnTo>
                  <a:pt x="482" y="107"/>
                </a:lnTo>
                <a:cubicBezTo>
                  <a:pt x="488" y="99"/>
                  <a:pt x="497" y="93"/>
                  <a:pt x="508" y="90"/>
                </a:cubicBezTo>
                <a:lnTo>
                  <a:pt x="522" y="87"/>
                </a:lnTo>
                <a:lnTo>
                  <a:pt x="547" y="82"/>
                </a:lnTo>
                <a:cubicBezTo>
                  <a:pt x="573" y="76"/>
                  <a:pt x="584" y="87"/>
                  <a:pt x="587" y="93"/>
                </a:cubicBezTo>
                <a:cubicBezTo>
                  <a:pt x="595" y="93"/>
                  <a:pt x="601" y="93"/>
                  <a:pt x="612" y="96"/>
                </a:cubicBezTo>
                <a:lnTo>
                  <a:pt x="618" y="96"/>
                </a:lnTo>
                <a:cubicBezTo>
                  <a:pt x="629" y="96"/>
                  <a:pt x="660" y="104"/>
                  <a:pt x="674" y="113"/>
                </a:cubicBezTo>
                <a:cubicBezTo>
                  <a:pt x="683" y="118"/>
                  <a:pt x="694" y="130"/>
                  <a:pt x="703" y="144"/>
                </a:cubicBezTo>
                <a:cubicBezTo>
                  <a:pt x="708" y="158"/>
                  <a:pt x="719" y="183"/>
                  <a:pt x="719" y="206"/>
                </a:cubicBezTo>
                <a:cubicBezTo>
                  <a:pt x="719" y="231"/>
                  <a:pt x="708" y="256"/>
                  <a:pt x="703" y="268"/>
                </a:cubicBezTo>
                <a:cubicBezTo>
                  <a:pt x="694" y="282"/>
                  <a:pt x="683" y="293"/>
                  <a:pt x="674" y="299"/>
                </a:cubicBezTo>
                <a:cubicBezTo>
                  <a:pt x="660" y="307"/>
                  <a:pt x="629" y="313"/>
                  <a:pt x="618" y="316"/>
                </a:cubicBezTo>
                <a:lnTo>
                  <a:pt x="615" y="316"/>
                </a:lnTo>
                <a:cubicBezTo>
                  <a:pt x="604" y="318"/>
                  <a:pt x="601" y="318"/>
                  <a:pt x="590" y="318"/>
                </a:cubicBezTo>
                <a:cubicBezTo>
                  <a:pt x="587" y="327"/>
                  <a:pt x="576" y="335"/>
                  <a:pt x="550" y="330"/>
                </a:cubicBezTo>
                <a:lnTo>
                  <a:pt x="525" y="324"/>
                </a:lnTo>
                <a:lnTo>
                  <a:pt x="511" y="321"/>
                </a:lnTo>
                <a:cubicBezTo>
                  <a:pt x="499" y="321"/>
                  <a:pt x="488" y="316"/>
                  <a:pt x="485" y="304"/>
                </a:cubicBezTo>
                <a:lnTo>
                  <a:pt x="482" y="304"/>
                </a:lnTo>
                <a:cubicBezTo>
                  <a:pt x="471" y="301"/>
                  <a:pt x="460" y="299"/>
                  <a:pt x="454" y="293"/>
                </a:cubicBezTo>
                <a:lnTo>
                  <a:pt x="449" y="287"/>
                </a:lnTo>
                <a:cubicBezTo>
                  <a:pt x="443" y="285"/>
                  <a:pt x="443" y="282"/>
                  <a:pt x="432" y="282"/>
                </a:cubicBezTo>
                <a:cubicBezTo>
                  <a:pt x="426" y="282"/>
                  <a:pt x="424" y="284"/>
                  <a:pt x="420" y="285"/>
                </a:cubicBezTo>
                <a:cubicBezTo>
                  <a:pt x="415" y="290"/>
                  <a:pt x="406" y="293"/>
                  <a:pt x="398" y="290"/>
                </a:cubicBezTo>
                <a:cubicBezTo>
                  <a:pt x="389" y="287"/>
                  <a:pt x="387" y="276"/>
                  <a:pt x="389" y="268"/>
                </a:cubicBezTo>
                <a:cubicBezTo>
                  <a:pt x="398" y="254"/>
                  <a:pt x="412" y="248"/>
                  <a:pt x="432" y="248"/>
                </a:cubicBezTo>
                <a:cubicBezTo>
                  <a:pt x="451" y="251"/>
                  <a:pt x="460" y="254"/>
                  <a:pt x="468" y="262"/>
                </a:cubicBezTo>
                <a:lnTo>
                  <a:pt x="474" y="265"/>
                </a:lnTo>
                <a:cubicBezTo>
                  <a:pt x="477" y="268"/>
                  <a:pt x="488" y="270"/>
                  <a:pt x="494" y="273"/>
                </a:cubicBezTo>
                <a:cubicBezTo>
                  <a:pt x="505" y="276"/>
                  <a:pt x="511" y="279"/>
                  <a:pt x="513" y="285"/>
                </a:cubicBezTo>
                <a:cubicBezTo>
                  <a:pt x="514" y="286"/>
                  <a:pt x="516" y="287"/>
                  <a:pt x="516" y="290"/>
                </a:cubicBezTo>
                <a:lnTo>
                  <a:pt x="556" y="301"/>
                </a:lnTo>
                <a:lnTo>
                  <a:pt x="561" y="301"/>
                </a:lnTo>
                <a:lnTo>
                  <a:pt x="561" y="299"/>
                </a:lnTo>
                <a:cubicBezTo>
                  <a:pt x="561" y="293"/>
                  <a:pt x="570" y="287"/>
                  <a:pt x="578" y="287"/>
                </a:cubicBezTo>
                <a:lnTo>
                  <a:pt x="584" y="287"/>
                </a:lnTo>
                <a:cubicBezTo>
                  <a:pt x="592" y="287"/>
                  <a:pt x="595" y="287"/>
                  <a:pt x="607" y="285"/>
                </a:cubicBezTo>
                <a:lnTo>
                  <a:pt x="609" y="285"/>
                </a:lnTo>
                <a:cubicBezTo>
                  <a:pt x="624" y="282"/>
                  <a:pt x="643" y="276"/>
                  <a:pt x="649" y="273"/>
                </a:cubicBezTo>
                <a:cubicBezTo>
                  <a:pt x="655" y="270"/>
                  <a:pt x="660" y="262"/>
                  <a:pt x="666" y="254"/>
                </a:cubicBezTo>
                <a:cubicBezTo>
                  <a:pt x="669" y="245"/>
                  <a:pt x="677" y="224"/>
                  <a:pt x="677" y="208"/>
                </a:cubicBezTo>
                <a:cubicBezTo>
                  <a:pt x="677" y="191"/>
                  <a:pt x="671" y="172"/>
                  <a:pt x="666" y="163"/>
                </a:cubicBezTo>
                <a:cubicBezTo>
                  <a:pt x="663" y="155"/>
                  <a:pt x="655" y="146"/>
                  <a:pt x="649" y="144"/>
                </a:cubicBezTo>
                <a:cubicBezTo>
                  <a:pt x="646" y="141"/>
                  <a:pt x="626" y="135"/>
                  <a:pt x="609" y="132"/>
                </a:cubicBezTo>
                <a:lnTo>
                  <a:pt x="604" y="132"/>
                </a:lnTo>
                <a:cubicBezTo>
                  <a:pt x="592" y="130"/>
                  <a:pt x="590" y="130"/>
                  <a:pt x="581" y="130"/>
                </a:cubicBezTo>
                <a:lnTo>
                  <a:pt x="576" y="130"/>
                </a:lnTo>
                <a:cubicBezTo>
                  <a:pt x="564" y="130"/>
                  <a:pt x="559" y="124"/>
                  <a:pt x="556" y="118"/>
                </a:cubicBezTo>
                <a:lnTo>
                  <a:pt x="550" y="118"/>
                </a:lnTo>
                <a:lnTo>
                  <a:pt x="511" y="130"/>
                </a:lnTo>
                <a:cubicBezTo>
                  <a:pt x="508" y="132"/>
                  <a:pt x="509" y="133"/>
                  <a:pt x="508" y="135"/>
                </a:cubicBezTo>
                <a:cubicBezTo>
                  <a:pt x="505" y="141"/>
                  <a:pt x="499" y="144"/>
                  <a:pt x="485" y="146"/>
                </a:cubicBezTo>
                <a:cubicBezTo>
                  <a:pt x="480" y="149"/>
                  <a:pt x="468" y="152"/>
                  <a:pt x="466" y="155"/>
                </a:cubicBezTo>
                <a:lnTo>
                  <a:pt x="460" y="158"/>
                </a:lnTo>
                <a:cubicBezTo>
                  <a:pt x="451" y="166"/>
                  <a:pt x="443" y="172"/>
                  <a:pt x="423" y="172"/>
                </a:cubicBezTo>
                <a:cubicBezTo>
                  <a:pt x="406" y="172"/>
                  <a:pt x="389" y="166"/>
                  <a:pt x="384" y="155"/>
                </a:cubicBezTo>
                <a:cubicBezTo>
                  <a:pt x="381" y="152"/>
                  <a:pt x="381" y="149"/>
                  <a:pt x="381" y="146"/>
                </a:cubicBezTo>
                <a:cubicBezTo>
                  <a:pt x="378" y="87"/>
                  <a:pt x="375" y="81"/>
                  <a:pt x="372" y="48"/>
                </a:cubicBezTo>
                <a:lnTo>
                  <a:pt x="372" y="45"/>
                </a:lnTo>
                <a:cubicBezTo>
                  <a:pt x="372" y="25"/>
                  <a:pt x="389" y="11"/>
                  <a:pt x="406" y="11"/>
                </a:cubicBezTo>
                <a:lnTo>
                  <a:pt x="403" y="11"/>
                </a:lnTo>
                <a:cubicBezTo>
                  <a:pt x="405" y="11"/>
                  <a:pt x="437" y="5"/>
                  <a:pt x="495" y="0"/>
                </a:cubicBezTo>
                <a:lnTo>
                  <a:pt x="698" y="0"/>
                </a:lnTo>
                <a:close/>
                <a:moveTo>
                  <a:pt x="959" y="658"/>
                </a:moveTo>
                <a:cubicBezTo>
                  <a:pt x="959" y="650"/>
                  <a:pt x="965" y="647"/>
                  <a:pt x="971" y="647"/>
                </a:cubicBezTo>
                <a:cubicBezTo>
                  <a:pt x="973" y="647"/>
                  <a:pt x="979" y="650"/>
                  <a:pt x="979" y="653"/>
                </a:cubicBezTo>
                <a:lnTo>
                  <a:pt x="1024" y="715"/>
                </a:lnTo>
                <a:lnTo>
                  <a:pt x="1024" y="658"/>
                </a:lnTo>
                <a:cubicBezTo>
                  <a:pt x="1024" y="650"/>
                  <a:pt x="1029" y="647"/>
                  <a:pt x="1035" y="647"/>
                </a:cubicBezTo>
                <a:cubicBezTo>
                  <a:pt x="1040" y="647"/>
                  <a:pt x="1047" y="650"/>
                  <a:pt x="1047" y="658"/>
                </a:cubicBezTo>
                <a:lnTo>
                  <a:pt x="1047" y="740"/>
                </a:lnTo>
                <a:cubicBezTo>
                  <a:pt x="1047" y="748"/>
                  <a:pt x="1041" y="751"/>
                  <a:pt x="1035" y="751"/>
                </a:cubicBezTo>
                <a:cubicBezTo>
                  <a:pt x="1033" y="751"/>
                  <a:pt x="1027" y="748"/>
                  <a:pt x="1027" y="746"/>
                </a:cubicBezTo>
                <a:lnTo>
                  <a:pt x="982" y="684"/>
                </a:lnTo>
                <a:lnTo>
                  <a:pt x="982" y="737"/>
                </a:lnTo>
                <a:cubicBezTo>
                  <a:pt x="982" y="746"/>
                  <a:pt x="976" y="748"/>
                  <a:pt x="971" y="748"/>
                </a:cubicBezTo>
                <a:cubicBezTo>
                  <a:pt x="965" y="748"/>
                  <a:pt x="959" y="746"/>
                  <a:pt x="959" y="737"/>
                </a:cubicBezTo>
                <a:lnTo>
                  <a:pt x="959" y="658"/>
                </a:lnTo>
                <a:close/>
                <a:moveTo>
                  <a:pt x="1131" y="737"/>
                </a:moveTo>
                <a:cubicBezTo>
                  <a:pt x="1131" y="743"/>
                  <a:pt x="1131" y="751"/>
                  <a:pt x="1120" y="751"/>
                </a:cubicBezTo>
                <a:cubicBezTo>
                  <a:pt x="1114" y="751"/>
                  <a:pt x="1112" y="748"/>
                  <a:pt x="1109" y="743"/>
                </a:cubicBezTo>
                <a:cubicBezTo>
                  <a:pt x="1103" y="748"/>
                  <a:pt x="1098" y="751"/>
                  <a:pt x="1089" y="751"/>
                </a:cubicBezTo>
                <a:cubicBezTo>
                  <a:pt x="1069" y="751"/>
                  <a:pt x="1055" y="734"/>
                  <a:pt x="1055" y="712"/>
                </a:cubicBezTo>
                <a:cubicBezTo>
                  <a:pt x="1055" y="689"/>
                  <a:pt x="1069" y="672"/>
                  <a:pt x="1089" y="672"/>
                </a:cubicBezTo>
                <a:cubicBezTo>
                  <a:pt x="1098" y="672"/>
                  <a:pt x="1103" y="675"/>
                  <a:pt x="1109" y="681"/>
                </a:cubicBezTo>
                <a:cubicBezTo>
                  <a:pt x="1109" y="675"/>
                  <a:pt x="1114" y="672"/>
                  <a:pt x="1120" y="672"/>
                </a:cubicBezTo>
                <a:cubicBezTo>
                  <a:pt x="1131" y="672"/>
                  <a:pt x="1131" y="681"/>
                  <a:pt x="1131" y="686"/>
                </a:cubicBezTo>
                <a:lnTo>
                  <a:pt x="1131" y="737"/>
                </a:lnTo>
                <a:close/>
                <a:moveTo>
                  <a:pt x="1092" y="734"/>
                </a:moveTo>
                <a:cubicBezTo>
                  <a:pt x="1103" y="734"/>
                  <a:pt x="1109" y="723"/>
                  <a:pt x="1109" y="712"/>
                </a:cubicBezTo>
                <a:cubicBezTo>
                  <a:pt x="1109" y="700"/>
                  <a:pt x="1103" y="689"/>
                  <a:pt x="1092" y="689"/>
                </a:cubicBezTo>
                <a:cubicBezTo>
                  <a:pt x="1081" y="689"/>
                  <a:pt x="1075" y="700"/>
                  <a:pt x="1075" y="712"/>
                </a:cubicBezTo>
                <a:cubicBezTo>
                  <a:pt x="1078" y="723"/>
                  <a:pt x="1081" y="734"/>
                  <a:pt x="1092" y="734"/>
                </a:cubicBezTo>
                <a:close/>
                <a:moveTo>
                  <a:pt x="1148" y="692"/>
                </a:moveTo>
                <a:lnTo>
                  <a:pt x="1143" y="692"/>
                </a:lnTo>
                <a:cubicBezTo>
                  <a:pt x="1137" y="692"/>
                  <a:pt x="1134" y="690"/>
                  <a:pt x="1134" y="684"/>
                </a:cubicBezTo>
                <a:cubicBezTo>
                  <a:pt x="1134" y="679"/>
                  <a:pt x="1137" y="675"/>
                  <a:pt x="1143" y="675"/>
                </a:cubicBezTo>
                <a:lnTo>
                  <a:pt x="1148" y="675"/>
                </a:lnTo>
                <a:lnTo>
                  <a:pt x="1148" y="664"/>
                </a:lnTo>
                <a:cubicBezTo>
                  <a:pt x="1148" y="658"/>
                  <a:pt x="1154" y="653"/>
                  <a:pt x="1160" y="653"/>
                </a:cubicBezTo>
                <a:cubicBezTo>
                  <a:pt x="1165" y="653"/>
                  <a:pt x="1171" y="658"/>
                  <a:pt x="1171" y="664"/>
                </a:cubicBezTo>
                <a:lnTo>
                  <a:pt x="1171" y="675"/>
                </a:lnTo>
                <a:lnTo>
                  <a:pt x="1177" y="675"/>
                </a:lnTo>
                <a:cubicBezTo>
                  <a:pt x="1182" y="675"/>
                  <a:pt x="1188" y="679"/>
                  <a:pt x="1188" y="684"/>
                </a:cubicBezTo>
                <a:cubicBezTo>
                  <a:pt x="1188" y="690"/>
                  <a:pt x="1182" y="692"/>
                  <a:pt x="1177" y="692"/>
                </a:cubicBezTo>
                <a:lnTo>
                  <a:pt x="1171" y="692"/>
                </a:lnTo>
                <a:lnTo>
                  <a:pt x="1171" y="740"/>
                </a:lnTo>
                <a:cubicBezTo>
                  <a:pt x="1171" y="746"/>
                  <a:pt x="1165" y="751"/>
                  <a:pt x="1160" y="751"/>
                </a:cubicBezTo>
                <a:cubicBezTo>
                  <a:pt x="1154" y="751"/>
                  <a:pt x="1148" y="746"/>
                  <a:pt x="1148" y="740"/>
                </a:cubicBezTo>
                <a:lnTo>
                  <a:pt x="1148" y="692"/>
                </a:lnTo>
                <a:close/>
                <a:moveTo>
                  <a:pt x="1210" y="653"/>
                </a:moveTo>
                <a:cubicBezTo>
                  <a:pt x="1210" y="659"/>
                  <a:pt x="1205" y="664"/>
                  <a:pt x="1199" y="664"/>
                </a:cubicBezTo>
                <a:cubicBezTo>
                  <a:pt x="1193" y="664"/>
                  <a:pt x="1188" y="659"/>
                  <a:pt x="1188" y="653"/>
                </a:cubicBezTo>
                <a:cubicBezTo>
                  <a:pt x="1188" y="648"/>
                  <a:pt x="1193" y="641"/>
                  <a:pt x="1199" y="641"/>
                </a:cubicBezTo>
                <a:cubicBezTo>
                  <a:pt x="1205" y="641"/>
                  <a:pt x="1210" y="648"/>
                  <a:pt x="1210" y="653"/>
                </a:cubicBezTo>
                <a:close/>
                <a:moveTo>
                  <a:pt x="1188" y="684"/>
                </a:moveTo>
                <a:cubicBezTo>
                  <a:pt x="1188" y="678"/>
                  <a:pt x="1193" y="672"/>
                  <a:pt x="1199" y="672"/>
                </a:cubicBezTo>
                <a:cubicBezTo>
                  <a:pt x="1205" y="672"/>
                  <a:pt x="1210" y="678"/>
                  <a:pt x="1210" y="684"/>
                </a:cubicBezTo>
                <a:lnTo>
                  <a:pt x="1210" y="740"/>
                </a:lnTo>
                <a:cubicBezTo>
                  <a:pt x="1210" y="746"/>
                  <a:pt x="1205" y="751"/>
                  <a:pt x="1199" y="751"/>
                </a:cubicBezTo>
                <a:cubicBezTo>
                  <a:pt x="1193" y="751"/>
                  <a:pt x="1188" y="746"/>
                  <a:pt x="1188" y="740"/>
                </a:cubicBezTo>
                <a:lnTo>
                  <a:pt x="1188" y="684"/>
                </a:lnTo>
                <a:close/>
                <a:moveTo>
                  <a:pt x="1292" y="712"/>
                </a:moveTo>
                <a:cubicBezTo>
                  <a:pt x="1292" y="734"/>
                  <a:pt x="1278" y="751"/>
                  <a:pt x="1256" y="751"/>
                </a:cubicBezTo>
                <a:cubicBezTo>
                  <a:pt x="1233" y="751"/>
                  <a:pt x="1219" y="731"/>
                  <a:pt x="1219" y="712"/>
                </a:cubicBezTo>
                <a:cubicBezTo>
                  <a:pt x="1219" y="689"/>
                  <a:pt x="1233" y="672"/>
                  <a:pt x="1256" y="672"/>
                </a:cubicBezTo>
                <a:cubicBezTo>
                  <a:pt x="1275" y="672"/>
                  <a:pt x="1292" y="692"/>
                  <a:pt x="1292" y="712"/>
                </a:cubicBezTo>
                <a:close/>
                <a:moveTo>
                  <a:pt x="1236" y="712"/>
                </a:moveTo>
                <a:cubicBezTo>
                  <a:pt x="1236" y="723"/>
                  <a:pt x="1241" y="734"/>
                  <a:pt x="1253" y="734"/>
                </a:cubicBezTo>
                <a:cubicBezTo>
                  <a:pt x="1264" y="734"/>
                  <a:pt x="1270" y="723"/>
                  <a:pt x="1270" y="712"/>
                </a:cubicBezTo>
                <a:cubicBezTo>
                  <a:pt x="1270" y="700"/>
                  <a:pt x="1264" y="689"/>
                  <a:pt x="1253" y="689"/>
                </a:cubicBezTo>
                <a:cubicBezTo>
                  <a:pt x="1241" y="689"/>
                  <a:pt x="1236" y="703"/>
                  <a:pt x="1236" y="712"/>
                </a:cubicBezTo>
                <a:close/>
                <a:moveTo>
                  <a:pt x="1298" y="684"/>
                </a:moveTo>
                <a:cubicBezTo>
                  <a:pt x="1298" y="678"/>
                  <a:pt x="1303" y="672"/>
                  <a:pt x="1309" y="672"/>
                </a:cubicBezTo>
                <a:cubicBezTo>
                  <a:pt x="1315" y="672"/>
                  <a:pt x="1318" y="675"/>
                  <a:pt x="1318" y="681"/>
                </a:cubicBezTo>
                <a:cubicBezTo>
                  <a:pt x="1320" y="675"/>
                  <a:pt x="1329" y="672"/>
                  <a:pt x="1337" y="672"/>
                </a:cubicBezTo>
                <a:cubicBezTo>
                  <a:pt x="1354" y="672"/>
                  <a:pt x="1366" y="684"/>
                  <a:pt x="1366" y="700"/>
                </a:cubicBezTo>
                <a:lnTo>
                  <a:pt x="1366" y="740"/>
                </a:lnTo>
                <a:cubicBezTo>
                  <a:pt x="1366" y="746"/>
                  <a:pt x="1360" y="751"/>
                  <a:pt x="1354" y="751"/>
                </a:cubicBezTo>
                <a:cubicBezTo>
                  <a:pt x="1349" y="751"/>
                  <a:pt x="1343" y="746"/>
                  <a:pt x="1343" y="740"/>
                </a:cubicBezTo>
                <a:lnTo>
                  <a:pt x="1343" y="703"/>
                </a:lnTo>
                <a:cubicBezTo>
                  <a:pt x="1343" y="695"/>
                  <a:pt x="1337" y="689"/>
                  <a:pt x="1329" y="689"/>
                </a:cubicBezTo>
                <a:cubicBezTo>
                  <a:pt x="1320" y="689"/>
                  <a:pt x="1315" y="695"/>
                  <a:pt x="1315" y="703"/>
                </a:cubicBezTo>
                <a:lnTo>
                  <a:pt x="1315" y="740"/>
                </a:lnTo>
                <a:cubicBezTo>
                  <a:pt x="1315" y="746"/>
                  <a:pt x="1309" y="751"/>
                  <a:pt x="1303" y="751"/>
                </a:cubicBezTo>
                <a:cubicBezTo>
                  <a:pt x="1298" y="751"/>
                  <a:pt x="1292" y="746"/>
                  <a:pt x="1292" y="740"/>
                </a:cubicBezTo>
                <a:lnTo>
                  <a:pt x="1292" y="684"/>
                </a:lnTo>
                <a:lnTo>
                  <a:pt x="1298" y="684"/>
                </a:lnTo>
                <a:close/>
                <a:moveTo>
                  <a:pt x="1450" y="737"/>
                </a:moveTo>
                <a:cubicBezTo>
                  <a:pt x="1450" y="743"/>
                  <a:pt x="1450" y="751"/>
                  <a:pt x="1439" y="751"/>
                </a:cubicBezTo>
                <a:cubicBezTo>
                  <a:pt x="1433" y="751"/>
                  <a:pt x="1430" y="748"/>
                  <a:pt x="1428" y="743"/>
                </a:cubicBezTo>
                <a:cubicBezTo>
                  <a:pt x="1422" y="748"/>
                  <a:pt x="1416" y="751"/>
                  <a:pt x="1408" y="751"/>
                </a:cubicBezTo>
                <a:cubicBezTo>
                  <a:pt x="1388" y="751"/>
                  <a:pt x="1374" y="734"/>
                  <a:pt x="1374" y="712"/>
                </a:cubicBezTo>
                <a:cubicBezTo>
                  <a:pt x="1374" y="689"/>
                  <a:pt x="1388" y="672"/>
                  <a:pt x="1408" y="672"/>
                </a:cubicBezTo>
                <a:cubicBezTo>
                  <a:pt x="1416" y="672"/>
                  <a:pt x="1422" y="675"/>
                  <a:pt x="1428" y="681"/>
                </a:cubicBezTo>
                <a:cubicBezTo>
                  <a:pt x="1428" y="675"/>
                  <a:pt x="1433" y="672"/>
                  <a:pt x="1439" y="672"/>
                </a:cubicBezTo>
                <a:cubicBezTo>
                  <a:pt x="1450" y="672"/>
                  <a:pt x="1450" y="681"/>
                  <a:pt x="1450" y="686"/>
                </a:cubicBezTo>
                <a:lnTo>
                  <a:pt x="1450" y="737"/>
                </a:lnTo>
                <a:close/>
                <a:moveTo>
                  <a:pt x="1411" y="734"/>
                </a:moveTo>
                <a:cubicBezTo>
                  <a:pt x="1422" y="734"/>
                  <a:pt x="1428" y="723"/>
                  <a:pt x="1428" y="712"/>
                </a:cubicBezTo>
                <a:cubicBezTo>
                  <a:pt x="1428" y="700"/>
                  <a:pt x="1422" y="689"/>
                  <a:pt x="1411" y="689"/>
                </a:cubicBezTo>
                <a:cubicBezTo>
                  <a:pt x="1399" y="689"/>
                  <a:pt x="1394" y="700"/>
                  <a:pt x="1394" y="712"/>
                </a:cubicBezTo>
                <a:cubicBezTo>
                  <a:pt x="1394" y="723"/>
                  <a:pt x="1399" y="734"/>
                  <a:pt x="1411" y="734"/>
                </a:cubicBezTo>
                <a:close/>
                <a:moveTo>
                  <a:pt x="1456" y="650"/>
                </a:moveTo>
                <a:cubicBezTo>
                  <a:pt x="1456" y="644"/>
                  <a:pt x="1461" y="639"/>
                  <a:pt x="1467" y="639"/>
                </a:cubicBezTo>
                <a:cubicBezTo>
                  <a:pt x="1473" y="639"/>
                  <a:pt x="1478" y="644"/>
                  <a:pt x="1478" y="650"/>
                </a:cubicBezTo>
                <a:lnTo>
                  <a:pt x="1478" y="740"/>
                </a:lnTo>
                <a:cubicBezTo>
                  <a:pt x="1478" y="746"/>
                  <a:pt x="1473" y="751"/>
                  <a:pt x="1467" y="751"/>
                </a:cubicBezTo>
                <a:cubicBezTo>
                  <a:pt x="1461" y="751"/>
                  <a:pt x="1456" y="746"/>
                  <a:pt x="1456" y="740"/>
                </a:cubicBezTo>
                <a:lnTo>
                  <a:pt x="1456" y="650"/>
                </a:lnTo>
                <a:close/>
                <a:moveTo>
                  <a:pt x="1540" y="703"/>
                </a:moveTo>
                <a:lnTo>
                  <a:pt x="1512" y="664"/>
                </a:lnTo>
                <a:cubicBezTo>
                  <a:pt x="1512" y="661"/>
                  <a:pt x="1510" y="660"/>
                  <a:pt x="1509" y="658"/>
                </a:cubicBezTo>
                <a:cubicBezTo>
                  <a:pt x="1509" y="653"/>
                  <a:pt x="1515" y="647"/>
                  <a:pt x="1521" y="647"/>
                </a:cubicBezTo>
                <a:cubicBezTo>
                  <a:pt x="1524" y="647"/>
                  <a:pt x="1529" y="650"/>
                  <a:pt x="1529" y="653"/>
                </a:cubicBezTo>
                <a:lnTo>
                  <a:pt x="1549" y="684"/>
                </a:lnTo>
                <a:lnTo>
                  <a:pt x="1569" y="653"/>
                </a:lnTo>
                <a:cubicBezTo>
                  <a:pt x="1572" y="650"/>
                  <a:pt x="1574" y="647"/>
                  <a:pt x="1577" y="647"/>
                </a:cubicBezTo>
                <a:cubicBezTo>
                  <a:pt x="1583" y="647"/>
                  <a:pt x="1588" y="653"/>
                  <a:pt x="1588" y="658"/>
                </a:cubicBezTo>
                <a:cubicBezTo>
                  <a:pt x="1588" y="661"/>
                  <a:pt x="1588" y="664"/>
                  <a:pt x="1586" y="664"/>
                </a:cubicBezTo>
                <a:lnTo>
                  <a:pt x="1557" y="703"/>
                </a:lnTo>
                <a:lnTo>
                  <a:pt x="1557" y="743"/>
                </a:lnTo>
                <a:cubicBezTo>
                  <a:pt x="1557" y="748"/>
                  <a:pt x="1554" y="754"/>
                  <a:pt x="1546" y="754"/>
                </a:cubicBezTo>
                <a:cubicBezTo>
                  <a:pt x="1537" y="754"/>
                  <a:pt x="1535" y="748"/>
                  <a:pt x="1535" y="743"/>
                </a:cubicBezTo>
                <a:lnTo>
                  <a:pt x="1535" y="703"/>
                </a:lnTo>
                <a:lnTo>
                  <a:pt x="1540" y="703"/>
                </a:lnTo>
                <a:close/>
                <a:moveTo>
                  <a:pt x="1653" y="712"/>
                </a:moveTo>
                <a:cubicBezTo>
                  <a:pt x="1653" y="734"/>
                  <a:pt x="1639" y="751"/>
                  <a:pt x="1617" y="751"/>
                </a:cubicBezTo>
                <a:cubicBezTo>
                  <a:pt x="1594" y="751"/>
                  <a:pt x="1580" y="731"/>
                  <a:pt x="1580" y="712"/>
                </a:cubicBezTo>
                <a:cubicBezTo>
                  <a:pt x="1580" y="689"/>
                  <a:pt x="1594" y="672"/>
                  <a:pt x="1617" y="672"/>
                </a:cubicBezTo>
                <a:cubicBezTo>
                  <a:pt x="1639" y="672"/>
                  <a:pt x="1653" y="692"/>
                  <a:pt x="1653" y="712"/>
                </a:cubicBezTo>
                <a:close/>
                <a:moveTo>
                  <a:pt x="1600" y="712"/>
                </a:moveTo>
                <a:cubicBezTo>
                  <a:pt x="1600" y="723"/>
                  <a:pt x="1605" y="734"/>
                  <a:pt x="1617" y="734"/>
                </a:cubicBezTo>
                <a:cubicBezTo>
                  <a:pt x="1628" y="734"/>
                  <a:pt x="1634" y="723"/>
                  <a:pt x="1634" y="712"/>
                </a:cubicBezTo>
                <a:cubicBezTo>
                  <a:pt x="1634" y="700"/>
                  <a:pt x="1628" y="689"/>
                  <a:pt x="1617" y="689"/>
                </a:cubicBezTo>
                <a:cubicBezTo>
                  <a:pt x="1605" y="692"/>
                  <a:pt x="1600" y="703"/>
                  <a:pt x="1600" y="712"/>
                </a:cubicBezTo>
                <a:close/>
                <a:moveTo>
                  <a:pt x="1662" y="684"/>
                </a:moveTo>
                <a:cubicBezTo>
                  <a:pt x="1662" y="678"/>
                  <a:pt x="1667" y="672"/>
                  <a:pt x="1673" y="672"/>
                </a:cubicBezTo>
                <a:cubicBezTo>
                  <a:pt x="1679" y="672"/>
                  <a:pt x="1684" y="678"/>
                  <a:pt x="1684" y="684"/>
                </a:cubicBezTo>
                <a:lnTo>
                  <a:pt x="1684" y="720"/>
                </a:lnTo>
                <a:cubicBezTo>
                  <a:pt x="1684" y="729"/>
                  <a:pt x="1690" y="734"/>
                  <a:pt x="1698" y="734"/>
                </a:cubicBezTo>
                <a:cubicBezTo>
                  <a:pt x="1704" y="734"/>
                  <a:pt x="1713" y="729"/>
                  <a:pt x="1713" y="720"/>
                </a:cubicBezTo>
                <a:lnTo>
                  <a:pt x="1713" y="684"/>
                </a:lnTo>
                <a:cubicBezTo>
                  <a:pt x="1713" y="678"/>
                  <a:pt x="1718" y="672"/>
                  <a:pt x="1724" y="672"/>
                </a:cubicBezTo>
                <a:cubicBezTo>
                  <a:pt x="1730" y="672"/>
                  <a:pt x="1735" y="678"/>
                  <a:pt x="1735" y="684"/>
                </a:cubicBezTo>
                <a:lnTo>
                  <a:pt x="1735" y="720"/>
                </a:lnTo>
                <a:cubicBezTo>
                  <a:pt x="1735" y="740"/>
                  <a:pt x="1724" y="751"/>
                  <a:pt x="1701" y="751"/>
                </a:cubicBezTo>
                <a:cubicBezTo>
                  <a:pt x="1679" y="751"/>
                  <a:pt x="1667" y="740"/>
                  <a:pt x="1667" y="720"/>
                </a:cubicBezTo>
                <a:lnTo>
                  <a:pt x="1667" y="684"/>
                </a:lnTo>
                <a:lnTo>
                  <a:pt x="1662" y="684"/>
                </a:lnTo>
                <a:close/>
                <a:moveTo>
                  <a:pt x="1749" y="692"/>
                </a:moveTo>
                <a:lnTo>
                  <a:pt x="1744" y="692"/>
                </a:lnTo>
                <a:cubicBezTo>
                  <a:pt x="1738" y="692"/>
                  <a:pt x="1735" y="690"/>
                  <a:pt x="1735" y="684"/>
                </a:cubicBezTo>
                <a:cubicBezTo>
                  <a:pt x="1735" y="679"/>
                  <a:pt x="1738" y="675"/>
                  <a:pt x="1744" y="675"/>
                </a:cubicBezTo>
                <a:lnTo>
                  <a:pt x="1749" y="675"/>
                </a:lnTo>
                <a:lnTo>
                  <a:pt x="1749" y="664"/>
                </a:lnTo>
                <a:cubicBezTo>
                  <a:pt x="1749" y="658"/>
                  <a:pt x="1754" y="653"/>
                  <a:pt x="1760" y="653"/>
                </a:cubicBezTo>
                <a:cubicBezTo>
                  <a:pt x="1765" y="653"/>
                  <a:pt x="1771" y="658"/>
                  <a:pt x="1771" y="664"/>
                </a:cubicBezTo>
                <a:lnTo>
                  <a:pt x="1771" y="675"/>
                </a:lnTo>
                <a:lnTo>
                  <a:pt x="1776" y="675"/>
                </a:lnTo>
                <a:cubicBezTo>
                  <a:pt x="1780" y="675"/>
                  <a:pt x="1783" y="676"/>
                  <a:pt x="1785" y="678"/>
                </a:cubicBezTo>
                <a:lnTo>
                  <a:pt x="1785" y="650"/>
                </a:lnTo>
                <a:lnTo>
                  <a:pt x="1788" y="650"/>
                </a:lnTo>
                <a:cubicBezTo>
                  <a:pt x="1788" y="644"/>
                  <a:pt x="1793" y="639"/>
                  <a:pt x="1799" y="639"/>
                </a:cubicBezTo>
                <a:cubicBezTo>
                  <a:pt x="1805" y="639"/>
                  <a:pt x="1810" y="644"/>
                  <a:pt x="1810" y="650"/>
                </a:cubicBezTo>
                <a:lnTo>
                  <a:pt x="1810" y="678"/>
                </a:lnTo>
                <a:cubicBezTo>
                  <a:pt x="1816" y="672"/>
                  <a:pt x="1822" y="669"/>
                  <a:pt x="1830" y="669"/>
                </a:cubicBezTo>
                <a:cubicBezTo>
                  <a:pt x="1847" y="669"/>
                  <a:pt x="1858" y="681"/>
                  <a:pt x="1858" y="698"/>
                </a:cubicBezTo>
                <a:lnTo>
                  <a:pt x="1858" y="737"/>
                </a:lnTo>
                <a:cubicBezTo>
                  <a:pt x="1858" y="743"/>
                  <a:pt x="1853" y="748"/>
                  <a:pt x="1847" y="748"/>
                </a:cubicBezTo>
                <a:cubicBezTo>
                  <a:pt x="1841" y="748"/>
                  <a:pt x="1836" y="743"/>
                  <a:pt x="1836" y="737"/>
                </a:cubicBezTo>
                <a:lnTo>
                  <a:pt x="1836" y="703"/>
                </a:lnTo>
                <a:cubicBezTo>
                  <a:pt x="1836" y="695"/>
                  <a:pt x="1831" y="689"/>
                  <a:pt x="1822" y="689"/>
                </a:cubicBezTo>
                <a:cubicBezTo>
                  <a:pt x="1814" y="689"/>
                  <a:pt x="1808" y="695"/>
                  <a:pt x="1808" y="703"/>
                </a:cubicBezTo>
                <a:lnTo>
                  <a:pt x="1808" y="740"/>
                </a:lnTo>
                <a:cubicBezTo>
                  <a:pt x="1808" y="746"/>
                  <a:pt x="1802" y="751"/>
                  <a:pt x="1796" y="751"/>
                </a:cubicBezTo>
                <a:cubicBezTo>
                  <a:pt x="1791" y="751"/>
                  <a:pt x="1785" y="746"/>
                  <a:pt x="1785" y="740"/>
                </a:cubicBezTo>
                <a:lnTo>
                  <a:pt x="1785" y="689"/>
                </a:lnTo>
                <a:cubicBezTo>
                  <a:pt x="1783" y="691"/>
                  <a:pt x="1780" y="692"/>
                  <a:pt x="1776" y="692"/>
                </a:cubicBezTo>
                <a:lnTo>
                  <a:pt x="1771" y="692"/>
                </a:lnTo>
                <a:lnTo>
                  <a:pt x="1771" y="740"/>
                </a:lnTo>
                <a:cubicBezTo>
                  <a:pt x="1771" y="746"/>
                  <a:pt x="1765" y="751"/>
                  <a:pt x="1760" y="751"/>
                </a:cubicBezTo>
                <a:cubicBezTo>
                  <a:pt x="1754" y="751"/>
                  <a:pt x="1749" y="746"/>
                  <a:pt x="1749" y="740"/>
                </a:cubicBezTo>
                <a:lnTo>
                  <a:pt x="1749" y="692"/>
                </a:lnTo>
                <a:close/>
                <a:moveTo>
                  <a:pt x="1909" y="658"/>
                </a:moveTo>
                <a:cubicBezTo>
                  <a:pt x="1909" y="653"/>
                  <a:pt x="1915" y="647"/>
                  <a:pt x="1923" y="647"/>
                </a:cubicBezTo>
                <a:cubicBezTo>
                  <a:pt x="1932" y="647"/>
                  <a:pt x="1937" y="653"/>
                  <a:pt x="1937" y="658"/>
                </a:cubicBezTo>
                <a:lnTo>
                  <a:pt x="1954" y="717"/>
                </a:lnTo>
                <a:lnTo>
                  <a:pt x="1971" y="658"/>
                </a:lnTo>
                <a:cubicBezTo>
                  <a:pt x="1974" y="653"/>
                  <a:pt x="1980" y="647"/>
                  <a:pt x="1985" y="647"/>
                </a:cubicBezTo>
                <a:cubicBezTo>
                  <a:pt x="1994" y="647"/>
                  <a:pt x="1999" y="653"/>
                  <a:pt x="1999" y="658"/>
                </a:cubicBezTo>
                <a:lnTo>
                  <a:pt x="2013" y="740"/>
                </a:lnTo>
                <a:lnTo>
                  <a:pt x="2013" y="743"/>
                </a:lnTo>
                <a:cubicBezTo>
                  <a:pt x="2013" y="748"/>
                  <a:pt x="2008" y="754"/>
                  <a:pt x="2002" y="754"/>
                </a:cubicBezTo>
                <a:cubicBezTo>
                  <a:pt x="1994" y="754"/>
                  <a:pt x="1991" y="751"/>
                  <a:pt x="1991" y="743"/>
                </a:cubicBezTo>
                <a:lnTo>
                  <a:pt x="1982" y="684"/>
                </a:lnTo>
                <a:lnTo>
                  <a:pt x="1966" y="746"/>
                </a:lnTo>
                <a:cubicBezTo>
                  <a:pt x="1966" y="748"/>
                  <a:pt x="1963" y="754"/>
                  <a:pt x="1954" y="754"/>
                </a:cubicBezTo>
                <a:cubicBezTo>
                  <a:pt x="1946" y="754"/>
                  <a:pt x="1943" y="748"/>
                  <a:pt x="1943" y="746"/>
                </a:cubicBezTo>
                <a:lnTo>
                  <a:pt x="1926" y="684"/>
                </a:lnTo>
                <a:lnTo>
                  <a:pt x="1918" y="743"/>
                </a:lnTo>
                <a:cubicBezTo>
                  <a:pt x="1918" y="748"/>
                  <a:pt x="1915" y="754"/>
                  <a:pt x="1906" y="754"/>
                </a:cubicBezTo>
                <a:cubicBezTo>
                  <a:pt x="1901" y="754"/>
                  <a:pt x="1895" y="751"/>
                  <a:pt x="1895" y="743"/>
                </a:cubicBezTo>
                <a:lnTo>
                  <a:pt x="1895" y="740"/>
                </a:lnTo>
                <a:lnTo>
                  <a:pt x="1909" y="658"/>
                </a:lnTo>
                <a:close/>
                <a:moveTo>
                  <a:pt x="2059" y="734"/>
                </a:moveTo>
                <a:cubicBezTo>
                  <a:pt x="2070" y="734"/>
                  <a:pt x="2076" y="726"/>
                  <a:pt x="2081" y="726"/>
                </a:cubicBezTo>
                <a:cubicBezTo>
                  <a:pt x="2087" y="726"/>
                  <a:pt x="2090" y="731"/>
                  <a:pt x="2090" y="734"/>
                </a:cubicBezTo>
                <a:cubicBezTo>
                  <a:pt x="2090" y="743"/>
                  <a:pt x="2070" y="751"/>
                  <a:pt x="2056" y="751"/>
                </a:cubicBezTo>
                <a:cubicBezTo>
                  <a:pt x="2033" y="751"/>
                  <a:pt x="2016" y="734"/>
                  <a:pt x="2016" y="712"/>
                </a:cubicBezTo>
                <a:cubicBezTo>
                  <a:pt x="2016" y="689"/>
                  <a:pt x="2030" y="672"/>
                  <a:pt x="2053" y="672"/>
                </a:cubicBezTo>
                <a:cubicBezTo>
                  <a:pt x="2076" y="672"/>
                  <a:pt x="2090" y="692"/>
                  <a:pt x="2090" y="712"/>
                </a:cubicBezTo>
                <a:cubicBezTo>
                  <a:pt x="2090" y="717"/>
                  <a:pt x="2087" y="720"/>
                  <a:pt x="2081" y="720"/>
                </a:cubicBezTo>
                <a:lnTo>
                  <a:pt x="2039" y="720"/>
                </a:lnTo>
                <a:cubicBezTo>
                  <a:pt x="2042" y="731"/>
                  <a:pt x="2050" y="734"/>
                  <a:pt x="2059" y="734"/>
                </a:cubicBezTo>
                <a:close/>
                <a:moveTo>
                  <a:pt x="2073" y="706"/>
                </a:moveTo>
                <a:cubicBezTo>
                  <a:pt x="2073" y="698"/>
                  <a:pt x="2067" y="689"/>
                  <a:pt x="2056" y="689"/>
                </a:cubicBezTo>
                <a:cubicBezTo>
                  <a:pt x="2047" y="689"/>
                  <a:pt x="2039" y="698"/>
                  <a:pt x="2039" y="706"/>
                </a:cubicBezTo>
                <a:lnTo>
                  <a:pt x="2073" y="706"/>
                </a:lnTo>
                <a:close/>
                <a:moveTo>
                  <a:pt x="2101" y="684"/>
                </a:moveTo>
                <a:cubicBezTo>
                  <a:pt x="2101" y="678"/>
                  <a:pt x="2107" y="672"/>
                  <a:pt x="2112" y="672"/>
                </a:cubicBezTo>
                <a:cubicBezTo>
                  <a:pt x="2118" y="672"/>
                  <a:pt x="2121" y="675"/>
                  <a:pt x="2121" y="681"/>
                </a:cubicBezTo>
                <a:cubicBezTo>
                  <a:pt x="2124" y="675"/>
                  <a:pt x="2132" y="672"/>
                  <a:pt x="2140" y="672"/>
                </a:cubicBezTo>
                <a:cubicBezTo>
                  <a:pt x="2157" y="672"/>
                  <a:pt x="2169" y="684"/>
                  <a:pt x="2169" y="700"/>
                </a:cubicBezTo>
                <a:lnTo>
                  <a:pt x="2169" y="740"/>
                </a:lnTo>
                <a:cubicBezTo>
                  <a:pt x="2169" y="746"/>
                  <a:pt x="2163" y="751"/>
                  <a:pt x="2157" y="751"/>
                </a:cubicBezTo>
                <a:cubicBezTo>
                  <a:pt x="2152" y="751"/>
                  <a:pt x="2146" y="746"/>
                  <a:pt x="2146" y="740"/>
                </a:cubicBezTo>
                <a:lnTo>
                  <a:pt x="2146" y="703"/>
                </a:lnTo>
                <a:cubicBezTo>
                  <a:pt x="2146" y="695"/>
                  <a:pt x="2140" y="689"/>
                  <a:pt x="2132" y="689"/>
                </a:cubicBezTo>
                <a:cubicBezTo>
                  <a:pt x="2124" y="689"/>
                  <a:pt x="2118" y="695"/>
                  <a:pt x="2118" y="703"/>
                </a:cubicBezTo>
                <a:lnTo>
                  <a:pt x="2118" y="740"/>
                </a:lnTo>
                <a:cubicBezTo>
                  <a:pt x="2118" y="746"/>
                  <a:pt x="2113" y="751"/>
                  <a:pt x="2107" y="751"/>
                </a:cubicBezTo>
                <a:cubicBezTo>
                  <a:pt x="2102" y="751"/>
                  <a:pt x="2095" y="746"/>
                  <a:pt x="2095" y="740"/>
                </a:cubicBezTo>
                <a:lnTo>
                  <a:pt x="2095" y="684"/>
                </a:lnTo>
                <a:lnTo>
                  <a:pt x="2101" y="684"/>
                </a:lnTo>
                <a:close/>
                <a:moveTo>
                  <a:pt x="2186" y="692"/>
                </a:moveTo>
                <a:lnTo>
                  <a:pt x="2180" y="692"/>
                </a:lnTo>
                <a:cubicBezTo>
                  <a:pt x="2174" y="692"/>
                  <a:pt x="2171" y="690"/>
                  <a:pt x="2171" y="684"/>
                </a:cubicBezTo>
                <a:cubicBezTo>
                  <a:pt x="2171" y="679"/>
                  <a:pt x="2174" y="675"/>
                  <a:pt x="2180" y="675"/>
                </a:cubicBezTo>
                <a:lnTo>
                  <a:pt x="2186" y="675"/>
                </a:lnTo>
                <a:lnTo>
                  <a:pt x="2186" y="664"/>
                </a:lnTo>
                <a:cubicBezTo>
                  <a:pt x="2186" y="658"/>
                  <a:pt x="2191" y="653"/>
                  <a:pt x="2197" y="653"/>
                </a:cubicBezTo>
                <a:cubicBezTo>
                  <a:pt x="2203" y="653"/>
                  <a:pt x="2208" y="658"/>
                  <a:pt x="2208" y="664"/>
                </a:cubicBezTo>
                <a:lnTo>
                  <a:pt x="2208" y="675"/>
                </a:lnTo>
                <a:lnTo>
                  <a:pt x="2214" y="675"/>
                </a:lnTo>
                <a:cubicBezTo>
                  <a:pt x="2219" y="675"/>
                  <a:pt x="2225" y="679"/>
                  <a:pt x="2225" y="684"/>
                </a:cubicBezTo>
                <a:cubicBezTo>
                  <a:pt x="2225" y="690"/>
                  <a:pt x="2219" y="692"/>
                  <a:pt x="2214" y="692"/>
                </a:cubicBezTo>
                <a:lnTo>
                  <a:pt x="2208" y="692"/>
                </a:lnTo>
                <a:lnTo>
                  <a:pt x="2208" y="740"/>
                </a:lnTo>
                <a:cubicBezTo>
                  <a:pt x="2208" y="746"/>
                  <a:pt x="2203" y="751"/>
                  <a:pt x="2197" y="751"/>
                </a:cubicBezTo>
                <a:cubicBezTo>
                  <a:pt x="2191" y="751"/>
                  <a:pt x="2186" y="746"/>
                  <a:pt x="2186" y="740"/>
                </a:cubicBezTo>
                <a:lnTo>
                  <a:pt x="2186" y="692"/>
                </a:lnTo>
                <a:close/>
                <a:moveTo>
                  <a:pt x="2296" y="737"/>
                </a:moveTo>
                <a:cubicBezTo>
                  <a:pt x="2296" y="743"/>
                  <a:pt x="2296" y="751"/>
                  <a:pt x="2284" y="751"/>
                </a:cubicBezTo>
                <a:cubicBezTo>
                  <a:pt x="2279" y="751"/>
                  <a:pt x="2276" y="748"/>
                  <a:pt x="2273" y="743"/>
                </a:cubicBezTo>
                <a:cubicBezTo>
                  <a:pt x="2267" y="748"/>
                  <a:pt x="2262" y="751"/>
                  <a:pt x="2253" y="751"/>
                </a:cubicBezTo>
                <a:cubicBezTo>
                  <a:pt x="2234" y="751"/>
                  <a:pt x="2219" y="734"/>
                  <a:pt x="2219" y="712"/>
                </a:cubicBezTo>
                <a:cubicBezTo>
                  <a:pt x="2219" y="689"/>
                  <a:pt x="2236" y="672"/>
                  <a:pt x="2253" y="672"/>
                </a:cubicBezTo>
                <a:cubicBezTo>
                  <a:pt x="2262" y="672"/>
                  <a:pt x="2267" y="675"/>
                  <a:pt x="2273" y="681"/>
                </a:cubicBezTo>
                <a:cubicBezTo>
                  <a:pt x="2273" y="675"/>
                  <a:pt x="2279" y="672"/>
                  <a:pt x="2284" y="672"/>
                </a:cubicBezTo>
                <a:cubicBezTo>
                  <a:pt x="2296" y="672"/>
                  <a:pt x="2296" y="681"/>
                  <a:pt x="2296" y="686"/>
                </a:cubicBezTo>
                <a:lnTo>
                  <a:pt x="2296" y="737"/>
                </a:lnTo>
                <a:close/>
                <a:moveTo>
                  <a:pt x="2256" y="734"/>
                </a:moveTo>
                <a:cubicBezTo>
                  <a:pt x="2267" y="734"/>
                  <a:pt x="2273" y="723"/>
                  <a:pt x="2273" y="712"/>
                </a:cubicBezTo>
                <a:cubicBezTo>
                  <a:pt x="2273" y="700"/>
                  <a:pt x="2267" y="689"/>
                  <a:pt x="2256" y="689"/>
                </a:cubicBezTo>
                <a:cubicBezTo>
                  <a:pt x="2245" y="689"/>
                  <a:pt x="2239" y="700"/>
                  <a:pt x="2239" y="712"/>
                </a:cubicBezTo>
                <a:cubicBezTo>
                  <a:pt x="2239" y="723"/>
                  <a:pt x="2245" y="734"/>
                  <a:pt x="2256" y="734"/>
                </a:cubicBezTo>
                <a:close/>
                <a:moveTo>
                  <a:pt x="2301" y="650"/>
                </a:moveTo>
                <a:cubicBezTo>
                  <a:pt x="2301" y="644"/>
                  <a:pt x="2308" y="639"/>
                  <a:pt x="2313" y="639"/>
                </a:cubicBezTo>
                <a:cubicBezTo>
                  <a:pt x="2319" y="639"/>
                  <a:pt x="2324" y="644"/>
                  <a:pt x="2324" y="650"/>
                </a:cubicBezTo>
                <a:lnTo>
                  <a:pt x="2324" y="740"/>
                </a:lnTo>
                <a:cubicBezTo>
                  <a:pt x="2324" y="746"/>
                  <a:pt x="2319" y="751"/>
                  <a:pt x="2313" y="751"/>
                </a:cubicBezTo>
                <a:cubicBezTo>
                  <a:pt x="2308" y="751"/>
                  <a:pt x="2301" y="746"/>
                  <a:pt x="2301" y="740"/>
                </a:cubicBezTo>
                <a:lnTo>
                  <a:pt x="2301" y="650"/>
                </a:lnTo>
                <a:close/>
                <a:moveTo>
                  <a:pt x="2363" y="658"/>
                </a:moveTo>
                <a:cubicBezTo>
                  <a:pt x="2363" y="650"/>
                  <a:pt x="2370" y="647"/>
                  <a:pt x="2375" y="647"/>
                </a:cubicBezTo>
                <a:cubicBezTo>
                  <a:pt x="2381" y="647"/>
                  <a:pt x="2386" y="650"/>
                  <a:pt x="2386" y="658"/>
                </a:cubicBezTo>
                <a:lnTo>
                  <a:pt x="2386" y="689"/>
                </a:lnTo>
                <a:lnTo>
                  <a:pt x="2431" y="689"/>
                </a:lnTo>
                <a:lnTo>
                  <a:pt x="2431" y="658"/>
                </a:lnTo>
                <a:cubicBezTo>
                  <a:pt x="2431" y="650"/>
                  <a:pt x="2437" y="647"/>
                  <a:pt x="2442" y="647"/>
                </a:cubicBezTo>
                <a:cubicBezTo>
                  <a:pt x="2448" y="647"/>
                  <a:pt x="2454" y="650"/>
                  <a:pt x="2454" y="658"/>
                </a:cubicBezTo>
                <a:lnTo>
                  <a:pt x="2454" y="740"/>
                </a:lnTo>
                <a:cubicBezTo>
                  <a:pt x="2454" y="748"/>
                  <a:pt x="2448" y="751"/>
                  <a:pt x="2442" y="751"/>
                </a:cubicBezTo>
                <a:cubicBezTo>
                  <a:pt x="2437" y="751"/>
                  <a:pt x="2431" y="748"/>
                  <a:pt x="2431" y="740"/>
                </a:cubicBezTo>
                <a:lnTo>
                  <a:pt x="2431" y="709"/>
                </a:lnTo>
                <a:lnTo>
                  <a:pt x="2386" y="709"/>
                </a:lnTo>
                <a:lnTo>
                  <a:pt x="2386" y="740"/>
                </a:lnTo>
                <a:cubicBezTo>
                  <a:pt x="2386" y="748"/>
                  <a:pt x="2381" y="751"/>
                  <a:pt x="2375" y="751"/>
                </a:cubicBezTo>
                <a:cubicBezTo>
                  <a:pt x="2370" y="751"/>
                  <a:pt x="2363" y="748"/>
                  <a:pt x="2363" y="740"/>
                </a:cubicBezTo>
                <a:lnTo>
                  <a:pt x="2363" y="658"/>
                </a:lnTo>
                <a:close/>
                <a:moveTo>
                  <a:pt x="2502" y="734"/>
                </a:moveTo>
                <a:cubicBezTo>
                  <a:pt x="2513" y="734"/>
                  <a:pt x="2519" y="726"/>
                  <a:pt x="2524" y="726"/>
                </a:cubicBezTo>
                <a:cubicBezTo>
                  <a:pt x="2530" y="726"/>
                  <a:pt x="2533" y="731"/>
                  <a:pt x="2533" y="734"/>
                </a:cubicBezTo>
                <a:cubicBezTo>
                  <a:pt x="2533" y="743"/>
                  <a:pt x="2513" y="751"/>
                  <a:pt x="2499" y="751"/>
                </a:cubicBezTo>
                <a:cubicBezTo>
                  <a:pt x="2476" y="751"/>
                  <a:pt x="2459" y="734"/>
                  <a:pt x="2459" y="712"/>
                </a:cubicBezTo>
                <a:cubicBezTo>
                  <a:pt x="2459" y="689"/>
                  <a:pt x="2473" y="672"/>
                  <a:pt x="2496" y="672"/>
                </a:cubicBezTo>
                <a:cubicBezTo>
                  <a:pt x="2519" y="672"/>
                  <a:pt x="2533" y="692"/>
                  <a:pt x="2533" y="712"/>
                </a:cubicBezTo>
                <a:cubicBezTo>
                  <a:pt x="2533" y="717"/>
                  <a:pt x="2530" y="720"/>
                  <a:pt x="2524" y="720"/>
                </a:cubicBezTo>
                <a:lnTo>
                  <a:pt x="2482" y="720"/>
                </a:lnTo>
                <a:cubicBezTo>
                  <a:pt x="2485" y="731"/>
                  <a:pt x="2493" y="734"/>
                  <a:pt x="2502" y="734"/>
                </a:cubicBezTo>
                <a:close/>
                <a:moveTo>
                  <a:pt x="2513" y="706"/>
                </a:moveTo>
                <a:cubicBezTo>
                  <a:pt x="2513" y="698"/>
                  <a:pt x="2507" y="689"/>
                  <a:pt x="2496" y="689"/>
                </a:cubicBezTo>
                <a:cubicBezTo>
                  <a:pt x="2487" y="689"/>
                  <a:pt x="2479" y="698"/>
                  <a:pt x="2479" y="706"/>
                </a:cubicBezTo>
                <a:lnTo>
                  <a:pt x="2513" y="706"/>
                </a:lnTo>
                <a:close/>
                <a:moveTo>
                  <a:pt x="2614" y="737"/>
                </a:moveTo>
                <a:cubicBezTo>
                  <a:pt x="2614" y="743"/>
                  <a:pt x="2614" y="751"/>
                  <a:pt x="2603" y="751"/>
                </a:cubicBezTo>
                <a:cubicBezTo>
                  <a:pt x="2598" y="751"/>
                  <a:pt x="2595" y="748"/>
                  <a:pt x="2592" y="743"/>
                </a:cubicBezTo>
                <a:cubicBezTo>
                  <a:pt x="2586" y="748"/>
                  <a:pt x="2581" y="751"/>
                  <a:pt x="2572" y="751"/>
                </a:cubicBezTo>
                <a:cubicBezTo>
                  <a:pt x="2552" y="751"/>
                  <a:pt x="2538" y="734"/>
                  <a:pt x="2538" y="712"/>
                </a:cubicBezTo>
                <a:cubicBezTo>
                  <a:pt x="2538" y="689"/>
                  <a:pt x="2552" y="672"/>
                  <a:pt x="2572" y="672"/>
                </a:cubicBezTo>
                <a:cubicBezTo>
                  <a:pt x="2581" y="672"/>
                  <a:pt x="2586" y="675"/>
                  <a:pt x="2592" y="681"/>
                </a:cubicBezTo>
                <a:cubicBezTo>
                  <a:pt x="2592" y="675"/>
                  <a:pt x="2598" y="672"/>
                  <a:pt x="2603" y="672"/>
                </a:cubicBezTo>
                <a:cubicBezTo>
                  <a:pt x="2614" y="672"/>
                  <a:pt x="2614" y="681"/>
                  <a:pt x="2614" y="686"/>
                </a:cubicBezTo>
                <a:lnTo>
                  <a:pt x="2614" y="737"/>
                </a:lnTo>
                <a:close/>
                <a:moveTo>
                  <a:pt x="2578" y="734"/>
                </a:moveTo>
                <a:cubicBezTo>
                  <a:pt x="2590" y="734"/>
                  <a:pt x="2595" y="723"/>
                  <a:pt x="2595" y="712"/>
                </a:cubicBezTo>
                <a:cubicBezTo>
                  <a:pt x="2595" y="700"/>
                  <a:pt x="2589" y="689"/>
                  <a:pt x="2578" y="689"/>
                </a:cubicBezTo>
                <a:cubicBezTo>
                  <a:pt x="2566" y="689"/>
                  <a:pt x="2561" y="700"/>
                  <a:pt x="2561" y="712"/>
                </a:cubicBezTo>
                <a:cubicBezTo>
                  <a:pt x="2561" y="723"/>
                  <a:pt x="2567" y="734"/>
                  <a:pt x="2578" y="734"/>
                </a:cubicBezTo>
                <a:close/>
                <a:moveTo>
                  <a:pt x="2623" y="650"/>
                </a:moveTo>
                <a:cubicBezTo>
                  <a:pt x="2623" y="644"/>
                  <a:pt x="2629" y="639"/>
                  <a:pt x="2634" y="639"/>
                </a:cubicBezTo>
                <a:cubicBezTo>
                  <a:pt x="2640" y="639"/>
                  <a:pt x="2645" y="644"/>
                  <a:pt x="2645" y="650"/>
                </a:cubicBezTo>
                <a:lnTo>
                  <a:pt x="2645" y="684"/>
                </a:lnTo>
                <a:cubicBezTo>
                  <a:pt x="2645" y="678"/>
                  <a:pt x="2648" y="675"/>
                  <a:pt x="2654" y="675"/>
                </a:cubicBezTo>
                <a:lnTo>
                  <a:pt x="2660" y="675"/>
                </a:lnTo>
                <a:lnTo>
                  <a:pt x="2660" y="664"/>
                </a:lnTo>
                <a:cubicBezTo>
                  <a:pt x="2660" y="658"/>
                  <a:pt x="2665" y="653"/>
                  <a:pt x="2671" y="653"/>
                </a:cubicBezTo>
                <a:cubicBezTo>
                  <a:pt x="2677" y="653"/>
                  <a:pt x="2682" y="658"/>
                  <a:pt x="2682" y="664"/>
                </a:cubicBezTo>
                <a:lnTo>
                  <a:pt x="2682" y="675"/>
                </a:lnTo>
                <a:lnTo>
                  <a:pt x="2688" y="675"/>
                </a:lnTo>
                <a:cubicBezTo>
                  <a:pt x="2693" y="675"/>
                  <a:pt x="2699" y="678"/>
                  <a:pt x="2699" y="684"/>
                </a:cubicBezTo>
                <a:lnTo>
                  <a:pt x="2699" y="650"/>
                </a:lnTo>
                <a:lnTo>
                  <a:pt x="2702" y="650"/>
                </a:lnTo>
                <a:cubicBezTo>
                  <a:pt x="2702" y="644"/>
                  <a:pt x="2708" y="639"/>
                  <a:pt x="2713" y="639"/>
                </a:cubicBezTo>
                <a:cubicBezTo>
                  <a:pt x="2719" y="639"/>
                  <a:pt x="2724" y="644"/>
                  <a:pt x="2724" y="650"/>
                </a:cubicBezTo>
                <a:lnTo>
                  <a:pt x="2724" y="678"/>
                </a:lnTo>
                <a:cubicBezTo>
                  <a:pt x="2730" y="672"/>
                  <a:pt x="2736" y="669"/>
                  <a:pt x="2744" y="669"/>
                </a:cubicBezTo>
                <a:cubicBezTo>
                  <a:pt x="2761" y="669"/>
                  <a:pt x="2772" y="681"/>
                  <a:pt x="2772" y="698"/>
                </a:cubicBezTo>
                <a:lnTo>
                  <a:pt x="2772" y="737"/>
                </a:lnTo>
                <a:cubicBezTo>
                  <a:pt x="2772" y="743"/>
                  <a:pt x="2767" y="748"/>
                  <a:pt x="2761" y="748"/>
                </a:cubicBezTo>
                <a:cubicBezTo>
                  <a:pt x="2756" y="748"/>
                  <a:pt x="2750" y="743"/>
                  <a:pt x="2750" y="737"/>
                </a:cubicBezTo>
                <a:lnTo>
                  <a:pt x="2750" y="703"/>
                </a:lnTo>
                <a:cubicBezTo>
                  <a:pt x="2750" y="695"/>
                  <a:pt x="2745" y="689"/>
                  <a:pt x="2736" y="689"/>
                </a:cubicBezTo>
                <a:cubicBezTo>
                  <a:pt x="2728" y="689"/>
                  <a:pt x="2722" y="695"/>
                  <a:pt x="2722" y="703"/>
                </a:cubicBezTo>
                <a:lnTo>
                  <a:pt x="2722" y="740"/>
                </a:lnTo>
                <a:cubicBezTo>
                  <a:pt x="2722" y="746"/>
                  <a:pt x="2716" y="751"/>
                  <a:pt x="2710" y="751"/>
                </a:cubicBezTo>
                <a:cubicBezTo>
                  <a:pt x="2705" y="751"/>
                  <a:pt x="2699" y="746"/>
                  <a:pt x="2699" y="740"/>
                </a:cubicBezTo>
                <a:lnTo>
                  <a:pt x="2699" y="684"/>
                </a:lnTo>
                <a:cubicBezTo>
                  <a:pt x="2699" y="689"/>
                  <a:pt x="2693" y="692"/>
                  <a:pt x="2688" y="692"/>
                </a:cubicBezTo>
                <a:lnTo>
                  <a:pt x="2682" y="692"/>
                </a:lnTo>
                <a:lnTo>
                  <a:pt x="2682" y="740"/>
                </a:lnTo>
                <a:cubicBezTo>
                  <a:pt x="2682" y="746"/>
                  <a:pt x="2677" y="751"/>
                  <a:pt x="2671" y="751"/>
                </a:cubicBezTo>
                <a:cubicBezTo>
                  <a:pt x="2665" y="751"/>
                  <a:pt x="2660" y="746"/>
                  <a:pt x="2660" y="740"/>
                </a:cubicBezTo>
                <a:lnTo>
                  <a:pt x="2660" y="692"/>
                </a:lnTo>
                <a:lnTo>
                  <a:pt x="2654" y="692"/>
                </a:lnTo>
                <a:cubicBezTo>
                  <a:pt x="2648" y="692"/>
                  <a:pt x="2645" y="689"/>
                  <a:pt x="2645" y="684"/>
                </a:cubicBezTo>
                <a:lnTo>
                  <a:pt x="2645" y="740"/>
                </a:lnTo>
                <a:cubicBezTo>
                  <a:pt x="2645" y="746"/>
                  <a:pt x="2640" y="751"/>
                  <a:pt x="2634" y="751"/>
                </a:cubicBezTo>
                <a:cubicBezTo>
                  <a:pt x="2629" y="751"/>
                  <a:pt x="2623" y="746"/>
                  <a:pt x="2623" y="740"/>
                </a:cubicBezTo>
                <a:lnTo>
                  <a:pt x="2623" y="650"/>
                </a:lnTo>
                <a:close/>
                <a:moveTo>
                  <a:pt x="2812" y="658"/>
                </a:moveTo>
                <a:cubicBezTo>
                  <a:pt x="2812" y="653"/>
                  <a:pt x="2815" y="647"/>
                  <a:pt x="2823" y="647"/>
                </a:cubicBezTo>
                <a:lnTo>
                  <a:pt x="2860" y="647"/>
                </a:lnTo>
                <a:cubicBezTo>
                  <a:pt x="2866" y="647"/>
                  <a:pt x="2868" y="653"/>
                  <a:pt x="2868" y="658"/>
                </a:cubicBezTo>
                <a:cubicBezTo>
                  <a:pt x="2868" y="664"/>
                  <a:pt x="2866" y="669"/>
                  <a:pt x="2860" y="669"/>
                </a:cubicBezTo>
                <a:lnTo>
                  <a:pt x="2832" y="669"/>
                </a:lnTo>
                <a:lnTo>
                  <a:pt x="2832" y="692"/>
                </a:lnTo>
                <a:lnTo>
                  <a:pt x="2854" y="692"/>
                </a:lnTo>
                <a:cubicBezTo>
                  <a:pt x="2860" y="692"/>
                  <a:pt x="2866" y="698"/>
                  <a:pt x="2866" y="703"/>
                </a:cubicBezTo>
                <a:cubicBezTo>
                  <a:pt x="2866" y="709"/>
                  <a:pt x="2863" y="715"/>
                  <a:pt x="2854" y="715"/>
                </a:cubicBezTo>
                <a:lnTo>
                  <a:pt x="2832" y="715"/>
                </a:lnTo>
                <a:lnTo>
                  <a:pt x="2832" y="746"/>
                </a:lnTo>
                <a:cubicBezTo>
                  <a:pt x="2832" y="754"/>
                  <a:pt x="2826" y="757"/>
                  <a:pt x="2820" y="757"/>
                </a:cubicBezTo>
                <a:cubicBezTo>
                  <a:pt x="2815" y="757"/>
                  <a:pt x="2809" y="754"/>
                  <a:pt x="2809" y="746"/>
                </a:cubicBezTo>
                <a:lnTo>
                  <a:pt x="2809" y="658"/>
                </a:lnTo>
                <a:lnTo>
                  <a:pt x="2812" y="658"/>
                </a:lnTo>
                <a:close/>
                <a:moveTo>
                  <a:pt x="2947" y="712"/>
                </a:moveTo>
                <a:cubicBezTo>
                  <a:pt x="2947" y="734"/>
                  <a:pt x="2934" y="751"/>
                  <a:pt x="2911" y="751"/>
                </a:cubicBezTo>
                <a:cubicBezTo>
                  <a:pt x="2889" y="751"/>
                  <a:pt x="2874" y="731"/>
                  <a:pt x="2874" y="712"/>
                </a:cubicBezTo>
                <a:cubicBezTo>
                  <a:pt x="2874" y="689"/>
                  <a:pt x="2891" y="672"/>
                  <a:pt x="2911" y="672"/>
                </a:cubicBezTo>
                <a:cubicBezTo>
                  <a:pt x="2930" y="672"/>
                  <a:pt x="2947" y="692"/>
                  <a:pt x="2947" y="712"/>
                </a:cubicBezTo>
                <a:close/>
                <a:moveTo>
                  <a:pt x="2894" y="712"/>
                </a:moveTo>
                <a:cubicBezTo>
                  <a:pt x="2894" y="723"/>
                  <a:pt x="2899" y="734"/>
                  <a:pt x="2911" y="734"/>
                </a:cubicBezTo>
                <a:cubicBezTo>
                  <a:pt x="2922" y="734"/>
                  <a:pt x="2928" y="723"/>
                  <a:pt x="2928" y="712"/>
                </a:cubicBezTo>
                <a:cubicBezTo>
                  <a:pt x="2928" y="700"/>
                  <a:pt x="2922" y="689"/>
                  <a:pt x="2911" y="689"/>
                </a:cubicBezTo>
                <a:cubicBezTo>
                  <a:pt x="2897" y="692"/>
                  <a:pt x="2894" y="703"/>
                  <a:pt x="2894" y="712"/>
                </a:cubicBezTo>
                <a:close/>
                <a:moveTo>
                  <a:pt x="2953" y="684"/>
                </a:moveTo>
                <a:cubicBezTo>
                  <a:pt x="2953" y="678"/>
                  <a:pt x="2959" y="672"/>
                  <a:pt x="2964" y="672"/>
                </a:cubicBezTo>
                <a:cubicBezTo>
                  <a:pt x="2970" y="672"/>
                  <a:pt x="2976" y="678"/>
                  <a:pt x="2976" y="684"/>
                </a:cubicBezTo>
                <a:lnTo>
                  <a:pt x="2976" y="720"/>
                </a:lnTo>
                <a:cubicBezTo>
                  <a:pt x="2976" y="729"/>
                  <a:pt x="2981" y="734"/>
                  <a:pt x="2990" y="734"/>
                </a:cubicBezTo>
                <a:cubicBezTo>
                  <a:pt x="2995" y="734"/>
                  <a:pt x="3004" y="729"/>
                  <a:pt x="3004" y="720"/>
                </a:cubicBezTo>
                <a:lnTo>
                  <a:pt x="3004" y="684"/>
                </a:lnTo>
                <a:cubicBezTo>
                  <a:pt x="3004" y="678"/>
                  <a:pt x="3009" y="672"/>
                  <a:pt x="3015" y="672"/>
                </a:cubicBezTo>
                <a:cubicBezTo>
                  <a:pt x="3021" y="672"/>
                  <a:pt x="3026" y="678"/>
                  <a:pt x="3026" y="684"/>
                </a:cubicBezTo>
                <a:lnTo>
                  <a:pt x="3029" y="684"/>
                </a:lnTo>
                <a:cubicBezTo>
                  <a:pt x="3029" y="678"/>
                  <a:pt x="3035" y="672"/>
                  <a:pt x="3040" y="672"/>
                </a:cubicBezTo>
                <a:cubicBezTo>
                  <a:pt x="3046" y="672"/>
                  <a:pt x="3049" y="675"/>
                  <a:pt x="3049" y="681"/>
                </a:cubicBezTo>
                <a:cubicBezTo>
                  <a:pt x="3052" y="675"/>
                  <a:pt x="3060" y="672"/>
                  <a:pt x="3069" y="672"/>
                </a:cubicBezTo>
                <a:cubicBezTo>
                  <a:pt x="3086" y="672"/>
                  <a:pt x="3097" y="684"/>
                  <a:pt x="3097" y="700"/>
                </a:cubicBezTo>
                <a:lnTo>
                  <a:pt x="3097" y="740"/>
                </a:lnTo>
                <a:cubicBezTo>
                  <a:pt x="3097" y="746"/>
                  <a:pt x="3092" y="751"/>
                  <a:pt x="3086" y="751"/>
                </a:cubicBezTo>
                <a:cubicBezTo>
                  <a:pt x="3081" y="751"/>
                  <a:pt x="3074" y="746"/>
                  <a:pt x="3074" y="740"/>
                </a:cubicBezTo>
                <a:lnTo>
                  <a:pt x="3074" y="703"/>
                </a:lnTo>
                <a:cubicBezTo>
                  <a:pt x="3074" y="695"/>
                  <a:pt x="3069" y="689"/>
                  <a:pt x="3060" y="689"/>
                </a:cubicBezTo>
                <a:cubicBezTo>
                  <a:pt x="3052" y="689"/>
                  <a:pt x="3046" y="695"/>
                  <a:pt x="3046" y="703"/>
                </a:cubicBezTo>
                <a:lnTo>
                  <a:pt x="3046" y="740"/>
                </a:lnTo>
                <a:cubicBezTo>
                  <a:pt x="3046" y="746"/>
                  <a:pt x="3041" y="751"/>
                  <a:pt x="3035" y="751"/>
                </a:cubicBezTo>
                <a:cubicBezTo>
                  <a:pt x="3030" y="751"/>
                  <a:pt x="3024" y="746"/>
                  <a:pt x="3024" y="740"/>
                </a:cubicBezTo>
                <a:lnTo>
                  <a:pt x="3024" y="735"/>
                </a:lnTo>
                <a:cubicBezTo>
                  <a:pt x="3019" y="745"/>
                  <a:pt x="3009" y="751"/>
                  <a:pt x="2993" y="751"/>
                </a:cubicBezTo>
                <a:cubicBezTo>
                  <a:pt x="2970" y="751"/>
                  <a:pt x="2959" y="740"/>
                  <a:pt x="2959" y="720"/>
                </a:cubicBezTo>
                <a:lnTo>
                  <a:pt x="2959" y="684"/>
                </a:lnTo>
                <a:lnTo>
                  <a:pt x="2953" y="684"/>
                </a:lnTo>
                <a:close/>
                <a:moveTo>
                  <a:pt x="3182" y="740"/>
                </a:moveTo>
                <a:cubicBezTo>
                  <a:pt x="3182" y="746"/>
                  <a:pt x="3176" y="751"/>
                  <a:pt x="3170" y="751"/>
                </a:cubicBezTo>
                <a:cubicBezTo>
                  <a:pt x="3165" y="751"/>
                  <a:pt x="3162" y="748"/>
                  <a:pt x="3159" y="743"/>
                </a:cubicBezTo>
                <a:cubicBezTo>
                  <a:pt x="3156" y="748"/>
                  <a:pt x="3148" y="751"/>
                  <a:pt x="3139" y="751"/>
                </a:cubicBezTo>
                <a:cubicBezTo>
                  <a:pt x="3117" y="751"/>
                  <a:pt x="3105" y="732"/>
                  <a:pt x="3105" y="712"/>
                </a:cubicBezTo>
                <a:cubicBezTo>
                  <a:pt x="3105" y="693"/>
                  <a:pt x="3117" y="669"/>
                  <a:pt x="3139" y="669"/>
                </a:cubicBezTo>
                <a:cubicBezTo>
                  <a:pt x="3148" y="669"/>
                  <a:pt x="3153" y="672"/>
                  <a:pt x="3159" y="678"/>
                </a:cubicBezTo>
                <a:lnTo>
                  <a:pt x="3159" y="650"/>
                </a:lnTo>
                <a:cubicBezTo>
                  <a:pt x="3159" y="644"/>
                  <a:pt x="3165" y="639"/>
                  <a:pt x="3170" y="639"/>
                </a:cubicBezTo>
                <a:cubicBezTo>
                  <a:pt x="3176" y="639"/>
                  <a:pt x="3182" y="644"/>
                  <a:pt x="3182" y="650"/>
                </a:cubicBezTo>
                <a:lnTo>
                  <a:pt x="3182" y="740"/>
                </a:lnTo>
                <a:close/>
                <a:moveTo>
                  <a:pt x="3142" y="692"/>
                </a:moveTo>
                <a:cubicBezTo>
                  <a:pt x="3131" y="692"/>
                  <a:pt x="3125" y="703"/>
                  <a:pt x="3125" y="715"/>
                </a:cubicBezTo>
                <a:cubicBezTo>
                  <a:pt x="3125" y="723"/>
                  <a:pt x="3131" y="737"/>
                  <a:pt x="3142" y="737"/>
                </a:cubicBezTo>
                <a:cubicBezTo>
                  <a:pt x="3153" y="737"/>
                  <a:pt x="3159" y="726"/>
                  <a:pt x="3159" y="715"/>
                </a:cubicBezTo>
                <a:cubicBezTo>
                  <a:pt x="3159" y="700"/>
                  <a:pt x="3153" y="692"/>
                  <a:pt x="3142" y="692"/>
                </a:cubicBezTo>
                <a:close/>
                <a:moveTo>
                  <a:pt x="3261" y="737"/>
                </a:moveTo>
                <a:cubicBezTo>
                  <a:pt x="3261" y="743"/>
                  <a:pt x="3261" y="751"/>
                  <a:pt x="3249" y="751"/>
                </a:cubicBezTo>
                <a:cubicBezTo>
                  <a:pt x="3244" y="751"/>
                  <a:pt x="3241" y="748"/>
                  <a:pt x="3238" y="743"/>
                </a:cubicBezTo>
                <a:cubicBezTo>
                  <a:pt x="3232" y="748"/>
                  <a:pt x="3227" y="751"/>
                  <a:pt x="3218" y="751"/>
                </a:cubicBezTo>
                <a:cubicBezTo>
                  <a:pt x="3198" y="751"/>
                  <a:pt x="3184" y="734"/>
                  <a:pt x="3184" y="712"/>
                </a:cubicBezTo>
                <a:cubicBezTo>
                  <a:pt x="3184" y="689"/>
                  <a:pt x="3198" y="672"/>
                  <a:pt x="3218" y="672"/>
                </a:cubicBezTo>
                <a:cubicBezTo>
                  <a:pt x="3227" y="672"/>
                  <a:pt x="3232" y="675"/>
                  <a:pt x="3238" y="681"/>
                </a:cubicBezTo>
                <a:cubicBezTo>
                  <a:pt x="3238" y="675"/>
                  <a:pt x="3244" y="672"/>
                  <a:pt x="3249" y="672"/>
                </a:cubicBezTo>
                <a:cubicBezTo>
                  <a:pt x="3261" y="672"/>
                  <a:pt x="3261" y="681"/>
                  <a:pt x="3261" y="686"/>
                </a:cubicBezTo>
                <a:lnTo>
                  <a:pt x="3261" y="737"/>
                </a:lnTo>
                <a:close/>
                <a:moveTo>
                  <a:pt x="3224" y="734"/>
                </a:moveTo>
                <a:cubicBezTo>
                  <a:pt x="3235" y="734"/>
                  <a:pt x="3241" y="723"/>
                  <a:pt x="3241" y="712"/>
                </a:cubicBezTo>
                <a:cubicBezTo>
                  <a:pt x="3241" y="700"/>
                  <a:pt x="3235" y="689"/>
                  <a:pt x="3224" y="689"/>
                </a:cubicBezTo>
                <a:cubicBezTo>
                  <a:pt x="3213" y="689"/>
                  <a:pt x="3207" y="700"/>
                  <a:pt x="3207" y="712"/>
                </a:cubicBezTo>
                <a:cubicBezTo>
                  <a:pt x="3207" y="723"/>
                  <a:pt x="3213" y="734"/>
                  <a:pt x="3224" y="734"/>
                </a:cubicBezTo>
                <a:close/>
                <a:moveTo>
                  <a:pt x="3275" y="692"/>
                </a:moveTo>
                <a:cubicBezTo>
                  <a:pt x="3269" y="692"/>
                  <a:pt x="3266" y="690"/>
                  <a:pt x="3266" y="684"/>
                </a:cubicBezTo>
                <a:cubicBezTo>
                  <a:pt x="3266" y="679"/>
                  <a:pt x="3269" y="675"/>
                  <a:pt x="3275" y="675"/>
                </a:cubicBezTo>
                <a:lnTo>
                  <a:pt x="3280" y="675"/>
                </a:lnTo>
                <a:lnTo>
                  <a:pt x="3280" y="664"/>
                </a:lnTo>
                <a:cubicBezTo>
                  <a:pt x="3280" y="658"/>
                  <a:pt x="3287" y="653"/>
                  <a:pt x="3292" y="653"/>
                </a:cubicBezTo>
                <a:cubicBezTo>
                  <a:pt x="3298" y="653"/>
                  <a:pt x="3303" y="658"/>
                  <a:pt x="3303" y="664"/>
                </a:cubicBezTo>
                <a:lnTo>
                  <a:pt x="3303" y="675"/>
                </a:lnTo>
                <a:lnTo>
                  <a:pt x="3309" y="675"/>
                </a:lnTo>
                <a:cubicBezTo>
                  <a:pt x="3314" y="675"/>
                  <a:pt x="3320" y="679"/>
                  <a:pt x="3320" y="684"/>
                </a:cubicBezTo>
                <a:cubicBezTo>
                  <a:pt x="3320" y="690"/>
                  <a:pt x="3314" y="692"/>
                  <a:pt x="3309" y="692"/>
                </a:cubicBezTo>
                <a:lnTo>
                  <a:pt x="3300" y="692"/>
                </a:lnTo>
                <a:lnTo>
                  <a:pt x="3300" y="740"/>
                </a:lnTo>
                <a:cubicBezTo>
                  <a:pt x="3300" y="746"/>
                  <a:pt x="3295" y="751"/>
                  <a:pt x="3289" y="751"/>
                </a:cubicBezTo>
                <a:cubicBezTo>
                  <a:pt x="3284" y="751"/>
                  <a:pt x="3277" y="746"/>
                  <a:pt x="3277" y="740"/>
                </a:cubicBezTo>
                <a:lnTo>
                  <a:pt x="3277" y="692"/>
                </a:lnTo>
                <a:lnTo>
                  <a:pt x="3275" y="692"/>
                </a:lnTo>
                <a:close/>
                <a:moveTo>
                  <a:pt x="3345" y="653"/>
                </a:moveTo>
                <a:cubicBezTo>
                  <a:pt x="3345" y="659"/>
                  <a:pt x="3340" y="664"/>
                  <a:pt x="3334" y="664"/>
                </a:cubicBezTo>
                <a:cubicBezTo>
                  <a:pt x="3328" y="664"/>
                  <a:pt x="3323" y="659"/>
                  <a:pt x="3323" y="653"/>
                </a:cubicBezTo>
                <a:cubicBezTo>
                  <a:pt x="3323" y="648"/>
                  <a:pt x="3328" y="641"/>
                  <a:pt x="3334" y="641"/>
                </a:cubicBezTo>
                <a:cubicBezTo>
                  <a:pt x="3340" y="641"/>
                  <a:pt x="3345" y="648"/>
                  <a:pt x="3345" y="653"/>
                </a:cubicBezTo>
                <a:close/>
                <a:moveTo>
                  <a:pt x="3323" y="684"/>
                </a:moveTo>
                <a:cubicBezTo>
                  <a:pt x="3323" y="678"/>
                  <a:pt x="3328" y="672"/>
                  <a:pt x="3334" y="672"/>
                </a:cubicBezTo>
                <a:cubicBezTo>
                  <a:pt x="3340" y="672"/>
                  <a:pt x="3345" y="678"/>
                  <a:pt x="3345" y="684"/>
                </a:cubicBezTo>
                <a:lnTo>
                  <a:pt x="3345" y="740"/>
                </a:lnTo>
                <a:cubicBezTo>
                  <a:pt x="3345" y="746"/>
                  <a:pt x="3340" y="751"/>
                  <a:pt x="3334" y="751"/>
                </a:cubicBezTo>
                <a:cubicBezTo>
                  <a:pt x="3328" y="751"/>
                  <a:pt x="3323" y="746"/>
                  <a:pt x="3323" y="740"/>
                </a:cubicBezTo>
                <a:lnTo>
                  <a:pt x="3323" y="684"/>
                </a:lnTo>
                <a:close/>
                <a:moveTo>
                  <a:pt x="3388" y="751"/>
                </a:moveTo>
                <a:cubicBezTo>
                  <a:pt x="3365" y="751"/>
                  <a:pt x="3351" y="731"/>
                  <a:pt x="3351" y="712"/>
                </a:cubicBezTo>
                <a:cubicBezTo>
                  <a:pt x="3351" y="689"/>
                  <a:pt x="3368" y="672"/>
                  <a:pt x="3388" y="672"/>
                </a:cubicBezTo>
                <a:cubicBezTo>
                  <a:pt x="3410" y="672"/>
                  <a:pt x="3424" y="692"/>
                  <a:pt x="3424" y="712"/>
                </a:cubicBezTo>
                <a:lnTo>
                  <a:pt x="3424" y="684"/>
                </a:lnTo>
                <a:lnTo>
                  <a:pt x="3430" y="684"/>
                </a:lnTo>
                <a:cubicBezTo>
                  <a:pt x="3430" y="678"/>
                  <a:pt x="3435" y="672"/>
                  <a:pt x="3441" y="672"/>
                </a:cubicBezTo>
                <a:cubicBezTo>
                  <a:pt x="3447" y="672"/>
                  <a:pt x="3450" y="675"/>
                  <a:pt x="3450" y="681"/>
                </a:cubicBezTo>
                <a:cubicBezTo>
                  <a:pt x="3452" y="675"/>
                  <a:pt x="3461" y="672"/>
                  <a:pt x="3469" y="672"/>
                </a:cubicBezTo>
                <a:cubicBezTo>
                  <a:pt x="3486" y="672"/>
                  <a:pt x="3498" y="684"/>
                  <a:pt x="3498" y="700"/>
                </a:cubicBezTo>
                <a:lnTo>
                  <a:pt x="3498" y="740"/>
                </a:lnTo>
                <a:cubicBezTo>
                  <a:pt x="3498" y="746"/>
                  <a:pt x="3492" y="751"/>
                  <a:pt x="3486" y="751"/>
                </a:cubicBezTo>
                <a:cubicBezTo>
                  <a:pt x="3481" y="751"/>
                  <a:pt x="3475" y="746"/>
                  <a:pt x="3475" y="740"/>
                </a:cubicBezTo>
                <a:lnTo>
                  <a:pt x="3475" y="703"/>
                </a:lnTo>
                <a:cubicBezTo>
                  <a:pt x="3475" y="695"/>
                  <a:pt x="3470" y="689"/>
                  <a:pt x="3461" y="689"/>
                </a:cubicBezTo>
                <a:cubicBezTo>
                  <a:pt x="3453" y="689"/>
                  <a:pt x="3447" y="695"/>
                  <a:pt x="3447" y="703"/>
                </a:cubicBezTo>
                <a:lnTo>
                  <a:pt x="3447" y="740"/>
                </a:lnTo>
                <a:cubicBezTo>
                  <a:pt x="3447" y="746"/>
                  <a:pt x="3441" y="751"/>
                  <a:pt x="3435" y="751"/>
                </a:cubicBezTo>
                <a:cubicBezTo>
                  <a:pt x="3430" y="751"/>
                  <a:pt x="3424" y="746"/>
                  <a:pt x="3424" y="740"/>
                </a:cubicBezTo>
                <a:lnTo>
                  <a:pt x="3424" y="712"/>
                </a:lnTo>
                <a:cubicBezTo>
                  <a:pt x="3424" y="734"/>
                  <a:pt x="3410" y="751"/>
                  <a:pt x="3388" y="751"/>
                </a:cubicBezTo>
                <a:close/>
                <a:moveTo>
                  <a:pt x="3371" y="712"/>
                </a:moveTo>
                <a:cubicBezTo>
                  <a:pt x="3371" y="723"/>
                  <a:pt x="3376" y="734"/>
                  <a:pt x="3388" y="734"/>
                </a:cubicBezTo>
                <a:cubicBezTo>
                  <a:pt x="3399" y="734"/>
                  <a:pt x="3404" y="723"/>
                  <a:pt x="3404" y="712"/>
                </a:cubicBezTo>
                <a:cubicBezTo>
                  <a:pt x="3404" y="700"/>
                  <a:pt x="3399" y="689"/>
                  <a:pt x="3388" y="689"/>
                </a:cubicBezTo>
                <a:cubicBezTo>
                  <a:pt x="3376" y="692"/>
                  <a:pt x="3371" y="703"/>
                  <a:pt x="3371" y="712"/>
                </a:cubicBezTo>
                <a:close/>
                <a:moveTo>
                  <a:pt x="959" y="79"/>
                </a:moveTo>
                <a:cubicBezTo>
                  <a:pt x="959" y="54"/>
                  <a:pt x="976" y="34"/>
                  <a:pt x="999" y="34"/>
                </a:cubicBezTo>
                <a:cubicBezTo>
                  <a:pt x="1021" y="34"/>
                  <a:pt x="1038" y="51"/>
                  <a:pt x="1038" y="79"/>
                </a:cubicBezTo>
                <a:lnTo>
                  <a:pt x="1038" y="186"/>
                </a:lnTo>
                <a:cubicBezTo>
                  <a:pt x="1055" y="166"/>
                  <a:pt x="1086" y="158"/>
                  <a:pt x="1112" y="158"/>
                </a:cubicBezTo>
                <a:cubicBezTo>
                  <a:pt x="1174" y="158"/>
                  <a:pt x="1222" y="197"/>
                  <a:pt x="1222" y="265"/>
                </a:cubicBezTo>
                <a:lnTo>
                  <a:pt x="1222" y="416"/>
                </a:lnTo>
                <a:cubicBezTo>
                  <a:pt x="1222" y="441"/>
                  <a:pt x="1204" y="461"/>
                  <a:pt x="1182" y="461"/>
                </a:cubicBezTo>
                <a:cubicBezTo>
                  <a:pt x="1159" y="461"/>
                  <a:pt x="1143" y="444"/>
                  <a:pt x="1143" y="416"/>
                </a:cubicBezTo>
                <a:lnTo>
                  <a:pt x="1143" y="279"/>
                </a:lnTo>
                <a:cubicBezTo>
                  <a:pt x="1143" y="242"/>
                  <a:pt x="1120" y="225"/>
                  <a:pt x="1092" y="225"/>
                </a:cubicBezTo>
                <a:cubicBezTo>
                  <a:pt x="1058" y="225"/>
                  <a:pt x="1041" y="248"/>
                  <a:pt x="1041" y="279"/>
                </a:cubicBezTo>
                <a:lnTo>
                  <a:pt x="1041" y="416"/>
                </a:lnTo>
                <a:cubicBezTo>
                  <a:pt x="1041" y="441"/>
                  <a:pt x="1024" y="461"/>
                  <a:pt x="1002" y="461"/>
                </a:cubicBezTo>
                <a:cubicBezTo>
                  <a:pt x="979" y="461"/>
                  <a:pt x="962" y="444"/>
                  <a:pt x="962" y="416"/>
                </a:cubicBezTo>
                <a:lnTo>
                  <a:pt x="962" y="79"/>
                </a:lnTo>
                <a:lnTo>
                  <a:pt x="959" y="79"/>
                </a:lnTo>
                <a:close/>
                <a:moveTo>
                  <a:pt x="1318" y="287"/>
                </a:moveTo>
                <a:lnTo>
                  <a:pt x="1445" y="287"/>
                </a:lnTo>
                <a:cubicBezTo>
                  <a:pt x="1439" y="251"/>
                  <a:pt x="1416" y="225"/>
                  <a:pt x="1380" y="225"/>
                </a:cubicBezTo>
                <a:cubicBezTo>
                  <a:pt x="1346" y="225"/>
                  <a:pt x="1320" y="254"/>
                  <a:pt x="1318" y="287"/>
                </a:cubicBezTo>
                <a:close/>
                <a:moveTo>
                  <a:pt x="1490" y="338"/>
                </a:moveTo>
                <a:lnTo>
                  <a:pt x="1315" y="338"/>
                </a:lnTo>
                <a:cubicBezTo>
                  <a:pt x="1320" y="378"/>
                  <a:pt x="1354" y="393"/>
                  <a:pt x="1391" y="393"/>
                </a:cubicBezTo>
                <a:cubicBezTo>
                  <a:pt x="1433" y="393"/>
                  <a:pt x="1461" y="363"/>
                  <a:pt x="1481" y="363"/>
                </a:cubicBezTo>
                <a:cubicBezTo>
                  <a:pt x="1498" y="363"/>
                  <a:pt x="1515" y="380"/>
                  <a:pt x="1515" y="396"/>
                </a:cubicBezTo>
                <a:cubicBezTo>
                  <a:pt x="1515" y="430"/>
                  <a:pt x="1445" y="464"/>
                  <a:pt x="1385" y="464"/>
                </a:cubicBezTo>
                <a:cubicBezTo>
                  <a:pt x="1295" y="464"/>
                  <a:pt x="1236" y="399"/>
                  <a:pt x="1236" y="313"/>
                </a:cubicBezTo>
                <a:cubicBezTo>
                  <a:pt x="1236" y="231"/>
                  <a:pt x="1295" y="158"/>
                  <a:pt x="1380" y="158"/>
                </a:cubicBezTo>
                <a:cubicBezTo>
                  <a:pt x="1467" y="158"/>
                  <a:pt x="1524" y="234"/>
                  <a:pt x="1524" y="301"/>
                </a:cubicBezTo>
                <a:cubicBezTo>
                  <a:pt x="1524" y="327"/>
                  <a:pt x="1515" y="338"/>
                  <a:pt x="1490" y="338"/>
                </a:cubicBezTo>
                <a:close/>
                <a:moveTo>
                  <a:pt x="1617" y="316"/>
                </a:moveTo>
                <a:cubicBezTo>
                  <a:pt x="1617" y="352"/>
                  <a:pt x="1636" y="393"/>
                  <a:pt x="1679" y="393"/>
                </a:cubicBezTo>
                <a:cubicBezTo>
                  <a:pt x="1721" y="393"/>
                  <a:pt x="1741" y="352"/>
                  <a:pt x="1741" y="316"/>
                </a:cubicBezTo>
                <a:cubicBezTo>
                  <a:pt x="1741" y="276"/>
                  <a:pt x="1721" y="234"/>
                  <a:pt x="1679" y="234"/>
                </a:cubicBezTo>
                <a:cubicBezTo>
                  <a:pt x="1636" y="234"/>
                  <a:pt x="1617" y="276"/>
                  <a:pt x="1617" y="316"/>
                </a:cubicBezTo>
                <a:close/>
                <a:moveTo>
                  <a:pt x="1819" y="214"/>
                </a:moveTo>
                <a:lnTo>
                  <a:pt x="1819" y="413"/>
                </a:lnTo>
                <a:cubicBezTo>
                  <a:pt x="1819" y="433"/>
                  <a:pt x="1819" y="464"/>
                  <a:pt x="1779" y="464"/>
                </a:cubicBezTo>
                <a:cubicBezTo>
                  <a:pt x="1754" y="464"/>
                  <a:pt x="1746" y="450"/>
                  <a:pt x="1741" y="430"/>
                </a:cubicBezTo>
                <a:cubicBezTo>
                  <a:pt x="1721" y="453"/>
                  <a:pt x="1696" y="467"/>
                  <a:pt x="1665" y="467"/>
                </a:cubicBezTo>
                <a:cubicBezTo>
                  <a:pt x="1588" y="467"/>
                  <a:pt x="1532" y="405"/>
                  <a:pt x="1532" y="316"/>
                </a:cubicBezTo>
                <a:cubicBezTo>
                  <a:pt x="1532" y="228"/>
                  <a:pt x="1591" y="161"/>
                  <a:pt x="1665" y="161"/>
                </a:cubicBezTo>
                <a:cubicBezTo>
                  <a:pt x="1696" y="161"/>
                  <a:pt x="1724" y="172"/>
                  <a:pt x="1741" y="197"/>
                </a:cubicBezTo>
                <a:cubicBezTo>
                  <a:pt x="1744" y="177"/>
                  <a:pt x="1760" y="163"/>
                  <a:pt x="1779" y="163"/>
                </a:cubicBezTo>
                <a:cubicBezTo>
                  <a:pt x="1819" y="163"/>
                  <a:pt x="1819" y="194"/>
                  <a:pt x="1819" y="214"/>
                </a:cubicBezTo>
                <a:close/>
                <a:moveTo>
                  <a:pt x="2042" y="310"/>
                </a:moveTo>
                <a:cubicBezTo>
                  <a:pt x="2042" y="270"/>
                  <a:pt x="2023" y="231"/>
                  <a:pt x="1980" y="231"/>
                </a:cubicBezTo>
                <a:cubicBezTo>
                  <a:pt x="1938" y="231"/>
                  <a:pt x="1918" y="276"/>
                  <a:pt x="1918" y="313"/>
                </a:cubicBezTo>
                <a:cubicBezTo>
                  <a:pt x="1918" y="349"/>
                  <a:pt x="1938" y="392"/>
                  <a:pt x="1980" y="392"/>
                </a:cubicBezTo>
                <a:cubicBezTo>
                  <a:pt x="2023" y="392"/>
                  <a:pt x="2042" y="349"/>
                  <a:pt x="2042" y="310"/>
                </a:cubicBezTo>
                <a:close/>
                <a:moveTo>
                  <a:pt x="2121" y="79"/>
                </a:moveTo>
                <a:lnTo>
                  <a:pt x="2121" y="416"/>
                </a:lnTo>
                <a:cubicBezTo>
                  <a:pt x="2121" y="444"/>
                  <a:pt x="2104" y="461"/>
                  <a:pt x="2081" y="461"/>
                </a:cubicBezTo>
                <a:cubicBezTo>
                  <a:pt x="2059" y="461"/>
                  <a:pt x="2047" y="447"/>
                  <a:pt x="2042" y="427"/>
                </a:cubicBezTo>
                <a:cubicBezTo>
                  <a:pt x="2028" y="453"/>
                  <a:pt x="1997" y="464"/>
                  <a:pt x="1968" y="464"/>
                </a:cubicBezTo>
                <a:cubicBezTo>
                  <a:pt x="1887" y="464"/>
                  <a:pt x="1836" y="392"/>
                  <a:pt x="1836" y="316"/>
                </a:cubicBezTo>
                <a:cubicBezTo>
                  <a:pt x="1836" y="237"/>
                  <a:pt x="1881" y="158"/>
                  <a:pt x="1966" y="158"/>
                </a:cubicBezTo>
                <a:cubicBezTo>
                  <a:pt x="1994" y="158"/>
                  <a:pt x="2022" y="169"/>
                  <a:pt x="2042" y="186"/>
                </a:cubicBezTo>
                <a:lnTo>
                  <a:pt x="2042" y="79"/>
                </a:lnTo>
                <a:cubicBezTo>
                  <a:pt x="2042" y="51"/>
                  <a:pt x="2059" y="34"/>
                  <a:pt x="2081" y="34"/>
                </a:cubicBezTo>
                <a:cubicBezTo>
                  <a:pt x="2104" y="34"/>
                  <a:pt x="2121" y="54"/>
                  <a:pt x="2121" y="79"/>
                </a:cubicBezTo>
                <a:close/>
                <a:moveTo>
                  <a:pt x="2358" y="214"/>
                </a:moveTo>
                <a:cubicBezTo>
                  <a:pt x="2358" y="234"/>
                  <a:pt x="2344" y="251"/>
                  <a:pt x="2324" y="251"/>
                </a:cubicBezTo>
                <a:cubicBezTo>
                  <a:pt x="2310" y="251"/>
                  <a:pt x="2279" y="228"/>
                  <a:pt x="2256" y="228"/>
                </a:cubicBezTo>
                <a:cubicBezTo>
                  <a:pt x="2242" y="228"/>
                  <a:pt x="2228" y="237"/>
                  <a:pt x="2228" y="251"/>
                </a:cubicBezTo>
                <a:cubicBezTo>
                  <a:pt x="2228" y="287"/>
                  <a:pt x="2366" y="282"/>
                  <a:pt x="2366" y="372"/>
                </a:cubicBezTo>
                <a:cubicBezTo>
                  <a:pt x="2366" y="424"/>
                  <a:pt x="2321" y="464"/>
                  <a:pt x="2253" y="464"/>
                </a:cubicBezTo>
                <a:cubicBezTo>
                  <a:pt x="2211" y="464"/>
                  <a:pt x="2143" y="438"/>
                  <a:pt x="2143" y="402"/>
                </a:cubicBezTo>
                <a:cubicBezTo>
                  <a:pt x="2143" y="389"/>
                  <a:pt x="2155" y="366"/>
                  <a:pt x="2177" y="366"/>
                </a:cubicBezTo>
                <a:cubicBezTo>
                  <a:pt x="2208" y="366"/>
                  <a:pt x="2222" y="393"/>
                  <a:pt x="2259" y="393"/>
                </a:cubicBezTo>
                <a:cubicBezTo>
                  <a:pt x="2282" y="393"/>
                  <a:pt x="2290" y="386"/>
                  <a:pt x="2290" y="372"/>
                </a:cubicBezTo>
                <a:cubicBezTo>
                  <a:pt x="2290" y="335"/>
                  <a:pt x="2152" y="341"/>
                  <a:pt x="2152" y="251"/>
                </a:cubicBezTo>
                <a:cubicBezTo>
                  <a:pt x="2152" y="194"/>
                  <a:pt x="2197" y="158"/>
                  <a:pt x="2259" y="158"/>
                </a:cubicBezTo>
                <a:cubicBezTo>
                  <a:pt x="2298" y="158"/>
                  <a:pt x="2358" y="175"/>
                  <a:pt x="2358" y="214"/>
                </a:cubicBezTo>
                <a:close/>
                <a:moveTo>
                  <a:pt x="2462" y="313"/>
                </a:moveTo>
                <a:cubicBezTo>
                  <a:pt x="2462" y="349"/>
                  <a:pt x="2479" y="393"/>
                  <a:pt x="2524" y="393"/>
                </a:cubicBezTo>
                <a:cubicBezTo>
                  <a:pt x="2566" y="393"/>
                  <a:pt x="2586" y="349"/>
                  <a:pt x="2586" y="316"/>
                </a:cubicBezTo>
                <a:cubicBezTo>
                  <a:pt x="2586" y="279"/>
                  <a:pt x="2566" y="234"/>
                  <a:pt x="2524" y="234"/>
                </a:cubicBezTo>
                <a:cubicBezTo>
                  <a:pt x="2482" y="234"/>
                  <a:pt x="2462" y="273"/>
                  <a:pt x="2462" y="313"/>
                </a:cubicBezTo>
                <a:close/>
                <a:moveTo>
                  <a:pt x="2383" y="534"/>
                </a:moveTo>
                <a:lnTo>
                  <a:pt x="2383" y="206"/>
                </a:lnTo>
                <a:cubicBezTo>
                  <a:pt x="2383" y="177"/>
                  <a:pt x="2400" y="161"/>
                  <a:pt x="2423" y="161"/>
                </a:cubicBezTo>
                <a:cubicBezTo>
                  <a:pt x="2445" y="161"/>
                  <a:pt x="2456" y="175"/>
                  <a:pt x="2462" y="194"/>
                </a:cubicBezTo>
                <a:cubicBezTo>
                  <a:pt x="2476" y="169"/>
                  <a:pt x="2507" y="158"/>
                  <a:pt x="2538" y="158"/>
                </a:cubicBezTo>
                <a:cubicBezTo>
                  <a:pt x="2626" y="158"/>
                  <a:pt x="2668" y="239"/>
                  <a:pt x="2668" y="316"/>
                </a:cubicBezTo>
                <a:cubicBezTo>
                  <a:pt x="2668" y="392"/>
                  <a:pt x="2614" y="464"/>
                  <a:pt x="2535" y="464"/>
                </a:cubicBezTo>
                <a:cubicBezTo>
                  <a:pt x="2510" y="464"/>
                  <a:pt x="2482" y="453"/>
                  <a:pt x="2462" y="436"/>
                </a:cubicBezTo>
                <a:lnTo>
                  <a:pt x="2462" y="534"/>
                </a:lnTo>
                <a:cubicBezTo>
                  <a:pt x="2462" y="562"/>
                  <a:pt x="2445" y="579"/>
                  <a:pt x="2423" y="579"/>
                </a:cubicBezTo>
                <a:cubicBezTo>
                  <a:pt x="2400" y="579"/>
                  <a:pt x="2383" y="560"/>
                  <a:pt x="2383" y="534"/>
                </a:cubicBezTo>
                <a:close/>
                <a:moveTo>
                  <a:pt x="2761" y="316"/>
                </a:moveTo>
                <a:cubicBezTo>
                  <a:pt x="2761" y="352"/>
                  <a:pt x="2781" y="393"/>
                  <a:pt x="2823" y="393"/>
                </a:cubicBezTo>
                <a:cubicBezTo>
                  <a:pt x="2866" y="393"/>
                  <a:pt x="2885" y="352"/>
                  <a:pt x="2885" y="316"/>
                </a:cubicBezTo>
                <a:cubicBezTo>
                  <a:pt x="2885" y="276"/>
                  <a:pt x="2866" y="234"/>
                  <a:pt x="2823" y="234"/>
                </a:cubicBezTo>
                <a:cubicBezTo>
                  <a:pt x="2781" y="234"/>
                  <a:pt x="2761" y="276"/>
                  <a:pt x="2761" y="316"/>
                </a:cubicBezTo>
                <a:close/>
                <a:moveTo>
                  <a:pt x="2967" y="214"/>
                </a:moveTo>
                <a:lnTo>
                  <a:pt x="2967" y="413"/>
                </a:lnTo>
                <a:cubicBezTo>
                  <a:pt x="2967" y="433"/>
                  <a:pt x="2967" y="464"/>
                  <a:pt x="2928" y="464"/>
                </a:cubicBezTo>
                <a:cubicBezTo>
                  <a:pt x="2902" y="464"/>
                  <a:pt x="2894" y="450"/>
                  <a:pt x="2888" y="430"/>
                </a:cubicBezTo>
                <a:cubicBezTo>
                  <a:pt x="2868" y="453"/>
                  <a:pt x="2843" y="467"/>
                  <a:pt x="2812" y="467"/>
                </a:cubicBezTo>
                <a:cubicBezTo>
                  <a:pt x="2736" y="467"/>
                  <a:pt x="2679" y="405"/>
                  <a:pt x="2679" y="316"/>
                </a:cubicBezTo>
                <a:cubicBezTo>
                  <a:pt x="2679" y="228"/>
                  <a:pt x="2739" y="161"/>
                  <a:pt x="2812" y="161"/>
                </a:cubicBezTo>
                <a:cubicBezTo>
                  <a:pt x="2843" y="161"/>
                  <a:pt x="2871" y="172"/>
                  <a:pt x="2888" y="197"/>
                </a:cubicBezTo>
                <a:cubicBezTo>
                  <a:pt x="2891" y="177"/>
                  <a:pt x="2908" y="163"/>
                  <a:pt x="2928" y="163"/>
                </a:cubicBezTo>
                <a:cubicBezTo>
                  <a:pt x="2967" y="163"/>
                  <a:pt x="2967" y="194"/>
                  <a:pt x="2967" y="214"/>
                </a:cubicBezTo>
                <a:close/>
                <a:moveTo>
                  <a:pt x="3221" y="208"/>
                </a:moveTo>
                <a:cubicBezTo>
                  <a:pt x="3221" y="225"/>
                  <a:pt x="3210" y="248"/>
                  <a:pt x="3190" y="248"/>
                </a:cubicBezTo>
                <a:cubicBezTo>
                  <a:pt x="3170" y="248"/>
                  <a:pt x="3153" y="231"/>
                  <a:pt x="3128" y="234"/>
                </a:cubicBezTo>
                <a:cubicBezTo>
                  <a:pt x="3083" y="234"/>
                  <a:pt x="3060" y="273"/>
                  <a:pt x="3060" y="316"/>
                </a:cubicBezTo>
                <a:cubicBezTo>
                  <a:pt x="3060" y="352"/>
                  <a:pt x="3086" y="393"/>
                  <a:pt x="3128" y="393"/>
                </a:cubicBezTo>
                <a:cubicBezTo>
                  <a:pt x="3148" y="393"/>
                  <a:pt x="3179" y="378"/>
                  <a:pt x="3187" y="378"/>
                </a:cubicBezTo>
                <a:cubicBezTo>
                  <a:pt x="3207" y="378"/>
                  <a:pt x="3221" y="392"/>
                  <a:pt x="3221" y="410"/>
                </a:cubicBezTo>
                <a:cubicBezTo>
                  <a:pt x="3221" y="450"/>
                  <a:pt x="3151" y="464"/>
                  <a:pt x="3122" y="464"/>
                </a:cubicBezTo>
                <a:cubicBezTo>
                  <a:pt x="3035" y="464"/>
                  <a:pt x="2978" y="394"/>
                  <a:pt x="2978" y="313"/>
                </a:cubicBezTo>
                <a:cubicBezTo>
                  <a:pt x="2978" y="231"/>
                  <a:pt x="3038" y="158"/>
                  <a:pt x="3122" y="158"/>
                </a:cubicBezTo>
                <a:cubicBezTo>
                  <a:pt x="3156" y="158"/>
                  <a:pt x="3221" y="169"/>
                  <a:pt x="3221" y="208"/>
                </a:cubicBezTo>
                <a:close/>
                <a:moveTo>
                  <a:pt x="3300" y="287"/>
                </a:moveTo>
                <a:lnTo>
                  <a:pt x="3427" y="287"/>
                </a:lnTo>
                <a:cubicBezTo>
                  <a:pt x="3421" y="251"/>
                  <a:pt x="3399" y="225"/>
                  <a:pt x="3362" y="225"/>
                </a:cubicBezTo>
                <a:cubicBezTo>
                  <a:pt x="3328" y="225"/>
                  <a:pt x="3303" y="254"/>
                  <a:pt x="3300" y="287"/>
                </a:cubicBezTo>
                <a:close/>
                <a:moveTo>
                  <a:pt x="3472" y="338"/>
                </a:moveTo>
                <a:lnTo>
                  <a:pt x="3297" y="338"/>
                </a:lnTo>
                <a:cubicBezTo>
                  <a:pt x="3303" y="378"/>
                  <a:pt x="3337" y="393"/>
                  <a:pt x="3373" y="393"/>
                </a:cubicBezTo>
                <a:cubicBezTo>
                  <a:pt x="3416" y="393"/>
                  <a:pt x="3444" y="363"/>
                  <a:pt x="3464" y="363"/>
                </a:cubicBezTo>
                <a:cubicBezTo>
                  <a:pt x="3481" y="363"/>
                  <a:pt x="3498" y="380"/>
                  <a:pt x="3498" y="396"/>
                </a:cubicBezTo>
                <a:cubicBezTo>
                  <a:pt x="3498" y="430"/>
                  <a:pt x="3427" y="464"/>
                  <a:pt x="3368" y="464"/>
                </a:cubicBezTo>
                <a:cubicBezTo>
                  <a:pt x="3277" y="464"/>
                  <a:pt x="3218" y="399"/>
                  <a:pt x="3218" y="313"/>
                </a:cubicBezTo>
                <a:cubicBezTo>
                  <a:pt x="3218" y="231"/>
                  <a:pt x="3277" y="158"/>
                  <a:pt x="3362" y="158"/>
                </a:cubicBezTo>
                <a:cubicBezTo>
                  <a:pt x="3450" y="158"/>
                  <a:pt x="3506" y="234"/>
                  <a:pt x="3506" y="301"/>
                </a:cubicBezTo>
                <a:cubicBezTo>
                  <a:pt x="3506" y="327"/>
                  <a:pt x="3498" y="338"/>
                  <a:pt x="3472" y="338"/>
                </a:cubicBezTo>
                <a:close/>
              </a:path>
            </a:pathLst>
          </a:custGeom>
          <a:solidFill>
            <a:srgbClr val="FFFFFF"/>
          </a:solidFill>
          <a:ln>
            <a:noFill/>
          </a:ln>
          <a:effectLst/>
        </p:spPr>
        <p:txBody>
          <a:bodyPr wrap="none" anchor="ctr"/>
          <a:lstStyle/>
          <a:p>
            <a:endParaRPr lang="en-AU"/>
          </a:p>
        </p:txBody>
      </p:sp>
    </p:spTree>
    <p:extLst>
      <p:ext uri="{BB962C8B-B14F-4D97-AF65-F5344CB8AC3E}">
        <p14:creationId xmlns:p14="http://schemas.microsoft.com/office/powerpoint/2010/main" val="878365044"/>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age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539750" y="1982392"/>
            <a:ext cx="7121138" cy="2776538"/>
          </a:xfrm>
        </p:spPr>
        <p:txBody>
          <a:bodyPr/>
          <a:lstStyle>
            <a:lvl1pPr>
              <a:defRPr sz="2400" b="0">
                <a:solidFill>
                  <a:schemeClr val="bg1"/>
                </a:solidFill>
              </a:defRPr>
            </a:lvl1pPr>
            <a:lvl3pPr marL="0" marR="0" indent="0" algn="l" defTabSz="685766" rtl="0" eaLnBrk="1" fontAlgn="auto" latinLnBrk="0" hangingPunct="1">
              <a:lnSpc>
                <a:spcPct val="95000"/>
              </a:lnSpc>
              <a:spcBef>
                <a:spcPts val="0"/>
              </a:spcBef>
              <a:spcAft>
                <a:spcPts val="1200"/>
              </a:spcAft>
              <a:buClr>
                <a:schemeClr val="tx2"/>
              </a:buClr>
              <a:buSzTx/>
              <a:buFont typeface="Arial" panose="020B0604020202020204" pitchFamily="34" charset="0"/>
              <a:buNone/>
              <a:tabLst/>
              <a:defRPr sz="2000">
                <a:solidFill>
                  <a:schemeClr val="bg1"/>
                </a:solidFill>
              </a:defRPr>
            </a:lvl3pPr>
          </a:lstStyle>
          <a:p>
            <a:pPr lvl="0"/>
            <a:r>
              <a:rPr lang="en-US"/>
              <a:t>Click to edit Master text styles</a:t>
            </a:r>
          </a:p>
          <a:p>
            <a:pPr lvl="1"/>
            <a:r>
              <a:rPr lang="en-US"/>
              <a:t>Second level</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E40680D-3355-DF44-99C3-56A1D6E476DE}" type="slidenum">
              <a:rPr lang="en-GB" smtClean="0"/>
              <a:pPr/>
              <a:t>‹#›</a:t>
            </a:fld>
            <a:endParaRPr lang="en-GB"/>
          </a:p>
        </p:txBody>
      </p:sp>
    </p:spTree>
    <p:extLst>
      <p:ext uri="{BB962C8B-B14F-4D97-AF65-F5344CB8AC3E}">
        <p14:creationId xmlns:p14="http://schemas.microsoft.com/office/powerpoint/2010/main" val="316282053"/>
      </p:ext>
    </p:extLst>
  </p:cSld>
  <p:clrMapOvr>
    <a:overrideClrMapping bg1="lt1" tx1="dk1" bg2="lt2" tx2="dk2" accent1="accent1" accent2="accent2" accent3="accent3" accent4="accent4" accent5="accent5" accent6="accent6" hlink="hlink" folHlink="folHlink"/>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age g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solidFill>
                  <a:schemeClr val="bg1"/>
                </a:solidFill>
              </a:defRPr>
            </a:lvl1pPr>
          </a:lstStyle>
          <a:p>
            <a:r>
              <a:rPr lang="en-US"/>
              <a:t>click to edit master title style</a:t>
            </a:r>
          </a:p>
        </p:txBody>
      </p:sp>
      <p:sp>
        <p:nvSpPr>
          <p:cNvPr id="4" name="Content Placeholder 3"/>
          <p:cNvSpPr>
            <a:spLocks noGrp="1"/>
          </p:cNvSpPr>
          <p:nvPr>
            <p:ph sz="half" idx="2" hasCustomPrompt="1"/>
          </p:nvPr>
        </p:nvSpPr>
        <p:spPr>
          <a:xfrm>
            <a:off x="539750" y="1982392"/>
            <a:ext cx="7121138" cy="2776538"/>
          </a:xfrm>
        </p:spPr>
        <p:txBody>
          <a:bodyPr/>
          <a:lstStyle>
            <a:lvl1pPr>
              <a:defRPr sz="2400" b="0">
                <a:solidFill>
                  <a:schemeClr val="bg1"/>
                </a:solidFill>
              </a:defRPr>
            </a:lvl1pPr>
            <a:lvl3pPr marL="161992" marR="0" indent="-161992" algn="l" defTabSz="685766" rtl="0" eaLnBrk="1" fontAlgn="auto" latinLnBrk="0" hangingPunct="1">
              <a:lnSpc>
                <a:spcPct val="95000"/>
              </a:lnSpc>
              <a:spcBef>
                <a:spcPts val="0"/>
              </a:spcBef>
              <a:spcAft>
                <a:spcPts val="1200"/>
              </a:spcAft>
              <a:buClr>
                <a:schemeClr val="bg1"/>
              </a:buClr>
              <a:buSzTx/>
              <a:buFont typeface="Arial" panose="020B0604020202020204" pitchFamily="34" charset="0"/>
              <a:buChar char="•"/>
              <a:tabLst/>
              <a:defRPr sz="2000">
                <a:solidFill>
                  <a:schemeClr val="bg1"/>
                </a:solidFill>
              </a:defRPr>
            </a:lvl3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E40680D-3355-DF44-99C3-56A1D6E476DE}" type="slidenum">
              <a:rPr lang="en-GB" smtClean="0"/>
              <a:pPr/>
              <a:t>‹#›</a:t>
            </a:fld>
            <a:endParaRPr lang="en-GB"/>
          </a:p>
        </p:txBody>
      </p:sp>
    </p:spTree>
    <p:extLst>
      <p:ext uri="{BB962C8B-B14F-4D97-AF65-F5344CB8AC3E}">
        <p14:creationId xmlns:p14="http://schemas.microsoft.com/office/powerpoint/2010/main" val="790860638"/>
      </p:ext>
    </p:extLst>
  </p:cSld>
  <p:clrMapOvr>
    <a:overrideClrMapping bg1="lt1" tx1="dk1" bg2="lt2" tx2="dk2" accent1="accent1" accent2="accent2" accent3="accent3" accent4="accent4" accent5="accent5" accent6="accent6" hlink="hlink" folHlink="folHlink"/>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age - image and shapes">
    <p:bg>
      <p:bgPr>
        <a:solidFill>
          <a:schemeClr val="bg1"/>
        </a:solidFill>
        <a:effectLst/>
      </p:bgPr>
    </p:bg>
    <p:spTree>
      <p:nvGrpSpPr>
        <p:cNvPr id="1" name=""/>
        <p:cNvGrpSpPr/>
        <p:nvPr/>
      </p:nvGrpSpPr>
      <p:grpSpPr>
        <a:xfrm>
          <a:off x="0" y="0"/>
          <a:ext cx="0" cy="0"/>
          <a:chOff x="0" y="0"/>
          <a:chExt cx="0" cy="0"/>
        </a:xfrm>
      </p:grpSpPr>
      <p:sp>
        <p:nvSpPr>
          <p:cNvPr id="7" name="Freeform 7"/>
          <p:cNvSpPr>
            <a:spLocks noChangeArrowheads="1"/>
          </p:cNvSpPr>
          <p:nvPr userDrawn="1"/>
        </p:nvSpPr>
        <p:spPr bwMode="auto">
          <a:xfrm rot="11731337">
            <a:off x="3492406" y="-1642896"/>
            <a:ext cx="2862262" cy="26479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7302 0 0"/>
              <a:gd name="G12" fmla="+- 7238 0 0"/>
              <a:gd name="G13" fmla="+- 7218 0 0"/>
              <a:gd name="G14" fmla="+- 1 0 0"/>
              <a:gd name="G15" fmla="+- 1 0 0"/>
              <a:gd name="G16" fmla="+- 1 0 0"/>
              <a:gd name="G17" fmla="+- 1 0 0"/>
              <a:gd name="T0" fmla="*/ 2814732 w 7949"/>
              <a:gd name="T1" fmla="*/ 0 h 7357"/>
              <a:gd name="T2" fmla="*/ 2857941 w 7949"/>
              <a:gd name="T3" fmla="*/ 51829 h 7357"/>
              <a:gd name="T4" fmla="*/ 2543953 w 7949"/>
              <a:gd name="T5" fmla="*/ 2505421 h 7357"/>
              <a:gd name="T6" fmla="*/ 2500383 w 7949"/>
              <a:gd name="T7" fmla="*/ 2546092 h 7357"/>
              <a:gd name="T8" fmla="*/ 47890 w 7949"/>
              <a:gd name="T9" fmla="*/ 2647590 h 7357"/>
              <a:gd name="T10" fmla="*/ 44290 w 7949"/>
              <a:gd name="T11" fmla="*/ 2647590 h 7357"/>
              <a:gd name="T12" fmla="*/ 0 w 7949"/>
              <a:gd name="T13" fmla="*/ 2605119 h 7357"/>
              <a:gd name="T14" fmla="*/ 0 w 7949"/>
              <a:gd name="T15" fmla="*/ 2597921 h 7357"/>
              <a:gd name="T16" fmla="*/ 2811131 w 7949"/>
              <a:gd name="T17" fmla="*/ 0 h 7357"/>
              <a:gd name="T18" fmla="*/ 2814732 w 7949"/>
              <a:gd name="T19" fmla="*/ 0 h 7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49" h="7357">
                <a:moveTo>
                  <a:pt x="7817" y="0"/>
                </a:moveTo>
                <a:cubicBezTo>
                  <a:pt x="7891" y="3"/>
                  <a:pt x="7948" y="71"/>
                  <a:pt x="7937" y="144"/>
                </a:cubicBezTo>
                <a:lnTo>
                  <a:pt x="7065" y="6961"/>
                </a:lnTo>
                <a:cubicBezTo>
                  <a:pt x="7057" y="7023"/>
                  <a:pt x="7006" y="7071"/>
                  <a:pt x="6944" y="7074"/>
                </a:cubicBezTo>
                <a:lnTo>
                  <a:pt x="133" y="7356"/>
                </a:lnTo>
                <a:lnTo>
                  <a:pt x="123" y="7356"/>
                </a:lnTo>
                <a:cubicBezTo>
                  <a:pt x="58" y="7354"/>
                  <a:pt x="5" y="7302"/>
                  <a:pt x="0" y="7238"/>
                </a:cubicBezTo>
                <a:lnTo>
                  <a:pt x="0" y="7218"/>
                </a:lnTo>
                <a:cubicBezTo>
                  <a:pt x="90" y="6199"/>
                  <a:pt x="914" y="138"/>
                  <a:pt x="7807" y="0"/>
                </a:cubicBezTo>
                <a:lnTo>
                  <a:pt x="7817" y="0"/>
                </a:lnTo>
              </a:path>
            </a:pathLst>
          </a:custGeom>
          <a:solidFill>
            <a:schemeClr val="tx2"/>
          </a:solidFill>
          <a:ln>
            <a:noFill/>
          </a:ln>
          <a:effectLst/>
        </p:spPr>
        <p:txBody>
          <a:bodyPr wrap="none" anchor="ctr"/>
          <a:lstStyle/>
          <a:p>
            <a:endParaRPr lang="en-GB"/>
          </a:p>
        </p:txBody>
      </p:sp>
      <p:sp>
        <p:nvSpPr>
          <p:cNvPr id="5" name="Picture Placeholder 4"/>
          <p:cNvSpPr>
            <a:spLocks noGrp="1"/>
          </p:cNvSpPr>
          <p:nvPr>
            <p:ph type="pic" sz="quarter" idx="11"/>
          </p:nvPr>
        </p:nvSpPr>
        <p:spPr>
          <a:xfrm>
            <a:off x="4572000" y="0"/>
            <a:ext cx="4572000" cy="5143500"/>
          </a:xfrm>
        </p:spPr>
        <p:txBody>
          <a:bodyPr/>
          <a:lstStyle/>
          <a:p>
            <a:r>
              <a:rPr lang="en-US"/>
              <a:t>Click icon to add picture</a:t>
            </a:r>
            <a:endParaRPr lang="en-GB"/>
          </a:p>
        </p:txBody>
      </p:sp>
      <p:sp>
        <p:nvSpPr>
          <p:cNvPr id="6" name="Freeform 6"/>
          <p:cNvSpPr>
            <a:spLocks noChangeArrowheads="1"/>
          </p:cNvSpPr>
          <p:nvPr userDrawn="1"/>
        </p:nvSpPr>
        <p:spPr bwMode="auto">
          <a:xfrm rot="11850912">
            <a:off x="-705477" y="3915133"/>
            <a:ext cx="3011645" cy="245673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8285 0 0"/>
              <a:gd name="G12" fmla="+- 8214 0 0"/>
              <a:gd name="G13" fmla="*/ 1 0 0"/>
              <a:gd name="G14" fmla="+- 1 0 0"/>
              <a:gd name="G15" fmla="+- 1 0 0"/>
              <a:gd name="G16" fmla="+- 1 0 0"/>
              <a:gd name="G17" fmla="+- 1 0 0"/>
              <a:gd name="G18" fmla="+- 1 0 0"/>
              <a:gd name="G19" fmla="+- 1 0 0"/>
              <a:gd name="G20" fmla="+- 1 0 0"/>
              <a:gd name="G21" fmla="+- 1 0 0"/>
              <a:gd name="G22" fmla="+- 1 0 0"/>
              <a:gd name="T0" fmla="*/ 3730265 w 10365"/>
              <a:gd name="T1" fmla="*/ 669714 h 8452"/>
              <a:gd name="T2" fmla="*/ 3727386 w 10365"/>
              <a:gd name="T3" fmla="*/ 678716 h 8452"/>
              <a:gd name="T4" fmla="*/ 2342753 w 10365"/>
              <a:gd name="T5" fmla="*/ 2533031 h 8452"/>
              <a:gd name="T6" fmla="*/ 45711 w 10365"/>
              <a:gd name="T7" fmla="*/ 3006512 h 8452"/>
              <a:gd name="T8" fmla="*/ 0 w 10365"/>
              <a:gd name="T9" fmla="*/ 2957543 h 8452"/>
              <a:gd name="T10" fmla="*/ 1196391 w 10365"/>
              <a:gd name="T11" fmla="*/ 830301 h 8452"/>
              <a:gd name="T12" fmla="*/ 3704710 w 10365"/>
              <a:gd name="T13" fmla="*/ 616785 h 8452"/>
              <a:gd name="T14" fmla="*/ 3730265 w 10365"/>
              <a:gd name="T15" fmla="*/ 649911 h 8452"/>
              <a:gd name="T16" fmla="*/ 3730265 w 10365"/>
              <a:gd name="T17" fmla="*/ 669714 h 8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65" h="8452">
                <a:moveTo>
                  <a:pt x="10364" y="1860"/>
                </a:moveTo>
                <a:cubicBezTo>
                  <a:pt x="10362" y="1868"/>
                  <a:pt x="10360" y="1877"/>
                  <a:pt x="10356" y="1885"/>
                </a:cubicBezTo>
                <a:cubicBezTo>
                  <a:pt x="10085" y="2518"/>
                  <a:pt x="8676" y="5615"/>
                  <a:pt x="6509" y="7035"/>
                </a:cubicBezTo>
                <a:cubicBezTo>
                  <a:pt x="4343" y="8451"/>
                  <a:pt x="835" y="8378"/>
                  <a:pt x="127" y="8350"/>
                </a:cubicBezTo>
                <a:cubicBezTo>
                  <a:pt x="56" y="8347"/>
                  <a:pt x="0" y="8285"/>
                  <a:pt x="0" y="8214"/>
                </a:cubicBezTo>
                <a:cubicBezTo>
                  <a:pt x="11" y="7565"/>
                  <a:pt x="234" y="4583"/>
                  <a:pt x="3324" y="2306"/>
                </a:cubicBezTo>
                <a:cubicBezTo>
                  <a:pt x="6450" y="0"/>
                  <a:pt x="9664" y="1400"/>
                  <a:pt x="10293" y="1713"/>
                </a:cubicBezTo>
                <a:cubicBezTo>
                  <a:pt x="10331" y="1731"/>
                  <a:pt x="10356" y="1767"/>
                  <a:pt x="10364" y="1805"/>
                </a:cubicBezTo>
                <a:lnTo>
                  <a:pt x="10364" y="1860"/>
                </a:lnTo>
              </a:path>
            </a:pathLst>
          </a:custGeom>
          <a:solidFill>
            <a:schemeClr val="accent4"/>
          </a:solidFill>
          <a:ln>
            <a:noFill/>
          </a:ln>
          <a:effectLst/>
        </p:spPr>
        <p:txBody>
          <a:bodyPr wrap="none" anchor="ctr"/>
          <a:lstStyle/>
          <a:p>
            <a:endParaRPr lang="en-GB"/>
          </a:p>
        </p:txBody>
      </p:sp>
      <p:sp>
        <p:nvSpPr>
          <p:cNvPr id="9" name="Title 1"/>
          <p:cNvSpPr txBox="1">
            <a:spLocks/>
          </p:cNvSpPr>
          <p:nvPr userDrawn="1"/>
        </p:nvSpPr>
        <p:spPr>
          <a:xfrm>
            <a:off x="549698" y="1993919"/>
            <a:ext cx="3692102" cy="1615386"/>
          </a:xfrm>
          <a:prstGeom prst="rect">
            <a:avLst/>
          </a:prstGeom>
        </p:spPr>
        <p:txBody>
          <a:bodyPr vert="horz" lIns="0" tIns="0" rIns="0" bIns="0" rtlCol="0" anchor="t" anchorCtr="0">
            <a:noAutofit/>
          </a:bodyPr>
          <a:lstStyle>
            <a:lvl1pPr algn="l" defTabSz="685766" rtl="0" eaLnBrk="1" latinLnBrk="0" hangingPunct="1">
              <a:lnSpc>
                <a:spcPct val="100000"/>
              </a:lnSpc>
              <a:spcBef>
                <a:spcPct val="0"/>
              </a:spcBef>
              <a:buNone/>
              <a:defRPr sz="3500" b="1" kern="1200" spc="-38" baseline="0">
                <a:solidFill>
                  <a:schemeClr val="tx1"/>
                </a:solidFill>
                <a:latin typeface="+mj-lt"/>
                <a:ea typeface="+mj-ea"/>
                <a:cs typeface="+mj-cs"/>
              </a:defRPr>
            </a:lvl1pPr>
          </a:lstStyle>
          <a:p>
            <a:endParaRPr lang="en-US" sz="2400" b="0"/>
          </a:p>
        </p:txBody>
      </p:sp>
      <p:sp>
        <p:nvSpPr>
          <p:cNvPr id="11" name="Content Placeholder 2"/>
          <p:cNvSpPr>
            <a:spLocks noGrp="1"/>
          </p:cNvSpPr>
          <p:nvPr>
            <p:ph sz="half" idx="1" hasCustomPrompt="1"/>
          </p:nvPr>
        </p:nvSpPr>
        <p:spPr>
          <a:xfrm>
            <a:off x="549698" y="2126771"/>
            <a:ext cx="3692102" cy="1954342"/>
          </a:xfrm>
        </p:spPr>
        <p:txBody>
          <a:bodyPr/>
          <a:lstStyle>
            <a:lvl1pPr>
              <a:defRPr sz="2400"/>
            </a:lvl1pPr>
            <a:lvl2pPr>
              <a:defRPr sz="2000" baseline="0"/>
            </a:lvl2pPr>
            <a:lvl3pPr>
              <a:buClr>
                <a:schemeClr val="tx2"/>
              </a:buClr>
              <a:defRPr sz="2000"/>
            </a:lvl3pPr>
            <a:lvl4pPr>
              <a:buClr>
                <a:schemeClr val="tx2"/>
              </a:buClr>
              <a:defRPr sz="2000"/>
            </a:lvl4pPr>
            <a:lvl5pPr>
              <a:buClr>
                <a:schemeClr val="tx2"/>
              </a:buClr>
              <a:defRPr sz="2000"/>
            </a:lvl5pPr>
          </a:lstStyle>
          <a:p>
            <a:pPr lvl="1"/>
            <a:r>
              <a:rPr lang="en-US"/>
              <a:t>Content and information sits here</a:t>
            </a:r>
          </a:p>
        </p:txBody>
      </p:sp>
      <p:sp>
        <p:nvSpPr>
          <p:cNvPr id="10" name="Title 1"/>
          <p:cNvSpPr>
            <a:spLocks noGrp="1"/>
          </p:cNvSpPr>
          <p:nvPr>
            <p:ph type="title" hasCustomPrompt="1"/>
          </p:nvPr>
        </p:nvSpPr>
        <p:spPr>
          <a:xfrm>
            <a:off x="539750" y="919383"/>
            <a:ext cx="3692102" cy="643034"/>
          </a:xfrm>
        </p:spPr>
        <p:txBody>
          <a:bodyPr anchor="t" anchorCtr="0"/>
          <a:lstStyle>
            <a:lvl1pPr>
              <a:lnSpc>
                <a:spcPct val="100000"/>
              </a:lnSpc>
              <a:defRPr sz="3500" spc="-38" baseline="0"/>
            </a:lvl1pPr>
          </a:lstStyle>
          <a:p>
            <a:r>
              <a:rPr lang="en-US"/>
              <a:t>click to edit master title style</a:t>
            </a:r>
          </a:p>
        </p:txBody>
      </p:sp>
    </p:spTree>
    <p:extLst>
      <p:ext uri="{BB962C8B-B14F-4D97-AF65-F5344CB8AC3E}">
        <p14:creationId xmlns:p14="http://schemas.microsoft.com/office/powerpoint/2010/main" val="856728575"/>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age - image ">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572000" y="0"/>
            <a:ext cx="4572000" cy="5143500"/>
          </a:xfrm>
        </p:spPr>
        <p:txBody>
          <a:bodyPr/>
          <a:lstStyle/>
          <a:p>
            <a:r>
              <a:rPr lang="en-US"/>
              <a:t>Click icon to add picture</a:t>
            </a:r>
            <a:endParaRPr lang="en-GB"/>
          </a:p>
        </p:txBody>
      </p:sp>
      <p:sp>
        <p:nvSpPr>
          <p:cNvPr id="6" name="Title 1"/>
          <p:cNvSpPr>
            <a:spLocks noGrp="1"/>
          </p:cNvSpPr>
          <p:nvPr>
            <p:ph type="title" hasCustomPrompt="1"/>
          </p:nvPr>
        </p:nvSpPr>
        <p:spPr>
          <a:xfrm>
            <a:off x="549698" y="992640"/>
            <a:ext cx="3692102" cy="643034"/>
          </a:xfrm>
        </p:spPr>
        <p:txBody>
          <a:bodyPr anchor="t" anchorCtr="0"/>
          <a:lstStyle>
            <a:lvl1pPr>
              <a:lnSpc>
                <a:spcPct val="100000"/>
              </a:lnSpc>
              <a:defRPr sz="3500" spc="-38" baseline="0"/>
            </a:lvl1pPr>
          </a:lstStyle>
          <a:p>
            <a:r>
              <a:rPr lang="en-US"/>
              <a:t>click to edit master title style</a:t>
            </a:r>
          </a:p>
        </p:txBody>
      </p:sp>
      <p:sp>
        <p:nvSpPr>
          <p:cNvPr id="7" name="Title 1"/>
          <p:cNvSpPr txBox="1">
            <a:spLocks/>
          </p:cNvSpPr>
          <p:nvPr userDrawn="1"/>
        </p:nvSpPr>
        <p:spPr>
          <a:xfrm>
            <a:off x="549698" y="1993919"/>
            <a:ext cx="3692102" cy="1615386"/>
          </a:xfrm>
          <a:prstGeom prst="rect">
            <a:avLst/>
          </a:prstGeom>
        </p:spPr>
        <p:txBody>
          <a:bodyPr vert="horz" lIns="0" tIns="0" rIns="0" bIns="0" rtlCol="0" anchor="t" anchorCtr="0">
            <a:noAutofit/>
          </a:bodyPr>
          <a:lstStyle>
            <a:lvl1pPr algn="l" defTabSz="685766" rtl="0" eaLnBrk="1" latinLnBrk="0" hangingPunct="1">
              <a:lnSpc>
                <a:spcPct val="100000"/>
              </a:lnSpc>
              <a:spcBef>
                <a:spcPct val="0"/>
              </a:spcBef>
              <a:buNone/>
              <a:defRPr sz="3500" b="1" kern="1200" spc="-38" baseline="0">
                <a:solidFill>
                  <a:schemeClr val="tx1"/>
                </a:solidFill>
                <a:latin typeface="+mj-lt"/>
                <a:ea typeface="+mj-ea"/>
                <a:cs typeface="+mj-cs"/>
              </a:defRPr>
            </a:lvl1pPr>
          </a:lstStyle>
          <a:p>
            <a:endParaRPr lang="en-US" sz="2400" b="0" baseline="0"/>
          </a:p>
        </p:txBody>
      </p:sp>
      <p:sp>
        <p:nvSpPr>
          <p:cNvPr id="9" name="Content Placeholder 2"/>
          <p:cNvSpPr>
            <a:spLocks noGrp="1"/>
          </p:cNvSpPr>
          <p:nvPr>
            <p:ph sz="half" idx="1" hasCustomPrompt="1"/>
          </p:nvPr>
        </p:nvSpPr>
        <p:spPr>
          <a:xfrm>
            <a:off x="549698" y="2126770"/>
            <a:ext cx="3692102" cy="2348977"/>
          </a:xfrm>
        </p:spPr>
        <p:txBody>
          <a:bodyPr/>
          <a:lstStyle>
            <a:lvl1pPr>
              <a:defRPr sz="2400"/>
            </a:lvl1pPr>
            <a:lvl2pPr>
              <a:defRPr sz="2000" baseline="0"/>
            </a:lvl2pPr>
            <a:lvl3pPr>
              <a:buClr>
                <a:schemeClr val="tx2"/>
              </a:buClr>
              <a:defRPr sz="2000"/>
            </a:lvl3pPr>
            <a:lvl4pPr>
              <a:buClr>
                <a:schemeClr val="tx2"/>
              </a:buClr>
              <a:defRPr sz="2000"/>
            </a:lvl4pPr>
            <a:lvl5pPr>
              <a:buClr>
                <a:schemeClr val="tx2"/>
              </a:buClr>
              <a:defRPr sz="2000"/>
            </a:lvl5pPr>
          </a:lstStyle>
          <a:p>
            <a:pPr lvl="1"/>
            <a:r>
              <a:rPr lang="en-US"/>
              <a:t>Content and information sits here</a:t>
            </a:r>
          </a:p>
        </p:txBody>
      </p:sp>
    </p:spTree>
    <p:extLst>
      <p:ext uri="{BB962C8B-B14F-4D97-AF65-F5344CB8AC3E}">
        <p14:creationId xmlns:p14="http://schemas.microsoft.com/office/powerpoint/2010/main" val="3958698987"/>
      </p:ext>
    </p:extLst>
  </p:cSld>
  <p:clrMapOvr>
    <a:masterClrMapping/>
  </p:clrMapOvr>
  <p:hf hdr="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Content two columns logo">
    <p:bg>
      <p:bgPr>
        <a:solidFill>
          <a:schemeClr val="bg1"/>
        </a:solidFill>
        <a:effectLst/>
      </p:bgPr>
    </p:bg>
    <p:spTree>
      <p:nvGrpSpPr>
        <p:cNvPr id="1" name=""/>
        <p:cNvGrpSpPr/>
        <p:nvPr/>
      </p:nvGrpSpPr>
      <p:grpSpPr>
        <a:xfrm>
          <a:off x="0" y="0"/>
          <a:ext cx="0" cy="0"/>
          <a:chOff x="0" y="0"/>
          <a:chExt cx="0" cy="0"/>
        </a:xfrm>
      </p:grpSpPr>
      <p:sp>
        <p:nvSpPr>
          <p:cNvPr id="22" name="Freeform 4">
            <a:extLst>
              <a:ext uri="{FF2B5EF4-FFF2-40B4-BE49-F238E27FC236}">
                <a16:creationId xmlns:a16="http://schemas.microsoft.com/office/drawing/2014/main" id="{290DA56D-76B8-0C4C-828B-01086FF08243}"/>
              </a:ext>
            </a:extLst>
          </p:cNvPr>
          <p:cNvSpPr>
            <a:spLocks noChangeArrowheads="1"/>
          </p:cNvSpPr>
          <p:nvPr userDrawn="1"/>
        </p:nvSpPr>
        <p:spPr bwMode="auto">
          <a:xfrm rot="21289455">
            <a:off x="6045843" y="-2054877"/>
            <a:ext cx="3516546" cy="323116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T0" fmla="*/ 2641 256 1"/>
              <a:gd name="T1" fmla="*/ 0 256 1"/>
              <a:gd name="G24" fmla="+- 0 T0 T1"/>
              <a:gd name="G25" fmla="sin G23 G24"/>
              <a:gd name="G26" fmla="+- 2579 0 0"/>
              <a:gd name="G27" fmla="+- 1 0 0"/>
              <a:gd name="G28" fmla="+- 1 0 0"/>
              <a:gd name="G29" fmla="*/ 1 0 0"/>
              <a:gd name="G30" fmla="sin 54736 G29"/>
              <a:gd name="G31" fmla="*/ 1 0 0"/>
              <a:gd name="G32" fmla="cos 54747 G31"/>
              <a:gd name="G33" fmla="+- G30 0 G32"/>
              <a:gd name="G34" fmla="*/ G33 65535 1"/>
              <a:gd name="G35" fmla="+- G34 10800 0"/>
              <a:gd name="G36" fmla="+- 1 0 0"/>
              <a:gd name="G37" fmla="+- 1 0 0"/>
              <a:gd name="G38" fmla="+- 1 0 0"/>
              <a:gd name="G39" fmla="+- 1 0 0"/>
              <a:gd name="T2" fmla="*/ 2190907 w 9781"/>
              <a:gd name="T3" fmla="*/ 0 h 8988"/>
              <a:gd name="T4" fmla="*/ 2232666 w 9781"/>
              <a:gd name="T5" fmla="*/ 34556 h 8988"/>
              <a:gd name="T6" fmla="*/ 3500555 w 9781"/>
              <a:gd name="T7" fmla="*/ 1787564 h 8988"/>
              <a:gd name="T8" fmla="*/ 3520715 w 9781"/>
              <a:gd name="T9" fmla="*/ 1819240 h 8988"/>
              <a:gd name="T10" fmla="*/ 3520715 w 9781"/>
              <a:gd name="T11" fmla="*/ 1835439 h 8988"/>
              <a:gd name="T12" fmla="*/ 3512435 w 9781"/>
              <a:gd name="T13" fmla="*/ 1855596 h 8988"/>
              <a:gd name="T14" fmla="*/ 2567818 w 9781"/>
              <a:gd name="T15" fmla="*/ 3213727 h 8988"/>
              <a:gd name="T16" fmla="*/ 2530379 w 9781"/>
              <a:gd name="T17" fmla="*/ 3234965 h 8988"/>
              <a:gd name="T18" fmla="*/ 2524259 w 9781"/>
              <a:gd name="T19" fmla="*/ 3234965 h 8988"/>
              <a:gd name="T20" fmla="*/ 363951 w 9781"/>
              <a:gd name="T21" fmla="*/ 3083782 h 8988"/>
              <a:gd name="T22" fmla="*/ 318952 w 9781"/>
              <a:gd name="T23" fmla="*/ 3042026 h 8988"/>
              <a:gd name="T24" fmla="*/ 3240 w 9781"/>
              <a:gd name="T25" fmla="*/ 950656 h 8988"/>
              <a:gd name="T26" fmla="*/ 32759 w 9781"/>
              <a:gd name="T27" fmla="*/ 898101 h 8988"/>
              <a:gd name="T28" fmla="*/ 2166428 w 9781"/>
              <a:gd name="T29" fmla="*/ 3960 h 8988"/>
              <a:gd name="T30" fmla="*/ 2180827 w 9781"/>
              <a:gd name="T31" fmla="*/ 0 h 8988"/>
              <a:gd name="T32" fmla="*/ 2190907 w 9781"/>
              <a:gd name="T33" fmla="*/ 0 h 8988"/>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81" h="8988">
                <a:moveTo>
                  <a:pt x="6086" y="0"/>
                </a:moveTo>
                <a:cubicBezTo>
                  <a:pt x="6139" y="6"/>
                  <a:pt x="6186" y="43"/>
                  <a:pt x="6202" y="96"/>
                </a:cubicBezTo>
                <a:cubicBezTo>
                  <a:pt x="7065" y="2963"/>
                  <a:pt x="9207" y="4604"/>
                  <a:pt x="9724" y="4966"/>
                </a:cubicBezTo>
                <a:cubicBezTo>
                  <a:pt x="9755" y="4988"/>
                  <a:pt x="9774" y="5020"/>
                  <a:pt x="9780" y="5054"/>
                </a:cubicBezTo>
                <a:lnTo>
                  <a:pt x="9780" y="5099"/>
                </a:lnTo>
                <a:cubicBezTo>
                  <a:pt x="9777" y="5118"/>
                  <a:pt x="9769" y="5138"/>
                  <a:pt x="9757" y="5155"/>
                </a:cubicBezTo>
                <a:lnTo>
                  <a:pt x="7133" y="8928"/>
                </a:lnTo>
                <a:cubicBezTo>
                  <a:pt x="7109" y="8962"/>
                  <a:pt x="7071" y="8984"/>
                  <a:pt x="7029" y="8987"/>
                </a:cubicBezTo>
                <a:lnTo>
                  <a:pt x="7012" y="8987"/>
                </a:lnTo>
                <a:lnTo>
                  <a:pt x="1011" y="8567"/>
                </a:lnTo>
                <a:cubicBezTo>
                  <a:pt x="949" y="8561"/>
                  <a:pt x="895" y="8513"/>
                  <a:pt x="886" y="8451"/>
                </a:cubicBezTo>
                <a:lnTo>
                  <a:pt x="9" y="2641"/>
                </a:lnTo>
                <a:cubicBezTo>
                  <a:pt x="0" y="2579"/>
                  <a:pt x="34" y="2520"/>
                  <a:pt x="91" y="2495"/>
                </a:cubicBezTo>
                <a:lnTo>
                  <a:pt x="6018" y="11"/>
                </a:lnTo>
                <a:cubicBezTo>
                  <a:pt x="6031" y="5"/>
                  <a:pt x="6045" y="1"/>
                  <a:pt x="6058" y="0"/>
                </a:cubicBezTo>
                <a:lnTo>
                  <a:pt x="6086" y="0"/>
                </a:lnTo>
              </a:path>
            </a:pathLst>
          </a:custGeom>
          <a:solidFill>
            <a:schemeClr val="tx2"/>
          </a:solidFill>
          <a:ln>
            <a:noFill/>
          </a:ln>
          <a:effectLst/>
        </p:spPr>
        <p:txBody>
          <a:bodyPr wrap="none" anchor="ctr"/>
          <a:lstStyle/>
          <a:p>
            <a:endParaRPr lang="en-GB"/>
          </a:p>
        </p:txBody>
      </p:sp>
      <p:sp>
        <p:nvSpPr>
          <p:cNvPr id="2" name="Title 1"/>
          <p:cNvSpPr>
            <a:spLocks noGrp="1"/>
          </p:cNvSpPr>
          <p:nvPr>
            <p:ph type="title" hasCustomPrompt="1"/>
          </p:nvPr>
        </p:nvSpPr>
        <p:spPr/>
        <p:txBody>
          <a:bodyPr/>
          <a:lstStyle>
            <a:lvl1pPr>
              <a:defRPr sz="3400"/>
            </a:lvl1pPr>
          </a:lstStyle>
          <a:p>
            <a:r>
              <a:rPr lang="en-US"/>
              <a:t>click to edit master title style</a:t>
            </a:r>
          </a:p>
        </p:txBody>
      </p:sp>
      <p:sp>
        <p:nvSpPr>
          <p:cNvPr id="3" name="Content Placeholder 2"/>
          <p:cNvSpPr>
            <a:spLocks noGrp="1"/>
          </p:cNvSpPr>
          <p:nvPr>
            <p:ph sz="half" idx="1" hasCustomPrompt="1"/>
          </p:nvPr>
        </p:nvSpPr>
        <p:spPr>
          <a:xfrm>
            <a:off x="539750" y="1982392"/>
            <a:ext cx="2381250" cy="2776538"/>
          </a:xfrm>
        </p:spPr>
        <p:txBody>
          <a:bodyPr/>
          <a:lstStyle>
            <a:lvl1pPr>
              <a:defRPr sz="240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27400" y="1982392"/>
            <a:ext cx="5276850" cy="2776538"/>
          </a:xfrm>
        </p:spPr>
        <p:txBody>
          <a:bodyPr/>
          <a:lstStyle>
            <a:lvl1pPr>
              <a:defRPr sz="240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p>
            <a:fld id="{BE40680D-3355-DF44-99C3-56A1D6E476DE}" type="slidenum">
              <a:rPr lang="en-GB" smtClean="0"/>
              <a:t>‹#›</a:t>
            </a:fld>
            <a:endParaRPr lang="en-GB"/>
          </a:p>
        </p:txBody>
      </p:sp>
      <p:grpSp>
        <p:nvGrpSpPr>
          <p:cNvPr id="19" name="Group 18"/>
          <p:cNvGrpSpPr/>
          <p:nvPr userDrawn="1"/>
        </p:nvGrpSpPr>
        <p:grpSpPr>
          <a:xfrm>
            <a:off x="6627063" y="191869"/>
            <a:ext cx="2070475" cy="478824"/>
            <a:chOff x="0" y="0"/>
            <a:chExt cx="1263650" cy="306387"/>
          </a:xfrm>
          <a:solidFill>
            <a:srgbClr val="FFFFFF"/>
          </a:solidFill>
        </p:grpSpPr>
        <p:sp>
          <p:nvSpPr>
            <p:cNvPr id="20" name="Freeform 19"/>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21" name="Freeform 20"/>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129246724"/>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t two columns_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lvl1pPr>
          </a:lstStyle>
          <a:p>
            <a:r>
              <a:rPr lang="en-US"/>
              <a:t>click to edit master title style</a:t>
            </a:r>
          </a:p>
        </p:txBody>
      </p:sp>
      <p:sp>
        <p:nvSpPr>
          <p:cNvPr id="3" name="Content Placeholder 2"/>
          <p:cNvSpPr>
            <a:spLocks noGrp="1"/>
          </p:cNvSpPr>
          <p:nvPr>
            <p:ph sz="half" idx="1" hasCustomPrompt="1"/>
          </p:nvPr>
        </p:nvSpPr>
        <p:spPr>
          <a:xfrm>
            <a:off x="539750" y="1982392"/>
            <a:ext cx="2381250" cy="2776538"/>
          </a:xfrm>
        </p:spPr>
        <p:txBody>
          <a:bodyPr/>
          <a:lstStyle>
            <a:lvl1pPr>
              <a:defRPr sz="240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27400" y="1982392"/>
            <a:ext cx="5276850" cy="2776538"/>
          </a:xfrm>
        </p:spPr>
        <p:txBody>
          <a:bodyPr/>
          <a:lstStyle>
            <a:lvl1pPr>
              <a:defRPr sz="240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p>
            <a:fld id="{BE40680D-3355-DF44-99C3-56A1D6E476DE}" type="slidenum">
              <a:rPr lang="en-GB" smtClean="0"/>
              <a:t>‹#›</a:t>
            </a:fld>
            <a:endParaRPr lang="en-GB"/>
          </a:p>
        </p:txBody>
      </p:sp>
      <p:sp>
        <p:nvSpPr>
          <p:cNvPr id="8" name="Freeform 5">
            <a:extLst>
              <a:ext uri="{FF2B5EF4-FFF2-40B4-BE49-F238E27FC236}">
                <a16:creationId xmlns:a16="http://schemas.microsoft.com/office/drawing/2014/main" id="{C34800EC-46BF-C74D-B50F-4AA3BBE2CDA1}"/>
              </a:ext>
            </a:extLst>
          </p:cNvPr>
          <p:cNvSpPr>
            <a:spLocks noChangeArrowheads="1"/>
          </p:cNvSpPr>
          <p:nvPr userDrawn="1"/>
        </p:nvSpPr>
        <p:spPr bwMode="auto">
          <a:xfrm rot="19196886">
            <a:off x="6226598" y="-1380947"/>
            <a:ext cx="3745856" cy="3472848"/>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Tree>
    <p:extLst>
      <p:ext uri="{BB962C8B-B14F-4D97-AF65-F5344CB8AC3E}">
        <p14:creationId xmlns:p14="http://schemas.microsoft.com/office/powerpoint/2010/main" val="270022808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two columns logo_3">
    <p:bg>
      <p:bgPr>
        <a:solidFill>
          <a:schemeClr val="bg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18792648-0A6C-324B-AB51-F861A454FFB3}"/>
              </a:ext>
            </a:extLst>
          </p:cNvPr>
          <p:cNvSpPr>
            <a:spLocks noChangeArrowheads="1"/>
          </p:cNvSpPr>
          <p:nvPr userDrawn="1"/>
        </p:nvSpPr>
        <p:spPr bwMode="auto">
          <a:xfrm rot="12320419">
            <a:off x="6035201" y="-1048840"/>
            <a:ext cx="3538246" cy="288630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8285 0 0"/>
              <a:gd name="G12" fmla="+- 8214 0 0"/>
              <a:gd name="G13" fmla="*/ 1 0 0"/>
              <a:gd name="G14" fmla="+- 1 0 0"/>
              <a:gd name="G15" fmla="+- 1 0 0"/>
              <a:gd name="G16" fmla="+- 1 0 0"/>
              <a:gd name="G17" fmla="+- 1 0 0"/>
              <a:gd name="G18" fmla="+- 1 0 0"/>
              <a:gd name="G19" fmla="+- 1 0 0"/>
              <a:gd name="G20" fmla="+- 1 0 0"/>
              <a:gd name="G21" fmla="+- 1 0 0"/>
              <a:gd name="G22" fmla="+- 1 0 0"/>
              <a:gd name="T0" fmla="*/ 3730265 w 10365"/>
              <a:gd name="T1" fmla="*/ 669714 h 8452"/>
              <a:gd name="T2" fmla="*/ 3727386 w 10365"/>
              <a:gd name="T3" fmla="*/ 678716 h 8452"/>
              <a:gd name="T4" fmla="*/ 2342753 w 10365"/>
              <a:gd name="T5" fmla="*/ 2533031 h 8452"/>
              <a:gd name="T6" fmla="*/ 45711 w 10365"/>
              <a:gd name="T7" fmla="*/ 3006512 h 8452"/>
              <a:gd name="T8" fmla="*/ 0 w 10365"/>
              <a:gd name="T9" fmla="*/ 2957543 h 8452"/>
              <a:gd name="T10" fmla="*/ 1196391 w 10365"/>
              <a:gd name="T11" fmla="*/ 830301 h 8452"/>
              <a:gd name="T12" fmla="*/ 3704710 w 10365"/>
              <a:gd name="T13" fmla="*/ 616785 h 8452"/>
              <a:gd name="T14" fmla="*/ 3730265 w 10365"/>
              <a:gd name="T15" fmla="*/ 649911 h 8452"/>
              <a:gd name="T16" fmla="*/ 3730265 w 10365"/>
              <a:gd name="T17" fmla="*/ 669714 h 8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65" h="8452">
                <a:moveTo>
                  <a:pt x="10364" y="1860"/>
                </a:moveTo>
                <a:cubicBezTo>
                  <a:pt x="10362" y="1868"/>
                  <a:pt x="10360" y="1877"/>
                  <a:pt x="10356" y="1885"/>
                </a:cubicBezTo>
                <a:cubicBezTo>
                  <a:pt x="10085" y="2518"/>
                  <a:pt x="8676" y="5615"/>
                  <a:pt x="6509" y="7035"/>
                </a:cubicBezTo>
                <a:cubicBezTo>
                  <a:pt x="4343" y="8451"/>
                  <a:pt x="835" y="8378"/>
                  <a:pt x="127" y="8350"/>
                </a:cubicBezTo>
                <a:cubicBezTo>
                  <a:pt x="56" y="8347"/>
                  <a:pt x="0" y="8285"/>
                  <a:pt x="0" y="8214"/>
                </a:cubicBezTo>
                <a:cubicBezTo>
                  <a:pt x="11" y="7565"/>
                  <a:pt x="234" y="4583"/>
                  <a:pt x="3324" y="2306"/>
                </a:cubicBezTo>
                <a:cubicBezTo>
                  <a:pt x="6450" y="0"/>
                  <a:pt x="9664" y="1400"/>
                  <a:pt x="10293" y="1713"/>
                </a:cubicBezTo>
                <a:cubicBezTo>
                  <a:pt x="10331" y="1731"/>
                  <a:pt x="10356" y="1767"/>
                  <a:pt x="10364" y="1805"/>
                </a:cubicBezTo>
                <a:lnTo>
                  <a:pt x="10364" y="1860"/>
                </a:lnTo>
              </a:path>
            </a:pathLst>
          </a:custGeom>
          <a:solidFill>
            <a:schemeClr val="tx2"/>
          </a:solidFill>
          <a:ln>
            <a:noFill/>
          </a:ln>
          <a:effectLst/>
        </p:spPr>
        <p:txBody>
          <a:bodyPr wrap="none" anchor="ctr"/>
          <a:lstStyle/>
          <a:p>
            <a:endParaRPr lang="en-GB">
              <a:solidFill>
                <a:schemeClr val="tx2"/>
              </a:solidFill>
            </a:endParaRPr>
          </a:p>
        </p:txBody>
      </p:sp>
      <p:sp>
        <p:nvSpPr>
          <p:cNvPr id="2" name="Title 1"/>
          <p:cNvSpPr>
            <a:spLocks noGrp="1"/>
          </p:cNvSpPr>
          <p:nvPr>
            <p:ph type="title" hasCustomPrompt="1"/>
          </p:nvPr>
        </p:nvSpPr>
        <p:spPr/>
        <p:txBody>
          <a:bodyPr/>
          <a:lstStyle>
            <a:lvl1pPr>
              <a:defRPr sz="3400"/>
            </a:lvl1pPr>
          </a:lstStyle>
          <a:p>
            <a:r>
              <a:rPr lang="en-US"/>
              <a:t>click to edit master title style</a:t>
            </a:r>
          </a:p>
        </p:txBody>
      </p:sp>
      <p:sp>
        <p:nvSpPr>
          <p:cNvPr id="3" name="Content Placeholder 2"/>
          <p:cNvSpPr>
            <a:spLocks noGrp="1"/>
          </p:cNvSpPr>
          <p:nvPr>
            <p:ph sz="half" idx="1" hasCustomPrompt="1"/>
          </p:nvPr>
        </p:nvSpPr>
        <p:spPr>
          <a:xfrm>
            <a:off x="539750" y="1982392"/>
            <a:ext cx="2381250" cy="2776538"/>
          </a:xfrm>
        </p:spPr>
        <p:txBody>
          <a:bodyPr/>
          <a:lstStyle>
            <a:lvl1pPr>
              <a:defRPr sz="240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27400" y="1982392"/>
            <a:ext cx="5276850" cy="2776538"/>
          </a:xfrm>
        </p:spPr>
        <p:txBody>
          <a:bodyPr/>
          <a:lstStyle>
            <a:lvl1pPr>
              <a:defRPr sz="240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p>
            <a:fld id="{BE40680D-3355-DF44-99C3-56A1D6E476DE}" type="slidenum">
              <a:rPr lang="en-GB" smtClean="0"/>
              <a:t>‹#›</a:t>
            </a:fld>
            <a:endParaRPr lang="en-GB"/>
          </a:p>
        </p:txBody>
      </p:sp>
      <p:grpSp>
        <p:nvGrpSpPr>
          <p:cNvPr id="16" name="Group 15"/>
          <p:cNvGrpSpPr/>
          <p:nvPr userDrawn="1"/>
        </p:nvGrpSpPr>
        <p:grpSpPr>
          <a:xfrm>
            <a:off x="6697835" y="342061"/>
            <a:ext cx="2070475" cy="478824"/>
            <a:chOff x="0" y="0"/>
            <a:chExt cx="1263650" cy="306387"/>
          </a:xfrm>
          <a:solidFill>
            <a:srgbClr val="FFFFFF"/>
          </a:solidFill>
        </p:grpSpPr>
        <p:sp>
          <p:nvSpPr>
            <p:cNvPr id="17" name="Freeform 16"/>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18" name="Freeform 17"/>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352248109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Content two columns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lvl1pPr>
          </a:lstStyle>
          <a:p>
            <a:r>
              <a:rPr lang="en-US"/>
              <a:t>click to edit master title style</a:t>
            </a:r>
          </a:p>
        </p:txBody>
      </p:sp>
      <p:sp>
        <p:nvSpPr>
          <p:cNvPr id="3" name="Content Placeholder 2"/>
          <p:cNvSpPr>
            <a:spLocks noGrp="1"/>
          </p:cNvSpPr>
          <p:nvPr>
            <p:ph sz="half" idx="1" hasCustomPrompt="1"/>
          </p:nvPr>
        </p:nvSpPr>
        <p:spPr>
          <a:xfrm>
            <a:off x="539750" y="1982392"/>
            <a:ext cx="2381250" cy="2776538"/>
          </a:xfrm>
        </p:spPr>
        <p:txBody>
          <a:bodyPr/>
          <a:lstStyle>
            <a:lvl1pPr>
              <a:defRPr sz="240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27400" y="1982392"/>
            <a:ext cx="5276850" cy="2776538"/>
          </a:xfrm>
        </p:spPr>
        <p:txBody>
          <a:bodyPr/>
          <a:lstStyle>
            <a:lvl1pPr>
              <a:defRPr sz="240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p>
            <a:fld id="{BE40680D-3355-DF44-99C3-56A1D6E476DE}" type="slidenum">
              <a:rPr lang="en-GB" smtClean="0"/>
              <a:t>‹#›</a:t>
            </a:fld>
            <a:endParaRPr lang="en-GB"/>
          </a:p>
        </p:txBody>
      </p:sp>
      <p:sp>
        <p:nvSpPr>
          <p:cNvPr id="8" name="Freeform 6">
            <a:extLst>
              <a:ext uri="{FF2B5EF4-FFF2-40B4-BE49-F238E27FC236}">
                <a16:creationId xmlns:a16="http://schemas.microsoft.com/office/drawing/2014/main" id="{18792648-0A6C-324B-AB51-F861A454FFB3}"/>
              </a:ext>
            </a:extLst>
          </p:cNvPr>
          <p:cNvSpPr>
            <a:spLocks noChangeArrowheads="1"/>
          </p:cNvSpPr>
          <p:nvPr userDrawn="1"/>
        </p:nvSpPr>
        <p:spPr bwMode="auto">
          <a:xfrm rot="12320419">
            <a:off x="6035201" y="-1048840"/>
            <a:ext cx="3538246" cy="288630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8285 0 0"/>
              <a:gd name="G12" fmla="+- 8214 0 0"/>
              <a:gd name="G13" fmla="*/ 1 0 0"/>
              <a:gd name="G14" fmla="+- 1 0 0"/>
              <a:gd name="G15" fmla="+- 1 0 0"/>
              <a:gd name="G16" fmla="+- 1 0 0"/>
              <a:gd name="G17" fmla="+- 1 0 0"/>
              <a:gd name="G18" fmla="+- 1 0 0"/>
              <a:gd name="G19" fmla="+- 1 0 0"/>
              <a:gd name="G20" fmla="+- 1 0 0"/>
              <a:gd name="G21" fmla="+- 1 0 0"/>
              <a:gd name="G22" fmla="+- 1 0 0"/>
              <a:gd name="T0" fmla="*/ 3730265 w 10365"/>
              <a:gd name="T1" fmla="*/ 669714 h 8452"/>
              <a:gd name="T2" fmla="*/ 3727386 w 10365"/>
              <a:gd name="T3" fmla="*/ 678716 h 8452"/>
              <a:gd name="T4" fmla="*/ 2342753 w 10365"/>
              <a:gd name="T5" fmla="*/ 2533031 h 8452"/>
              <a:gd name="T6" fmla="*/ 45711 w 10365"/>
              <a:gd name="T7" fmla="*/ 3006512 h 8452"/>
              <a:gd name="T8" fmla="*/ 0 w 10365"/>
              <a:gd name="T9" fmla="*/ 2957543 h 8452"/>
              <a:gd name="T10" fmla="*/ 1196391 w 10365"/>
              <a:gd name="T11" fmla="*/ 830301 h 8452"/>
              <a:gd name="T12" fmla="*/ 3704710 w 10365"/>
              <a:gd name="T13" fmla="*/ 616785 h 8452"/>
              <a:gd name="T14" fmla="*/ 3730265 w 10365"/>
              <a:gd name="T15" fmla="*/ 649911 h 8452"/>
              <a:gd name="T16" fmla="*/ 3730265 w 10365"/>
              <a:gd name="T17" fmla="*/ 669714 h 8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65" h="8452">
                <a:moveTo>
                  <a:pt x="10364" y="1860"/>
                </a:moveTo>
                <a:cubicBezTo>
                  <a:pt x="10362" y="1868"/>
                  <a:pt x="10360" y="1877"/>
                  <a:pt x="10356" y="1885"/>
                </a:cubicBezTo>
                <a:cubicBezTo>
                  <a:pt x="10085" y="2518"/>
                  <a:pt x="8676" y="5615"/>
                  <a:pt x="6509" y="7035"/>
                </a:cubicBezTo>
                <a:cubicBezTo>
                  <a:pt x="4343" y="8451"/>
                  <a:pt x="835" y="8378"/>
                  <a:pt x="127" y="8350"/>
                </a:cubicBezTo>
                <a:cubicBezTo>
                  <a:pt x="56" y="8347"/>
                  <a:pt x="0" y="8285"/>
                  <a:pt x="0" y="8214"/>
                </a:cubicBezTo>
                <a:cubicBezTo>
                  <a:pt x="11" y="7565"/>
                  <a:pt x="234" y="4583"/>
                  <a:pt x="3324" y="2306"/>
                </a:cubicBezTo>
                <a:cubicBezTo>
                  <a:pt x="6450" y="0"/>
                  <a:pt x="9664" y="1400"/>
                  <a:pt x="10293" y="1713"/>
                </a:cubicBezTo>
                <a:cubicBezTo>
                  <a:pt x="10331" y="1731"/>
                  <a:pt x="10356" y="1767"/>
                  <a:pt x="10364" y="1805"/>
                </a:cubicBezTo>
                <a:lnTo>
                  <a:pt x="10364" y="1860"/>
                </a:lnTo>
              </a:path>
            </a:pathLst>
          </a:custGeom>
          <a:solidFill>
            <a:schemeClr val="tx2"/>
          </a:solidFill>
          <a:ln>
            <a:noFill/>
          </a:ln>
          <a:effectLst/>
        </p:spPr>
        <p:txBody>
          <a:bodyPr wrap="none" anchor="ctr"/>
          <a:lstStyle/>
          <a:p>
            <a:endParaRPr lang="en-GB">
              <a:solidFill>
                <a:schemeClr val="tx2"/>
              </a:solidFill>
            </a:endParaRPr>
          </a:p>
        </p:txBody>
      </p:sp>
    </p:spTree>
    <p:extLst>
      <p:ext uri="{BB962C8B-B14F-4D97-AF65-F5344CB8AC3E}">
        <p14:creationId xmlns:p14="http://schemas.microsoft.com/office/powerpoint/2010/main" val="720413252"/>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ontent page - 2 columns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solidFill>
                  <a:schemeClr val="bg1"/>
                </a:solidFill>
              </a:defRPr>
            </a:lvl1pPr>
          </a:lstStyle>
          <a:p>
            <a:r>
              <a:rPr lang="en-US"/>
              <a:t>click to edit master title style</a:t>
            </a:r>
          </a:p>
        </p:txBody>
      </p:sp>
      <p:sp>
        <p:nvSpPr>
          <p:cNvPr id="3" name="Content Placeholder 2"/>
          <p:cNvSpPr>
            <a:spLocks noGrp="1"/>
          </p:cNvSpPr>
          <p:nvPr>
            <p:ph sz="half" idx="1" hasCustomPrompt="1"/>
          </p:nvPr>
        </p:nvSpPr>
        <p:spPr>
          <a:xfrm>
            <a:off x="539750" y="1982392"/>
            <a:ext cx="2381250" cy="2776538"/>
          </a:xfrm>
        </p:spPr>
        <p:txBody>
          <a:bodyPr/>
          <a:lstStyle>
            <a:lvl1pPr>
              <a:defRPr sz="2400">
                <a:solidFill>
                  <a:schemeClr val="bg1"/>
                </a:solidFill>
              </a:defRPr>
            </a:lvl1pPr>
            <a:lvl2pPr>
              <a:defRPr sz="2000">
                <a:solidFill>
                  <a:schemeClr val="bg1"/>
                </a:solidFill>
              </a:defRPr>
            </a:lvl2pPr>
            <a:lvl3pPr>
              <a:buClr>
                <a:schemeClr val="tx2"/>
              </a:buClr>
              <a:defRPr sz="2000">
                <a:solidFill>
                  <a:schemeClr val="bg1"/>
                </a:solidFill>
              </a:defRPr>
            </a:lvl3pPr>
            <a:lvl4pPr>
              <a:buClr>
                <a:schemeClr val="tx2"/>
              </a:buClr>
              <a:defRPr sz="2000">
                <a:solidFill>
                  <a:schemeClr val="bg1"/>
                </a:solidFill>
              </a:defRPr>
            </a:lvl4pPr>
            <a:lvl5pPr>
              <a:buClr>
                <a:schemeClr val="tx2"/>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27400" y="1982392"/>
            <a:ext cx="5276850" cy="2776538"/>
          </a:xfrm>
        </p:spPr>
        <p:txBody>
          <a:bodyPr/>
          <a:lstStyle>
            <a:lvl1pPr>
              <a:defRPr sz="2400">
                <a:solidFill>
                  <a:schemeClr val="bg1"/>
                </a:solidFill>
              </a:defRPr>
            </a:lvl1pPr>
            <a:lvl2pPr>
              <a:defRPr sz="2000">
                <a:solidFill>
                  <a:schemeClr val="bg1"/>
                </a:solidFill>
              </a:defRPr>
            </a:lvl2pPr>
            <a:lvl3pPr>
              <a:buClr>
                <a:schemeClr val="tx2"/>
              </a:buClr>
              <a:defRPr sz="2000">
                <a:solidFill>
                  <a:schemeClr val="bg1"/>
                </a:solidFill>
              </a:defRPr>
            </a:lvl3pPr>
            <a:lvl4pPr>
              <a:buClr>
                <a:schemeClr val="tx2"/>
              </a:buClr>
              <a:defRPr sz="2000">
                <a:solidFill>
                  <a:schemeClr val="bg1"/>
                </a:solidFill>
              </a:defRPr>
            </a:lvl4pPr>
            <a:lvl5pPr>
              <a:buClr>
                <a:schemeClr val="tx2"/>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E40680D-3355-DF44-99C3-56A1D6E476DE}" type="slidenum">
              <a:rPr lang="en-GB" smtClean="0"/>
              <a:pPr/>
              <a:t>‹#›</a:t>
            </a:fld>
            <a:endParaRPr lang="en-GB"/>
          </a:p>
        </p:txBody>
      </p:sp>
    </p:spTree>
    <p:extLst>
      <p:ext uri="{BB962C8B-B14F-4D97-AF65-F5344CB8AC3E}">
        <p14:creationId xmlns:p14="http://schemas.microsoft.com/office/powerpoint/2010/main" val="3079768677"/>
      </p:ext>
    </p:extLst>
  </p:cSld>
  <p:clrMapOvr>
    <a:overrideClrMapping bg1="lt1" tx1="dk1" bg2="lt2" tx2="dk2" accent1="accent1" accent2="accent2" accent3="accent3" accent4="accent4" accent5="accent5" accent6="accent6" hlink="hlink" folHlink="folHlink"/>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Content page - 2 columns g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solidFill>
                  <a:schemeClr val="bg1"/>
                </a:solidFill>
              </a:defRPr>
            </a:lvl1pPr>
          </a:lstStyle>
          <a:p>
            <a:r>
              <a:rPr lang="en-US"/>
              <a:t>click to edit master title style</a:t>
            </a:r>
          </a:p>
        </p:txBody>
      </p:sp>
      <p:sp>
        <p:nvSpPr>
          <p:cNvPr id="3" name="Content Placeholder 2"/>
          <p:cNvSpPr>
            <a:spLocks noGrp="1"/>
          </p:cNvSpPr>
          <p:nvPr>
            <p:ph sz="half" idx="1" hasCustomPrompt="1"/>
          </p:nvPr>
        </p:nvSpPr>
        <p:spPr>
          <a:xfrm>
            <a:off x="539750" y="1982392"/>
            <a:ext cx="2381250" cy="2776538"/>
          </a:xfrm>
        </p:spPr>
        <p:txBody>
          <a:bodyPr/>
          <a:lstStyle>
            <a:lvl1pPr>
              <a:defRPr sz="2400">
                <a:solidFill>
                  <a:schemeClr val="bg1"/>
                </a:solidFill>
              </a:defRPr>
            </a:lvl1pPr>
            <a:lvl2pPr>
              <a:defRPr sz="2000">
                <a:solidFill>
                  <a:schemeClr val="bg1"/>
                </a:solidFill>
              </a:defRPr>
            </a:lvl2pPr>
            <a:lvl3pPr>
              <a:buClr>
                <a:srgbClr val="FFFFFF"/>
              </a:buClr>
              <a:defRPr sz="2000">
                <a:solidFill>
                  <a:schemeClr val="bg1"/>
                </a:solidFill>
              </a:defRPr>
            </a:lvl3pPr>
            <a:lvl4pPr>
              <a:buClr>
                <a:srgbClr val="FFFFFF"/>
              </a:buClr>
              <a:defRPr sz="2000">
                <a:solidFill>
                  <a:schemeClr val="bg1"/>
                </a:solidFill>
              </a:defRPr>
            </a:lvl4pPr>
            <a:lvl5pPr>
              <a:buClr>
                <a:srgbClr val="FFFFFF"/>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27400" y="1982392"/>
            <a:ext cx="5276850" cy="2776538"/>
          </a:xfrm>
        </p:spPr>
        <p:txBody>
          <a:bodyPr/>
          <a:lstStyle>
            <a:lvl1pPr>
              <a:defRPr sz="2400">
                <a:solidFill>
                  <a:schemeClr val="bg1"/>
                </a:solidFill>
              </a:defRPr>
            </a:lvl1pPr>
            <a:lvl2pPr>
              <a:defRPr sz="2000">
                <a:solidFill>
                  <a:schemeClr val="bg1"/>
                </a:solidFill>
              </a:defRPr>
            </a:lvl2pPr>
            <a:lvl3pPr>
              <a:buClr>
                <a:schemeClr val="bg1"/>
              </a:buClr>
              <a:defRPr sz="2000">
                <a:solidFill>
                  <a:schemeClr val="bg1"/>
                </a:solidFill>
              </a:defRPr>
            </a:lvl3pPr>
            <a:lvl4pPr>
              <a:buClr>
                <a:srgbClr val="FFFFFF"/>
              </a:buClr>
              <a:defRPr sz="2000">
                <a:solidFill>
                  <a:schemeClr val="bg1"/>
                </a:solidFill>
              </a:defRPr>
            </a:lvl4pPr>
            <a:lvl5pPr>
              <a:buClr>
                <a:srgbClr val="FFFFFF"/>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E40680D-3355-DF44-99C3-56A1D6E476DE}" type="slidenum">
              <a:rPr lang="en-GB" smtClean="0"/>
              <a:pPr/>
              <a:t>‹#›</a:t>
            </a:fld>
            <a:endParaRPr lang="en-GB"/>
          </a:p>
        </p:txBody>
      </p:sp>
    </p:spTree>
    <p:extLst>
      <p:ext uri="{BB962C8B-B14F-4D97-AF65-F5344CB8AC3E}">
        <p14:creationId xmlns:p14="http://schemas.microsoft.com/office/powerpoint/2010/main" val="2302549666"/>
      </p:ext>
    </p:extLst>
  </p:cSld>
  <p:clrMapOvr>
    <a:overrideClrMapping bg1="lt1" tx1="dk1" bg2="lt2" tx2="dk2" accent1="accent1" accent2="accent2" accent3="accent3" accent4="accent4" accent5="accent5" accent6="accent6" hlink="hlink" folHlink="folHlink"/>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branded 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8952" y="829819"/>
            <a:ext cx="4782312" cy="1447038"/>
          </a:xfrm>
        </p:spPr>
        <p:txBody>
          <a:bodyPr anchor="b" anchorCtr="0"/>
          <a:lstStyle>
            <a:lvl1pPr algn="l">
              <a:lnSpc>
                <a:spcPct val="95000"/>
              </a:lnSpc>
              <a:defRPr sz="4600" baseline="0"/>
            </a:lvl1pPr>
          </a:lstStyle>
          <a:p>
            <a:r>
              <a:rPr lang="en-US"/>
              <a:t>co-branded presentation title</a:t>
            </a:r>
          </a:p>
        </p:txBody>
      </p:sp>
      <p:cxnSp>
        <p:nvCxnSpPr>
          <p:cNvPr id="6" name="Straight Connector 5"/>
          <p:cNvCxnSpPr/>
          <p:nvPr userDrawn="1"/>
        </p:nvCxnSpPr>
        <p:spPr>
          <a:xfrm>
            <a:off x="2789550" y="2454275"/>
            <a:ext cx="0" cy="447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0" hasCustomPrompt="1"/>
          </p:nvPr>
        </p:nvSpPr>
        <p:spPr>
          <a:xfrm>
            <a:off x="3108325" y="2454275"/>
            <a:ext cx="2378075" cy="447675"/>
          </a:xfrm>
        </p:spPr>
        <p:txBody>
          <a:bodyPr/>
          <a:lstStyle>
            <a:lvl1pPr>
              <a:defRPr/>
            </a:lvl1pPr>
          </a:lstStyle>
          <a:p>
            <a:r>
              <a:rPr lang="en-AU"/>
              <a:t>logo</a:t>
            </a:r>
          </a:p>
        </p:txBody>
      </p:sp>
      <p:sp>
        <p:nvSpPr>
          <p:cNvPr id="8" name="Freeform 5"/>
          <p:cNvSpPr>
            <a:spLocks noChangeArrowheads="1"/>
          </p:cNvSpPr>
          <p:nvPr userDrawn="1"/>
        </p:nvSpPr>
        <p:spPr bwMode="auto">
          <a:xfrm rot="17599908">
            <a:off x="-528305" y="3556546"/>
            <a:ext cx="3400416" cy="3124458"/>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accent2"/>
          </a:solidFill>
          <a:ln>
            <a:noFill/>
          </a:ln>
          <a:effectLst/>
        </p:spPr>
        <p:txBody>
          <a:bodyPr wrap="none" anchor="ctr"/>
          <a:lstStyle/>
          <a:p>
            <a:endParaRPr lang="en-GB" sz="1350"/>
          </a:p>
        </p:txBody>
      </p:sp>
      <p:sp>
        <p:nvSpPr>
          <p:cNvPr id="9" name="Freeform 4"/>
          <p:cNvSpPr>
            <a:spLocks noChangeArrowheads="1"/>
          </p:cNvSpPr>
          <p:nvPr userDrawn="1"/>
        </p:nvSpPr>
        <p:spPr bwMode="auto">
          <a:xfrm rot="8825899">
            <a:off x="5774193" y="-1584499"/>
            <a:ext cx="3849463" cy="353706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T0" fmla="*/ 2641 256 1"/>
              <a:gd name="T1" fmla="*/ 0 256 1"/>
              <a:gd name="G24" fmla="+- 0 T0 T1"/>
              <a:gd name="G25" fmla="sin G23 G24"/>
              <a:gd name="G26" fmla="+- 2579 0 0"/>
              <a:gd name="G27" fmla="+- 1 0 0"/>
              <a:gd name="G28" fmla="+- 1 0 0"/>
              <a:gd name="G29" fmla="*/ 1 0 0"/>
              <a:gd name="G30" fmla="sin 54736 G29"/>
              <a:gd name="G31" fmla="*/ 1 0 0"/>
              <a:gd name="G32" fmla="cos 54747 G31"/>
              <a:gd name="G33" fmla="+- G30 0 G32"/>
              <a:gd name="G34" fmla="*/ G33 65535 1"/>
              <a:gd name="G35" fmla="+- G34 10800 0"/>
              <a:gd name="G36" fmla="+- 1 0 0"/>
              <a:gd name="G37" fmla="+- 1 0 0"/>
              <a:gd name="G38" fmla="+- 1 0 0"/>
              <a:gd name="G39" fmla="+- 1 0 0"/>
              <a:gd name="T2" fmla="*/ 2190907 w 9781"/>
              <a:gd name="T3" fmla="*/ 0 h 8988"/>
              <a:gd name="T4" fmla="*/ 2232666 w 9781"/>
              <a:gd name="T5" fmla="*/ 34556 h 8988"/>
              <a:gd name="T6" fmla="*/ 3500555 w 9781"/>
              <a:gd name="T7" fmla="*/ 1787564 h 8988"/>
              <a:gd name="T8" fmla="*/ 3520715 w 9781"/>
              <a:gd name="T9" fmla="*/ 1819240 h 8988"/>
              <a:gd name="T10" fmla="*/ 3520715 w 9781"/>
              <a:gd name="T11" fmla="*/ 1835439 h 8988"/>
              <a:gd name="T12" fmla="*/ 3512435 w 9781"/>
              <a:gd name="T13" fmla="*/ 1855596 h 8988"/>
              <a:gd name="T14" fmla="*/ 2567818 w 9781"/>
              <a:gd name="T15" fmla="*/ 3213727 h 8988"/>
              <a:gd name="T16" fmla="*/ 2530379 w 9781"/>
              <a:gd name="T17" fmla="*/ 3234965 h 8988"/>
              <a:gd name="T18" fmla="*/ 2524259 w 9781"/>
              <a:gd name="T19" fmla="*/ 3234965 h 8988"/>
              <a:gd name="T20" fmla="*/ 363951 w 9781"/>
              <a:gd name="T21" fmla="*/ 3083782 h 8988"/>
              <a:gd name="T22" fmla="*/ 318952 w 9781"/>
              <a:gd name="T23" fmla="*/ 3042026 h 8988"/>
              <a:gd name="T24" fmla="*/ 3240 w 9781"/>
              <a:gd name="T25" fmla="*/ 950656 h 8988"/>
              <a:gd name="T26" fmla="*/ 32759 w 9781"/>
              <a:gd name="T27" fmla="*/ 898101 h 8988"/>
              <a:gd name="T28" fmla="*/ 2166428 w 9781"/>
              <a:gd name="T29" fmla="*/ 3960 h 8988"/>
              <a:gd name="T30" fmla="*/ 2180827 w 9781"/>
              <a:gd name="T31" fmla="*/ 0 h 8988"/>
              <a:gd name="T32" fmla="*/ 2190907 w 9781"/>
              <a:gd name="T33" fmla="*/ 0 h 8988"/>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81" h="8988">
                <a:moveTo>
                  <a:pt x="6086" y="0"/>
                </a:moveTo>
                <a:cubicBezTo>
                  <a:pt x="6139" y="6"/>
                  <a:pt x="6186" y="43"/>
                  <a:pt x="6202" y="96"/>
                </a:cubicBezTo>
                <a:cubicBezTo>
                  <a:pt x="7065" y="2963"/>
                  <a:pt x="9207" y="4604"/>
                  <a:pt x="9724" y="4966"/>
                </a:cubicBezTo>
                <a:cubicBezTo>
                  <a:pt x="9755" y="4988"/>
                  <a:pt x="9774" y="5020"/>
                  <a:pt x="9780" y="5054"/>
                </a:cubicBezTo>
                <a:lnTo>
                  <a:pt x="9780" y="5099"/>
                </a:lnTo>
                <a:cubicBezTo>
                  <a:pt x="9777" y="5118"/>
                  <a:pt x="9769" y="5138"/>
                  <a:pt x="9757" y="5155"/>
                </a:cubicBezTo>
                <a:lnTo>
                  <a:pt x="7133" y="8928"/>
                </a:lnTo>
                <a:cubicBezTo>
                  <a:pt x="7109" y="8962"/>
                  <a:pt x="7071" y="8984"/>
                  <a:pt x="7029" y="8987"/>
                </a:cubicBezTo>
                <a:lnTo>
                  <a:pt x="7012" y="8987"/>
                </a:lnTo>
                <a:lnTo>
                  <a:pt x="1011" y="8567"/>
                </a:lnTo>
                <a:cubicBezTo>
                  <a:pt x="949" y="8561"/>
                  <a:pt x="895" y="8513"/>
                  <a:pt x="886" y="8451"/>
                </a:cubicBezTo>
                <a:lnTo>
                  <a:pt x="9" y="2641"/>
                </a:lnTo>
                <a:cubicBezTo>
                  <a:pt x="0" y="2579"/>
                  <a:pt x="34" y="2520"/>
                  <a:pt x="91" y="2495"/>
                </a:cubicBezTo>
                <a:lnTo>
                  <a:pt x="6018" y="11"/>
                </a:lnTo>
                <a:cubicBezTo>
                  <a:pt x="6031" y="5"/>
                  <a:pt x="6045" y="1"/>
                  <a:pt x="6058" y="0"/>
                </a:cubicBezTo>
                <a:lnTo>
                  <a:pt x="6086" y="0"/>
                </a:lnTo>
              </a:path>
            </a:pathLst>
          </a:custGeom>
          <a:solidFill>
            <a:schemeClr val="tx2"/>
          </a:solidFill>
          <a:ln>
            <a:noFill/>
          </a:ln>
          <a:effectLst/>
        </p:spPr>
        <p:txBody>
          <a:bodyPr wrap="none" anchor="ctr"/>
          <a:lstStyle/>
          <a:p>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52" y="2185446"/>
            <a:ext cx="1962368" cy="984454"/>
          </a:xfrm>
          <a:prstGeom prst="rect">
            <a:avLst/>
          </a:prstGeom>
        </p:spPr>
      </p:pic>
    </p:spTree>
    <p:extLst>
      <p:ext uri="{BB962C8B-B14F-4D97-AF65-F5344CB8AC3E}">
        <p14:creationId xmlns:p14="http://schemas.microsoft.com/office/powerpoint/2010/main" val="1192941140"/>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a:solidFill>
            <a:schemeClr val="bg2">
              <a:lumMod val="20000"/>
              <a:lumOff val="80000"/>
            </a:schemeClr>
          </a:solidFill>
        </p:spPr>
        <p:txBody>
          <a:bodyPr/>
          <a:lstStyle>
            <a:lvl1pPr>
              <a:defRPr baseline="0"/>
            </a:lvl1pPr>
          </a:lstStyle>
          <a:p>
            <a:r>
              <a:rPr lang="en-US"/>
              <a:t>Click icon to add picture – don’t place text over the image</a:t>
            </a:r>
            <a:endParaRPr lang="en-GB"/>
          </a:p>
        </p:txBody>
      </p:sp>
    </p:spTree>
    <p:extLst>
      <p:ext uri="{BB962C8B-B14F-4D97-AF65-F5344CB8AC3E}">
        <p14:creationId xmlns:p14="http://schemas.microsoft.com/office/powerpoint/2010/main" val="650386286"/>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
    <p:bg>
      <p:bgPr>
        <a:solidFill>
          <a:schemeClr val="bg1"/>
        </a:solidFill>
        <a:effectLst/>
      </p:bgPr>
    </p:bg>
    <p:spTree>
      <p:nvGrpSpPr>
        <p:cNvPr id="1" name=""/>
        <p:cNvGrpSpPr/>
        <p:nvPr/>
      </p:nvGrpSpPr>
      <p:grpSpPr>
        <a:xfrm>
          <a:off x="0" y="0"/>
          <a:ext cx="0" cy="0"/>
          <a:chOff x="0" y="0"/>
          <a:chExt cx="0" cy="0"/>
        </a:xfrm>
      </p:grpSpPr>
      <p:sp>
        <p:nvSpPr>
          <p:cNvPr id="31" name="Freeform 30"/>
          <p:cNvSpPr>
            <a:spLocks noChangeArrowheads="1"/>
          </p:cNvSpPr>
          <p:nvPr userDrawn="1"/>
        </p:nvSpPr>
        <p:spPr bwMode="auto">
          <a:xfrm rot="19224922">
            <a:off x="6764853" y="3778739"/>
            <a:ext cx="2807190" cy="2615320"/>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
        <p:nvSpPr>
          <p:cNvPr id="2" name="Title 1"/>
          <p:cNvSpPr>
            <a:spLocks noGrp="1"/>
          </p:cNvSpPr>
          <p:nvPr>
            <p:ph type="title" hasCustomPrompt="1"/>
          </p:nvPr>
        </p:nvSpPr>
        <p:spPr>
          <a:xfrm>
            <a:off x="1306877" y="1996428"/>
            <a:ext cx="6214382" cy="1231491"/>
          </a:xfrm>
        </p:spPr>
        <p:txBody>
          <a:bodyPr anchor="t" anchorCtr="0"/>
          <a:lstStyle>
            <a:lvl1pPr algn="ctr">
              <a:defRPr sz="3900" spc="-38" baseline="0"/>
            </a:lvl1pPr>
          </a:lstStyle>
          <a:p>
            <a:r>
              <a:rPr lang="en-US"/>
              <a:t>thank you / end slide</a:t>
            </a:r>
          </a:p>
        </p:txBody>
      </p:sp>
      <p:grpSp>
        <p:nvGrpSpPr>
          <p:cNvPr id="28" name="Group 27"/>
          <p:cNvGrpSpPr/>
          <p:nvPr userDrawn="1"/>
        </p:nvGrpSpPr>
        <p:grpSpPr>
          <a:xfrm>
            <a:off x="7141452" y="4604877"/>
            <a:ext cx="1462798" cy="338291"/>
            <a:chOff x="0" y="0"/>
            <a:chExt cx="1263650" cy="306387"/>
          </a:xfrm>
          <a:solidFill>
            <a:srgbClr val="FFFFFF"/>
          </a:solidFill>
        </p:grpSpPr>
        <p:sp>
          <p:nvSpPr>
            <p:cNvPr id="29" name="Freeform 28"/>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30" name="Freeform 29"/>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
        <p:nvSpPr>
          <p:cNvPr id="32" name="Freeform 31"/>
          <p:cNvSpPr>
            <a:spLocks noChangeArrowheads="1"/>
          </p:cNvSpPr>
          <p:nvPr userDrawn="1"/>
        </p:nvSpPr>
        <p:spPr bwMode="auto">
          <a:xfrm rot="17594085">
            <a:off x="5818000" y="-1262757"/>
            <a:ext cx="2133866" cy="269474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T0" fmla="*/ 3428 256 1"/>
              <a:gd name="T1" fmla="*/ 0 256 1"/>
              <a:gd name="G22" fmla="+- 0 T0 T1"/>
              <a:gd name="G23" fmla="cos G21 G22"/>
              <a:gd name="G24" fmla="+- 1702 0 0"/>
              <a:gd name="G25" fmla="+- 3381 0 0"/>
              <a:gd name="G26" fmla="+- 3360 0 0"/>
              <a:gd name="G27" fmla="*/ 1 0 0"/>
              <a:gd name="G28" fmla="+- 1 0 0"/>
              <a:gd name="G29" fmla="+- 1 0 0"/>
              <a:gd name="G30" fmla="+- 1 0 0"/>
              <a:gd name="G31" fmla="+- 1 0 0"/>
              <a:gd name="G32" fmla="*/ 1 0 0"/>
              <a:gd name="G33" fmla="+- 1 0 0"/>
              <a:gd name="G34" fmla="+- 1 0 0"/>
              <a:gd name="T2" fmla="*/ 1305546 w 8556"/>
              <a:gd name="T3" fmla="*/ 0 h 10749"/>
              <a:gd name="T4" fmla="*/ 1329663 w 8556"/>
              <a:gd name="T5" fmla="*/ 7201 h 10749"/>
              <a:gd name="T6" fmla="*/ 3058153 w 8556"/>
              <a:gd name="T7" fmla="*/ 1111517 h 10749"/>
              <a:gd name="T8" fmla="*/ 3079390 w 8556"/>
              <a:gd name="T9" fmla="*/ 1145723 h 10749"/>
              <a:gd name="T10" fmla="*/ 3079390 w 8556"/>
              <a:gd name="T11" fmla="*/ 1156165 h 10749"/>
              <a:gd name="T12" fmla="*/ 3076510 w 8556"/>
              <a:gd name="T13" fmla="*/ 1168407 h 10749"/>
              <a:gd name="T14" fmla="*/ 2022931 w 8556"/>
              <a:gd name="T15" fmla="*/ 3840440 h 10749"/>
              <a:gd name="T16" fmla="*/ 1986576 w 8556"/>
              <a:gd name="T17" fmla="*/ 3869965 h 10749"/>
              <a:gd name="T18" fmla="*/ 1972537 w 8556"/>
              <a:gd name="T19" fmla="*/ 3869965 h 10749"/>
              <a:gd name="T20" fmla="*/ 1941582 w 8556"/>
              <a:gd name="T21" fmla="*/ 3851602 h 10749"/>
              <a:gd name="T22" fmla="*/ 8999 w 8556"/>
              <a:gd name="T23" fmla="*/ 1241500 h 10749"/>
              <a:gd name="T24" fmla="*/ 0 w 8556"/>
              <a:gd name="T25" fmla="*/ 1217375 h 10749"/>
              <a:gd name="T26" fmla="*/ 0 w 8556"/>
              <a:gd name="T27" fmla="*/ 1209814 h 10749"/>
              <a:gd name="T28" fmla="*/ 15118 w 8556"/>
              <a:gd name="T29" fmla="*/ 1179569 h 10749"/>
              <a:gd name="T30" fmla="*/ 1272791 w 8556"/>
              <a:gd name="T31" fmla="*/ 12242 h 10749"/>
              <a:gd name="T32" fmla="*/ 1302307 w 8556"/>
              <a:gd name="T33" fmla="*/ 0 h 10749"/>
              <a:gd name="T34" fmla="*/ 1305546 w 8556"/>
              <a:gd name="T35" fmla="*/ 0 h 10749"/>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56" h="10749">
                <a:moveTo>
                  <a:pt x="3627" y="0"/>
                </a:moveTo>
                <a:cubicBezTo>
                  <a:pt x="3650" y="1"/>
                  <a:pt x="3673" y="7"/>
                  <a:pt x="3694" y="20"/>
                </a:cubicBezTo>
                <a:lnTo>
                  <a:pt x="8496" y="3087"/>
                </a:lnTo>
                <a:cubicBezTo>
                  <a:pt x="8530" y="3109"/>
                  <a:pt x="8551" y="3144"/>
                  <a:pt x="8555" y="3182"/>
                </a:cubicBezTo>
                <a:lnTo>
                  <a:pt x="8555" y="3211"/>
                </a:lnTo>
                <a:cubicBezTo>
                  <a:pt x="8554" y="3222"/>
                  <a:pt x="8551" y="3234"/>
                  <a:pt x="8547" y="3245"/>
                </a:cubicBezTo>
                <a:lnTo>
                  <a:pt x="5620" y="10666"/>
                </a:lnTo>
                <a:cubicBezTo>
                  <a:pt x="5603" y="10713"/>
                  <a:pt x="5563" y="10742"/>
                  <a:pt x="5519" y="10748"/>
                </a:cubicBezTo>
                <a:lnTo>
                  <a:pt x="5480" y="10748"/>
                </a:lnTo>
                <a:cubicBezTo>
                  <a:pt x="5448" y="10743"/>
                  <a:pt x="5417" y="10727"/>
                  <a:pt x="5394" y="10697"/>
                </a:cubicBezTo>
                <a:lnTo>
                  <a:pt x="25" y="3448"/>
                </a:lnTo>
                <a:cubicBezTo>
                  <a:pt x="10" y="3428"/>
                  <a:pt x="2" y="3404"/>
                  <a:pt x="0" y="3381"/>
                </a:cubicBezTo>
                <a:lnTo>
                  <a:pt x="0" y="3360"/>
                </a:lnTo>
                <a:cubicBezTo>
                  <a:pt x="3" y="3329"/>
                  <a:pt x="17" y="3299"/>
                  <a:pt x="42" y="3276"/>
                </a:cubicBezTo>
                <a:lnTo>
                  <a:pt x="3536" y="34"/>
                </a:lnTo>
                <a:cubicBezTo>
                  <a:pt x="3558" y="12"/>
                  <a:pt x="3587" y="1"/>
                  <a:pt x="3618" y="0"/>
                </a:cubicBezTo>
                <a:lnTo>
                  <a:pt x="3627" y="0"/>
                </a:lnTo>
              </a:path>
            </a:pathLst>
          </a:custGeom>
          <a:solidFill>
            <a:schemeClr val="accent1"/>
          </a:solidFill>
          <a:ln>
            <a:noFill/>
          </a:ln>
          <a:effectLst/>
        </p:spPr>
        <p:txBody>
          <a:bodyPr wrap="none" anchor="ctr"/>
          <a:lstStyle/>
          <a:p>
            <a:endParaRPr lang="en-GB"/>
          </a:p>
        </p:txBody>
      </p:sp>
      <p:sp>
        <p:nvSpPr>
          <p:cNvPr id="33" name="Freeform 32"/>
          <p:cNvSpPr>
            <a:spLocks noChangeArrowheads="1"/>
          </p:cNvSpPr>
          <p:nvPr userDrawn="1"/>
        </p:nvSpPr>
        <p:spPr bwMode="auto">
          <a:xfrm rot="16200000">
            <a:off x="-1398266" y="3352314"/>
            <a:ext cx="2820915" cy="265507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7161 0 0"/>
              <a:gd name="G22" fmla="+- 1 0 0"/>
              <a:gd name="G23" fmla="+- 1 0 0"/>
              <a:gd name="G24" fmla="+- 1 0 0"/>
              <a:gd name="G25" fmla="+- 1 0 0"/>
              <a:gd name="G26" fmla="+- 1 0 0"/>
              <a:gd name="G27" fmla="+- 3392 0 0"/>
              <a:gd name="G28" fmla="*/ 1 0 0"/>
              <a:gd name="G29" fmla="+- 1 0 0"/>
              <a:gd name="G30" fmla="+- 1 0 0"/>
              <a:gd name="G31" fmla="+- 1 0 0"/>
              <a:gd name="G32" fmla="+- 1 0 0"/>
              <a:gd name="G33" fmla="+- 1 0 0"/>
              <a:gd name="T0" fmla="*/ 1314044 w 7935"/>
              <a:gd name="T1" fmla="*/ 0 h 7430"/>
              <a:gd name="T2" fmla="*/ 1986002 w 7935"/>
              <a:gd name="T3" fmla="*/ 135007 h 7430"/>
              <a:gd name="T4" fmla="*/ 2855553 w 7935"/>
              <a:gd name="T5" fmla="*/ 1221903 h 7430"/>
              <a:gd name="T6" fmla="*/ 2855553 w 7935"/>
              <a:gd name="T7" fmla="*/ 1289227 h 7430"/>
              <a:gd name="T8" fmla="*/ 2785370 w 7935"/>
              <a:gd name="T9" fmla="*/ 1653565 h 7430"/>
              <a:gd name="T10" fmla="*/ 1876589 w 7935"/>
              <a:gd name="T11" fmla="*/ 2521210 h 7430"/>
              <a:gd name="T12" fmla="*/ 1206790 w 7935"/>
              <a:gd name="T13" fmla="*/ 2674578 h 7430"/>
              <a:gd name="T14" fmla="*/ 1120410 w 7935"/>
              <a:gd name="T15" fmla="*/ 2674578 h 7430"/>
              <a:gd name="T16" fmla="*/ 885747 w 7935"/>
              <a:gd name="T17" fmla="*/ 2647217 h 7430"/>
              <a:gd name="T18" fmla="*/ 114812 w 7935"/>
              <a:gd name="T19" fmla="*/ 2049946 h 7430"/>
              <a:gd name="T20" fmla="*/ 19435 w 7935"/>
              <a:gd name="T21" fmla="*/ 1536559 h 7430"/>
              <a:gd name="T22" fmla="*/ 155483 w 7935"/>
              <a:gd name="T23" fmla="*/ 610592 h 7430"/>
              <a:gd name="T24" fmla="*/ 1280932 w 7935"/>
              <a:gd name="T25" fmla="*/ 0 h 7430"/>
              <a:gd name="T26" fmla="*/ 1314044 w 7935"/>
              <a:gd name="T27" fmla="*/ 0 h 7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35" h="7430">
                <a:moveTo>
                  <a:pt x="3651" y="0"/>
                </a:moveTo>
                <a:cubicBezTo>
                  <a:pt x="4285" y="6"/>
                  <a:pt x="4929" y="137"/>
                  <a:pt x="5518" y="375"/>
                </a:cubicBezTo>
                <a:cubicBezTo>
                  <a:pt x="6842" y="908"/>
                  <a:pt x="7892" y="1980"/>
                  <a:pt x="7934" y="3394"/>
                </a:cubicBezTo>
                <a:lnTo>
                  <a:pt x="7934" y="3581"/>
                </a:lnTo>
                <a:cubicBezTo>
                  <a:pt x="7923" y="3902"/>
                  <a:pt x="7861" y="4241"/>
                  <a:pt x="7739" y="4593"/>
                </a:cubicBezTo>
                <a:cubicBezTo>
                  <a:pt x="7344" y="5730"/>
                  <a:pt x="6292" y="6551"/>
                  <a:pt x="5214" y="7003"/>
                </a:cubicBezTo>
                <a:cubicBezTo>
                  <a:pt x="4625" y="7249"/>
                  <a:pt x="3989" y="7411"/>
                  <a:pt x="3353" y="7429"/>
                </a:cubicBezTo>
                <a:lnTo>
                  <a:pt x="3113" y="7429"/>
                </a:lnTo>
                <a:cubicBezTo>
                  <a:pt x="2894" y="7423"/>
                  <a:pt x="2676" y="7398"/>
                  <a:pt x="2461" y="7353"/>
                </a:cubicBezTo>
                <a:cubicBezTo>
                  <a:pt x="1541" y="7161"/>
                  <a:pt x="683" y="6560"/>
                  <a:pt x="319" y="5694"/>
                </a:cubicBezTo>
                <a:cubicBezTo>
                  <a:pt x="133" y="5245"/>
                  <a:pt x="82" y="4754"/>
                  <a:pt x="54" y="4268"/>
                </a:cubicBezTo>
                <a:cubicBezTo>
                  <a:pt x="0" y="3392"/>
                  <a:pt x="11" y="2469"/>
                  <a:pt x="432" y="1696"/>
                </a:cubicBezTo>
                <a:cubicBezTo>
                  <a:pt x="1069" y="529"/>
                  <a:pt x="2287" y="11"/>
                  <a:pt x="3559" y="0"/>
                </a:cubicBezTo>
                <a:lnTo>
                  <a:pt x="3651" y="0"/>
                </a:lnTo>
              </a:path>
            </a:pathLst>
          </a:custGeom>
          <a:solidFill>
            <a:schemeClr val="accent2"/>
          </a:solidFill>
          <a:ln>
            <a:noFill/>
          </a:ln>
          <a:effectLst/>
        </p:spPr>
        <p:txBody>
          <a:bodyPr wrap="none" anchor="ctr"/>
          <a:lstStyle/>
          <a:p>
            <a:endParaRPr lang="en-GB"/>
          </a:p>
        </p:txBody>
      </p:sp>
      <p:sp>
        <p:nvSpPr>
          <p:cNvPr id="34" name="Freeform 33"/>
          <p:cNvSpPr>
            <a:spLocks noChangeArrowheads="1"/>
          </p:cNvSpPr>
          <p:nvPr userDrawn="1"/>
        </p:nvSpPr>
        <p:spPr bwMode="auto">
          <a:xfrm rot="8007773">
            <a:off x="1890681" y="-1177394"/>
            <a:ext cx="2081075" cy="211369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T0" fmla="*/ 2641 256 1"/>
              <a:gd name="T1" fmla="*/ 0 256 1"/>
              <a:gd name="G24" fmla="+- 0 T0 T1"/>
              <a:gd name="G25" fmla="sin G23 G24"/>
              <a:gd name="G26" fmla="+- 2579 0 0"/>
              <a:gd name="G27" fmla="+- 1 0 0"/>
              <a:gd name="G28" fmla="+- 1 0 0"/>
              <a:gd name="G29" fmla="*/ 1 0 0"/>
              <a:gd name="G30" fmla="sin 54736 G29"/>
              <a:gd name="G31" fmla="*/ 1 0 0"/>
              <a:gd name="G32" fmla="cos 54747 G31"/>
              <a:gd name="G33" fmla="+- G30 0 G32"/>
              <a:gd name="G34" fmla="*/ G33 65535 1"/>
              <a:gd name="G35" fmla="+- G34 10800 0"/>
              <a:gd name="G36" fmla="+- 1 0 0"/>
              <a:gd name="G37" fmla="+- 1 0 0"/>
              <a:gd name="G38" fmla="+- 1 0 0"/>
              <a:gd name="G39" fmla="+- 1 0 0"/>
              <a:gd name="T2" fmla="*/ 2190907 w 9781"/>
              <a:gd name="T3" fmla="*/ 0 h 8988"/>
              <a:gd name="T4" fmla="*/ 2232666 w 9781"/>
              <a:gd name="T5" fmla="*/ 34556 h 8988"/>
              <a:gd name="T6" fmla="*/ 3500555 w 9781"/>
              <a:gd name="T7" fmla="*/ 1787564 h 8988"/>
              <a:gd name="T8" fmla="*/ 3520715 w 9781"/>
              <a:gd name="T9" fmla="*/ 1819240 h 8988"/>
              <a:gd name="T10" fmla="*/ 3520715 w 9781"/>
              <a:gd name="T11" fmla="*/ 1835439 h 8988"/>
              <a:gd name="T12" fmla="*/ 3512435 w 9781"/>
              <a:gd name="T13" fmla="*/ 1855596 h 8988"/>
              <a:gd name="T14" fmla="*/ 2567818 w 9781"/>
              <a:gd name="T15" fmla="*/ 3213727 h 8988"/>
              <a:gd name="T16" fmla="*/ 2530379 w 9781"/>
              <a:gd name="T17" fmla="*/ 3234965 h 8988"/>
              <a:gd name="T18" fmla="*/ 2524259 w 9781"/>
              <a:gd name="T19" fmla="*/ 3234965 h 8988"/>
              <a:gd name="T20" fmla="*/ 363951 w 9781"/>
              <a:gd name="T21" fmla="*/ 3083782 h 8988"/>
              <a:gd name="T22" fmla="*/ 318952 w 9781"/>
              <a:gd name="T23" fmla="*/ 3042026 h 8988"/>
              <a:gd name="T24" fmla="*/ 3240 w 9781"/>
              <a:gd name="T25" fmla="*/ 950656 h 8988"/>
              <a:gd name="T26" fmla="*/ 32759 w 9781"/>
              <a:gd name="T27" fmla="*/ 898101 h 8988"/>
              <a:gd name="T28" fmla="*/ 2166428 w 9781"/>
              <a:gd name="T29" fmla="*/ 3960 h 8988"/>
              <a:gd name="T30" fmla="*/ 2180827 w 9781"/>
              <a:gd name="T31" fmla="*/ 0 h 8988"/>
              <a:gd name="T32" fmla="*/ 2190907 w 9781"/>
              <a:gd name="T33" fmla="*/ 0 h 8988"/>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81" h="8988">
                <a:moveTo>
                  <a:pt x="6086" y="0"/>
                </a:moveTo>
                <a:cubicBezTo>
                  <a:pt x="6139" y="6"/>
                  <a:pt x="6186" y="43"/>
                  <a:pt x="6202" y="96"/>
                </a:cubicBezTo>
                <a:cubicBezTo>
                  <a:pt x="7065" y="2963"/>
                  <a:pt x="9207" y="4604"/>
                  <a:pt x="9724" y="4966"/>
                </a:cubicBezTo>
                <a:cubicBezTo>
                  <a:pt x="9755" y="4988"/>
                  <a:pt x="9774" y="5020"/>
                  <a:pt x="9780" y="5054"/>
                </a:cubicBezTo>
                <a:lnTo>
                  <a:pt x="9780" y="5099"/>
                </a:lnTo>
                <a:cubicBezTo>
                  <a:pt x="9777" y="5118"/>
                  <a:pt x="9769" y="5138"/>
                  <a:pt x="9757" y="5155"/>
                </a:cubicBezTo>
                <a:lnTo>
                  <a:pt x="7133" y="8928"/>
                </a:lnTo>
                <a:cubicBezTo>
                  <a:pt x="7109" y="8962"/>
                  <a:pt x="7071" y="8984"/>
                  <a:pt x="7029" y="8987"/>
                </a:cubicBezTo>
                <a:lnTo>
                  <a:pt x="7012" y="8987"/>
                </a:lnTo>
                <a:lnTo>
                  <a:pt x="1011" y="8567"/>
                </a:lnTo>
                <a:cubicBezTo>
                  <a:pt x="949" y="8561"/>
                  <a:pt x="895" y="8513"/>
                  <a:pt x="886" y="8451"/>
                </a:cubicBezTo>
                <a:lnTo>
                  <a:pt x="9" y="2641"/>
                </a:lnTo>
                <a:cubicBezTo>
                  <a:pt x="0" y="2579"/>
                  <a:pt x="34" y="2520"/>
                  <a:pt x="91" y="2495"/>
                </a:cubicBezTo>
                <a:lnTo>
                  <a:pt x="6018" y="11"/>
                </a:lnTo>
                <a:cubicBezTo>
                  <a:pt x="6031" y="5"/>
                  <a:pt x="6045" y="1"/>
                  <a:pt x="6058" y="0"/>
                </a:cubicBezTo>
                <a:lnTo>
                  <a:pt x="6086" y="0"/>
                </a:lnTo>
              </a:path>
            </a:pathLst>
          </a:custGeom>
          <a:solidFill>
            <a:schemeClr val="accent3"/>
          </a:solidFill>
          <a:ln>
            <a:noFill/>
          </a:ln>
          <a:effectLst/>
        </p:spPr>
        <p:txBody>
          <a:bodyPr wrap="none" anchor="ctr"/>
          <a:lstStyle/>
          <a:p>
            <a:endParaRPr lang="en-GB"/>
          </a:p>
        </p:txBody>
      </p:sp>
      <p:sp>
        <p:nvSpPr>
          <p:cNvPr id="35" name="Freeform 34"/>
          <p:cNvSpPr>
            <a:spLocks noChangeArrowheads="1"/>
          </p:cNvSpPr>
          <p:nvPr userDrawn="1"/>
        </p:nvSpPr>
        <p:spPr bwMode="auto">
          <a:xfrm rot="1285946">
            <a:off x="-1687590" y="50421"/>
            <a:ext cx="2748830" cy="2560946"/>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
        <p:nvSpPr>
          <p:cNvPr id="36" name="Freeform 35"/>
          <p:cNvSpPr>
            <a:spLocks noChangeArrowheads="1"/>
          </p:cNvSpPr>
          <p:nvPr userDrawn="1"/>
        </p:nvSpPr>
        <p:spPr bwMode="auto">
          <a:xfrm rot="357331">
            <a:off x="2497320" y="3831562"/>
            <a:ext cx="2744514" cy="224976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8285 0 0"/>
              <a:gd name="G12" fmla="+- 8214 0 0"/>
              <a:gd name="G13" fmla="*/ 1 0 0"/>
              <a:gd name="G14" fmla="+- 1 0 0"/>
              <a:gd name="G15" fmla="+- 1 0 0"/>
              <a:gd name="G16" fmla="+- 1 0 0"/>
              <a:gd name="G17" fmla="+- 1 0 0"/>
              <a:gd name="G18" fmla="+- 1 0 0"/>
              <a:gd name="G19" fmla="+- 1 0 0"/>
              <a:gd name="G20" fmla="+- 1 0 0"/>
              <a:gd name="G21" fmla="+- 1 0 0"/>
              <a:gd name="G22" fmla="+- 1 0 0"/>
              <a:gd name="T0" fmla="*/ 3730265 w 10365"/>
              <a:gd name="T1" fmla="*/ 669714 h 8452"/>
              <a:gd name="T2" fmla="*/ 3727386 w 10365"/>
              <a:gd name="T3" fmla="*/ 678716 h 8452"/>
              <a:gd name="T4" fmla="*/ 2342753 w 10365"/>
              <a:gd name="T5" fmla="*/ 2533031 h 8452"/>
              <a:gd name="T6" fmla="*/ 45711 w 10365"/>
              <a:gd name="T7" fmla="*/ 3006512 h 8452"/>
              <a:gd name="T8" fmla="*/ 0 w 10365"/>
              <a:gd name="T9" fmla="*/ 2957543 h 8452"/>
              <a:gd name="T10" fmla="*/ 1196391 w 10365"/>
              <a:gd name="T11" fmla="*/ 830301 h 8452"/>
              <a:gd name="T12" fmla="*/ 3704710 w 10365"/>
              <a:gd name="T13" fmla="*/ 616785 h 8452"/>
              <a:gd name="T14" fmla="*/ 3730265 w 10365"/>
              <a:gd name="T15" fmla="*/ 649911 h 8452"/>
              <a:gd name="T16" fmla="*/ 3730265 w 10365"/>
              <a:gd name="T17" fmla="*/ 669714 h 8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65" h="8452">
                <a:moveTo>
                  <a:pt x="10364" y="1860"/>
                </a:moveTo>
                <a:cubicBezTo>
                  <a:pt x="10362" y="1868"/>
                  <a:pt x="10360" y="1877"/>
                  <a:pt x="10356" y="1885"/>
                </a:cubicBezTo>
                <a:cubicBezTo>
                  <a:pt x="10085" y="2518"/>
                  <a:pt x="8676" y="5615"/>
                  <a:pt x="6509" y="7035"/>
                </a:cubicBezTo>
                <a:cubicBezTo>
                  <a:pt x="4343" y="8451"/>
                  <a:pt x="835" y="8378"/>
                  <a:pt x="127" y="8350"/>
                </a:cubicBezTo>
                <a:cubicBezTo>
                  <a:pt x="56" y="8347"/>
                  <a:pt x="0" y="8285"/>
                  <a:pt x="0" y="8214"/>
                </a:cubicBezTo>
                <a:cubicBezTo>
                  <a:pt x="11" y="7565"/>
                  <a:pt x="234" y="4583"/>
                  <a:pt x="3324" y="2306"/>
                </a:cubicBezTo>
                <a:cubicBezTo>
                  <a:pt x="6450" y="0"/>
                  <a:pt x="9664" y="1400"/>
                  <a:pt x="10293" y="1713"/>
                </a:cubicBezTo>
                <a:cubicBezTo>
                  <a:pt x="10331" y="1731"/>
                  <a:pt x="10356" y="1767"/>
                  <a:pt x="10364" y="1805"/>
                </a:cubicBezTo>
                <a:lnTo>
                  <a:pt x="10364" y="1860"/>
                </a:lnTo>
              </a:path>
            </a:pathLst>
          </a:custGeom>
          <a:solidFill>
            <a:schemeClr val="accent4"/>
          </a:solidFill>
          <a:ln>
            <a:noFill/>
          </a:ln>
          <a:effectLst/>
        </p:spPr>
        <p:txBody>
          <a:bodyPr wrap="none" anchor="ctr"/>
          <a:lstStyle/>
          <a:p>
            <a:endParaRPr lang="en-GB"/>
          </a:p>
        </p:txBody>
      </p:sp>
      <p:sp>
        <p:nvSpPr>
          <p:cNvPr id="37" name="Freeform 36"/>
          <p:cNvSpPr>
            <a:spLocks noChangeArrowheads="1"/>
          </p:cNvSpPr>
          <p:nvPr userDrawn="1"/>
        </p:nvSpPr>
        <p:spPr bwMode="auto">
          <a:xfrm rot="20239887">
            <a:off x="7654885" y="1046586"/>
            <a:ext cx="2422734" cy="225229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7302 0 0"/>
              <a:gd name="G12" fmla="+- 7238 0 0"/>
              <a:gd name="G13" fmla="+- 7218 0 0"/>
              <a:gd name="G14" fmla="+- 1 0 0"/>
              <a:gd name="G15" fmla="+- 1 0 0"/>
              <a:gd name="G16" fmla="+- 1 0 0"/>
              <a:gd name="G17" fmla="+- 1 0 0"/>
              <a:gd name="T0" fmla="*/ 2814732 w 7949"/>
              <a:gd name="T1" fmla="*/ 0 h 7357"/>
              <a:gd name="T2" fmla="*/ 2857941 w 7949"/>
              <a:gd name="T3" fmla="*/ 51829 h 7357"/>
              <a:gd name="T4" fmla="*/ 2543953 w 7949"/>
              <a:gd name="T5" fmla="*/ 2505421 h 7357"/>
              <a:gd name="T6" fmla="*/ 2500383 w 7949"/>
              <a:gd name="T7" fmla="*/ 2546092 h 7357"/>
              <a:gd name="T8" fmla="*/ 47890 w 7949"/>
              <a:gd name="T9" fmla="*/ 2647590 h 7357"/>
              <a:gd name="T10" fmla="*/ 44290 w 7949"/>
              <a:gd name="T11" fmla="*/ 2647590 h 7357"/>
              <a:gd name="T12" fmla="*/ 0 w 7949"/>
              <a:gd name="T13" fmla="*/ 2605119 h 7357"/>
              <a:gd name="T14" fmla="*/ 0 w 7949"/>
              <a:gd name="T15" fmla="*/ 2597921 h 7357"/>
              <a:gd name="T16" fmla="*/ 2811131 w 7949"/>
              <a:gd name="T17" fmla="*/ 0 h 7357"/>
              <a:gd name="T18" fmla="*/ 2814732 w 7949"/>
              <a:gd name="T19" fmla="*/ 0 h 7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49" h="7357">
                <a:moveTo>
                  <a:pt x="7817" y="0"/>
                </a:moveTo>
                <a:cubicBezTo>
                  <a:pt x="7891" y="3"/>
                  <a:pt x="7948" y="71"/>
                  <a:pt x="7937" y="144"/>
                </a:cubicBezTo>
                <a:lnTo>
                  <a:pt x="7065" y="6961"/>
                </a:lnTo>
                <a:cubicBezTo>
                  <a:pt x="7057" y="7023"/>
                  <a:pt x="7006" y="7071"/>
                  <a:pt x="6944" y="7074"/>
                </a:cubicBezTo>
                <a:lnTo>
                  <a:pt x="133" y="7356"/>
                </a:lnTo>
                <a:lnTo>
                  <a:pt x="123" y="7356"/>
                </a:lnTo>
                <a:cubicBezTo>
                  <a:pt x="58" y="7354"/>
                  <a:pt x="5" y="7302"/>
                  <a:pt x="0" y="7238"/>
                </a:cubicBezTo>
                <a:lnTo>
                  <a:pt x="0" y="7218"/>
                </a:lnTo>
                <a:cubicBezTo>
                  <a:pt x="90" y="6199"/>
                  <a:pt x="914" y="138"/>
                  <a:pt x="7807" y="0"/>
                </a:cubicBezTo>
                <a:lnTo>
                  <a:pt x="7817" y="0"/>
                </a:lnTo>
              </a:path>
            </a:pathLst>
          </a:custGeom>
          <a:solidFill>
            <a:schemeClr val="accent5"/>
          </a:solidFill>
          <a:ln>
            <a:noFill/>
          </a:ln>
          <a:effectLst/>
        </p:spPr>
        <p:txBody>
          <a:bodyPr wrap="none" anchor="ctr"/>
          <a:lstStyle/>
          <a:p>
            <a:endParaRPr lang="en-GB"/>
          </a:p>
        </p:txBody>
      </p:sp>
    </p:spTree>
    <p:extLst>
      <p:ext uri="{BB962C8B-B14F-4D97-AF65-F5344CB8AC3E}">
        <p14:creationId xmlns:p14="http://schemas.microsoft.com/office/powerpoint/2010/main" val="2174136591"/>
      </p:ext>
    </p:extLst>
  </p:cSld>
  <p:clrMapOvr>
    <a:masterClrMapping/>
  </p:clrMapOvr>
  <p:hf hdr="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 MBSCC artwork ">
    <p:bg>
      <p:bgPr>
        <a:solidFill>
          <a:schemeClr val="bg1"/>
        </a:solidFill>
        <a:effectLst/>
      </p:bgPr>
    </p:bg>
    <p:spTree>
      <p:nvGrpSpPr>
        <p:cNvPr id="1" name=""/>
        <p:cNvGrpSpPr/>
        <p:nvPr/>
      </p:nvGrpSpPr>
      <p:grpSpPr>
        <a:xfrm>
          <a:off x="0" y="0"/>
          <a:ext cx="0" cy="0"/>
          <a:chOff x="0" y="0"/>
          <a:chExt cx="0" cy="0"/>
        </a:xfrm>
      </p:grpSpPr>
      <p:sp>
        <p:nvSpPr>
          <p:cNvPr id="11" name="Freeform 10"/>
          <p:cNvSpPr>
            <a:spLocks noChangeArrowheads="1"/>
          </p:cNvSpPr>
          <p:nvPr userDrawn="1"/>
        </p:nvSpPr>
        <p:spPr bwMode="auto">
          <a:xfrm rot="7925485">
            <a:off x="6839775" y="3431353"/>
            <a:ext cx="2674346" cy="2479432"/>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
        <p:nvSpPr>
          <p:cNvPr id="2" name="Title 1"/>
          <p:cNvSpPr>
            <a:spLocks noGrp="1"/>
          </p:cNvSpPr>
          <p:nvPr>
            <p:ph type="title" hasCustomPrompt="1"/>
          </p:nvPr>
        </p:nvSpPr>
        <p:spPr>
          <a:xfrm>
            <a:off x="2227261" y="1982788"/>
            <a:ext cx="5119469" cy="1231491"/>
          </a:xfrm>
        </p:spPr>
        <p:txBody>
          <a:bodyPr anchor="t" anchorCtr="0"/>
          <a:lstStyle>
            <a:lvl1pPr algn="ctr">
              <a:defRPr sz="3900" spc="-38" baseline="0"/>
            </a:lvl1pPr>
          </a:lstStyle>
          <a:p>
            <a:r>
              <a:rPr lang="en-US"/>
              <a:t>thank you / end slide</a:t>
            </a:r>
          </a:p>
        </p:txBody>
      </p:sp>
      <p:sp>
        <p:nvSpPr>
          <p:cNvPr id="10" name="Freeform 9"/>
          <p:cNvSpPr>
            <a:spLocks noChangeArrowheads="1"/>
          </p:cNvSpPr>
          <p:nvPr userDrawn="1"/>
        </p:nvSpPr>
        <p:spPr bwMode="auto">
          <a:xfrm>
            <a:off x="590549" y="-1905545"/>
            <a:ext cx="1590373" cy="8929688"/>
          </a:xfrm>
          <a:custGeom>
            <a:avLst/>
            <a:gdLst>
              <a:gd name="T0" fmla="*/ 2443 w 3746"/>
              <a:gd name="T1" fmla="*/ 7946 h 21019"/>
              <a:gd name="T2" fmla="*/ 2142 w 3746"/>
              <a:gd name="T3" fmla="*/ 15474 h 21019"/>
              <a:gd name="T4" fmla="*/ 2126 w 3746"/>
              <a:gd name="T5" fmla="*/ 21018 h 21019"/>
              <a:gd name="T6" fmla="*/ 1578 w 3746"/>
              <a:gd name="T7" fmla="*/ 20009 h 21019"/>
              <a:gd name="T8" fmla="*/ 755 w 3746"/>
              <a:gd name="T9" fmla="*/ 21018 h 21019"/>
              <a:gd name="T10" fmla="*/ 371 w 3746"/>
              <a:gd name="T11" fmla="*/ 13909 h 21019"/>
              <a:gd name="T12" fmla="*/ 914 w 3746"/>
              <a:gd name="T13" fmla="*/ 7891 h 21019"/>
              <a:gd name="T14" fmla="*/ 1392 w 3746"/>
              <a:gd name="T15" fmla="*/ 6473 h 21019"/>
              <a:gd name="T16" fmla="*/ 1161 w 3746"/>
              <a:gd name="T17" fmla="*/ 4855 h 21019"/>
              <a:gd name="T18" fmla="*/ 1801 w 3746"/>
              <a:gd name="T19" fmla="*/ 30 h 21019"/>
              <a:gd name="T20" fmla="*/ 2212 w 3746"/>
              <a:gd name="T21" fmla="*/ 1115 h 21019"/>
              <a:gd name="T22" fmla="*/ 3048 w 3746"/>
              <a:gd name="T23" fmla="*/ 1618 h 21019"/>
              <a:gd name="T24" fmla="*/ 3429 w 3746"/>
              <a:gd name="T25" fmla="*/ 1920 h 21019"/>
              <a:gd name="T26" fmla="*/ 3745 w 3746"/>
              <a:gd name="T27" fmla="*/ 2184 h 21019"/>
              <a:gd name="T28" fmla="*/ 2239 w 3746"/>
              <a:gd name="T29" fmla="*/ 9977 h 21019"/>
              <a:gd name="T30" fmla="*/ 2820 w 3746"/>
              <a:gd name="T31" fmla="*/ 1622 h 21019"/>
              <a:gd name="T32" fmla="*/ 1624 w 3746"/>
              <a:gd name="T33" fmla="*/ 11745 h 21019"/>
              <a:gd name="T34" fmla="*/ 1896 w 3746"/>
              <a:gd name="T35" fmla="*/ 4966 h 21019"/>
              <a:gd name="T36" fmla="*/ 1955 w 3746"/>
              <a:gd name="T37" fmla="*/ 14478 h 21019"/>
              <a:gd name="T38" fmla="*/ 1628 w 3746"/>
              <a:gd name="T39" fmla="*/ 15672 h 21019"/>
              <a:gd name="T40" fmla="*/ 2317 w 3746"/>
              <a:gd name="T41" fmla="*/ 7234 h 21019"/>
              <a:gd name="T42" fmla="*/ 1557 w 3746"/>
              <a:gd name="T43" fmla="*/ 7944 h 21019"/>
              <a:gd name="T44" fmla="*/ 1536 w 3746"/>
              <a:gd name="T45" fmla="*/ 13039 h 21019"/>
              <a:gd name="T46" fmla="*/ 1498 w 3746"/>
              <a:gd name="T47" fmla="*/ 10832 h 21019"/>
              <a:gd name="T48" fmla="*/ 2641 w 3746"/>
              <a:gd name="T49" fmla="*/ 7261 h 21019"/>
              <a:gd name="T50" fmla="*/ 1837 w 3746"/>
              <a:gd name="T51" fmla="*/ 15628 h 21019"/>
              <a:gd name="T52" fmla="*/ 1005 w 3746"/>
              <a:gd name="T53" fmla="*/ 17602 h 21019"/>
              <a:gd name="T54" fmla="*/ 1068 w 3746"/>
              <a:gd name="T55" fmla="*/ 16406 h 21019"/>
              <a:gd name="T56" fmla="*/ 2471 w 3746"/>
              <a:gd name="T57" fmla="*/ 1844 h 21019"/>
              <a:gd name="T58" fmla="*/ 1942 w 3746"/>
              <a:gd name="T59" fmla="*/ 2583 h 21019"/>
              <a:gd name="T60" fmla="*/ 2755 w 3746"/>
              <a:gd name="T61" fmla="*/ 360 h 21019"/>
              <a:gd name="T62" fmla="*/ 1989 w 3746"/>
              <a:gd name="T63" fmla="*/ 11378 h 21019"/>
              <a:gd name="T64" fmla="*/ 2776 w 3746"/>
              <a:gd name="T65" fmla="*/ 1054 h 21019"/>
              <a:gd name="T66" fmla="*/ 2399 w 3746"/>
              <a:gd name="T67" fmla="*/ 10460 h 21019"/>
              <a:gd name="T68" fmla="*/ 2551 w 3746"/>
              <a:gd name="T69" fmla="*/ 10746 h 21019"/>
              <a:gd name="T70" fmla="*/ 2125 w 3746"/>
              <a:gd name="T71" fmla="*/ 11553 h 21019"/>
              <a:gd name="T72" fmla="*/ 1161 w 3746"/>
              <a:gd name="T73" fmla="*/ 11675 h 21019"/>
              <a:gd name="T74" fmla="*/ 2334 w 3746"/>
              <a:gd name="T75" fmla="*/ 12440 h 21019"/>
              <a:gd name="T76" fmla="*/ 1336 w 3746"/>
              <a:gd name="T77" fmla="*/ 10849 h 21019"/>
              <a:gd name="T78" fmla="*/ 1902 w 3746"/>
              <a:gd name="T79" fmla="*/ 10544 h 21019"/>
              <a:gd name="T80" fmla="*/ 1047 w 3746"/>
              <a:gd name="T81" fmla="*/ 12921 h 21019"/>
              <a:gd name="T82" fmla="*/ 2410 w 3746"/>
              <a:gd name="T83" fmla="*/ 12149 h 21019"/>
              <a:gd name="T84" fmla="*/ 1180 w 3746"/>
              <a:gd name="T85" fmla="*/ 6865 h 21019"/>
              <a:gd name="T86" fmla="*/ 1171 w 3746"/>
              <a:gd name="T87" fmla="*/ 6300 h 21019"/>
              <a:gd name="T88" fmla="*/ 1241 w 3746"/>
              <a:gd name="T89" fmla="*/ 5523 h 21019"/>
              <a:gd name="T90" fmla="*/ 1923 w 3746"/>
              <a:gd name="T91" fmla="*/ 3723 h 21019"/>
              <a:gd name="T92" fmla="*/ 2056 w 3746"/>
              <a:gd name="T93" fmla="*/ 18943 h 21019"/>
              <a:gd name="T94" fmla="*/ 1129 w 3746"/>
              <a:gd name="T95" fmla="*/ 14082 h 21019"/>
              <a:gd name="T96" fmla="*/ 1824 w 3746"/>
              <a:gd name="T97" fmla="*/ 8220 h 21019"/>
              <a:gd name="T98" fmla="*/ 1114 w 3746"/>
              <a:gd name="T99" fmla="*/ 8315 h 21019"/>
              <a:gd name="T100" fmla="*/ 1616 w 3746"/>
              <a:gd name="T101" fmla="*/ 8283 h 21019"/>
              <a:gd name="T102" fmla="*/ 729 w 3746"/>
              <a:gd name="T103" fmla="*/ 8997 h 21019"/>
              <a:gd name="T104" fmla="*/ 702 w 3746"/>
              <a:gd name="T105" fmla="*/ 8763 h 21019"/>
              <a:gd name="T106" fmla="*/ 1898 w 3746"/>
              <a:gd name="T107" fmla="*/ 9423 h 21019"/>
              <a:gd name="T108" fmla="*/ 1805 w 3746"/>
              <a:gd name="T109" fmla="*/ 9604 h 21019"/>
              <a:gd name="T110" fmla="*/ 984 w 3746"/>
              <a:gd name="T111" fmla="*/ 9448 h 21019"/>
              <a:gd name="T112" fmla="*/ 1428 w 3746"/>
              <a:gd name="T113" fmla="*/ 10072 h 21019"/>
              <a:gd name="T114" fmla="*/ 1637 w 3746"/>
              <a:gd name="T115" fmla="*/ 4143 h 21019"/>
              <a:gd name="T116" fmla="*/ 1930 w 3746"/>
              <a:gd name="T117" fmla="*/ 18959 h 21019"/>
              <a:gd name="T118" fmla="*/ 1620 w 3746"/>
              <a:gd name="T119" fmla="*/ 8980 h 2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46" h="21019">
                <a:moveTo>
                  <a:pt x="3745" y="2184"/>
                </a:moveTo>
                <a:cubicBezTo>
                  <a:pt x="3739" y="2273"/>
                  <a:pt x="3718" y="2365"/>
                  <a:pt x="3682" y="2459"/>
                </a:cubicBezTo>
                <a:cubicBezTo>
                  <a:pt x="3642" y="2566"/>
                  <a:pt x="3581" y="2653"/>
                  <a:pt x="3490" y="2724"/>
                </a:cubicBezTo>
                <a:cubicBezTo>
                  <a:pt x="3242" y="2918"/>
                  <a:pt x="3065" y="3154"/>
                  <a:pt x="3033" y="3485"/>
                </a:cubicBezTo>
                <a:cubicBezTo>
                  <a:pt x="3023" y="3605"/>
                  <a:pt x="2953" y="3717"/>
                  <a:pt x="2919" y="3831"/>
                </a:cubicBezTo>
                <a:cubicBezTo>
                  <a:pt x="2858" y="4037"/>
                  <a:pt x="2831" y="4269"/>
                  <a:pt x="2879" y="4482"/>
                </a:cubicBezTo>
                <a:cubicBezTo>
                  <a:pt x="2919" y="4655"/>
                  <a:pt x="2915" y="4804"/>
                  <a:pt x="2844" y="4958"/>
                </a:cubicBezTo>
                <a:cubicBezTo>
                  <a:pt x="2639" y="5398"/>
                  <a:pt x="2700" y="5788"/>
                  <a:pt x="3023" y="6159"/>
                </a:cubicBezTo>
                <a:cubicBezTo>
                  <a:pt x="3425" y="6620"/>
                  <a:pt x="3341" y="7215"/>
                  <a:pt x="2850" y="7585"/>
                </a:cubicBezTo>
                <a:cubicBezTo>
                  <a:pt x="2707" y="7695"/>
                  <a:pt x="2557" y="7800"/>
                  <a:pt x="2443" y="7946"/>
                </a:cubicBezTo>
                <a:cubicBezTo>
                  <a:pt x="2298" y="8131"/>
                  <a:pt x="2298" y="8239"/>
                  <a:pt x="2439" y="8424"/>
                </a:cubicBezTo>
                <a:cubicBezTo>
                  <a:pt x="2764" y="8852"/>
                  <a:pt x="2776" y="9435"/>
                  <a:pt x="2462" y="9903"/>
                </a:cubicBezTo>
                <a:cubicBezTo>
                  <a:pt x="2387" y="10015"/>
                  <a:pt x="2372" y="10087"/>
                  <a:pt x="2467" y="10205"/>
                </a:cubicBezTo>
                <a:cubicBezTo>
                  <a:pt x="2671" y="10464"/>
                  <a:pt x="2808" y="10761"/>
                  <a:pt x="2890" y="11083"/>
                </a:cubicBezTo>
                <a:cubicBezTo>
                  <a:pt x="2926" y="11231"/>
                  <a:pt x="2909" y="11357"/>
                  <a:pt x="2825" y="11484"/>
                </a:cubicBezTo>
                <a:cubicBezTo>
                  <a:pt x="2580" y="11848"/>
                  <a:pt x="2547" y="12221"/>
                  <a:pt x="2745" y="12626"/>
                </a:cubicBezTo>
                <a:cubicBezTo>
                  <a:pt x="2947" y="13041"/>
                  <a:pt x="2724" y="13658"/>
                  <a:pt x="2283" y="13934"/>
                </a:cubicBezTo>
                <a:cubicBezTo>
                  <a:pt x="2168" y="14008"/>
                  <a:pt x="2132" y="14058"/>
                  <a:pt x="2178" y="14202"/>
                </a:cubicBezTo>
                <a:cubicBezTo>
                  <a:pt x="2275" y="14495"/>
                  <a:pt x="2248" y="14798"/>
                  <a:pt x="2102" y="15072"/>
                </a:cubicBezTo>
                <a:cubicBezTo>
                  <a:pt x="2020" y="15230"/>
                  <a:pt x="2037" y="15361"/>
                  <a:pt x="2142" y="15474"/>
                </a:cubicBezTo>
                <a:cubicBezTo>
                  <a:pt x="2412" y="15761"/>
                  <a:pt x="2403" y="16071"/>
                  <a:pt x="2243" y="16399"/>
                </a:cubicBezTo>
                <a:cubicBezTo>
                  <a:pt x="2134" y="16623"/>
                  <a:pt x="2121" y="16829"/>
                  <a:pt x="2302" y="17031"/>
                </a:cubicBezTo>
                <a:cubicBezTo>
                  <a:pt x="2429" y="17173"/>
                  <a:pt x="2391" y="17352"/>
                  <a:pt x="2355" y="17518"/>
                </a:cubicBezTo>
                <a:cubicBezTo>
                  <a:pt x="2344" y="17569"/>
                  <a:pt x="2325" y="17621"/>
                  <a:pt x="2298" y="17666"/>
                </a:cubicBezTo>
                <a:cubicBezTo>
                  <a:pt x="2161" y="17891"/>
                  <a:pt x="2157" y="18045"/>
                  <a:pt x="2403" y="18245"/>
                </a:cubicBezTo>
                <a:cubicBezTo>
                  <a:pt x="2808" y="18576"/>
                  <a:pt x="2732" y="19379"/>
                  <a:pt x="2309" y="19739"/>
                </a:cubicBezTo>
                <a:cubicBezTo>
                  <a:pt x="2233" y="19804"/>
                  <a:pt x="2201" y="19861"/>
                  <a:pt x="2205" y="19958"/>
                </a:cubicBezTo>
                <a:cubicBezTo>
                  <a:pt x="2216" y="20150"/>
                  <a:pt x="2130" y="20333"/>
                  <a:pt x="2151" y="20533"/>
                </a:cubicBezTo>
                <a:cubicBezTo>
                  <a:pt x="2174" y="20725"/>
                  <a:pt x="2296" y="20858"/>
                  <a:pt x="2372" y="21018"/>
                </a:cubicBezTo>
                <a:lnTo>
                  <a:pt x="2126" y="21018"/>
                </a:lnTo>
                <a:cubicBezTo>
                  <a:pt x="2112" y="20988"/>
                  <a:pt x="2105" y="20954"/>
                  <a:pt x="2085" y="20930"/>
                </a:cubicBezTo>
                <a:cubicBezTo>
                  <a:pt x="1898" y="20687"/>
                  <a:pt x="1883" y="20420"/>
                  <a:pt x="1965" y="20135"/>
                </a:cubicBezTo>
                <a:cubicBezTo>
                  <a:pt x="1986" y="20066"/>
                  <a:pt x="2024" y="19996"/>
                  <a:pt x="2010" y="19912"/>
                </a:cubicBezTo>
                <a:cubicBezTo>
                  <a:pt x="1856" y="19924"/>
                  <a:pt x="1793" y="19981"/>
                  <a:pt x="1847" y="20141"/>
                </a:cubicBezTo>
                <a:cubicBezTo>
                  <a:pt x="1898" y="20289"/>
                  <a:pt x="1894" y="20451"/>
                  <a:pt x="1805" y="20580"/>
                </a:cubicBezTo>
                <a:cubicBezTo>
                  <a:pt x="1705" y="20728"/>
                  <a:pt x="1700" y="20866"/>
                  <a:pt x="1772" y="21018"/>
                </a:cubicBezTo>
                <a:lnTo>
                  <a:pt x="1632" y="21018"/>
                </a:lnTo>
                <a:cubicBezTo>
                  <a:pt x="1567" y="20840"/>
                  <a:pt x="1572" y="20667"/>
                  <a:pt x="1666" y="20500"/>
                </a:cubicBezTo>
                <a:cubicBezTo>
                  <a:pt x="1738" y="20373"/>
                  <a:pt x="1725" y="20240"/>
                  <a:pt x="1694" y="20110"/>
                </a:cubicBezTo>
                <a:cubicBezTo>
                  <a:pt x="1679" y="20053"/>
                  <a:pt x="1654" y="19990"/>
                  <a:pt x="1578" y="20009"/>
                </a:cubicBezTo>
                <a:cubicBezTo>
                  <a:pt x="1489" y="20030"/>
                  <a:pt x="1546" y="20091"/>
                  <a:pt x="1553" y="20135"/>
                </a:cubicBezTo>
                <a:cubicBezTo>
                  <a:pt x="1571" y="20259"/>
                  <a:pt x="1578" y="20388"/>
                  <a:pt x="1494" y="20487"/>
                </a:cubicBezTo>
                <a:cubicBezTo>
                  <a:pt x="1347" y="20661"/>
                  <a:pt x="1367" y="20834"/>
                  <a:pt x="1456" y="21018"/>
                </a:cubicBezTo>
                <a:lnTo>
                  <a:pt x="1281" y="21018"/>
                </a:lnTo>
                <a:cubicBezTo>
                  <a:pt x="1166" y="20779"/>
                  <a:pt x="1219" y="20551"/>
                  <a:pt x="1346" y="20337"/>
                </a:cubicBezTo>
                <a:cubicBezTo>
                  <a:pt x="1426" y="20205"/>
                  <a:pt x="1352" y="20110"/>
                  <a:pt x="1281" y="20026"/>
                </a:cubicBezTo>
                <a:cubicBezTo>
                  <a:pt x="1241" y="19979"/>
                  <a:pt x="1161" y="19962"/>
                  <a:pt x="1146" y="20072"/>
                </a:cubicBezTo>
                <a:cubicBezTo>
                  <a:pt x="1131" y="20184"/>
                  <a:pt x="1085" y="20285"/>
                  <a:pt x="1024" y="20380"/>
                </a:cubicBezTo>
                <a:cubicBezTo>
                  <a:pt x="888" y="20589"/>
                  <a:pt x="891" y="20800"/>
                  <a:pt x="1001" y="21018"/>
                </a:cubicBezTo>
                <a:lnTo>
                  <a:pt x="755" y="21018"/>
                </a:lnTo>
                <a:cubicBezTo>
                  <a:pt x="650" y="20683"/>
                  <a:pt x="722" y="20376"/>
                  <a:pt x="906" y="20089"/>
                </a:cubicBezTo>
                <a:cubicBezTo>
                  <a:pt x="984" y="19969"/>
                  <a:pt x="954" y="19874"/>
                  <a:pt x="832" y="19794"/>
                </a:cubicBezTo>
                <a:cubicBezTo>
                  <a:pt x="516" y="19589"/>
                  <a:pt x="373" y="19299"/>
                  <a:pt x="369" y="18919"/>
                </a:cubicBezTo>
                <a:cubicBezTo>
                  <a:pt x="367" y="18561"/>
                  <a:pt x="535" y="18319"/>
                  <a:pt x="820" y="18140"/>
                </a:cubicBezTo>
                <a:cubicBezTo>
                  <a:pt x="914" y="18081"/>
                  <a:pt x="954" y="18045"/>
                  <a:pt x="874" y="17931"/>
                </a:cubicBezTo>
                <a:cubicBezTo>
                  <a:pt x="737" y="17737"/>
                  <a:pt x="775" y="17341"/>
                  <a:pt x="927" y="17152"/>
                </a:cubicBezTo>
                <a:cubicBezTo>
                  <a:pt x="1142" y="16880"/>
                  <a:pt x="1161" y="16688"/>
                  <a:pt x="919" y="16454"/>
                </a:cubicBezTo>
                <a:cubicBezTo>
                  <a:pt x="695" y="16237"/>
                  <a:pt x="687" y="16003"/>
                  <a:pt x="773" y="15748"/>
                </a:cubicBezTo>
                <a:cubicBezTo>
                  <a:pt x="832" y="15575"/>
                  <a:pt x="792" y="15500"/>
                  <a:pt x="634" y="15409"/>
                </a:cubicBezTo>
                <a:cubicBezTo>
                  <a:pt x="171" y="15144"/>
                  <a:pt x="53" y="14423"/>
                  <a:pt x="371" y="13909"/>
                </a:cubicBezTo>
                <a:cubicBezTo>
                  <a:pt x="462" y="13761"/>
                  <a:pt x="624" y="13673"/>
                  <a:pt x="714" y="13540"/>
                </a:cubicBezTo>
                <a:cubicBezTo>
                  <a:pt x="801" y="13414"/>
                  <a:pt x="662" y="13230"/>
                  <a:pt x="712" y="13064"/>
                </a:cubicBezTo>
                <a:cubicBezTo>
                  <a:pt x="750" y="12935"/>
                  <a:pt x="822" y="12834"/>
                  <a:pt x="912" y="12739"/>
                </a:cubicBezTo>
                <a:cubicBezTo>
                  <a:pt x="1195" y="12438"/>
                  <a:pt x="1211" y="12301"/>
                  <a:pt x="1011" y="11943"/>
                </a:cubicBezTo>
                <a:cubicBezTo>
                  <a:pt x="980" y="11886"/>
                  <a:pt x="948" y="11829"/>
                  <a:pt x="908" y="11781"/>
                </a:cubicBezTo>
                <a:cubicBezTo>
                  <a:pt x="660" y="11473"/>
                  <a:pt x="634" y="11146"/>
                  <a:pt x="805" y="10795"/>
                </a:cubicBezTo>
                <a:cubicBezTo>
                  <a:pt x="866" y="10668"/>
                  <a:pt x="914" y="10535"/>
                  <a:pt x="975" y="10409"/>
                </a:cubicBezTo>
                <a:cubicBezTo>
                  <a:pt x="1015" y="10327"/>
                  <a:pt x="990" y="10291"/>
                  <a:pt x="914" y="10247"/>
                </a:cubicBezTo>
                <a:cubicBezTo>
                  <a:pt x="9" y="9728"/>
                  <a:pt x="0" y="8553"/>
                  <a:pt x="895" y="8032"/>
                </a:cubicBezTo>
                <a:cubicBezTo>
                  <a:pt x="975" y="7986"/>
                  <a:pt x="999" y="7967"/>
                  <a:pt x="914" y="7891"/>
                </a:cubicBezTo>
                <a:cubicBezTo>
                  <a:pt x="790" y="7777"/>
                  <a:pt x="818" y="7644"/>
                  <a:pt x="965" y="7615"/>
                </a:cubicBezTo>
                <a:cubicBezTo>
                  <a:pt x="1060" y="7594"/>
                  <a:pt x="1091" y="7567"/>
                  <a:pt x="1079" y="7470"/>
                </a:cubicBezTo>
                <a:cubicBezTo>
                  <a:pt x="1066" y="7373"/>
                  <a:pt x="1140" y="7333"/>
                  <a:pt x="1220" y="7324"/>
                </a:cubicBezTo>
                <a:cubicBezTo>
                  <a:pt x="1306" y="7314"/>
                  <a:pt x="1367" y="7360"/>
                  <a:pt x="1386" y="7446"/>
                </a:cubicBezTo>
                <a:cubicBezTo>
                  <a:pt x="1405" y="7531"/>
                  <a:pt x="1371" y="7628"/>
                  <a:pt x="1296" y="7632"/>
                </a:cubicBezTo>
                <a:cubicBezTo>
                  <a:pt x="1157" y="7640"/>
                  <a:pt x="1150" y="7706"/>
                  <a:pt x="1163" y="7811"/>
                </a:cubicBezTo>
                <a:cubicBezTo>
                  <a:pt x="1167" y="7845"/>
                  <a:pt x="1131" y="7885"/>
                  <a:pt x="1114" y="7925"/>
                </a:cubicBezTo>
                <a:cubicBezTo>
                  <a:pt x="1258" y="7954"/>
                  <a:pt x="1344" y="7895"/>
                  <a:pt x="1430" y="7777"/>
                </a:cubicBezTo>
                <a:cubicBezTo>
                  <a:pt x="1702" y="7406"/>
                  <a:pt x="1706" y="7036"/>
                  <a:pt x="1477" y="6648"/>
                </a:cubicBezTo>
                <a:cubicBezTo>
                  <a:pt x="1443" y="6593"/>
                  <a:pt x="1424" y="6530"/>
                  <a:pt x="1392" y="6473"/>
                </a:cubicBezTo>
                <a:cubicBezTo>
                  <a:pt x="1258" y="6229"/>
                  <a:pt x="1251" y="5984"/>
                  <a:pt x="1388" y="5738"/>
                </a:cubicBezTo>
                <a:cubicBezTo>
                  <a:pt x="1451" y="5626"/>
                  <a:pt x="1510" y="5510"/>
                  <a:pt x="1557" y="5390"/>
                </a:cubicBezTo>
                <a:cubicBezTo>
                  <a:pt x="1626" y="5213"/>
                  <a:pt x="1569" y="5101"/>
                  <a:pt x="1407" y="5063"/>
                </a:cubicBezTo>
                <a:lnTo>
                  <a:pt x="1363" y="5057"/>
                </a:lnTo>
                <a:cubicBezTo>
                  <a:pt x="1369" y="5070"/>
                  <a:pt x="1371" y="5084"/>
                  <a:pt x="1376" y="5099"/>
                </a:cubicBezTo>
                <a:cubicBezTo>
                  <a:pt x="1388" y="5152"/>
                  <a:pt x="1397" y="5202"/>
                  <a:pt x="1374" y="5255"/>
                </a:cubicBezTo>
                <a:cubicBezTo>
                  <a:pt x="1344" y="5320"/>
                  <a:pt x="1289" y="5352"/>
                  <a:pt x="1220" y="5352"/>
                </a:cubicBezTo>
                <a:cubicBezTo>
                  <a:pt x="1146" y="5352"/>
                  <a:pt x="1100" y="5306"/>
                  <a:pt x="1083" y="5236"/>
                </a:cubicBezTo>
                <a:cubicBezTo>
                  <a:pt x="1068" y="5169"/>
                  <a:pt x="1074" y="5089"/>
                  <a:pt x="1144" y="5070"/>
                </a:cubicBezTo>
                <a:cubicBezTo>
                  <a:pt x="1361" y="5009"/>
                  <a:pt x="1241" y="4933"/>
                  <a:pt x="1161" y="4855"/>
                </a:cubicBezTo>
                <a:cubicBezTo>
                  <a:pt x="771" y="4475"/>
                  <a:pt x="719" y="3980"/>
                  <a:pt x="1022" y="3531"/>
                </a:cubicBezTo>
                <a:cubicBezTo>
                  <a:pt x="1096" y="3422"/>
                  <a:pt x="1199" y="3344"/>
                  <a:pt x="1312" y="3283"/>
                </a:cubicBezTo>
                <a:cubicBezTo>
                  <a:pt x="1395" y="3239"/>
                  <a:pt x="1416" y="3186"/>
                  <a:pt x="1380" y="3097"/>
                </a:cubicBezTo>
                <a:cubicBezTo>
                  <a:pt x="1340" y="3000"/>
                  <a:pt x="1325" y="2893"/>
                  <a:pt x="1283" y="2796"/>
                </a:cubicBezTo>
                <a:cubicBezTo>
                  <a:pt x="1165" y="2522"/>
                  <a:pt x="1264" y="2293"/>
                  <a:pt x="1428" y="2080"/>
                </a:cubicBezTo>
                <a:cubicBezTo>
                  <a:pt x="1491" y="1995"/>
                  <a:pt x="1567" y="1922"/>
                  <a:pt x="1639" y="1844"/>
                </a:cubicBezTo>
                <a:cubicBezTo>
                  <a:pt x="1887" y="1587"/>
                  <a:pt x="1911" y="1452"/>
                  <a:pt x="1751" y="1121"/>
                </a:cubicBezTo>
                <a:cubicBezTo>
                  <a:pt x="1654" y="921"/>
                  <a:pt x="1521" y="738"/>
                  <a:pt x="1481" y="514"/>
                </a:cubicBezTo>
                <a:cubicBezTo>
                  <a:pt x="1470" y="451"/>
                  <a:pt x="1460" y="386"/>
                  <a:pt x="1462" y="322"/>
                </a:cubicBezTo>
                <a:cubicBezTo>
                  <a:pt x="1466" y="55"/>
                  <a:pt x="1531" y="0"/>
                  <a:pt x="1801" y="30"/>
                </a:cubicBezTo>
                <a:cubicBezTo>
                  <a:pt x="1820" y="67"/>
                  <a:pt x="1797" y="99"/>
                  <a:pt x="1778" y="126"/>
                </a:cubicBezTo>
                <a:cubicBezTo>
                  <a:pt x="1612" y="365"/>
                  <a:pt x="1694" y="586"/>
                  <a:pt x="1835" y="792"/>
                </a:cubicBezTo>
                <a:cubicBezTo>
                  <a:pt x="1957" y="969"/>
                  <a:pt x="2022" y="1169"/>
                  <a:pt x="2087" y="1368"/>
                </a:cubicBezTo>
                <a:cubicBezTo>
                  <a:pt x="2157" y="1574"/>
                  <a:pt x="2087" y="1772"/>
                  <a:pt x="1955" y="1945"/>
                </a:cubicBezTo>
                <a:cubicBezTo>
                  <a:pt x="1854" y="2075"/>
                  <a:pt x="1746" y="2198"/>
                  <a:pt x="1647" y="2328"/>
                </a:cubicBezTo>
                <a:cubicBezTo>
                  <a:pt x="1515" y="2499"/>
                  <a:pt x="1525" y="2925"/>
                  <a:pt x="1662" y="3089"/>
                </a:cubicBezTo>
                <a:cubicBezTo>
                  <a:pt x="1687" y="3121"/>
                  <a:pt x="1725" y="3156"/>
                  <a:pt x="1765" y="3140"/>
                </a:cubicBezTo>
                <a:cubicBezTo>
                  <a:pt x="1814" y="3118"/>
                  <a:pt x="1788" y="3068"/>
                  <a:pt x="1776" y="3032"/>
                </a:cubicBezTo>
                <a:cubicBezTo>
                  <a:pt x="1639" y="2628"/>
                  <a:pt x="1776" y="2303"/>
                  <a:pt x="2064" y="2016"/>
                </a:cubicBezTo>
                <a:cubicBezTo>
                  <a:pt x="2403" y="1679"/>
                  <a:pt x="2420" y="1555"/>
                  <a:pt x="2212" y="1115"/>
                </a:cubicBezTo>
                <a:cubicBezTo>
                  <a:pt x="2170" y="1024"/>
                  <a:pt x="2121" y="938"/>
                  <a:pt x="2071" y="851"/>
                </a:cubicBezTo>
                <a:cubicBezTo>
                  <a:pt x="1959" y="668"/>
                  <a:pt x="1923" y="474"/>
                  <a:pt x="1959" y="261"/>
                </a:cubicBezTo>
                <a:cubicBezTo>
                  <a:pt x="2001" y="6"/>
                  <a:pt x="1995" y="6"/>
                  <a:pt x="2281" y="36"/>
                </a:cubicBezTo>
                <a:cubicBezTo>
                  <a:pt x="2189" y="202"/>
                  <a:pt x="2087" y="365"/>
                  <a:pt x="2189" y="586"/>
                </a:cubicBezTo>
                <a:cubicBezTo>
                  <a:pt x="2245" y="483"/>
                  <a:pt x="2296" y="394"/>
                  <a:pt x="2344" y="306"/>
                </a:cubicBezTo>
                <a:cubicBezTo>
                  <a:pt x="2399" y="207"/>
                  <a:pt x="2431" y="78"/>
                  <a:pt x="2593" y="126"/>
                </a:cubicBezTo>
                <a:cubicBezTo>
                  <a:pt x="2606" y="131"/>
                  <a:pt x="2631" y="124"/>
                  <a:pt x="2639" y="114"/>
                </a:cubicBezTo>
                <a:cubicBezTo>
                  <a:pt x="2721" y="11"/>
                  <a:pt x="2721" y="8"/>
                  <a:pt x="2833" y="93"/>
                </a:cubicBezTo>
                <a:cubicBezTo>
                  <a:pt x="3176" y="346"/>
                  <a:pt x="3240" y="598"/>
                  <a:pt x="3031" y="971"/>
                </a:cubicBezTo>
                <a:cubicBezTo>
                  <a:pt x="2907" y="1197"/>
                  <a:pt x="2915" y="1405"/>
                  <a:pt x="3048" y="1618"/>
                </a:cubicBezTo>
                <a:cubicBezTo>
                  <a:pt x="3117" y="1732"/>
                  <a:pt x="3191" y="1848"/>
                  <a:pt x="3229" y="1979"/>
                </a:cubicBezTo>
                <a:cubicBezTo>
                  <a:pt x="3277" y="2151"/>
                  <a:pt x="3288" y="2330"/>
                  <a:pt x="3128" y="2442"/>
                </a:cubicBezTo>
                <a:cubicBezTo>
                  <a:pt x="2833" y="2649"/>
                  <a:pt x="2738" y="2937"/>
                  <a:pt x="2728" y="3274"/>
                </a:cubicBezTo>
                <a:cubicBezTo>
                  <a:pt x="2726" y="3338"/>
                  <a:pt x="2705" y="3401"/>
                  <a:pt x="2688" y="3462"/>
                </a:cubicBezTo>
                <a:cubicBezTo>
                  <a:pt x="2675" y="3508"/>
                  <a:pt x="2692" y="3548"/>
                  <a:pt x="2730" y="3565"/>
                </a:cubicBezTo>
                <a:cubicBezTo>
                  <a:pt x="2787" y="3590"/>
                  <a:pt x="2795" y="3534"/>
                  <a:pt x="2810" y="3502"/>
                </a:cubicBezTo>
                <a:cubicBezTo>
                  <a:pt x="2854" y="3411"/>
                  <a:pt x="2886" y="3317"/>
                  <a:pt x="2879" y="3215"/>
                </a:cubicBezTo>
                <a:cubicBezTo>
                  <a:pt x="2871" y="3064"/>
                  <a:pt x="2930" y="2944"/>
                  <a:pt x="3039" y="2840"/>
                </a:cubicBezTo>
                <a:cubicBezTo>
                  <a:pt x="3134" y="2752"/>
                  <a:pt x="3221" y="2657"/>
                  <a:pt x="3313" y="2569"/>
                </a:cubicBezTo>
                <a:cubicBezTo>
                  <a:pt x="3522" y="2364"/>
                  <a:pt x="3555" y="2185"/>
                  <a:pt x="3429" y="1920"/>
                </a:cubicBezTo>
                <a:cubicBezTo>
                  <a:pt x="3366" y="1787"/>
                  <a:pt x="3299" y="1656"/>
                  <a:pt x="3227" y="1530"/>
                </a:cubicBezTo>
                <a:cubicBezTo>
                  <a:pt x="3126" y="1355"/>
                  <a:pt x="3134" y="1184"/>
                  <a:pt x="3225" y="1011"/>
                </a:cubicBezTo>
                <a:cubicBezTo>
                  <a:pt x="3271" y="923"/>
                  <a:pt x="3313" y="832"/>
                  <a:pt x="3366" y="748"/>
                </a:cubicBezTo>
                <a:cubicBezTo>
                  <a:pt x="3478" y="575"/>
                  <a:pt x="3461" y="419"/>
                  <a:pt x="3328" y="266"/>
                </a:cubicBezTo>
                <a:cubicBezTo>
                  <a:pt x="3269" y="196"/>
                  <a:pt x="3218" y="118"/>
                  <a:pt x="3162" y="38"/>
                </a:cubicBezTo>
                <a:cubicBezTo>
                  <a:pt x="3438" y="2"/>
                  <a:pt x="3553" y="86"/>
                  <a:pt x="3608" y="335"/>
                </a:cubicBezTo>
                <a:cubicBezTo>
                  <a:pt x="3657" y="552"/>
                  <a:pt x="3631" y="750"/>
                  <a:pt x="3513" y="942"/>
                </a:cubicBezTo>
                <a:cubicBezTo>
                  <a:pt x="3376" y="1165"/>
                  <a:pt x="3357" y="1391"/>
                  <a:pt x="3541" y="1606"/>
                </a:cubicBezTo>
                <a:cubicBezTo>
                  <a:pt x="3666" y="1752"/>
                  <a:pt x="3733" y="1908"/>
                  <a:pt x="3745" y="2073"/>
                </a:cubicBezTo>
                <a:lnTo>
                  <a:pt x="3745" y="2184"/>
                </a:lnTo>
                <a:close/>
                <a:moveTo>
                  <a:pt x="2239" y="9977"/>
                </a:moveTo>
                <a:cubicBezTo>
                  <a:pt x="2250" y="9964"/>
                  <a:pt x="2262" y="9954"/>
                  <a:pt x="2273" y="9941"/>
                </a:cubicBezTo>
                <a:cubicBezTo>
                  <a:pt x="2481" y="9703"/>
                  <a:pt x="2608" y="9425"/>
                  <a:pt x="2568" y="9109"/>
                </a:cubicBezTo>
                <a:cubicBezTo>
                  <a:pt x="2467" y="8308"/>
                  <a:pt x="1839" y="8017"/>
                  <a:pt x="1159" y="8055"/>
                </a:cubicBezTo>
                <a:cubicBezTo>
                  <a:pt x="950" y="8066"/>
                  <a:pt x="775" y="8180"/>
                  <a:pt x="647" y="8359"/>
                </a:cubicBezTo>
                <a:cubicBezTo>
                  <a:pt x="403" y="8696"/>
                  <a:pt x="373" y="9069"/>
                  <a:pt x="434" y="9465"/>
                </a:cubicBezTo>
                <a:cubicBezTo>
                  <a:pt x="470" y="9695"/>
                  <a:pt x="588" y="9865"/>
                  <a:pt x="786" y="9983"/>
                </a:cubicBezTo>
                <a:cubicBezTo>
                  <a:pt x="988" y="10175"/>
                  <a:pt x="1245" y="10240"/>
                  <a:pt x="1508" y="10295"/>
                </a:cubicBezTo>
                <a:cubicBezTo>
                  <a:pt x="1801" y="10354"/>
                  <a:pt x="2026" y="10240"/>
                  <a:pt x="2205" y="10017"/>
                </a:cubicBezTo>
                <a:cubicBezTo>
                  <a:pt x="2216" y="10002"/>
                  <a:pt x="2229" y="9990"/>
                  <a:pt x="2239" y="9977"/>
                </a:cubicBezTo>
                <a:close/>
                <a:moveTo>
                  <a:pt x="1435" y="11285"/>
                </a:moveTo>
                <a:cubicBezTo>
                  <a:pt x="1436" y="11287"/>
                  <a:pt x="1440" y="11286"/>
                  <a:pt x="1442" y="11287"/>
                </a:cubicBezTo>
                <a:lnTo>
                  <a:pt x="1431" y="11280"/>
                </a:lnTo>
                <a:cubicBezTo>
                  <a:pt x="1432" y="11282"/>
                  <a:pt x="1434" y="11284"/>
                  <a:pt x="1435" y="11285"/>
                </a:cubicBezTo>
                <a:close/>
                <a:moveTo>
                  <a:pt x="1034" y="10748"/>
                </a:moveTo>
                <a:cubicBezTo>
                  <a:pt x="971" y="10847"/>
                  <a:pt x="1005" y="10913"/>
                  <a:pt x="1066" y="10976"/>
                </a:cubicBezTo>
                <a:cubicBezTo>
                  <a:pt x="1172" y="11090"/>
                  <a:pt x="1299" y="11178"/>
                  <a:pt x="1424" y="11270"/>
                </a:cubicBezTo>
                <a:cubicBezTo>
                  <a:pt x="1412" y="11006"/>
                  <a:pt x="1162" y="10930"/>
                  <a:pt x="1034" y="10748"/>
                </a:cubicBezTo>
                <a:close/>
                <a:moveTo>
                  <a:pt x="2804" y="1631"/>
                </a:moveTo>
                <a:cubicBezTo>
                  <a:pt x="2810" y="1629"/>
                  <a:pt x="2814" y="1625"/>
                  <a:pt x="2820" y="1622"/>
                </a:cubicBezTo>
                <a:cubicBezTo>
                  <a:pt x="2813" y="1617"/>
                  <a:pt x="2807" y="1611"/>
                  <a:pt x="2800" y="1604"/>
                </a:cubicBezTo>
                <a:cubicBezTo>
                  <a:pt x="2802" y="1613"/>
                  <a:pt x="2802" y="1622"/>
                  <a:pt x="2804" y="1631"/>
                </a:cubicBezTo>
                <a:close/>
                <a:moveTo>
                  <a:pt x="2755" y="1273"/>
                </a:moveTo>
                <a:cubicBezTo>
                  <a:pt x="2747" y="1209"/>
                  <a:pt x="2709" y="1157"/>
                  <a:pt x="2652" y="1142"/>
                </a:cubicBezTo>
                <a:cubicBezTo>
                  <a:pt x="2585" y="1123"/>
                  <a:pt x="2576" y="1201"/>
                  <a:pt x="2549" y="1239"/>
                </a:cubicBezTo>
                <a:cubicBezTo>
                  <a:pt x="2471" y="1344"/>
                  <a:pt x="2538" y="1452"/>
                  <a:pt x="2551" y="1559"/>
                </a:cubicBezTo>
                <a:cubicBezTo>
                  <a:pt x="2553" y="1568"/>
                  <a:pt x="2582" y="1585"/>
                  <a:pt x="2585" y="1582"/>
                </a:cubicBezTo>
                <a:cubicBezTo>
                  <a:pt x="2664" y="1484"/>
                  <a:pt x="2724" y="1609"/>
                  <a:pt x="2797" y="1600"/>
                </a:cubicBezTo>
                <a:cubicBezTo>
                  <a:pt x="2782" y="1491"/>
                  <a:pt x="2770" y="1382"/>
                  <a:pt x="2755" y="1273"/>
                </a:cubicBezTo>
                <a:close/>
                <a:moveTo>
                  <a:pt x="1624" y="11745"/>
                </a:moveTo>
                <a:cubicBezTo>
                  <a:pt x="1635" y="11757"/>
                  <a:pt x="1647" y="11764"/>
                  <a:pt x="1658" y="11747"/>
                </a:cubicBezTo>
                <a:cubicBezTo>
                  <a:pt x="1660" y="11745"/>
                  <a:pt x="1647" y="11734"/>
                  <a:pt x="1641" y="11728"/>
                </a:cubicBezTo>
                <a:cubicBezTo>
                  <a:pt x="1639" y="11633"/>
                  <a:pt x="1595" y="11568"/>
                  <a:pt x="1515" y="11513"/>
                </a:cubicBezTo>
                <a:cubicBezTo>
                  <a:pt x="1315" y="11374"/>
                  <a:pt x="1123" y="11222"/>
                  <a:pt x="946" y="11049"/>
                </a:cubicBezTo>
                <a:cubicBezTo>
                  <a:pt x="893" y="11119"/>
                  <a:pt x="879" y="11191"/>
                  <a:pt x="940" y="11258"/>
                </a:cubicBezTo>
                <a:cubicBezTo>
                  <a:pt x="1133" y="11469"/>
                  <a:pt x="1336" y="11667"/>
                  <a:pt x="1624" y="11745"/>
                </a:cubicBezTo>
                <a:close/>
                <a:moveTo>
                  <a:pt x="2654" y="4147"/>
                </a:moveTo>
                <a:cubicBezTo>
                  <a:pt x="2656" y="3700"/>
                  <a:pt x="2351" y="3376"/>
                  <a:pt x="1923" y="3369"/>
                </a:cubicBezTo>
                <a:cubicBezTo>
                  <a:pt x="1401" y="3361"/>
                  <a:pt x="1034" y="3694"/>
                  <a:pt x="1037" y="4176"/>
                </a:cubicBezTo>
                <a:cubicBezTo>
                  <a:pt x="1039" y="4581"/>
                  <a:pt x="1449" y="4958"/>
                  <a:pt x="1896" y="4966"/>
                </a:cubicBezTo>
                <a:cubicBezTo>
                  <a:pt x="2321" y="4977"/>
                  <a:pt x="2652" y="4619"/>
                  <a:pt x="2654" y="4147"/>
                </a:cubicBezTo>
                <a:close/>
                <a:moveTo>
                  <a:pt x="624" y="18968"/>
                </a:moveTo>
                <a:cubicBezTo>
                  <a:pt x="613" y="19305"/>
                  <a:pt x="952" y="19779"/>
                  <a:pt x="1548" y="19785"/>
                </a:cubicBezTo>
                <a:cubicBezTo>
                  <a:pt x="1961" y="19790"/>
                  <a:pt x="2418" y="19381"/>
                  <a:pt x="2410" y="18974"/>
                </a:cubicBezTo>
                <a:cubicBezTo>
                  <a:pt x="2399" y="18447"/>
                  <a:pt x="2066" y="18148"/>
                  <a:pt x="1593" y="18112"/>
                </a:cubicBezTo>
                <a:cubicBezTo>
                  <a:pt x="1032" y="18070"/>
                  <a:pt x="638" y="18443"/>
                  <a:pt x="624" y="18968"/>
                </a:cubicBezTo>
                <a:close/>
                <a:moveTo>
                  <a:pt x="1180" y="13736"/>
                </a:moveTo>
                <a:cubicBezTo>
                  <a:pt x="664" y="13732"/>
                  <a:pt x="424" y="14065"/>
                  <a:pt x="409" y="14598"/>
                </a:cubicBezTo>
                <a:cubicBezTo>
                  <a:pt x="401" y="14943"/>
                  <a:pt x="803" y="15333"/>
                  <a:pt x="1154" y="15318"/>
                </a:cubicBezTo>
                <a:cubicBezTo>
                  <a:pt x="1696" y="15297"/>
                  <a:pt x="1925" y="15028"/>
                  <a:pt x="1955" y="14478"/>
                </a:cubicBezTo>
                <a:cubicBezTo>
                  <a:pt x="1978" y="14039"/>
                  <a:pt x="1639" y="13734"/>
                  <a:pt x="1180" y="13736"/>
                </a:cubicBezTo>
                <a:close/>
                <a:moveTo>
                  <a:pt x="1283" y="15940"/>
                </a:moveTo>
                <a:cubicBezTo>
                  <a:pt x="1279" y="16092"/>
                  <a:pt x="1262" y="16250"/>
                  <a:pt x="1359" y="16380"/>
                </a:cubicBezTo>
                <a:cubicBezTo>
                  <a:pt x="1546" y="16631"/>
                  <a:pt x="1553" y="16909"/>
                  <a:pt x="1506" y="17200"/>
                </a:cubicBezTo>
                <a:cubicBezTo>
                  <a:pt x="1477" y="17392"/>
                  <a:pt x="1369" y="17562"/>
                  <a:pt x="1365" y="17758"/>
                </a:cubicBezTo>
                <a:cubicBezTo>
                  <a:pt x="1363" y="17809"/>
                  <a:pt x="1357" y="17878"/>
                  <a:pt x="1426" y="17885"/>
                </a:cubicBezTo>
                <a:cubicBezTo>
                  <a:pt x="1491" y="17889"/>
                  <a:pt x="1593" y="17912"/>
                  <a:pt x="1609" y="17826"/>
                </a:cubicBezTo>
                <a:cubicBezTo>
                  <a:pt x="1673" y="17537"/>
                  <a:pt x="1866" y="17261"/>
                  <a:pt x="1696" y="16947"/>
                </a:cubicBezTo>
                <a:cubicBezTo>
                  <a:pt x="1618" y="16804"/>
                  <a:pt x="1584" y="16637"/>
                  <a:pt x="1656" y="16488"/>
                </a:cubicBezTo>
                <a:cubicBezTo>
                  <a:pt x="1791" y="16205"/>
                  <a:pt x="1784" y="15942"/>
                  <a:pt x="1628" y="15672"/>
                </a:cubicBezTo>
                <a:cubicBezTo>
                  <a:pt x="1576" y="15582"/>
                  <a:pt x="1546" y="15533"/>
                  <a:pt x="1424" y="15554"/>
                </a:cubicBezTo>
                <a:cubicBezTo>
                  <a:pt x="1304" y="15575"/>
                  <a:pt x="1283" y="15632"/>
                  <a:pt x="1283" y="15729"/>
                </a:cubicBezTo>
                <a:lnTo>
                  <a:pt x="1283" y="15940"/>
                </a:lnTo>
                <a:close/>
                <a:moveTo>
                  <a:pt x="2180" y="5110"/>
                </a:moveTo>
                <a:cubicBezTo>
                  <a:pt x="2069" y="5150"/>
                  <a:pt x="2054" y="5209"/>
                  <a:pt x="2031" y="5261"/>
                </a:cubicBezTo>
                <a:cubicBezTo>
                  <a:pt x="1868" y="5609"/>
                  <a:pt x="1930" y="5931"/>
                  <a:pt x="2136" y="6239"/>
                </a:cubicBezTo>
                <a:cubicBezTo>
                  <a:pt x="2203" y="6340"/>
                  <a:pt x="2283" y="6439"/>
                  <a:pt x="2309" y="6561"/>
                </a:cubicBezTo>
                <a:cubicBezTo>
                  <a:pt x="2374" y="6880"/>
                  <a:pt x="2279" y="7149"/>
                  <a:pt x="2050" y="7375"/>
                </a:cubicBezTo>
                <a:cubicBezTo>
                  <a:pt x="1881" y="7541"/>
                  <a:pt x="1788" y="7739"/>
                  <a:pt x="1788" y="7982"/>
                </a:cubicBezTo>
                <a:cubicBezTo>
                  <a:pt x="1883" y="7674"/>
                  <a:pt x="2094" y="7444"/>
                  <a:pt x="2317" y="7234"/>
                </a:cubicBezTo>
                <a:cubicBezTo>
                  <a:pt x="2620" y="6947"/>
                  <a:pt x="2665" y="6639"/>
                  <a:pt x="2479" y="6271"/>
                </a:cubicBezTo>
                <a:cubicBezTo>
                  <a:pt x="2302" y="5912"/>
                  <a:pt x="2081" y="5565"/>
                  <a:pt x="2180" y="5110"/>
                </a:cubicBezTo>
                <a:close/>
                <a:moveTo>
                  <a:pt x="1799" y="5122"/>
                </a:moveTo>
                <a:cubicBezTo>
                  <a:pt x="1751" y="5118"/>
                  <a:pt x="1738" y="5154"/>
                  <a:pt x="1736" y="5200"/>
                </a:cubicBezTo>
                <a:cubicBezTo>
                  <a:pt x="1732" y="5297"/>
                  <a:pt x="1692" y="5379"/>
                  <a:pt x="1641" y="5462"/>
                </a:cubicBezTo>
                <a:cubicBezTo>
                  <a:pt x="1428" y="5794"/>
                  <a:pt x="1441" y="6136"/>
                  <a:pt x="1607" y="6481"/>
                </a:cubicBezTo>
                <a:cubicBezTo>
                  <a:pt x="1668" y="6608"/>
                  <a:pt x="1738" y="6730"/>
                  <a:pt x="1805" y="6854"/>
                </a:cubicBezTo>
                <a:cubicBezTo>
                  <a:pt x="1892" y="7017"/>
                  <a:pt x="1898" y="7170"/>
                  <a:pt x="1791" y="7333"/>
                </a:cubicBezTo>
                <a:cubicBezTo>
                  <a:pt x="1685" y="7493"/>
                  <a:pt x="1586" y="7661"/>
                  <a:pt x="1531" y="7849"/>
                </a:cubicBezTo>
                <a:cubicBezTo>
                  <a:pt x="1521" y="7883"/>
                  <a:pt x="1487" y="7929"/>
                  <a:pt x="1557" y="7944"/>
                </a:cubicBezTo>
                <a:cubicBezTo>
                  <a:pt x="1601" y="7952"/>
                  <a:pt x="1620" y="7927"/>
                  <a:pt x="1630" y="7889"/>
                </a:cubicBezTo>
                <a:cubicBezTo>
                  <a:pt x="1679" y="7718"/>
                  <a:pt x="1788" y="7577"/>
                  <a:pt x="1877" y="7427"/>
                </a:cubicBezTo>
                <a:cubicBezTo>
                  <a:pt x="2109" y="7031"/>
                  <a:pt x="2208" y="6650"/>
                  <a:pt x="1858" y="6252"/>
                </a:cubicBezTo>
                <a:cubicBezTo>
                  <a:pt x="1683" y="6054"/>
                  <a:pt x="1660" y="5794"/>
                  <a:pt x="1746" y="5537"/>
                </a:cubicBezTo>
                <a:cubicBezTo>
                  <a:pt x="1784" y="5426"/>
                  <a:pt x="1818" y="5314"/>
                  <a:pt x="1858" y="5204"/>
                </a:cubicBezTo>
                <a:cubicBezTo>
                  <a:pt x="1877" y="5143"/>
                  <a:pt x="1862" y="5122"/>
                  <a:pt x="1799" y="5122"/>
                </a:cubicBezTo>
                <a:close/>
                <a:moveTo>
                  <a:pt x="1498" y="10832"/>
                </a:moveTo>
                <a:cubicBezTo>
                  <a:pt x="1500" y="11026"/>
                  <a:pt x="1546" y="11153"/>
                  <a:pt x="1628" y="11273"/>
                </a:cubicBezTo>
                <a:cubicBezTo>
                  <a:pt x="1786" y="11505"/>
                  <a:pt x="1881" y="11764"/>
                  <a:pt x="1913" y="12040"/>
                </a:cubicBezTo>
                <a:cubicBezTo>
                  <a:pt x="1957" y="12434"/>
                  <a:pt x="1816" y="12765"/>
                  <a:pt x="1536" y="13039"/>
                </a:cubicBezTo>
                <a:cubicBezTo>
                  <a:pt x="1437" y="13135"/>
                  <a:pt x="1367" y="13245"/>
                  <a:pt x="1355" y="13388"/>
                </a:cubicBezTo>
                <a:cubicBezTo>
                  <a:pt x="1344" y="13492"/>
                  <a:pt x="1424" y="13477"/>
                  <a:pt x="1477" y="13500"/>
                </a:cubicBezTo>
                <a:cubicBezTo>
                  <a:pt x="1540" y="13527"/>
                  <a:pt x="1559" y="13498"/>
                  <a:pt x="1569" y="13441"/>
                </a:cubicBezTo>
                <a:cubicBezTo>
                  <a:pt x="1607" y="13237"/>
                  <a:pt x="1732" y="13081"/>
                  <a:pt x="1862" y="12929"/>
                </a:cubicBezTo>
                <a:cubicBezTo>
                  <a:pt x="1953" y="12826"/>
                  <a:pt x="2001" y="12704"/>
                  <a:pt x="2033" y="12569"/>
                </a:cubicBezTo>
                <a:cubicBezTo>
                  <a:pt x="2113" y="12221"/>
                  <a:pt x="2054" y="11884"/>
                  <a:pt x="1900" y="11576"/>
                </a:cubicBezTo>
                <a:cubicBezTo>
                  <a:pt x="1732" y="11237"/>
                  <a:pt x="1694" y="10900"/>
                  <a:pt x="1767" y="10537"/>
                </a:cubicBezTo>
                <a:cubicBezTo>
                  <a:pt x="1776" y="10497"/>
                  <a:pt x="1805" y="10436"/>
                  <a:pt x="1734" y="10424"/>
                </a:cubicBezTo>
                <a:cubicBezTo>
                  <a:pt x="1677" y="10413"/>
                  <a:pt x="1612" y="10407"/>
                  <a:pt x="1590" y="10485"/>
                </a:cubicBezTo>
                <a:cubicBezTo>
                  <a:pt x="1553" y="10618"/>
                  <a:pt x="1519" y="10748"/>
                  <a:pt x="1498" y="10832"/>
                </a:cubicBezTo>
                <a:close/>
                <a:moveTo>
                  <a:pt x="2113" y="8125"/>
                </a:moveTo>
                <a:cubicBezTo>
                  <a:pt x="2237" y="7784"/>
                  <a:pt x="2446" y="7516"/>
                  <a:pt x="2761" y="7328"/>
                </a:cubicBezTo>
                <a:cubicBezTo>
                  <a:pt x="3058" y="7151"/>
                  <a:pt x="3155" y="6808"/>
                  <a:pt x="3014" y="6494"/>
                </a:cubicBezTo>
                <a:cubicBezTo>
                  <a:pt x="2974" y="6403"/>
                  <a:pt x="2917" y="6323"/>
                  <a:pt x="2858" y="6241"/>
                </a:cubicBezTo>
                <a:cubicBezTo>
                  <a:pt x="2585" y="5862"/>
                  <a:pt x="2366" y="5466"/>
                  <a:pt x="2576" y="4977"/>
                </a:cubicBezTo>
                <a:cubicBezTo>
                  <a:pt x="2578" y="4973"/>
                  <a:pt x="2563" y="4962"/>
                  <a:pt x="2557" y="4954"/>
                </a:cubicBezTo>
                <a:cubicBezTo>
                  <a:pt x="2481" y="4979"/>
                  <a:pt x="2452" y="5034"/>
                  <a:pt x="2437" y="5110"/>
                </a:cubicBezTo>
                <a:cubicBezTo>
                  <a:pt x="2389" y="5367"/>
                  <a:pt x="2382" y="5617"/>
                  <a:pt x="2505" y="5862"/>
                </a:cubicBezTo>
                <a:cubicBezTo>
                  <a:pt x="2578" y="6009"/>
                  <a:pt x="2660" y="6148"/>
                  <a:pt x="2747" y="6288"/>
                </a:cubicBezTo>
                <a:cubicBezTo>
                  <a:pt x="2991" y="6675"/>
                  <a:pt x="2962" y="6934"/>
                  <a:pt x="2641" y="7261"/>
                </a:cubicBezTo>
                <a:cubicBezTo>
                  <a:pt x="2494" y="7411"/>
                  <a:pt x="2344" y="7558"/>
                  <a:pt x="2195" y="7706"/>
                </a:cubicBezTo>
                <a:cubicBezTo>
                  <a:pt x="2128" y="7771"/>
                  <a:pt x="2073" y="7845"/>
                  <a:pt x="2029" y="7929"/>
                </a:cubicBezTo>
                <a:cubicBezTo>
                  <a:pt x="1965" y="8043"/>
                  <a:pt x="1989" y="8104"/>
                  <a:pt x="2113" y="8125"/>
                </a:cubicBezTo>
                <a:close/>
                <a:moveTo>
                  <a:pt x="1940" y="16753"/>
                </a:moveTo>
                <a:cubicBezTo>
                  <a:pt x="1942" y="16559"/>
                  <a:pt x="2003" y="16389"/>
                  <a:pt x="2083" y="16224"/>
                </a:cubicBezTo>
                <a:cubicBezTo>
                  <a:pt x="2144" y="16100"/>
                  <a:pt x="2178" y="15972"/>
                  <a:pt x="2102" y="15839"/>
                </a:cubicBezTo>
                <a:cubicBezTo>
                  <a:pt x="2031" y="15712"/>
                  <a:pt x="1921" y="15609"/>
                  <a:pt x="1879" y="15464"/>
                </a:cubicBezTo>
                <a:cubicBezTo>
                  <a:pt x="1871" y="15432"/>
                  <a:pt x="1845" y="15415"/>
                  <a:pt x="1812" y="15428"/>
                </a:cubicBezTo>
                <a:cubicBezTo>
                  <a:pt x="1778" y="15441"/>
                  <a:pt x="1769" y="15470"/>
                  <a:pt x="1780" y="15500"/>
                </a:cubicBezTo>
                <a:cubicBezTo>
                  <a:pt x="1795" y="15544"/>
                  <a:pt x="1816" y="15586"/>
                  <a:pt x="1837" y="15628"/>
                </a:cubicBezTo>
                <a:cubicBezTo>
                  <a:pt x="1984" y="15915"/>
                  <a:pt x="2014" y="16205"/>
                  <a:pt x="1862" y="16500"/>
                </a:cubicBezTo>
                <a:cubicBezTo>
                  <a:pt x="1793" y="16635"/>
                  <a:pt x="1809" y="16770"/>
                  <a:pt x="1868" y="16905"/>
                </a:cubicBezTo>
                <a:cubicBezTo>
                  <a:pt x="1974" y="17143"/>
                  <a:pt x="2001" y="17390"/>
                  <a:pt x="1906" y="17638"/>
                </a:cubicBezTo>
                <a:cubicBezTo>
                  <a:pt x="1881" y="17704"/>
                  <a:pt x="1841" y="17763"/>
                  <a:pt x="1814" y="17826"/>
                </a:cubicBezTo>
                <a:cubicBezTo>
                  <a:pt x="1799" y="17860"/>
                  <a:pt x="1801" y="17895"/>
                  <a:pt x="1843" y="17912"/>
                </a:cubicBezTo>
                <a:cubicBezTo>
                  <a:pt x="1875" y="17925"/>
                  <a:pt x="1898" y="17908"/>
                  <a:pt x="1915" y="17878"/>
                </a:cubicBezTo>
                <a:cubicBezTo>
                  <a:pt x="1986" y="17765"/>
                  <a:pt x="2060" y="17653"/>
                  <a:pt x="2117" y="17531"/>
                </a:cubicBezTo>
                <a:cubicBezTo>
                  <a:pt x="2189" y="17373"/>
                  <a:pt x="2197" y="17234"/>
                  <a:pt x="2071" y="17095"/>
                </a:cubicBezTo>
                <a:cubicBezTo>
                  <a:pt x="1984" y="17000"/>
                  <a:pt x="1932" y="16882"/>
                  <a:pt x="1940" y="16753"/>
                </a:cubicBezTo>
                <a:close/>
                <a:moveTo>
                  <a:pt x="1005" y="17602"/>
                </a:moveTo>
                <a:cubicBezTo>
                  <a:pt x="986" y="17718"/>
                  <a:pt x="1051" y="17817"/>
                  <a:pt x="1121" y="17912"/>
                </a:cubicBezTo>
                <a:cubicBezTo>
                  <a:pt x="1142" y="17942"/>
                  <a:pt x="1169" y="17965"/>
                  <a:pt x="1209" y="17948"/>
                </a:cubicBezTo>
                <a:cubicBezTo>
                  <a:pt x="1241" y="17935"/>
                  <a:pt x="1253" y="17910"/>
                  <a:pt x="1243" y="17878"/>
                </a:cubicBezTo>
                <a:cubicBezTo>
                  <a:pt x="1169" y="17636"/>
                  <a:pt x="1262" y="17419"/>
                  <a:pt x="1340" y="17200"/>
                </a:cubicBezTo>
                <a:cubicBezTo>
                  <a:pt x="1424" y="16964"/>
                  <a:pt x="1401" y="16739"/>
                  <a:pt x="1247" y="16536"/>
                </a:cubicBezTo>
                <a:cubicBezTo>
                  <a:pt x="1167" y="16431"/>
                  <a:pt x="1127" y="16311"/>
                  <a:pt x="1102" y="16184"/>
                </a:cubicBezTo>
                <a:cubicBezTo>
                  <a:pt x="1066" y="16010"/>
                  <a:pt x="1064" y="15837"/>
                  <a:pt x="1091" y="15662"/>
                </a:cubicBezTo>
                <a:cubicBezTo>
                  <a:pt x="1098" y="15622"/>
                  <a:pt x="1114" y="15578"/>
                  <a:pt x="1053" y="15565"/>
                </a:cubicBezTo>
                <a:cubicBezTo>
                  <a:pt x="1013" y="15559"/>
                  <a:pt x="982" y="15571"/>
                  <a:pt x="975" y="15613"/>
                </a:cubicBezTo>
                <a:cubicBezTo>
                  <a:pt x="935" y="15885"/>
                  <a:pt x="881" y="16165"/>
                  <a:pt x="1068" y="16406"/>
                </a:cubicBezTo>
                <a:cubicBezTo>
                  <a:pt x="1304" y="16705"/>
                  <a:pt x="1321" y="17008"/>
                  <a:pt x="1098" y="17316"/>
                </a:cubicBezTo>
                <a:cubicBezTo>
                  <a:pt x="1037" y="17402"/>
                  <a:pt x="994" y="17487"/>
                  <a:pt x="1005" y="17602"/>
                </a:cubicBezTo>
                <a:close/>
                <a:moveTo>
                  <a:pt x="2361" y="2029"/>
                </a:moveTo>
                <a:cubicBezTo>
                  <a:pt x="2711" y="1827"/>
                  <a:pt x="2764" y="2078"/>
                  <a:pt x="2854" y="2271"/>
                </a:cubicBezTo>
                <a:cubicBezTo>
                  <a:pt x="2856" y="2278"/>
                  <a:pt x="2858" y="2282"/>
                  <a:pt x="2863" y="2286"/>
                </a:cubicBezTo>
                <a:cubicBezTo>
                  <a:pt x="2888" y="2322"/>
                  <a:pt x="2886" y="2392"/>
                  <a:pt x="2934" y="2396"/>
                </a:cubicBezTo>
                <a:cubicBezTo>
                  <a:pt x="2991" y="2400"/>
                  <a:pt x="3014" y="2335"/>
                  <a:pt x="3039" y="2290"/>
                </a:cubicBezTo>
                <a:cubicBezTo>
                  <a:pt x="3075" y="2229"/>
                  <a:pt x="3079" y="2162"/>
                  <a:pt x="3065" y="2088"/>
                </a:cubicBezTo>
                <a:cubicBezTo>
                  <a:pt x="3033" y="1945"/>
                  <a:pt x="2919" y="1884"/>
                  <a:pt x="2816" y="1808"/>
                </a:cubicBezTo>
                <a:cubicBezTo>
                  <a:pt x="2667" y="1696"/>
                  <a:pt x="2589" y="1703"/>
                  <a:pt x="2471" y="1844"/>
                </a:cubicBezTo>
                <a:cubicBezTo>
                  <a:pt x="2435" y="1886"/>
                  <a:pt x="2416" y="1934"/>
                  <a:pt x="2361" y="2029"/>
                </a:cubicBezTo>
                <a:close/>
                <a:moveTo>
                  <a:pt x="2625" y="2699"/>
                </a:moveTo>
                <a:cubicBezTo>
                  <a:pt x="2648" y="2678"/>
                  <a:pt x="2662" y="2670"/>
                  <a:pt x="2675" y="2657"/>
                </a:cubicBezTo>
                <a:cubicBezTo>
                  <a:pt x="2814" y="2516"/>
                  <a:pt x="2785" y="2225"/>
                  <a:pt x="2620" y="2113"/>
                </a:cubicBezTo>
                <a:cubicBezTo>
                  <a:pt x="2561" y="2073"/>
                  <a:pt x="2176" y="2191"/>
                  <a:pt x="2102" y="2274"/>
                </a:cubicBezTo>
                <a:cubicBezTo>
                  <a:pt x="2418" y="2286"/>
                  <a:pt x="2418" y="2286"/>
                  <a:pt x="2625" y="2699"/>
                </a:cubicBezTo>
                <a:close/>
                <a:moveTo>
                  <a:pt x="2561" y="3249"/>
                </a:moveTo>
                <a:cubicBezTo>
                  <a:pt x="2635" y="3007"/>
                  <a:pt x="2511" y="2832"/>
                  <a:pt x="2448" y="2644"/>
                </a:cubicBezTo>
                <a:cubicBezTo>
                  <a:pt x="2330" y="2295"/>
                  <a:pt x="2361" y="2413"/>
                  <a:pt x="2050" y="2419"/>
                </a:cubicBezTo>
                <a:cubicBezTo>
                  <a:pt x="1938" y="2421"/>
                  <a:pt x="1932" y="2520"/>
                  <a:pt x="1942" y="2583"/>
                </a:cubicBezTo>
                <a:cubicBezTo>
                  <a:pt x="1955" y="2657"/>
                  <a:pt x="2026" y="2609"/>
                  <a:pt x="2071" y="2596"/>
                </a:cubicBezTo>
                <a:cubicBezTo>
                  <a:pt x="2233" y="2543"/>
                  <a:pt x="2313" y="2592"/>
                  <a:pt x="2353" y="2762"/>
                </a:cubicBezTo>
                <a:cubicBezTo>
                  <a:pt x="2389" y="2925"/>
                  <a:pt x="2456" y="3083"/>
                  <a:pt x="2561" y="3249"/>
                </a:cubicBezTo>
                <a:close/>
                <a:moveTo>
                  <a:pt x="1915" y="13232"/>
                </a:moveTo>
                <a:cubicBezTo>
                  <a:pt x="1974" y="13235"/>
                  <a:pt x="2528" y="13043"/>
                  <a:pt x="2563" y="13007"/>
                </a:cubicBezTo>
                <a:cubicBezTo>
                  <a:pt x="2620" y="12948"/>
                  <a:pt x="2593" y="12876"/>
                  <a:pt x="2589" y="12807"/>
                </a:cubicBezTo>
                <a:cubicBezTo>
                  <a:pt x="2587" y="12773"/>
                  <a:pt x="2570" y="12760"/>
                  <a:pt x="2532" y="12760"/>
                </a:cubicBezTo>
                <a:cubicBezTo>
                  <a:pt x="2319" y="12765"/>
                  <a:pt x="1991" y="13013"/>
                  <a:pt x="1915" y="13232"/>
                </a:cubicBezTo>
                <a:close/>
                <a:moveTo>
                  <a:pt x="2959" y="657"/>
                </a:moveTo>
                <a:cubicBezTo>
                  <a:pt x="2978" y="497"/>
                  <a:pt x="2978" y="497"/>
                  <a:pt x="2755" y="360"/>
                </a:cubicBezTo>
                <a:cubicBezTo>
                  <a:pt x="2542" y="232"/>
                  <a:pt x="2530" y="234"/>
                  <a:pt x="2416" y="445"/>
                </a:cubicBezTo>
                <a:cubicBezTo>
                  <a:pt x="2372" y="527"/>
                  <a:pt x="2332" y="611"/>
                  <a:pt x="2288" y="691"/>
                </a:cubicBezTo>
                <a:cubicBezTo>
                  <a:pt x="2252" y="761"/>
                  <a:pt x="2252" y="820"/>
                  <a:pt x="2332" y="874"/>
                </a:cubicBezTo>
                <a:cubicBezTo>
                  <a:pt x="2378" y="773"/>
                  <a:pt x="2424" y="681"/>
                  <a:pt x="2460" y="584"/>
                </a:cubicBezTo>
                <a:cubicBezTo>
                  <a:pt x="2509" y="451"/>
                  <a:pt x="2589" y="432"/>
                  <a:pt x="2702" y="504"/>
                </a:cubicBezTo>
                <a:cubicBezTo>
                  <a:pt x="2780" y="554"/>
                  <a:pt x="2863" y="598"/>
                  <a:pt x="2959" y="657"/>
                </a:cubicBezTo>
                <a:close/>
                <a:moveTo>
                  <a:pt x="2599" y="10961"/>
                </a:moveTo>
                <a:cubicBezTo>
                  <a:pt x="2589" y="10965"/>
                  <a:pt x="2576" y="10967"/>
                  <a:pt x="2568" y="10974"/>
                </a:cubicBezTo>
                <a:cubicBezTo>
                  <a:pt x="2401" y="11094"/>
                  <a:pt x="2216" y="11180"/>
                  <a:pt x="2037" y="11281"/>
                </a:cubicBezTo>
                <a:cubicBezTo>
                  <a:pt x="2001" y="11300"/>
                  <a:pt x="1965" y="11326"/>
                  <a:pt x="1989" y="11378"/>
                </a:cubicBezTo>
                <a:cubicBezTo>
                  <a:pt x="2010" y="11427"/>
                  <a:pt x="2047" y="11431"/>
                  <a:pt x="2090" y="11418"/>
                </a:cubicBezTo>
                <a:cubicBezTo>
                  <a:pt x="2285" y="11357"/>
                  <a:pt x="2464" y="11256"/>
                  <a:pt x="2650" y="11167"/>
                </a:cubicBezTo>
                <a:cubicBezTo>
                  <a:pt x="2711" y="11138"/>
                  <a:pt x="2688" y="11090"/>
                  <a:pt x="2669" y="11047"/>
                </a:cubicBezTo>
                <a:cubicBezTo>
                  <a:pt x="2654" y="11014"/>
                  <a:pt x="2660" y="10959"/>
                  <a:pt x="2599" y="10961"/>
                </a:cubicBezTo>
                <a:close/>
                <a:moveTo>
                  <a:pt x="2776" y="1054"/>
                </a:moveTo>
                <a:cubicBezTo>
                  <a:pt x="2820" y="969"/>
                  <a:pt x="2846" y="910"/>
                  <a:pt x="2879" y="858"/>
                </a:cubicBezTo>
                <a:cubicBezTo>
                  <a:pt x="2924" y="790"/>
                  <a:pt x="2879" y="761"/>
                  <a:pt x="2831" y="738"/>
                </a:cubicBezTo>
                <a:cubicBezTo>
                  <a:pt x="2753" y="700"/>
                  <a:pt x="2652" y="577"/>
                  <a:pt x="2597" y="647"/>
                </a:cubicBezTo>
                <a:cubicBezTo>
                  <a:pt x="2502" y="769"/>
                  <a:pt x="2412" y="921"/>
                  <a:pt x="2441" y="1134"/>
                </a:cubicBezTo>
                <a:cubicBezTo>
                  <a:pt x="2545" y="990"/>
                  <a:pt x="2629" y="856"/>
                  <a:pt x="2776" y="1054"/>
                </a:cubicBezTo>
                <a:close/>
                <a:moveTo>
                  <a:pt x="2500" y="13182"/>
                </a:moveTo>
                <a:cubicBezTo>
                  <a:pt x="2260" y="13270"/>
                  <a:pt x="2020" y="13357"/>
                  <a:pt x="1780" y="13452"/>
                </a:cubicBezTo>
                <a:cubicBezTo>
                  <a:pt x="1742" y="13466"/>
                  <a:pt x="1736" y="13517"/>
                  <a:pt x="1744" y="13561"/>
                </a:cubicBezTo>
                <a:cubicBezTo>
                  <a:pt x="1751" y="13591"/>
                  <a:pt x="1772" y="13595"/>
                  <a:pt x="1797" y="13586"/>
                </a:cubicBezTo>
                <a:cubicBezTo>
                  <a:pt x="2026" y="13502"/>
                  <a:pt x="2254" y="13411"/>
                  <a:pt x="2494" y="13361"/>
                </a:cubicBezTo>
                <a:cubicBezTo>
                  <a:pt x="2540" y="13350"/>
                  <a:pt x="2557" y="13266"/>
                  <a:pt x="2555" y="13207"/>
                </a:cubicBezTo>
                <a:cubicBezTo>
                  <a:pt x="2553" y="13178"/>
                  <a:pt x="2526" y="13173"/>
                  <a:pt x="2500" y="13182"/>
                </a:cubicBezTo>
                <a:close/>
                <a:moveTo>
                  <a:pt x="1898" y="10885"/>
                </a:moveTo>
                <a:cubicBezTo>
                  <a:pt x="2081" y="10828"/>
                  <a:pt x="2216" y="10691"/>
                  <a:pt x="2374" y="10599"/>
                </a:cubicBezTo>
                <a:cubicBezTo>
                  <a:pt x="2439" y="10559"/>
                  <a:pt x="2439" y="10523"/>
                  <a:pt x="2399" y="10460"/>
                </a:cubicBezTo>
                <a:cubicBezTo>
                  <a:pt x="2351" y="10382"/>
                  <a:pt x="2311" y="10413"/>
                  <a:pt x="2260" y="10449"/>
                </a:cubicBezTo>
                <a:cubicBezTo>
                  <a:pt x="2170" y="10512"/>
                  <a:pt x="2079" y="10577"/>
                  <a:pt x="1984" y="10632"/>
                </a:cubicBezTo>
                <a:cubicBezTo>
                  <a:pt x="1881" y="10691"/>
                  <a:pt x="1852" y="10769"/>
                  <a:pt x="1898" y="10885"/>
                </a:cubicBezTo>
                <a:close/>
                <a:moveTo>
                  <a:pt x="2492" y="10689"/>
                </a:moveTo>
                <a:cubicBezTo>
                  <a:pt x="2486" y="10689"/>
                  <a:pt x="2479" y="10689"/>
                  <a:pt x="2475" y="10691"/>
                </a:cubicBezTo>
                <a:cubicBezTo>
                  <a:pt x="2294" y="10818"/>
                  <a:pt x="2109" y="10940"/>
                  <a:pt x="1913" y="11045"/>
                </a:cubicBezTo>
                <a:cubicBezTo>
                  <a:pt x="1877" y="11064"/>
                  <a:pt x="1892" y="11108"/>
                  <a:pt x="1911" y="11140"/>
                </a:cubicBezTo>
                <a:cubicBezTo>
                  <a:pt x="1930" y="11174"/>
                  <a:pt x="1959" y="11167"/>
                  <a:pt x="1986" y="11155"/>
                </a:cubicBezTo>
                <a:cubicBezTo>
                  <a:pt x="2174" y="11062"/>
                  <a:pt x="2361" y="10963"/>
                  <a:pt x="2532" y="10839"/>
                </a:cubicBezTo>
                <a:cubicBezTo>
                  <a:pt x="2566" y="10813"/>
                  <a:pt x="2568" y="10782"/>
                  <a:pt x="2551" y="10746"/>
                </a:cubicBezTo>
                <a:cubicBezTo>
                  <a:pt x="2538" y="10719"/>
                  <a:pt x="2526" y="10693"/>
                  <a:pt x="2492" y="10689"/>
                </a:cubicBezTo>
                <a:close/>
                <a:moveTo>
                  <a:pt x="2410" y="3277"/>
                </a:moveTo>
                <a:cubicBezTo>
                  <a:pt x="2349" y="3129"/>
                  <a:pt x="2273" y="2996"/>
                  <a:pt x="2243" y="2853"/>
                </a:cubicBezTo>
                <a:cubicBezTo>
                  <a:pt x="2205" y="2682"/>
                  <a:pt x="2121" y="2714"/>
                  <a:pt x="2005" y="2750"/>
                </a:cubicBezTo>
                <a:cubicBezTo>
                  <a:pt x="1927" y="2773"/>
                  <a:pt x="1923" y="2815"/>
                  <a:pt x="1938" y="2880"/>
                </a:cubicBezTo>
                <a:cubicBezTo>
                  <a:pt x="1955" y="2950"/>
                  <a:pt x="1984" y="2982"/>
                  <a:pt x="2060" y="2950"/>
                </a:cubicBezTo>
                <a:cubicBezTo>
                  <a:pt x="2180" y="2899"/>
                  <a:pt x="2224" y="2958"/>
                  <a:pt x="2248" y="3074"/>
                </a:cubicBezTo>
                <a:cubicBezTo>
                  <a:pt x="2264" y="3156"/>
                  <a:pt x="2269" y="3264"/>
                  <a:pt x="2410" y="3277"/>
                </a:cubicBezTo>
                <a:close/>
                <a:moveTo>
                  <a:pt x="2648" y="11317"/>
                </a:moveTo>
                <a:cubicBezTo>
                  <a:pt x="2473" y="11395"/>
                  <a:pt x="2298" y="11471"/>
                  <a:pt x="2125" y="11553"/>
                </a:cubicBezTo>
                <a:cubicBezTo>
                  <a:pt x="2071" y="11578"/>
                  <a:pt x="2092" y="11633"/>
                  <a:pt x="2113" y="11675"/>
                </a:cubicBezTo>
                <a:cubicBezTo>
                  <a:pt x="2140" y="11726"/>
                  <a:pt x="2182" y="11707"/>
                  <a:pt x="2218" y="11690"/>
                </a:cubicBezTo>
                <a:cubicBezTo>
                  <a:pt x="2332" y="11631"/>
                  <a:pt x="2441" y="11568"/>
                  <a:pt x="2555" y="11511"/>
                </a:cubicBezTo>
                <a:cubicBezTo>
                  <a:pt x="2614" y="11481"/>
                  <a:pt x="2667" y="11448"/>
                  <a:pt x="2690" y="11382"/>
                </a:cubicBezTo>
                <a:cubicBezTo>
                  <a:pt x="2705" y="11342"/>
                  <a:pt x="2705" y="11311"/>
                  <a:pt x="2648" y="11317"/>
                </a:cubicBezTo>
                <a:close/>
                <a:moveTo>
                  <a:pt x="1161" y="11675"/>
                </a:moveTo>
                <a:cubicBezTo>
                  <a:pt x="1201" y="11907"/>
                  <a:pt x="1397" y="11966"/>
                  <a:pt x="1569" y="12046"/>
                </a:cubicBezTo>
                <a:cubicBezTo>
                  <a:pt x="1607" y="12063"/>
                  <a:pt x="1670" y="12122"/>
                  <a:pt x="1704" y="12048"/>
                </a:cubicBezTo>
                <a:cubicBezTo>
                  <a:pt x="1734" y="11983"/>
                  <a:pt x="1685" y="11941"/>
                  <a:pt x="1626" y="11913"/>
                </a:cubicBezTo>
                <a:cubicBezTo>
                  <a:pt x="1470" y="11840"/>
                  <a:pt x="1306" y="11779"/>
                  <a:pt x="1161" y="11675"/>
                </a:cubicBezTo>
                <a:close/>
                <a:moveTo>
                  <a:pt x="1285" y="12369"/>
                </a:moveTo>
                <a:cubicBezTo>
                  <a:pt x="1283" y="12514"/>
                  <a:pt x="1336" y="12615"/>
                  <a:pt x="1405" y="12710"/>
                </a:cubicBezTo>
                <a:cubicBezTo>
                  <a:pt x="1430" y="12746"/>
                  <a:pt x="1456" y="12807"/>
                  <a:pt x="1508" y="12784"/>
                </a:cubicBezTo>
                <a:cubicBezTo>
                  <a:pt x="1580" y="12754"/>
                  <a:pt x="1628" y="12689"/>
                  <a:pt x="1649" y="12615"/>
                </a:cubicBezTo>
                <a:cubicBezTo>
                  <a:pt x="1666" y="12552"/>
                  <a:pt x="1605" y="12541"/>
                  <a:pt x="1569" y="12520"/>
                </a:cubicBezTo>
                <a:cubicBezTo>
                  <a:pt x="1481" y="12472"/>
                  <a:pt x="1395" y="12427"/>
                  <a:pt x="1285" y="12369"/>
                </a:cubicBezTo>
                <a:close/>
                <a:moveTo>
                  <a:pt x="2172" y="12744"/>
                </a:moveTo>
                <a:cubicBezTo>
                  <a:pt x="2275" y="12739"/>
                  <a:pt x="2344" y="12680"/>
                  <a:pt x="2427" y="12661"/>
                </a:cubicBezTo>
                <a:cubicBezTo>
                  <a:pt x="2570" y="12628"/>
                  <a:pt x="2536" y="12537"/>
                  <a:pt x="2502" y="12451"/>
                </a:cubicBezTo>
                <a:cubicBezTo>
                  <a:pt x="2458" y="12335"/>
                  <a:pt x="2391" y="12423"/>
                  <a:pt x="2334" y="12440"/>
                </a:cubicBezTo>
                <a:cubicBezTo>
                  <a:pt x="2178" y="12486"/>
                  <a:pt x="2203" y="12623"/>
                  <a:pt x="2172" y="12744"/>
                </a:cubicBezTo>
                <a:close/>
                <a:moveTo>
                  <a:pt x="1862" y="13709"/>
                </a:moveTo>
                <a:cubicBezTo>
                  <a:pt x="2007" y="13886"/>
                  <a:pt x="2256" y="13801"/>
                  <a:pt x="2391" y="13532"/>
                </a:cubicBezTo>
                <a:cubicBezTo>
                  <a:pt x="2205" y="13559"/>
                  <a:pt x="2045" y="13633"/>
                  <a:pt x="1862" y="13709"/>
                </a:cubicBezTo>
                <a:close/>
                <a:moveTo>
                  <a:pt x="1277" y="12076"/>
                </a:moveTo>
                <a:cubicBezTo>
                  <a:pt x="1315" y="12267"/>
                  <a:pt x="1456" y="12318"/>
                  <a:pt x="1586" y="12377"/>
                </a:cubicBezTo>
                <a:cubicBezTo>
                  <a:pt x="1630" y="12396"/>
                  <a:pt x="1692" y="12465"/>
                  <a:pt x="1725" y="12369"/>
                </a:cubicBezTo>
                <a:cubicBezTo>
                  <a:pt x="1748" y="12305"/>
                  <a:pt x="1740" y="12244"/>
                  <a:pt x="1658" y="12217"/>
                </a:cubicBezTo>
                <a:cubicBezTo>
                  <a:pt x="1538" y="12177"/>
                  <a:pt x="1422" y="12128"/>
                  <a:pt x="1277" y="12076"/>
                </a:cubicBezTo>
                <a:close/>
                <a:moveTo>
                  <a:pt x="1336" y="10849"/>
                </a:moveTo>
                <a:cubicBezTo>
                  <a:pt x="1458" y="10693"/>
                  <a:pt x="1325" y="10622"/>
                  <a:pt x="1239" y="10535"/>
                </a:cubicBezTo>
                <a:cubicBezTo>
                  <a:pt x="1207" y="10504"/>
                  <a:pt x="1176" y="10485"/>
                  <a:pt x="1136" y="10527"/>
                </a:cubicBezTo>
                <a:cubicBezTo>
                  <a:pt x="1102" y="10561"/>
                  <a:pt x="1091" y="10596"/>
                  <a:pt x="1123" y="10634"/>
                </a:cubicBezTo>
                <a:cubicBezTo>
                  <a:pt x="1184" y="10708"/>
                  <a:pt x="1228" y="10799"/>
                  <a:pt x="1336" y="10849"/>
                </a:cubicBezTo>
                <a:close/>
                <a:moveTo>
                  <a:pt x="1203" y="12651"/>
                </a:moveTo>
                <a:cubicBezTo>
                  <a:pt x="1093" y="12765"/>
                  <a:pt x="1169" y="12853"/>
                  <a:pt x="1216" y="12944"/>
                </a:cubicBezTo>
                <a:cubicBezTo>
                  <a:pt x="1235" y="12980"/>
                  <a:pt x="1243" y="13049"/>
                  <a:pt x="1308" y="12992"/>
                </a:cubicBezTo>
                <a:cubicBezTo>
                  <a:pt x="1344" y="12961"/>
                  <a:pt x="1397" y="12927"/>
                  <a:pt x="1350" y="12864"/>
                </a:cubicBezTo>
                <a:cubicBezTo>
                  <a:pt x="1304" y="12798"/>
                  <a:pt x="1260" y="12733"/>
                  <a:pt x="1203" y="12651"/>
                </a:cubicBezTo>
                <a:close/>
                <a:moveTo>
                  <a:pt x="1902" y="10544"/>
                </a:moveTo>
                <a:cubicBezTo>
                  <a:pt x="2024" y="10457"/>
                  <a:pt x="2125" y="10388"/>
                  <a:pt x="2224" y="10316"/>
                </a:cubicBezTo>
                <a:cubicBezTo>
                  <a:pt x="2248" y="10299"/>
                  <a:pt x="2271" y="10276"/>
                  <a:pt x="2252" y="10242"/>
                </a:cubicBezTo>
                <a:cubicBezTo>
                  <a:pt x="2241" y="10221"/>
                  <a:pt x="2220" y="10211"/>
                  <a:pt x="2193" y="10215"/>
                </a:cubicBezTo>
                <a:cubicBezTo>
                  <a:pt x="2090" y="10226"/>
                  <a:pt x="1917" y="10401"/>
                  <a:pt x="1902" y="10544"/>
                </a:cubicBezTo>
                <a:close/>
                <a:moveTo>
                  <a:pt x="2488" y="11701"/>
                </a:moveTo>
                <a:cubicBezTo>
                  <a:pt x="2382" y="11753"/>
                  <a:pt x="2313" y="11789"/>
                  <a:pt x="2241" y="11825"/>
                </a:cubicBezTo>
                <a:cubicBezTo>
                  <a:pt x="2186" y="11852"/>
                  <a:pt x="2189" y="11899"/>
                  <a:pt x="2210" y="11945"/>
                </a:cubicBezTo>
                <a:cubicBezTo>
                  <a:pt x="2237" y="12006"/>
                  <a:pt x="2283" y="11985"/>
                  <a:pt x="2328" y="11968"/>
                </a:cubicBezTo>
                <a:cubicBezTo>
                  <a:pt x="2429" y="11930"/>
                  <a:pt x="2454" y="11840"/>
                  <a:pt x="2488" y="11701"/>
                </a:cubicBezTo>
                <a:close/>
                <a:moveTo>
                  <a:pt x="1047" y="12921"/>
                </a:moveTo>
                <a:cubicBezTo>
                  <a:pt x="1022" y="12940"/>
                  <a:pt x="1011" y="12946"/>
                  <a:pt x="1005" y="12954"/>
                </a:cubicBezTo>
                <a:cubicBezTo>
                  <a:pt x="929" y="13034"/>
                  <a:pt x="935" y="13108"/>
                  <a:pt x="1026" y="13169"/>
                </a:cubicBezTo>
                <a:cubicBezTo>
                  <a:pt x="1070" y="13199"/>
                  <a:pt x="1119" y="13281"/>
                  <a:pt x="1167" y="13220"/>
                </a:cubicBezTo>
                <a:cubicBezTo>
                  <a:pt x="1226" y="13146"/>
                  <a:pt x="1129" y="13087"/>
                  <a:pt x="1104" y="13022"/>
                </a:cubicBezTo>
                <a:cubicBezTo>
                  <a:pt x="1091" y="12990"/>
                  <a:pt x="1072" y="12963"/>
                  <a:pt x="1047" y="12921"/>
                </a:cubicBezTo>
                <a:close/>
                <a:moveTo>
                  <a:pt x="1146" y="13433"/>
                </a:moveTo>
                <a:cubicBezTo>
                  <a:pt x="1072" y="13361"/>
                  <a:pt x="1009" y="13285"/>
                  <a:pt x="904" y="13256"/>
                </a:cubicBezTo>
                <a:cubicBezTo>
                  <a:pt x="906" y="13496"/>
                  <a:pt x="938" y="13519"/>
                  <a:pt x="1146" y="13433"/>
                </a:cubicBezTo>
                <a:close/>
                <a:moveTo>
                  <a:pt x="2256" y="12333"/>
                </a:moveTo>
                <a:cubicBezTo>
                  <a:pt x="2338" y="12291"/>
                  <a:pt x="2443" y="12286"/>
                  <a:pt x="2410" y="12149"/>
                </a:cubicBezTo>
                <a:cubicBezTo>
                  <a:pt x="2401" y="12109"/>
                  <a:pt x="2391" y="12090"/>
                  <a:pt x="2344" y="12103"/>
                </a:cubicBezTo>
                <a:cubicBezTo>
                  <a:pt x="2222" y="12139"/>
                  <a:pt x="2222" y="12221"/>
                  <a:pt x="2256" y="12333"/>
                </a:cubicBezTo>
                <a:close/>
                <a:moveTo>
                  <a:pt x="1871" y="13268"/>
                </a:moveTo>
                <a:lnTo>
                  <a:pt x="1877" y="13260"/>
                </a:lnTo>
                <a:lnTo>
                  <a:pt x="1866" y="13260"/>
                </a:lnTo>
                <a:lnTo>
                  <a:pt x="1871" y="13268"/>
                </a:lnTo>
                <a:close/>
                <a:moveTo>
                  <a:pt x="1015" y="6690"/>
                </a:moveTo>
                <a:cubicBezTo>
                  <a:pt x="1009" y="6583"/>
                  <a:pt x="1089" y="6555"/>
                  <a:pt x="1176" y="6545"/>
                </a:cubicBezTo>
                <a:cubicBezTo>
                  <a:pt x="1275" y="6553"/>
                  <a:pt x="1327" y="6610"/>
                  <a:pt x="1327" y="6705"/>
                </a:cubicBezTo>
                <a:cubicBezTo>
                  <a:pt x="1327" y="6795"/>
                  <a:pt x="1277" y="6869"/>
                  <a:pt x="1180" y="6865"/>
                </a:cubicBezTo>
                <a:cubicBezTo>
                  <a:pt x="1083" y="6861"/>
                  <a:pt x="1022" y="6787"/>
                  <a:pt x="1015" y="6690"/>
                </a:cubicBezTo>
                <a:close/>
                <a:moveTo>
                  <a:pt x="1015" y="6035"/>
                </a:moveTo>
                <a:cubicBezTo>
                  <a:pt x="919" y="6047"/>
                  <a:pt x="870" y="5980"/>
                  <a:pt x="853" y="5889"/>
                </a:cubicBezTo>
                <a:cubicBezTo>
                  <a:pt x="862" y="5797"/>
                  <a:pt x="912" y="5738"/>
                  <a:pt x="1005" y="5729"/>
                </a:cubicBezTo>
                <a:cubicBezTo>
                  <a:pt x="1100" y="5721"/>
                  <a:pt x="1161" y="5769"/>
                  <a:pt x="1163" y="5870"/>
                </a:cubicBezTo>
                <a:cubicBezTo>
                  <a:pt x="1165" y="5969"/>
                  <a:pt x="1100" y="6024"/>
                  <a:pt x="1015" y="6035"/>
                </a:cubicBezTo>
                <a:close/>
                <a:moveTo>
                  <a:pt x="1003" y="6462"/>
                </a:moveTo>
                <a:cubicBezTo>
                  <a:pt x="914" y="6462"/>
                  <a:pt x="874" y="6395"/>
                  <a:pt x="870" y="6304"/>
                </a:cubicBezTo>
                <a:cubicBezTo>
                  <a:pt x="883" y="6207"/>
                  <a:pt x="935" y="6144"/>
                  <a:pt x="1039" y="6148"/>
                </a:cubicBezTo>
                <a:cubicBezTo>
                  <a:pt x="1127" y="6153"/>
                  <a:pt x="1176" y="6214"/>
                  <a:pt x="1171" y="6300"/>
                </a:cubicBezTo>
                <a:cubicBezTo>
                  <a:pt x="1167" y="6403"/>
                  <a:pt x="1102" y="6465"/>
                  <a:pt x="1003" y="6462"/>
                </a:cubicBezTo>
                <a:close/>
                <a:moveTo>
                  <a:pt x="1357" y="7238"/>
                </a:moveTo>
                <a:cubicBezTo>
                  <a:pt x="1256" y="7238"/>
                  <a:pt x="1205" y="7172"/>
                  <a:pt x="1180" y="7088"/>
                </a:cubicBezTo>
                <a:cubicBezTo>
                  <a:pt x="1188" y="6983"/>
                  <a:pt x="1247" y="6928"/>
                  <a:pt x="1336" y="6924"/>
                </a:cubicBezTo>
                <a:cubicBezTo>
                  <a:pt x="1437" y="6920"/>
                  <a:pt x="1475" y="7004"/>
                  <a:pt x="1483" y="7086"/>
                </a:cubicBezTo>
                <a:cubicBezTo>
                  <a:pt x="1491" y="7168"/>
                  <a:pt x="1449" y="7236"/>
                  <a:pt x="1357" y="7238"/>
                </a:cubicBezTo>
                <a:close/>
                <a:moveTo>
                  <a:pt x="1089" y="5679"/>
                </a:moveTo>
                <a:cubicBezTo>
                  <a:pt x="1001" y="5681"/>
                  <a:pt x="973" y="5615"/>
                  <a:pt x="957" y="5542"/>
                </a:cubicBezTo>
                <a:cubicBezTo>
                  <a:pt x="969" y="5457"/>
                  <a:pt x="1011" y="5400"/>
                  <a:pt x="1104" y="5398"/>
                </a:cubicBezTo>
                <a:cubicBezTo>
                  <a:pt x="1190" y="5396"/>
                  <a:pt x="1241" y="5438"/>
                  <a:pt x="1241" y="5523"/>
                </a:cubicBezTo>
                <a:cubicBezTo>
                  <a:pt x="1241" y="5615"/>
                  <a:pt x="1190" y="5679"/>
                  <a:pt x="1089" y="5679"/>
                </a:cubicBezTo>
                <a:close/>
                <a:moveTo>
                  <a:pt x="1289" y="4176"/>
                </a:moveTo>
                <a:cubicBezTo>
                  <a:pt x="1287" y="3850"/>
                  <a:pt x="1561" y="3563"/>
                  <a:pt x="1879" y="3559"/>
                </a:cubicBezTo>
                <a:cubicBezTo>
                  <a:pt x="2210" y="3555"/>
                  <a:pt x="2462" y="3805"/>
                  <a:pt x="2469" y="4145"/>
                </a:cubicBezTo>
                <a:cubicBezTo>
                  <a:pt x="2475" y="4461"/>
                  <a:pt x="2172" y="4796"/>
                  <a:pt x="1877" y="4796"/>
                </a:cubicBezTo>
                <a:cubicBezTo>
                  <a:pt x="1565" y="4798"/>
                  <a:pt x="1289" y="4509"/>
                  <a:pt x="1289" y="4176"/>
                </a:cubicBezTo>
                <a:close/>
                <a:moveTo>
                  <a:pt x="1489" y="4206"/>
                </a:moveTo>
                <a:cubicBezTo>
                  <a:pt x="1491" y="4435"/>
                  <a:pt x="1673" y="4600"/>
                  <a:pt x="1915" y="4596"/>
                </a:cubicBezTo>
                <a:cubicBezTo>
                  <a:pt x="2090" y="4591"/>
                  <a:pt x="2296" y="4357"/>
                  <a:pt x="2298" y="4161"/>
                </a:cubicBezTo>
                <a:cubicBezTo>
                  <a:pt x="2300" y="3953"/>
                  <a:pt x="2104" y="3725"/>
                  <a:pt x="1923" y="3723"/>
                </a:cubicBezTo>
                <a:cubicBezTo>
                  <a:pt x="1692" y="3721"/>
                  <a:pt x="1487" y="3949"/>
                  <a:pt x="1489" y="4206"/>
                </a:cubicBezTo>
                <a:close/>
                <a:moveTo>
                  <a:pt x="2279" y="18938"/>
                </a:moveTo>
                <a:cubicBezTo>
                  <a:pt x="2277" y="19269"/>
                  <a:pt x="1972" y="19549"/>
                  <a:pt x="1559" y="19600"/>
                </a:cubicBezTo>
                <a:cubicBezTo>
                  <a:pt x="1283" y="19634"/>
                  <a:pt x="967" y="19463"/>
                  <a:pt x="828" y="19208"/>
                </a:cubicBezTo>
                <a:cubicBezTo>
                  <a:pt x="721" y="19010"/>
                  <a:pt x="769" y="18707"/>
                  <a:pt x="942" y="18506"/>
                </a:cubicBezTo>
                <a:cubicBezTo>
                  <a:pt x="1131" y="18285"/>
                  <a:pt x="1546" y="18190"/>
                  <a:pt x="1828" y="18302"/>
                </a:cubicBezTo>
                <a:cubicBezTo>
                  <a:pt x="2073" y="18395"/>
                  <a:pt x="2281" y="18690"/>
                  <a:pt x="2279" y="18938"/>
                </a:cubicBezTo>
                <a:close/>
                <a:moveTo>
                  <a:pt x="1001" y="18959"/>
                </a:moveTo>
                <a:cubicBezTo>
                  <a:pt x="1001" y="19231"/>
                  <a:pt x="1226" y="19423"/>
                  <a:pt x="1542" y="19423"/>
                </a:cubicBezTo>
                <a:cubicBezTo>
                  <a:pt x="1803" y="19423"/>
                  <a:pt x="2056" y="19185"/>
                  <a:pt x="2056" y="18943"/>
                </a:cubicBezTo>
                <a:cubicBezTo>
                  <a:pt x="2056" y="18620"/>
                  <a:pt x="1894" y="18456"/>
                  <a:pt x="1574" y="18452"/>
                </a:cubicBezTo>
                <a:cubicBezTo>
                  <a:pt x="1207" y="18447"/>
                  <a:pt x="1001" y="18631"/>
                  <a:pt x="1001" y="18959"/>
                </a:cubicBezTo>
                <a:close/>
                <a:moveTo>
                  <a:pt x="580" y="14545"/>
                </a:moveTo>
                <a:cubicBezTo>
                  <a:pt x="590" y="14117"/>
                  <a:pt x="834" y="13850"/>
                  <a:pt x="1195" y="13873"/>
                </a:cubicBezTo>
                <a:cubicBezTo>
                  <a:pt x="1464" y="13890"/>
                  <a:pt x="1767" y="14246"/>
                  <a:pt x="1788" y="14568"/>
                </a:cubicBezTo>
                <a:cubicBezTo>
                  <a:pt x="1805" y="14844"/>
                  <a:pt x="1595" y="15082"/>
                  <a:pt x="1279" y="15144"/>
                </a:cubicBezTo>
                <a:cubicBezTo>
                  <a:pt x="1001" y="15196"/>
                  <a:pt x="700" y="15013"/>
                  <a:pt x="605" y="14733"/>
                </a:cubicBezTo>
                <a:cubicBezTo>
                  <a:pt x="582" y="14672"/>
                  <a:pt x="577" y="14608"/>
                  <a:pt x="580" y="14545"/>
                </a:cubicBezTo>
                <a:close/>
                <a:moveTo>
                  <a:pt x="1603" y="14606"/>
                </a:moveTo>
                <a:cubicBezTo>
                  <a:pt x="1609" y="14324"/>
                  <a:pt x="1399" y="14088"/>
                  <a:pt x="1129" y="14082"/>
                </a:cubicBezTo>
                <a:cubicBezTo>
                  <a:pt x="879" y="14075"/>
                  <a:pt x="729" y="14248"/>
                  <a:pt x="729" y="14547"/>
                </a:cubicBezTo>
                <a:cubicBezTo>
                  <a:pt x="727" y="14815"/>
                  <a:pt x="906" y="14964"/>
                  <a:pt x="1237" y="14973"/>
                </a:cubicBezTo>
                <a:cubicBezTo>
                  <a:pt x="1473" y="14979"/>
                  <a:pt x="1597" y="14855"/>
                  <a:pt x="1603" y="14606"/>
                </a:cubicBezTo>
                <a:close/>
                <a:moveTo>
                  <a:pt x="2248" y="9918"/>
                </a:moveTo>
                <a:cubicBezTo>
                  <a:pt x="2237" y="9929"/>
                  <a:pt x="2226" y="9941"/>
                  <a:pt x="2216" y="9952"/>
                </a:cubicBezTo>
                <a:cubicBezTo>
                  <a:pt x="2203" y="9962"/>
                  <a:pt x="2193" y="9975"/>
                  <a:pt x="2182" y="9985"/>
                </a:cubicBezTo>
                <a:cubicBezTo>
                  <a:pt x="1837" y="10323"/>
                  <a:pt x="1414" y="10240"/>
                  <a:pt x="999" y="10053"/>
                </a:cubicBezTo>
                <a:cubicBezTo>
                  <a:pt x="935" y="10023"/>
                  <a:pt x="876" y="9983"/>
                  <a:pt x="818" y="9950"/>
                </a:cubicBezTo>
                <a:cubicBezTo>
                  <a:pt x="337" y="9473"/>
                  <a:pt x="386" y="8778"/>
                  <a:pt x="860" y="8285"/>
                </a:cubicBezTo>
                <a:cubicBezTo>
                  <a:pt x="1039" y="8097"/>
                  <a:pt x="1534" y="8062"/>
                  <a:pt x="1824" y="8220"/>
                </a:cubicBezTo>
                <a:cubicBezTo>
                  <a:pt x="2443" y="8553"/>
                  <a:pt x="2690" y="9143"/>
                  <a:pt x="2317" y="9798"/>
                </a:cubicBezTo>
                <a:cubicBezTo>
                  <a:pt x="2292" y="9836"/>
                  <a:pt x="2271" y="9878"/>
                  <a:pt x="2248" y="9918"/>
                </a:cubicBezTo>
                <a:close/>
                <a:moveTo>
                  <a:pt x="1708" y="9482"/>
                </a:moveTo>
                <a:cubicBezTo>
                  <a:pt x="1799" y="9488"/>
                  <a:pt x="1807" y="9414"/>
                  <a:pt x="1826" y="9355"/>
                </a:cubicBezTo>
                <a:cubicBezTo>
                  <a:pt x="1881" y="9181"/>
                  <a:pt x="1833" y="9031"/>
                  <a:pt x="1692" y="8919"/>
                </a:cubicBezTo>
                <a:cubicBezTo>
                  <a:pt x="1571" y="8822"/>
                  <a:pt x="1426" y="8768"/>
                  <a:pt x="1287" y="8845"/>
                </a:cubicBezTo>
                <a:cubicBezTo>
                  <a:pt x="1129" y="8932"/>
                  <a:pt x="1022" y="9079"/>
                  <a:pt x="1015" y="9269"/>
                </a:cubicBezTo>
                <a:cubicBezTo>
                  <a:pt x="1011" y="9410"/>
                  <a:pt x="1180" y="9589"/>
                  <a:pt x="1342" y="9617"/>
                </a:cubicBezTo>
                <a:cubicBezTo>
                  <a:pt x="1483" y="9640"/>
                  <a:pt x="1635" y="9655"/>
                  <a:pt x="1708" y="9482"/>
                </a:cubicBezTo>
                <a:close/>
                <a:moveTo>
                  <a:pt x="1114" y="8315"/>
                </a:moveTo>
                <a:cubicBezTo>
                  <a:pt x="1260" y="8397"/>
                  <a:pt x="1317" y="8498"/>
                  <a:pt x="1315" y="8631"/>
                </a:cubicBezTo>
                <a:cubicBezTo>
                  <a:pt x="1312" y="8698"/>
                  <a:pt x="1352" y="8704"/>
                  <a:pt x="1405" y="8706"/>
                </a:cubicBezTo>
                <a:cubicBezTo>
                  <a:pt x="1506" y="8709"/>
                  <a:pt x="1576" y="8660"/>
                  <a:pt x="1597" y="8563"/>
                </a:cubicBezTo>
                <a:cubicBezTo>
                  <a:pt x="1618" y="8466"/>
                  <a:pt x="1595" y="8374"/>
                  <a:pt x="1496" y="8325"/>
                </a:cubicBezTo>
                <a:cubicBezTo>
                  <a:pt x="1388" y="8272"/>
                  <a:pt x="1275" y="8262"/>
                  <a:pt x="1114" y="8315"/>
                </a:cubicBezTo>
                <a:close/>
                <a:moveTo>
                  <a:pt x="1616" y="8283"/>
                </a:moveTo>
                <a:cubicBezTo>
                  <a:pt x="1694" y="8489"/>
                  <a:pt x="1700" y="8489"/>
                  <a:pt x="1649" y="8673"/>
                </a:cubicBezTo>
                <a:cubicBezTo>
                  <a:pt x="1630" y="8742"/>
                  <a:pt x="1666" y="8761"/>
                  <a:pt x="1711" y="8772"/>
                </a:cubicBezTo>
                <a:cubicBezTo>
                  <a:pt x="1831" y="8801"/>
                  <a:pt x="1883" y="8719"/>
                  <a:pt x="1906" y="8624"/>
                </a:cubicBezTo>
                <a:cubicBezTo>
                  <a:pt x="1955" y="8451"/>
                  <a:pt x="1847" y="8323"/>
                  <a:pt x="1616" y="8283"/>
                </a:cubicBezTo>
                <a:close/>
                <a:moveTo>
                  <a:pt x="788" y="8612"/>
                </a:moveTo>
                <a:cubicBezTo>
                  <a:pt x="887" y="8637"/>
                  <a:pt x="984" y="8626"/>
                  <a:pt x="1034" y="8715"/>
                </a:cubicBezTo>
                <a:cubicBezTo>
                  <a:pt x="1133" y="8890"/>
                  <a:pt x="1173" y="8742"/>
                  <a:pt x="1207" y="8675"/>
                </a:cubicBezTo>
                <a:cubicBezTo>
                  <a:pt x="1239" y="8612"/>
                  <a:pt x="1228" y="8538"/>
                  <a:pt x="1176" y="8481"/>
                </a:cubicBezTo>
                <a:cubicBezTo>
                  <a:pt x="1125" y="8426"/>
                  <a:pt x="1064" y="8428"/>
                  <a:pt x="999" y="8447"/>
                </a:cubicBezTo>
                <a:cubicBezTo>
                  <a:pt x="914" y="8473"/>
                  <a:pt x="843" y="8515"/>
                  <a:pt x="788" y="8612"/>
                </a:cubicBezTo>
                <a:close/>
                <a:moveTo>
                  <a:pt x="617" y="9446"/>
                </a:moveTo>
                <a:cubicBezTo>
                  <a:pt x="674" y="9368"/>
                  <a:pt x="737" y="9305"/>
                  <a:pt x="830" y="9282"/>
                </a:cubicBezTo>
                <a:cubicBezTo>
                  <a:pt x="879" y="9269"/>
                  <a:pt x="948" y="9282"/>
                  <a:pt x="921" y="9197"/>
                </a:cubicBezTo>
                <a:cubicBezTo>
                  <a:pt x="889" y="9103"/>
                  <a:pt x="843" y="9010"/>
                  <a:pt x="729" y="8997"/>
                </a:cubicBezTo>
                <a:cubicBezTo>
                  <a:pt x="657" y="8989"/>
                  <a:pt x="624" y="9048"/>
                  <a:pt x="620" y="9107"/>
                </a:cubicBezTo>
                <a:cubicBezTo>
                  <a:pt x="611" y="9218"/>
                  <a:pt x="617" y="9332"/>
                  <a:pt x="617" y="9446"/>
                </a:cubicBezTo>
                <a:close/>
                <a:moveTo>
                  <a:pt x="2366" y="9109"/>
                </a:moveTo>
                <a:cubicBezTo>
                  <a:pt x="2189" y="9233"/>
                  <a:pt x="2153" y="9244"/>
                  <a:pt x="2058" y="9233"/>
                </a:cubicBezTo>
                <a:cubicBezTo>
                  <a:pt x="2016" y="9229"/>
                  <a:pt x="1959" y="9157"/>
                  <a:pt x="1932" y="9244"/>
                </a:cubicBezTo>
                <a:cubicBezTo>
                  <a:pt x="1911" y="9311"/>
                  <a:pt x="1942" y="9364"/>
                  <a:pt x="2003" y="9404"/>
                </a:cubicBezTo>
                <a:cubicBezTo>
                  <a:pt x="2199" y="9526"/>
                  <a:pt x="2344" y="9414"/>
                  <a:pt x="2366" y="9109"/>
                </a:cubicBezTo>
                <a:close/>
                <a:moveTo>
                  <a:pt x="1007" y="8890"/>
                </a:moveTo>
                <a:cubicBezTo>
                  <a:pt x="1009" y="8818"/>
                  <a:pt x="984" y="8763"/>
                  <a:pt x="917" y="8734"/>
                </a:cubicBezTo>
                <a:cubicBezTo>
                  <a:pt x="839" y="8700"/>
                  <a:pt x="767" y="8715"/>
                  <a:pt x="702" y="8763"/>
                </a:cubicBezTo>
                <a:cubicBezTo>
                  <a:pt x="660" y="8795"/>
                  <a:pt x="609" y="8831"/>
                  <a:pt x="628" y="8890"/>
                </a:cubicBezTo>
                <a:cubicBezTo>
                  <a:pt x="647" y="8947"/>
                  <a:pt x="697" y="8902"/>
                  <a:pt x="733" y="8907"/>
                </a:cubicBezTo>
                <a:cubicBezTo>
                  <a:pt x="782" y="8911"/>
                  <a:pt x="822" y="8928"/>
                  <a:pt x="862" y="8957"/>
                </a:cubicBezTo>
                <a:cubicBezTo>
                  <a:pt x="891" y="8980"/>
                  <a:pt x="914" y="9033"/>
                  <a:pt x="961" y="9012"/>
                </a:cubicBezTo>
                <a:cubicBezTo>
                  <a:pt x="1008" y="8991"/>
                  <a:pt x="1003" y="8936"/>
                  <a:pt x="1007" y="8890"/>
                </a:cubicBezTo>
                <a:close/>
                <a:moveTo>
                  <a:pt x="2273" y="8784"/>
                </a:moveTo>
                <a:cubicBezTo>
                  <a:pt x="2208" y="8942"/>
                  <a:pt x="2087" y="9012"/>
                  <a:pt x="1913" y="9014"/>
                </a:cubicBezTo>
                <a:cubicBezTo>
                  <a:pt x="1993" y="9122"/>
                  <a:pt x="2056" y="9206"/>
                  <a:pt x="2184" y="9134"/>
                </a:cubicBezTo>
                <a:cubicBezTo>
                  <a:pt x="2334" y="9052"/>
                  <a:pt x="2323" y="8928"/>
                  <a:pt x="2273" y="8784"/>
                </a:cubicBezTo>
                <a:close/>
                <a:moveTo>
                  <a:pt x="1898" y="9423"/>
                </a:moveTo>
                <a:cubicBezTo>
                  <a:pt x="1892" y="9577"/>
                  <a:pt x="1904" y="9690"/>
                  <a:pt x="2041" y="9714"/>
                </a:cubicBezTo>
                <a:cubicBezTo>
                  <a:pt x="2182" y="9739"/>
                  <a:pt x="2273" y="9652"/>
                  <a:pt x="2363" y="9486"/>
                </a:cubicBezTo>
                <a:cubicBezTo>
                  <a:pt x="2176" y="9585"/>
                  <a:pt x="2045" y="9532"/>
                  <a:pt x="1898" y="9423"/>
                </a:cubicBezTo>
                <a:close/>
                <a:moveTo>
                  <a:pt x="1887" y="10063"/>
                </a:moveTo>
                <a:cubicBezTo>
                  <a:pt x="1732" y="9958"/>
                  <a:pt x="1729" y="9954"/>
                  <a:pt x="1668" y="9827"/>
                </a:cubicBezTo>
                <a:cubicBezTo>
                  <a:pt x="1652" y="9792"/>
                  <a:pt x="1664" y="9718"/>
                  <a:pt x="1593" y="9735"/>
                </a:cubicBezTo>
                <a:cubicBezTo>
                  <a:pt x="1548" y="9745"/>
                  <a:pt x="1517" y="9789"/>
                  <a:pt x="1502" y="9836"/>
                </a:cubicBezTo>
                <a:cubicBezTo>
                  <a:pt x="1460" y="9958"/>
                  <a:pt x="1534" y="10076"/>
                  <a:pt x="1666" y="10087"/>
                </a:cubicBezTo>
                <a:cubicBezTo>
                  <a:pt x="1738" y="10091"/>
                  <a:pt x="1814" y="10095"/>
                  <a:pt x="1887" y="10063"/>
                </a:cubicBezTo>
                <a:close/>
                <a:moveTo>
                  <a:pt x="1805" y="9604"/>
                </a:moveTo>
                <a:cubicBezTo>
                  <a:pt x="1729" y="9728"/>
                  <a:pt x="1744" y="9848"/>
                  <a:pt x="1843" y="9912"/>
                </a:cubicBezTo>
                <a:cubicBezTo>
                  <a:pt x="1944" y="9977"/>
                  <a:pt x="2071" y="9935"/>
                  <a:pt x="2146" y="9808"/>
                </a:cubicBezTo>
                <a:cubicBezTo>
                  <a:pt x="1938" y="9792"/>
                  <a:pt x="1938" y="9792"/>
                  <a:pt x="1805" y="9604"/>
                </a:cubicBezTo>
                <a:close/>
                <a:moveTo>
                  <a:pt x="1864" y="8867"/>
                </a:moveTo>
                <a:cubicBezTo>
                  <a:pt x="1976" y="8936"/>
                  <a:pt x="2062" y="8926"/>
                  <a:pt x="2125" y="8818"/>
                </a:cubicBezTo>
                <a:cubicBezTo>
                  <a:pt x="2186" y="8713"/>
                  <a:pt x="2146" y="8609"/>
                  <a:pt x="2003" y="8517"/>
                </a:cubicBezTo>
                <a:cubicBezTo>
                  <a:pt x="2026" y="8662"/>
                  <a:pt x="1951" y="8765"/>
                  <a:pt x="1864" y="8867"/>
                </a:cubicBezTo>
                <a:close/>
                <a:moveTo>
                  <a:pt x="811" y="9760"/>
                </a:moveTo>
                <a:cubicBezTo>
                  <a:pt x="828" y="9667"/>
                  <a:pt x="851" y="9598"/>
                  <a:pt x="914" y="9547"/>
                </a:cubicBezTo>
                <a:cubicBezTo>
                  <a:pt x="946" y="9522"/>
                  <a:pt x="1015" y="9518"/>
                  <a:pt x="984" y="9448"/>
                </a:cubicBezTo>
                <a:cubicBezTo>
                  <a:pt x="967" y="9410"/>
                  <a:pt x="933" y="9385"/>
                  <a:pt x="891" y="9376"/>
                </a:cubicBezTo>
                <a:cubicBezTo>
                  <a:pt x="834" y="9364"/>
                  <a:pt x="786" y="9383"/>
                  <a:pt x="754" y="9431"/>
                </a:cubicBezTo>
                <a:cubicBezTo>
                  <a:pt x="681" y="9543"/>
                  <a:pt x="723" y="9640"/>
                  <a:pt x="811" y="9760"/>
                </a:cubicBezTo>
                <a:close/>
                <a:moveTo>
                  <a:pt x="1062" y="9945"/>
                </a:moveTo>
                <a:cubicBezTo>
                  <a:pt x="1091" y="9872"/>
                  <a:pt x="1096" y="9808"/>
                  <a:pt x="1136" y="9756"/>
                </a:cubicBezTo>
                <a:cubicBezTo>
                  <a:pt x="1159" y="9724"/>
                  <a:pt x="1237" y="9707"/>
                  <a:pt x="1186" y="9650"/>
                </a:cubicBezTo>
                <a:cubicBezTo>
                  <a:pt x="1148" y="9608"/>
                  <a:pt x="1087" y="9589"/>
                  <a:pt x="1026" y="9602"/>
                </a:cubicBezTo>
                <a:cubicBezTo>
                  <a:pt x="971" y="9615"/>
                  <a:pt x="931" y="9642"/>
                  <a:pt x="927" y="9705"/>
                </a:cubicBezTo>
                <a:cubicBezTo>
                  <a:pt x="923" y="9808"/>
                  <a:pt x="961" y="9884"/>
                  <a:pt x="1062" y="9945"/>
                </a:cubicBezTo>
                <a:close/>
                <a:moveTo>
                  <a:pt x="1428" y="10072"/>
                </a:moveTo>
                <a:cubicBezTo>
                  <a:pt x="1420" y="9973"/>
                  <a:pt x="1369" y="9891"/>
                  <a:pt x="1416" y="9804"/>
                </a:cubicBezTo>
                <a:cubicBezTo>
                  <a:pt x="1437" y="9764"/>
                  <a:pt x="1409" y="9739"/>
                  <a:pt x="1365" y="9739"/>
                </a:cubicBezTo>
                <a:cubicBezTo>
                  <a:pt x="1287" y="9739"/>
                  <a:pt x="1230" y="9777"/>
                  <a:pt x="1192" y="9840"/>
                </a:cubicBezTo>
                <a:cubicBezTo>
                  <a:pt x="1150" y="9905"/>
                  <a:pt x="1199" y="9952"/>
                  <a:pt x="1243" y="9990"/>
                </a:cubicBezTo>
                <a:cubicBezTo>
                  <a:pt x="1291" y="10028"/>
                  <a:pt x="1344" y="10065"/>
                  <a:pt x="1428" y="10072"/>
                </a:cubicBezTo>
                <a:close/>
                <a:moveTo>
                  <a:pt x="1637" y="4143"/>
                </a:moveTo>
                <a:cubicBezTo>
                  <a:pt x="1656" y="4035"/>
                  <a:pt x="1723" y="3951"/>
                  <a:pt x="1864" y="3949"/>
                </a:cubicBezTo>
                <a:cubicBezTo>
                  <a:pt x="2029" y="3947"/>
                  <a:pt x="2142" y="4046"/>
                  <a:pt x="2136" y="4180"/>
                </a:cubicBezTo>
                <a:cubicBezTo>
                  <a:pt x="2132" y="4301"/>
                  <a:pt x="2003" y="4416"/>
                  <a:pt x="1875" y="4416"/>
                </a:cubicBezTo>
                <a:cubicBezTo>
                  <a:pt x="1748" y="4421"/>
                  <a:pt x="1635" y="4301"/>
                  <a:pt x="1637" y="4143"/>
                </a:cubicBezTo>
                <a:close/>
                <a:moveTo>
                  <a:pt x="1744" y="4187"/>
                </a:moveTo>
                <a:cubicBezTo>
                  <a:pt x="1753" y="4254"/>
                  <a:pt x="1767" y="4315"/>
                  <a:pt x="1854" y="4315"/>
                </a:cubicBezTo>
                <a:cubicBezTo>
                  <a:pt x="1946" y="4315"/>
                  <a:pt x="2014" y="4279"/>
                  <a:pt x="2024" y="4180"/>
                </a:cubicBezTo>
                <a:cubicBezTo>
                  <a:pt x="2033" y="4105"/>
                  <a:pt x="1997" y="4058"/>
                  <a:pt x="1917" y="4056"/>
                </a:cubicBezTo>
                <a:cubicBezTo>
                  <a:pt x="1822" y="4052"/>
                  <a:pt x="1761" y="4090"/>
                  <a:pt x="1744" y="4187"/>
                </a:cubicBezTo>
                <a:close/>
                <a:moveTo>
                  <a:pt x="1930" y="18959"/>
                </a:moveTo>
                <a:cubicBezTo>
                  <a:pt x="1925" y="19187"/>
                  <a:pt x="1780" y="19330"/>
                  <a:pt x="1553" y="19330"/>
                </a:cubicBezTo>
                <a:cubicBezTo>
                  <a:pt x="1270" y="19330"/>
                  <a:pt x="1102" y="19193"/>
                  <a:pt x="1106" y="18972"/>
                </a:cubicBezTo>
                <a:cubicBezTo>
                  <a:pt x="1110" y="18732"/>
                  <a:pt x="1264" y="18557"/>
                  <a:pt x="1468" y="18557"/>
                </a:cubicBezTo>
                <a:cubicBezTo>
                  <a:pt x="1721" y="18557"/>
                  <a:pt x="1934" y="18742"/>
                  <a:pt x="1930" y="18959"/>
                </a:cubicBezTo>
                <a:close/>
                <a:moveTo>
                  <a:pt x="1315" y="18926"/>
                </a:moveTo>
                <a:cubicBezTo>
                  <a:pt x="1327" y="19044"/>
                  <a:pt x="1390" y="19130"/>
                  <a:pt x="1523" y="19126"/>
                </a:cubicBezTo>
                <a:cubicBezTo>
                  <a:pt x="1643" y="19122"/>
                  <a:pt x="1761" y="19086"/>
                  <a:pt x="1769" y="18934"/>
                </a:cubicBezTo>
                <a:cubicBezTo>
                  <a:pt x="1776" y="18816"/>
                  <a:pt x="1656" y="18728"/>
                  <a:pt x="1513" y="18728"/>
                </a:cubicBezTo>
                <a:cubicBezTo>
                  <a:pt x="1386" y="18728"/>
                  <a:pt x="1319" y="18787"/>
                  <a:pt x="1315" y="18926"/>
                </a:cubicBezTo>
                <a:close/>
                <a:moveTo>
                  <a:pt x="1708" y="9480"/>
                </a:moveTo>
                <a:cubicBezTo>
                  <a:pt x="1666" y="9497"/>
                  <a:pt x="1624" y="9513"/>
                  <a:pt x="1580" y="9530"/>
                </a:cubicBezTo>
                <a:cubicBezTo>
                  <a:pt x="1432" y="9589"/>
                  <a:pt x="1253" y="9541"/>
                  <a:pt x="1171" y="9421"/>
                </a:cubicBezTo>
                <a:cubicBezTo>
                  <a:pt x="1093" y="9309"/>
                  <a:pt x="1108" y="9113"/>
                  <a:pt x="1201" y="9012"/>
                </a:cubicBezTo>
                <a:cubicBezTo>
                  <a:pt x="1302" y="8902"/>
                  <a:pt x="1470" y="8890"/>
                  <a:pt x="1620" y="8980"/>
                </a:cubicBezTo>
                <a:cubicBezTo>
                  <a:pt x="1738" y="9052"/>
                  <a:pt x="1795" y="9227"/>
                  <a:pt x="1748" y="9366"/>
                </a:cubicBezTo>
                <a:cubicBezTo>
                  <a:pt x="1736" y="9406"/>
                  <a:pt x="1721" y="9444"/>
                  <a:pt x="1708" y="9480"/>
                </a:cubicBezTo>
                <a:close/>
                <a:moveTo>
                  <a:pt x="1437" y="9054"/>
                </a:moveTo>
                <a:cubicBezTo>
                  <a:pt x="1296" y="9052"/>
                  <a:pt x="1235" y="9138"/>
                  <a:pt x="1235" y="9263"/>
                </a:cubicBezTo>
                <a:cubicBezTo>
                  <a:pt x="1235" y="9395"/>
                  <a:pt x="1331" y="9442"/>
                  <a:pt x="1447" y="9440"/>
                </a:cubicBezTo>
                <a:cubicBezTo>
                  <a:pt x="1567" y="9435"/>
                  <a:pt x="1647" y="9372"/>
                  <a:pt x="1639" y="9242"/>
                </a:cubicBezTo>
                <a:cubicBezTo>
                  <a:pt x="1633" y="9119"/>
                  <a:pt x="1563" y="9054"/>
                  <a:pt x="1437" y="9054"/>
                </a:cubicBezTo>
                <a:close/>
              </a:path>
            </a:pathLst>
          </a:custGeom>
          <a:solidFill>
            <a:schemeClr val="tx2"/>
          </a:solidFill>
          <a:ln>
            <a:noFill/>
          </a:ln>
          <a:effectLst/>
        </p:spPr>
        <p:txBody>
          <a:bodyPr wrap="none" anchor="ctr"/>
          <a:lstStyle/>
          <a:p>
            <a:endParaRPr lang="en-GB"/>
          </a:p>
        </p:txBody>
      </p:sp>
      <p:grpSp>
        <p:nvGrpSpPr>
          <p:cNvPr id="12" name="Group 11"/>
          <p:cNvGrpSpPr/>
          <p:nvPr userDrawn="1"/>
        </p:nvGrpSpPr>
        <p:grpSpPr>
          <a:xfrm>
            <a:off x="7141452" y="4604877"/>
            <a:ext cx="1462798" cy="338291"/>
            <a:chOff x="0" y="0"/>
            <a:chExt cx="1263650" cy="306387"/>
          </a:xfrm>
          <a:solidFill>
            <a:srgbClr val="FFFFFF"/>
          </a:solidFill>
        </p:grpSpPr>
        <p:sp>
          <p:nvSpPr>
            <p:cNvPr id="13" name="Freeform 12"/>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14" name="Freeform 13"/>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2587043019"/>
      </p:ext>
    </p:extLst>
  </p:cSld>
  <p:clrMapOvr>
    <a:masterClrMapping/>
  </p:clrMapOvr>
  <p:hf hdr="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 headspace National Youth Mental Health Foundation Ltd 2020</a:t>
            </a:r>
          </a:p>
        </p:txBody>
      </p:sp>
      <p:sp>
        <p:nvSpPr>
          <p:cNvPr id="4" name="Slide Number Placeholder 3"/>
          <p:cNvSpPr>
            <a:spLocks noGrp="1"/>
          </p:cNvSpPr>
          <p:nvPr>
            <p:ph type="sldNum" sz="quarter" idx="12"/>
          </p:nvPr>
        </p:nvSpPr>
        <p:spPr/>
        <p:txBody>
          <a:bodyPr/>
          <a:lstStyle/>
          <a:p>
            <a:fld id="{BE40680D-3355-DF44-99C3-56A1D6E476DE}" type="slidenum">
              <a:rPr lang="en-GB" smtClean="0"/>
              <a:t>‹#›</a:t>
            </a:fld>
            <a:endParaRPr lang="en-GB"/>
          </a:p>
        </p:txBody>
      </p:sp>
    </p:spTree>
    <p:extLst>
      <p:ext uri="{BB962C8B-B14F-4D97-AF65-F5344CB8AC3E}">
        <p14:creationId xmlns:p14="http://schemas.microsoft.com/office/powerpoint/2010/main" val="71570750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8CB7-75A9-4BD4-80B4-3557772A910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547FC3B-EB52-4D2A-A863-FB44284BC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7163A33-E9BC-42D0-ACCC-C6279045640B}"/>
              </a:ext>
            </a:extLst>
          </p:cNvPr>
          <p:cNvSpPr>
            <a:spLocks noGrp="1"/>
          </p:cNvSpPr>
          <p:nvPr>
            <p:ph type="dt" sz="half" idx="10"/>
          </p:nvPr>
        </p:nvSpPr>
        <p:spPr/>
        <p:txBody>
          <a:bodyPr/>
          <a:lstStyle/>
          <a:p>
            <a:fld id="{5FB64B3B-25D9-4DC4-9A1A-6B60EB69DBCB}" type="datetimeFigureOut">
              <a:rPr lang="en-AU" smtClean="0"/>
              <a:t>20/04/2023</a:t>
            </a:fld>
            <a:endParaRPr lang="en-AU"/>
          </a:p>
        </p:txBody>
      </p:sp>
      <p:sp>
        <p:nvSpPr>
          <p:cNvPr id="5" name="Footer Placeholder 4">
            <a:extLst>
              <a:ext uri="{FF2B5EF4-FFF2-40B4-BE49-F238E27FC236}">
                <a16:creationId xmlns:a16="http://schemas.microsoft.com/office/drawing/2014/main" id="{21C21CBC-D556-426D-BA27-C2F3EB77BE2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5D1EC51-E698-4EF7-A4F4-859C7CD3CF1F}"/>
              </a:ext>
            </a:extLst>
          </p:cNvPr>
          <p:cNvSpPr>
            <a:spLocks noGrp="1"/>
          </p:cNvSpPr>
          <p:nvPr>
            <p:ph type="sldNum" sz="quarter" idx="12"/>
          </p:nvPr>
        </p:nvSpPr>
        <p:spPr/>
        <p:txBody>
          <a:bodyPr/>
          <a:lstStyle/>
          <a:p>
            <a:fld id="{9D58D8F8-AED8-4C45-BC1F-2F6A3EC26E21}" type="slidenum">
              <a:rPr lang="en-AU" smtClean="0"/>
              <a:t>‹#›</a:t>
            </a:fld>
            <a:endParaRPr lang="en-AU"/>
          </a:p>
        </p:txBody>
      </p:sp>
    </p:spTree>
    <p:extLst>
      <p:ext uri="{BB962C8B-B14F-4D97-AF65-F5344CB8AC3E}">
        <p14:creationId xmlns:p14="http://schemas.microsoft.com/office/powerpoint/2010/main" val="78697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MBSCC artwork title slide ">
    <p:bg>
      <p:bgPr>
        <a:solidFill>
          <a:schemeClr val="bg1"/>
        </a:solidFill>
        <a:effectLst/>
      </p:bgPr>
    </p:bg>
    <p:spTree>
      <p:nvGrpSpPr>
        <p:cNvPr id="1" name=""/>
        <p:cNvGrpSpPr/>
        <p:nvPr/>
      </p:nvGrpSpPr>
      <p:grpSpPr>
        <a:xfrm>
          <a:off x="0" y="0"/>
          <a:ext cx="0" cy="0"/>
          <a:chOff x="0" y="0"/>
          <a:chExt cx="0" cy="0"/>
        </a:xfrm>
      </p:grpSpPr>
      <p:sp>
        <p:nvSpPr>
          <p:cNvPr id="21" name="Freeform 5"/>
          <p:cNvSpPr>
            <a:spLocks noChangeArrowheads="1"/>
          </p:cNvSpPr>
          <p:nvPr userDrawn="1"/>
        </p:nvSpPr>
        <p:spPr bwMode="auto">
          <a:xfrm rot="7979049">
            <a:off x="6379872" y="2978339"/>
            <a:ext cx="3446536" cy="3195343"/>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50493 45568"/>
              <a:gd name="G24" fmla="*/ 1 50493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
        <p:nvSpPr>
          <p:cNvPr id="2" name="Title 1"/>
          <p:cNvSpPr>
            <a:spLocks noGrp="1"/>
          </p:cNvSpPr>
          <p:nvPr>
            <p:ph type="ctrTitle" hasCustomPrompt="1"/>
          </p:nvPr>
        </p:nvSpPr>
        <p:spPr>
          <a:xfrm>
            <a:off x="2621003" y="829819"/>
            <a:ext cx="4782312" cy="1447038"/>
          </a:xfrm>
        </p:spPr>
        <p:txBody>
          <a:bodyPr anchor="b" anchorCtr="0"/>
          <a:lstStyle>
            <a:lvl1pPr algn="l">
              <a:lnSpc>
                <a:spcPct val="95000"/>
              </a:lnSpc>
              <a:defRPr sz="4600" baseline="0"/>
            </a:lvl1pPr>
          </a:lstStyle>
          <a:p>
            <a:r>
              <a:rPr lang="en-US"/>
              <a:t>click to add presentation title</a:t>
            </a:r>
          </a:p>
        </p:txBody>
      </p:sp>
      <p:sp>
        <p:nvSpPr>
          <p:cNvPr id="3" name="Subtitle 2"/>
          <p:cNvSpPr>
            <a:spLocks noGrp="1"/>
          </p:cNvSpPr>
          <p:nvPr>
            <p:ph type="subTitle" idx="1" hasCustomPrompt="1"/>
          </p:nvPr>
        </p:nvSpPr>
        <p:spPr>
          <a:xfrm>
            <a:off x="2621003" y="2489454"/>
            <a:ext cx="4782312" cy="699516"/>
          </a:xfrm>
        </p:spPr>
        <p:txBody>
          <a:bodyPr/>
          <a:lstStyle>
            <a:lvl1pPr marL="0" indent="0" algn="l">
              <a:spcAft>
                <a:spcPts val="0"/>
              </a:spcAft>
              <a:buNone/>
              <a:defRPr sz="2400">
                <a:solidFill>
                  <a:schemeClr val="bg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2674" y="87188"/>
            <a:ext cx="3605348" cy="4197922"/>
          </a:xfrm>
          <a:prstGeom prst="rect">
            <a:avLst/>
          </a:prstGeom>
        </p:spPr>
      </p:pic>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262" r="5262"/>
          <a:stretch/>
        </p:blipFill>
        <p:spPr>
          <a:xfrm>
            <a:off x="728318" y="4411338"/>
            <a:ext cx="374289" cy="236393"/>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4842" y="4411338"/>
            <a:ext cx="354590" cy="236393"/>
          </a:xfrm>
          <a:prstGeom prst="rect">
            <a:avLst/>
          </a:prstGeom>
        </p:spPr>
      </p:pic>
      <p:sp>
        <p:nvSpPr>
          <p:cNvPr id="12" name="Freeform 11"/>
          <p:cNvSpPr>
            <a:spLocks noChangeAspect="1" noChangeArrowheads="1"/>
          </p:cNvSpPr>
          <p:nvPr userDrawn="1"/>
        </p:nvSpPr>
        <p:spPr bwMode="auto">
          <a:xfrm>
            <a:off x="6759617" y="4370435"/>
            <a:ext cx="2093080" cy="468000"/>
          </a:xfrm>
          <a:custGeom>
            <a:avLst/>
            <a:gdLst>
              <a:gd name="T0" fmla="*/ 657 w 3507"/>
              <a:gd name="T1" fmla="*/ 427 h 786"/>
              <a:gd name="T2" fmla="*/ 463 w 3507"/>
              <a:gd name="T3" fmla="*/ 593 h 786"/>
              <a:gd name="T4" fmla="*/ 274 w 3507"/>
              <a:gd name="T5" fmla="*/ 416 h 786"/>
              <a:gd name="T6" fmla="*/ 285 w 3507"/>
              <a:gd name="T7" fmla="*/ 194 h 786"/>
              <a:gd name="T8" fmla="*/ 135 w 3507"/>
              <a:gd name="T9" fmla="*/ 299 h 786"/>
              <a:gd name="T10" fmla="*/ 372 w 3507"/>
              <a:gd name="T11" fmla="*/ 746 h 786"/>
              <a:gd name="T12" fmla="*/ 85 w 3507"/>
              <a:gd name="T13" fmla="*/ 641 h 786"/>
              <a:gd name="T14" fmla="*/ 370 w 3507"/>
              <a:gd name="T15" fmla="*/ 503 h 786"/>
              <a:gd name="T16" fmla="*/ 175 w 3507"/>
              <a:gd name="T17" fmla="*/ 503 h 786"/>
              <a:gd name="T18" fmla="*/ 316 w 3507"/>
              <a:gd name="T19" fmla="*/ 633 h 786"/>
              <a:gd name="T20" fmla="*/ 0 w 3507"/>
              <a:gd name="T21" fmla="*/ 662 h 786"/>
              <a:gd name="T22" fmla="*/ 87 w 3507"/>
              <a:gd name="T23" fmla="*/ 259 h 786"/>
              <a:gd name="T24" fmla="*/ 327 w 3507"/>
              <a:gd name="T25" fmla="*/ 285 h 786"/>
              <a:gd name="T26" fmla="*/ 519 w 3507"/>
              <a:gd name="T27" fmla="*/ 444 h 786"/>
              <a:gd name="T28" fmla="*/ 621 w 3507"/>
              <a:gd name="T29" fmla="*/ 641 h 786"/>
              <a:gd name="T30" fmla="*/ 615 w 3507"/>
              <a:gd name="T31" fmla="*/ 402 h 786"/>
              <a:gd name="T32" fmla="*/ 451 w 3507"/>
              <a:gd name="T33" fmla="*/ 118 h 786"/>
              <a:gd name="T34" fmla="*/ 615 w 3507"/>
              <a:gd name="T35" fmla="*/ 316 h 786"/>
              <a:gd name="T36" fmla="*/ 474 w 3507"/>
              <a:gd name="T37" fmla="*/ 265 h 786"/>
              <a:gd name="T38" fmla="*/ 649 w 3507"/>
              <a:gd name="T39" fmla="*/ 144 h 786"/>
              <a:gd name="T40" fmla="*/ 372 w 3507"/>
              <a:gd name="T41" fmla="*/ 48 h 786"/>
              <a:gd name="T42" fmla="*/ 1027 w 3507"/>
              <a:gd name="T43" fmla="*/ 746 h 786"/>
              <a:gd name="T44" fmla="*/ 1131 w 3507"/>
              <a:gd name="T45" fmla="*/ 737 h 786"/>
              <a:gd name="T46" fmla="*/ 1177 w 3507"/>
              <a:gd name="T47" fmla="*/ 675 h 786"/>
              <a:gd name="T48" fmla="*/ 1210 w 3507"/>
              <a:gd name="T49" fmla="*/ 684 h 786"/>
              <a:gd name="T50" fmla="*/ 1298 w 3507"/>
              <a:gd name="T51" fmla="*/ 684 h 786"/>
              <a:gd name="T52" fmla="*/ 1298 w 3507"/>
              <a:gd name="T53" fmla="*/ 684 h 786"/>
              <a:gd name="T54" fmla="*/ 1411 w 3507"/>
              <a:gd name="T55" fmla="*/ 734 h 786"/>
              <a:gd name="T56" fmla="*/ 1577 w 3507"/>
              <a:gd name="T57" fmla="*/ 647 h 786"/>
              <a:gd name="T58" fmla="*/ 1617 w 3507"/>
              <a:gd name="T59" fmla="*/ 734 h 786"/>
              <a:gd name="T60" fmla="*/ 1667 w 3507"/>
              <a:gd name="T61" fmla="*/ 720 h 786"/>
              <a:gd name="T62" fmla="*/ 1788 w 3507"/>
              <a:gd name="T63" fmla="*/ 650 h 786"/>
              <a:gd name="T64" fmla="*/ 1785 w 3507"/>
              <a:gd name="T65" fmla="*/ 689 h 786"/>
              <a:gd name="T66" fmla="*/ 2013 w 3507"/>
              <a:gd name="T67" fmla="*/ 743 h 786"/>
              <a:gd name="T68" fmla="*/ 2090 w 3507"/>
              <a:gd name="T69" fmla="*/ 734 h 786"/>
              <a:gd name="T70" fmla="*/ 2140 w 3507"/>
              <a:gd name="T71" fmla="*/ 672 h 786"/>
              <a:gd name="T72" fmla="*/ 2171 w 3507"/>
              <a:gd name="T73" fmla="*/ 684 h 786"/>
              <a:gd name="T74" fmla="*/ 2296 w 3507"/>
              <a:gd name="T75" fmla="*/ 737 h 786"/>
              <a:gd name="T76" fmla="*/ 2301 w 3507"/>
              <a:gd name="T77" fmla="*/ 650 h 786"/>
              <a:gd name="T78" fmla="*/ 2454 w 3507"/>
              <a:gd name="T79" fmla="*/ 740 h 786"/>
              <a:gd name="T80" fmla="*/ 2533 w 3507"/>
              <a:gd name="T81" fmla="*/ 712 h 786"/>
              <a:gd name="T82" fmla="*/ 2603 w 3507"/>
              <a:gd name="T83" fmla="*/ 672 h 786"/>
              <a:gd name="T84" fmla="*/ 2671 w 3507"/>
              <a:gd name="T85" fmla="*/ 653 h 786"/>
              <a:gd name="T86" fmla="*/ 2750 w 3507"/>
              <a:gd name="T87" fmla="*/ 703 h 786"/>
              <a:gd name="T88" fmla="*/ 2645 w 3507"/>
              <a:gd name="T89" fmla="*/ 740 h 786"/>
              <a:gd name="T90" fmla="*/ 2832 w 3507"/>
              <a:gd name="T91" fmla="*/ 746 h 786"/>
              <a:gd name="T92" fmla="*/ 2953 w 3507"/>
              <a:gd name="T93" fmla="*/ 684 h 786"/>
              <a:gd name="T94" fmla="*/ 3086 w 3507"/>
              <a:gd name="T95" fmla="*/ 751 h 786"/>
              <a:gd name="T96" fmla="*/ 3159 w 3507"/>
              <a:gd name="T97" fmla="*/ 743 h 786"/>
              <a:gd name="T98" fmla="*/ 3249 w 3507"/>
              <a:gd name="T99" fmla="*/ 751 h 786"/>
              <a:gd name="T100" fmla="*/ 3266 w 3507"/>
              <a:gd name="T101" fmla="*/ 684 h 786"/>
              <a:gd name="T102" fmla="*/ 3275 w 3507"/>
              <a:gd name="T103" fmla="*/ 692 h 786"/>
              <a:gd name="T104" fmla="*/ 3388 w 3507"/>
              <a:gd name="T105" fmla="*/ 672 h 786"/>
              <a:gd name="T106" fmla="*/ 3435 w 3507"/>
              <a:gd name="T107" fmla="*/ 751 h 786"/>
              <a:gd name="T108" fmla="*/ 1222 w 3507"/>
              <a:gd name="T109" fmla="*/ 416 h 786"/>
              <a:gd name="T110" fmla="*/ 1490 w 3507"/>
              <a:gd name="T111" fmla="*/ 338 h 786"/>
              <a:gd name="T112" fmla="*/ 1819 w 3507"/>
              <a:gd name="T113" fmla="*/ 214 h 786"/>
              <a:gd name="T114" fmla="*/ 2121 w 3507"/>
              <a:gd name="T115" fmla="*/ 79 h 786"/>
              <a:gd name="T116" fmla="*/ 2366 w 3507"/>
              <a:gd name="T117" fmla="*/ 372 h 786"/>
              <a:gd name="T118" fmla="*/ 2383 w 3507"/>
              <a:gd name="T119" fmla="*/ 206 h 786"/>
              <a:gd name="T120" fmla="*/ 2967 w 3507"/>
              <a:gd name="T121" fmla="*/ 214 h 786"/>
              <a:gd name="T122" fmla="*/ 3187 w 3507"/>
              <a:gd name="T123" fmla="*/ 378 h 786"/>
              <a:gd name="T124" fmla="*/ 3368 w 3507"/>
              <a:gd name="T125" fmla="*/ 464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7" h="786">
                <a:moveTo>
                  <a:pt x="698" y="0"/>
                </a:moveTo>
                <a:cubicBezTo>
                  <a:pt x="726" y="3"/>
                  <a:pt x="740" y="6"/>
                  <a:pt x="742" y="6"/>
                </a:cubicBezTo>
                <a:lnTo>
                  <a:pt x="739" y="6"/>
                </a:lnTo>
                <a:cubicBezTo>
                  <a:pt x="759" y="6"/>
                  <a:pt x="773" y="23"/>
                  <a:pt x="773" y="39"/>
                </a:cubicBezTo>
                <a:lnTo>
                  <a:pt x="773" y="37"/>
                </a:lnTo>
                <a:cubicBezTo>
                  <a:pt x="773" y="42"/>
                  <a:pt x="784" y="116"/>
                  <a:pt x="784" y="206"/>
                </a:cubicBezTo>
                <a:cubicBezTo>
                  <a:pt x="784" y="296"/>
                  <a:pt x="773" y="372"/>
                  <a:pt x="773" y="375"/>
                </a:cubicBezTo>
                <a:lnTo>
                  <a:pt x="773" y="372"/>
                </a:lnTo>
                <a:cubicBezTo>
                  <a:pt x="773" y="392"/>
                  <a:pt x="756" y="405"/>
                  <a:pt x="739" y="405"/>
                </a:cubicBezTo>
                <a:lnTo>
                  <a:pt x="736" y="405"/>
                </a:lnTo>
                <a:cubicBezTo>
                  <a:pt x="706" y="402"/>
                  <a:pt x="703" y="399"/>
                  <a:pt x="646" y="396"/>
                </a:cubicBezTo>
                <a:lnTo>
                  <a:pt x="646" y="402"/>
                </a:lnTo>
                <a:lnTo>
                  <a:pt x="646" y="405"/>
                </a:lnTo>
                <a:cubicBezTo>
                  <a:pt x="646" y="413"/>
                  <a:pt x="649" y="416"/>
                  <a:pt x="652" y="422"/>
                </a:cubicBezTo>
                <a:lnTo>
                  <a:pt x="657" y="427"/>
                </a:lnTo>
                <a:cubicBezTo>
                  <a:pt x="660" y="433"/>
                  <a:pt x="666" y="444"/>
                  <a:pt x="669" y="455"/>
                </a:cubicBezTo>
                <a:lnTo>
                  <a:pt x="669" y="458"/>
                </a:lnTo>
                <a:cubicBezTo>
                  <a:pt x="677" y="464"/>
                  <a:pt x="683" y="472"/>
                  <a:pt x="686" y="484"/>
                </a:cubicBezTo>
                <a:lnTo>
                  <a:pt x="688" y="498"/>
                </a:lnTo>
                <a:lnTo>
                  <a:pt x="694" y="523"/>
                </a:lnTo>
                <a:cubicBezTo>
                  <a:pt x="697" y="529"/>
                  <a:pt x="697" y="531"/>
                  <a:pt x="697" y="537"/>
                </a:cubicBezTo>
                <a:cubicBezTo>
                  <a:pt x="697" y="554"/>
                  <a:pt x="691" y="560"/>
                  <a:pt x="686" y="562"/>
                </a:cubicBezTo>
                <a:cubicBezTo>
                  <a:pt x="686" y="571"/>
                  <a:pt x="686" y="577"/>
                  <a:pt x="683" y="588"/>
                </a:cubicBezTo>
                <a:lnTo>
                  <a:pt x="683" y="593"/>
                </a:lnTo>
                <a:cubicBezTo>
                  <a:pt x="683" y="602"/>
                  <a:pt x="674" y="636"/>
                  <a:pt x="666" y="650"/>
                </a:cubicBezTo>
                <a:cubicBezTo>
                  <a:pt x="660" y="658"/>
                  <a:pt x="649" y="669"/>
                  <a:pt x="635" y="678"/>
                </a:cubicBezTo>
                <a:cubicBezTo>
                  <a:pt x="621" y="684"/>
                  <a:pt x="595" y="695"/>
                  <a:pt x="573" y="695"/>
                </a:cubicBezTo>
                <a:cubicBezTo>
                  <a:pt x="547" y="695"/>
                  <a:pt x="522" y="684"/>
                  <a:pt x="511" y="678"/>
                </a:cubicBezTo>
                <a:cubicBezTo>
                  <a:pt x="497" y="669"/>
                  <a:pt x="485" y="658"/>
                  <a:pt x="480" y="650"/>
                </a:cubicBezTo>
                <a:cubicBezTo>
                  <a:pt x="471" y="636"/>
                  <a:pt x="466" y="605"/>
                  <a:pt x="463" y="593"/>
                </a:cubicBezTo>
                <a:lnTo>
                  <a:pt x="463" y="591"/>
                </a:lnTo>
                <a:cubicBezTo>
                  <a:pt x="460" y="579"/>
                  <a:pt x="460" y="577"/>
                  <a:pt x="460" y="565"/>
                </a:cubicBezTo>
                <a:cubicBezTo>
                  <a:pt x="454" y="562"/>
                  <a:pt x="449" y="557"/>
                  <a:pt x="449" y="540"/>
                </a:cubicBezTo>
                <a:cubicBezTo>
                  <a:pt x="449" y="537"/>
                  <a:pt x="451" y="531"/>
                  <a:pt x="451" y="526"/>
                </a:cubicBezTo>
                <a:lnTo>
                  <a:pt x="460" y="495"/>
                </a:lnTo>
                <a:lnTo>
                  <a:pt x="463" y="481"/>
                </a:lnTo>
                <a:cubicBezTo>
                  <a:pt x="463" y="469"/>
                  <a:pt x="468" y="458"/>
                  <a:pt x="480" y="455"/>
                </a:cubicBezTo>
                <a:lnTo>
                  <a:pt x="480" y="453"/>
                </a:lnTo>
                <a:cubicBezTo>
                  <a:pt x="482" y="441"/>
                  <a:pt x="485" y="430"/>
                  <a:pt x="491" y="424"/>
                </a:cubicBezTo>
                <a:lnTo>
                  <a:pt x="497" y="419"/>
                </a:lnTo>
                <a:cubicBezTo>
                  <a:pt x="499" y="413"/>
                  <a:pt x="502" y="413"/>
                  <a:pt x="502" y="402"/>
                </a:cubicBezTo>
                <a:lnTo>
                  <a:pt x="502" y="399"/>
                </a:lnTo>
                <a:lnTo>
                  <a:pt x="502" y="393"/>
                </a:lnTo>
                <a:cubicBezTo>
                  <a:pt x="443" y="396"/>
                  <a:pt x="429" y="401"/>
                  <a:pt x="392" y="405"/>
                </a:cubicBezTo>
                <a:cubicBezTo>
                  <a:pt x="389" y="405"/>
                  <a:pt x="339" y="413"/>
                  <a:pt x="274" y="416"/>
                </a:cubicBezTo>
                <a:lnTo>
                  <a:pt x="268" y="416"/>
                </a:lnTo>
                <a:cubicBezTo>
                  <a:pt x="254" y="413"/>
                  <a:pt x="245" y="396"/>
                  <a:pt x="245" y="378"/>
                </a:cubicBezTo>
                <a:lnTo>
                  <a:pt x="245" y="375"/>
                </a:lnTo>
                <a:cubicBezTo>
                  <a:pt x="248" y="355"/>
                  <a:pt x="251" y="347"/>
                  <a:pt x="260" y="338"/>
                </a:cubicBezTo>
                <a:lnTo>
                  <a:pt x="262" y="332"/>
                </a:lnTo>
                <a:cubicBezTo>
                  <a:pt x="265" y="330"/>
                  <a:pt x="268" y="318"/>
                  <a:pt x="271" y="313"/>
                </a:cubicBezTo>
                <a:cubicBezTo>
                  <a:pt x="274" y="301"/>
                  <a:pt x="276" y="296"/>
                  <a:pt x="282" y="293"/>
                </a:cubicBezTo>
                <a:cubicBezTo>
                  <a:pt x="284" y="292"/>
                  <a:pt x="285" y="290"/>
                  <a:pt x="288" y="290"/>
                </a:cubicBezTo>
                <a:lnTo>
                  <a:pt x="299" y="251"/>
                </a:lnTo>
                <a:lnTo>
                  <a:pt x="299" y="245"/>
                </a:lnTo>
                <a:cubicBezTo>
                  <a:pt x="293" y="242"/>
                  <a:pt x="288" y="237"/>
                  <a:pt x="288" y="228"/>
                </a:cubicBezTo>
                <a:lnTo>
                  <a:pt x="288" y="225"/>
                </a:lnTo>
                <a:lnTo>
                  <a:pt x="288" y="220"/>
                </a:lnTo>
                <a:cubicBezTo>
                  <a:pt x="288" y="211"/>
                  <a:pt x="288" y="208"/>
                  <a:pt x="285" y="197"/>
                </a:cubicBezTo>
                <a:lnTo>
                  <a:pt x="285" y="194"/>
                </a:lnTo>
                <a:cubicBezTo>
                  <a:pt x="282" y="180"/>
                  <a:pt x="276" y="158"/>
                  <a:pt x="274" y="155"/>
                </a:cubicBezTo>
                <a:cubicBezTo>
                  <a:pt x="271" y="149"/>
                  <a:pt x="262" y="141"/>
                  <a:pt x="254" y="135"/>
                </a:cubicBezTo>
                <a:cubicBezTo>
                  <a:pt x="245" y="132"/>
                  <a:pt x="226" y="124"/>
                  <a:pt x="209" y="124"/>
                </a:cubicBezTo>
                <a:cubicBezTo>
                  <a:pt x="192" y="124"/>
                  <a:pt x="172" y="129"/>
                  <a:pt x="164" y="135"/>
                </a:cubicBezTo>
                <a:cubicBezTo>
                  <a:pt x="155" y="140"/>
                  <a:pt x="150" y="149"/>
                  <a:pt x="144" y="155"/>
                </a:cubicBezTo>
                <a:cubicBezTo>
                  <a:pt x="141" y="158"/>
                  <a:pt x="135" y="177"/>
                  <a:pt x="133" y="197"/>
                </a:cubicBezTo>
                <a:lnTo>
                  <a:pt x="133" y="200"/>
                </a:lnTo>
                <a:cubicBezTo>
                  <a:pt x="130" y="211"/>
                  <a:pt x="130" y="214"/>
                  <a:pt x="130" y="223"/>
                </a:cubicBezTo>
                <a:lnTo>
                  <a:pt x="130" y="228"/>
                </a:lnTo>
                <a:lnTo>
                  <a:pt x="130" y="231"/>
                </a:lnTo>
                <a:cubicBezTo>
                  <a:pt x="130" y="239"/>
                  <a:pt x="124" y="245"/>
                  <a:pt x="118" y="248"/>
                </a:cubicBezTo>
                <a:lnTo>
                  <a:pt x="118" y="254"/>
                </a:lnTo>
                <a:lnTo>
                  <a:pt x="127" y="279"/>
                </a:lnTo>
                <a:lnTo>
                  <a:pt x="130" y="296"/>
                </a:lnTo>
                <a:cubicBezTo>
                  <a:pt x="133" y="299"/>
                  <a:pt x="133" y="298"/>
                  <a:pt x="135" y="299"/>
                </a:cubicBezTo>
                <a:cubicBezTo>
                  <a:pt x="141" y="301"/>
                  <a:pt x="144" y="307"/>
                  <a:pt x="147" y="318"/>
                </a:cubicBezTo>
                <a:cubicBezTo>
                  <a:pt x="150" y="324"/>
                  <a:pt x="152" y="335"/>
                  <a:pt x="155" y="338"/>
                </a:cubicBezTo>
                <a:lnTo>
                  <a:pt x="158" y="344"/>
                </a:lnTo>
                <a:cubicBezTo>
                  <a:pt x="166" y="352"/>
                  <a:pt x="172" y="361"/>
                  <a:pt x="172" y="380"/>
                </a:cubicBezTo>
                <a:lnTo>
                  <a:pt x="172" y="383"/>
                </a:lnTo>
                <a:cubicBezTo>
                  <a:pt x="172" y="402"/>
                  <a:pt x="164" y="419"/>
                  <a:pt x="150" y="422"/>
                </a:cubicBezTo>
                <a:lnTo>
                  <a:pt x="144" y="422"/>
                </a:lnTo>
                <a:cubicBezTo>
                  <a:pt x="90" y="419"/>
                  <a:pt x="56" y="413"/>
                  <a:pt x="45" y="413"/>
                </a:cubicBezTo>
                <a:lnTo>
                  <a:pt x="45" y="416"/>
                </a:lnTo>
                <a:cubicBezTo>
                  <a:pt x="45" y="419"/>
                  <a:pt x="34" y="492"/>
                  <a:pt x="34" y="579"/>
                </a:cubicBezTo>
                <a:cubicBezTo>
                  <a:pt x="34" y="667"/>
                  <a:pt x="41" y="688"/>
                  <a:pt x="45" y="743"/>
                </a:cubicBezTo>
                <a:lnTo>
                  <a:pt x="45" y="746"/>
                </a:lnTo>
                <a:lnTo>
                  <a:pt x="48" y="746"/>
                </a:lnTo>
                <a:cubicBezTo>
                  <a:pt x="51" y="746"/>
                  <a:pt x="104" y="757"/>
                  <a:pt x="209" y="757"/>
                </a:cubicBezTo>
                <a:cubicBezTo>
                  <a:pt x="310" y="757"/>
                  <a:pt x="318" y="750"/>
                  <a:pt x="372" y="746"/>
                </a:cubicBezTo>
                <a:lnTo>
                  <a:pt x="375" y="746"/>
                </a:lnTo>
                <a:cubicBezTo>
                  <a:pt x="375" y="734"/>
                  <a:pt x="370" y="700"/>
                  <a:pt x="367" y="653"/>
                </a:cubicBezTo>
                <a:lnTo>
                  <a:pt x="358" y="653"/>
                </a:lnTo>
                <a:cubicBezTo>
                  <a:pt x="350" y="653"/>
                  <a:pt x="347" y="655"/>
                  <a:pt x="341" y="658"/>
                </a:cubicBezTo>
                <a:lnTo>
                  <a:pt x="336" y="664"/>
                </a:lnTo>
                <a:cubicBezTo>
                  <a:pt x="330" y="667"/>
                  <a:pt x="319" y="672"/>
                  <a:pt x="308" y="675"/>
                </a:cubicBezTo>
                <a:lnTo>
                  <a:pt x="305" y="675"/>
                </a:lnTo>
                <a:cubicBezTo>
                  <a:pt x="299" y="686"/>
                  <a:pt x="288" y="692"/>
                  <a:pt x="279" y="695"/>
                </a:cubicBezTo>
                <a:lnTo>
                  <a:pt x="265" y="698"/>
                </a:lnTo>
                <a:lnTo>
                  <a:pt x="240" y="703"/>
                </a:lnTo>
                <a:cubicBezTo>
                  <a:pt x="214" y="709"/>
                  <a:pt x="203" y="698"/>
                  <a:pt x="200" y="692"/>
                </a:cubicBezTo>
                <a:cubicBezTo>
                  <a:pt x="192" y="692"/>
                  <a:pt x="186" y="692"/>
                  <a:pt x="175" y="689"/>
                </a:cubicBezTo>
                <a:lnTo>
                  <a:pt x="169" y="689"/>
                </a:lnTo>
                <a:cubicBezTo>
                  <a:pt x="161" y="689"/>
                  <a:pt x="127" y="681"/>
                  <a:pt x="113" y="672"/>
                </a:cubicBezTo>
                <a:cubicBezTo>
                  <a:pt x="104" y="667"/>
                  <a:pt x="93" y="655"/>
                  <a:pt x="85" y="641"/>
                </a:cubicBezTo>
                <a:cubicBezTo>
                  <a:pt x="79" y="627"/>
                  <a:pt x="68" y="602"/>
                  <a:pt x="68" y="579"/>
                </a:cubicBezTo>
                <a:cubicBezTo>
                  <a:pt x="68" y="554"/>
                  <a:pt x="79" y="529"/>
                  <a:pt x="85" y="517"/>
                </a:cubicBezTo>
                <a:cubicBezTo>
                  <a:pt x="93" y="503"/>
                  <a:pt x="104" y="492"/>
                  <a:pt x="113" y="486"/>
                </a:cubicBezTo>
                <a:cubicBezTo>
                  <a:pt x="127" y="478"/>
                  <a:pt x="158" y="472"/>
                  <a:pt x="169" y="469"/>
                </a:cubicBezTo>
                <a:lnTo>
                  <a:pt x="175" y="469"/>
                </a:lnTo>
                <a:cubicBezTo>
                  <a:pt x="186" y="467"/>
                  <a:pt x="189" y="467"/>
                  <a:pt x="200" y="467"/>
                </a:cubicBezTo>
                <a:cubicBezTo>
                  <a:pt x="203" y="458"/>
                  <a:pt x="214" y="450"/>
                  <a:pt x="240" y="455"/>
                </a:cubicBezTo>
                <a:lnTo>
                  <a:pt x="265" y="461"/>
                </a:lnTo>
                <a:lnTo>
                  <a:pt x="279" y="464"/>
                </a:lnTo>
                <a:cubicBezTo>
                  <a:pt x="291" y="467"/>
                  <a:pt x="302" y="472"/>
                  <a:pt x="305" y="484"/>
                </a:cubicBezTo>
                <a:lnTo>
                  <a:pt x="308" y="484"/>
                </a:lnTo>
                <a:cubicBezTo>
                  <a:pt x="319" y="486"/>
                  <a:pt x="330" y="489"/>
                  <a:pt x="336" y="495"/>
                </a:cubicBezTo>
                <a:lnTo>
                  <a:pt x="341" y="500"/>
                </a:lnTo>
                <a:cubicBezTo>
                  <a:pt x="347" y="503"/>
                  <a:pt x="347" y="506"/>
                  <a:pt x="358" y="506"/>
                </a:cubicBezTo>
                <a:cubicBezTo>
                  <a:pt x="364" y="506"/>
                  <a:pt x="366" y="504"/>
                  <a:pt x="370" y="503"/>
                </a:cubicBezTo>
                <a:cubicBezTo>
                  <a:pt x="372" y="498"/>
                  <a:pt x="380" y="496"/>
                  <a:pt x="389" y="498"/>
                </a:cubicBezTo>
                <a:cubicBezTo>
                  <a:pt x="397" y="501"/>
                  <a:pt x="401" y="512"/>
                  <a:pt x="398" y="520"/>
                </a:cubicBezTo>
                <a:cubicBezTo>
                  <a:pt x="389" y="534"/>
                  <a:pt x="375" y="540"/>
                  <a:pt x="355" y="540"/>
                </a:cubicBezTo>
                <a:cubicBezTo>
                  <a:pt x="336" y="537"/>
                  <a:pt x="327" y="534"/>
                  <a:pt x="319" y="526"/>
                </a:cubicBezTo>
                <a:lnTo>
                  <a:pt x="313" y="523"/>
                </a:lnTo>
                <a:cubicBezTo>
                  <a:pt x="310" y="520"/>
                  <a:pt x="299" y="517"/>
                  <a:pt x="293" y="515"/>
                </a:cubicBezTo>
                <a:cubicBezTo>
                  <a:pt x="282" y="512"/>
                  <a:pt x="276" y="509"/>
                  <a:pt x="274" y="503"/>
                </a:cubicBezTo>
                <a:cubicBezTo>
                  <a:pt x="273" y="502"/>
                  <a:pt x="271" y="500"/>
                  <a:pt x="271" y="498"/>
                </a:cubicBezTo>
                <a:lnTo>
                  <a:pt x="231" y="486"/>
                </a:lnTo>
                <a:lnTo>
                  <a:pt x="226" y="486"/>
                </a:lnTo>
                <a:lnTo>
                  <a:pt x="226" y="489"/>
                </a:lnTo>
                <a:cubicBezTo>
                  <a:pt x="223" y="495"/>
                  <a:pt x="217" y="500"/>
                  <a:pt x="209" y="500"/>
                </a:cubicBezTo>
                <a:lnTo>
                  <a:pt x="203" y="500"/>
                </a:lnTo>
                <a:cubicBezTo>
                  <a:pt x="195" y="500"/>
                  <a:pt x="192" y="500"/>
                  <a:pt x="181" y="503"/>
                </a:cubicBezTo>
                <a:lnTo>
                  <a:pt x="175" y="503"/>
                </a:lnTo>
                <a:cubicBezTo>
                  <a:pt x="161" y="506"/>
                  <a:pt x="141" y="512"/>
                  <a:pt x="135" y="515"/>
                </a:cubicBezTo>
                <a:cubicBezTo>
                  <a:pt x="130" y="517"/>
                  <a:pt x="124" y="526"/>
                  <a:pt x="118" y="534"/>
                </a:cubicBezTo>
                <a:cubicBezTo>
                  <a:pt x="116" y="543"/>
                  <a:pt x="107" y="562"/>
                  <a:pt x="107" y="579"/>
                </a:cubicBezTo>
                <a:cubicBezTo>
                  <a:pt x="107" y="596"/>
                  <a:pt x="113" y="616"/>
                  <a:pt x="118" y="624"/>
                </a:cubicBezTo>
                <a:cubicBezTo>
                  <a:pt x="121" y="633"/>
                  <a:pt x="130" y="641"/>
                  <a:pt x="135" y="644"/>
                </a:cubicBezTo>
                <a:cubicBezTo>
                  <a:pt x="138" y="647"/>
                  <a:pt x="158" y="653"/>
                  <a:pt x="175" y="655"/>
                </a:cubicBezTo>
                <a:lnTo>
                  <a:pt x="181" y="655"/>
                </a:lnTo>
                <a:cubicBezTo>
                  <a:pt x="192" y="658"/>
                  <a:pt x="195" y="658"/>
                  <a:pt x="203" y="658"/>
                </a:cubicBezTo>
                <a:lnTo>
                  <a:pt x="209" y="658"/>
                </a:lnTo>
                <a:cubicBezTo>
                  <a:pt x="220" y="658"/>
                  <a:pt x="226" y="664"/>
                  <a:pt x="229" y="669"/>
                </a:cubicBezTo>
                <a:lnTo>
                  <a:pt x="234" y="669"/>
                </a:lnTo>
                <a:lnTo>
                  <a:pt x="274" y="658"/>
                </a:lnTo>
                <a:cubicBezTo>
                  <a:pt x="276" y="655"/>
                  <a:pt x="275" y="655"/>
                  <a:pt x="276" y="653"/>
                </a:cubicBezTo>
                <a:cubicBezTo>
                  <a:pt x="279" y="647"/>
                  <a:pt x="285" y="644"/>
                  <a:pt x="296" y="641"/>
                </a:cubicBezTo>
                <a:cubicBezTo>
                  <a:pt x="302" y="639"/>
                  <a:pt x="313" y="636"/>
                  <a:pt x="316" y="633"/>
                </a:cubicBezTo>
                <a:lnTo>
                  <a:pt x="322" y="630"/>
                </a:lnTo>
                <a:cubicBezTo>
                  <a:pt x="330" y="622"/>
                  <a:pt x="339" y="616"/>
                  <a:pt x="358" y="616"/>
                </a:cubicBezTo>
                <a:cubicBezTo>
                  <a:pt x="375" y="616"/>
                  <a:pt x="392" y="622"/>
                  <a:pt x="398" y="633"/>
                </a:cubicBezTo>
                <a:cubicBezTo>
                  <a:pt x="401" y="636"/>
                  <a:pt x="401" y="639"/>
                  <a:pt x="401" y="641"/>
                </a:cubicBezTo>
                <a:cubicBezTo>
                  <a:pt x="403" y="700"/>
                  <a:pt x="406" y="707"/>
                  <a:pt x="409" y="740"/>
                </a:cubicBezTo>
                <a:lnTo>
                  <a:pt x="409" y="743"/>
                </a:lnTo>
                <a:cubicBezTo>
                  <a:pt x="409" y="762"/>
                  <a:pt x="392" y="777"/>
                  <a:pt x="375" y="777"/>
                </a:cubicBezTo>
                <a:lnTo>
                  <a:pt x="378" y="777"/>
                </a:lnTo>
                <a:cubicBezTo>
                  <a:pt x="376" y="777"/>
                  <a:pt x="349" y="782"/>
                  <a:pt x="300" y="785"/>
                </a:cubicBezTo>
                <a:lnTo>
                  <a:pt x="114" y="785"/>
                </a:lnTo>
                <a:cubicBezTo>
                  <a:pt x="66" y="782"/>
                  <a:pt x="41" y="777"/>
                  <a:pt x="39" y="777"/>
                </a:cubicBezTo>
                <a:lnTo>
                  <a:pt x="42" y="777"/>
                </a:lnTo>
                <a:cubicBezTo>
                  <a:pt x="23" y="777"/>
                  <a:pt x="8" y="760"/>
                  <a:pt x="8" y="743"/>
                </a:cubicBezTo>
                <a:lnTo>
                  <a:pt x="8" y="746"/>
                </a:lnTo>
                <a:cubicBezTo>
                  <a:pt x="8" y="742"/>
                  <a:pt x="3" y="710"/>
                  <a:pt x="0" y="662"/>
                </a:cubicBezTo>
                <a:lnTo>
                  <a:pt x="0" y="492"/>
                </a:lnTo>
                <a:cubicBezTo>
                  <a:pt x="3" y="443"/>
                  <a:pt x="8" y="409"/>
                  <a:pt x="8" y="407"/>
                </a:cubicBezTo>
                <a:lnTo>
                  <a:pt x="8" y="410"/>
                </a:lnTo>
                <a:cubicBezTo>
                  <a:pt x="8" y="392"/>
                  <a:pt x="25" y="378"/>
                  <a:pt x="42" y="378"/>
                </a:cubicBezTo>
                <a:lnTo>
                  <a:pt x="45" y="378"/>
                </a:lnTo>
                <a:cubicBezTo>
                  <a:pt x="75" y="380"/>
                  <a:pt x="79" y="383"/>
                  <a:pt x="135" y="386"/>
                </a:cubicBezTo>
                <a:lnTo>
                  <a:pt x="135" y="380"/>
                </a:lnTo>
                <a:lnTo>
                  <a:pt x="135" y="378"/>
                </a:lnTo>
                <a:cubicBezTo>
                  <a:pt x="135" y="369"/>
                  <a:pt x="135" y="366"/>
                  <a:pt x="130" y="361"/>
                </a:cubicBezTo>
                <a:lnTo>
                  <a:pt x="124" y="355"/>
                </a:lnTo>
                <a:cubicBezTo>
                  <a:pt x="121" y="349"/>
                  <a:pt x="116" y="338"/>
                  <a:pt x="113" y="327"/>
                </a:cubicBezTo>
                <a:lnTo>
                  <a:pt x="113" y="324"/>
                </a:lnTo>
                <a:cubicBezTo>
                  <a:pt x="104" y="318"/>
                  <a:pt x="99" y="310"/>
                  <a:pt x="96" y="299"/>
                </a:cubicBezTo>
                <a:lnTo>
                  <a:pt x="93" y="285"/>
                </a:lnTo>
                <a:lnTo>
                  <a:pt x="87" y="259"/>
                </a:lnTo>
                <a:cubicBezTo>
                  <a:pt x="85" y="254"/>
                  <a:pt x="85" y="248"/>
                  <a:pt x="85" y="245"/>
                </a:cubicBezTo>
                <a:cubicBezTo>
                  <a:pt x="85" y="228"/>
                  <a:pt x="90" y="223"/>
                  <a:pt x="96" y="220"/>
                </a:cubicBezTo>
                <a:cubicBezTo>
                  <a:pt x="96" y="208"/>
                  <a:pt x="99" y="206"/>
                  <a:pt x="99" y="194"/>
                </a:cubicBezTo>
                <a:lnTo>
                  <a:pt x="99" y="192"/>
                </a:lnTo>
                <a:cubicBezTo>
                  <a:pt x="99" y="180"/>
                  <a:pt x="107" y="149"/>
                  <a:pt x="116" y="135"/>
                </a:cubicBezTo>
                <a:cubicBezTo>
                  <a:pt x="121" y="127"/>
                  <a:pt x="133" y="116"/>
                  <a:pt x="147" y="107"/>
                </a:cubicBezTo>
                <a:cubicBezTo>
                  <a:pt x="161" y="101"/>
                  <a:pt x="186" y="90"/>
                  <a:pt x="209" y="90"/>
                </a:cubicBezTo>
                <a:cubicBezTo>
                  <a:pt x="234" y="90"/>
                  <a:pt x="260" y="101"/>
                  <a:pt x="274" y="107"/>
                </a:cubicBezTo>
                <a:cubicBezTo>
                  <a:pt x="288" y="116"/>
                  <a:pt x="299" y="127"/>
                  <a:pt x="305" y="135"/>
                </a:cubicBezTo>
                <a:cubicBezTo>
                  <a:pt x="313" y="149"/>
                  <a:pt x="322" y="183"/>
                  <a:pt x="322" y="192"/>
                </a:cubicBezTo>
                <a:lnTo>
                  <a:pt x="322" y="194"/>
                </a:lnTo>
                <a:cubicBezTo>
                  <a:pt x="324" y="206"/>
                  <a:pt x="324" y="208"/>
                  <a:pt x="324" y="220"/>
                </a:cubicBezTo>
                <a:cubicBezTo>
                  <a:pt x="330" y="223"/>
                  <a:pt x="336" y="231"/>
                  <a:pt x="336" y="245"/>
                </a:cubicBezTo>
                <a:cubicBezTo>
                  <a:pt x="336" y="248"/>
                  <a:pt x="333" y="254"/>
                  <a:pt x="333" y="259"/>
                </a:cubicBezTo>
                <a:lnTo>
                  <a:pt x="327" y="285"/>
                </a:lnTo>
                <a:lnTo>
                  <a:pt x="324" y="296"/>
                </a:lnTo>
                <a:cubicBezTo>
                  <a:pt x="322" y="307"/>
                  <a:pt x="316" y="318"/>
                  <a:pt x="305" y="321"/>
                </a:cubicBezTo>
                <a:lnTo>
                  <a:pt x="305" y="324"/>
                </a:lnTo>
                <a:cubicBezTo>
                  <a:pt x="302" y="335"/>
                  <a:pt x="299" y="347"/>
                  <a:pt x="293" y="352"/>
                </a:cubicBezTo>
                <a:lnTo>
                  <a:pt x="288" y="358"/>
                </a:lnTo>
                <a:cubicBezTo>
                  <a:pt x="285" y="363"/>
                  <a:pt x="282" y="363"/>
                  <a:pt x="282" y="375"/>
                </a:cubicBezTo>
                <a:lnTo>
                  <a:pt x="282" y="378"/>
                </a:lnTo>
                <a:lnTo>
                  <a:pt x="282" y="383"/>
                </a:lnTo>
                <a:cubicBezTo>
                  <a:pt x="341" y="380"/>
                  <a:pt x="353" y="375"/>
                  <a:pt x="389" y="372"/>
                </a:cubicBezTo>
                <a:cubicBezTo>
                  <a:pt x="429" y="368"/>
                  <a:pt x="443" y="363"/>
                  <a:pt x="508" y="361"/>
                </a:cubicBezTo>
                <a:lnTo>
                  <a:pt x="513" y="361"/>
                </a:lnTo>
                <a:cubicBezTo>
                  <a:pt x="528" y="363"/>
                  <a:pt x="536" y="380"/>
                  <a:pt x="536" y="399"/>
                </a:cubicBezTo>
                <a:lnTo>
                  <a:pt x="536" y="402"/>
                </a:lnTo>
                <a:cubicBezTo>
                  <a:pt x="533" y="422"/>
                  <a:pt x="530" y="430"/>
                  <a:pt x="522" y="438"/>
                </a:cubicBezTo>
                <a:lnTo>
                  <a:pt x="519" y="444"/>
                </a:lnTo>
                <a:cubicBezTo>
                  <a:pt x="516" y="447"/>
                  <a:pt x="513" y="458"/>
                  <a:pt x="511" y="464"/>
                </a:cubicBezTo>
                <a:cubicBezTo>
                  <a:pt x="508" y="475"/>
                  <a:pt x="505" y="481"/>
                  <a:pt x="499" y="484"/>
                </a:cubicBezTo>
                <a:cubicBezTo>
                  <a:pt x="497" y="485"/>
                  <a:pt x="497" y="486"/>
                  <a:pt x="494" y="486"/>
                </a:cubicBezTo>
                <a:lnTo>
                  <a:pt x="482" y="526"/>
                </a:lnTo>
                <a:lnTo>
                  <a:pt x="482" y="531"/>
                </a:lnTo>
                <a:lnTo>
                  <a:pt x="485" y="531"/>
                </a:lnTo>
                <a:cubicBezTo>
                  <a:pt x="491" y="534"/>
                  <a:pt x="497" y="540"/>
                  <a:pt x="497" y="548"/>
                </a:cubicBezTo>
                <a:lnTo>
                  <a:pt x="497" y="551"/>
                </a:lnTo>
                <a:lnTo>
                  <a:pt x="497" y="557"/>
                </a:lnTo>
                <a:cubicBezTo>
                  <a:pt x="497" y="568"/>
                  <a:pt x="497" y="571"/>
                  <a:pt x="499" y="582"/>
                </a:cubicBezTo>
                <a:lnTo>
                  <a:pt x="499" y="585"/>
                </a:lnTo>
                <a:cubicBezTo>
                  <a:pt x="502" y="599"/>
                  <a:pt x="508" y="619"/>
                  <a:pt x="511" y="624"/>
                </a:cubicBezTo>
                <a:cubicBezTo>
                  <a:pt x="513" y="630"/>
                  <a:pt x="522" y="636"/>
                  <a:pt x="530" y="641"/>
                </a:cubicBezTo>
                <a:cubicBezTo>
                  <a:pt x="539" y="644"/>
                  <a:pt x="559" y="653"/>
                  <a:pt x="576" y="653"/>
                </a:cubicBezTo>
                <a:cubicBezTo>
                  <a:pt x="592" y="653"/>
                  <a:pt x="612" y="647"/>
                  <a:pt x="621" y="641"/>
                </a:cubicBezTo>
                <a:cubicBezTo>
                  <a:pt x="629" y="639"/>
                  <a:pt x="638" y="630"/>
                  <a:pt x="640" y="624"/>
                </a:cubicBezTo>
                <a:cubicBezTo>
                  <a:pt x="643" y="622"/>
                  <a:pt x="649" y="602"/>
                  <a:pt x="652" y="585"/>
                </a:cubicBezTo>
                <a:lnTo>
                  <a:pt x="652" y="579"/>
                </a:lnTo>
                <a:cubicBezTo>
                  <a:pt x="655" y="568"/>
                  <a:pt x="655" y="565"/>
                  <a:pt x="655" y="557"/>
                </a:cubicBezTo>
                <a:lnTo>
                  <a:pt x="655" y="551"/>
                </a:lnTo>
                <a:lnTo>
                  <a:pt x="655" y="548"/>
                </a:lnTo>
                <a:cubicBezTo>
                  <a:pt x="655" y="540"/>
                  <a:pt x="660" y="534"/>
                  <a:pt x="666" y="531"/>
                </a:cubicBezTo>
                <a:lnTo>
                  <a:pt x="666" y="526"/>
                </a:lnTo>
                <a:lnTo>
                  <a:pt x="660" y="503"/>
                </a:lnTo>
                <a:lnTo>
                  <a:pt x="657" y="486"/>
                </a:lnTo>
                <a:cubicBezTo>
                  <a:pt x="655" y="484"/>
                  <a:pt x="653" y="485"/>
                  <a:pt x="652" y="484"/>
                </a:cubicBezTo>
                <a:cubicBezTo>
                  <a:pt x="646" y="481"/>
                  <a:pt x="643" y="475"/>
                  <a:pt x="640" y="464"/>
                </a:cubicBezTo>
                <a:cubicBezTo>
                  <a:pt x="638" y="458"/>
                  <a:pt x="635" y="447"/>
                  <a:pt x="632" y="444"/>
                </a:cubicBezTo>
                <a:lnTo>
                  <a:pt x="629" y="438"/>
                </a:lnTo>
                <a:cubicBezTo>
                  <a:pt x="621" y="430"/>
                  <a:pt x="615" y="422"/>
                  <a:pt x="615" y="402"/>
                </a:cubicBezTo>
                <a:cubicBezTo>
                  <a:pt x="615" y="380"/>
                  <a:pt x="624" y="366"/>
                  <a:pt x="638" y="361"/>
                </a:cubicBezTo>
                <a:lnTo>
                  <a:pt x="643" y="361"/>
                </a:lnTo>
                <a:cubicBezTo>
                  <a:pt x="697" y="363"/>
                  <a:pt x="731" y="369"/>
                  <a:pt x="742" y="369"/>
                </a:cubicBezTo>
                <a:lnTo>
                  <a:pt x="742" y="366"/>
                </a:lnTo>
                <a:cubicBezTo>
                  <a:pt x="742" y="363"/>
                  <a:pt x="753" y="290"/>
                  <a:pt x="753" y="203"/>
                </a:cubicBezTo>
                <a:cubicBezTo>
                  <a:pt x="753" y="116"/>
                  <a:pt x="745" y="94"/>
                  <a:pt x="742" y="39"/>
                </a:cubicBezTo>
                <a:lnTo>
                  <a:pt x="742" y="37"/>
                </a:lnTo>
                <a:lnTo>
                  <a:pt x="739" y="37"/>
                </a:lnTo>
                <a:cubicBezTo>
                  <a:pt x="736" y="37"/>
                  <a:pt x="683" y="25"/>
                  <a:pt x="578" y="25"/>
                </a:cubicBezTo>
                <a:cubicBezTo>
                  <a:pt x="477" y="25"/>
                  <a:pt x="469" y="33"/>
                  <a:pt x="415" y="37"/>
                </a:cubicBezTo>
                <a:lnTo>
                  <a:pt x="412" y="37"/>
                </a:lnTo>
                <a:cubicBezTo>
                  <a:pt x="412" y="48"/>
                  <a:pt x="418" y="82"/>
                  <a:pt x="420" y="130"/>
                </a:cubicBezTo>
                <a:lnTo>
                  <a:pt x="429" y="130"/>
                </a:lnTo>
                <a:cubicBezTo>
                  <a:pt x="437" y="130"/>
                  <a:pt x="440" y="130"/>
                  <a:pt x="446" y="124"/>
                </a:cubicBezTo>
                <a:lnTo>
                  <a:pt x="451" y="118"/>
                </a:lnTo>
                <a:cubicBezTo>
                  <a:pt x="457" y="116"/>
                  <a:pt x="468" y="110"/>
                  <a:pt x="480" y="107"/>
                </a:cubicBezTo>
                <a:lnTo>
                  <a:pt x="482" y="107"/>
                </a:lnTo>
                <a:cubicBezTo>
                  <a:pt x="488" y="99"/>
                  <a:pt x="497" y="93"/>
                  <a:pt x="508" y="90"/>
                </a:cubicBezTo>
                <a:lnTo>
                  <a:pt x="522" y="87"/>
                </a:lnTo>
                <a:lnTo>
                  <a:pt x="547" y="82"/>
                </a:lnTo>
                <a:cubicBezTo>
                  <a:pt x="573" y="76"/>
                  <a:pt x="584" y="87"/>
                  <a:pt x="587" y="93"/>
                </a:cubicBezTo>
                <a:cubicBezTo>
                  <a:pt x="595" y="93"/>
                  <a:pt x="601" y="93"/>
                  <a:pt x="612" y="96"/>
                </a:cubicBezTo>
                <a:lnTo>
                  <a:pt x="618" y="96"/>
                </a:lnTo>
                <a:cubicBezTo>
                  <a:pt x="629" y="96"/>
                  <a:pt x="660" y="104"/>
                  <a:pt x="674" y="113"/>
                </a:cubicBezTo>
                <a:cubicBezTo>
                  <a:pt x="683" y="118"/>
                  <a:pt x="694" y="130"/>
                  <a:pt x="703" y="144"/>
                </a:cubicBezTo>
                <a:cubicBezTo>
                  <a:pt x="708" y="158"/>
                  <a:pt x="719" y="183"/>
                  <a:pt x="719" y="206"/>
                </a:cubicBezTo>
                <a:cubicBezTo>
                  <a:pt x="719" y="231"/>
                  <a:pt x="708" y="256"/>
                  <a:pt x="703" y="268"/>
                </a:cubicBezTo>
                <a:cubicBezTo>
                  <a:pt x="694" y="282"/>
                  <a:pt x="683" y="293"/>
                  <a:pt x="674" y="299"/>
                </a:cubicBezTo>
                <a:cubicBezTo>
                  <a:pt x="660" y="307"/>
                  <a:pt x="629" y="313"/>
                  <a:pt x="618" y="316"/>
                </a:cubicBezTo>
                <a:lnTo>
                  <a:pt x="615" y="316"/>
                </a:lnTo>
                <a:cubicBezTo>
                  <a:pt x="604" y="318"/>
                  <a:pt x="601" y="318"/>
                  <a:pt x="590" y="318"/>
                </a:cubicBezTo>
                <a:cubicBezTo>
                  <a:pt x="587" y="327"/>
                  <a:pt x="576" y="335"/>
                  <a:pt x="550" y="330"/>
                </a:cubicBezTo>
                <a:lnTo>
                  <a:pt x="525" y="324"/>
                </a:lnTo>
                <a:lnTo>
                  <a:pt x="511" y="321"/>
                </a:lnTo>
                <a:cubicBezTo>
                  <a:pt x="499" y="321"/>
                  <a:pt x="488" y="316"/>
                  <a:pt x="485" y="304"/>
                </a:cubicBezTo>
                <a:lnTo>
                  <a:pt x="482" y="304"/>
                </a:lnTo>
                <a:cubicBezTo>
                  <a:pt x="471" y="301"/>
                  <a:pt x="460" y="299"/>
                  <a:pt x="454" y="293"/>
                </a:cubicBezTo>
                <a:lnTo>
                  <a:pt x="449" y="287"/>
                </a:lnTo>
                <a:cubicBezTo>
                  <a:pt x="443" y="285"/>
                  <a:pt x="443" y="282"/>
                  <a:pt x="432" y="282"/>
                </a:cubicBezTo>
                <a:cubicBezTo>
                  <a:pt x="426" y="282"/>
                  <a:pt x="424" y="284"/>
                  <a:pt x="420" y="285"/>
                </a:cubicBezTo>
                <a:cubicBezTo>
                  <a:pt x="415" y="290"/>
                  <a:pt x="406" y="293"/>
                  <a:pt x="398" y="290"/>
                </a:cubicBezTo>
                <a:cubicBezTo>
                  <a:pt x="389" y="287"/>
                  <a:pt x="387" y="276"/>
                  <a:pt x="389" y="268"/>
                </a:cubicBezTo>
                <a:cubicBezTo>
                  <a:pt x="398" y="254"/>
                  <a:pt x="412" y="248"/>
                  <a:pt x="432" y="248"/>
                </a:cubicBezTo>
                <a:cubicBezTo>
                  <a:pt x="451" y="251"/>
                  <a:pt x="460" y="254"/>
                  <a:pt x="468" y="262"/>
                </a:cubicBezTo>
                <a:lnTo>
                  <a:pt x="474" y="265"/>
                </a:lnTo>
                <a:cubicBezTo>
                  <a:pt x="477" y="268"/>
                  <a:pt x="488" y="270"/>
                  <a:pt x="494" y="273"/>
                </a:cubicBezTo>
                <a:cubicBezTo>
                  <a:pt x="505" y="276"/>
                  <a:pt x="511" y="279"/>
                  <a:pt x="513" y="285"/>
                </a:cubicBezTo>
                <a:cubicBezTo>
                  <a:pt x="514" y="286"/>
                  <a:pt x="516" y="287"/>
                  <a:pt x="516" y="290"/>
                </a:cubicBezTo>
                <a:lnTo>
                  <a:pt x="556" y="301"/>
                </a:lnTo>
                <a:lnTo>
                  <a:pt x="561" y="301"/>
                </a:lnTo>
                <a:lnTo>
                  <a:pt x="561" y="299"/>
                </a:lnTo>
                <a:cubicBezTo>
                  <a:pt x="561" y="293"/>
                  <a:pt x="570" y="287"/>
                  <a:pt x="578" y="287"/>
                </a:cubicBezTo>
                <a:lnTo>
                  <a:pt x="584" y="287"/>
                </a:lnTo>
                <a:cubicBezTo>
                  <a:pt x="592" y="287"/>
                  <a:pt x="595" y="287"/>
                  <a:pt x="607" y="285"/>
                </a:cubicBezTo>
                <a:lnTo>
                  <a:pt x="609" y="285"/>
                </a:lnTo>
                <a:cubicBezTo>
                  <a:pt x="624" y="282"/>
                  <a:pt x="643" y="276"/>
                  <a:pt x="649" y="273"/>
                </a:cubicBezTo>
                <a:cubicBezTo>
                  <a:pt x="655" y="270"/>
                  <a:pt x="660" y="262"/>
                  <a:pt x="666" y="254"/>
                </a:cubicBezTo>
                <a:cubicBezTo>
                  <a:pt x="669" y="245"/>
                  <a:pt x="677" y="224"/>
                  <a:pt x="677" y="208"/>
                </a:cubicBezTo>
                <a:cubicBezTo>
                  <a:pt x="677" y="191"/>
                  <a:pt x="671" y="172"/>
                  <a:pt x="666" y="163"/>
                </a:cubicBezTo>
                <a:cubicBezTo>
                  <a:pt x="663" y="155"/>
                  <a:pt x="655" y="146"/>
                  <a:pt x="649" y="144"/>
                </a:cubicBezTo>
                <a:cubicBezTo>
                  <a:pt x="646" y="141"/>
                  <a:pt x="626" y="135"/>
                  <a:pt x="609" y="132"/>
                </a:cubicBezTo>
                <a:lnTo>
                  <a:pt x="604" y="132"/>
                </a:lnTo>
                <a:cubicBezTo>
                  <a:pt x="592" y="130"/>
                  <a:pt x="590" y="130"/>
                  <a:pt x="581" y="130"/>
                </a:cubicBezTo>
                <a:lnTo>
                  <a:pt x="576" y="130"/>
                </a:lnTo>
                <a:cubicBezTo>
                  <a:pt x="564" y="130"/>
                  <a:pt x="559" y="124"/>
                  <a:pt x="556" y="118"/>
                </a:cubicBezTo>
                <a:lnTo>
                  <a:pt x="550" y="118"/>
                </a:lnTo>
                <a:lnTo>
                  <a:pt x="511" y="130"/>
                </a:lnTo>
                <a:cubicBezTo>
                  <a:pt x="508" y="132"/>
                  <a:pt x="509" y="133"/>
                  <a:pt x="508" y="135"/>
                </a:cubicBezTo>
                <a:cubicBezTo>
                  <a:pt x="505" y="141"/>
                  <a:pt x="499" y="144"/>
                  <a:pt x="485" y="146"/>
                </a:cubicBezTo>
                <a:cubicBezTo>
                  <a:pt x="480" y="149"/>
                  <a:pt x="468" y="152"/>
                  <a:pt x="466" y="155"/>
                </a:cubicBezTo>
                <a:lnTo>
                  <a:pt x="460" y="158"/>
                </a:lnTo>
                <a:cubicBezTo>
                  <a:pt x="451" y="166"/>
                  <a:pt x="443" y="172"/>
                  <a:pt x="423" y="172"/>
                </a:cubicBezTo>
                <a:cubicBezTo>
                  <a:pt x="406" y="172"/>
                  <a:pt x="389" y="166"/>
                  <a:pt x="384" y="155"/>
                </a:cubicBezTo>
                <a:cubicBezTo>
                  <a:pt x="381" y="152"/>
                  <a:pt x="381" y="149"/>
                  <a:pt x="381" y="146"/>
                </a:cubicBezTo>
                <a:cubicBezTo>
                  <a:pt x="378" y="87"/>
                  <a:pt x="375" y="81"/>
                  <a:pt x="372" y="48"/>
                </a:cubicBezTo>
                <a:lnTo>
                  <a:pt x="372" y="45"/>
                </a:lnTo>
                <a:cubicBezTo>
                  <a:pt x="372" y="25"/>
                  <a:pt x="389" y="11"/>
                  <a:pt x="406" y="11"/>
                </a:cubicBezTo>
                <a:lnTo>
                  <a:pt x="403" y="11"/>
                </a:lnTo>
                <a:cubicBezTo>
                  <a:pt x="405" y="11"/>
                  <a:pt x="437" y="5"/>
                  <a:pt x="495" y="0"/>
                </a:cubicBezTo>
                <a:lnTo>
                  <a:pt x="698" y="0"/>
                </a:lnTo>
                <a:close/>
                <a:moveTo>
                  <a:pt x="959" y="658"/>
                </a:moveTo>
                <a:cubicBezTo>
                  <a:pt x="959" y="650"/>
                  <a:pt x="965" y="647"/>
                  <a:pt x="971" y="647"/>
                </a:cubicBezTo>
                <a:cubicBezTo>
                  <a:pt x="973" y="647"/>
                  <a:pt x="979" y="650"/>
                  <a:pt x="979" y="653"/>
                </a:cubicBezTo>
                <a:lnTo>
                  <a:pt x="1024" y="715"/>
                </a:lnTo>
                <a:lnTo>
                  <a:pt x="1024" y="658"/>
                </a:lnTo>
                <a:cubicBezTo>
                  <a:pt x="1024" y="650"/>
                  <a:pt x="1029" y="647"/>
                  <a:pt x="1035" y="647"/>
                </a:cubicBezTo>
                <a:cubicBezTo>
                  <a:pt x="1040" y="647"/>
                  <a:pt x="1047" y="650"/>
                  <a:pt x="1047" y="658"/>
                </a:cubicBezTo>
                <a:lnTo>
                  <a:pt x="1047" y="740"/>
                </a:lnTo>
                <a:cubicBezTo>
                  <a:pt x="1047" y="748"/>
                  <a:pt x="1041" y="751"/>
                  <a:pt x="1035" y="751"/>
                </a:cubicBezTo>
                <a:cubicBezTo>
                  <a:pt x="1033" y="751"/>
                  <a:pt x="1027" y="748"/>
                  <a:pt x="1027" y="746"/>
                </a:cubicBezTo>
                <a:lnTo>
                  <a:pt x="982" y="684"/>
                </a:lnTo>
                <a:lnTo>
                  <a:pt x="982" y="737"/>
                </a:lnTo>
                <a:cubicBezTo>
                  <a:pt x="982" y="746"/>
                  <a:pt x="976" y="748"/>
                  <a:pt x="971" y="748"/>
                </a:cubicBezTo>
                <a:cubicBezTo>
                  <a:pt x="965" y="748"/>
                  <a:pt x="959" y="746"/>
                  <a:pt x="959" y="737"/>
                </a:cubicBezTo>
                <a:lnTo>
                  <a:pt x="959" y="658"/>
                </a:lnTo>
                <a:close/>
                <a:moveTo>
                  <a:pt x="1131" y="737"/>
                </a:moveTo>
                <a:cubicBezTo>
                  <a:pt x="1131" y="743"/>
                  <a:pt x="1131" y="751"/>
                  <a:pt x="1120" y="751"/>
                </a:cubicBezTo>
                <a:cubicBezTo>
                  <a:pt x="1114" y="751"/>
                  <a:pt x="1112" y="748"/>
                  <a:pt x="1109" y="743"/>
                </a:cubicBezTo>
                <a:cubicBezTo>
                  <a:pt x="1103" y="748"/>
                  <a:pt x="1098" y="751"/>
                  <a:pt x="1089" y="751"/>
                </a:cubicBezTo>
                <a:cubicBezTo>
                  <a:pt x="1069" y="751"/>
                  <a:pt x="1055" y="734"/>
                  <a:pt x="1055" y="712"/>
                </a:cubicBezTo>
                <a:cubicBezTo>
                  <a:pt x="1055" y="689"/>
                  <a:pt x="1069" y="672"/>
                  <a:pt x="1089" y="672"/>
                </a:cubicBezTo>
                <a:cubicBezTo>
                  <a:pt x="1098" y="672"/>
                  <a:pt x="1103" y="675"/>
                  <a:pt x="1109" y="681"/>
                </a:cubicBezTo>
                <a:cubicBezTo>
                  <a:pt x="1109" y="675"/>
                  <a:pt x="1114" y="672"/>
                  <a:pt x="1120" y="672"/>
                </a:cubicBezTo>
                <a:cubicBezTo>
                  <a:pt x="1131" y="672"/>
                  <a:pt x="1131" y="681"/>
                  <a:pt x="1131" y="686"/>
                </a:cubicBezTo>
                <a:lnTo>
                  <a:pt x="1131" y="737"/>
                </a:lnTo>
                <a:close/>
                <a:moveTo>
                  <a:pt x="1092" y="734"/>
                </a:moveTo>
                <a:cubicBezTo>
                  <a:pt x="1103" y="734"/>
                  <a:pt x="1109" y="723"/>
                  <a:pt x="1109" y="712"/>
                </a:cubicBezTo>
                <a:cubicBezTo>
                  <a:pt x="1109" y="700"/>
                  <a:pt x="1103" y="689"/>
                  <a:pt x="1092" y="689"/>
                </a:cubicBezTo>
                <a:cubicBezTo>
                  <a:pt x="1081" y="689"/>
                  <a:pt x="1075" y="700"/>
                  <a:pt x="1075" y="712"/>
                </a:cubicBezTo>
                <a:cubicBezTo>
                  <a:pt x="1078" y="723"/>
                  <a:pt x="1081" y="734"/>
                  <a:pt x="1092" y="734"/>
                </a:cubicBezTo>
                <a:close/>
                <a:moveTo>
                  <a:pt x="1148" y="692"/>
                </a:moveTo>
                <a:lnTo>
                  <a:pt x="1143" y="692"/>
                </a:lnTo>
                <a:cubicBezTo>
                  <a:pt x="1137" y="692"/>
                  <a:pt x="1134" y="690"/>
                  <a:pt x="1134" y="684"/>
                </a:cubicBezTo>
                <a:cubicBezTo>
                  <a:pt x="1134" y="679"/>
                  <a:pt x="1137" y="675"/>
                  <a:pt x="1143" y="675"/>
                </a:cubicBezTo>
                <a:lnTo>
                  <a:pt x="1148" y="675"/>
                </a:lnTo>
                <a:lnTo>
                  <a:pt x="1148" y="664"/>
                </a:lnTo>
                <a:cubicBezTo>
                  <a:pt x="1148" y="658"/>
                  <a:pt x="1154" y="653"/>
                  <a:pt x="1160" y="653"/>
                </a:cubicBezTo>
                <a:cubicBezTo>
                  <a:pt x="1165" y="653"/>
                  <a:pt x="1171" y="658"/>
                  <a:pt x="1171" y="664"/>
                </a:cubicBezTo>
                <a:lnTo>
                  <a:pt x="1171" y="675"/>
                </a:lnTo>
                <a:lnTo>
                  <a:pt x="1177" y="675"/>
                </a:lnTo>
                <a:cubicBezTo>
                  <a:pt x="1182" y="675"/>
                  <a:pt x="1188" y="679"/>
                  <a:pt x="1188" y="684"/>
                </a:cubicBezTo>
                <a:cubicBezTo>
                  <a:pt x="1188" y="690"/>
                  <a:pt x="1182" y="692"/>
                  <a:pt x="1177" y="692"/>
                </a:cubicBezTo>
                <a:lnTo>
                  <a:pt x="1171" y="692"/>
                </a:lnTo>
                <a:lnTo>
                  <a:pt x="1171" y="740"/>
                </a:lnTo>
                <a:cubicBezTo>
                  <a:pt x="1171" y="746"/>
                  <a:pt x="1165" y="751"/>
                  <a:pt x="1160" y="751"/>
                </a:cubicBezTo>
                <a:cubicBezTo>
                  <a:pt x="1154" y="751"/>
                  <a:pt x="1148" y="746"/>
                  <a:pt x="1148" y="740"/>
                </a:cubicBezTo>
                <a:lnTo>
                  <a:pt x="1148" y="692"/>
                </a:lnTo>
                <a:close/>
                <a:moveTo>
                  <a:pt x="1210" y="653"/>
                </a:moveTo>
                <a:cubicBezTo>
                  <a:pt x="1210" y="659"/>
                  <a:pt x="1205" y="664"/>
                  <a:pt x="1199" y="664"/>
                </a:cubicBezTo>
                <a:cubicBezTo>
                  <a:pt x="1193" y="664"/>
                  <a:pt x="1188" y="659"/>
                  <a:pt x="1188" y="653"/>
                </a:cubicBezTo>
                <a:cubicBezTo>
                  <a:pt x="1188" y="648"/>
                  <a:pt x="1193" y="641"/>
                  <a:pt x="1199" y="641"/>
                </a:cubicBezTo>
                <a:cubicBezTo>
                  <a:pt x="1205" y="641"/>
                  <a:pt x="1210" y="648"/>
                  <a:pt x="1210" y="653"/>
                </a:cubicBezTo>
                <a:close/>
                <a:moveTo>
                  <a:pt x="1188" y="684"/>
                </a:moveTo>
                <a:cubicBezTo>
                  <a:pt x="1188" y="678"/>
                  <a:pt x="1193" y="672"/>
                  <a:pt x="1199" y="672"/>
                </a:cubicBezTo>
                <a:cubicBezTo>
                  <a:pt x="1205" y="672"/>
                  <a:pt x="1210" y="678"/>
                  <a:pt x="1210" y="684"/>
                </a:cubicBezTo>
                <a:lnTo>
                  <a:pt x="1210" y="740"/>
                </a:lnTo>
                <a:cubicBezTo>
                  <a:pt x="1210" y="746"/>
                  <a:pt x="1205" y="751"/>
                  <a:pt x="1199" y="751"/>
                </a:cubicBezTo>
                <a:cubicBezTo>
                  <a:pt x="1193" y="751"/>
                  <a:pt x="1188" y="746"/>
                  <a:pt x="1188" y="740"/>
                </a:cubicBezTo>
                <a:lnTo>
                  <a:pt x="1188" y="684"/>
                </a:lnTo>
                <a:close/>
                <a:moveTo>
                  <a:pt x="1292" y="712"/>
                </a:moveTo>
                <a:cubicBezTo>
                  <a:pt x="1292" y="734"/>
                  <a:pt x="1278" y="751"/>
                  <a:pt x="1256" y="751"/>
                </a:cubicBezTo>
                <a:cubicBezTo>
                  <a:pt x="1233" y="751"/>
                  <a:pt x="1219" y="731"/>
                  <a:pt x="1219" y="712"/>
                </a:cubicBezTo>
                <a:cubicBezTo>
                  <a:pt x="1219" y="689"/>
                  <a:pt x="1233" y="672"/>
                  <a:pt x="1256" y="672"/>
                </a:cubicBezTo>
                <a:cubicBezTo>
                  <a:pt x="1275" y="672"/>
                  <a:pt x="1292" y="692"/>
                  <a:pt x="1292" y="712"/>
                </a:cubicBezTo>
                <a:close/>
                <a:moveTo>
                  <a:pt x="1236" y="712"/>
                </a:moveTo>
                <a:cubicBezTo>
                  <a:pt x="1236" y="723"/>
                  <a:pt x="1241" y="734"/>
                  <a:pt x="1253" y="734"/>
                </a:cubicBezTo>
                <a:cubicBezTo>
                  <a:pt x="1264" y="734"/>
                  <a:pt x="1270" y="723"/>
                  <a:pt x="1270" y="712"/>
                </a:cubicBezTo>
                <a:cubicBezTo>
                  <a:pt x="1270" y="700"/>
                  <a:pt x="1264" y="689"/>
                  <a:pt x="1253" y="689"/>
                </a:cubicBezTo>
                <a:cubicBezTo>
                  <a:pt x="1241" y="689"/>
                  <a:pt x="1236" y="703"/>
                  <a:pt x="1236" y="712"/>
                </a:cubicBezTo>
                <a:close/>
                <a:moveTo>
                  <a:pt x="1298" y="684"/>
                </a:moveTo>
                <a:cubicBezTo>
                  <a:pt x="1298" y="678"/>
                  <a:pt x="1303" y="672"/>
                  <a:pt x="1309" y="672"/>
                </a:cubicBezTo>
                <a:cubicBezTo>
                  <a:pt x="1315" y="672"/>
                  <a:pt x="1318" y="675"/>
                  <a:pt x="1318" y="681"/>
                </a:cubicBezTo>
                <a:cubicBezTo>
                  <a:pt x="1320" y="675"/>
                  <a:pt x="1329" y="672"/>
                  <a:pt x="1337" y="672"/>
                </a:cubicBezTo>
                <a:cubicBezTo>
                  <a:pt x="1354" y="672"/>
                  <a:pt x="1366" y="684"/>
                  <a:pt x="1366" y="700"/>
                </a:cubicBezTo>
                <a:lnTo>
                  <a:pt x="1366" y="740"/>
                </a:lnTo>
                <a:cubicBezTo>
                  <a:pt x="1366" y="746"/>
                  <a:pt x="1360" y="751"/>
                  <a:pt x="1354" y="751"/>
                </a:cubicBezTo>
                <a:cubicBezTo>
                  <a:pt x="1349" y="751"/>
                  <a:pt x="1343" y="746"/>
                  <a:pt x="1343" y="740"/>
                </a:cubicBezTo>
                <a:lnTo>
                  <a:pt x="1343" y="703"/>
                </a:lnTo>
                <a:cubicBezTo>
                  <a:pt x="1343" y="695"/>
                  <a:pt x="1337" y="689"/>
                  <a:pt x="1329" y="689"/>
                </a:cubicBezTo>
                <a:cubicBezTo>
                  <a:pt x="1320" y="689"/>
                  <a:pt x="1315" y="695"/>
                  <a:pt x="1315" y="703"/>
                </a:cubicBezTo>
                <a:lnTo>
                  <a:pt x="1315" y="740"/>
                </a:lnTo>
                <a:cubicBezTo>
                  <a:pt x="1315" y="746"/>
                  <a:pt x="1309" y="751"/>
                  <a:pt x="1303" y="751"/>
                </a:cubicBezTo>
                <a:cubicBezTo>
                  <a:pt x="1298" y="751"/>
                  <a:pt x="1292" y="746"/>
                  <a:pt x="1292" y="740"/>
                </a:cubicBezTo>
                <a:lnTo>
                  <a:pt x="1292" y="684"/>
                </a:lnTo>
                <a:lnTo>
                  <a:pt x="1298" y="684"/>
                </a:lnTo>
                <a:close/>
                <a:moveTo>
                  <a:pt x="1450" y="737"/>
                </a:moveTo>
                <a:cubicBezTo>
                  <a:pt x="1450" y="743"/>
                  <a:pt x="1450" y="751"/>
                  <a:pt x="1439" y="751"/>
                </a:cubicBezTo>
                <a:cubicBezTo>
                  <a:pt x="1433" y="751"/>
                  <a:pt x="1430" y="748"/>
                  <a:pt x="1428" y="743"/>
                </a:cubicBezTo>
                <a:cubicBezTo>
                  <a:pt x="1422" y="748"/>
                  <a:pt x="1416" y="751"/>
                  <a:pt x="1408" y="751"/>
                </a:cubicBezTo>
                <a:cubicBezTo>
                  <a:pt x="1388" y="751"/>
                  <a:pt x="1374" y="734"/>
                  <a:pt x="1374" y="712"/>
                </a:cubicBezTo>
                <a:cubicBezTo>
                  <a:pt x="1374" y="689"/>
                  <a:pt x="1388" y="672"/>
                  <a:pt x="1408" y="672"/>
                </a:cubicBezTo>
                <a:cubicBezTo>
                  <a:pt x="1416" y="672"/>
                  <a:pt x="1422" y="675"/>
                  <a:pt x="1428" y="681"/>
                </a:cubicBezTo>
                <a:cubicBezTo>
                  <a:pt x="1428" y="675"/>
                  <a:pt x="1433" y="672"/>
                  <a:pt x="1439" y="672"/>
                </a:cubicBezTo>
                <a:cubicBezTo>
                  <a:pt x="1450" y="672"/>
                  <a:pt x="1450" y="681"/>
                  <a:pt x="1450" y="686"/>
                </a:cubicBezTo>
                <a:lnTo>
                  <a:pt x="1450" y="737"/>
                </a:lnTo>
                <a:close/>
                <a:moveTo>
                  <a:pt x="1411" y="734"/>
                </a:moveTo>
                <a:cubicBezTo>
                  <a:pt x="1422" y="734"/>
                  <a:pt x="1428" y="723"/>
                  <a:pt x="1428" y="712"/>
                </a:cubicBezTo>
                <a:cubicBezTo>
                  <a:pt x="1428" y="700"/>
                  <a:pt x="1422" y="689"/>
                  <a:pt x="1411" y="689"/>
                </a:cubicBezTo>
                <a:cubicBezTo>
                  <a:pt x="1399" y="689"/>
                  <a:pt x="1394" y="700"/>
                  <a:pt x="1394" y="712"/>
                </a:cubicBezTo>
                <a:cubicBezTo>
                  <a:pt x="1394" y="723"/>
                  <a:pt x="1399" y="734"/>
                  <a:pt x="1411" y="734"/>
                </a:cubicBezTo>
                <a:close/>
                <a:moveTo>
                  <a:pt x="1456" y="650"/>
                </a:moveTo>
                <a:cubicBezTo>
                  <a:pt x="1456" y="644"/>
                  <a:pt x="1461" y="639"/>
                  <a:pt x="1467" y="639"/>
                </a:cubicBezTo>
                <a:cubicBezTo>
                  <a:pt x="1473" y="639"/>
                  <a:pt x="1478" y="644"/>
                  <a:pt x="1478" y="650"/>
                </a:cubicBezTo>
                <a:lnTo>
                  <a:pt x="1478" y="740"/>
                </a:lnTo>
                <a:cubicBezTo>
                  <a:pt x="1478" y="746"/>
                  <a:pt x="1473" y="751"/>
                  <a:pt x="1467" y="751"/>
                </a:cubicBezTo>
                <a:cubicBezTo>
                  <a:pt x="1461" y="751"/>
                  <a:pt x="1456" y="746"/>
                  <a:pt x="1456" y="740"/>
                </a:cubicBezTo>
                <a:lnTo>
                  <a:pt x="1456" y="650"/>
                </a:lnTo>
                <a:close/>
                <a:moveTo>
                  <a:pt x="1540" y="703"/>
                </a:moveTo>
                <a:lnTo>
                  <a:pt x="1512" y="664"/>
                </a:lnTo>
                <a:cubicBezTo>
                  <a:pt x="1512" y="661"/>
                  <a:pt x="1510" y="660"/>
                  <a:pt x="1509" y="658"/>
                </a:cubicBezTo>
                <a:cubicBezTo>
                  <a:pt x="1509" y="653"/>
                  <a:pt x="1515" y="647"/>
                  <a:pt x="1521" y="647"/>
                </a:cubicBezTo>
                <a:cubicBezTo>
                  <a:pt x="1524" y="647"/>
                  <a:pt x="1529" y="650"/>
                  <a:pt x="1529" y="653"/>
                </a:cubicBezTo>
                <a:lnTo>
                  <a:pt x="1549" y="684"/>
                </a:lnTo>
                <a:lnTo>
                  <a:pt x="1569" y="653"/>
                </a:lnTo>
                <a:cubicBezTo>
                  <a:pt x="1572" y="650"/>
                  <a:pt x="1574" y="647"/>
                  <a:pt x="1577" y="647"/>
                </a:cubicBezTo>
                <a:cubicBezTo>
                  <a:pt x="1583" y="647"/>
                  <a:pt x="1588" y="653"/>
                  <a:pt x="1588" y="658"/>
                </a:cubicBezTo>
                <a:cubicBezTo>
                  <a:pt x="1588" y="661"/>
                  <a:pt x="1588" y="664"/>
                  <a:pt x="1586" y="664"/>
                </a:cubicBezTo>
                <a:lnTo>
                  <a:pt x="1557" y="703"/>
                </a:lnTo>
                <a:lnTo>
                  <a:pt x="1557" y="743"/>
                </a:lnTo>
                <a:cubicBezTo>
                  <a:pt x="1557" y="748"/>
                  <a:pt x="1554" y="754"/>
                  <a:pt x="1546" y="754"/>
                </a:cubicBezTo>
                <a:cubicBezTo>
                  <a:pt x="1537" y="754"/>
                  <a:pt x="1535" y="748"/>
                  <a:pt x="1535" y="743"/>
                </a:cubicBezTo>
                <a:lnTo>
                  <a:pt x="1535" y="703"/>
                </a:lnTo>
                <a:lnTo>
                  <a:pt x="1540" y="703"/>
                </a:lnTo>
                <a:close/>
                <a:moveTo>
                  <a:pt x="1653" y="712"/>
                </a:moveTo>
                <a:cubicBezTo>
                  <a:pt x="1653" y="734"/>
                  <a:pt x="1639" y="751"/>
                  <a:pt x="1617" y="751"/>
                </a:cubicBezTo>
                <a:cubicBezTo>
                  <a:pt x="1594" y="751"/>
                  <a:pt x="1580" y="731"/>
                  <a:pt x="1580" y="712"/>
                </a:cubicBezTo>
                <a:cubicBezTo>
                  <a:pt x="1580" y="689"/>
                  <a:pt x="1594" y="672"/>
                  <a:pt x="1617" y="672"/>
                </a:cubicBezTo>
                <a:cubicBezTo>
                  <a:pt x="1639" y="672"/>
                  <a:pt x="1653" y="692"/>
                  <a:pt x="1653" y="712"/>
                </a:cubicBezTo>
                <a:close/>
                <a:moveTo>
                  <a:pt x="1600" y="712"/>
                </a:moveTo>
                <a:cubicBezTo>
                  <a:pt x="1600" y="723"/>
                  <a:pt x="1605" y="734"/>
                  <a:pt x="1617" y="734"/>
                </a:cubicBezTo>
                <a:cubicBezTo>
                  <a:pt x="1628" y="734"/>
                  <a:pt x="1634" y="723"/>
                  <a:pt x="1634" y="712"/>
                </a:cubicBezTo>
                <a:cubicBezTo>
                  <a:pt x="1634" y="700"/>
                  <a:pt x="1628" y="689"/>
                  <a:pt x="1617" y="689"/>
                </a:cubicBezTo>
                <a:cubicBezTo>
                  <a:pt x="1605" y="692"/>
                  <a:pt x="1600" y="703"/>
                  <a:pt x="1600" y="712"/>
                </a:cubicBezTo>
                <a:close/>
                <a:moveTo>
                  <a:pt x="1662" y="684"/>
                </a:moveTo>
                <a:cubicBezTo>
                  <a:pt x="1662" y="678"/>
                  <a:pt x="1667" y="672"/>
                  <a:pt x="1673" y="672"/>
                </a:cubicBezTo>
                <a:cubicBezTo>
                  <a:pt x="1679" y="672"/>
                  <a:pt x="1684" y="678"/>
                  <a:pt x="1684" y="684"/>
                </a:cubicBezTo>
                <a:lnTo>
                  <a:pt x="1684" y="720"/>
                </a:lnTo>
                <a:cubicBezTo>
                  <a:pt x="1684" y="729"/>
                  <a:pt x="1690" y="734"/>
                  <a:pt x="1698" y="734"/>
                </a:cubicBezTo>
                <a:cubicBezTo>
                  <a:pt x="1704" y="734"/>
                  <a:pt x="1713" y="729"/>
                  <a:pt x="1713" y="720"/>
                </a:cubicBezTo>
                <a:lnTo>
                  <a:pt x="1713" y="684"/>
                </a:lnTo>
                <a:cubicBezTo>
                  <a:pt x="1713" y="678"/>
                  <a:pt x="1718" y="672"/>
                  <a:pt x="1724" y="672"/>
                </a:cubicBezTo>
                <a:cubicBezTo>
                  <a:pt x="1730" y="672"/>
                  <a:pt x="1735" y="678"/>
                  <a:pt x="1735" y="684"/>
                </a:cubicBezTo>
                <a:lnTo>
                  <a:pt x="1735" y="720"/>
                </a:lnTo>
                <a:cubicBezTo>
                  <a:pt x="1735" y="740"/>
                  <a:pt x="1724" y="751"/>
                  <a:pt x="1701" y="751"/>
                </a:cubicBezTo>
                <a:cubicBezTo>
                  <a:pt x="1679" y="751"/>
                  <a:pt x="1667" y="740"/>
                  <a:pt x="1667" y="720"/>
                </a:cubicBezTo>
                <a:lnTo>
                  <a:pt x="1667" y="684"/>
                </a:lnTo>
                <a:lnTo>
                  <a:pt x="1662" y="684"/>
                </a:lnTo>
                <a:close/>
                <a:moveTo>
                  <a:pt x="1749" y="692"/>
                </a:moveTo>
                <a:lnTo>
                  <a:pt x="1744" y="692"/>
                </a:lnTo>
                <a:cubicBezTo>
                  <a:pt x="1738" y="692"/>
                  <a:pt x="1735" y="690"/>
                  <a:pt x="1735" y="684"/>
                </a:cubicBezTo>
                <a:cubicBezTo>
                  <a:pt x="1735" y="679"/>
                  <a:pt x="1738" y="675"/>
                  <a:pt x="1744" y="675"/>
                </a:cubicBezTo>
                <a:lnTo>
                  <a:pt x="1749" y="675"/>
                </a:lnTo>
                <a:lnTo>
                  <a:pt x="1749" y="664"/>
                </a:lnTo>
                <a:cubicBezTo>
                  <a:pt x="1749" y="658"/>
                  <a:pt x="1754" y="653"/>
                  <a:pt x="1760" y="653"/>
                </a:cubicBezTo>
                <a:cubicBezTo>
                  <a:pt x="1765" y="653"/>
                  <a:pt x="1771" y="658"/>
                  <a:pt x="1771" y="664"/>
                </a:cubicBezTo>
                <a:lnTo>
                  <a:pt x="1771" y="675"/>
                </a:lnTo>
                <a:lnTo>
                  <a:pt x="1776" y="675"/>
                </a:lnTo>
                <a:cubicBezTo>
                  <a:pt x="1780" y="675"/>
                  <a:pt x="1783" y="676"/>
                  <a:pt x="1785" y="678"/>
                </a:cubicBezTo>
                <a:lnTo>
                  <a:pt x="1785" y="650"/>
                </a:lnTo>
                <a:lnTo>
                  <a:pt x="1788" y="650"/>
                </a:lnTo>
                <a:cubicBezTo>
                  <a:pt x="1788" y="644"/>
                  <a:pt x="1793" y="639"/>
                  <a:pt x="1799" y="639"/>
                </a:cubicBezTo>
                <a:cubicBezTo>
                  <a:pt x="1805" y="639"/>
                  <a:pt x="1810" y="644"/>
                  <a:pt x="1810" y="650"/>
                </a:cubicBezTo>
                <a:lnTo>
                  <a:pt x="1810" y="678"/>
                </a:lnTo>
                <a:cubicBezTo>
                  <a:pt x="1816" y="672"/>
                  <a:pt x="1822" y="669"/>
                  <a:pt x="1830" y="669"/>
                </a:cubicBezTo>
                <a:cubicBezTo>
                  <a:pt x="1847" y="669"/>
                  <a:pt x="1858" y="681"/>
                  <a:pt x="1858" y="698"/>
                </a:cubicBezTo>
                <a:lnTo>
                  <a:pt x="1858" y="737"/>
                </a:lnTo>
                <a:cubicBezTo>
                  <a:pt x="1858" y="743"/>
                  <a:pt x="1853" y="748"/>
                  <a:pt x="1847" y="748"/>
                </a:cubicBezTo>
                <a:cubicBezTo>
                  <a:pt x="1841" y="748"/>
                  <a:pt x="1836" y="743"/>
                  <a:pt x="1836" y="737"/>
                </a:cubicBezTo>
                <a:lnTo>
                  <a:pt x="1836" y="703"/>
                </a:lnTo>
                <a:cubicBezTo>
                  <a:pt x="1836" y="695"/>
                  <a:pt x="1831" y="689"/>
                  <a:pt x="1822" y="689"/>
                </a:cubicBezTo>
                <a:cubicBezTo>
                  <a:pt x="1814" y="689"/>
                  <a:pt x="1808" y="695"/>
                  <a:pt x="1808" y="703"/>
                </a:cubicBezTo>
                <a:lnTo>
                  <a:pt x="1808" y="740"/>
                </a:lnTo>
                <a:cubicBezTo>
                  <a:pt x="1808" y="746"/>
                  <a:pt x="1802" y="751"/>
                  <a:pt x="1796" y="751"/>
                </a:cubicBezTo>
                <a:cubicBezTo>
                  <a:pt x="1791" y="751"/>
                  <a:pt x="1785" y="746"/>
                  <a:pt x="1785" y="740"/>
                </a:cubicBezTo>
                <a:lnTo>
                  <a:pt x="1785" y="689"/>
                </a:lnTo>
                <a:cubicBezTo>
                  <a:pt x="1783" y="691"/>
                  <a:pt x="1780" y="692"/>
                  <a:pt x="1776" y="692"/>
                </a:cubicBezTo>
                <a:lnTo>
                  <a:pt x="1771" y="692"/>
                </a:lnTo>
                <a:lnTo>
                  <a:pt x="1771" y="740"/>
                </a:lnTo>
                <a:cubicBezTo>
                  <a:pt x="1771" y="746"/>
                  <a:pt x="1765" y="751"/>
                  <a:pt x="1760" y="751"/>
                </a:cubicBezTo>
                <a:cubicBezTo>
                  <a:pt x="1754" y="751"/>
                  <a:pt x="1749" y="746"/>
                  <a:pt x="1749" y="740"/>
                </a:cubicBezTo>
                <a:lnTo>
                  <a:pt x="1749" y="692"/>
                </a:lnTo>
                <a:close/>
                <a:moveTo>
                  <a:pt x="1909" y="658"/>
                </a:moveTo>
                <a:cubicBezTo>
                  <a:pt x="1909" y="653"/>
                  <a:pt x="1915" y="647"/>
                  <a:pt x="1923" y="647"/>
                </a:cubicBezTo>
                <a:cubicBezTo>
                  <a:pt x="1932" y="647"/>
                  <a:pt x="1937" y="653"/>
                  <a:pt x="1937" y="658"/>
                </a:cubicBezTo>
                <a:lnTo>
                  <a:pt x="1954" y="717"/>
                </a:lnTo>
                <a:lnTo>
                  <a:pt x="1971" y="658"/>
                </a:lnTo>
                <a:cubicBezTo>
                  <a:pt x="1974" y="653"/>
                  <a:pt x="1980" y="647"/>
                  <a:pt x="1985" y="647"/>
                </a:cubicBezTo>
                <a:cubicBezTo>
                  <a:pt x="1994" y="647"/>
                  <a:pt x="1999" y="653"/>
                  <a:pt x="1999" y="658"/>
                </a:cubicBezTo>
                <a:lnTo>
                  <a:pt x="2013" y="740"/>
                </a:lnTo>
                <a:lnTo>
                  <a:pt x="2013" y="743"/>
                </a:lnTo>
                <a:cubicBezTo>
                  <a:pt x="2013" y="748"/>
                  <a:pt x="2008" y="754"/>
                  <a:pt x="2002" y="754"/>
                </a:cubicBezTo>
                <a:cubicBezTo>
                  <a:pt x="1994" y="754"/>
                  <a:pt x="1991" y="751"/>
                  <a:pt x="1991" y="743"/>
                </a:cubicBezTo>
                <a:lnTo>
                  <a:pt x="1982" y="684"/>
                </a:lnTo>
                <a:lnTo>
                  <a:pt x="1966" y="746"/>
                </a:lnTo>
                <a:cubicBezTo>
                  <a:pt x="1966" y="748"/>
                  <a:pt x="1963" y="754"/>
                  <a:pt x="1954" y="754"/>
                </a:cubicBezTo>
                <a:cubicBezTo>
                  <a:pt x="1946" y="754"/>
                  <a:pt x="1943" y="748"/>
                  <a:pt x="1943" y="746"/>
                </a:cubicBezTo>
                <a:lnTo>
                  <a:pt x="1926" y="684"/>
                </a:lnTo>
                <a:lnTo>
                  <a:pt x="1918" y="743"/>
                </a:lnTo>
                <a:cubicBezTo>
                  <a:pt x="1918" y="748"/>
                  <a:pt x="1915" y="754"/>
                  <a:pt x="1906" y="754"/>
                </a:cubicBezTo>
                <a:cubicBezTo>
                  <a:pt x="1901" y="754"/>
                  <a:pt x="1895" y="751"/>
                  <a:pt x="1895" y="743"/>
                </a:cubicBezTo>
                <a:lnTo>
                  <a:pt x="1895" y="740"/>
                </a:lnTo>
                <a:lnTo>
                  <a:pt x="1909" y="658"/>
                </a:lnTo>
                <a:close/>
                <a:moveTo>
                  <a:pt x="2059" y="734"/>
                </a:moveTo>
                <a:cubicBezTo>
                  <a:pt x="2070" y="734"/>
                  <a:pt x="2076" y="726"/>
                  <a:pt x="2081" y="726"/>
                </a:cubicBezTo>
                <a:cubicBezTo>
                  <a:pt x="2087" y="726"/>
                  <a:pt x="2090" y="731"/>
                  <a:pt x="2090" y="734"/>
                </a:cubicBezTo>
                <a:cubicBezTo>
                  <a:pt x="2090" y="743"/>
                  <a:pt x="2070" y="751"/>
                  <a:pt x="2056" y="751"/>
                </a:cubicBezTo>
                <a:cubicBezTo>
                  <a:pt x="2033" y="751"/>
                  <a:pt x="2016" y="734"/>
                  <a:pt x="2016" y="712"/>
                </a:cubicBezTo>
                <a:cubicBezTo>
                  <a:pt x="2016" y="689"/>
                  <a:pt x="2030" y="672"/>
                  <a:pt x="2053" y="672"/>
                </a:cubicBezTo>
                <a:cubicBezTo>
                  <a:pt x="2076" y="672"/>
                  <a:pt x="2090" y="692"/>
                  <a:pt x="2090" y="712"/>
                </a:cubicBezTo>
                <a:cubicBezTo>
                  <a:pt x="2090" y="717"/>
                  <a:pt x="2087" y="720"/>
                  <a:pt x="2081" y="720"/>
                </a:cubicBezTo>
                <a:lnTo>
                  <a:pt x="2039" y="720"/>
                </a:lnTo>
                <a:cubicBezTo>
                  <a:pt x="2042" y="731"/>
                  <a:pt x="2050" y="734"/>
                  <a:pt x="2059" y="734"/>
                </a:cubicBezTo>
                <a:close/>
                <a:moveTo>
                  <a:pt x="2073" y="706"/>
                </a:moveTo>
                <a:cubicBezTo>
                  <a:pt x="2073" y="698"/>
                  <a:pt x="2067" y="689"/>
                  <a:pt x="2056" y="689"/>
                </a:cubicBezTo>
                <a:cubicBezTo>
                  <a:pt x="2047" y="689"/>
                  <a:pt x="2039" y="698"/>
                  <a:pt x="2039" y="706"/>
                </a:cubicBezTo>
                <a:lnTo>
                  <a:pt x="2073" y="706"/>
                </a:lnTo>
                <a:close/>
                <a:moveTo>
                  <a:pt x="2101" y="684"/>
                </a:moveTo>
                <a:cubicBezTo>
                  <a:pt x="2101" y="678"/>
                  <a:pt x="2107" y="672"/>
                  <a:pt x="2112" y="672"/>
                </a:cubicBezTo>
                <a:cubicBezTo>
                  <a:pt x="2118" y="672"/>
                  <a:pt x="2121" y="675"/>
                  <a:pt x="2121" y="681"/>
                </a:cubicBezTo>
                <a:cubicBezTo>
                  <a:pt x="2124" y="675"/>
                  <a:pt x="2132" y="672"/>
                  <a:pt x="2140" y="672"/>
                </a:cubicBezTo>
                <a:cubicBezTo>
                  <a:pt x="2157" y="672"/>
                  <a:pt x="2169" y="684"/>
                  <a:pt x="2169" y="700"/>
                </a:cubicBezTo>
                <a:lnTo>
                  <a:pt x="2169" y="740"/>
                </a:lnTo>
                <a:cubicBezTo>
                  <a:pt x="2169" y="746"/>
                  <a:pt x="2163" y="751"/>
                  <a:pt x="2157" y="751"/>
                </a:cubicBezTo>
                <a:cubicBezTo>
                  <a:pt x="2152" y="751"/>
                  <a:pt x="2146" y="746"/>
                  <a:pt x="2146" y="740"/>
                </a:cubicBezTo>
                <a:lnTo>
                  <a:pt x="2146" y="703"/>
                </a:lnTo>
                <a:cubicBezTo>
                  <a:pt x="2146" y="695"/>
                  <a:pt x="2140" y="689"/>
                  <a:pt x="2132" y="689"/>
                </a:cubicBezTo>
                <a:cubicBezTo>
                  <a:pt x="2124" y="689"/>
                  <a:pt x="2118" y="695"/>
                  <a:pt x="2118" y="703"/>
                </a:cubicBezTo>
                <a:lnTo>
                  <a:pt x="2118" y="740"/>
                </a:lnTo>
                <a:cubicBezTo>
                  <a:pt x="2118" y="746"/>
                  <a:pt x="2113" y="751"/>
                  <a:pt x="2107" y="751"/>
                </a:cubicBezTo>
                <a:cubicBezTo>
                  <a:pt x="2102" y="751"/>
                  <a:pt x="2095" y="746"/>
                  <a:pt x="2095" y="740"/>
                </a:cubicBezTo>
                <a:lnTo>
                  <a:pt x="2095" y="684"/>
                </a:lnTo>
                <a:lnTo>
                  <a:pt x="2101" y="684"/>
                </a:lnTo>
                <a:close/>
                <a:moveTo>
                  <a:pt x="2186" y="692"/>
                </a:moveTo>
                <a:lnTo>
                  <a:pt x="2180" y="692"/>
                </a:lnTo>
                <a:cubicBezTo>
                  <a:pt x="2174" y="692"/>
                  <a:pt x="2171" y="690"/>
                  <a:pt x="2171" y="684"/>
                </a:cubicBezTo>
                <a:cubicBezTo>
                  <a:pt x="2171" y="679"/>
                  <a:pt x="2174" y="675"/>
                  <a:pt x="2180" y="675"/>
                </a:cubicBezTo>
                <a:lnTo>
                  <a:pt x="2186" y="675"/>
                </a:lnTo>
                <a:lnTo>
                  <a:pt x="2186" y="664"/>
                </a:lnTo>
                <a:cubicBezTo>
                  <a:pt x="2186" y="658"/>
                  <a:pt x="2191" y="653"/>
                  <a:pt x="2197" y="653"/>
                </a:cubicBezTo>
                <a:cubicBezTo>
                  <a:pt x="2203" y="653"/>
                  <a:pt x="2208" y="658"/>
                  <a:pt x="2208" y="664"/>
                </a:cubicBezTo>
                <a:lnTo>
                  <a:pt x="2208" y="675"/>
                </a:lnTo>
                <a:lnTo>
                  <a:pt x="2214" y="675"/>
                </a:lnTo>
                <a:cubicBezTo>
                  <a:pt x="2219" y="675"/>
                  <a:pt x="2225" y="679"/>
                  <a:pt x="2225" y="684"/>
                </a:cubicBezTo>
                <a:cubicBezTo>
                  <a:pt x="2225" y="690"/>
                  <a:pt x="2219" y="692"/>
                  <a:pt x="2214" y="692"/>
                </a:cubicBezTo>
                <a:lnTo>
                  <a:pt x="2208" y="692"/>
                </a:lnTo>
                <a:lnTo>
                  <a:pt x="2208" y="740"/>
                </a:lnTo>
                <a:cubicBezTo>
                  <a:pt x="2208" y="746"/>
                  <a:pt x="2203" y="751"/>
                  <a:pt x="2197" y="751"/>
                </a:cubicBezTo>
                <a:cubicBezTo>
                  <a:pt x="2191" y="751"/>
                  <a:pt x="2186" y="746"/>
                  <a:pt x="2186" y="740"/>
                </a:cubicBezTo>
                <a:lnTo>
                  <a:pt x="2186" y="692"/>
                </a:lnTo>
                <a:close/>
                <a:moveTo>
                  <a:pt x="2296" y="737"/>
                </a:moveTo>
                <a:cubicBezTo>
                  <a:pt x="2296" y="743"/>
                  <a:pt x="2296" y="751"/>
                  <a:pt x="2284" y="751"/>
                </a:cubicBezTo>
                <a:cubicBezTo>
                  <a:pt x="2279" y="751"/>
                  <a:pt x="2276" y="748"/>
                  <a:pt x="2273" y="743"/>
                </a:cubicBezTo>
                <a:cubicBezTo>
                  <a:pt x="2267" y="748"/>
                  <a:pt x="2262" y="751"/>
                  <a:pt x="2253" y="751"/>
                </a:cubicBezTo>
                <a:cubicBezTo>
                  <a:pt x="2234" y="751"/>
                  <a:pt x="2219" y="734"/>
                  <a:pt x="2219" y="712"/>
                </a:cubicBezTo>
                <a:cubicBezTo>
                  <a:pt x="2219" y="689"/>
                  <a:pt x="2236" y="672"/>
                  <a:pt x="2253" y="672"/>
                </a:cubicBezTo>
                <a:cubicBezTo>
                  <a:pt x="2262" y="672"/>
                  <a:pt x="2267" y="675"/>
                  <a:pt x="2273" y="681"/>
                </a:cubicBezTo>
                <a:cubicBezTo>
                  <a:pt x="2273" y="675"/>
                  <a:pt x="2279" y="672"/>
                  <a:pt x="2284" y="672"/>
                </a:cubicBezTo>
                <a:cubicBezTo>
                  <a:pt x="2296" y="672"/>
                  <a:pt x="2296" y="681"/>
                  <a:pt x="2296" y="686"/>
                </a:cubicBezTo>
                <a:lnTo>
                  <a:pt x="2296" y="737"/>
                </a:lnTo>
                <a:close/>
                <a:moveTo>
                  <a:pt x="2256" y="734"/>
                </a:moveTo>
                <a:cubicBezTo>
                  <a:pt x="2267" y="734"/>
                  <a:pt x="2273" y="723"/>
                  <a:pt x="2273" y="712"/>
                </a:cubicBezTo>
                <a:cubicBezTo>
                  <a:pt x="2273" y="700"/>
                  <a:pt x="2267" y="689"/>
                  <a:pt x="2256" y="689"/>
                </a:cubicBezTo>
                <a:cubicBezTo>
                  <a:pt x="2245" y="689"/>
                  <a:pt x="2239" y="700"/>
                  <a:pt x="2239" y="712"/>
                </a:cubicBezTo>
                <a:cubicBezTo>
                  <a:pt x="2239" y="723"/>
                  <a:pt x="2245" y="734"/>
                  <a:pt x="2256" y="734"/>
                </a:cubicBezTo>
                <a:close/>
                <a:moveTo>
                  <a:pt x="2301" y="650"/>
                </a:moveTo>
                <a:cubicBezTo>
                  <a:pt x="2301" y="644"/>
                  <a:pt x="2308" y="639"/>
                  <a:pt x="2313" y="639"/>
                </a:cubicBezTo>
                <a:cubicBezTo>
                  <a:pt x="2319" y="639"/>
                  <a:pt x="2324" y="644"/>
                  <a:pt x="2324" y="650"/>
                </a:cubicBezTo>
                <a:lnTo>
                  <a:pt x="2324" y="740"/>
                </a:lnTo>
                <a:cubicBezTo>
                  <a:pt x="2324" y="746"/>
                  <a:pt x="2319" y="751"/>
                  <a:pt x="2313" y="751"/>
                </a:cubicBezTo>
                <a:cubicBezTo>
                  <a:pt x="2308" y="751"/>
                  <a:pt x="2301" y="746"/>
                  <a:pt x="2301" y="740"/>
                </a:cubicBezTo>
                <a:lnTo>
                  <a:pt x="2301" y="650"/>
                </a:lnTo>
                <a:close/>
                <a:moveTo>
                  <a:pt x="2363" y="658"/>
                </a:moveTo>
                <a:cubicBezTo>
                  <a:pt x="2363" y="650"/>
                  <a:pt x="2370" y="647"/>
                  <a:pt x="2375" y="647"/>
                </a:cubicBezTo>
                <a:cubicBezTo>
                  <a:pt x="2381" y="647"/>
                  <a:pt x="2386" y="650"/>
                  <a:pt x="2386" y="658"/>
                </a:cubicBezTo>
                <a:lnTo>
                  <a:pt x="2386" y="689"/>
                </a:lnTo>
                <a:lnTo>
                  <a:pt x="2431" y="689"/>
                </a:lnTo>
                <a:lnTo>
                  <a:pt x="2431" y="658"/>
                </a:lnTo>
                <a:cubicBezTo>
                  <a:pt x="2431" y="650"/>
                  <a:pt x="2437" y="647"/>
                  <a:pt x="2442" y="647"/>
                </a:cubicBezTo>
                <a:cubicBezTo>
                  <a:pt x="2448" y="647"/>
                  <a:pt x="2454" y="650"/>
                  <a:pt x="2454" y="658"/>
                </a:cubicBezTo>
                <a:lnTo>
                  <a:pt x="2454" y="740"/>
                </a:lnTo>
                <a:cubicBezTo>
                  <a:pt x="2454" y="748"/>
                  <a:pt x="2448" y="751"/>
                  <a:pt x="2442" y="751"/>
                </a:cubicBezTo>
                <a:cubicBezTo>
                  <a:pt x="2437" y="751"/>
                  <a:pt x="2431" y="748"/>
                  <a:pt x="2431" y="740"/>
                </a:cubicBezTo>
                <a:lnTo>
                  <a:pt x="2431" y="709"/>
                </a:lnTo>
                <a:lnTo>
                  <a:pt x="2386" y="709"/>
                </a:lnTo>
                <a:lnTo>
                  <a:pt x="2386" y="740"/>
                </a:lnTo>
                <a:cubicBezTo>
                  <a:pt x="2386" y="748"/>
                  <a:pt x="2381" y="751"/>
                  <a:pt x="2375" y="751"/>
                </a:cubicBezTo>
                <a:cubicBezTo>
                  <a:pt x="2370" y="751"/>
                  <a:pt x="2363" y="748"/>
                  <a:pt x="2363" y="740"/>
                </a:cubicBezTo>
                <a:lnTo>
                  <a:pt x="2363" y="658"/>
                </a:lnTo>
                <a:close/>
                <a:moveTo>
                  <a:pt x="2502" y="734"/>
                </a:moveTo>
                <a:cubicBezTo>
                  <a:pt x="2513" y="734"/>
                  <a:pt x="2519" y="726"/>
                  <a:pt x="2524" y="726"/>
                </a:cubicBezTo>
                <a:cubicBezTo>
                  <a:pt x="2530" y="726"/>
                  <a:pt x="2533" y="731"/>
                  <a:pt x="2533" y="734"/>
                </a:cubicBezTo>
                <a:cubicBezTo>
                  <a:pt x="2533" y="743"/>
                  <a:pt x="2513" y="751"/>
                  <a:pt x="2499" y="751"/>
                </a:cubicBezTo>
                <a:cubicBezTo>
                  <a:pt x="2476" y="751"/>
                  <a:pt x="2459" y="734"/>
                  <a:pt x="2459" y="712"/>
                </a:cubicBezTo>
                <a:cubicBezTo>
                  <a:pt x="2459" y="689"/>
                  <a:pt x="2473" y="672"/>
                  <a:pt x="2496" y="672"/>
                </a:cubicBezTo>
                <a:cubicBezTo>
                  <a:pt x="2519" y="672"/>
                  <a:pt x="2533" y="692"/>
                  <a:pt x="2533" y="712"/>
                </a:cubicBezTo>
                <a:cubicBezTo>
                  <a:pt x="2533" y="717"/>
                  <a:pt x="2530" y="720"/>
                  <a:pt x="2524" y="720"/>
                </a:cubicBezTo>
                <a:lnTo>
                  <a:pt x="2482" y="720"/>
                </a:lnTo>
                <a:cubicBezTo>
                  <a:pt x="2485" y="731"/>
                  <a:pt x="2493" y="734"/>
                  <a:pt x="2502" y="734"/>
                </a:cubicBezTo>
                <a:close/>
                <a:moveTo>
                  <a:pt x="2513" y="706"/>
                </a:moveTo>
                <a:cubicBezTo>
                  <a:pt x="2513" y="698"/>
                  <a:pt x="2507" y="689"/>
                  <a:pt x="2496" y="689"/>
                </a:cubicBezTo>
                <a:cubicBezTo>
                  <a:pt x="2487" y="689"/>
                  <a:pt x="2479" y="698"/>
                  <a:pt x="2479" y="706"/>
                </a:cubicBezTo>
                <a:lnTo>
                  <a:pt x="2513" y="706"/>
                </a:lnTo>
                <a:close/>
                <a:moveTo>
                  <a:pt x="2614" y="737"/>
                </a:moveTo>
                <a:cubicBezTo>
                  <a:pt x="2614" y="743"/>
                  <a:pt x="2614" y="751"/>
                  <a:pt x="2603" y="751"/>
                </a:cubicBezTo>
                <a:cubicBezTo>
                  <a:pt x="2598" y="751"/>
                  <a:pt x="2595" y="748"/>
                  <a:pt x="2592" y="743"/>
                </a:cubicBezTo>
                <a:cubicBezTo>
                  <a:pt x="2586" y="748"/>
                  <a:pt x="2581" y="751"/>
                  <a:pt x="2572" y="751"/>
                </a:cubicBezTo>
                <a:cubicBezTo>
                  <a:pt x="2552" y="751"/>
                  <a:pt x="2538" y="734"/>
                  <a:pt x="2538" y="712"/>
                </a:cubicBezTo>
                <a:cubicBezTo>
                  <a:pt x="2538" y="689"/>
                  <a:pt x="2552" y="672"/>
                  <a:pt x="2572" y="672"/>
                </a:cubicBezTo>
                <a:cubicBezTo>
                  <a:pt x="2581" y="672"/>
                  <a:pt x="2586" y="675"/>
                  <a:pt x="2592" y="681"/>
                </a:cubicBezTo>
                <a:cubicBezTo>
                  <a:pt x="2592" y="675"/>
                  <a:pt x="2598" y="672"/>
                  <a:pt x="2603" y="672"/>
                </a:cubicBezTo>
                <a:cubicBezTo>
                  <a:pt x="2614" y="672"/>
                  <a:pt x="2614" y="681"/>
                  <a:pt x="2614" y="686"/>
                </a:cubicBezTo>
                <a:lnTo>
                  <a:pt x="2614" y="737"/>
                </a:lnTo>
                <a:close/>
                <a:moveTo>
                  <a:pt x="2578" y="734"/>
                </a:moveTo>
                <a:cubicBezTo>
                  <a:pt x="2590" y="734"/>
                  <a:pt x="2595" y="723"/>
                  <a:pt x="2595" y="712"/>
                </a:cubicBezTo>
                <a:cubicBezTo>
                  <a:pt x="2595" y="700"/>
                  <a:pt x="2589" y="689"/>
                  <a:pt x="2578" y="689"/>
                </a:cubicBezTo>
                <a:cubicBezTo>
                  <a:pt x="2566" y="689"/>
                  <a:pt x="2561" y="700"/>
                  <a:pt x="2561" y="712"/>
                </a:cubicBezTo>
                <a:cubicBezTo>
                  <a:pt x="2561" y="723"/>
                  <a:pt x="2567" y="734"/>
                  <a:pt x="2578" y="734"/>
                </a:cubicBezTo>
                <a:close/>
                <a:moveTo>
                  <a:pt x="2623" y="650"/>
                </a:moveTo>
                <a:cubicBezTo>
                  <a:pt x="2623" y="644"/>
                  <a:pt x="2629" y="639"/>
                  <a:pt x="2634" y="639"/>
                </a:cubicBezTo>
                <a:cubicBezTo>
                  <a:pt x="2640" y="639"/>
                  <a:pt x="2645" y="644"/>
                  <a:pt x="2645" y="650"/>
                </a:cubicBezTo>
                <a:lnTo>
                  <a:pt x="2645" y="684"/>
                </a:lnTo>
                <a:cubicBezTo>
                  <a:pt x="2645" y="678"/>
                  <a:pt x="2648" y="675"/>
                  <a:pt x="2654" y="675"/>
                </a:cubicBezTo>
                <a:lnTo>
                  <a:pt x="2660" y="675"/>
                </a:lnTo>
                <a:lnTo>
                  <a:pt x="2660" y="664"/>
                </a:lnTo>
                <a:cubicBezTo>
                  <a:pt x="2660" y="658"/>
                  <a:pt x="2665" y="653"/>
                  <a:pt x="2671" y="653"/>
                </a:cubicBezTo>
                <a:cubicBezTo>
                  <a:pt x="2677" y="653"/>
                  <a:pt x="2682" y="658"/>
                  <a:pt x="2682" y="664"/>
                </a:cubicBezTo>
                <a:lnTo>
                  <a:pt x="2682" y="675"/>
                </a:lnTo>
                <a:lnTo>
                  <a:pt x="2688" y="675"/>
                </a:lnTo>
                <a:cubicBezTo>
                  <a:pt x="2693" y="675"/>
                  <a:pt x="2699" y="678"/>
                  <a:pt x="2699" y="684"/>
                </a:cubicBezTo>
                <a:lnTo>
                  <a:pt x="2699" y="650"/>
                </a:lnTo>
                <a:lnTo>
                  <a:pt x="2702" y="650"/>
                </a:lnTo>
                <a:cubicBezTo>
                  <a:pt x="2702" y="644"/>
                  <a:pt x="2708" y="639"/>
                  <a:pt x="2713" y="639"/>
                </a:cubicBezTo>
                <a:cubicBezTo>
                  <a:pt x="2719" y="639"/>
                  <a:pt x="2724" y="644"/>
                  <a:pt x="2724" y="650"/>
                </a:cubicBezTo>
                <a:lnTo>
                  <a:pt x="2724" y="678"/>
                </a:lnTo>
                <a:cubicBezTo>
                  <a:pt x="2730" y="672"/>
                  <a:pt x="2736" y="669"/>
                  <a:pt x="2744" y="669"/>
                </a:cubicBezTo>
                <a:cubicBezTo>
                  <a:pt x="2761" y="669"/>
                  <a:pt x="2772" y="681"/>
                  <a:pt x="2772" y="698"/>
                </a:cubicBezTo>
                <a:lnTo>
                  <a:pt x="2772" y="737"/>
                </a:lnTo>
                <a:cubicBezTo>
                  <a:pt x="2772" y="743"/>
                  <a:pt x="2767" y="748"/>
                  <a:pt x="2761" y="748"/>
                </a:cubicBezTo>
                <a:cubicBezTo>
                  <a:pt x="2756" y="748"/>
                  <a:pt x="2750" y="743"/>
                  <a:pt x="2750" y="737"/>
                </a:cubicBezTo>
                <a:lnTo>
                  <a:pt x="2750" y="703"/>
                </a:lnTo>
                <a:cubicBezTo>
                  <a:pt x="2750" y="695"/>
                  <a:pt x="2745" y="689"/>
                  <a:pt x="2736" y="689"/>
                </a:cubicBezTo>
                <a:cubicBezTo>
                  <a:pt x="2728" y="689"/>
                  <a:pt x="2722" y="695"/>
                  <a:pt x="2722" y="703"/>
                </a:cubicBezTo>
                <a:lnTo>
                  <a:pt x="2722" y="740"/>
                </a:lnTo>
                <a:cubicBezTo>
                  <a:pt x="2722" y="746"/>
                  <a:pt x="2716" y="751"/>
                  <a:pt x="2710" y="751"/>
                </a:cubicBezTo>
                <a:cubicBezTo>
                  <a:pt x="2705" y="751"/>
                  <a:pt x="2699" y="746"/>
                  <a:pt x="2699" y="740"/>
                </a:cubicBezTo>
                <a:lnTo>
                  <a:pt x="2699" y="684"/>
                </a:lnTo>
                <a:cubicBezTo>
                  <a:pt x="2699" y="689"/>
                  <a:pt x="2693" y="692"/>
                  <a:pt x="2688" y="692"/>
                </a:cubicBezTo>
                <a:lnTo>
                  <a:pt x="2682" y="692"/>
                </a:lnTo>
                <a:lnTo>
                  <a:pt x="2682" y="740"/>
                </a:lnTo>
                <a:cubicBezTo>
                  <a:pt x="2682" y="746"/>
                  <a:pt x="2677" y="751"/>
                  <a:pt x="2671" y="751"/>
                </a:cubicBezTo>
                <a:cubicBezTo>
                  <a:pt x="2665" y="751"/>
                  <a:pt x="2660" y="746"/>
                  <a:pt x="2660" y="740"/>
                </a:cubicBezTo>
                <a:lnTo>
                  <a:pt x="2660" y="692"/>
                </a:lnTo>
                <a:lnTo>
                  <a:pt x="2654" y="692"/>
                </a:lnTo>
                <a:cubicBezTo>
                  <a:pt x="2648" y="692"/>
                  <a:pt x="2645" y="689"/>
                  <a:pt x="2645" y="684"/>
                </a:cubicBezTo>
                <a:lnTo>
                  <a:pt x="2645" y="740"/>
                </a:lnTo>
                <a:cubicBezTo>
                  <a:pt x="2645" y="746"/>
                  <a:pt x="2640" y="751"/>
                  <a:pt x="2634" y="751"/>
                </a:cubicBezTo>
                <a:cubicBezTo>
                  <a:pt x="2629" y="751"/>
                  <a:pt x="2623" y="746"/>
                  <a:pt x="2623" y="740"/>
                </a:cubicBezTo>
                <a:lnTo>
                  <a:pt x="2623" y="650"/>
                </a:lnTo>
                <a:close/>
                <a:moveTo>
                  <a:pt x="2812" y="658"/>
                </a:moveTo>
                <a:cubicBezTo>
                  <a:pt x="2812" y="653"/>
                  <a:pt x="2815" y="647"/>
                  <a:pt x="2823" y="647"/>
                </a:cubicBezTo>
                <a:lnTo>
                  <a:pt x="2860" y="647"/>
                </a:lnTo>
                <a:cubicBezTo>
                  <a:pt x="2866" y="647"/>
                  <a:pt x="2868" y="653"/>
                  <a:pt x="2868" y="658"/>
                </a:cubicBezTo>
                <a:cubicBezTo>
                  <a:pt x="2868" y="664"/>
                  <a:pt x="2866" y="669"/>
                  <a:pt x="2860" y="669"/>
                </a:cubicBezTo>
                <a:lnTo>
                  <a:pt x="2832" y="669"/>
                </a:lnTo>
                <a:lnTo>
                  <a:pt x="2832" y="692"/>
                </a:lnTo>
                <a:lnTo>
                  <a:pt x="2854" y="692"/>
                </a:lnTo>
                <a:cubicBezTo>
                  <a:pt x="2860" y="692"/>
                  <a:pt x="2866" y="698"/>
                  <a:pt x="2866" y="703"/>
                </a:cubicBezTo>
                <a:cubicBezTo>
                  <a:pt x="2866" y="709"/>
                  <a:pt x="2863" y="715"/>
                  <a:pt x="2854" y="715"/>
                </a:cubicBezTo>
                <a:lnTo>
                  <a:pt x="2832" y="715"/>
                </a:lnTo>
                <a:lnTo>
                  <a:pt x="2832" y="746"/>
                </a:lnTo>
                <a:cubicBezTo>
                  <a:pt x="2832" y="754"/>
                  <a:pt x="2826" y="757"/>
                  <a:pt x="2820" y="757"/>
                </a:cubicBezTo>
                <a:cubicBezTo>
                  <a:pt x="2815" y="757"/>
                  <a:pt x="2809" y="754"/>
                  <a:pt x="2809" y="746"/>
                </a:cubicBezTo>
                <a:lnTo>
                  <a:pt x="2809" y="658"/>
                </a:lnTo>
                <a:lnTo>
                  <a:pt x="2812" y="658"/>
                </a:lnTo>
                <a:close/>
                <a:moveTo>
                  <a:pt x="2947" y="712"/>
                </a:moveTo>
                <a:cubicBezTo>
                  <a:pt x="2947" y="734"/>
                  <a:pt x="2934" y="751"/>
                  <a:pt x="2911" y="751"/>
                </a:cubicBezTo>
                <a:cubicBezTo>
                  <a:pt x="2889" y="751"/>
                  <a:pt x="2874" y="731"/>
                  <a:pt x="2874" y="712"/>
                </a:cubicBezTo>
                <a:cubicBezTo>
                  <a:pt x="2874" y="689"/>
                  <a:pt x="2891" y="672"/>
                  <a:pt x="2911" y="672"/>
                </a:cubicBezTo>
                <a:cubicBezTo>
                  <a:pt x="2930" y="672"/>
                  <a:pt x="2947" y="692"/>
                  <a:pt x="2947" y="712"/>
                </a:cubicBezTo>
                <a:close/>
                <a:moveTo>
                  <a:pt x="2894" y="712"/>
                </a:moveTo>
                <a:cubicBezTo>
                  <a:pt x="2894" y="723"/>
                  <a:pt x="2899" y="734"/>
                  <a:pt x="2911" y="734"/>
                </a:cubicBezTo>
                <a:cubicBezTo>
                  <a:pt x="2922" y="734"/>
                  <a:pt x="2928" y="723"/>
                  <a:pt x="2928" y="712"/>
                </a:cubicBezTo>
                <a:cubicBezTo>
                  <a:pt x="2928" y="700"/>
                  <a:pt x="2922" y="689"/>
                  <a:pt x="2911" y="689"/>
                </a:cubicBezTo>
                <a:cubicBezTo>
                  <a:pt x="2897" y="692"/>
                  <a:pt x="2894" y="703"/>
                  <a:pt x="2894" y="712"/>
                </a:cubicBezTo>
                <a:close/>
                <a:moveTo>
                  <a:pt x="2953" y="684"/>
                </a:moveTo>
                <a:cubicBezTo>
                  <a:pt x="2953" y="678"/>
                  <a:pt x="2959" y="672"/>
                  <a:pt x="2964" y="672"/>
                </a:cubicBezTo>
                <a:cubicBezTo>
                  <a:pt x="2970" y="672"/>
                  <a:pt x="2976" y="678"/>
                  <a:pt x="2976" y="684"/>
                </a:cubicBezTo>
                <a:lnTo>
                  <a:pt x="2976" y="720"/>
                </a:lnTo>
                <a:cubicBezTo>
                  <a:pt x="2976" y="729"/>
                  <a:pt x="2981" y="734"/>
                  <a:pt x="2990" y="734"/>
                </a:cubicBezTo>
                <a:cubicBezTo>
                  <a:pt x="2995" y="734"/>
                  <a:pt x="3004" y="729"/>
                  <a:pt x="3004" y="720"/>
                </a:cubicBezTo>
                <a:lnTo>
                  <a:pt x="3004" y="684"/>
                </a:lnTo>
                <a:cubicBezTo>
                  <a:pt x="3004" y="678"/>
                  <a:pt x="3009" y="672"/>
                  <a:pt x="3015" y="672"/>
                </a:cubicBezTo>
                <a:cubicBezTo>
                  <a:pt x="3021" y="672"/>
                  <a:pt x="3026" y="678"/>
                  <a:pt x="3026" y="684"/>
                </a:cubicBezTo>
                <a:lnTo>
                  <a:pt x="3029" y="684"/>
                </a:lnTo>
                <a:cubicBezTo>
                  <a:pt x="3029" y="678"/>
                  <a:pt x="3035" y="672"/>
                  <a:pt x="3040" y="672"/>
                </a:cubicBezTo>
                <a:cubicBezTo>
                  <a:pt x="3046" y="672"/>
                  <a:pt x="3049" y="675"/>
                  <a:pt x="3049" y="681"/>
                </a:cubicBezTo>
                <a:cubicBezTo>
                  <a:pt x="3052" y="675"/>
                  <a:pt x="3060" y="672"/>
                  <a:pt x="3069" y="672"/>
                </a:cubicBezTo>
                <a:cubicBezTo>
                  <a:pt x="3086" y="672"/>
                  <a:pt x="3097" y="684"/>
                  <a:pt x="3097" y="700"/>
                </a:cubicBezTo>
                <a:lnTo>
                  <a:pt x="3097" y="740"/>
                </a:lnTo>
                <a:cubicBezTo>
                  <a:pt x="3097" y="746"/>
                  <a:pt x="3092" y="751"/>
                  <a:pt x="3086" y="751"/>
                </a:cubicBezTo>
                <a:cubicBezTo>
                  <a:pt x="3081" y="751"/>
                  <a:pt x="3074" y="746"/>
                  <a:pt x="3074" y="740"/>
                </a:cubicBezTo>
                <a:lnTo>
                  <a:pt x="3074" y="703"/>
                </a:lnTo>
                <a:cubicBezTo>
                  <a:pt x="3074" y="695"/>
                  <a:pt x="3069" y="689"/>
                  <a:pt x="3060" y="689"/>
                </a:cubicBezTo>
                <a:cubicBezTo>
                  <a:pt x="3052" y="689"/>
                  <a:pt x="3046" y="695"/>
                  <a:pt x="3046" y="703"/>
                </a:cubicBezTo>
                <a:lnTo>
                  <a:pt x="3046" y="740"/>
                </a:lnTo>
                <a:cubicBezTo>
                  <a:pt x="3046" y="746"/>
                  <a:pt x="3041" y="751"/>
                  <a:pt x="3035" y="751"/>
                </a:cubicBezTo>
                <a:cubicBezTo>
                  <a:pt x="3030" y="751"/>
                  <a:pt x="3024" y="746"/>
                  <a:pt x="3024" y="740"/>
                </a:cubicBezTo>
                <a:lnTo>
                  <a:pt x="3024" y="735"/>
                </a:lnTo>
                <a:cubicBezTo>
                  <a:pt x="3019" y="745"/>
                  <a:pt x="3009" y="751"/>
                  <a:pt x="2993" y="751"/>
                </a:cubicBezTo>
                <a:cubicBezTo>
                  <a:pt x="2970" y="751"/>
                  <a:pt x="2959" y="740"/>
                  <a:pt x="2959" y="720"/>
                </a:cubicBezTo>
                <a:lnTo>
                  <a:pt x="2959" y="684"/>
                </a:lnTo>
                <a:lnTo>
                  <a:pt x="2953" y="684"/>
                </a:lnTo>
                <a:close/>
                <a:moveTo>
                  <a:pt x="3182" y="740"/>
                </a:moveTo>
                <a:cubicBezTo>
                  <a:pt x="3182" y="746"/>
                  <a:pt x="3176" y="751"/>
                  <a:pt x="3170" y="751"/>
                </a:cubicBezTo>
                <a:cubicBezTo>
                  <a:pt x="3165" y="751"/>
                  <a:pt x="3162" y="748"/>
                  <a:pt x="3159" y="743"/>
                </a:cubicBezTo>
                <a:cubicBezTo>
                  <a:pt x="3156" y="748"/>
                  <a:pt x="3148" y="751"/>
                  <a:pt x="3139" y="751"/>
                </a:cubicBezTo>
                <a:cubicBezTo>
                  <a:pt x="3117" y="751"/>
                  <a:pt x="3105" y="732"/>
                  <a:pt x="3105" y="712"/>
                </a:cubicBezTo>
                <a:cubicBezTo>
                  <a:pt x="3105" y="693"/>
                  <a:pt x="3117" y="669"/>
                  <a:pt x="3139" y="669"/>
                </a:cubicBezTo>
                <a:cubicBezTo>
                  <a:pt x="3148" y="669"/>
                  <a:pt x="3153" y="672"/>
                  <a:pt x="3159" y="678"/>
                </a:cubicBezTo>
                <a:lnTo>
                  <a:pt x="3159" y="650"/>
                </a:lnTo>
                <a:cubicBezTo>
                  <a:pt x="3159" y="644"/>
                  <a:pt x="3165" y="639"/>
                  <a:pt x="3170" y="639"/>
                </a:cubicBezTo>
                <a:cubicBezTo>
                  <a:pt x="3176" y="639"/>
                  <a:pt x="3182" y="644"/>
                  <a:pt x="3182" y="650"/>
                </a:cubicBezTo>
                <a:lnTo>
                  <a:pt x="3182" y="740"/>
                </a:lnTo>
                <a:close/>
                <a:moveTo>
                  <a:pt x="3142" y="692"/>
                </a:moveTo>
                <a:cubicBezTo>
                  <a:pt x="3131" y="692"/>
                  <a:pt x="3125" y="703"/>
                  <a:pt x="3125" y="715"/>
                </a:cubicBezTo>
                <a:cubicBezTo>
                  <a:pt x="3125" y="723"/>
                  <a:pt x="3131" y="737"/>
                  <a:pt x="3142" y="737"/>
                </a:cubicBezTo>
                <a:cubicBezTo>
                  <a:pt x="3153" y="737"/>
                  <a:pt x="3159" y="726"/>
                  <a:pt x="3159" y="715"/>
                </a:cubicBezTo>
                <a:cubicBezTo>
                  <a:pt x="3159" y="700"/>
                  <a:pt x="3153" y="692"/>
                  <a:pt x="3142" y="692"/>
                </a:cubicBezTo>
                <a:close/>
                <a:moveTo>
                  <a:pt x="3261" y="737"/>
                </a:moveTo>
                <a:cubicBezTo>
                  <a:pt x="3261" y="743"/>
                  <a:pt x="3261" y="751"/>
                  <a:pt x="3249" y="751"/>
                </a:cubicBezTo>
                <a:cubicBezTo>
                  <a:pt x="3244" y="751"/>
                  <a:pt x="3241" y="748"/>
                  <a:pt x="3238" y="743"/>
                </a:cubicBezTo>
                <a:cubicBezTo>
                  <a:pt x="3232" y="748"/>
                  <a:pt x="3227" y="751"/>
                  <a:pt x="3218" y="751"/>
                </a:cubicBezTo>
                <a:cubicBezTo>
                  <a:pt x="3198" y="751"/>
                  <a:pt x="3184" y="734"/>
                  <a:pt x="3184" y="712"/>
                </a:cubicBezTo>
                <a:cubicBezTo>
                  <a:pt x="3184" y="689"/>
                  <a:pt x="3198" y="672"/>
                  <a:pt x="3218" y="672"/>
                </a:cubicBezTo>
                <a:cubicBezTo>
                  <a:pt x="3227" y="672"/>
                  <a:pt x="3232" y="675"/>
                  <a:pt x="3238" y="681"/>
                </a:cubicBezTo>
                <a:cubicBezTo>
                  <a:pt x="3238" y="675"/>
                  <a:pt x="3244" y="672"/>
                  <a:pt x="3249" y="672"/>
                </a:cubicBezTo>
                <a:cubicBezTo>
                  <a:pt x="3261" y="672"/>
                  <a:pt x="3261" y="681"/>
                  <a:pt x="3261" y="686"/>
                </a:cubicBezTo>
                <a:lnTo>
                  <a:pt x="3261" y="737"/>
                </a:lnTo>
                <a:close/>
                <a:moveTo>
                  <a:pt x="3224" y="734"/>
                </a:moveTo>
                <a:cubicBezTo>
                  <a:pt x="3235" y="734"/>
                  <a:pt x="3241" y="723"/>
                  <a:pt x="3241" y="712"/>
                </a:cubicBezTo>
                <a:cubicBezTo>
                  <a:pt x="3241" y="700"/>
                  <a:pt x="3235" y="689"/>
                  <a:pt x="3224" y="689"/>
                </a:cubicBezTo>
                <a:cubicBezTo>
                  <a:pt x="3213" y="689"/>
                  <a:pt x="3207" y="700"/>
                  <a:pt x="3207" y="712"/>
                </a:cubicBezTo>
                <a:cubicBezTo>
                  <a:pt x="3207" y="723"/>
                  <a:pt x="3213" y="734"/>
                  <a:pt x="3224" y="734"/>
                </a:cubicBezTo>
                <a:close/>
                <a:moveTo>
                  <a:pt x="3275" y="692"/>
                </a:moveTo>
                <a:cubicBezTo>
                  <a:pt x="3269" y="692"/>
                  <a:pt x="3266" y="690"/>
                  <a:pt x="3266" y="684"/>
                </a:cubicBezTo>
                <a:cubicBezTo>
                  <a:pt x="3266" y="679"/>
                  <a:pt x="3269" y="675"/>
                  <a:pt x="3275" y="675"/>
                </a:cubicBezTo>
                <a:lnTo>
                  <a:pt x="3280" y="675"/>
                </a:lnTo>
                <a:lnTo>
                  <a:pt x="3280" y="664"/>
                </a:lnTo>
                <a:cubicBezTo>
                  <a:pt x="3280" y="658"/>
                  <a:pt x="3287" y="653"/>
                  <a:pt x="3292" y="653"/>
                </a:cubicBezTo>
                <a:cubicBezTo>
                  <a:pt x="3298" y="653"/>
                  <a:pt x="3303" y="658"/>
                  <a:pt x="3303" y="664"/>
                </a:cubicBezTo>
                <a:lnTo>
                  <a:pt x="3303" y="675"/>
                </a:lnTo>
                <a:lnTo>
                  <a:pt x="3309" y="675"/>
                </a:lnTo>
                <a:cubicBezTo>
                  <a:pt x="3314" y="675"/>
                  <a:pt x="3320" y="679"/>
                  <a:pt x="3320" y="684"/>
                </a:cubicBezTo>
                <a:cubicBezTo>
                  <a:pt x="3320" y="690"/>
                  <a:pt x="3314" y="692"/>
                  <a:pt x="3309" y="692"/>
                </a:cubicBezTo>
                <a:lnTo>
                  <a:pt x="3300" y="692"/>
                </a:lnTo>
                <a:lnTo>
                  <a:pt x="3300" y="740"/>
                </a:lnTo>
                <a:cubicBezTo>
                  <a:pt x="3300" y="746"/>
                  <a:pt x="3295" y="751"/>
                  <a:pt x="3289" y="751"/>
                </a:cubicBezTo>
                <a:cubicBezTo>
                  <a:pt x="3284" y="751"/>
                  <a:pt x="3277" y="746"/>
                  <a:pt x="3277" y="740"/>
                </a:cubicBezTo>
                <a:lnTo>
                  <a:pt x="3277" y="692"/>
                </a:lnTo>
                <a:lnTo>
                  <a:pt x="3275" y="692"/>
                </a:lnTo>
                <a:close/>
                <a:moveTo>
                  <a:pt x="3345" y="653"/>
                </a:moveTo>
                <a:cubicBezTo>
                  <a:pt x="3345" y="659"/>
                  <a:pt x="3340" y="664"/>
                  <a:pt x="3334" y="664"/>
                </a:cubicBezTo>
                <a:cubicBezTo>
                  <a:pt x="3328" y="664"/>
                  <a:pt x="3323" y="659"/>
                  <a:pt x="3323" y="653"/>
                </a:cubicBezTo>
                <a:cubicBezTo>
                  <a:pt x="3323" y="648"/>
                  <a:pt x="3328" y="641"/>
                  <a:pt x="3334" y="641"/>
                </a:cubicBezTo>
                <a:cubicBezTo>
                  <a:pt x="3340" y="641"/>
                  <a:pt x="3345" y="648"/>
                  <a:pt x="3345" y="653"/>
                </a:cubicBezTo>
                <a:close/>
                <a:moveTo>
                  <a:pt x="3323" y="684"/>
                </a:moveTo>
                <a:cubicBezTo>
                  <a:pt x="3323" y="678"/>
                  <a:pt x="3328" y="672"/>
                  <a:pt x="3334" y="672"/>
                </a:cubicBezTo>
                <a:cubicBezTo>
                  <a:pt x="3340" y="672"/>
                  <a:pt x="3345" y="678"/>
                  <a:pt x="3345" y="684"/>
                </a:cubicBezTo>
                <a:lnTo>
                  <a:pt x="3345" y="740"/>
                </a:lnTo>
                <a:cubicBezTo>
                  <a:pt x="3345" y="746"/>
                  <a:pt x="3340" y="751"/>
                  <a:pt x="3334" y="751"/>
                </a:cubicBezTo>
                <a:cubicBezTo>
                  <a:pt x="3328" y="751"/>
                  <a:pt x="3323" y="746"/>
                  <a:pt x="3323" y="740"/>
                </a:cubicBezTo>
                <a:lnTo>
                  <a:pt x="3323" y="684"/>
                </a:lnTo>
                <a:close/>
                <a:moveTo>
                  <a:pt x="3388" y="751"/>
                </a:moveTo>
                <a:cubicBezTo>
                  <a:pt x="3365" y="751"/>
                  <a:pt x="3351" y="731"/>
                  <a:pt x="3351" y="712"/>
                </a:cubicBezTo>
                <a:cubicBezTo>
                  <a:pt x="3351" y="689"/>
                  <a:pt x="3368" y="672"/>
                  <a:pt x="3388" y="672"/>
                </a:cubicBezTo>
                <a:cubicBezTo>
                  <a:pt x="3410" y="672"/>
                  <a:pt x="3424" y="692"/>
                  <a:pt x="3424" y="712"/>
                </a:cubicBezTo>
                <a:lnTo>
                  <a:pt x="3424" y="684"/>
                </a:lnTo>
                <a:lnTo>
                  <a:pt x="3430" y="684"/>
                </a:lnTo>
                <a:cubicBezTo>
                  <a:pt x="3430" y="678"/>
                  <a:pt x="3435" y="672"/>
                  <a:pt x="3441" y="672"/>
                </a:cubicBezTo>
                <a:cubicBezTo>
                  <a:pt x="3447" y="672"/>
                  <a:pt x="3450" y="675"/>
                  <a:pt x="3450" y="681"/>
                </a:cubicBezTo>
                <a:cubicBezTo>
                  <a:pt x="3452" y="675"/>
                  <a:pt x="3461" y="672"/>
                  <a:pt x="3469" y="672"/>
                </a:cubicBezTo>
                <a:cubicBezTo>
                  <a:pt x="3486" y="672"/>
                  <a:pt x="3498" y="684"/>
                  <a:pt x="3498" y="700"/>
                </a:cubicBezTo>
                <a:lnTo>
                  <a:pt x="3498" y="740"/>
                </a:lnTo>
                <a:cubicBezTo>
                  <a:pt x="3498" y="746"/>
                  <a:pt x="3492" y="751"/>
                  <a:pt x="3486" y="751"/>
                </a:cubicBezTo>
                <a:cubicBezTo>
                  <a:pt x="3481" y="751"/>
                  <a:pt x="3475" y="746"/>
                  <a:pt x="3475" y="740"/>
                </a:cubicBezTo>
                <a:lnTo>
                  <a:pt x="3475" y="703"/>
                </a:lnTo>
                <a:cubicBezTo>
                  <a:pt x="3475" y="695"/>
                  <a:pt x="3470" y="689"/>
                  <a:pt x="3461" y="689"/>
                </a:cubicBezTo>
                <a:cubicBezTo>
                  <a:pt x="3453" y="689"/>
                  <a:pt x="3447" y="695"/>
                  <a:pt x="3447" y="703"/>
                </a:cubicBezTo>
                <a:lnTo>
                  <a:pt x="3447" y="740"/>
                </a:lnTo>
                <a:cubicBezTo>
                  <a:pt x="3447" y="746"/>
                  <a:pt x="3441" y="751"/>
                  <a:pt x="3435" y="751"/>
                </a:cubicBezTo>
                <a:cubicBezTo>
                  <a:pt x="3430" y="751"/>
                  <a:pt x="3424" y="746"/>
                  <a:pt x="3424" y="740"/>
                </a:cubicBezTo>
                <a:lnTo>
                  <a:pt x="3424" y="712"/>
                </a:lnTo>
                <a:cubicBezTo>
                  <a:pt x="3424" y="734"/>
                  <a:pt x="3410" y="751"/>
                  <a:pt x="3388" y="751"/>
                </a:cubicBezTo>
                <a:close/>
                <a:moveTo>
                  <a:pt x="3371" y="712"/>
                </a:moveTo>
                <a:cubicBezTo>
                  <a:pt x="3371" y="723"/>
                  <a:pt x="3376" y="734"/>
                  <a:pt x="3388" y="734"/>
                </a:cubicBezTo>
                <a:cubicBezTo>
                  <a:pt x="3399" y="734"/>
                  <a:pt x="3404" y="723"/>
                  <a:pt x="3404" y="712"/>
                </a:cubicBezTo>
                <a:cubicBezTo>
                  <a:pt x="3404" y="700"/>
                  <a:pt x="3399" y="689"/>
                  <a:pt x="3388" y="689"/>
                </a:cubicBezTo>
                <a:cubicBezTo>
                  <a:pt x="3376" y="692"/>
                  <a:pt x="3371" y="703"/>
                  <a:pt x="3371" y="712"/>
                </a:cubicBezTo>
                <a:close/>
                <a:moveTo>
                  <a:pt x="959" y="79"/>
                </a:moveTo>
                <a:cubicBezTo>
                  <a:pt x="959" y="54"/>
                  <a:pt x="976" y="34"/>
                  <a:pt x="999" y="34"/>
                </a:cubicBezTo>
                <a:cubicBezTo>
                  <a:pt x="1021" y="34"/>
                  <a:pt x="1038" y="51"/>
                  <a:pt x="1038" y="79"/>
                </a:cubicBezTo>
                <a:lnTo>
                  <a:pt x="1038" y="186"/>
                </a:lnTo>
                <a:cubicBezTo>
                  <a:pt x="1055" y="166"/>
                  <a:pt x="1086" y="158"/>
                  <a:pt x="1112" y="158"/>
                </a:cubicBezTo>
                <a:cubicBezTo>
                  <a:pt x="1174" y="158"/>
                  <a:pt x="1222" y="197"/>
                  <a:pt x="1222" y="265"/>
                </a:cubicBezTo>
                <a:lnTo>
                  <a:pt x="1222" y="416"/>
                </a:lnTo>
                <a:cubicBezTo>
                  <a:pt x="1222" y="441"/>
                  <a:pt x="1204" y="461"/>
                  <a:pt x="1182" y="461"/>
                </a:cubicBezTo>
                <a:cubicBezTo>
                  <a:pt x="1159" y="461"/>
                  <a:pt x="1143" y="444"/>
                  <a:pt x="1143" y="416"/>
                </a:cubicBezTo>
                <a:lnTo>
                  <a:pt x="1143" y="279"/>
                </a:lnTo>
                <a:cubicBezTo>
                  <a:pt x="1143" y="242"/>
                  <a:pt x="1120" y="225"/>
                  <a:pt x="1092" y="225"/>
                </a:cubicBezTo>
                <a:cubicBezTo>
                  <a:pt x="1058" y="225"/>
                  <a:pt x="1041" y="248"/>
                  <a:pt x="1041" y="279"/>
                </a:cubicBezTo>
                <a:lnTo>
                  <a:pt x="1041" y="416"/>
                </a:lnTo>
                <a:cubicBezTo>
                  <a:pt x="1041" y="441"/>
                  <a:pt x="1024" y="461"/>
                  <a:pt x="1002" y="461"/>
                </a:cubicBezTo>
                <a:cubicBezTo>
                  <a:pt x="979" y="461"/>
                  <a:pt x="962" y="444"/>
                  <a:pt x="962" y="416"/>
                </a:cubicBezTo>
                <a:lnTo>
                  <a:pt x="962" y="79"/>
                </a:lnTo>
                <a:lnTo>
                  <a:pt x="959" y="79"/>
                </a:lnTo>
                <a:close/>
                <a:moveTo>
                  <a:pt x="1318" y="287"/>
                </a:moveTo>
                <a:lnTo>
                  <a:pt x="1445" y="287"/>
                </a:lnTo>
                <a:cubicBezTo>
                  <a:pt x="1439" y="251"/>
                  <a:pt x="1416" y="225"/>
                  <a:pt x="1380" y="225"/>
                </a:cubicBezTo>
                <a:cubicBezTo>
                  <a:pt x="1346" y="225"/>
                  <a:pt x="1320" y="254"/>
                  <a:pt x="1318" y="287"/>
                </a:cubicBezTo>
                <a:close/>
                <a:moveTo>
                  <a:pt x="1490" y="338"/>
                </a:moveTo>
                <a:lnTo>
                  <a:pt x="1315" y="338"/>
                </a:lnTo>
                <a:cubicBezTo>
                  <a:pt x="1320" y="378"/>
                  <a:pt x="1354" y="393"/>
                  <a:pt x="1391" y="393"/>
                </a:cubicBezTo>
                <a:cubicBezTo>
                  <a:pt x="1433" y="393"/>
                  <a:pt x="1461" y="363"/>
                  <a:pt x="1481" y="363"/>
                </a:cubicBezTo>
                <a:cubicBezTo>
                  <a:pt x="1498" y="363"/>
                  <a:pt x="1515" y="380"/>
                  <a:pt x="1515" y="396"/>
                </a:cubicBezTo>
                <a:cubicBezTo>
                  <a:pt x="1515" y="430"/>
                  <a:pt x="1445" y="464"/>
                  <a:pt x="1385" y="464"/>
                </a:cubicBezTo>
                <a:cubicBezTo>
                  <a:pt x="1295" y="464"/>
                  <a:pt x="1236" y="399"/>
                  <a:pt x="1236" y="313"/>
                </a:cubicBezTo>
                <a:cubicBezTo>
                  <a:pt x="1236" y="231"/>
                  <a:pt x="1295" y="158"/>
                  <a:pt x="1380" y="158"/>
                </a:cubicBezTo>
                <a:cubicBezTo>
                  <a:pt x="1467" y="158"/>
                  <a:pt x="1524" y="234"/>
                  <a:pt x="1524" y="301"/>
                </a:cubicBezTo>
                <a:cubicBezTo>
                  <a:pt x="1524" y="327"/>
                  <a:pt x="1515" y="338"/>
                  <a:pt x="1490" y="338"/>
                </a:cubicBezTo>
                <a:close/>
                <a:moveTo>
                  <a:pt x="1617" y="316"/>
                </a:moveTo>
                <a:cubicBezTo>
                  <a:pt x="1617" y="352"/>
                  <a:pt x="1636" y="393"/>
                  <a:pt x="1679" y="393"/>
                </a:cubicBezTo>
                <a:cubicBezTo>
                  <a:pt x="1721" y="393"/>
                  <a:pt x="1741" y="352"/>
                  <a:pt x="1741" y="316"/>
                </a:cubicBezTo>
                <a:cubicBezTo>
                  <a:pt x="1741" y="276"/>
                  <a:pt x="1721" y="234"/>
                  <a:pt x="1679" y="234"/>
                </a:cubicBezTo>
                <a:cubicBezTo>
                  <a:pt x="1636" y="234"/>
                  <a:pt x="1617" y="276"/>
                  <a:pt x="1617" y="316"/>
                </a:cubicBezTo>
                <a:close/>
                <a:moveTo>
                  <a:pt x="1819" y="214"/>
                </a:moveTo>
                <a:lnTo>
                  <a:pt x="1819" y="413"/>
                </a:lnTo>
                <a:cubicBezTo>
                  <a:pt x="1819" y="433"/>
                  <a:pt x="1819" y="464"/>
                  <a:pt x="1779" y="464"/>
                </a:cubicBezTo>
                <a:cubicBezTo>
                  <a:pt x="1754" y="464"/>
                  <a:pt x="1746" y="450"/>
                  <a:pt x="1741" y="430"/>
                </a:cubicBezTo>
                <a:cubicBezTo>
                  <a:pt x="1721" y="453"/>
                  <a:pt x="1696" y="467"/>
                  <a:pt x="1665" y="467"/>
                </a:cubicBezTo>
                <a:cubicBezTo>
                  <a:pt x="1588" y="467"/>
                  <a:pt x="1532" y="405"/>
                  <a:pt x="1532" y="316"/>
                </a:cubicBezTo>
                <a:cubicBezTo>
                  <a:pt x="1532" y="228"/>
                  <a:pt x="1591" y="161"/>
                  <a:pt x="1665" y="161"/>
                </a:cubicBezTo>
                <a:cubicBezTo>
                  <a:pt x="1696" y="161"/>
                  <a:pt x="1724" y="172"/>
                  <a:pt x="1741" y="197"/>
                </a:cubicBezTo>
                <a:cubicBezTo>
                  <a:pt x="1744" y="177"/>
                  <a:pt x="1760" y="163"/>
                  <a:pt x="1779" y="163"/>
                </a:cubicBezTo>
                <a:cubicBezTo>
                  <a:pt x="1819" y="163"/>
                  <a:pt x="1819" y="194"/>
                  <a:pt x="1819" y="214"/>
                </a:cubicBezTo>
                <a:close/>
                <a:moveTo>
                  <a:pt x="2042" y="310"/>
                </a:moveTo>
                <a:cubicBezTo>
                  <a:pt x="2042" y="270"/>
                  <a:pt x="2023" y="231"/>
                  <a:pt x="1980" y="231"/>
                </a:cubicBezTo>
                <a:cubicBezTo>
                  <a:pt x="1938" y="231"/>
                  <a:pt x="1918" y="276"/>
                  <a:pt x="1918" y="313"/>
                </a:cubicBezTo>
                <a:cubicBezTo>
                  <a:pt x="1918" y="349"/>
                  <a:pt x="1938" y="392"/>
                  <a:pt x="1980" y="392"/>
                </a:cubicBezTo>
                <a:cubicBezTo>
                  <a:pt x="2023" y="392"/>
                  <a:pt x="2042" y="349"/>
                  <a:pt x="2042" y="310"/>
                </a:cubicBezTo>
                <a:close/>
                <a:moveTo>
                  <a:pt x="2121" y="79"/>
                </a:moveTo>
                <a:lnTo>
                  <a:pt x="2121" y="416"/>
                </a:lnTo>
                <a:cubicBezTo>
                  <a:pt x="2121" y="444"/>
                  <a:pt x="2104" y="461"/>
                  <a:pt x="2081" y="461"/>
                </a:cubicBezTo>
                <a:cubicBezTo>
                  <a:pt x="2059" y="461"/>
                  <a:pt x="2047" y="447"/>
                  <a:pt x="2042" y="427"/>
                </a:cubicBezTo>
                <a:cubicBezTo>
                  <a:pt x="2028" y="453"/>
                  <a:pt x="1997" y="464"/>
                  <a:pt x="1968" y="464"/>
                </a:cubicBezTo>
                <a:cubicBezTo>
                  <a:pt x="1887" y="464"/>
                  <a:pt x="1836" y="392"/>
                  <a:pt x="1836" y="316"/>
                </a:cubicBezTo>
                <a:cubicBezTo>
                  <a:pt x="1836" y="237"/>
                  <a:pt x="1881" y="158"/>
                  <a:pt x="1966" y="158"/>
                </a:cubicBezTo>
                <a:cubicBezTo>
                  <a:pt x="1994" y="158"/>
                  <a:pt x="2022" y="169"/>
                  <a:pt x="2042" y="186"/>
                </a:cubicBezTo>
                <a:lnTo>
                  <a:pt x="2042" y="79"/>
                </a:lnTo>
                <a:cubicBezTo>
                  <a:pt x="2042" y="51"/>
                  <a:pt x="2059" y="34"/>
                  <a:pt x="2081" y="34"/>
                </a:cubicBezTo>
                <a:cubicBezTo>
                  <a:pt x="2104" y="34"/>
                  <a:pt x="2121" y="54"/>
                  <a:pt x="2121" y="79"/>
                </a:cubicBezTo>
                <a:close/>
                <a:moveTo>
                  <a:pt x="2358" y="214"/>
                </a:moveTo>
                <a:cubicBezTo>
                  <a:pt x="2358" y="234"/>
                  <a:pt x="2344" y="251"/>
                  <a:pt x="2324" y="251"/>
                </a:cubicBezTo>
                <a:cubicBezTo>
                  <a:pt x="2310" y="251"/>
                  <a:pt x="2279" y="228"/>
                  <a:pt x="2256" y="228"/>
                </a:cubicBezTo>
                <a:cubicBezTo>
                  <a:pt x="2242" y="228"/>
                  <a:pt x="2228" y="237"/>
                  <a:pt x="2228" y="251"/>
                </a:cubicBezTo>
                <a:cubicBezTo>
                  <a:pt x="2228" y="287"/>
                  <a:pt x="2366" y="282"/>
                  <a:pt x="2366" y="372"/>
                </a:cubicBezTo>
                <a:cubicBezTo>
                  <a:pt x="2366" y="424"/>
                  <a:pt x="2321" y="464"/>
                  <a:pt x="2253" y="464"/>
                </a:cubicBezTo>
                <a:cubicBezTo>
                  <a:pt x="2211" y="464"/>
                  <a:pt x="2143" y="438"/>
                  <a:pt x="2143" y="402"/>
                </a:cubicBezTo>
                <a:cubicBezTo>
                  <a:pt x="2143" y="389"/>
                  <a:pt x="2155" y="366"/>
                  <a:pt x="2177" y="366"/>
                </a:cubicBezTo>
                <a:cubicBezTo>
                  <a:pt x="2208" y="366"/>
                  <a:pt x="2222" y="393"/>
                  <a:pt x="2259" y="393"/>
                </a:cubicBezTo>
                <a:cubicBezTo>
                  <a:pt x="2282" y="393"/>
                  <a:pt x="2290" y="386"/>
                  <a:pt x="2290" y="372"/>
                </a:cubicBezTo>
                <a:cubicBezTo>
                  <a:pt x="2290" y="335"/>
                  <a:pt x="2152" y="341"/>
                  <a:pt x="2152" y="251"/>
                </a:cubicBezTo>
                <a:cubicBezTo>
                  <a:pt x="2152" y="194"/>
                  <a:pt x="2197" y="158"/>
                  <a:pt x="2259" y="158"/>
                </a:cubicBezTo>
                <a:cubicBezTo>
                  <a:pt x="2298" y="158"/>
                  <a:pt x="2358" y="175"/>
                  <a:pt x="2358" y="214"/>
                </a:cubicBezTo>
                <a:close/>
                <a:moveTo>
                  <a:pt x="2462" y="313"/>
                </a:moveTo>
                <a:cubicBezTo>
                  <a:pt x="2462" y="349"/>
                  <a:pt x="2479" y="393"/>
                  <a:pt x="2524" y="393"/>
                </a:cubicBezTo>
                <a:cubicBezTo>
                  <a:pt x="2566" y="393"/>
                  <a:pt x="2586" y="349"/>
                  <a:pt x="2586" y="316"/>
                </a:cubicBezTo>
                <a:cubicBezTo>
                  <a:pt x="2586" y="279"/>
                  <a:pt x="2566" y="234"/>
                  <a:pt x="2524" y="234"/>
                </a:cubicBezTo>
                <a:cubicBezTo>
                  <a:pt x="2482" y="234"/>
                  <a:pt x="2462" y="273"/>
                  <a:pt x="2462" y="313"/>
                </a:cubicBezTo>
                <a:close/>
                <a:moveTo>
                  <a:pt x="2383" y="534"/>
                </a:moveTo>
                <a:lnTo>
                  <a:pt x="2383" y="206"/>
                </a:lnTo>
                <a:cubicBezTo>
                  <a:pt x="2383" y="177"/>
                  <a:pt x="2400" y="161"/>
                  <a:pt x="2423" y="161"/>
                </a:cubicBezTo>
                <a:cubicBezTo>
                  <a:pt x="2445" y="161"/>
                  <a:pt x="2456" y="175"/>
                  <a:pt x="2462" y="194"/>
                </a:cubicBezTo>
                <a:cubicBezTo>
                  <a:pt x="2476" y="169"/>
                  <a:pt x="2507" y="158"/>
                  <a:pt x="2538" y="158"/>
                </a:cubicBezTo>
                <a:cubicBezTo>
                  <a:pt x="2626" y="158"/>
                  <a:pt x="2668" y="239"/>
                  <a:pt x="2668" y="316"/>
                </a:cubicBezTo>
                <a:cubicBezTo>
                  <a:pt x="2668" y="392"/>
                  <a:pt x="2614" y="464"/>
                  <a:pt x="2535" y="464"/>
                </a:cubicBezTo>
                <a:cubicBezTo>
                  <a:pt x="2510" y="464"/>
                  <a:pt x="2482" y="453"/>
                  <a:pt x="2462" y="436"/>
                </a:cubicBezTo>
                <a:lnTo>
                  <a:pt x="2462" y="534"/>
                </a:lnTo>
                <a:cubicBezTo>
                  <a:pt x="2462" y="562"/>
                  <a:pt x="2445" y="579"/>
                  <a:pt x="2423" y="579"/>
                </a:cubicBezTo>
                <a:cubicBezTo>
                  <a:pt x="2400" y="579"/>
                  <a:pt x="2383" y="560"/>
                  <a:pt x="2383" y="534"/>
                </a:cubicBezTo>
                <a:close/>
                <a:moveTo>
                  <a:pt x="2761" y="316"/>
                </a:moveTo>
                <a:cubicBezTo>
                  <a:pt x="2761" y="352"/>
                  <a:pt x="2781" y="393"/>
                  <a:pt x="2823" y="393"/>
                </a:cubicBezTo>
                <a:cubicBezTo>
                  <a:pt x="2866" y="393"/>
                  <a:pt x="2885" y="352"/>
                  <a:pt x="2885" y="316"/>
                </a:cubicBezTo>
                <a:cubicBezTo>
                  <a:pt x="2885" y="276"/>
                  <a:pt x="2866" y="234"/>
                  <a:pt x="2823" y="234"/>
                </a:cubicBezTo>
                <a:cubicBezTo>
                  <a:pt x="2781" y="234"/>
                  <a:pt x="2761" y="276"/>
                  <a:pt x="2761" y="316"/>
                </a:cubicBezTo>
                <a:close/>
                <a:moveTo>
                  <a:pt x="2967" y="214"/>
                </a:moveTo>
                <a:lnTo>
                  <a:pt x="2967" y="413"/>
                </a:lnTo>
                <a:cubicBezTo>
                  <a:pt x="2967" y="433"/>
                  <a:pt x="2967" y="464"/>
                  <a:pt x="2928" y="464"/>
                </a:cubicBezTo>
                <a:cubicBezTo>
                  <a:pt x="2902" y="464"/>
                  <a:pt x="2894" y="450"/>
                  <a:pt x="2888" y="430"/>
                </a:cubicBezTo>
                <a:cubicBezTo>
                  <a:pt x="2868" y="453"/>
                  <a:pt x="2843" y="467"/>
                  <a:pt x="2812" y="467"/>
                </a:cubicBezTo>
                <a:cubicBezTo>
                  <a:pt x="2736" y="467"/>
                  <a:pt x="2679" y="405"/>
                  <a:pt x="2679" y="316"/>
                </a:cubicBezTo>
                <a:cubicBezTo>
                  <a:pt x="2679" y="228"/>
                  <a:pt x="2739" y="161"/>
                  <a:pt x="2812" y="161"/>
                </a:cubicBezTo>
                <a:cubicBezTo>
                  <a:pt x="2843" y="161"/>
                  <a:pt x="2871" y="172"/>
                  <a:pt x="2888" y="197"/>
                </a:cubicBezTo>
                <a:cubicBezTo>
                  <a:pt x="2891" y="177"/>
                  <a:pt x="2908" y="163"/>
                  <a:pt x="2928" y="163"/>
                </a:cubicBezTo>
                <a:cubicBezTo>
                  <a:pt x="2967" y="163"/>
                  <a:pt x="2967" y="194"/>
                  <a:pt x="2967" y="214"/>
                </a:cubicBezTo>
                <a:close/>
                <a:moveTo>
                  <a:pt x="3221" y="208"/>
                </a:moveTo>
                <a:cubicBezTo>
                  <a:pt x="3221" y="225"/>
                  <a:pt x="3210" y="248"/>
                  <a:pt x="3190" y="248"/>
                </a:cubicBezTo>
                <a:cubicBezTo>
                  <a:pt x="3170" y="248"/>
                  <a:pt x="3153" y="231"/>
                  <a:pt x="3128" y="234"/>
                </a:cubicBezTo>
                <a:cubicBezTo>
                  <a:pt x="3083" y="234"/>
                  <a:pt x="3060" y="273"/>
                  <a:pt x="3060" y="316"/>
                </a:cubicBezTo>
                <a:cubicBezTo>
                  <a:pt x="3060" y="352"/>
                  <a:pt x="3086" y="393"/>
                  <a:pt x="3128" y="393"/>
                </a:cubicBezTo>
                <a:cubicBezTo>
                  <a:pt x="3148" y="393"/>
                  <a:pt x="3179" y="378"/>
                  <a:pt x="3187" y="378"/>
                </a:cubicBezTo>
                <a:cubicBezTo>
                  <a:pt x="3207" y="378"/>
                  <a:pt x="3221" y="392"/>
                  <a:pt x="3221" y="410"/>
                </a:cubicBezTo>
                <a:cubicBezTo>
                  <a:pt x="3221" y="450"/>
                  <a:pt x="3151" y="464"/>
                  <a:pt x="3122" y="464"/>
                </a:cubicBezTo>
                <a:cubicBezTo>
                  <a:pt x="3035" y="464"/>
                  <a:pt x="2978" y="394"/>
                  <a:pt x="2978" y="313"/>
                </a:cubicBezTo>
                <a:cubicBezTo>
                  <a:pt x="2978" y="231"/>
                  <a:pt x="3038" y="158"/>
                  <a:pt x="3122" y="158"/>
                </a:cubicBezTo>
                <a:cubicBezTo>
                  <a:pt x="3156" y="158"/>
                  <a:pt x="3221" y="169"/>
                  <a:pt x="3221" y="208"/>
                </a:cubicBezTo>
                <a:close/>
                <a:moveTo>
                  <a:pt x="3300" y="287"/>
                </a:moveTo>
                <a:lnTo>
                  <a:pt x="3427" y="287"/>
                </a:lnTo>
                <a:cubicBezTo>
                  <a:pt x="3421" y="251"/>
                  <a:pt x="3399" y="225"/>
                  <a:pt x="3362" y="225"/>
                </a:cubicBezTo>
                <a:cubicBezTo>
                  <a:pt x="3328" y="225"/>
                  <a:pt x="3303" y="254"/>
                  <a:pt x="3300" y="287"/>
                </a:cubicBezTo>
                <a:close/>
                <a:moveTo>
                  <a:pt x="3472" y="338"/>
                </a:moveTo>
                <a:lnTo>
                  <a:pt x="3297" y="338"/>
                </a:lnTo>
                <a:cubicBezTo>
                  <a:pt x="3303" y="378"/>
                  <a:pt x="3337" y="393"/>
                  <a:pt x="3373" y="393"/>
                </a:cubicBezTo>
                <a:cubicBezTo>
                  <a:pt x="3416" y="393"/>
                  <a:pt x="3444" y="363"/>
                  <a:pt x="3464" y="363"/>
                </a:cubicBezTo>
                <a:cubicBezTo>
                  <a:pt x="3481" y="363"/>
                  <a:pt x="3498" y="380"/>
                  <a:pt x="3498" y="396"/>
                </a:cubicBezTo>
                <a:cubicBezTo>
                  <a:pt x="3498" y="430"/>
                  <a:pt x="3427" y="464"/>
                  <a:pt x="3368" y="464"/>
                </a:cubicBezTo>
                <a:cubicBezTo>
                  <a:pt x="3277" y="464"/>
                  <a:pt x="3218" y="399"/>
                  <a:pt x="3218" y="313"/>
                </a:cubicBezTo>
                <a:cubicBezTo>
                  <a:pt x="3218" y="231"/>
                  <a:pt x="3277" y="158"/>
                  <a:pt x="3362" y="158"/>
                </a:cubicBezTo>
                <a:cubicBezTo>
                  <a:pt x="3450" y="158"/>
                  <a:pt x="3506" y="234"/>
                  <a:pt x="3506" y="301"/>
                </a:cubicBezTo>
                <a:cubicBezTo>
                  <a:pt x="3506" y="327"/>
                  <a:pt x="3498" y="338"/>
                  <a:pt x="3472" y="338"/>
                </a:cubicBezTo>
                <a:close/>
              </a:path>
            </a:pathLst>
          </a:custGeom>
          <a:solidFill>
            <a:srgbClr val="FFFFFF"/>
          </a:solidFill>
          <a:ln>
            <a:noFill/>
          </a:ln>
          <a:effectLst/>
        </p:spPr>
        <p:txBody>
          <a:bodyPr wrap="none" anchor="ctr"/>
          <a:lstStyle/>
          <a:p>
            <a:endParaRPr lang="en-AU"/>
          </a:p>
        </p:txBody>
      </p:sp>
    </p:spTree>
    <p:extLst>
      <p:ext uri="{BB962C8B-B14F-4D97-AF65-F5344CB8AC3E}">
        <p14:creationId xmlns:p14="http://schemas.microsoft.com/office/powerpoint/2010/main" val="212583084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BSCC artwork title slide ">
    <p:bg>
      <p:bgPr>
        <a:solidFill>
          <a:schemeClr val="bg1"/>
        </a:solidFill>
        <a:effectLst/>
      </p:bgPr>
    </p:bg>
    <p:spTree>
      <p:nvGrpSpPr>
        <p:cNvPr id="1" name=""/>
        <p:cNvGrpSpPr/>
        <p:nvPr/>
      </p:nvGrpSpPr>
      <p:grpSpPr>
        <a:xfrm>
          <a:off x="0" y="0"/>
          <a:ext cx="0" cy="0"/>
          <a:chOff x="0" y="0"/>
          <a:chExt cx="0" cy="0"/>
        </a:xfrm>
      </p:grpSpPr>
      <p:sp>
        <p:nvSpPr>
          <p:cNvPr id="21" name="Freeform 5"/>
          <p:cNvSpPr>
            <a:spLocks noChangeArrowheads="1"/>
          </p:cNvSpPr>
          <p:nvPr userDrawn="1"/>
        </p:nvSpPr>
        <p:spPr bwMode="auto">
          <a:xfrm rot="7979049">
            <a:off x="6379872" y="2978339"/>
            <a:ext cx="3446536" cy="3195343"/>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50493 45568"/>
              <a:gd name="G24" fmla="*/ 1 50493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
        <p:nvSpPr>
          <p:cNvPr id="2" name="Title 1"/>
          <p:cNvSpPr>
            <a:spLocks noGrp="1"/>
          </p:cNvSpPr>
          <p:nvPr>
            <p:ph type="ctrTitle" hasCustomPrompt="1"/>
          </p:nvPr>
        </p:nvSpPr>
        <p:spPr>
          <a:xfrm>
            <a:off x="2150487" y="754359"/>
            <a:ext cx="5524260" cy="577291"/>
          </a:xfrm>
        </p:spPr>
        <p:txBody>
          <a:bodyPr anchor="b" anchorCtr="0"/>
          <a:lstStyle>
            <a:lvl1pPr algn="l">
              <a:lnSpc>
                <a:spcPct val="95000"/>
              </a:lnSpc>
              <a:defRPr sz="2800" baseline="0"/>
            </a:lvl1pPr>
          </a:lstStyle>
          <a:p>
            <a:r>
              <a:rPr lang="en-US"/>
              <a:t>Acknowledgement of Country</a:t>
            </a:r>
          </a:p>
        </p:txBody>
      </p:sp>
      <p:sp>
        <p:nvSpPr>
          <p:cNvPr id="3" name="Subtitle 2"/>
          <p:cNvSpPr>
            <a:spLocks noGrp="1"/>
          </p:cNvSpPr>
          <p:nvPr>
            <p:ph type="subTitle" idx="1" hasCustomPrompt="1"/>
          </p:nvPr>
        </p:nvSpPr>
        <p:spPr>
          <a:xfrm>
            <a:off x="2150487" y="1593542"/>
            <a:ext cx="5524259" cy="2907436"/>
          </a:xfrm>
        </p:spPr>
        <p:txBody>
          <a:bodyPr/>
          <a:lstStyle>
            <a:lvl1pPr marL="0" indent="0" algn="l">
              <a:lnSpc>
                <a:spcPct val="114000"/>
              </a:lnSpc>
              <a:spcAft>
                <a:spcPts val="0"/>
              </a:spcAft>
              <a:buNone/>
              <a:defRPr sz="1600" b="0">
                <a:solidFill>
                  <a:schemeClr val="tx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headspace would like to acknowledge Aboriginal and Torres Strait Islander peoples as Australia’s First People and Traditional Custodians. We value their cultures, identities and continuing connection to country, waters, kin and community. We pay our respects to Elders past and present and are committed to making a positive contribution to the wellbeing of Aboriginal and Torres Strait Islander young people, by providing services that are welcoming, safe, culturally appropriate and inclusive.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2674" y="87188"/>
            <a:ext cx="3605348" cy="4197922"/>
          </a:xfrm>
          <a:prstGeom prst="rect">
            <a:avLst/>
          </a:prstGeom>
        </p:spPr>
      </p:pic>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262" r="5262"/>
          <a:stretch/>
        </p:blipFill>
        <p:spPr>
          <a:xfrm>
            <a:off x="728318" y="4411338"/>
            <a:ext cx="374289" cy="236393"/>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4842" y="4411338"/>
            <a:ext cx="354590" cy="236393"/>
          </a:xfrm>
          <a:prstGeom prst="rect">
            <a:avLst/>
          </a:prstGeom>
        </p:spPr>
      </p:pic>
      <p:sp>
        <p:nvSpPr>
          <p:cNvPr id="12" name="Freeform 11"/>
          <p:cNvSpPr>
            <a:spLocks noChangeAspect="1" noChangeArrowheads="1"/>
          </p:cNvSpPr>
          <p:nvPr userDrawn="1"/>
        </p:nvSpPr>
        <p:spPr bwMode="auto">
          <a:xfrm>
            <a:off x="6759617" y="4370435"/>
            <a:ext cx="2093080" cy="468000"/>
          </a:xfrm>
          <a:custGeom>
            <a:avLst/>
            <a:gdLst>
              <a:gd name="T0" fmla="*/ 657 w 3507"/>
              <a:gd name="T1" fmla="*/ 427 h 786"/>
              <a:gd name="T2" fmla="*/ 463 w 3507"/>
              <a:gd name="T3" fmla="*/ 593 h 786"/>
              <a:gd name="T4" fmla="*/ 274 w 3507"/>
              <a:gd name="T5" fmla="*/ 416 h 786"/>
              <a:gd name="T6" fmla="*/ 285 w 3507"/>
              <a:gd name="T7" fmla="*/ 194 h 786"/>
              <a:gd name="T8" fmla="*/ 135 w 3507"/>
              <a:gd name="T9" fmla="*/ 299 h 786"/>
              <a:gd name="T10" fmla="*/ 372 w 3507"/>
              <a:gd name="T11" fmla="*/ 746 h 786"/>
              <a:gd name="T12" fmla="*/ 85 w 3507"/>
              <a:gd name="T13" fmla="*/ 641 h 786"/>
              <a:gd name="T14" fmla="*/ 370 w 3507"/>
              <a:gd name="T15" fmla="*/ 503 h 786"/>
              <a:gd name="T16" fmla="*/ 175 w 3507"/>
              <a:gd name="T17" fmla="*/ 503 h 786"/>
              <a:gd name="T18" fmla="*/ 316 w 3507"/>
              <a:gd name="T19" fmla="*/ 633 h 786"/>
              <a:gd name="T20" fmla="*/ 0 w 3507"/>
              <a:gd name="T21" fmla="*/ 662 h 786"/>
              <a:gd name="T22" fmla="*/ 87 w 3507"/>
              <a:gd name="T23" fmla="*/ 259 h 786"/>
              <a:gd name="T24" fmla="*/ 327 w 3507"/>
              <a:gd name="T25" fmla="*/ 285 h 786"/>
              <a:gd name="T26" fmla="*/ 519 w 3507"/>
              <a:gd name="T27" fmla="*/ 444 h 786"/>
              <a:gd name="T28" fmla="*/ 621 w 3507"/>
              <a:gd name="T29" fmla="*/ 641 h 786"/>
              <a:gd name="T30" fmla="*/ 615 w 3507"/>
              <a:gd name="T31" fmla="*/ 402 h 786"/>
              <a:gd name="T32" fmla="*/ 451 w 3507"/>
              <a:gd name="T33" fmla="*/ 118 h 786"/>
              <a:gd name="T34" fmla="*/ 615 w 3507"/>
              <a:gd name="T35" fmla="*/ 316 h 786"/>
              <a:gd name="T36" fmla="*/ 474 w 3507"/>
              <a:gd name="T37" fmla="*/ 265 h 786"/>
              <a:gd name="T38" fmla="*/ 649 w 3507"/>
              <a:gd name="T39" fmla="*/ 144 h 786"/>
              <a:gd name="T40" fmla="*/ 372 w 3507"/>
              <a:gd name="T41" fmla="*/ 48 h 786"/>
              <a:gd name="T42" fmla="*/ 1027 w 3507"/>
              <a:gd name="T43" fmla="*/ 746 h 786"/>
              <a:gd name="T44" fmla="*/ 1131 w 3507"/>
              <a:gd name="T45" fmla="*/ 737 h 786"/>
              <a:gd name="T46" fmla="*/ 1177 w 3507"/>
              <a:gd name="T47" fmla="*/ 675 h 786"/>
              <a:gd name="T48" fmla="*/ 1210 w 3507"/>
              <a:gd name="T49" fmla="*/ 684 h 786"/>
              <a:gd name="T50" fmla="*/ 1298 w 3507"/>
              <a:gd name="T51" fmla="*/ 684 h 786"/>
              <a:gd name="T52" fmla="*/ 1298 w 3507"/>
              <a:gd name="T53" fmla="*/ 684 h 786"/>
              <a:gd name="T54" fmla="*/ 1411 w 3507"/>
              <a:gd name="T55" fmla="*/ 734 h 786"/>
              <a:gd name="T56" fmla="*/ 1577 w 3507"/>
              <a:gd name="T57" fmla="*/ 647 h 786"/>
              <a:gd name="T58" fmla="*/ 1617 w 3507"/>
              <a:gd name="T59" fmla="*/ 734 h 786"/>
              <a:gd name="T60" fmla="*/ 1667 w 3507"/>
              <a:gd name="T61" fmla="*/ 720 h 786"/>
              <a:gd name="T62" fmla="*/ 1788 w 3507"/>
              <a:gd name="T63" fmla="*/ 650 h 786"/>
              <a:gd name="T64" fmla="*/ 1785 w 3507"/>
              <a:gd name="T65" fmla="*/ 689 h 786"/>
              <a:gd name="T66" fmla="*/ 2013 w 3507"/>
              <a:gd name="T67" fmla="*/ 743 h 786"/>
              <a:gd name="T68" fmla="*/ 2090 w 3507"/>
              <a:gd name="T69" fmla="*/ 734 h 786"/>
              <a:gd name="T70" fmla="*/ 2140 w 3507"/>
              <a:gd name="T71" fmla="*/ 672 h 786"/>
              <a:gd name="T72" fmla="*/ 2171 w 3507"/>
              <a:gd name="T73" fmla="*/ 684 h 786"/>
              <a:gd name="T74" fmla="*/ 2296 w 3507"/>
              <a:gd name="T75" fmla="*/ 737 h 786"/>
              <a:gd name="T76" fmla="*/ 2301 w 3507"/>
              <a:gd name="T77" fmla="*/ 650 h 786"/>
              <a:gd name="T78" fmla="*/ 2454 w 3507"/>
              <a:gd name="T79" fmla="*/ 740 h 786"/>
              <a:gd name="T80" fmla="*/ 2533 w 3507"/>
              <a:gd name="T81" fmla="*/ 712 h 786"/>
              <a:gd name="T82" fmla="*/ 2603 w 3507"/>
              <a:gd name="T83" fmla="*/ 672 h 786"/>
              <a:gd name="T84" fmla="*/ 2671 w 3507"/>
              <a:gd name="T85" fmla="*/ 653 h 786"/>
              <a:gd name="T86" fmla="*/ 2750 w 3507"/>
              <a:gd name="T87" fmla="*/ 703 h 786"/>
              <a:gd name="T88" fmla="*/ 2645 w 3507"/>
              <a:gd name="T89" fmla="*/ 740 h 786"/>
              <a:gd name="T90" fmla="*/ 2832 w 3507"/>
              <a:gd name="T91" fmla="*/ 746 h 786"/>
              <a:gd name="T92" fmla="*/ 2953 w 3507"/>
              <a:gd name="T93" fmla="*/ 684 h 786"/>
              <a:gd name="T94" fmla="*/ 3086 w 3507"/>
              <a:gd name="T95" fmla="*/ 751 h 786"/>
              <a:gd name="T96" fmla="*/ 3159 w 3507"/>
              <a:gd name="T97" fmla="*/ 743 h 786"/>
              <a:gd name="T98" fmla="*/ 3249 w 3507"/>
              <a:gd name="T99" fmla="*/ 751 h 786"/>
              <a:gd name="T100" fmla="*/ 3266 w 3507"/>
              <a:gd name="T101" fmla="*/ 684 h 786"/>
              <a:gd name="T102" fmla="*/ 3275 w 3507"/>
              <a:gd name="T103" fmla="*/ 692 h 786"/>
              <a:gd name="T104" fmla="*/ 3388 w 3507"/>
              <a:gd name="T105" fmla="*/ 672 h 786"/>
              <a:gd name="T106" fmla="*/ 3435 w 3507"/>
              <a:gd name="T107" fmla="*/ 751 h 786"/>
              <a:gd name="T108" fmla="*/ 1222 w 3507"/>
              <a:gd name="T109" fmla="*/ 416 h 786"/>
              <a:gd name="T110" fmla="*/ 1490 w 3507"/>
              <a:gd name="T111" fmla="*/ 338 h 786"/>
              <a:gd name="T112" fmla="*/ 1819 w 3507"/>
              <a:gd name="T113" fmla="*/ 214 h 786"/>
              <a:gd name="T114" fmla="*/ 2121 w 3507"/>
              <a:gd name="T115" fmla="*/ 79 h 786"/>
              <a:gd name="T116" fmla="*/ 2366 w 3507"/>
              <a:gd name="T117" fmla="*/ 372 h 786"/>
              <a:gd name="T118" fmla="*/ 2383 w 3507"/>
              <a:gd name="T119" fmla="*/ 206 h 786"/>
              <a:gd name="T120" fmla="*/ 2967 w 3507"/>
              <a:gd name="T121" fmla="*/ 214 h 786"/>
              <a:gd name="T122" fmla="*/ 3187 w 3507"/>
              <a:gd name="T123" fmla="*/ 378 h 786"/>
              <a:gd name="T124" fmla="*/ 3368 w 3507"/>
              <a:gd name="T125" fmla="*/ 464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7" h="786">
                <a:moveTo>
                  <a:pt x="698" y="0"/>
                </a:moveTo>
                <a:cubicBezTo>
                  <a:pt x="726" y="3"/>
                  <a:pt x="740" y="6"/>
                  <a:pt x="742" y="6"/>
                </a:cubicBezTo>
                <a:lnTo>
                  <a:pt x="739" y="6"/>
                </a:lnTo>
                <a:cubicBezTo>
                  <a:pt x="759" y="6"/>
                  <a:pt x="773" y="23"/>
                  <a:pt x="773" y="39"/>
                </a:cubicBezTo>
                <a:lnTo>
                  <a:pt x="773" y="37"/>
                </a:lnTo>
                <a:cubicBezTo>
                  <a:pt x="773" y="42"/>
                  <a:pt x="784" y="116"/>
                  <a:pt x="784" y="206"/>
                </a:cubicBezTo>
                <a:cubicBezTo>
                  <a:pt x="784" y="296"/>
                  <a:pt x="773" y="372"/>
                  <a:pt x="773" y="375"/>
                </a:cubicBezTo>
                <a:lnTo>
                  <a:pt x="773" y="372"/>
                </a:lnTo>
                <a:cubicBezTo>
                  <a:pt x="773" y="392"/>
                  <a:pt x="756" y="405"/>
                  <a:pt x="739" y="405"/>
                </a:cubicBezTo>
                <a:lnTo>
                  <a:pt x="736" y="405"/>
                </a:lnTo>
                <a:cubicBezTo>
                  <a:pt x="706" y="402"/>
                  <a:pt x="703" y="399"/>
                  <a:pt x="646" y="396"/>
                </a:cubicBezTo>
                <a:lnTo>
                  <a:pt x="646" y="402"/>
                </a:lnTo>
                <a:lnTo>
                  <a:pt x="646" y="405"/>
                </a:lnTo>
                <a:cubicBezTo>
                  <a:pt x="646" y="413"/>
                  <a:pt x="649" y="416"/>
                  <a:pt x="652" y="422"/>
                </a:cubicBezTo>
                <a:lnTo>
                  <a:pt x="657" y="427"/>
                </a:lnTo>
                <a:cubicBezTo>
                  <a:pt x="660" y="433"/>
                  <a:pt x="666" y="444"/>
                  <a:pt x="669" y="455"/>
                </a:cubicBezTo>
                <a:lnTo>
                  <a:pt x="669" y="458"/>
                </a:lnTo>
                <a:cubicBezTo>
                  <a:pt x="677" y="464"/>
                  <a:pt x="683" y="472"/>
                  <a:pt x="686" y="484"/>
                </a:cubicBezTo>
                <a:lnTo>
                  <a:pt x="688" y="498"/>
                </a:lnTo>
                <a:lnTo>
                  <a:pt x="694" y="523"/>
                </a:lnTo>
                <a:cubicBezTo>
                  <a:pt x="697" y="529"/>
                  <a:pt x="697" y="531"/>
                  <a:pt x="697" y="537"/>
                </a:cubicBezTo>
                <a:cubicBezTo>
                  <a:pt x="697" y="554"/>
                  <a:pt x="691" y="560"/>
                  <a:pt x="686" y="562"/>
                </a:cubicBezTo>
                <a:cubicBezTo>
                  <a:pt x="686" y="571"/>
                  <a:pt x="686" y="577"/>
                  <a:pt x="683" y="588"/>
                </a:cubicBezTo>
                <a:lnTo>
                  <a:pt x="683" y="593"/>
                </a:lnTo>
                <a:cubicBezTo>
                  <a:pt x="683" y="602"/>
                  <a:pt x="674" y="636"/>
                  <a:pt x="666" y="650"/>
                </a:cubicBezTo>
                <a:cubicBezTo>
                  <a:pt x="660" y="658"/>
                  <a:pt x="649" y="669"/>
                  <a:pt x="635" y="678"/>
                </a:cubicBezTo>
                <a:cubicBezTo>
                  <a:pt x="621" y="684"/>
                  <a:pt x="595" y="695"/>
                  <a:pt x="573" y="695"/>
                </a:cubicBezTo>
                <a:cubicBezTo>
                  <a:pt x="547" y="695"/>
                  <a:pt x="522" y="684"/>
                  <a:pt x="511" y="678"/>
                </a:cubicBezTo>
                <a:cubicBezTo>
                  <a:pt x="497" y="669"/>
                  <a:pt x="485" y="658"/>
                  <a:pt x="480" y="650"/>
                </a:cubicBezTo>
                <a:cubicBezTo>
                  <a:pt x="471" y="636"/>
                  <a:pt x="466" y="605"/>
                  <a:pt x="463" y="593"/>
                </a:cubicBezTo>
                <a:lnTo>
                  <a:pt x="463" y="591"/>
                </a:lnTo>
                <a:cubicBezTo>
                  <a:pt x="460" y="579"/>
                  <a:pt x="460" y="577"/>
                  <a:pt x="460" y="565"/>
                </a:cubicBezTo>
                <a:cubicBezTo>
                  <a:pt x="454" y="562"/>
                  <a:pt x="449" y="557"/>
                  <a:pt x="449" y="540"/>
                </a:cubicBezTo>
                <a:cubicBezTo>
                  <a:pt x="449" y="537"/>
                  <a:pt x="451" y="531"/>
                  <a:pt x="451" y="526"/>
                </a:cubicBezTo>
                <a:lnTo>
                  <a:pt x="460" y="495"/>
                </a:lnTo>
                <a:lnTo>
                  <a:pt x="463" y="481"/>
                </a:lnTo>
                <a:cubicBezTo>
                  <a:pt x="463" y="469"/>
                  <a:pt x="468" y="458"/>
                  <a:pt x="480" y="455"/>
                </a:cubicBezTo>
                <a:lnTo>
                  <a:pt x="480" y="453"/>
                </a:lnTo>
                <a:cubicBezTo>
                  <a:pt x="482" y="441"/>
                  <a:pt x="485" y="430"/>
                  <a:pt x="491" y="424"/>
                </a:cubicBezTo>
                <a:lnTo>
                  <a:pt x="497" y="419"/>
                </a:lnTo>
                <a:cubicBezTo>
                  <a:pt x="499" y="413"/>
                  <a:pt x="502" y="413"/>
                  <a:pt x="502" y="402"/>
                </a:cubicBezTo>
                <a:lnTo>
                  <a:pt x="502" y="399"/>
                </a:lnTo>
                <a:lnTo>
                  <a:pt x="502" y="393"/>
                </a:lnTo>
                <a:cubicBezTo>
                  <a:pt x="443" y="396"/>
                  <a:pt x="429" y="401"/>
                  <a:pt x="392" y="405"/>
                </a:cubicBezTo>
                <a:cubicBezTo>
                  <a:pt x="389" y="405"/>
                  <a:pt x="339" y="413"/>
                  <a:pt x="274" y="416"/>
                </a:cubicBezTo>
                <a:lnTo>
                  <a:pt x="268" y="416"/>
                </a:lnTo>
                <a:cubicBezTo>
                  <a:pt x="254" y="413"/>
                  <a:pt x="245" y="396"/>
                  <a:pt x="245" y="378"/>
                </a:cubicBezTo>
                <a:lnTo>
                  <a:pt x="245" y="375"/>
                </a:lnTo>
                <a:cubicBezTo>
                  <a:pt x="248" y="355"/>
                  <a:pt x="251" y="347"/>
                  <a:pt x="260" y="338"/>
                </a:cubicBezTo>
                <a:lnTo>
                  <a:pt x="262" y="332"/>
                </a:lnTo>
                <a:cubicBezTo>
                  <a:pt x="265" y="330"/>
                  <a:pt x="268" y="318"/>
                  <a:pt x="271" y="313"/>
                </a:cubicBezTo>
                <a:cubicBezTo>
                  <a:pt x="274" y="301"/>
                  <a:pt x="276" y="296"/>
                  <a:pt x="282" y="293"/>
                </a:cubicBezTo>
                <a:cubicBezTo>
                  <a:pt x="284" y="292"/>
                  <a:pt x="285" y="290"/>
                  <a:pt x="288" y="290"/>
                </a:cubicBezTo>
                <a:lnTo>
                  <a:pt x="299" y="251"/>
                </a:lnTo>
                <a:lnTo>
                  <a:pt x="299" y="245"/>
                </a:lnTo>
                <a:cubicBezTo>
                  <a:pt x="293" y="242"/>
                  <a:pt x="288" y="237"/>
                  <a:pt x="288" y="228"/>
                </a:cubicBezTo>
                <a:lnTo>
                  <a:pt x="288" y="225"/>
                </a:lnTo>
                <a:lnTo>
                  <a:pt x="288" y="220"/>
                </a:lnTo>
                <a:cubicBezTo>
                  <a:pt x="288" y="211"/>
                  <a:pt x="288" y="208"/>
                  <a:pt x="285" y="197"/>
                </a:cubicBezTo>
                <a:lnTo>
                  <a:pt x="285" y="194"/>
                </a:lnTo>
                <a:cubicBezTo>
                  <a:pt x="282" y="180"/>
                  <a:pt x="276" y="158"/>
                  <a:pt x="274" y="155"/>
                </a:cubicBezTo>
                <a:cubicBezTo>
                  <a:pt x="271" y="149"/>
                  <a:pt x="262" y="141"/>
                  <a:pt x="254" y="135"/>
                </a:cubicBezTo>
                <a:cubicBezTo>
                  <a:pt x="245" y="132"/>
                  <a:pt x="226" y="124"/>
                  <a:pt x="209" y="124"/>
                </a:cubicBezTo>
                <a:cubicBezTo>
                  <a:pt x="192" y="124"/>
                  <a:pt x="172" y="129"/>
                  <a:pt x="164" y="135"/>
                </a:cubicBezTo>
                <a:cubicBezTo>
                  <a:pt x="155" y="140"/>
                  <a:pt x="150" y="149"/>
                  <a:pt x="144" y="155"/>
                </a:cubicBezTo>
                <a:cubicBezTo>
                  <a:pt x="141" y="158"/>
                  <a:pt x="135" y="177"/>
                  <a:pt x="133" y="197"/>
                </a:cubicBezTo>
                <a:lnTo>
                  <a:pt x="133" y="200"/>
                </a:lnTo>
                <a:cubicBezTo>
                  <a:pt x="130" y="211"/>
                  <a:pt x="130" y="214"/>
                  <a:pt x="130" y="223"/>
                </a:cubicBezTo>
                <a:lnTo>
                  <a:pt x="130" y="228"/>
                </a:lnTo>
                <a:lnTo>
                  <a:pt x="130" y="231"/>
                </a:lnTo>
                <a:cubicBezTo>
                  <a:pt x="130" y="239"/>
                  <a:pt x="124" y="245"/>
                  <a:pt x="118" y="248"/>
                </a:cubicBezTo>
                <a:lnTo>
                  <a:pt x="118" y="254"/>
                </a:lnTo>
                <a:lnTo>
                  <a:pt x="127" y="279"/>
                </a:lnTo>
                <a:lnTo>
                  <a:pt x="130" y="296"/>
                </a:lnTo>
                <a:cubicBezTo>
                  <a:pt x="133" y="299"/>
                  <a:pt x="133" y="298"/>
                  <a:pt x="135" y="299"/>
                </a:cubicBezTo>
                <a:cubicBezTo>
                  <a:pt x="141" y="301"/>
                  <a:pt x="144" y="307"/>
                  <a:pt x="147" y="318"/>
                </a:cubicBezTo>
                <a:cubicBezTo>
                  <a:pt x="150" y="324"/>
                  <a:pt x="152" y="335"/>
                  <a:pt x="155" y="338"/>
                </a:cubicBezTo>
                <a:lnTo>
                  <a:pt x="158" y="344"/>
                </a:lnTo>
                <a:cubicBezTo>
                  <a:pt x="166" y="352"/>
                  <a:pt x="172" y="361"/>
                  <a:pt x="172" y="380"/>
                </a:cubicBezTo>
                <a:lnTo>
                  <a:pt x="172" y="383"/>
                </a:lnTo>
                <a:cubicBezTo>
                  <a:pt x="172" y="402"/>
                  <a:pt x="164" y="419"/>
                  <a:pt x="150" y="422"/>
                </a:cubicBezTo>
                <a:lnTo>
                  <a:pt x="144" y="422"/>
                </a:lnTo>
                <a:cubicBezTo>
                  <a:pt x="90" y="419"/>
                  <a:pt x="56" y="413"/>
                  <a:pt x="45" y="413"/>
                </a:cubicBezTo>
                <a:lnTo>
                  <a:pt x="45" y="416"/>
                </a:lnTo>
                <a:cubicBezTo>
                  <a:pt x="45" y="419"/>
                  <a:pt x="34" y="492"/>
                  <a:pt x="34" y="579"/>
                </a:cubicBezTo>
                <a:cubicBezTo>
                  <a:pt x="34" y="667"/>
                  <a:pt x="41" y="688"/>
                  <a:pt x="45" y="743"/>
                </a:cubicBezTo>
                <a:lnTo>
                  <a:pt x="45" y="746"/>
                </a:lnTo>
                <a:lnTo>
                  <a:pt x="48" y="746"/>
                </a:lnTo>
                <a:cubicBezTo>
                  <a:pt x="51" y="746"/>
                  <a:pt x="104" y="757"/>
                  <a:pt x="209" y="757"/>
                </a:cubicBezTo>
                <a:cubicBezTo>
                  <a:pt x="310" y="757"/>
                  <a:pt x="318" y="750"/>
                  <a:pt x="372" y="746"/>
                </a:cubicBezTo>
                <a:lnTo>
                  <a:pt x="375" y="746"/>
                </a:lnTo>
                <a:cubicBezTo>
                  <a:pt x="375" y="734"/>
                  <a:pt x="370" y="700"/>
                  <a:pt x="367" y="653"/>
                </a:cubicBezTo>
                <a:lnTo>
                  <a:pt x="358" y="653"/>
                </a:lnTo>
                <a:cubicBezTo>
                  <a:pt x="350" y="653"/>
                  <a:pt x="347" y="655"/>
                  <a:pt x="341" y="658"/>
                </a:cubicBezTo>
                <a:lnTo>
                  <a:pt x="336" y="664"/>
                </a:lnTo>
                <a:cubicBezTo>
                  <a:pt x="330" y="667"/>
                  <a:pt x="319" y="672"/>
                  <a:pt x="308" y="675"/>
                </a:cubicBezTo>
                <a:lnTo>
                  <a:pt x="305" y="675"/>
                </a:lnTo>
                <a:cubicBezTo>
                  <a:pt x="299" y="686"/>
                  <a:pt x="288" y="692"/>
                  <a:pt x="279" y="695"/>
                </a:cubicBezTo>
                <a:lnTo>
                  <a:pt x="265" y="698"/>
                </a:lnTo>
                <a:lnTo>
                  <a:pt x="240" y="703"/>
                </a:lnTo>
                <a:cubicBezTo>
                  <a:pt x="214" y="709"/>
                  <a:pt x="203" y="698"/>
                  <a:pt x="200" y="692"/>
                </a:cubicBezTo>
                <a:cubicBezTo>
                  <a:pt x="192" y="692"/>
                  <a:pt x="186" y="692"/>
                  <a:pt x="175" y="689"/>
                </a:cubicBezTo>
                <a:lnTo>
                  <a:pt x="169" y="689"/>
                </a:lnTo>
                <a:cubicBezTo>
                  <a:pt x="161" y="689"/>
                  <a:pt x="127" y="681"/>
                  <a:pt x="113" y="672"/>
                </a:cubicBezTo>
                <a:cubicBezTo>
                  <a:pt x="104" y="667"/>
                  <a:pt x="93" y="655"/>
                  <a:pt x="85" y="641"/>
                </a:cubicBezTo>
                <a:cubicBezTo>
                  <a:pt x="79" y="627"/>
                  <a:pt x="68" y="602"/>
                  <a:pt x="68" y="579"/>
                </a:cubicBezTo>
                <a:cubicBezTo>
                  <a:pt x="68" y="554"/>
                  <a:pt x="79" y="529"/>
                  <a:pt x="85" y="517"/>
                </a:cubicBezTo>
                <a:cubicBezTo>
                  <a:pt x="93" y="503"/>
                  <a:pt x="104" y="492"/>
                  <a:pt x="113" y="486"/>
                </a:cubicBezTo>
                <a:cubicBezTo>
                  <a:pt x="127" y="478"/>
                  <a:pt x="158" y="472"/>
                  <a:pt x="169" y="469"/>
                </a:cubicBezTo>
                <a:lnTo>
                  <a:pt x="175" y="469"/>
                </a:lnTo>
                <a:cubicBezTo>
                  <a:pt x="186" y="467"/>
                  <a:pt x="189" y="467"/>
                  <a:pt x="200" y="467"/>
                </a:cubicBezTo>
                <a:cubicBezTo>
                  <a:pt x="203" y="458"/>
                  <a:pt x="214" y="450"/>
                  <a:pt x="240" y="455"/>
                </a:cubicBezTo>
                <a:lnTo>
                  <a:pt x="265" y="461"/>
                </a:lnTo>
                <a:lnTo>
                  <a:pt x="279" y="464"/>
                </a:lnTo>
                <a:cubicBezTo>
                  <a:pt x="291" y="467"/>
                  <a:pt x="302" y="472"/>
                  <a:pt x="305" y="484"/>
                </a:cubicBezTo>
                <a:lnTo>
                  <a:pt x="308" y="484"/>
                </a:lnTo>
                <a:cubicBezTo>
                  <a:pt x="319" y="486"/>
                  <a:pt x="330" y="489"/>
                  <a:pt x="336" y="495"/>
                </a:cubicBezTo>
                <a:lnTo>
                  <a:pt x="341" y="500"/>
                </a:lnTo>
                <a:cubicBezTo>
                  <a:pt x="347" y="503"/>
                  <a:pt x="347" y="506"/>
                  <a:pt x="358" y="506"/>
                </a:cubicBezTo>
                <a:cubicBezTo>
                  <a:pt x="364" y="506"/>
                  <a:pt x="366" y="504"/>
                  <a:pt x="370" y="503"/>
                </a:cubicBezTo>
                <a:cubicBezTo>
                  <a:pt x="372" y="498"/>
                  <a:pt x="380" y="496"/>
                  <a:pt x="389" y="498"/>
                </a:cubicBezTo>
                <a:cubicBezTo>
                  <a:pt x="397" y="501"/>
                  <a:pt x="401" y="512"/>
                  <a:pt x="398" y="520"/>
                </a:cubicBezTo>
                <a:cubicBezTo>
                  <a:pt x="389" y="534"/>
                  <a:pt x="375" y="540"/>
                  <a:pt x="355" y="540"/>
                </a:cubicBezTo>
                <a:cubicBezTo>
                  <a:pt x="336" y="537"/>
                  <a:pt x="327" y="534"/>
                  <a:pt x="319" y="526"/>
                </a:cubicBezTo>
                <a:lnTo>
                  <a:pt x="313" y="523"/>
                </a:lnTo>
                <a:cubicBezTo>
                  <a:pt x="310" y="520"/>
                  <a:pt x="299" y="517"/>
                  <a:pt x="293" y="515"/>
                </a:cubicBezTo>
                <a:cubicBezTo>
                  <a:pt x="282" y="512"/>
                  <a:pt x="276" y="509"/>
                  <a:pt x="274" y="503"/>
                </a:cubicBezTo>
                <a:cubicBezTo>
                  <a:pt x="273" y="502"/>
                  <a:pt x="271" y="500"/>
                  <a:pt x="271" y="498"/>
                </a:cubicBezTo>
                <a:lnTo>
                  <a:pt x="231" y="486"/>
                </a:lnTo>
                <a:lnTo>
                  <a:pt x="226" y="486"/>
                </a:lnTo>
                <a:lnTo>
                  <a:pt x="226" y="489"/>
                </a:lnTo>
                <a:cubicBezTo>
                  <a:pt x="223" y="495"/>
                  <a:pt x="217" y="500"/>
                  <a:pt x="209" y="500"/>
                </a:cubicBezTo>
                <a:lnTo>
                  <a:pt x="203" y="500"/>
                </a:lnTo>
                <a:cubicBezTo>
                  <a:pt x="195" y="500"/>
                  <a:pt x="192" y="500"/>
                  <a:pt x="181" y="503"/>
                </a:cubicBezTo>
                <a:lnTo>
                  <a:pt x="175" y="503"/>
                </a:lnTo>
                <a:cubicBezTo>
                  <a:pt x="161" y="506"/>
                  <a:pt x="141" y="512"/>
                  <a:pt x="135" y="515"/>
                </a:cubicBezTo>
                <a:cubicBezTo>
                  <a:pt x="130" y="517"/>
                  <a:pt x="124" y="526"/>
                  <a:pt x="118" y="534"/>
                </a:cubicBezTo>
                <a:cubicBezTo>
                  <a:pt x="116" y="543"/>
                  <a:pt x="107" y="562"/>
                  <a:pt x="107" y="579"/>
                </a:cubicBezTo>
                <a:cubicBezTo>
                  <a:pt x="107" y="596"/>
                  <a:pt x="113" y="616"/>
                  <a:pt x="118" y="624"/>
                </a:cubicBezTo>
                <a:cubicBezTo>
                  <a:pt x="121" y="633"/>
                  <a:pt x="130" y="641"/>
                  <a:pt x="135" y="644"/>
                </a:cubicBezTo>
                <a:cubicBezTo>
                  <a:pt x="138" y="647"/>
                  <a:pt x="158" y="653"/>
                  <a:pt x="175" y="655"/>
                </a:cubicBezTo>
                <a:lnTo>
                  <a:pt x="181" y="655"/>
                </a:lnTo>
                <a:cubicBezTo>
                  <a:pt x="192" y="658"/>
                  <a:pt x="195" y="658"/>
                  <a:pt x="203" y="658"/>
                </a:cubicBezTo>
                <a:lnTo>
                  <a:pt x="209" y="658"/>
                </a:lnTo>
                <a:cubicBezTo>
                  <a:pt x="220" y="658"/>
                  <a:pt x="226" y="664"/>
                  <a:pt x="229" y="669"/>
                </a:cubicBezTo>
                <a:lnTo>
                  <a:pt x="234" y="669"/>
                </a:lnTo>
                <a:lnTo>
                  <a:pt x="274" y="658"/>
                </a:lnTo>
                <a:cubicBezTo>
                  <a:pt x="276" y="655"/>
                  <a:pt x="275" y="655"/>
                  <a:pt x="276" y="653"/>
                </a:cubicBezTo>
                <a:cubicBezTo>
                  <a:pt x="279" y="647"/>
                  <a:pt x="285" y="644"/>
                  <a:pt x="296" y="641"/>
                </a:cubicBezTo>
                <a:cubicBezTo>
                  <a:pt x="302" y="639"/>
                  <a:pt x="313" y="636"/>
                  <a:pt x="316" y="633"/>
                </a:cubicBezTo>
                <a:lnTo>
                  <a:pt x="322" y="630"/>
                </a:lnTo>
                <a:cubicBezTo>
                  <a:pt x="330" y="622"/>
                  <a:pt x="339" y="616"/>
                  <a:pt x="358" y="616"/>
                </a:cubicBezTo>
                <a:cubicBezTo>
                  <a:pt x="375" y="616"/>
                  <a:pt x="392" y="622"/>
                  <a:pt x="398" y="633"/>
                </a:cubicBezTo>
                <a:cubicBezTo>
                  <a:pt x="401" y="636"/>
                  <a:pt x="401" y="639"/>
                  <a:pt x="401" y="641"/>
                </a:cubicBezTo>
                <a:cubicBezTo>
                  <a:pt x="403" y="700"/>
                  <a:pt x="406" y="707"/>
                  <a:pt x="409" y="740"/>
                </a:cubicBezTo>
                <a:lnTo>
                  <a:pt x="409" y="743"/>
                </a:lnTo>
                <a:cubicBezTo>
                  <a:pt x="409" y="762"/>
                  <a:pt x="392" y="777"/>
                  <a:pt x="375" y="777"/>
                </a:cubicBezTo>
                <a:lnTo>
                  <a:pt x="378" y="777"/>
                </a:lnTo>
                <a:cubicBezTo>
                  <a:pt x="376" y="777"/>
                  <a:pt x="349" y="782"/>
                  <a:pt x="300" y="785"/>
                </a:cubicBezTo>
                <a:lnTo>
                  <a:pt x="114" y="785"/>
                </a:lnTo>
                <a:cubicBezTo>
                  <a:pt x="66" y="782"/>
                  <a:pt x="41" y="777"/>
                  <a:pt x="39" y="777"/>
                </a:cubicBezTo>
                <a:lnTo>
                  <a:pt x="42" y="777"/>
                </a:lnTo>
                <a:cubicBezTo>
                  <a:pt x="23" y="777"/>
                  <a:pt x="8" y="760"/>
                  <a:pt x="8" y="743"/>
                </a:cubicBezTo>
                <a:lnTo>
                  <a:pt x="8" y="746"/>
                </a:lnTo>
                <a:cubicBezTo>
                  <a:pt x="8" y="742"/>
                  <a:pt x="3" y="710"/>
                  <a:pt x="0" y="662"/>
                </a:cubicBezTo>
                <a:lnTo>
                  <a:pt x="0" y="492"/>
                </a:lnTo>
                <a:cubicBezTo>
                  <a:pt x="3" y="443"/>
                  <a:pt x="8" y="409"/>
                  <a:pt x="8" y="407"/>
                </a:cubicBezTo>
                <a:lnTo>
                  <a:pt x="8" y="410"/>
                </a:lnTo>
                <a:cubicBezTo>
                  <a:pt x="8" y="392"/>
                  <a:pt x="25" y="378"/>
                  <a:pt x="42" y="378"/>
                </a:cubicBezTo>
                <a:lnTo>
                  <a:pt x="45" y="378"/>
                </a:lnTo>
                <a:cubicBezTo>
                  <a:pt x="75" y="380"/>
                  <a:pt x="79" y="383"/>
                  <a:pt x="135" y="386"/>
                </a:cubicBezTo>
                <a:lnTo>
                  <a:pt x="135" y="380"/>
                </a:lnTo>
                <a:lnTo>
                  <a:pt x="135" y="378"/>
                </a:lnTo>
                <a:cubicBezTo>
                  <a:pt x="135" y="369"/>
                  <a:pt x="135" y="366"/>
                  <a:pt x="130" y="361"/>
                </a:cubicBezTo>
                <a:lnTo>
                  <a:pt x="124" y="355"/>
                </a:lnTo>
                <a:cubicBezTo>
                  <a:pt x="121" y="349"/>
                  <a:pt x="116" y="338"/>
                  <a:pt x="113" y="327"/>
                </a:cubicBezTo>
                <a:lnTo>
                  <a:pt x="113" y="324"/>
                </a:lnTo>
                <a:cubicBezTo>
                  <a:pt x="104" y="318"/>
                  <a:pt x="99" y="310"/>
                  <a:pt x="96" y="299"/>
                </a:cubicBezTo>
                <a:lnTo>
                  <a:pt x="93" y="285"/>
                </a:lnTo>
                <a:lnTo>
                  <a:pt x="87" y="259"/>
                </a:lnTo>
                <a:cubicBezTo>
                  <a:pt x="85" y="254"/>
                  <a:pt x="85" y="248"/>
                  <a:pt x="85" y="245"/>
                </a:cubicBezTo>
                <a:cubicBezTo>
                  <a:pt x="85" y="228"/>
                  <a:pt x="90" y="223"/>
                  <a:pt x="96" y="220"/>
                </a:cubicBezTo>
                <a:cubicBezTo>
                  <a:pt x="96" y="208"/>
                  <a:pt x="99" y="206"/>
                  <a:pt x="99" y="194"/>
                </a:cubicBezTo>
                <a:lnTo>
                  <a:pt x="99" y="192"/>
                </a:lnTo>
                <a:cubicBezTo>
                  <a:pt x="99" y="180"/>
                  <a:pt x="107" y="149"/>
                  <a:pt x="116" y="135"/>
                </a:cubicBezTo>
                <a:cubicBezTo>
                  <a:pt x="121" y="127"/>
                  <a:pt x="133" y="116"/>
                  <a:pt x="147" y="107"/>
                </a:cubicBezTo>
                <a:cubicBezTo>
                  <a:pt x="161" y="101"/>
                  <a:pt x="186" y="90"/>
                  <a:pt x="209" y="90"/>
                </a:cubicBezTo>
                <a:cubicBezTo>
                  <a:pt x="234" y="90"/>
                  <a:pt x="260" y="101"/>
                  <a:pt x="274" y="107"/>
                </a:cubicBezTo>
                <a:cubicBezTo>
                  <a:pt x="288" y="116"/>
                  <a:pt x="299" y="127"/>
                  <a:pt x="305" y="135"/>
                </a:cubicBezTo>
                <a:cubicBezTo>
                  <a:pt x="313" y="149"/>
                  <a:pt x="322" y="183"/>
                  <a:pt x="322" y="192"/>
                </a:cubicBezTo>
                <a:lnTo>
                  <a:pt x="322" y="194"/>
                </a:lnTo>
                <a:cubicBezTo>
                  <a:pt x="324" y="206"/>
                  <a:pt x="324" y="208"/>
                  <a:pt x="324" y="220"/>
                </a:cubicBezTo>
                <a:cubicBezTo>
                  <a:pt x="330" y="223"/>
                  <a:pt x="336" y="231"/>
                  <a:pt x="336" y="245"/>
                </a:cubicBezTo>
                <a:cubicBezTo>
                  <a:pt x="336" y="248"/>
                  <a:pt x="333" y="254"/>
                  <a:pt x="333" y="259"/>
                </a:cubicBezTo>
                <a:lnTo>
                  <a:pt x="327" y="285"/>
                </a:lnTo>
                <a:lnTo>
                  <a:pt x="324" y="296"/>
                </a:lnTo>
                <a:cubicBezTo>
                  <a:pt x="322" y="307"/>
                  <a:pt x="316" y="318"/>
                  <a:pt x="305" y="321"/>
                </a:cubicBezTo>
                <a:lnTo>
                  <a:pt x="305" y="324"/>
                </a:lnTo>
                <a:cubicBezTo>
                  <a:pt x="302" y="335"/>
                  <a:pt x="299" y="347"/>
                  <a:pt x="293" y="352"/>
                </a:cubicBezTo>
                <a:lnTo>
                  <a:pt x="288" y="358"/>
                </a:lnTo>
                <a:cubicBezTo>
                  <a:pt x="285" y="363"/>
                  <a:pt x="282" y="363"/>
                  <a:pt x="282" y="375"/>
                </a:cubicBezTo>
                <a:lnTo>
                  <a:pt x="282" y="378"/>
                </a:lnTo>
                <a:lnTo>
                  <a:pt x="282" y="383"/>
                </a:lnTo>
                <a:cubicBezTo>
                  <a:pt x="341" y="380"/>
                  <a:pt x="353" y="375"/>
                  <a:pt x="389" y="372"/>
                </a:cubicBezTo>
                <a:cubicBezTo>
                  <a:pt x="429" y="368"/>
                  <a:pt x="443" y="363"/>
                  <a:pt x="508" y="361"/>
                </a:cubicBezTo>
                <a:lnTo>
                  <a:pt x="513" y="361"/>
                </a:lnTo>
                <a:cubicBezTo>
                  <a:pt x="528" y="363"/>
                  <a:pt x="536" y="380"/>
                  <a:pt x="536" y="399"/>
                </a:cubicBezTo>
                <a:lnTo>
                  <a:pt x="536" y="402"/>
                </a:lnTo>
                <a:cubicBezTo>
                  <a:pt x="533" y="422"/>
                  <a:pt x="530" y="430"/>
                  <a:pt x="522" y="438"/>
                </a:cubicBezTo>
                <a:lnTo>
                  <a:pt x="519" y="444"/>
                </a:lnTo>
                <a:cubicBezTo>
                  <a:pt x="516" y="447"/>
                  <a:pt x="513" y="458"/>
                  <a:pt x="511" y="464"/>
                </a:cubicBezTo>
                <a:cubicBezTo>
                  <a:pt x="508" y="475"/>
                  <a:pt x="505" y="481"/>
                  <a:pt x="499" y="484"/>
                </a:cubicBezTo>
                <a:cubicBezTo>
                  <a:pt x="497" y="485"/>
                  <a:pt x="497" y="486"/>
                  <a:pt x="494" y="486"/>
                </a:cubicBezTo>
                <a:lnTo>
                  <a:pt x="482" y="526"/>
                </a:lnTo>
                <a:lnTo>
                  <a:pt x="482" y="531"/>
                </a:lnTo>
                <a:lnTo>
                  <a:pt x="485" y="531"/>
                </a:lnTo>
                <a:cubicBezTo>
                  <a:pt x="491" y="534"/>
                  <a:pt x="497" y="540"/>
                  <a:pt x="497" y="548"/>
                </a:cubicBezTo>
                <a:lnTo>
                  <a:pt x="497" y="551"/>
                </a:lnTo>
                <a:lnTo>
                  <a:pt x="497" y="557"/>
                </a:lnTo>
                <a:cubicBezTo>
                  <a:pt x="497" y="568"/>
                  <a:pt x="497" y="571"/>
                  <a:pt x="499" y="582"/>
                </a:cubicBezTo>
                <a:lnTo>
                  <a:pt x="499" y="585"/>
                </a:lnTo>
                <a:cubicBezTo>
                  <a:pt x="502" y="599"/>
                  <a:pt x="508" y="619"/>
                  <a:pt x="511" y="624"/>
                </a:cubicBezTo>
                <a:cubicBezTo>
                  <a:pt x="513" y="630"/>
                  <a:pt x="522" y="636"/>
                  <a:pt x="530" y="641"/>
                </a:cubicBezTo>
                <a:cubicBezTo>
                  <a:pt x="539" y="644"/>
                  <a:pt x="559" y="653"/>
                  <a:pt x="576" y="653"/>
                </a:cubicBezTo>
                <a:cubicBezTo>
                  <a:pt x="592" y="653"/>
                  <a:pt x="612" y="647"/>
                  <a:pt x="621" y="641"/>
                </a:cubicBezTo>
                <a:cubicBezTo>
                  <a:pt x="629" y="639"/>
                  <a:pt x="638" y="630"/>
                  <a:pt x="640" y="624"/>
                </a:cubicBezTo>
                <a:cubicBezTo>
                  <a:pt x="643" y="622"/>
                  <a:pt x="649" y="602"/>
                  <a:pt x="652" y="585"/>
                </a:cubicBezTo>
                <a:lnTo>
                  <a:pt x="652" y="579"/>
                </a:lnTo>
                <a:cubicBezTo>
                  <a:pt x="655" y="568"/>
                  <a:pt x="655" y="565"/>
                  <a:pt x="655" y="557"/>
                </a:cubicBezTo>
                <a:lnTo>
                  <a:pt x="655" y="551"/>
                </a:lnTo>
                <a:lnTo>
                  <a:pt x="655" y="548"/>
                </a:lnTo>
                <a:cubicBezTo>
                  <a:pt x="655" y="540"/>
                  <a:pt x="660" y="534"/>
                  <a:pt x="666" y="531"/>
                </a:cubicBezTo>
                <a:lnTo>
                  <a:pt x="666" y="526"/>
                </a:lnTo>
                <a:lnTo>
                  <a:pt x="660" y="503"/>
                </a:lnTo>
                <a:lnTo>
                  <a:pt x="657" y="486"/>
                </a:lnTo>
                <a:cubicBezTo>
                  <a:pt x="655" y="484"/>
                  <a:pt x="653" y="485"/>
                  <a:pt x="652" y="484"/>
                </a:cubicBezTo>
                <a:cubicBezTo>
                  <a:pt x="646" y="481"/>
                  <a:pt x="643" y="475"/>
                  <a:pt x="640" y="464"/>
                </a:cubicBezTo>
                <a:cubicBezTo>
                  <a:pt x="638" y="458"/>
                  <a:pt x="635" y="447"/>
                  <a:pt x="632" y="444"/>
                </a:cubicBezTo>
                <a:lnTo>
                  <a:pt x="629" y="438"/>
                </a:lnTo>
                <a:cubicBezTo>
                  <a:pt x="621" y="430"/>
                  <a:pt x="615" y="422"/>
                  <a:pt x="615" y="402"/>
                </a:cubicBezTo>
                <a:cubicBezTo>
                  <a:pt x="615" y="380"/>
                  <a:pt x="624" y="366"/>
                  <a:pt x="638" y="361"/>
                </a:cubicBezTo>
                <a:lnTo>
                  <a:pt x="643" y="361"/>
                </a:lnTo>
                <a:cubicBezTo>
                  <a:pt x="697" y="363"/>
                  <a:pt x="731" y="369"/>
                  <a:pt x="742" y="369"/>
                </a:cubicBezTo>
                <a:lnTo>
                  <a:pt x="742" y="366"/>
                </a:lnTo>
                <a:cubicBezTo>
                  <a:pt x="742" y="363"/>
                  <a:pt x="753" y="290"/>
                  <a:pt x="753" y="203"/>
                </a:cubicBezTo>
                <a:cubicBezTo>
                  <a:pt x="753" y="116"/>
                  <a:pt x="745" y="94"/>
                  <a:pt x="742" y="39"/>
                </a:cubicBezTo>
                <a:lnTo>
                  <a:pt x="742" y="37"/>
                </a:lnTo>
                <a:lnTo>
                  <a:pt x="739" y="37"/>
                </a:lnTo>
                <a:cubicBezTo>
                  <a:pt x="736" y="37"/>
                  <a:pt x="683" y="25"/>
                  <a:pt x="578" y="25"/>
                </a:cubicBezTo>
                <a:cubicBezTo>
                  <a:pt x="477" y="25"/>
                  <a:pt x="469" y="33"/>
                  <a:pt x="415" y="37"/>
                </a:cubicBezTo>
                <a:lnTo>
                  <a:pt x="412" y="37"/>
                </a:lnTo>
                <a:cubicBezTo>
                  <a:pt x="412" y="48"/>
                  <a:pt x="418" y="82"/>
                  <a:pt x="420" y="130"/>
                </a:cubicBezTo>
                <a:lnTo>
                  <a:pt x="429" y="130"/>
                </a:lnTo>
                <a:cubicBezTo>
                  <a:pt x="437" y="130"/>
                  <a:pt x="440" y="130"/>
                  <a:pt x="446" y="124"/>
                </a:cubicBezTo>
                <a:lnTo>
                  <a:pt x="451" y="118"/>
                </a:lnTo>
                <a:cubicBezTo>
                  <a:pt x="457" y="116"/>
                  <a:pt x="468" y="110"/>
                  <a:pt x="480" y="107"/>
                </a:cubicBezTo>
                <a:lnTo>
                  <a:pt x="482" y="107"/>
                </a:lnTo>
                <a:cubicBezTo>
                  <a:pt x="488" y="99"/>
                  <a:pt x="497" y="93"/>
                  <a:pt x="508" y="90"/>
                </a:cubicBezTo>
                <a:lnTo>
                  <a:pt x="522" y="87"/>
                </a:lnTo>
                <a:lnTo>
                  <a:pt x="547" y="82"/>
                </a:lnTo>
                <a:cubicBezTo>
                  <a:pt x="573" y="76"/>
                  <a:pt x="584" y="87"/>
                  <a:pt x="587" y="93"/>
                </a:cubicBezTo>
                <a:cubicBezTo>
                  <a:pt x="595" y="93"/>
                  <a:pt x="601" y="93"/>
                  <a:pt x="612" y="96"/>
                </a:cubicBezTo>
                <a:lnTo>
                  <a:pt x="618" y="96"/>
                </a:lnTo>
                <a:cubicBezTo>
                  <a:pt x="629" y="96"/>
                  <a:pt x="660" y="104"/>
                  <a:pt x="674" y="113"/>
                </a:cubicBezTo>
                <a:cubicBezTo>
                  <a:pt x="683" y="118"/>
                  <a:pt x="694" y="130"/>
                  <a:pt x="703" y="144"/>
                </a:cubicBezTo>
                <a:cubicBezTo>
                  <a:pt x="708" y="158"/>
                  <a:pt x="719" y="183"/>
                  <a:pt x="719" y="206"/>
                </a:cubicBezTo>
                <a:cubicBezTo>
                  <a:pt x="719" y="231"/>
                  <a:pt x="708" y="256"/>
                  <a:pt x="703" y="268"/>
                </a:cubicBezTo>
                <a:cubicBezTo>
                  <a:pt x="694" y="282"/>
                  <a:pt x="683" y="293"/>
                  <a:pt x="674" y="299"/>
                </a:cubicBezTo>
                <a:cubicBezTo>
                  <a:pt x="660" y="307"/>
                  <a:pt x="629" y="313"/>
                  <a:pt x="618" y="316"/>
                </a:cubicBezTo>
                <a:lnTo>
                  <a:pt x="615" y="316"/>
                </a:lnTo>
                <a:cubicBezTo>
                  <a:pt x="604" y="318"/>
                  <a:pt x="601" y="318"/>
                  <a:pt x="590" y="318"/>
                </a:cubicBezTo>
                <a:cubicBezTo>
                  <a:pt x="587" y="327"/>
                  <a:pt x="576" y="335"/>
                  <a:pt x="550" y="330"/>
                </a:cubicBezTo>
                <a:lnTo>
                  <a:pt x="525" y="324"/>
                </a:lnTo>
                <a:lnTo>
                  <a:pt x="511" y="321"/>
                </a:lnTo>
                <a:cubicBezTo>
                  <a:pt x="499" y="321"/>
                  <a:pt x="488" y="316"/>
                  <a:pt x="485" y="304"/>
                </a:cubicBezTo>
                <a:lnTo>
                  <a:pt x="482" y="304"/>
                </a:lnTo>
                <a:cubicBezTo>
                  <a:pt x="471" y="301"/>
                  <a:pt x="460" y="299"/>
                  <a:pt x="454" y="293"/>
                </a:cubicBezTo>
                <a:lnTo>
                  <a:pt x="449" y="287"/>
                </a:lnTo>
                <a:cubicBezTo>
                  <a:pt x="443" y="285"/>
                  <a:pt x="443" y="282"/>
                  <a:pt x="432" y="282"/>
                </a:cubicBezTo>
                <a:cubicBezTo>
                  <a:pt x="426" y="282"/>
                  <a:pt x="424" y="284"/>
                  <a:pt x="420" y="285"/>
                </a:cubicBezTo>
                <a:cubicBezTo>
                  <a:pt x="415" y="290"/>
                  <a:pt x="406" y="293"/>
                  <a:pt x="398" y="290"/>
                </a:cubicBezTo>
                <a:cubicBezTo>
                  <a:pt x="389" y="287"/>
                  <a:pt x="387" y="276"/>
                  <a:pt x="389" y="268"/>
                </a:cubicBezTo>
                <a:cubicBezTo>
                  <a:pt x="398" y="254"/>
                  <a:pt x="412" y="248"/>
                  <a:pt x="432" y="248"/>
                </a:cubicBezTo>
                <a:cubicBezTo>
                  <a:pt x="451" y="251"/>
                  <a:pt x="460" y="254"/>
                  <a:pt x="468" y="262"/>
                </a:cubicBezTo>
                <a:lnTo>
                  <a:pt x="474" y="265"/>
                </a:lnTo>
                <a:cubicBezTo>
                  <a:pt x="477" y="268"/>
                  <a:pt x="488" y="270"/>
                  <a:pt x="494" y="273"/>
                </a:cubicBezTo>
                <a:cubicBezTo>
                  <a:pt x="505" y="276"/>
                  <a:pt x="511" y="279"/>
                  <a:pt x="513" y="285"/>
                </a:cubicBezTo>
                <a:cubicBezTo>
                  <a:pt x="514" y="286"/>
                  <a:pt x="516" y="287"/>
                  <a:pt x="516" y="290"/>
                </a:cubicBezTo>
                <a:lnTo>
                  <a:pt x="556" y="301"/>
                </a:lnTo>
                <a:lnTo>
                  <a:pt x="561" y="301"/>
                </a:lnTo>
                <a:lnTo>
                  <a:pt x="561" y="299"/>
                </a:lnTo>
                <a:cubicBezTo>
                  <a:pt x="561" y="293"/>
                  <a:pt x="570" y="287"/>
                  <a:pt x="578" y="287"/>
                </a:cubicBezTo>
                <a:lnTo>
                  <a:pt x="584" y="287"/>
                </a:lnTo>
                <a:cubicBezTo>
                  <a:pt x="592" y="287"/>
                  <a:pt x="595" y="287"/>
                  <a:pt x="607" y="285"/>
                </a:cubicBezTo>
                <a:lnTo>
                  <a:pt x="609" y="285"/>
                </a:lnTo>
                <a:cubicBezTo>
                  <a:pt x="624" y="282"/>
                  <a:pt x="643" y="276"/>
                  <a:pt x="649" y="273"/>
                </a:cubicBezTo>
                <a:cubicBezTo>
                  <a:pt x="655" y="270"/>
                  <a:pt x="660" y="262"/>
                  <a:pt x="666" y="254"/>
                </a:cubicBezTo>
                <a:cubicBezTo>
                  <a:pt x="669" y="245"/>
                  <a:pt x="677" y="224"/>
                  <a:pt x="677" y="208"/>
                </a:cubicBezTo>
                <a:cubicBezTo>
                  <a:pt x="677" y="191"/>
                  <a:pt x="671" y="172"/>
                  <a:pt x="666" y="163"/>
                </a:cubicBezTo>
                <a:cubicBezTo>
                  <a:pt x="663" y="155"/>
                  <a:pt x="655" y="146"/>
                  <a:pt x="649" y="144"/>
                </a:cubicBezTo>
                <a:cubicBezTo>
                  <a:pt x="646" y="141"/>
                  <a:pt x="626" y="135"/>
                  <a:pt x="609" y="132"/>
                </a:cubicBezTo>
                <a:lnTo>
                  <a:pt x="604" y="132"/>
                </a:lnTo>
                <a:cubicBezTo>
                  <a:pt x="592" y="130"/>
                  <a:pt x="590" y="130"/>
                  <a:pt x="581" y="130"/>
                </a:cubicBezTo>
                <a:lnTo>
                  <a:pt x="576" y="130"/>
                </a:lnTo>
                <a:cubicBezTo>
                  <a:pt x="564" y="130"/>
                  <a:pt x="559" y="124"/>
                  <a:pt x="556" y="118"/>
                </a:cubicBezTo>
                <a:lnTo>
                  <a:pt x="550" y="118"/>
                </a:lnTo>
                <a:lnTo>
                  <a:pt x="511" y="130"/>
                </a:lnTo>
                <a:cubicBezTo>
                  <a:pt x="508" y="132"/>
                  <a:pt x="509" y="133"/>
                  <a:pt x="508" y="135"/>
                </a:cubicBezTo>
                <a:cubicBezTo>
                  <a:pt x="505" y="141"/>
                  <a:pt x="499" y="144"/>
                  <a:pt x="485" y="146"/>
                </a:cubicBezTo>
                <a:cubicBezTo>
                  <a:pt x="480" y="149"/>
                  <a:pt x="468" y="152"/>
                  <a:pt x="466" y="155"/>
                </a:cubicBezTo>
                <a:lnTo>
                  <a:pt x="460" y="158"/>
                </a:lnTo>
                <a:cubicBezTo>
                  <a:pt x="451" y="166"/>
                  <a:pt x="443" y="172"/>
                  <a:pt x="423" y="172"/>
                </a:cubicBezTo>
                <a:cubicBezTo>
                  <a:pt x="406" y="172"/>
                  <a:pt x="389" y="166"/>
                  <a:pt x="384" y="155"/>
                </a:cubicBezTo>
                <a:cubicBezTo>
                  <a:pt x="381" y="152"/>
                  <a:pt x="381" y="149"/>
                  <a:pt x="381" y="146"/>
                </a:cubicBezTo>
                <a:cubicBezTo>
                  <a:pt x="378" y="87"/>
                  <a:pt x="375" y="81"/>
                  <a:pt x="372" y="48"/>
                </a:cubicBezTo>
                <a:lnTo>
                  <a:pt x="372" y="45"/>
                </a:lnTo>
                <a:cubicBezTo>
                  <a:pt x="372" y="25"/>
                  <a:pt x="389" y="11"/>
                  <a:pt x="406" y="11"/>
                </a:cubicBezTo>
                <a:lnTo>
                  <a:pt x="403" y="11"/>
                </a:lnTo>
                <a:cubicBezTo>
                  <a:pt x="405" y="11"/>
                  <a:pt x="437" y="5"/>
                  <a:pt x="495" y="0"/>
                </a:cubicBezTo>
                <a:lnTo>
                  <a:pt x="698" y="0"/>
                </a:lnTo>
                <a:close/>
                <a:moveTo>
                  <a:pt x="959" y="658"/>
                </a:moveTo>
                <a:cubicBezTo>
                  <a:pt x="959" y="650"/>
                  <a:pt x="965" y="647"/>
                  <a:pt x="971" y="647"/>
                </a:cubicBezTo>
                <a:cubicBezTo>
                  <a:pt x="973" y="647"/>
                  <a:pt x="979" y="650"/>
                  <a:pt x="979" y="653"/>
                </a:cubicBezTo>
                <a:lnTo>
                  <a:pt x="1024" y="715"/>
                </a:lnTo>
                <a:lnTo>
                  <a:pt x="1024" y="658"/>
                </a:lnTo>
                <a:cubicBezTo>
                  <a:pt x="1024" y="650"/>
                  <a:pt x="1029" y="647"/>
                  <a:pt x="1035" y="647"/>
                </a:cubicBezTo>
                <a:cubicBezTo>
                  <a:pt x="1040" y="647"/>
                  <a:pt x="1047" y="650"/>
                  <a:pt x="1047" y="658"/>
                </a:cubicBezTo>
                <a:lnTo>
                  <a:pt x="1047" y="740"/>
                </a:lnTo>
                <a:cubicBezTo>
                  <a:pt x="1047" y="748"/>
                  <a:pt x="1041" y="751"/>
                  <a:pt x="1035" y="751"/>
                </a:cubicBezTo>
                <a:cubicBezTo>
                  <a:pt x="1033" y="751"/>
                  <a:pt x="1027" y="748"/>
                  <a:pt x="1027" y="746"/>
                </a:cubicBezTo>
                <a:lnTo>
                  <a:pt x="982" y="684"/>
                </a:lnTo>
                <a:lnTo>
                  <a:pt x="982" y="737"/>
                </a:lnTo>
                <a:cubicBezTo>
                  <a:pt x="982" y="746"/>
                  <a:pt x="976" y="748"/>
                  <a:pt x="971" y="748"/>
                </a:cubicBezTo>
                <a:cubicBezTo>
                  <a:pt x="965" y="748"/>
                  <a:pt x="959" y="746"/>
                  <a:pt x="959" y="737"/>
                </a:cubicBezTo>
                <a:lnTo>
                  <a:pt x="959" y="658"/>
                </a:lnTo>
                <a:close/>
                <a:moveTo>
                  <a:pt x="1131" y="737"/>
                </a:moveTo>
                <a:cubicBezTo>
                  <a:pt x="1131" y="743"/>
                  <a:pt x="1131" y="751"/>
                  <a:pt x="1120" y="751"/>
                </a:cubicBezTo>
                <a:cubicBezTo>
                  <a:pt x="1114" y="751"/>
                  <a:pt x="1112" y="748"/>
                  <a:pt x="1109" y="743"/>
                </a:cubicBezTo>
                <a:cubicBezTo>
                  <a:pt x="1103" y="748"/>
                  <a:pt x="1098" y="751"/>
                  <a:pt x="1089" y="751"/>
                </a:cubicBezTo>
                <a:cubicBezTo>
                  <a:pt x="1069" y="751"/>
                  <a:pt x="1055" y="734"/>
                  <a:pt x="1055" y="712"/>
                </a:cubicBezTo>
                <a:cubicBezTo>
                  <a:pt x="1055" y="689"/>
                  <a:pt x="1069" y="672"/>
                  <a:pt x="1089" y="672"/>
                </a:cubicBezTo>
                <a:cubicBezTo>
                  <a:pt x="1098" y="672"/>
                  <a:pt x="1103" y="675"/>
                  <a:pt x="1109" y="681"/>
                </a:cubicBezTo>
                <a:cubicBezTo>
                  <a:pt x="1109" y="675"/>
                  <a:pt x="1114" y="672"/>
                  <a:pt x="1120" y="672"/>
                </a:cubicBezTo>
                <a:cubicBezTo>
                  <a:pt x="1131" y="672"/>
                  <a:pt x="1131" y="681"/>
                  <a:pt x="1131" y="686"/>
                </a:cubicBezTo>
                <a:lnTo>
                  <a:pt x="1131" y="737"/>
                </a:lnTo>
                <a:close/>
                <a:moveTo>
                  <a:pt x="1092" y="734"/>
                </a:moveTo>
                <a:cubicBezTo>
                  <a:pt x="1103" y="734"/>
                  <a:pt x="1109" y="723"/>
                  <a:pt x="1109" y="712"/>
                </a:cubicBezTo>
                <a:cubicBezTo>
                  <a:pt x="1109" y="700"/>
                  <a:pt x="1103" y="689"/>
                  <a:pt x="1092" y="689"/>
                </a:cubicBezTo>
                <a:cubicBezTo>
                  <a:pt x="1081" y="689"/>
                  <a:pt x="1075" y="700"/>
                  <a:pt x="1075" y="712"/>
                </a:cubicBezTo>
                <a:cubicBezTo>
                  <a:pt x="1078" y="723"/>
                  <a:pt x="1081" y="734"/>
                  <a:pt x="1092" y="734"/>
                </a:cubicBezTo>
                <a:close/>
                <a:moveTo>
                  <a:pt x="1148" y="692"/>
                </a:moveTo>
                <a:lnTo>
                  <a:pt x="1143" y="692"/>
                </a:lnTo>
                <a:cubicBezTo>
                  <a:pt x="1137" y="692"/>
                  <a:pt x="1134" y="690"/>
                  <a:pt x="1134" y="684"/>
                </a:cubicBezTo>
                <a:cubicBezTo>
                  <a:pt x="1134" y="679"/>
                  <a:pt x="1137" y="675"/>
                  <a:pt x="1143" y="675"/>
                </a:cubicBezTo>
                <a:lnTo>
                  <a:pt x="1148" y="675"/>
                </a:lnTo>
                <a:lnTo>
                  <a:pt x="1148" y="664"/>
                </a:lnTo>
                <a:cubicBezTo>
                  <a:pt x="1148" y="658"/>
                  <a:pt x="1154" y="653"/>
                  <a:pt x="1160" y="653"/>
                </a:cubicBezTo>
                <a:cubicBezTo>
                  <a:pt x="1165" y="653"/>
                  <a:pt x="1171" y="658"/>
                  <a:pt x="1171" y="664"/>
                </a:cubicBezTo>
                <a:lnTo>
                  <a:pt x="1171" y="675"/>
                </a:lnTo>
                <a:lnTo>
                  <a:pt x="1177" y="675"/>
                </a:lnTo>
                <a:cubicBezTo>
                  <a:pt x="1182" y="675"/>
                  <a:pt x="1188" y="679"/>
                  <a:pt x="1188" y="684"/>
                </a:cubicBezTo>
                <a:cubicBezTo>
                  <a:pt x="1188" y="690"/>
                  <a:pt x="1182" y="692"/>
                  <a:pt x="1177" y="692"/>
                </a:cubicBezTo>
                <a:lnTo>
                  <a:pt x="1171" y="692"/>
                </a:lnTo>
                <a:lnTo>
                  <a:pt x="1171" y="740"/>
                </a:lnTo>
                <a:cubicBezTo>
                  <a:pt x="1171" y="746"/>
                  <a:pt x="1165" y="751"/>
                  <a:pt x="1160" y="751"/>
                </a:cubicBezTo>
                <a:cubicBezTo>
                  <a:pt x="1154" y="751"/>
                  <a:pt x="1148" y="746"/>
                  <a:pt x="1148" y="740"/>
                </a:cubicBezTo>
                <a:lnTo>
                  <a:pt x="1148" y="692"/>
                </a:lnTo>
                <a:close/>
                <a:moveTo>
                  <a:pt x="1210" y="653"/>
                </a:moveTo>
                <a:cubicBezTo>
                  <a:pt x="1210" y="659"/>
                  <a:pt x="1205" y="664"/>
                  <a:pt x="1199" y="664"/>
                </a:cubicBezTo>
                <a:cubicBezTo>
                  <a:pt x="1193" y="664"/>
                  <a:pt x="1188" y="659"/>
                  <a:pt x="1188" y="653"/>
                </a:cubicBezTo>
                <a:cubicBezTo>
                  <a:pt x="1188" y="648"/>
                  <a:pt x="1193" y="641"/>
                  <a:pt x="1199" y="641"/>
                </a:cubicBezTo>
                <a:cubicBezTo>
                  <a:pt x="1205" y="641"/>
                  <a:pt x="1210" y="648"/>
                  <a:pt x="1210" y="653"/>
                </a:cubicBezTo>
                <a:close/>
                <a:moveTo>
                  <a:pt x="1188" y="684"/>
                </a:moveTo>
                <a:cubicBezTo>
                  <a:pt x="1188" y="678"/>
                  <a:pt x="1193" y="672"/>
                  <a:pt x="1199" y="672"/>
                </a:cubicBezTo>
                <a:cubicBezTo>
                  <a:pt x="1205" y="672"/>
                  <a:pt x="1210" y="678"/>
                  <a:pt x="1210" y="684"/>
                </a:cubicBezTo>
                <a:lnTo>
                  <a:pt x="1210" y="740"/>
                </a:lnTo>
                <a:cubicBezTo>
                  <a:pt x="1210" y="746"/>
                  <a:pt x="1205" y="751"/>
                  <a:pt x="1199" y="751"/>
                </a:cubicBezTo>
                <a:cubicBezTo>
                  <a:pt x="1193" y="751"/>
                  <a:pt x="1188" y="746"/>
                  <a:pt x="1188" y="740"/>
                </a:cubicBezTo>
                <a:lnTo>
                  <a:pt x="1188" y="684"/>
                </a:lnTo>
                <a:close/>
                <a:moveTo>
                  <a:pt x="1292" y="712"/>
                </a:moveTo>
                <a:cubicBezTo>
                  <a:pt x="1292" y="734"/>
                  <a:pt x="1278" y="751"/>
                  <a:pt x="1256" y="751"/>
                </a:cubicBezTo>
                <a:cubicBezTo>
                  <a:pt x="1233" y="751"/>
                  <a:pt x="1219" y="731"/>
                  <a:pt x="1219" y="712"/>
                </a:cubicBezTo>
                <a:cubicBezTo>
                  <a:pt x="1219" y="689"/>
                  <a:pt x="1233" y="672"/>
                  <a:pt x="1256" y="672"/>
                </a:cubicBezTo>
                <a:cubicBezTo>
                  <a:pt x="1275" y="672"/>
                  <a:pt x="1292" y="692"/>
                  <a:pt x="1292" y="712"/>
                </a:cubicBezTo>
                <a:close/>
                <a:moveTo>
                  <a:pt x="1236" y="712"/>
                </a:moveTo>
                <a:cubicBezTo>
                  <a:pt x="1236" y="723"/>
                  <a:pt x="1241" y="734"/>
                  <a:pt x="1253" y="734"/>
                </a:cubicBezTo>
                <a:cubicBezTo>
                  <a:pt x="1264" y="734"/>
                  <a:pt x="1270" y="723"/>
                  <a:pt x="1270" y="712"/>
                </a:cubicBezTo>
                <a:cubicBezTo>
                  <a:pt x="1270" y="700"/>
                  <a:pt x="1264" y="689"/>
                  <a:pt x="1253" y="689"/>
                </a:cubicBezTo>
                <a:cubicBezTo>
                  <a:pt x="1241" y="689"/>
                  <a:pt x="1236" y="703"/>
                  <a:pt x="1236" y="712"/>
                </a:cubicBezTo>
                <a:close/>
                <a:moveTo>
                  <a:pt x="1298" y="684"/>
                </a:moveTo>
                <a:cubicBezTo>
                  <a:pt x="1298" y="678"/>
                  <a:pt x="1303" y="672"/>
                  <a:pt x="1309" y="672"/>
                </a:cubicBezTo>
                <a:cubicBezTo>
                  <a:pt x="1315" y="672"/>
                  <a:pt x="1318" y="675"/>
                  <a:pt x="1318" y="681"/>
                </a:cubicBezTo>
                <a:cubicBezTo>
                  <a:pt x="1320" y="675"/>
                  <a:pt x="1329" y="672"/>
                  <a:pt x="1337" y="672"/>
                </a:cubicBezTo>
                <a:cubicBezTo>
                  <a:pt x="1354" y="672"/>
                  <a:pt x="1366" y="684"/>
                  <a:pt x="1366" y="700"/>
                </a:cubicBezTo>
                <a:lnTo>
                  <a:pt x="1366" y="740"/>
                </a:lnTo>
                <a:cubicBezTo>
                  <a:pt x="1366" y="746"/>
                  <a:pt x="1360" y="751"/>
                  <a:pt x="1354" y="751"/>
                </a:cubicBezTo>
                <a:cubicBezTo>
                  <a:pt x="1349" y="751"/>
                  <a:pt x="1343" y="746"/>
                  <a:pt x="1343" y="740"/>
                </a:cubicBezTo>
                <a:lnTo>
                  <a:pt x="1343" y="703"/>
                </a:lnTo>
                <a:cubicBezTo>
                  <a:pt x="1343" y="695"/>
                  <a:pt x="1337" y="689"/>
                  <a:pt x="1329" y="689"/>
                </a:cubicBezTo>
                <a:cubicBezTo>
                  <a:pt x="1320" y="689"/>
                  <a:pt x="1315" y="695"/>
                  <a:pt x="1315" y="703"/>
                </a:cubicBezTo>
                <a:lnTo>
                  <a:pt x="1315" y="740"/>
                </a:lnTo>
                <a:cubicBezTo>
                  <a:pt x="1315" y="746"/>
                  <a:pt x="1309" y="751"/>
                  <a:pt x="1303" y="751"/>
                </a:cubicBezTo>
                <a:cubicBezTo>
                  <a:pt x="1298" y="751"/>
                  <a:pt x="1292" y="746"/>
                  <a:pt x="1292" y="740"/>
                </a:cubicBezTo>
                <a:lnTo>
                  <a:pt x="1292" y="684"/>
                </a:lnTo>
                <a:lnTo>
                  <a:pt x="1298" y="684"/>
                </a:lnTo>
                <a:close/>
                <a:moveTo>
                  <a:pt x="1450" y="737"/>
                </a:moveTo>
                <a:cubicBezTo>
                  <a:pt x="1450" y="743"/>
                  <a:pt x="1450" y="751"/>
                  <a:pt x="1439" y="751"/>
                </a:cubicBezTo>
                <a:cubicBezTo>
                  <a:pt x="1433" y="751"/>
                  <a:pt x="1430" y="748"/>
                  <a:pt x="1428" y="743"/>
                </a:cubicBezTo>
                <a:cubicBezTo>
                  <a:pt x="1422" y="748"/>
                  <a:pt x="1416" y="751"/>
                  <a:pt x="1408" y="751"/>
                </a:cubicBezTo>
                <a:cubicBezTo>
                  <a:pt x="1388" y="751"/>
                  <a:pt x="1374" y="734"/>
                  <a:pt x="1374" y="712"/>
                </a:cubicBezTo>
                <a:cubicBezTo>
                  <a:pt x="1374" y="689"/>
                  <a:pt x="1388" y="672"/>
                  <a:pt x="1408" y="672"/>
                </a:cubicBezTo>
                <a:cubicBezTo>
                  <a:pt x="1416" y="672"/>
                  <a:pt x="1422" y="675"/>
                  <a:pt x="1428" y="681"/>
                </a:cubicBezTo>
                <a:cubicBezTo>
                  <a:pt x="1428" y="675"/>
                  <a:pt x="1433" y="672"/>
                  <a:pt x="1439" y="672"/>
                </a:cubicBezTo>
                <a:cubicBezTo>
                  <a:pt x="1450" y="672"/>
                  <a:pt x="1450" y="681"/>
                  <a:pt x="1450" y="686"/>
                </a:cubicBezTo>
                <a:lnTo>
                  <a:pt x="1450" y="737"/>
                </a:lnTo>
                <a:close/>
                <a:moveTo>
                  <a:pt x="1411" y="734"/>
                </a:moveTo>
                <a:cubicBezTo>
                  <a:pt x="1422" y="734"/>
                  <a:pt x="1428" y="723"/>
                  <a:pt x="1428" y="712"/>
                </a:cubicBezTo>
                <a:cubicBezTo>
                  <a:pt x="1428" y="700"/>
                  <a:pt x="1422" y="689"/>
                  <a:pt x="1411" y="689"/>
                </a:cubicBezTo>
                <a:cubicBezTo>
                  <a:pt x="1399" y="689"/>
                  <a:pt x="1394" y="700"/>
                  <a:pt x="1394" y="712"/>
                </a:cubicBezTo>
                <a:cubicBezTo>
                  <a:pt x="1394" y="723"/>
                  <a:pt x="1399" y="734"/>
                  <a:pt x="1411" y="734"/>
                </a:cubicBezTo>
                <a:close/>
                <a:moveTo>
                  <a:pt x="1456" y="650"/>
                </a:moveTo>
                <a:cubicBezTo>
                  <a:pt x="1456" y="644"/>
                  <a:pt x="1461" y="639"/>
                  <a:pt x="1467" y="639"/>
                </a:cubicBezTo>
                <a:cubicBezTo>
                  <a:pt x="1473" y="639"/>
                  <a:pt x="1478" y="644"/>
                  <a:pt x="1478" y="650"/>
                </a:cubicBezTo>
                <a:lnTo>
                  <a:pt x="1478" y="740"/>
                </a:lnTo>
                <a:cubicBezTo>
                  <a:pt x="1478" y="746"/>
                  <a:pt x="1473" y="751"/>
                  <a:pt x="1467" y="751"/>
                </a:cubicBezTo>
                <a:cubicBezTo>
                  <a:pt x="1461" y="751"/>
                  <a:pt x="1456" y="746"/>
                  <a:pt x="1456" y="740"/>
                </a:cubicBezTo>
                <a:lnTo>
                  <a:pt x="1456" y="650"/>
                </a:lnTo>
                <a:close/>
                <a:moveTo>
                  <a:pt x="1540" y="703"/>
                </a:moveTo>
                <a:lnTo>
                  <a:pt x="1512" y="664"/>
                </a:lnTo>
                <a:cubicBezTo>
                  <a:pt x="1512" y="661"/>
                  <a:pt x="1510" y="660"/>
                  <a:pt x="1509" y="658"/>
                </a:cubicBezTo>
                <a:cubicBezTo>
                  <a:pt x="1509" y="653"/>
                  <a:pt x="1515" y="647"/>
                  <a:pt x="1521" y="647"/>
                </a:cubicBezTo>
                <a:cubicBezTo>
                  <a:pt x="1524" y="647"/>
                  <a:pt x="1529" y="650"/>
                  <a:pt x="1529" y="653"/>
                </a:cubicBezTo>
                <a:lnTo>
                  <a:pt x="1549" y="684"/>
                </a:lnTo>
                <a:lnTo>
                  <a:pt x="1569" y="653"/>
                </a:lnTo>
                <a:cubicBezTo>
                  <a:pt x="1572" y="650"/>
                  <a:pt x="1574" y="647"/>
                  <a:pt x="1577" y="647"/>
                </a:cubicBezTo>
                <a:cubicBezTo>
                  <a:pt x="1583" y="647"/>
                  <a:pt x="1588" y="653"/>
                  <a:pt x="1588" y="658"/>
                </a:cubicBezTo>
                <a:cubicBezTo>
                  <a:pt x="1588" y="661"/>
                  <a:pt x="1588" y="664"/>
                  <a:pt x="1586" y="664"/>
                </a:cubicBezTo>
                <a:lnTo>
                  <a:pt x="1557" y="703"/>
                </a:lnTo>
                <a:lnTo>
                  <a:pt x="1557" y="743"/>
                </a:lnTo>
                <a:cubicBezTo>
                  <a:pt x="1557" y="748"/>
                  <a:pt x="1554" y="754"/>
                  <a:pt x="1546" y="754"/>
                </a:cubicBezTo>
                <a:cubicBezTo>
                  <a:pt x="1537" y="754"/>
                  <a:pt x="1535" y="748"/>
                  <a:pt x="1535" y="743"/>
                </a:cubicBezTo>
                <a:lnTo>
                  <a:pt x="1535" y="703"/>
                </a:lnTo>
                <a:lnTo>
                  <a:pt x="1540" y="703"/>
                </a:lnTo>
                <a:close/>
                <a:moveTo>
                  <a:pt x="1653" y="712"/>
                </a:moveTo>
                <a:cubicBezTo>
                  <a:pt x="1653" y="734"/>
                  <a:pt x="1639" y="751"/>
                  <a:pt x="1617" y="751"/>
                </a:cubicBezTo>
                <a:cubicBezTo>
                  <a:pt x="1594" y="751"/>
                  <a:pt x="1580" y="731"/>
                  <a:pt x="1580" y="712"/>
                </a:cubicBezTo>
                <a:cubicBezTo>
                  <a:pt x="1580" y="689"/>
                  <a:pt x="1594" y="672"/>
                  <a:pt x="1617" y="672"/>
                </a:cubicBezTo>
                <a:cubicBezTo>
                  <a:pt x="1639" y="672"/>
                  <a:pt x="1653" y="692"/>
                  <a:pt x="1653" y="712"/>
                </a:cubicBezTo>
                <a:close/>
                <a:moveTo>
                  <a:pt x="1600" y="712"/>
                </a:moveTo>
                <a:cubicBezTo>
                  <a:pt x="1600" y="723"/>
                  <a:pt x="1605" y="734"/>
                  <a:pt x="1617" y="734"/>
                </a:cubicBezTo>
                <a:cubicBezTo>
                  <a:pt x="1628" y="734"/>
                  <a:pt x="1634" y="723"/>
                  <a:pt x="1634" y="712"/>
                </a:cubicBezTo>
                <a:cubicBezTo>
                  <a:pt x="1634" y="700"/>
                  <a:pt x="1628" y="689"/>
                  <a:pt x="1617" y="689"/>
                </a:cubicBezTo>
                <a:cubicBezTo>
                  <a:pt x="1605" y="692"/>
                  <a:pt x="1600" y="703"/>
                  <a:pt x="1600" y="712"/>
                </a:cubicBezTo>
                <a:close/>
                <a:moveTo>
                  <a:pt x="1662" y="684"/>
                </a:moveTo>
                <a:cubicBezTo>
                  <a:pt x="1662" y="678"/>
                  <a:pt x="1667" y="672"/>
                  <a:pt x="1673" y="672"/>
                </a:cubicBezTo>
                <a:cubicBezTo>
                  <a:pt x="1679" y="672"/>
                  <a:pt x="1684" y="678"/>
                  <a:pt x="1684" y="684"/>
                </a:cubicBezTo>
                <a:lnTo>
                  <a:pt x="1684" y="720"/>
                </a:lnTo>
                <a:cubicBezTo>
                  <a:pt x="1684" y="729"/>
                  <a:pt x="1690" y="734"/>
                  <a:pt x="1698" y="734"/>
                </a:cubicBezTo>
                <a:cubicBezTo>
                  <a:pt x="1704" y="734"/>
                  <a:pt x="1713" y="729"/>
                  <a:pt x="1713" y="720"/>
                </a:cubicBezTo>
                <a:lnTo>
                  <a:pt x="1713" y="684"/>
                </a:lnTo>
                <a:cubicBezTo>
                  <a:pt x="1713" y="678"/>
                  <a:pt x="1718" y="672"/>
                  <a:pt x="1724" y="672"/>
                </a:cubicBezTo>
                <a:cubicBezTo>
                  <a:pt x="1730" y="672"/>
                  <a:pt x="1735" y="678"/>
                  <a:pt x="1735" y="684"/>
                </a:cubicBezTo>
                <a:lnTo>
                  <a:pt x="1735" y="720"/>
                </a:lnTo>
                <a:cubicBezTo>
                  <a:pt x="1735" y="740"/>
                  <a:pt x="1724" y="751"/>
                  <a:pt x="1701" y="751"/>
                </a:cubicBezTo>
                <a:cubicBezTo>
                  <a:pt x="1679" y="751"/>
                  <a:pt x="1667" y="740"/>
                  <a:pt x="1667" y="720"/>
                </a:cubicBezTo>
                <a:lnTo>
                  <a:pt x="1667" y="684"/>
                </a:lnTo>
                <a:lnTo>
                  <a:pt x="1662" y="684"/>
                </a:lnTo>
                <a:close/>
                <a:moveTo>
                  <a:pt x="1749" y="692"/>
                </a:moveTo>
                <a:lnTo>
                  <a:pt x="1744" y="692"/>
                </a:lnTo>
                <a:cubicBezTo>
                  <a:pt x="1738" y="692"/>
                  <a:pt x="1735" y="690"/>
                  <a:pt x="1735" y="684"/>
                </a:cubicBezTo>
                <a:cubicBezTo>
                  <a:pt x="1735" y="679"/>
                  <a:pt x="1738" y="675"/>
                  <a:pt x="1744" y="675"/>
                </a:cubicBezTo>
                <a:lnTo>
                  <a:pt x="1749" y="675"/>
                </a:lnTo>
                <a:lnTo>
                  <a:pt x="1749" y="664"/>
                </a:lnTo>
                <a:cubicBezTo>
                  <a:pt x="1749" y="658"/>
                  <a:pt x="1754" y="653"/>
                  <a:pt x="1760" y="653"/>
                </a:cubicBezTo>
                <a:cubicBezTo>
                  <a:pt x="1765" y="653"/>
                  <a:pt x="1771" y="658"/>
                  <a:pt x="1771" y="664"/>
                </a:cubicBezTo>
                <a:lnTo>
                  <a:pt x="1771" y="675"/>
                </a:lnTo>
                <a:lnTo>
                  <a:pt x="1776" y="675"/>
                </a:lnTo>
                <a:cubicBezTo>
                  <a:pt x="1780" y="675"/>
                  <a:pt x="1783" y="676"/>
                  <a:pt x="1785" y="678"/>
                </a:cubicBezTo>
                <a:lnTo>
                  <a:pt x="1785" y="650"/>
                </a:lnTo>
                <a:lnTo>
                  <a:pt x="1788" y="650"/>
                </a:lnTo>
                <a:cubicBezTo>
                  <a:pt x="1788" y="644"/>
                  <a:pt x="1793" y="639"/>
                  <a:pt x="1799" y="639"/>
                </a:cubicBezTo>
                <a:cubicBezTo>
                  <a:pt x="1805" y="639"/>
                  <a:pt x="1810" y="644"/>
                  <a:pt x="1810" y="650"/>
                </a:cubicBezTo>
                <a:lnTo>
                  <a:pt x="1810" y="678"/>
                </a:lnTo>
                <a:cubicBezTo>
                  <a:pt x="1816" y="672"/>
                  <a:pt x="1822" y="669"/>
                  <a:pt x="1830" y="669"/>
                </a:cubicBezTo>
                <a:cubicBezTo>
                  <a:pt x="1847" y="669"/>
                  <a:pt x="1858" y="681"/>
                  <a:pt x="1858" y="698"/>
                </a:cubicBezTo>
                <a:lnTo>
                  <a:pt x="1858" y="737"/>
                </a:lnTo>
                <a:cubicBezTo>
                  <a:pt x="1858" y="743"/>
                  <a:pt x="1853" y="748"/>
                  <a:pt x="1847" y="748"/>
                </a:cubicBezTo>
                <a:cubicBezTo>
                  <a:pt x="1841" y="748"/>
                  <a:pt x="1836" y="743"/>
                  <a:pt x="1836" y="737"/>
                </a:cubicBezTo>
                <a:lnTo>
                  <a:pt x="1836" y="703"/>
                </a:lnTo>
                <a:cubicBezTo>
                  <a:pt x="1836" y="695"/>
                  <a:pt x="1831" y="689"/>
                  <a:pt x="1822" y="689"/>
                </a:cubicBezTo>
                <a:cubicBezTo>
                  <a:pt x="1814" y="689"/>
                  <a:pt x="1808" y="695"/>
                  <a:pt x="1808" y="703"/>
                </a:cubicBezTo>
                <a:lnTo>
                  <a:pt x="1808" y="740"/>
                </a:lnTo>
                <a:cubicBezTo>
                  <a:pt x="1808" y="746"/>
                  <a:pt x="1802" y="751"/>
                  <a:pt x="1796" y="751"/>
                </a:cubicBezTo>
                <a:cubicBezTo>
                  <a:pt x="1791" y="751"/>
                  <a:pt x="1785" y="746"/>
                  <a:pt x="1785" y="740"/>
                </a:cubicBezTo>
                <a:lnTo>
                  <a:pt x="1785" y="689"/>
                </a:lnTo>
                <a:cubicBezTo>
                  <a:pt x="1783" y="691"/>
                  <a:pt x="1780" y="692"/>
                  <a:pt x="1776" y="692"/>
                </a:cubicBezTo>
                <a:lnTo>
                  <a:pt x="1771" y="692"/>
                </a:lnTo>
                <a:lnTo>
                  <a:pt x="1771" y="740"/>
                </a:lnTo>
                <a:cubicBezTo>
                  <a:pt x="1771" y="746"/>
                  <a:pt x="1765" y="751"/>
                  <a:pt x="1760" y="751"/>
                </a:cubicBezTo>
                <a:cubicBezTo>
                  <a:pt x="1754" y="751"/>
                  <a:pt x="1749" y="746"/>
                  <a:pt x="1749" y="740"/>
                </a:cubicBezTo>
                <a:lnTo>
                  <a:pt x="1749" y="692"/>
                </a:lnTo>
                <a:close/>
                <a:moveTo>
                  <a:pt x="1909" y="658"/>
                </a:moveTo>
                <a:cubicBezTo>
                  <a:pt x="1909" y="653"/>
                  <a:pt x="1915" y="647"/>
                  <a:pt x="1923" y="647"/>
                </a:cubicBezTo>
                <a:cubicBezTo>
                  <a:pt x="1932" y="647"/>
                  <a:pt x="1937" y="653"/>
                  <a:pt x="1937" y="658"/>
                </a:cubicBezTo>
                <a:lnTo>
                  <a:pt x="1954" y="717"/>
                </a:lnTo>
                <a:lnTo>
                  <a:pt x="1971" y="658"/>
                </a:lnTo>
                <a:cubicBezTo>
                  <a:pt x="1974" y="653"/>
                  <a:pt x="1980" y="647"/>
                  <a:pt x="1985" y="647"/>
                </a:cubicBezTo>
                <a:cubicBezTo>
                  <a:pt x="1994" y="647"/>
                  <a:pt x="1999" y="653"/>
                  <a:pt x="1999" y="658"/>
                </a:cubicBezTo>
                <a:lnTo>
                  <a:pt x="2013" y="740"/>
                </a:lnTo>
                <a:lnTo>
                  <a:pt x="2013" y="743"/>
                </a:lnTo>
                <a:cubicBezTo>
                  <a:pt x="2013" y="748"/>
                  <a:pt x="2008" y="754"/>
                  <a:pt x="2002" y="754"/>
                </a:cubicBezTo>
                <a:cubicBezTo>
                  <a:pt x="1994" y="754"/>
                  <a:pt x="1991" y="751"/>
                  <a:pt x="1991" y="743"/>
                </a:cubicBezTo>
                <a:lnTo>
                  <a:pt x="1982" y="684"/>
                </a:lnTo>
                <a:lnTo>
                  <a:pt x="1966" y="746"/>
                </a:lnTo>
                <a:cubicBezTo>
                  <a:pt x="1966" y="748"/>
                  <a:pt x="1963" y="754"/>
                  <a:pt x="1954" y="754"/>
                </a:cubicBezTo>
                <a:cubicBezTo>
                  <a:pt x="1946" y="754"/>
                  <a:pt x="1943" y="748"/>
                  <a:pt x="1943" y="746"/>
                </a:cubicBezTo>
                <a:lnTo>
                  <a:pt x="1926" y="684"/>
                </a:lnTo>
                <a:lnTo>
                  <a:pt x="1918" y="743"/>
                </a:lnTo>
                <a:cubicBezTo>
                  <a:pt x="1918" y="748"/>
                  <a:pt x="1915" y="754"/>
                  <a:pt x="1906" y="754"/>
                </a:cubicBezTo>
                <a:cubicBezTo>
                  <a:pt x="1901" y="754"/>
                  <a:pt x="1895" y="751"/>
                  <a:pt x="1895" y="743"/>
                </a:cubicBezTo>
                <a:lnTo>
                  <a:pt x="1895" y="740"/>
                </a:lnTo>
                <a:lnTo>
                  <a:pt x="1909" y="658"/>
                </a:lnTo>
                <a:close/>
                <a:moveTo>
                  <a:pt x="2059" y="734"/>
                </a:moveTo>
                <a:cubicBezTo>
                  <a:pt x="2070" y="734"/>
                  <a:pt x="2076" y="726"/>
                  <a:pt x="2081" y="726"/>
                </a:cubicBezTo>
                <a:cubicBezTo>
                  <a:pt x="2087" y="726"/>
                  <a:pt x="2090" y="731"/>
                  <a:pt x="2090" y="734"/>
                </a:cubicBezTo>
                <a:cubicBezTo>
                  <a:pt x="2090" y="743"/>
                  <a:pt x="2070" y="751"/>
                  <a:pt x="2056" y="751"/>
                </a:cubicBezTo>
                <a:cubicBezTo>
                  <a:pt x="2033" y="751"/>
                  <a:pt x="2016" y="734"/>
                  <a:pt x="2016" y="712"/>
                </a:cubicBezTo>
                <a:cubicBezTo>
                  <a:pt x="2016" y="689"/>
                  <a:pt x="2030" y="672"/>
                  <a:pt x="2053" y="672"/>
                </a:cubicBezTo>
                <a:cubicBezTo>
                  <a:pt x="2076" y="672"/>
                  <a:pt x="2090" y="692"/>
                  <a:pt x="2090" y="712"/>
                </a:cubicBezTo>
                <a:cubicBezTo>
                  <a:pt x="2090" y="717"/>
                  <a:pt x="2087" y="720"/>
                  <a:pt x="2081" y="720"/>
                </a:cubicBezTo>
                <a:lnTo>
                  <a:pt x="2039" y="720"/>
                </a:lnTo>
                <a:cubicBezTo>
                  <a:pt x="2042" y="731"/>
                  <a:pt x="2050" y="734"/>
                  <a:pt x="2059" y="734"/>
                </a:cubicBezTo>
                <a:close/>
                <a:moveTo>
                  <a:pt x="2073" y="706"/>
                </a:moveTo>
                <a:cubicBezTo>
                  <a:pt x="2073" y="698"/>
                  <a:pt x="2067" y="689"/>
                  <a:pt x="2056" y="689"/>
                </a:cubicBezTo>
                <a:cubicBezTo>
                  <a:pt x="2047" y="689"/>
                  <a:pt x="2039" y="698"/>
                  <a:pt x="2039" y="706"/>
                </a:cubicBezTo>
                <a:lnTo>
                  <a:pt x="2073" y="706"/>
                </a:lnTo>
                <a:close/>
                <a:moveTo>
                  <a:pt x="2101" y="684"/>
                </a:moveTo>
                <a:cubicBezTo>
                  <a:pt x="2101" y="678"/>
                  <a:pt x="2107" y="672"/>
                  <a:pt x="2112" y="672"/>
                </a:cubicBezTo>
                <a:cubicBezTo>
                  <a:pt x="2118" y="672"/>
                  <a:pt x="2121" y="675"/>
                  <a:pt x="2121" y="681"/>
                </a:cubicBezTo>
                <a:cubicBezTo>
                  <a:pt x="2124" y="675"/>
                  <a:pt x="2132" y="672"/>
                  <a:pt x="2140" y="672"/>
                </a:cubicBezTo>
                <a:cubicBezTo>
                  <a:pt x="2157" y="672"/>
                  <a:pt x="2169" y="684"/>
                  <a:pt x="2169" y="700"/>
                </a:cubicBezTo>
                <a:lnTo>
                  <a:pt x="2169" y="740"/>
                </a:lnTo>
                <a:cubicBezTo>
                  <a:pt x="2169" y="746"/>
                  <a:pt x="2163" y="751"/>
                  <a:pt x="2157" y="751"/>
                </a:cubicBezTo>
                <a:cubicBezTo>
                  <a:pt x="2152" y="751"/>
                  <a:pt x="2146" y="746"/>
                  <a:pt x="2146" y="740"/>
                </a:cubicBezTo>
                <a:lnTo>
                  <a:pt x="2146" y="703"/>
                </a:lnTo>
                <a:cubicBezTo>
                  <a:pt x="2146" y="695"/>
                  <a:pt x="2140" y="689"/>
                  <a:pt x="2132" y="689"/>
                </a:cubicBezTo>
                <a:cubicBezTo>
                  <a:pt x="2124" y="689"/>
                  <a:pt x="2118" y="695"/>
                  <a:pt x="2118" y="703"/>
                </a:cubicBezTo>
                <a:lnTo>
                  <a:pt x="2118" y="740"/>
                </a:lnTo>
                <a:cubicBezTo>
                  <a:pt x="2118" y="746"/>
                  <a:pt x="2113" y="751"/>
                  <a:pt x="2107" y="751"/>
                </a:cubicBezTo>
                <a:cubicBezTo>
                  <a:pt x="2102" y="751"/>
                  <a:pt x="2095" y="746"/>
                  <a:pt x="2095" y="740"/>
                </a:cubicBezTo>
                <a:lnTo>
                  <a:pt x="2095" y="684"/>
                </a:lnTo>
                <a:lnTo>
                  <a:pt x="2101" y="684"/>
                </a:lnTo>
                <a:close/>
                <a:moveTo>
                  <a:pt x="2186" y="692"/>
                </a:moveTo>
                <a:lnTo>
                  <a:pt x="2180" y="692"/>
                </a:lnTo>
                <a:cubicBezTo>
                  <a:pt x="2174" y="692"/>
                  <a:pt x="2171" y="690"/>
                  <a:pt x="2171" y="684"/>
                </a:cubicBezTo>
                <a:cubicBezTo>
                  <a:pt x="2171" y="679"/>
                  <a:pt x="2174" y="675"/>
                  <a:pt x="2180" y="675"/>
                </a:cubicBezTo>
                <a:lnTo>
                  <a:pt x="2186" y="675"/>
                </a:lnTo>
                <a:lnTo>
                  <a:pt x="2186" y="664"/>
                </a:lnTo>
                <a:cubicBezTo>
                  <a:pt x="2186" y="658"/>
                  <a:pt x="2191" y="653"/>
                  <a:pt x="2197" y="653"/>
                </a:cubicBezTo>
                <a:cubicBezTo>
                  <a:pt x="2203" y="653"/>
                  <a:pt x="2208" y="658"/>
                  <a:pt x="2208" y="664"/>
                </a:cubicBezTo>
                <a:lnTo>
                  <a:pt x="2208" y="675"/>
                </a:lnTo>
                <a:lnTo>
                  <a:pt x="2214" y="675"/>
                </a:lnTo>
                <a:cubicBezTo>
                  <a:pt x="2219" y="675"/>
                  <a:pt x="2225" y="679"/>
                  <a:pt x="2225" y="684"/>
                </a:cubicBezTo>
                <a:cubicBezTo>
                  <a:pt x="2225" y="690"/>
                  <a:pt x="2219" y="692"/>
                  <a:pt x="2214" y="692"/>
                </a:cubicBezTo>
                <a:lnTo>
                  <a:pt x="2208" y="692"/>
                </a:lnTo>
                <a:lnTo>
                  <a:pt x="2208" y="740"/>
                </a:lnTo>
                <a:cubicBezTo>
                  <a:pt x="2208" y="746"/>
                  <a:pt x="2203" y="751"/>
                  <a:pt x="2197" y="751"/>
                </a:cubicBezTo>
                <a:cubicBezTo>
                  <a:pt x="2191" y="751"/>
                  <a:pt x="2186" y="746"/>
                  <a:pt x="2186" y="740"/>
                </a:cubicBezTo>
                <a:lnTo>
                  <a:pt x="2186" y="692"/>
                </a:lnTo>
                <a:close/>
                <a:moveTo>
                  <a:pt x="2296" y="737"/>
                </a:moveTo>
                <a:cubicBezTo>
                  <a:pt x="2296" y="743"/>
                  <a:pt x="2296" y="751"/>
                  <a:pt x="2284" y="751"/>
                </a:cubicBezTo>
                <a:cubicBezTo>
                  <a:pt x="2279" y="751"/>
                  <a:pt x="2276" y="748"/>
                  <a:pt x="2273" y="743"/>
                </a:cubicBezTo>
                <a:cubicBezTo>
                  <a:pt x="2267" y="748"/>
                  <a:pt x="2262" y="751"/>
                  <a:pt x="2253" y="751"/>
                </a:cubicBezTo>
                <a:cubicBezTo>
                  <a:pt x="2234" y="751"/>
                  <a:pt x="2219" y="734"/>
                  <a:pt x="2219" y="712"/>
                </a:cubicBezTo>
                <a:cubicBezTo>
                  <a:pt x="2219" y="689"/>
                  <a:pt x="2236" y="672"/>
                  <a:pt x="2253" y="672"/>
                </a:cubicBezTo>
                <a:cubicBezTo>
                  <a:pt x="2262" y="672"/>
                  <a:pt x="2267" y="675"/>
                  <a:pt x="2273" y="681"/>
                </a:cubicBezTo>
                <a:cubicBezTo>
                  <a:pt x="2273" y="675"/>
                  <a:pt x="2279" y="672"/>
                  <a:pt x="2284" y="672"/>
                </a:cubicBezTo>
                <a:cubicBezTo>
                  <a:pt x="2296" y="672"/>
                  <a:pt x="2296" y="681"/>
                  <a:pt x="2296" y="686"/>
                </a:cubicBezTo>
                <a:lnTo>
                  <a:pt x="2296" y="737"/>
                </a:lnTo>
                <a:close/>
                <a:moveTo>
                  <a:pt x="2256" y="734"/>
                </a:moveTo>
                <a:cubicBezTo>
                  <a:pt x="2267" y="734"/>
                  <a:pt x="2273" y="723"/>
                  <a:pt x="2273" y="712"/>
                </a:cubicBezTo>
                <a:cubicBezTo>
                  <a:pt x="2273" y="700"/>
                  <a:pt x="2267" y="689"/>
                  <a:pt x="2256" y="689"/>
                </a:cubicBezTo>
                <a:cubicBezTo>
                  <a:pt x="2245" y="689"/>
                  <a:pt x="2239" y="700"/>
                  <a:pt x="2239" y="712"/>
                </a:cubicBezTo>
                <a:cubicBezTo>
                  <a:pt x="2239" y="723"/>
                  <a:pt x="2245" y="734"/>
                  <a:pt x="2256" y="734"/>
                </a:cubicBezTo>
                <a:close/>
                <a:moveTo>
                  <a:pt x="2301" y="650"/>
                </a:moveTo>
                <a:cubicBezTo>
                  <a:pt x="2301" y="644"/>
                  <a:pt x="2308" y="639"/>
                  <a:pt x="2313" y="639"/>
                </a:cubicBezTo>
                <a:cubicBezTo>
                  <a:pt x="2319" y="639"/>
                  <a:pt x="2324" y="644"/>
                  <a:pt x="2324" y="650"/>
                </a:cubicBezTo>
                <a:lnTo>
                  <a:pt x="2324" y="740"/>
                </a:lnTo>
                <a:cubicBezTo>
                  <a:pt x="2324" y="746"/>
                  <a:pt x="2319" y="751"/>
                  <a:pt x="2313" y="751"/>
                </a:cubicBezTo>
                <a:cubicBezTo>
                  <a:pt x="2308" y="751"/>
                  <a:pt x="2301" y="746"/>
                  <a:pt x="2301" y="740"/>
                </a:cubicBezTo>
                <a:lnTo>
                  <a:pt x="2301" y="650"/>
                </a:lnTo>
                <a:close/>
                <a:moveTo>
                  <a:pt x="2363" y="658"/>
                </a:moveTo>
                <a:cubicBezTo>
                  <a:pt x="2363" y="650"/>
                  <a:pt x="2370" y="647"/>
                  <a:pt x="2375" y="647"/>
                </a:cubicBezTo>
                <a:cubicBezTo>
                  <a:pt x="2381" y="647"/>
                  <a:pt x="2386" y="650"/>
                  <a:pt x="2386" y="658"/>
                </a:cubicBezTo>
                <a:lnTo>
                  <a:pt x="2386" y="689"/>
                </a:lnTo>
                <a:lnTo>
                  <a:pt x="2431" y="689"/>
                </a:lnTo>
                <a:lnTo>
                  <a:pt x="2431" y="658"/>
                </a:lnTo>
                <a:cubicBezTo>
                  <a:pt x="2431" y="650"/>
                  <a:pt x="2437" y="647"/>
                  <a:pt x="2442" y="647"/>
                </a:cubicBezTo>
                <a:cubicBezTo>
                  <a:pt x="2448" y="647"/>
                  <a:pt x="2454" y="650"/>
                  <a:pt x="2454" y="658"/>
                </a:cubicBezTo>
                <a:lnTo>
                  <a:pt x="2454" y="740"/>
                </a:lnTo>
                <a:cubicBezTo>
                  <a:pt x="2454" y="748"/>
                  <a:pt x="2448" y="751"/>
                  <a:pt x="2442" y="751"/>
                </a:cubicBezTo>
                <a:cubicBezTo>
                  <a:pt x="2437" y="751"/>
                  <a:pt x="2431" y="748"/>
                  <a:pt x="2431" y="740"/>
                </a:cubicBezTo>
                <a:lnTo>
                  <a:pt x="2431" y="709"/>
                </a:lnTo>
                <a:lnTo>
                  <a:pt x="2386" y="709"/>
                </a:lnTo>
                <a:lnTo>
                  <a:pt x="2386" y="740"/>
                </a:lnTo>
                <a:cubicBezTo>
                  <a:pt x="2386" y="748"/>
                  <a:pt x="2381" y="751"/>
                  <a:pt x="2375" y="751"/>
                </a:cubicBezTo>
                <a:cubicBezTo>
                  <a:pt x="2370" y="751"/>
                  <a:pt x="2363" y="748"/>
                  <a:pt x="2363" y="740"/>
                </a:cubicBezTo>
                <a:lnTo>
                  <a:pt x="2363" y="658"/>
                </a:lnTo>
                <a:close/>
                <a:moveTo>
                  <a:pt x="2502" y="734"/>
                </a:moveTo>
                <a:cubicBezTo>
                  <a:pt x="2513" y="734"/>
                  <a:pt x="2519" y="726"/>
                  <a:pt x="2524" y="726"/>
                </a:cubicBezTo>
                <a:cubicBezTo>
                  <a:pt x="2530" y="726"/>
                  <a:pt x="2533" y="731"/>
                  <a:pt x="2533" y="734"/>
                </a:cubicBezTo>
                <a:cubicBezTo>
                  <a:pt x="2533" y="743"/>
                  <a:pt x="2513" y="751"/>
                  <a:pt x="2499" y="751"/>
                </a:cubicBezTo>
                <a:cubicBezTo>
                  <a:pt x="2476" y="751"/>
                  <a:pt x="2459" y="734"/>
                  <a:pt x="2459" y="712"/>
                </a:cubicBezTo>
                <a:cubicBezTo>
                  <a:pt x="2459" y="689"/>
                  <a:pt x="2473" y="672"/>
                  <a:pt x="2496" y="672"/>
                </a:cubicBezTo>
                <a:cubicBezTo>
                  <a:pt x="2519" y="672"/>
                  <a:pt x="2533" y="692"/>
                  <a:pt x="2533" y="712"/>
                </a:cubicBezTo>
                <a:cubicBezTo>
                  <a:pt x="2533" y="717"/>
                  <a:pt x="2530" y="720"/>
                  <a:pt x="2524" y="720"/>
                </a:cubicBezTo>
                <a:lnTo>
                  <a:pt x="2482" y="720"/>
                </a:lnTo>
                <a:cubicBezTo>
                  <a:pt x="2485" y="731"/>
                  <a:pt x="2493" y="734"/>
                  <a:pt x="2502" y="734"/>
                </a:cubicBezTo>
                <a:close/>
                <a:moveTo>
                  <a:pt x="2513" y="706"/>
                </a:moveTo>
                <a:cubicBezTo>
                  <a:pt x="2513" y="698"/>
                  <a:pt x="2507" y="689"/>
                  <a:pt x="2496" y="689"/>
                </a:cubicBezTo>
                <a:cubicBezTo>
                  <a:pt x="2487" y="689"/>
                  <a:pt x="2479" y="698"/>
                  <a:pt x="2479" y="706"/>
                </a:cubicBezTo>
                <a:lnTo>
                  <a:pt x="2513" y="706"/>
                </a:lnTo>
                <a:close/>
                <a:moveTo>
                  <a:pt x="2614" y="737"/>
                </a:moveTo>
                <a:cubicBezTo>
                  <a:pt x="2614" y="743"/>
                  <a:pt x="2614" y="751"/>
                  <a:pt x="2603" y="751"/>
                </a:cubicBezTo>
                <a:cubicBezTo>
                  <a:pt x="2598" y="751"/>
                  <a:pt x="2595" y="748"/>
                  <a:pt x="2592" y="743"/>
                </a:cubicBezTo>
                <a:cubicBezTo>
                  <a:pt x="2586" y="748"/>
                  <a:pt x="2581" y="751"/>
                  <a:pt x="2572" y="751"/>
                </a:cubicBezTo>
                <a:cubicBezTo>
                  <a:pt x="2552" y="751"/>
                  <a:pt x="2538" y="734"/>
                  <a:pt x="2538" y="712"/>
                </a:cubicBezTo>
                <a:cubicBezTo>
                  <a:pt x="2538" y="689"/>
                  <a:pt x="2552" y="672"/>
                  <a:pt x="2572" y="672"/>
                </a:cubicBezTo>
                <a:cubicBezTo>
                  <a:pt x="2581" y="672"/>
                  <a:pt x="2586" y="675"/>
                  <a:pt x="2592" y="681"/>
                </a:cubicBezTo>
                <a:cubicBezTo>
                  <a:pt x="2592" y="675"/>
                  <a:pt x="2598" y="672"/>
                  <a:pt x="2603" y="672"/>
                </a:cubicBezTo>
                <a:cubicBezTo>
                  <a:pt x="2614" y="672"/>
                  <a:pt x="2614" y="681"/>
                  <a:pt x="2614" y="686"/>
                </a:cubicBezTo>
                <a:lnTo>
                  <a:pt x="2614" y="737"/>
                </a:lnTo>
                <a:close/>
                <a:moveTo>
                  <a:pt x="2578" y="734"/>
                </a:moveTo>
                <a:cubicBezTo>
                  <a:pt x="2590" y="734"/>
                  <a:pt x="2595" y="723"/>
                  <a:pt x="2595" y="712"/>
                </a:cubicBezTo>
                <a:cubicBezTo>
                  <a:pt x="2595" y="700"/>
                  <a:pt x="2589" y="689"/>
                  <a:pt x="2578" y="689"/>
                </a:cubicBezTo>
                <a:cubicBezTo>
                  <a:pt x="2566" y="689"/>
                  <a:pt x="2561" y="700"/>
                  <a:pt x="2561" y="712"/>
                </a:cubicBezTo>
                <a:cubicBezTo>
                  <a:pt x="2561" y="723"/>
                  <a:pt x="2567" y="734"/>
                  <a:pt x="2578" y="734"/>
                </a:cubicBezTo>
                <a:close/>
                <a:moveTo>
                  <a:pt x="2623" y="650"/>
                </a:moveTo>
                <a:cubicBezTo>
                  <a:pt x="2623" y="644"/>
                  <a:pt x="2629" y="639"/>
                  <a:pt x="2634" y="639"/>
                </a:cubicBezTo>
                <a:cubicBezTo>
                  <a:pt x="2640" y="639"/>
                  <a:pt x="2645" y="644"/>
                  <a:pt x="2645" y="650"/>
                </a:cubicBezTo>
                <a:lnTo>
                  <a:pt x="2645" y="684"/>
                </a:lnTo>
                <a:cubicBezTo>
                  <a:pt x="2645" y="678"/>
                  <a:pt x="2648" y="675"/>
                  <a:pt x="2654" y="675"/>
                </a:cubicBezTo>
                <a:lnTo>
                  <a:pt x="2660" y="675"/>
                </a:lnTo>
                <a:lnTo>
                  <a:pt x="2660" y="664"/>
                </a:lnTo>
                <a:cubicBezTo>
                  <a:pt x="2660" y="658"/>
                  <a:pt x="2665" y="653"/>
                  <a:pt x="2671" y="653"/>
                </a:cubicBezTo>
                <a:cubicBezTo>
                  <a:pt x="2677" y="653"/>
                  <a:pt x="2682" y="658"/>
                  <a:pt x="2682" y="664"/>
                </a:cubicBezTo>
                <a:lnTo>
                  <a:pt x="2682" y="675"/>
                </a:lnTo>
                <a:lnTo>
                  <a:pt x="2688" y="675"/>
                </a:lnTo>
                <a:cubicBezTo>
                  <a:pt x="2693" y="675"/>
                  <a:pt x="2699" y="678"/>
                  <a:pt x="2699" y="684"/>
                </a:cubicBezTo>
                <a:lnTo>
                  <a:pt x="2699" y="650"/>
                </a:lnTo>
                <a:lnTo>
                  <a:pt x="2702" y="650"/>
                </a:lnTo>
                <a:cubicBezTo>
                  <a:pt x="2702" y="644"/>
                  <a:pt x="2708" y="639"/>
                  <a:pt x="2713" y="639"/>
                </a:cubicBezTo>
                <a:cubicBezTo>
                  <a:pt x="2719" y="639"/>
                  <a:pt x="2724" y="644"/>
                  <a:pt x="2724" y="650"/>
                </a:cubicBezTo>
                <a:lnTo>
                  <a:pt x="2724" y="678"/>
                </a:lnTo>
                <a:cubicBezTo>
                  <a:pt x="2730" y="672"/>
                  <a:pt x="2736" y="669"/>
                  <a:pt x="2744" y="669"/>
                </a:cubicBezTo>
                <a:cubicBezTo>
                  <a:pt x="2761" y="669"/>
                  <a:pt x="2772" y="681"/>
                  <a:pt x="2772" y="698"/>
                </a:cubicBezTo>
                <a:lnTo>
                  <a:pt x="2772" y="737"/>
                </a:lnTo>
                <a:cubicBezTo>
                  <a:pt x="2772" y="743"/>
                  <a:pt x="2767" y="748"/>
                  <a:pt x="2761" y="748"/>
                </a:cubicBezTo>
                <a:cubicBezTo>
                  <a:pt x="2756" y="748"/>
                  <a:pt x="2750" y="743"/>
                  <a:pt x="2750" y="737"/>
                </a:cubicBezTo>
                <a:lnTo>
                  <a:pt x="2750" y="703"/>
                </a:lnTo>
                <a:cubicBezTo>
                  <a:pt x="2750" y="695"/>
                  <a:pt x="2745" y="689"/>
                  <a:pt x="2736" y="689"/>
                </a:cubicBezTo>
                <a:cubicBezTo>
                  <a:pt x="2728" y="689"/>
                  <a:pt x="2722" y="695"/>
                  <a:pt x="2722" y="703"/>
                </a:cubicBezTo>
                <a:lnTo>
                  <a:pt x="2722" y="740"/>
                </a:lnTo>
                <a:cubicBezTo>
                  <a:pt x="2722" y="746"/>
                  <a:pt x="2716" y="751"/>
                  <a:pt x="2710" y="751"/>
                </a:cubicBezTo>
                <a:cubicBezTo>
                  <a:pt x="2705" y="751"/>
                  <a:pt x="2699" y="746"/>
                  <a:pt x="2699" y="740"/>
                </a:cubicBezTo>
                <a:lnTo>
                  <a:pt x="2699" y="684"/>
                </a:lnTo>
                <a:cubicBezTo>
                  <a:pt x="2699" y="689"/>
                  <a:pt x="2693" y="692"/>
                  <a:pt x="2688" y="692"/>
                </a:cubicBezTo>
                <a:lnTo>
                  <a:pt x="2682" y="692"/>
                </a:lnTo>
                <a:lnTo>
                  <a:pt x="2682" y="740"/>
                </a:lnTo>
                <a:cubicBezTo>
                  <a:pt x="2682" y="746"/>
                  <a:pt x="2677" y="751"/>
                  <a:pt x="2671" y="751"/>
                </a:cubicBezTo>
                <a:cubicBezTo>
                  <a:pt x="2665" y="751"/>
                  <a:pt x="2660" y="746"/>
                  <a:pt x="2660" y="740"/>
                </a:cubicBezTo>
                <a:lnTo>
                  <a:pt x="2660" y="692"/>
                </a:lnTo>
                <a:lnTo>
                  <a:pt x="2654" y="692"/>
                </a:lnTo>
                <a:cubicBezTo>
                  <a:pt x="2648" y="692"/>
                  <a:pt x="2645" y="689"/>
                  <a:pt x="2645" y="684"/>
                </a:cubicBezTo>
                <a:lnTo>
                  <a:pt x="2645" y="740"/>
                </a:lnTo>
                <a:cubicBezTo>
                  <a:pt x="2645" y="746"/>
                  <a:pt x="2640" y="751"/>
                  <a:pt x="2634" y="751"/>
                </a:cubicBezTo>
                <a:cubicBezTo>
                  <a:pt x="2629" y="751"/>
                  <a:pt x="2623" y="746"/>
                  <a:pt x="2623" y="740"/>
                </a:cubicBezTo>
                <a:lnTo>
                  <a:pt x="2623" y="650"/>
                </a:lnTo>
                <a:close/>
                <a:moveTo>
                  <a:pt x="2812" y="658"/>
                </a:moveTo>
                <a:cubicBezTo>
                  <a:pt x="2812" y="653"/>
                  <a:pt x="2815" y="647"/>
                  <a:pt x="2823" y="647"/>
                </a:cubicBezTo>
                <a:lnTo>
                  <a:pt x="2860" y="647"/>
                </a:lnTo>
                <a:cubicBezTo>
                  <a:pt x="2866" y="647"/>
                  <a:pt x="2868" y="653"/>
                  <a:pt x="2868" y="658"/>
                </a:cubicBezTo>
                <a:cubicBezTo>
                  <a:pt x="2868" y="664"/>
                  <a:pt x="2866" y="669"/>
                  <a:pt x="2860" y="669"/>
                </a:cubicBezTo>
                <a:lnTo>
                  <a:pt x="2832" y="669"/>
                </a:lnTo>
                <a:lnTo>
                  <a:pt x="2832" y="692"/>
                </a:lnTo>
                <a:lnTo>
                  <a:pt x="2854" y="692"/>
                </a:lnTo>
                <a:cubicBezTo>
                  <a:pt x="2860" y="692"/>
                  <a:pt x="2866" y="698"/>
                  <a:pt x="2866" y="703"/>
                </a:cubicBezTo>
                <a:cubicBezTo>
                  <a:pt x="2866" y="709"/>
                  <a:pt x="2863" y="715"/>
                  <a:pt x="2854" y="715"/>
                </a:cubicBezTo>
                <a:lnTo>
                  <a:pt x="2832" y="715"/>
                </a:lnTo>
                <a:lnTo>
                  <a:pt x="2832" y="746"/>
                </a:lnTo>
                <a:cubicBezTo>
                  <a:pt x="2832" y="754"/>
                  <a:pt x="2826" y="757"/>
                  <a:pt x="2820" y="757"/>
                </a:cubicBezTo>
                <a:cubicBezTo>
                  <a:pt x="2815" y="757"/>
                  <a:pt x="2809" y="754"/>
                  <a:pt x="2809" y="746"/>
                </a:cubicBezTo>
                <a:lnTo>
                  <a:pt x="2809" y="658"/>
                </a:lnTo>
                <a:lnTo>
                  <a:pt x="2812" y="658"/>
                </a:lnTo>
                <a:close/>
                <a:moveTo>
                  <a:pt x="2947" y="712"/>
                </a:moveTo>
                <a:cubicBezTo>
                  <a:pt x="2947" y="734"/>
                  <a:pt x="2934" y="751"/>
                  <a:pt x="2911" y="751"/>
                </a:cubicBezTo>
                <a:cubicBezTo>
                  <a:pt x="2889" y="751"/>
                  <a:pt x="2874" y="731"/>
                  <a:pt x="2874" y="712"/>
                </a:cubicBezTo>
                <a:cubicBezTo>
                  <a:pt x="2874" y="689"/>
                  <a:pt x="2891" y="672"/>
                  <a:pt x="2911" y="672"/>
                </a:cubicBezTo>
                <a:cubicBezTo>
                  <a:pt x="2930" y="672"/>
                  <a:pt x="2947" y="692"/>
                  <a:pt x="2947" y="712"/>
                </a:cubicBezTo>
                <a:close/>
                <a:moveTo>
                  <a:pt x="2894" y="712"/>
                </a:moveTo>
                <a:cubicBezTo>
                  <a:pt x="2894" y="723"/>
                  <a:pt x="2899" y="734"/>
                  <a:pt x="2911" y="734"/>
                </a:cubicBezTo>
                <a:cubicBezTo>
                  <a:pt x="2922" y="734"/>
                  <a:pt x="2928" y="723"/>
                  <a:pt x="2928" y="712"/>
                </a:cubicBezTo>
                <a:cubicBezTo>
                  <a:pt x="2928" y="700"/>
                  <a:pt x="2922" y="689"/>
                  <a:pt x="2911" y="689"/>
                </a:cubicBezTo>
                <a:cubicBezTo>
                  <a:pt x="2897" y="692"/>
                  <a:pt x="2894" y="703"/>
                  <a:pt x="2894" y="712"/>
                </a:cubicBezTo>
                <a:close/>
                <a:moveTo>
                  <a:pt x="2953" y="684"/>
                </a:moveTo>
                <a:cubicBezTo>
                  <a:pt x="2953" y="678"/>
                  <a:pt x="2959" y="672"/>
                  <a:pt x="2964" y="672"/>
                </a:cubicBezTo>
                <a:cubicBezTo>
                  <a:pt x="2970" y="672"/>
                  <a:pt x="2976" y="678"/>
                  <a:pt x="2976" y="684"/>
                </a:cubicBezTo>
                <a:lnTo>
                  <a:pt x="2976" y="720"/>
                </a:lnTo>
                <a:cubicBezTo>
                  <a:pt x="2976" y="729"/>
                  <a:pt x="2981" y="734"/>
                  <a:pt x="2990" y="734"/>
                </a:cubicBezTo>
                <a:cubicBezTo>
                  <a:pt x="2995" y="734"/>
                  <a:pt x="3004" y="729"/>
                  <a:pt x="3004" y="720"/>
                </a:cubicBezTo>
                <a:lnTo>
                  <a:pt x="3004" y="684"/>
                </a:lnTo>
                <a:cubicBezTo>
                  <a:pt x="3004" y="678"/>
                  <a:pt x="3009" y="672"/>
                  <a:pt x="3015" y="672"/>
                </a:cubicBezTo>
                <a:cubicBezTo>
                  <a:pt x="3021" y="672"/>
                  <a:pt x="3026" y="678"/>
                  <a:pt x="3026" y="684"/>
                </a:cubicBezTo>
                <a:lnTo>
                  <a:pt x="3029" y="684"/>
                </a:lnTo>
                <a:cubicBezTo>
                  <a:pt x="3029" y="678"/>
                  <a:pt x="3035" y="672"/>
                  <a:pt x="3040" y="672"/>
                </a:cubicBezTo>
                <a:cubicBezTo>
                  <a:pt x="3046" y="672"/>
                  <a:pt x="3049" y="675"/>
                  <a:pt x="3049" y="681"/>
                </a:cubicBezTo>
                <a:cubicBezTo>
                  <a:pt x="3052" y="675"/>
                  <a:pt x="3060" y="672"/>
                  <a:pt x="3069" y="672"/>
                </a:cubicBezTo>
                <a:cubicBezTo>
                  <a:pt x="3086" y="672"/>
                  <a:pt x="3097" y="684"/>
                  <a:pt x="3097" y="700"/>
                </a:cubicBezTo>
                <a:lnTo>
                  <a:pt x="3097" y="740"/>
                </a:lnTo>
                <a:cubicBezTo>
                  <a:pt x="3097" y="746"/>
                  <a:pt x="3092" y="751"/>
                  <a:pt x="3086" y="751"/>
                </a:cubicBezTo>
                <a:cubicBezTo>
                  <a:pt x="3081" y="751"/>
                  <a:pt x="3074" y="746"/>
                  <a:pt x="3074" y="740"/>
                </a:cubicBezTo>
                <a:lnTo>
                  <a:pt x="3074" y="703"/>
                </a:lnTo>
                <a:cubicBezTo>
                  <a:pt x="3074" y="695"/>
                  <a:pt x="3069" y="689"/>
                  <a:pt x="3060" y="689"/>
                </a:cubicBezTo>
                <a:cubicBezTo>
                  <a:pt x="3052" y="689"/>
                  <a:pt x="3046" y="695"/>
                  <a:pt x="3046" y="703"/>
                </a:cubicBezTo>
                <a:lnTo>
                  <a:pt x="3046" y="740"/>
                </a:lnTo>
                <a:cubicBezTo>
                  <a:pt x="3046" y="746"/>
                  <a:pt x="3041" y="751"/>
                  <a:pt x="3035" y="751"/>
                </a:cubicBezTo>
                <a:cubicBezTo>
                  <a:pt x="3030" y="751"/>
                  <a:pt x="3024" y="746"/>
                  <a:pt x="3024" y="740"/>
                </a:cubicBezTo>
                <a:lnTo>
                  <a:pt x="3024" y="735"/>
                </a:lnTo>
                <a:cubicBezTo>
                  <a:pt x="3019" y="745"/>
                  <a:pt x="3009" y="751"/>
                  <a:pt x="2993" y="751"/>
                </a:cubicBezTo>
                <a:cubicBezTo>
                  <a:pt x="2970" y="751"/>
                  <a:pt x="2959" y="740"/>
                  <a:pt x="2959" y="720"/>
                </a:cubicBezTo>
                <a:lnTo>
                  <a:pt x="2959" y="684"/>
                </a:lnTo>
                <a:lnTo>
                  <a:pt x="2953" y="684"/>
                </a:lnTo>
                <a:close/>
                <a:moveTo>
                  <a:pt x="3182" y="740"/>
                </a:moveTo>
                <a:cubicBezTo>
                  <a:pt x="3182" y="746"/>
                  <a:pt x="3176" y="751"/>
                  <a:pt x="3170" y="751"/>
                </a:cubicBezTo>
                <a:cubicBezTo>
                  <a:pt x="3165" y="751"/>
                  <a:pt x="3162" y="748"/>
                  <a:pt x="3159" y="743"/>
                </a:cubicBezTo>
                <a:cubicBezTo>
                  <a:pt x="3156" y="748"/>
                  <a:pt x="3148" y="751"/>
                  <a:pt x="3139" y="751"/>
                </a:cubicBezTo>
                <a:cubicBezTo>
                  <a:pt x="3117" y="751"/>
                  <a:pt x="3105" y="732"/>
                  <a:pt x="3105" y="712"/>
                </a:cubicBezTo>
                <a:cubicBezTo>
                  <a:pt x="3105" y="693"/>
                  <a:pt x="3117" y="669"/>
                  <a:pt x="3139" y="669"/>
                </a:cubicBezTo>
                <a:cubicBezTo>
                  <a:pt x="3148" y="669"/>
                  <a:pt x="3153" y="672"/>
                  <a:pt x="3159" y="678"/>
                </a:cubicBezTo>
                <a:lnTo>
                  <a:pt x="3159" y="650"/>
                </a:lnTo>
                <a:cubicBezTo>
                  <a:pt x="3159" y="644"/>
                  <a:pt x="3165" y="639"/>
                  <a:pt x="3170" y="639"/>
                </a:cubicBezTo>
                <a:cubicBezTo>
                  <a:pt x="3176" y="639"/>
                  <a:pt x="3182" y="644"/>
                  <a:pt x="3182" y="650"/>
                </a:cubicBezTo>
                <a:lnTo>
                  <a:pt x="3182" y="740"/>
                </a:lnTo>
                <a:close/>
                <a:moveTo>
                  <a:pt x="3142" y="692"/>
                </a:moveTo>
                <a:cubicBezTo>
                  <a:pt x="3131" y="692"/>
                  <a:pt x="3125" y="703"/>
                  <a:pt x="3125" y="715"/>
                </a:cubicBezTo>
                <a:cubicBezTo>
                  <a:pt x="3125" y="723"/>
                  <a:pt x="3131" y="737"/>
                  <a:pt x="3142" y="737"/>
                </a:cubicBezTo>
                <a:cubicBezTo>
                  <a:pt x="3153" y="737"/>
                  <a:pt x="3159" y="726"/>
                  <a:pt x="3159" y="715"/>
                </a:cubicBezTo>
                <a:cubicBezTo>
                  <a:pt x="3159" y="700"/>
                  <a:pt x="3153" y="692"/>
                  <a:pt x="3142" y="692"/>
                </a:cubicBezTo>
                <a:close/>
                <a:moveTo>
                  <a:pt x="3261" y="737"/>
                </a:moveTo>
                <a:cubicBezTo>
                  <a:pt x="3261" y="743"/>
                  <a:pt x="3261" y="751"/>
                  <a:pt x="3249" y="751"/>
                </a:cubicBezTo>
                <a:cubicBezTo>
                  <a:pt x="3244" y="751"/>
                  <a:pt x="3241" y="748"/>
                  <a:pt x="3238" y="743"/>
                </a:cubicBezTo>
                <a:cubicBezTo>
                  <a:pt x="3232" y="748"/>
                  <a:pt x="3227" y="751"/>
                  <a:pt x="3218" y="751"/>
                </a:cubicBezTo>
                <a:cubicBezTo>
                  <a:pt x="3198" y="751"/>
                  <a:pt x="3184" y="734"/>
                  <a:pt x="3184" y="712"/>
                </a:cubicBezTo>
                <a:cubicBezTo>
                  <a:pt x="3184" y="689"/>
                  <a:pt x="3198" y="672"/>
                  <a:pt x="3218" y="672"/>
                </a:cubicBezTo>
                <a:cubicBezTo>
                  <a:pt x="3227" y="672"/>
                  <a:pt x="3232" y="675"/>
                  <a:pt x="3238" y="681"/>
                </a:cubicBezTo>
                <a:cubicBezTo>
                  <a:pt x="3238" y="675"/>
                  <a:pt x="3244" y="672"/>
                  <a:pt x="3249" y="672"/>
                </a:cubicBezTo>
                <a:cubicBezTo>
                  <a:pt x="3261" y="672"/>
                  <a:pt x="3261" y="681"/>
                  <a:pt x="3261" y="686"/>
                </a:cubicBezTo>
                <a:lnTo>
                  <a:pt x="3261" y="737"/>
                </a:lnTo>
                <a:close/>
                <a:moveTo>
                  <a:pt x="3224" y="734"/>
                </a:moveTo>
                <a:cubicBezTo>
                  <a:pt x="3235" y="734"/>
                  <a:pt x="3241" y="723"/>
                  <a:pt x="3241" y="712"/>
                </a:cubicBezTo>
                <a:cubicBezTo>
                  <a:pt x="3241" y="700"/>
                  <a:pt x="3235" y="689"/>
                  <a:pt x="3224" y="689"/>
                </a:cubicBezTo>
                <a:cubicBezTo>
                  <a:pt x="3213" y="689"/>
                  <a:pt x="3207" y="700"/>
                  <a:pt x="3207" y="712"/>
                </a:cubicBezTo>
                <a:cubicBezTo>
                  <a:pt x="3207" y="723"/>
                  <a:pt x="3213" y="734"/>
                  <a:pt x="3224" y="734"/>
                </a:cubicBezTo>
                <a:close/>
                <a:moveTo>
                  <a:pt x="3275" y="692"/>
                </a:moveTo>
                <a:cubicBezTo>
                  <a:pt x="3269" y="692"/>
                  <a:pt x="3266" y="690"/>
                  <a:pt x="3266" y="684"/>
                </a:cubicBezTo>
                <a:cubicBezTo>
                  <a:pt x="3266" y="679"/>
                  <a:pt x="3269" y="675"/>
                  <a:pt x="3275" y="675"/>
                </a:cubicBezTo>
                <a:lnTo>
                  <a:pt x="3280" y="675"/>
                </a:lnTo>
                <a:lnTo>
                  <a:pt x="3280" y="664"/>
                </a:lnTo>
                <a:cubicBezTo>
                  <a:pt x="3280" y="658"/>
                  <a:pt x="3287" y="653"/>
                  <a:pt x="3292" y="653"/>
                </a:cubicBezTo>
                <a:cubicBezTo>
                  <a:pt x="3298" y="653"/>
                  <a:pt x="3303" y="658"/>
                  <a:pt x="3303" y="664"/>
                </a:cubicBezTo>
                <a:lnTo>
                  <a:pt x="3303" y="675"/>
                </a:lnTo>
                <a:lnTo>
                  <a:pt x="3309" y="675"/>
                </a:lnTo>
                <a:cubicBezTo>
                  <a:pt x="3314" y="675"/>
                  <a:pt x="3320" y="679"/>
                  <a:pt x="3320" y="684"/>
                </a:cubicBezTo>
                <a:cubicBezTo>
                  <a:pt x="3320" y="690"/>
                  <a:pt x="3314" y="692"/>
                  <a:pt x="3309" y="692"/>
                </a:cubicBezTo>
                <a:lnTo>
                  <a:pt x="3300" y="692"/>
                </a:lnTo>
                <a:lnTo>
                  <a:pt x="3300" y="740"/>
                </a:lnTo>
                <a:cubicBezTo>
                  <a:pt x="3300" y="746"/>
                  <a:pt x="3295" y="751"/>
                  <a:pt x="3289" y="751"/>
                </a:cubicBezTo>
                <a:cubicBezTo>
                  <a:pt x="3284" y="751"/>
                  <a:pt x="3277" y="746"/>
                  <a:pt x="3277" y="740"/>
                </a:cubicBezTo>
                <a:lnTo>
                  <a:pt x="3277" y="692"/>
                </a:lnTo>
                <a:lnTo>
                  <a:pt x="3275" y="692"/>
                </a:lnTo>
                <a:close/>
                <a:moveTo>
                  <a:pt x="3345" y="653"/>
                </a:moveTo>
                <a:cubicBezTo>
                  <a:pt x="3345" y="659"/>
                  <a:pt x="3340" y="664"/>
                  <a:pt x="3334" y="664"/>
                </a:cubicBezTo>
                <a:cubicBezTo>
                  <a:pt x="3328" y="664"/>
                  <a:pt x="3323" y="659"/>
                  <a:pt x="3323" y="653"/>
                </a:cubicBezTo>
                <a:cubicBezTo>
                  <a:pt x="3323" y="648"/>
                  <a:pt x="3328" y="641"/>
                  <a:pt x="3334" y="641"/>
                </a:cubicBezTo>
                <a:cubicBezTo>
                  <a:pt x="3340" y="641"/>
                  <a:pt x="3345" y="648"/>
                  <a:pt x="3345" y="653"/>
                </a:cubicBezTo>
                <a:close/>
                <a:moveTo>
                  <a:pt x="3323" y="684"/>
                </a:moveTo>
                <a:cubicBezTo>
                  <a:pt x="3323" y="678"/>
                  <a:pt x="3328" y="672"/>
                  <a:pt x="3334" y="672"/>
                </a:cubicBezTo>
                <a:cubicBezTo>
                  <a:pt x="3340" y="672"/>
                  <a:pt x="3345" y="678"/>
                  <a:pt x="3345" y="684"/>
                </a:cubicBezTo>
                <a:lnTo>
                  <a:pt x="3345" y="740"/>
                </a:lnTo>
                <a:cubicBezTo>
                  <a:pt x="3345" y="746"/>
                  <a:pt x="3340" y="751"/>
                  <a:pt x="3334" y="751"/>
                </a:cubicBezTo>
                <a:cubicBezTo>
                  <a:pt x="3328" y="751"/>
                  <a:pt x="3323" y="746"/>
                  <a:pt x="3323" y="740"/>
                </a:cubicBezTo>
                <a:lnTo>
                  <a:pt x="3323" y="684"/>
                </a:lnTo>
                <a:close/>
                <a:moveTo>
                  <a:pt x="3388" y="751"/>
                </a:moveTo>
                <a:cubicBezTo>
                  <a:pt x="3365" y="751"/>
                  <a:pt x="3351" y="731"/>
                  <a:pt x="3351" y="712"/>
                </a:cubicBezTo>
                <a:cubicBezTo>
                  <a:pt x="3351" y="689"/>
                  <a:pt x="3368" y="672"/>
                  <a:pt x="3388" y="672"/>
                </a:cubicBezTo>
                <a:cubicBezTo>
                  <a:pt x="3410" y="672"/>
                  <a:pt x="3424" y="692"/>
                  <a:pt x="3424" y="712"/>
                </a:cubicBezTo>
                <a:lnTo>
                  <a:pt x="3424" y="684"/>
                </a:lnTo>
                <a:lnTo>
                  <a:pt x="3430" y="684"/>
                </a:lnTo>
                <a:cubicBezTo>
                  <a:pt x="3430" y="678"/>
                  <a:pt x="3435" y="672"/>
                  <a:pt x="3441" y="672"/>
                </a:cubicBezTo>
                <a:cubicBezTo>
                  <a:pt x="3447" y="672"/>
                  <a:pt x="3450" y="675"/>
                  <a:pt x="3450" y="681"/>
                </a:cubicBezTo>
                <a:cubicBezTo>
                  <a:pt x="3452" y="675"/>
                  <a:pt x="3461" y="672"/>
                  <a:pt x="3469" y="672"/>
                </a:cubicBezTo>
                <a:cubicBezTo>
                  <a:pt x="3486" y="672"/>
                  <a:pt x="3498" y="684"/>
                  <a:pt x="3498" y="700"/>
                </a:cubicBezTo>
                <a:lnTo>
                  <a:pt x="3498" y="740"/>
                </a:lnTo>
                <a:cubicBezTo>
                  <a:pt x="3498" y="746"/>
                  <a:pt x="3492" y="751"/>
                  <a:pt x="3486" y="751"/>
                </a:cubicBezTo>
                <a:cubicBezTo>
                  <a:pt x="3481" y="751"/>
                  <a:pt x="3475" y="746"/>
                  <a:pt x="3475" y="740"/>
                </a:cubicBezTo>
                <a:lnTo>
                  <a:pt x="3475" y="703"/>
                </a:lnTo>
                <a:cubicBezTo>
                  <a:pt x="3475" y="695"/>
                  <a:pt x="3470" y="689"/>
                  <a:pt x="3461" y="689"/>
                </a:cubicBezTo>
                <a:cubicBezTo>
                  <a:pt x="3453" y="689"/>
                  <a:pt x="3447" y="695"/>
                  <a:pt x="3447" y="703"/>
                </a:cubicBezTo>
                <a:lnTo>
                  <a:pt x="3447" y="740"/>
                </a:lnTo>
                <a:cubicBezTo>
                  <a:pt x="3447" y="746"/>
                  <a:pt x="3441" y="751"/>
                  <a:pt x="3435" y="751"/>
                </a:cubicBezTo>
                <a:cubicBezTo>
                  <a:pt x="3430" y="751"/>
                  <a:pt x="3424" y="746"/>
                  <a:pt x="3424" y="740"/>
                </a:cubicBezTo>
                <a:lnTo>
                  <a:pt x="3424" y="712"/>
                </a:lnTo>
                <a:cubicBezTo>
                  <a:pt x="3424" y="734"/>
                  <a:pt x="3410" y="751"/>
                  <a:pt x="3388" y="751"/>
                </a:cubicBezTo>
                <a:close/>
                <a:moveTo>
                  <a:pt x="3371" y="712"/>
                </a:moveTo>
                <a:cubicBezTo>
                  <a:pt x="3371" y="723"/>
                  <a:pt x="3376" y="734"/>
                  <a:pt x="3388" y="734"/>
                </a:cubicBezTo>
                <a:cubicBezTo>
                  <a:pt x="3399" y="734"/>
                  <a:pt x="3404" y="723"/>
                  <a:pt x="3404" y="712"/>
                </a:cubicBezTo>
                <a:cubicBezTo>
                  <a:pt x="3404" y="700"/>
                  <a:pt x="3399" y="689"/>
                  <a:pt x="3388" y="689"/>
                </a:cubicBezTo>
                <a:cubicBezTo>
                  <a:pt x="3376" y="692"/>
                  <a:pt x="3371" y="703"/>
                  <a:pt x="3371" y="712"/>
                </a:cubicBezTo>
                <a:close/>
                <a:moveTo>
                  <a:pt x="959" y="79"/>
                </a:moveTo>
                <a:cubicBezTo>
                  <a:pt x="959" y="54"/>
                  <a:pt x="976" y="34"/>
                  <a:pt x="999" y="34"/>
                </a:cubicBezTo>
                <a:cubicBezTo>
                  <a:pt x="1021" y="34"/>
                  <a:pt x="1038" y="51"/>
                  <a:pt x="1038" y="79"/>
                </a:cubicBezTo>
                <a:lnTo>
                  <a:pt x="1038" y="186"/>
                </a:lnTo>
                <a:cubicBezTo>
                  <a:pt x="1055" y="166"/>
                  <a:pt x="1086" y="158"/>
                  <a:pt x="1112" y="158"/>
                </a:cubicBezTo>
                <a:cubicBezTo>
                  <a:pt x="1174" y="158"/>
                  <a:pt x="1222" y="197"/>
                  <a:pt x="1222" y="265"/>
                </a:cubicBezTo>
                <a:lnTo>
                  <a:pt x="1222" y="416"/>
                </a:lnTo>
                <a:cubicBezTo>
                  <a:pt x="1222" y="441"/>
                  <a:pt x="1204" y="461"/>
                  <a:pt x="1182" y="461"/>
                </a:cubicBezTo>
                <a:cubicBezTo>
                  <a:pt x="1159" y="461"/>
                  <a:pt x="1143" y="444"/>
                  <a:pt x="1143" y="416"/>
                </a:cubicBezTo>
                <a:lnTo>
                  <a:pt x="1143" y="279"/>
                </a:lnTo>
                <a:cubicBezTo>
                  <a:pt x="1143" y="242"/>
                  <a:pt x="1120" y="225"/>
                  <a:pt x="1092" y="225"/>
                </a:cubicBezTo>
                <a:cubicBezTo>
                  <a:pt x="1058" y="225"/>
                  <a:pt x="1041" y="248"/>
                  <a:pt x="1041" y="279"/>
                </a:cubicBezTo>
                <a:lnTo>
                  <a:pt x="1041" y="416"/>
                </a:lnTo>
                <a:cubicBezTo>
                  <a:pt x="1041" y="441"/>
                  <a:pt x="1024" y="461"/>
                  <a:pt x="1002" y="461"/>
                </a:cubicBezTo>
                <a:cubicBezTo>
                  <a:pt x="979" y="461"/>
                  <a:pt x="962" y="444"/>
                  <a:pt x="962" y="416"/>
                </a:cubicBezTo>
                <a:lnTo>
                  <a:pt x="962" y="79"/>
                </a:lnTo>
                <a:lnTo>
                  <a:pt x="959" y="79"/>
                </a:lnTo>
                <a:close/>
                <a:moveTo>
                  <a:pt x="1318" y="287"/>
                </a:moveTo>
                <a:lnTo>
                  <a:pt x="1445" y="287"/>
                </a:lnTo>
                <a:cubicBezTo>
                  <a:pt x="1439" y="251"/>
                  <a:pt x="1416" y="225"/>
                  <a:pt x="1380" y="225"/>
                </a:cubicBezTo>
                <a:cubicBezTo>
                  <a:pt x="1346" y="225"/>
                  <a:pt x="1320" y="254"/>
                  <a:pt x="1318" y="287"/>
                </a:cubicBezTo>
                <a:close/>
                <a:moveTo>
                  <a:pt x="1490" y="338"/>
                </a:moveTo>
                <a:lnTo>
                  <a:pt x="1315" y="338"/>
                </a:lnTo>
                <a:cubicBezTo>
                  <a:pt x="1320" y="378"/>
                  <a:pt x="1354" y="393"/>
                  <a:pt x="1391" y="393"/>
                </a:cubicBezTo>
                <a:cubicBezTo>
                  <a:pt x="1433" y="393"/>
                  <a:pt x="1461" y="363"/>
                  <a:pt x="1481" y="363"/>
                </a:cubicBezTo>
                <a:cubicBezTo>
                  <a:pt x="1498" y="363"/>
                  <a:pt x="1515" y="380"/>
                  <a:pt x="1515" y="396"/>
                </a:cubicBezTo>
                <a:cubicBezTo>
                  <a:pt x="1515" y="430"/>
                  <a:pt x="1445" y="464"/>
                  <a:pt x="1385" y="464"/>
                </a:cubicBezTo>
                <a:cubicBezTo>
                  <a:pt x="1295" y="464"/>
                  <a:pt x="1236" y="399"/>
                  <a:pt x="1236" y="313"/>
                </a:cubicBezTo>
                <a:cubicBezTo>
                  <a:pt x="1236" y="231"/>
                  <a:pt x="1295" y="158"/>
                  <a:pt x="1380" y="158"/>
                </a:cubicBezTo>
                <a:cubicBezTo>
                  <a:pt x="1467" y="158"/>
                  <a:pt x="1524" y="234"/>
                  <a:pt x="1524" y="301"/>
                </a:cubicBezTo>
                <a:cubicBezTo>
                  <a:pt x="1524" y="327"/>
                  <a:pt x="1515" y="338"/>
                  <a:pt x="1490" y="338"/>
                </a:cubicBezTo>
                <a:close/>
                <a:moveTo>
                  <a:pt x="1617" y="316"/>
                </a:moveTo>
                <a:cubicBezTo>
                  <a:pt x="1617" y="352"/>
                  <a:pt x="1636" y="393"/>
                  <a:pt x="1679" y="393"/>
                </a:cubicBezTo>
                <a:cubicBezTo>
                  <a:pt x="1721" y="393"/>
                  <a:pt x="1741" y="352"/>
                  <a:pt x="1741" y="316"/>
                </a:cubicBezTo>
                <a:cubicBezTo>
                  <a:pt x="1741" y="276"/>
                  <a:pt x="1721" y="234"/>
                  <a:pt x="1679" y="234"/>
                </a:cubicBezTo>
                <a:cubicBezTo>
                  <a:pt x="1636" y="234"/>
                  <a:pt x="1617" y="276"/>
                  <a:pt x="1617" y="316"/>
                </a:cubicBezTo>
                <a:close/>
                <a:moveTo>
                  <a:pt x="1819" y="214"/>
                </a:moveTo>
                <a:lnTo>
                  <a:pt x="1819" y="413"/>
                </a:lnTo>
                <a:cubicBezTo>
                  <a:pt x="1819" y="433"/>
                  <a:pt x="1819" y="464"/>
                  <a:pt x="1779" y="464"/>
                </a:cubicBezTo>
                <a:cubicBezTo>
                  <a:pt x="1754" y="464"/>
                  <a:pt x="1746" y="450"/>
                  <a:pt x="1741" y="430"/>
                </a:cubicBezTo>
                <a:cubicBezTo>
                  <a:pt x="1721" y="453"/>
                  <a:pt x="1696" y="467"/>
                  <a:pt x="1665" y="467"/>
                </a:cubicBezTo>
                <a:cubicBezTo>
                  <a:pt x="1588" y="467"/>
                  <a:pt x="1532" y="405"/>
                  <a:pt x="1532" y="316"/>
                </a:cubicBezTo>
                <a:cubicBezTo>
                  <a:pt x="1532" y="228"/>
                  <a:pt x="1591" y="161"/>
                  <a:pt x="1665" y="161"/>
                </a:cubicBezTo>
                <a:cubicBezTo>
                  <a:pt x="1696" y="161"/>
                  <a:pt x="1724" y="172"/>
                  <a:pt x="1741" y="197"/>
                </a:cubicBezTo>
                <a:cubicBezTo>
                  <a:pt x="1744" y="177"/>
                  <a:pt x="1760" y="163"/>
                  <a:pt x="1779" y="163"/>
                </a:cubicBezTo>
                <a:cubicBezTo>
                  <a:pt x="1819" y="163"/>
                  <a:pt x="1819" y="194"/>
                  <a:pt x="1819" y="214"/>
                </a:cubicBezTo>
                <a:close/>
                <a:moveTo>
                  <a:pt x="2042" y="310"/>
                </a:moveTo>
                <a:cubicBezTo>
                  <a:pt x="2042" y="270"/>
                  <a:pt x="2023" y="231"/>
                  <a:pt x="1980" y="231"/>
                </a:cubicBezTo>
                <a:cubicBezTo>
                  <a:pt x="1938" y="231"/>
                  <a:pt x="1918" y="276"/>
                  <a:pt x="1918" y="313"/>
                </a:cubicBezTo>
                <a:cubicBezTo>
                  <a:pt x="1918" y="349"/>
                  <a:pt x="1938" y="392"/>
                  <a:pt x="1980" y="392"/>
                </a:cubicBezTo>
                <a:cubicBezTo>
                  <a:pt x="2023" y="392"/>
                  <a:pt x="2042" y="349"/>
                  <a:pt x="2042" y="310"/>
                </a:cubicBezTo>
                <a:close/>
                <a:moveTo>
                  <a:pt x="2121" y="79"/>
                </a:moveTo>
                <a:lnTo>
                  <a:pt x="2121" y="416"/>
                </a:lnTo>
                <a:cubicBezTo>
                  <a:pt x="2121" y="444"/>
                  <a:pt x="2104" y="461"/>
                  <a:pt x="2081" y="461"/>
                </a:cubicBezTo>
                <a:cubicBezTo>
                  <a:pt x="2059" y="461"/>
                  <a:pt x="2047" y="447"/>
                  <a:pt x="2042" y="427"/>
                </a:cubicBezTo>
                <a:cubicBezTo>
                  <a:pt x="2028" y="453"/>
                  <a:pt x="1997" y="464"/>
                  <a:pt x="1968" y="464"/>
                </a:cubicBezTo>
                <a:cubicBezTo>
                  <a:pt x="1887" y="464"/>
                  <a:pt x="1836" y="392"/>
                  <a:pt x="1836" y="316"/>
                </a:cubicBezTo>
                <a:cubicBezTo>
                  <a:pt x="1836" y="237"/>
                  <a:pt x="1881" y="158"/>
                  <a:pt x="1966" y="158"/>
                </a:cubicBezTo>
                <a:cubicBezTo>
                  <a:pt x="1994" y="158"/>
                  <a:pt x="2022" y="169"/>
                  <a:pt x="2042" y="186"/>
                </a:cubicBezTo>
                <a:lnTo>
                  <a:pt x="2042" y="79"/>
                </a:lnTo>
                <a:cubicBezTo>
                  <a:pt x="2042" y="51"/>
                  <a:pt x="2059" y="34"/>
                  <a:pt x="2081" y="34"/>
                </a:cubicBezTo>
                <a:cubicBezTo>
                  <a:pt x="2104" y="34"/>
                  <a:pt x="2121" y="54"/>
                  <a:pt x="2121" y="79"/>
                </a:cubicBezTo>
                <a:close/>
                <a:moveTo>
                  <a:pt x="2358" y="214"/>
                </a:moveTo>
                <a:cubicBezTo>
                  <a:pt x="2358" y="234"/>
                  <a:pt x="2344" y="251"/>
                  <a:pt x="2324" y="251"/>
                </a:cubicBezTo>
                <a:cubicBezTo>
                  <a:pt x="2310" y="251"/>
                  <a:pt x="2279" y="228"/>
                  <a:pt x="2256" y="228"/>
                </a:cubicBezTo>
                <a:cubicBezTo>
                  <a:pt x="2242" y="228"/>
                  <a:pt x="2228" y="237"/>
                  <a:pt x="2228" y="251"/>
                </a:cubicBezTo>
                <a:cubicBezTo>
                  <a:pt x="2228" y="287"/>
                  <a:pt x="2366" y="282"/>
                  <a:pt x="2366" y="372"/>
                </a:cubicBezTo>
                <a:cubicBezTo>
                  <a:pt x="2366" y="424"/>
                  <a:pt x="2321" y="464"/>
                  <a:pt x="2253" y="464"/>
                </a:cubicBezTo>
                <a:cubicBezTo>
                  <a:pt x="2211" y="464"/>
                  <a:pt x="2143" y="438"/>
                  <a:pt x="2143" y="402"/>
                </a:cubicBezTo>
                <a:cubicBezTo>
                  <a:pt x="2143" y="389"/>
                  <a:pt x="2155" y="366"/>
                  <a:pt x="2177" y="366"/>
                </a:cubicBezTo>
                <a:cubicBezTo>
                  <a:pt x="2208" y="366"/>
                  <a:pt x="2222" y="393"/>
                  <a:pt x="2259" y="393"/>
                </a:cubicBezTo>
                <a:cubicBezTo>
                  <a:pt x="2282" y="393"/>
                  <a:pt x="2290" y="386"/>
                  <a:pt x="2290" y="372"/>
                </a:cubicBezTo>
                <a:cubicBezTo>
                  <a:pt x="2290" y="335"/>
                  <a:pt x="2152" y="341"/>
                  <a:pt x="2152" y="251"/>
                </a:cubicBezTo>
                <a:cubicBezTo>
                  <a:pt x="2152" y="194"/>
                  <a:pt x="2197" y="158"/>
                  <a:pt x="2259" y="158"/>
                </a:cubicBezTo>
                <a:cubicBezTo>
                  <a:pt x="2298" y="158"/>
                  <a:pt x="2358" y="175"/>
                  <a:pt x="2358" y="214"/>
                </a:cubicBezTo>
                <a:close/>
                <a:moveTo>
                  <a:pt x="2462" y="313"/>
                </a:moveTo>
                <a:cubicBezTo>
                  <a:pt x="2462" y="349"/>
                  <a:pt x="2479" y="393"/>
                  <a:pt x="2524" y="393"/>
                </a:cubicBezTo>
                <a:cubicBezTo>
                  <a:pt x="2566" y="393"/>
                  <a:pt x="2586" y="349"/>
                  <a:pt x="2586" y="316"/>
                </a:cubicBezTo>
                <a:cubicBezTo>
                  <a:pt x="2586" y="279"/>
                  <a:pt x="2566" y="234"/>
                  <a:pt x="2524" y="234"/>
                </a:cubicBezTo>
                <a:cubicBezTo>
                  <a:pt x="2482" y="234"/>
                  <a:pt x="2462" y="273"/>
                  <a:pt x="2462" y="313"/>
                </a:cubicBezTo>
                <a:close/>
                <a:moveTo>
                  <a:pt x="2383" y="534"/>
                </a:moveTo>
                <a:lnTo>
                  <a:pt x="2383" y="206"/>
                </a:lnTo>
                <a:cubicBezTo>
                  <a:pt x="2383" y="177"/>
                  <a:pt x="2400" y="161"/>
                  <a:pt x="2423" y="161"/>
                </a:cubicBezTo>
                <a:cubicBezTo>
                  <a:pt x="2445" y="161"/>
                  <a:pt x="2456" y="175"/>
                  <a:pt x="2462" y="194"/>
                </a:cubicBezTo>
                <a:cubicBezTo>
                  <a:pt x="2476" y="169"/>
                  <a:pt x="2507" y="158"/>
                  <a:pt x="2538" y="158"/>
                </a:cubicBezTo>
                <a:cubicBezTo>
                  <a:pt x="2626" y="158"/>
                  <a:pt x="2668" y="239"/>
                  <a:pt x="2668" y="316"/>
                </a:cubicBezTo>
                <a:cubicBezTo>
                  <a:pt x="2668" y="392"/>
                  <a:pt x="2614" y="464"/>
                  <a:pt x="2535" y="464"/>
                </a:cubicBezTo>
                <a:cubicBezTo>
                  <a:pt x="2510" y="464"/>
                  <a:pt x="2482" y="453"/>
                  <a:pt x="2462" y="436"/>
                </a:cubicBezTo>
                <a:lnTo>
                  <a:pt x="2462" y="534"/>
                </a:lnTo>
                <a:cubicBezTo>
                  <a:pt x="2462" y="562"/>
                  <a:pt x="2445" y="579"/>
                  <a:pt x="2423" y="579"/>
                </a:cubicBezTo>
                <a:cubicBezTo>
                  <a:pt x="2400" y="579"/>
                  <a:pt x="2383" y="560"/>
                  <a:pt x="2383" y="534"/>
                </a:cubicBezTo>
                <a:close/>
                <a:moveTo>
                  <a:pt x="2761" y="316"/>
                </a:moveTo>
                <a:cubicBezTo>
                  <a:pt x="2761" y="352"/>
                  <a:pt x="2781" y="393"/>
                  <a:pt x="2823" y="393"/>
                </a:cubicBezTo>
                <a:cubicBezTo>
                  <a:pt x="2866" y="393"/>
                  <a:pt x="2885" y="352"/>
                  <a:pt x="2885" y="316"/>
                </a:cubicBezTo>
                <a:cubicBezTo>
                  <a:pt x="2885" y="276"/>
                  <a:pt x="2866" y="234"/>
                  <a:pt x="2823" y="234"/>
                </a:cubicBezTo>
                <a:cubicBezTo>
                  <a:pt x="2781" y="234"/>
                  <a:pt x="2761" y="276"/>
                  <a:pt x="2761" y="316"/>
                </a:cubicBezTo>
                <a:close/>
                <a:moveTo>
                  <a:pt x="2967" y="214"/>
                </a:moveTo>
                <a:lnTo>
                  <a:pt x="2967" y="413"/>
                </a:lnTo>
                <a:cubicBezTo>
                  <a:pt x="2967" y="433"/>
                  <a:pt x="2967" y="464"/>
                  <a:pt x="2928" y="464"/>
                </a:cubicBezTo>
                <a:cubicBezTo>
                  <a:pt x="2902" y="464"/>
                  <a:pt x="2894" y="450"/>
                  <a:pt x="2888" y="430"/>
                </a:cubicBezTo>
                <a:cubicBezTo>
                  <a:pt x="2868" y="453"/>
                  <a:pt x="2843" y="467"/>
                  <a:pt x="2812" y="467"/>
                </a:cubicBezTo>
                <a:cubicBezTo>
                  <a:pt x="2736" y="467"/>
                  <a:pt x="2679" y="405"/>
                  <a:pt x="2679" y="316"/>
                </a:cubicBezTo>
                <a:cubicBezTo>
                  <a:pt x="2679" y="228"/>
                  <a:pt x="2739" y="161"/>
                  <a:pt x="2812" y="161"/>
                </a:cubicBezTo>
                <a:cubicBezTo>
                  <a:pt x="2843" y="161"/>
                  <a:pt x="2871" y="172"/>
                  <a:pt x="2888" y="197"/>
                </a:cubicBezTo>
                <a:cubicBezTo>
                  <a:pt x="2891" y="177"/>
                  <a:pt x="2908" y="163"/>
                  <a:pt x="2928" y="163"/>
                </a:cubicBezTo>
                <a:cubicBezTo>
                  <a:pt x="2967" y="163"/>
                  <a:pt x="2967" y="194"/>
                  <a:pt x="2967" y="214"/>
                </a:cubicBezTo>
                <a:close/>
                <a:moveTo>
                  <a:pt x="3221" y="208"/>
                </a:moveTo>
                <a:cubicBezTo>
                  <a:pt x="3221" y="225"/>
                  <a:pt x="3210" y="248"/>
                  <a:pt x="3190" y="248"/>
                </a:cubicBezTo>
                <a:cubicBezTo>
                  <a:pt x="3170" y="248"/>
                  <a:pt x="3153" y="231"/>
                  <a:pt x="3128" y="234"/>
                </a:cubicBezTo>
                <a:cubicBezTo>
                  <a:pt x="3083" y="234"/>
                  <a:pt x="3060" y="273"/>
                  <a:pt x="3060" y="316"/>
                </a:cubicBezTo>
                <a:cubicBezTo>
                  <a:pt x="3060" y="352"/>
                  <a:pt x="3086" y="393"/>
                  <a:pt x="3128" y="393"/>
                </a:cubicBezTo>
                <a:cubicBezTo>
                  <a:pt x="3148" y="393"/>
                  <a:pt x="3179" y="378"/>
                  <a:pt x="3187" y="378"/>
                </a:cubicBezTo>
                <a:cubicBezTo>
                  <a:pt x="3207" y="378"/>
                  <a:pt x="3221" y="392"/>
                  <a:pt x="3221" y="410"/>
                </a:cubicBezTo>
                <a:cubicBezTo>
                  <a:pt x="3221" y="450"/>
                  <a:pt x="3151" y="464"/>
                  <a:pt x="3122" y="464"/>
                </a:cubicBezTo>
                <a:cubicBezTo>
                  <a:pt x="3035" y="464"/>
                  <a:pt x="2978" y="394"/>
                  <a:pt x="2978" y="313"/>
                </a:cubicBezTo>
                <a:cubicBezTo>
                  <a:pt x="2978" y="231"/>
                  <a:pt x="3038" y="158"/>
                  <a:pt x="3122" y="158"/>
                </a:cubicBezTo>
                <a:cubicBezTo>
                  <a:pt x="3156" y="158"/>
                  <a:pt x="3221" y="169"/>
                  <a:pt x="3221" y="208"/>
                </a:cubicBezTo>
                <a:close/>
                <a:moveTo>
                  <a:pt x="3300" y="287"/>
                </a:moveTo>
                <a:lnTo>
                  <a:pt x="3427" y="287"/>
                </a:lnTo>
                <a:cubicBezTo>
                  <a:pt x="3421" y="251"/>
                  <a:pt x="3399" y="225"/>
                  <a:pt x="3362" y="225"/>
                </a:cubicBezTo>
                <a:cubicBezTo>
                  <a:pt x="3328" y="225"/>
                  <a:pt x="3303" y="254"/>
                  <a:pt x="3300" y="287"/>
                </a:cubicBezTo>
                <a:close/>
                <a:moveTo>
                  <a:pt x="3472" y="338"/>
                </a:moveTo>
                <a:lnTo>
                  <a:pt x="3297" y="338"/>
                </a:lnTo>
                <a:cubicBezTo>
                  <a:pt x="3303" y="378"/>
                  <a:pt x="3337" y="393"/>
                  <a:pt x="3373" y="393"/>
                </a:cubicBezTo>
                <a:cubicBezTo>
                  <a:pt x="3416" y="393"/>
                  <a:pt x="3444" y="363"/>
                  <a:pt x="3464" y="363"/>
                </a:cubicBezTo>
                <a:cubicBezTo>
                  <a:pt x="3481" y="363"/>
                  <a:pt x="3498" y="380"/>
                  <a:pt x="3498" y="396"/>
                </a:cubicBezTo>
                <a:cubicBezTo>
                  <a:pt x="3498" y="430"/>
                  <a:pt x="3427" y="464"/>
                  <a:pt x="3368" y="464"/>
                </a:cubicBezTo>
                <a:cubicBezTo>
                  <a:pt x="3277" y="464"/>
                  <a:pt x="3218" y="399"/>
                  <a:pt x="3218" y="313"/>
                </a:cubicBezTo>
                <a:cubicBezTo>
                  <a:pt x="3218" y="231"/>
                  <a:pt x="3277" y="158"/>
                  <a:pt x="3362" y="158"/>
                </a:cubicBezTo>
                <a:cubicBezTo>
                  <a:pt x="3450" y="158"/>
                  <a:pt x="3506" y="234"/>
                  <a:pt x="3506" y="301"/>
                </a:cubicBezTo>
                <a:cubicBezTo>
                  <a:pt x="3506" y="327"/>
                  <a:pt x="3498" y="338"/>
                  <a:pt x="3472" y="338"/>
                </a:cubicBezTo>
                <a:close/>
              </a:path>
            </a:pathLst>
          </a:custGeom>
          <a:solidFill>
            <a:srgbClr val="FFFFFF"/>
          </a:solidFill>
          <a:ln>
            <a:noFill/>
          </a:ln>
          <a:effectLst/>
        </p:spPr>
        <p:txBody>
          <a:bodyPr wrap="none" anchor="ctr"/>
          <a:lstStyle/>
          <a:p>
            <a:endParaRPr lang="en-AU"/>
          </a:p>
        </p:txBody>
      </p:sp>
      <p:sp>
        <p:nvSpPr>
          <p:cNvPr id="7" name="Text Placeholder 6"/>
          <p:cNvSpPr>
            <a:spLocks noGrp="1"/>
          </p:cNvSpPr>
          <p:nvPr>
            <p:ph type="body" sz="quarter" idx="10" hasCustomPrompt="1"/>
          </p:nvPr>
        </p:nvSpPr>
        <p:spPr>
          <a:xfrm>
            <a:off x="2150487" y="239503"/>
            <a:ext cx="4687455" cy="914400"/>
          </a:xfrm>
        </p:spPr>
        <p:txBody>
          <a:bodyPr/>
          <a:lstStyle>
            <a:lvl1pPr>
              <a:defRPr sz="1800">
                <a:solidFill>
                  <a:srgbClr val="FF0000"/>
                </a:solidFill>
                <a:latin typeface="Arial" panose="020B0604020202020204" pitchFamily="34" charset="0"/>
                <a:cs typeface="Arial" panose="020B0604020202020204" pitchFamily="34" charset="0"/>
              </a:defRPr>
            </a:lvl1pPr>
            <a:lvl2pPr>
              <a:defRPr>
                <a:solidFill>
                  <a:srgbClr val="FF0000"/>
                </a:solidFill>
                <a:latin typeface="Arial Black" panose="020B0A04020102020204" pitchFamily="34" charset="0"/>
              </a:defRPr>
            </a:lvl2pPr>
            <a:lvl3pPr>
              <a:defRPr>
                <a:solidFill>
                  <a:srgbClr val="FF0000"/>
                </a:solidFill>
                <a:latin typeface="Arial Black" panose="020B0A04020102020204" pitchFamily="34" charset="0"/>
              </a:defRPr>
            </a:lvl3pPr>
            <a:lvl4pPr>
              <a:defRPr>
                <a:solidFill>
                  <a:srgbClr val="FF0000"/>
                </a:solidFill>
                <a:latin typeface="Arial Black" panose="020B0A04020102020204" pitchFamily="34" charset="0"/>
              </a:defRPr>
            </a:lvl4pPr>
            <a:lvl5pPr>
              <a:defRPr>
                <a:solidFill>
                  <a:srgbClr val="FF0000"/>
                </a:solidFill>
                <a:latin typeface="Arial Black" panose="020B0A04020102020204" pitchFamily="34" charset="0"/>
              </a:defRPr>
            </a:lvl5pPr>
          </a:lstStyle>
          <a:p>
            <a:r>
              <a:rPr lang="en-US" sz="1200">
                <a:solidFill>
                  <a:srgbClr val="FF0000"/>
                </a:solidFill>
              </a:rPr>
              <a:t>NOTE: You are encouraged</a:t>
            </a:r>
            <a:r>
              <a:rPr lang="en-US" sz="1200" baseline="0">
                <a:solidFill>
                  <a:srgbClr val="FF0000"/>
                </a:solidFill>
              </a:rPr>
              <a:t> to replace these words with ones relevant for you and/or your local Country.</a:t>
            </a:r>
            <a:endParaRPr lang="en-US" sz="1200">
              <a:solidFill>
                <a:srgbClr val="FF0000"/>
              </a:solidFill>
            </a:endParaRPr>
          </a:p>
        </p:txBody>
      </p:sp>
    </p:spTree>
    <p:extLst>
      <p:ext uri="{BB962C8B-B14F-4D97-AF65-F5344CB8AC3E}">
        <p14:creationId xmlns:p14="http://schemas.microsoft.com/office/powerpoint/2010/main" val="4050334508"/>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9F01502-A013-FC42-955D-CB2EA75D4595}"/>
              </a:ext>
            </a:extLst>
          </p:cNvPr>
          <p:cNvSpPr>
            <a:spLocks noChangeAspect="1" noChangeArrowheads="1"/>
          </p:cNvSpPr>
          <p:nvPr userDrawn="1"/>
        </p:nvSpPr>
        <p:spPr bwMode="auto">
          <a:xfrm rot="17594085">
            <a:off x="6159735" y="-2483530"/>
            <a:ext cx="3946144" cy="495912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T0" fmla="*/ 3428 256 1"/>
              <a:gd name="T1" fmla="*/ 0 256 1"/>
              <a:gd name="G22" fmla="+- 0 T0 T1"/>
              <a:gd name="G23" fmla="cos G21 G22"/>
              <a:gd name="G24" fmla="+- 1702 0 0"/>
              <a:gd name="G25" fmla="+- 3381 0 0"/>
              <a:gd name="G26" fmla="+- 3360 0 0"/>
              <a:gd name="G27" fmla="*/ 1 0 0"/>
              <a:gd name="G28" fmla="+- 1 0 0"/>
              <a:gd name="G29" fmla="+- 1 0 0"/>
              <a:gd name="G30" fmla="+- 1 0 0"/>
              <a:gd name="G31" fmla="+- 1 0 0"/>
              <a:gd name="G32" fmla="*/ 1 0 0"/>
              <a:gd name="G33" fmla="+- 1 0 0"/>
              <a:gd name="G34" fmla="+- 1 0 0"/>
              <a:gd name="T2" fmla="*/ 1305546 w 8556"/>
              <a:gd name="T3" fmla="*/ 0 h 10749"/>
              <a:gd name="T4" fmla="*/ 1329663 w 8556"/>
              <a:gd name="T5" fmla="*/ 7201 h 10749"/>
              <a:gd name="T6" fmla="*/ 3058153 w 8556"/>
              <a:gd name="T7" fmla="*/ 1111517 h 10749"/>
              <a:gd name="T8" fmla="*/ 3079390 w 8556"/>
              <a:gd name="T9" fmla="*/ 1145723 h 10749"/>
              <a:gd name="T10" fmla="*/ 3079390 w 8556"/>
              <a:gd name="T11" fmla="*/ 1156165 h 10749"/>
              <a:gd name="T12" fmla="*/ 3076510 w 8556"/>
              <a:gd name="T13" fmla="*/ 1168407 h 10749"/>
              <a:gd name="T14" fmla="*/ 2022931 w 8556"/>
              <a:gd name="T15" fmla="*/ 3840440 h 10749"/>
              <a:gd name="T16" fmla="*/ 1986576 w 8556"/>
              <a:gd name="T17" fmla="*/ 3869965 h 10749"/>
              <a:gd name="T18" fmla="*/ 1972537 w 8556"/>
              <a:gd name="T19" fmla="*/ 3869965 h 10749"/>
              <a:gd name="T20" fmla="*/ 1941582 w 8556"/>
              <a:gd name="T21" fmla="*/ 3851602 h 10749"/>
              <a:gd name="T22" fmla="*/ 8999 w 8556"/>
              <a:gd name="T23" fmla="*/ 1241500 h 10749"/>
              <a:gd name="T24" fmla="*/ 0 w 8556"/>
              <a:gd name="T25" fmla="*/ 1217375 h 10749"/>
              <a:gd name="T26" fmla="*/ 0 w 8556"/>
              <a:gd name="T27" fmla="*/ 1209814 h 10749"/>
              <a:gd name="T28" fmla="*/ 15118 w 8556"/>
              <a:gd name="T29" fmla="*/ 1179569 h 10749"/>
              <a:gd name="T30" fmla="*/ 1272791 w 8556"/>
              <a:gd name="T31" fmla="*/ 12242 h 10749"/>
              <a:gd name="T32" fmla="*/ 1302307 w 8556"/>
              <a:gd name="T33" fmla="*/ 0 h 10749"/>
              <a:gd name="T34" fmla="*/ 1305546 w 8556"/>
              <a:gd name="T35" fmla="*/ 0 h 10749"/>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56" h="10749">
                <a:moveTo>
                  <a:pt x="3627" y="0"/>
                </a:moveTo>
                <a:cubicBezTo>
                  <a:pt x="3650" y="1"/>
                  <a:pt x="3673" y="7"/>
                  <a:pt x="3694" y="20"/>
                </a:cubicBezTo>
                <a:lnTo>
                  <a:pt x="8496" y="3087"/>
                </a:lnTo>
                <a:cubicBezTo>
                  <a:pt x="8530" y="3109"/>
                  <a:pt x="8551" y="3144"/>
                  <a:pt x="8555" y="3182"/>
                </a:cubicBezTo>
                <a:lnTo>
                  <a:pt x="8555" y="3211"/>
                </a:lnTo>
                <a:cubicBezTo>
                  <a:pt x="8554" y="3222"/>
                  <a:pt x="8551" y="3234"/>
                  <a:pt x="8547" y="3245"/>
                </a:cubicBezTo>
                <a:lnTo>
                  <a:pt x="5620" y="10666"/>
                </a:lnTo>
                <a:cubicBezTo>
                  <a:pt x="5603" y="10713"/>
                  <a:pt x="5563" y="10742"/>
                  <a:pt x="5519" y="10748"/>
                </a:cubicBezTo>
                <a:lnTo>
                  <a:pt x="5480" y="10748"/>
                </a:lnTo>
                <a:cubicBezTo>
                  <a:pt x="5448" y="10743"/>
                  <a:pt x="5417" y="10727"/>
                  <a:pt x="5394" y="10697"/>
                </a:cubicBezTo>
                <a:lnTo>
                  <a:pt x="25" y="3448"/>
                </a:lnTo>
                <a:cubicBezTo>
                  <a:pt x="10" y="3428"/>
                  <a:pt x="2" y="3404"/>
                  <a:pt x="0" y="3381"/>
                </a:cubicBezTo>
                <a:lnTo>
                  <a:pt x="0" y="3360"/>
                </a:lnTo>
                <a:cubicBezTo>
                  <a:pt x="3" y="3329"/>
                  <a:pt x="17" y="3299"/>
                  <a:pt x="42" y="3276"/>
                </a:cubicBezTo>
                <a:lnTo>
                  <a:pt x="3536" y="34"/>
                </a:lnTo>
                <a:cubicBezTo>
                  <a:pt x="3558" y="12"/>
                  <a:pt x="3587" y="1"/>
                  <a:pt x="3618" y="0"/>
                </a:cubicBezTo>
                <a:lnTo>
                  <a:pt x="3627" y="0"/>
                </a:lnTo>
              </a:path>
            </a:pathLst>
          </a:custGeom>
          <a:solidFill>
            <a:schemeClr val="tx2"/>
          </a:solidFill>
          <a:ln>
            <a:noFill/>
          </a:ln>
          <a:effectLst/>
        </p:spPr>
        <p:txBody>
          <a:bodyPr wrap="none" anchor="ctr"/>
          <a:lstStyle/>
          <a:p>
            <a:endParaRPr lang="en-GB"/>
          </a:p>
        </p:txBody>
      </p:sp>
      <p:sp>
        <p:nvSpPr>
          <p:cNvPr id="2" name="Title 1"/>
          <p:cNvSpPr>
            <a:spLocks noGrp="1"/>
          </p:cNvSpPr>
          <p:nvPr>
            <p:ph type="title" hasCustomPrompt="1"/>
          </p:nvPr>
        </p:nvSpPr>
        <p:spPr>
          <a:xfrm>
            <a:off x="551782" y="964645"/>
            <a:ext cx="5939022" cy="806381"/>
          </a:xfrm>
        </p:spPr>
        <p:txBody>
          <a:bodyPr/>
          <a:lstStyle>
            <a:lvl1pPr>
              <a:defRPr sz="3400"/>
            </a:lvl1pPr>
          </a:lstStyle>
          <a:p>
            <a:r>
              <a:rPr lang="en-US"/>
              <a:t>what we’ll cover today</a:t>
            </a:r>
          </a:p>
        </p:txBody>
      </p:sp>
      <p:sp>
        <p:nvSpPr>
          <p:cNvPr id="6" name="Footer Placeholder 5"/>
          <p:cNvSpPr>
            <a:spLocks noGrp="1"/>
          </p:cNvSpPr>
          <p:nvPr>
            <p:ph type="ftr" sz="quarter" idx="11"/>
          </p:nvPr>
        </p:nvSpPr>
        <p:spPr/>
        <p:txBody>
          <a:bodyPr/>
          <a:lstStyle/>
          <a:p>
            <a:r>
              <a:rPr lang="en-GB"/>
              <a:t>© headspace National Youth Mental Health Foundation Ltd 2020</a:t>
            </a:r>
          </a:p>
        </p:txBody>
      </p:sp>
      <p:sp>
        <p:nvSpPr>
          <p:cNvPr id="7" name="Slide Number Placeholder 6"/>
          <p:cNvSpPr>
            <a:spLocks noGrp="1"/>
          </p:cNvSpPr>
          <p:nvPr>
            <p:ph type="sldNum" sz="quarter" idx="12"/>
          </p:nvPr>
        </p:nvSpPr>
        <p:spPr/>
        <p:txBody>
          <a:bodyPr/>
          <a:lstStyle/>
          <a:p>
            <a:fld id="{BE40680D-3355-DF44-99C3-56A1D6E476DE}" type="slidenum">
              <a:rPr lang="en-GB" smtClean="0"/>
              <a:t>‹#›</a:t>
            </a:fld>
            <a:endParaRPr lang="en-GB"/>
          </a:p>
        </p:txBody>
      </p:sp>
      <p:grpSp>
        <p:nvGrpSpPr>
          <p:cNvPr id="13" name="Group 12"/>
          <p:cNvGrpSpPr/>
          <p:nvPr userDrawn="1"/>
        </p:nvGrpSpPr>
        <p:grpSpPr>
          <a:xfrm>
            <a:off x="6533879" y="373591"/>
            <a:ext cx="2070475" cy="478824"/>
            <a:chOff x="0" y="0"/>
            <a:chExt cx="1263650" cy="306387"/>
          </a:xfrm>
          <a:solidFill>
            <a:srgbClr val="FFFFFF"/>
          </a:solidFill>
        </p:grpSpPr>
        <p:sp>
          <p:nvSpPr>
            <p:cNvPr id="14" name="Freeform 13"/>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15" name="Freeform 14"/>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
        <p:nvSpPr>
          <p:cNvPr id="17" name="Freeform 16">
            <a:extLst>
              <a:ext uri="{FF2B5EF4-FFF2-40B4-BE49-F238E27FC236}">
                <a16:creationId xmlns:a16="http://schemas.microsoft.com/office/drawing/2014/main" id="{D4A629B7-346F-5341-9BFA-3567542FE5A9}"/>
              </a:ext>
            </a:extLst>
          </p:cNvPr>
          <p:cNvSpPr>
            <a:spLocks noChangeAspect="1" noChangeArrowheads="1"/>
          </p:cNvSpPr>
          <p:nvPr userDrawn="1"/>
        </p:nvSpPr>
        <p:spPr bwMode="auto">
          <a:xfrm rot="1582447">
            <a:off x="-1114612" y="3792335"/>
            <a:ext cx="3308724" cy="295403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7302 0 0"/>
              <a:gd name="G12" fmla="+- 7238 0 0"/>
              <a:gd name="G13" fmla="+- 7218 0 0"/>
              <a:gd name="G14" fmla="+- 1 0 0"/>
              <a:gd name="G15" fmla="+- 1 0 0"/>
              <a:gd name="G16" fmla="+- 1 0 0"/>
              <a:gd name="G17" fmla="+- 1 0 0"/>
              <a:gd name="T0" fmla="*/ 2814732 w 7949"/>
              <a:gd name="T1" fmla="*/ 0 h 7357"/>
              <a:gd name="T2" fmla="*/ 2857941 w 7949"/>
              <a:gd name="T3" fmla="*/ 51829 h 7357"/>
              <a:gd name="T4" fmla="*/ 2543953 w 7949"/>
              <a:gd name="T5" fmla="*/ 2505421 h 7357"/>
              <a:gd name="T6" fmla="*/ 2500383 w 7949"/>
              <a:gd name="T7" fmla="*/ 2546092 h 7357"/>
              <a:gd name="T8" fmla="*/ 47890 w 7949"/>
              <a:gd name="T9" fmla="*/ 2647590 h 7357"/>
              <a:gd name="T10" fmla="*/ 44290 w 7949"/>
              <a:gd name="T11" fmla="*/ 2647590 h 7357"/>
              <a:gd name="T12" fmla="*/ 0 w 7949"/>
              <a:gd name="T13" fmla="*/ 2605119 h 7357"/>
              <a:gd name="T14" fmla="*/ 0 w 7949"/>
              <a:gd name="T15" fmla="*/ 2597921 h 7357"/>
              <a:gd name="T16" fmla="*/ 2811131 w 7949"/>
              <a:gd name="T17" fmla="*/ 0 h 7357"/>
              <a:gd name="T18" fmla="*/ 2814732 w 7949"/>
              <a:gd name="T19" fmla="*/ 0 h 7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49" h="7357">
                <a:moveTo>
                  <a:pt x="7817" y="0"/>
                </a:moveTo>
                <a:cubicBezTo>
                  <a:pt x="7891" y="3"/>
                  <a:pt x="7948" y="71"/>
                  <a:pt x="7937" y="144"/>
                </a:cubicBezTo>
                <a:lnTo>
                  <a:pt x="7065" y="6961"/>
                </a:lnTo>
                <a:cubicBezTo>
                  <a:pt x="7057" y="7023"/>
                  <a:pt x="7006" y="7071"/>
                  <a:pt x="6944" y="7074"/>
                </a:cubicBezTo>
                <a:lnTo>
                  <a:pt x="133" y="7356"/>
                </a:lnTo>
                <a:lnTo>
                  <a:pt x="123" y="7356"/>
                </a:lnTo>
                <a:cubicBezTo>
                  <a:pt x="58" y="7354"/>
                  <a:pt x="5" y="7302"/>
                  <a:pt x="0" y="7238"/>
                </a:cubicBezTo>
                <a:lnTo>
                  <a:pt x="0" y="7218"/>
                </a:lnTo>
                <a:cubicBezTo>
                  <a:pt x="90" y="6199"/>
                  <a:pt x="914" y="138"/>
                  <a:pt x="7807" y="0"/>
                </a:cubicBezTo>
                <a:lnTo>
                  <a:pt x="7817" y="0"/>
                </a:lnTo>
              </a:path>
            </a:pathLst>
          </a:custGeom>
          <a:solidFill>
            <a:schemeClr val="accent3"/>
          </a:solidFill>
          <a:ln>
            <a:noFill/>
          </a:ln>
          <a:effectLst/>
        </p:spPr>
        <p:txBody>
          <a:bodyPr wrap="none" anchor="ctr"/>
          <a:lstStyle/>
          <a:p>
            <a:endParaRPr lang="en-GB"/>
          </a:p>
        </p:txBody>
      </p:sp>
      <p:sp>
        <p:nvSpPr>
          <p:cNvPr id="4" name="Content Placeholder 3"/>
          <p:cNvSpPr>
            <a:spLocks noGrp="1"/>
          </p:cNvSpPr>
          <p:nvPr>
            <p:ph sz="quarter" idx="13" hasCustomPrompt="1"/>
          </p:nvPr>
        </p:nvSpPr>
        <p:spPr>
          <a:xfrm>
            <a:off x="552450" y="1982788"/>
            <a:ext cx="5938838" cy="1982787"/>
          </a:xfrm>
        </p:spPr>
        <p:txBody>
          <a:bodyPr/>
          <a:lstStyle>
            <a:lvl3pPr>
              <a:defRPr sz="2400"/>
            </a:lvl3pPr>
          </a:lstStyle>
          <a:p>
            <a:pPr lvl="2"/>
            <a:r>
              <a:rPr lang="en-US"/>
              <a:t>Agenda item 1</a:t>
            </a:r>
          </a:p>
          <a:p>
            <a:pPr lvl="2"/>
            <a:r>
              <a:rPr lang="en-US"/>
              <a:t>Agenda item 2</a:t>
            </a:r>
          </a:p>
        </p:txBody>
      </p:sp>
    </p:spTree>
    <p:extLst>
      <p:ext uri="{BB962C8B-B14F-4D97-AF65-F5344CB8AC3E}">
        <p14:creationId xmlns:p14="http://schemas.microsoft.com/office/powerpoint/2010/main" val="2772897282"/>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31" name="Freeform 30"/>
          <p:cNvSpPr>
            <a:spLocks noChangeArrowheads="1"/>
          </p:cNvSpPr>
          <p:nvPr userDrawn="1"/>
        </p:nvSpPr>
        <p:spPr bwMode="auto">
          <a:xfrm rot="19224922">
            <a:off x="6764853" y="3778739"/>
            <a:ext cx="2807190" cy="2615320"/>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
        <p:nvSpPr>
          <p:cNvPr id="2" name="Title 1"/>
          <p:cNvSpPr>
            <a:spLocks noGrp="1"/>
          </p:cNvSpPr>
          <p:nvPr>
            <p:ph type="title" hasCustomPrompt="1"/>
          </p:nvPr>
        </p:nvSpPr>
        <p:spPr>
          <a:xfrm>
            <a:off x="1460047" y="2470355"/>
            <a:ext cx="6214382" cy="1231491"/>
          </a:xfrm>
        </p:spPr>
        <p:txBody>
          <a:bodyPr anchor="t" anchorCtr="0"/>
          <a:lstStyle>
            <a:lvl1pPr algn="ctr">
              <a:defRPr sz="3900" spc="-38" baseline="0"/>
            </a:lvl1pPr>
          </a:lstStyle>
          <a:p>
            <a:r>
              <a:rPr lang="en-US"/>
              <a:t>click to edit master title style</a:t>
            </a:r>
          </a:p>
        </p:txBody>
      </p:sp>
      <p:sp>
        <p:nvSpPr>
          <p:cNvPr id="3" name="Text Placeholder 2"/>
          <p:cNvSpPr>
            <a:spLocks noGrp="1"/>
          </p:cNvSpPr>
          <p:nvPr>
            <p:ph type="body" idx="1" hasCustomPrompt="1"/>
          </p:nvPr>
        </p:nvSpPr>
        <p:spPr>
          <a:xfrm>
            <a:off x="1460047" y="1982788"/>
            <a:ext cx="6214382" cy="295049"/>
          </a:xfrm>
        </p:spPr>
        <p:txBody>
          <a:bodyPr/>
          <a:lstStyle>
            <a:lvl1pPr marL="0" indent="0" algn="ctr">
              <a:buNone/>
              <a:defRPr sz="2000">
                <a:solidFill>
                  <a:schemeClr val="bg2"/>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grpSp>
        <p:nvGrpSpPr>
          <p:cNvPr id="28" name="Group 27"/>
          <p:cNvGrpSpPr/>
          <p:nvPr userDrawn="1"/>
        </p:nvGrpSpPr>
        <p:grpSpPr>
          <a:xfrm>
            <a:off x="7141452" y="4604877"/>
            <a:ext cx="1462798" cy="338291"/>
            <a:chOff x="0" y="0"/>
            <a:chExt cx="1263650" cy="306387"/>
          </a:xfrm>
          <a:solidFill>
            <a:srgbClr val="FFFFFF"/>
          </a:solidFill>
        </p:grpSpPr>
        <p:sp>
          <p:nvSpPr>
            <p:cNvPr id="29" name="Freeform 28"/>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30" name="Freeform 29"/>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
        <p:nvSpPr>
          <p:cNvPr id="32" name="Freeform 31"/>
          <p:cNvSpPr>
            <a:spLocks noChangeArrowheads="1"/>
          </p:cNvSpPr>
          <p:nvPr userDrawn="1"/>
        </p:nvSpPr>
        <p:spPr bwMode="auto">
          <a:xfrm rot="17594085">
            <a:off x="5818000" y="-1262757"/>
            <a:ext cx="2133866" cy="269474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T0" fmla="*/ 3428 256 1"/>
              <a:gd name="T1" fmla="*/ 0 256 1"/>
              <a:gd name="G22" fmla="+- 0 T0 T1"/>
              <a:gd name="G23" fmla="cos G21 G22"/>
              <a:gd name="G24" fmla="+- 1702 0 0"/>
              <a:gd name="G25" fmla="+- 3381 0 0"/>
              <a:gd name="G26" fmla="+- 3360 0 0"/>
              <a:gd name="G27" fmla="*/ 1 0 0"/>
              <a:gd name="G28" fmla="+- 1 0 0"/>
              <a:gd name="G29" fmla="+- 1 0 0"/>
              <a:gd name="G30" fmla="+- 1 0 0"/>
              <a:gd name="G31" fmla="+- 1 0 0"/>
              <a:gd name="G32" fmla="*/ 1 0 0"/>
              <a:gd name="G33" fmla="+- 1 0 0"/>
              <a:gd name="G34" fmla="+- 1 0 0"/>
              <a:gd name="T2" fmla="*/ 1305546 w 8556"/>
              <a:gd name="T3" fmla="*/ 0 h 10749"/>
              <a:gd name="T4" fmla="*/ 1329663 w 8556"/>
              <a:gd name="T5" fmla="*/ 7201 h 10749"/>
              <a:gd name="T6" fmla="*/ 3058153 w 8556"/>
              <a:gd name="T7" fmla="*/ 1111517 h 10749"/>
              <a:gd name="T8" fmla="*/ 3079390 w 8556"/>
              <a:gd name="T9" fmla="*/ 1145723 h 10749"/>
              <a:gd name="T10" fmla="*/ 3079390 w 8556"/>
              <a:gd name="T11" fmla="*/ 1156165 h 10749"/>
              <a:gd name="T12" fmla="*/ 3076510 w 8556"/>
              <a:gd name="T13" fmla="*/ 1168407 h 10749"/>
              <a:gd name="T14" fmla="*/ 2022931 w 8556"/>
              <a:gd name="T15" fmla="*/ 3840440 h 10749"/>
              <a:gd name="T16" fmla="*/ 1986576 w 8556"/>
              <a:gd name="T17" fmla="*/ 3869965 h 10749"/>
              <a:gd name="T18" fmla="*/ 1972537 w 8556"/>
              <a:gd name="T19" fmla="*/ 3869965 h 10749"/>
              <a:gd name="T20" fmla="*/ 1941582 w 8556"/>
              <a:gd name="T21" fmla="*/ 3851602 h 10749"/>
              <a:gd name="T22" fmla="*/ 8999 w 8556"/>
              <a:gd name="T23" fmla="*/ 1241500 h 10749"/>
              <a:gd name="T24" fmla="*/ 0 w 8556"/>
              <a:gd name="T25" fmla="*/ 1217375 h 10749"/>
              <a:gd name="T26" fmla="*/ 0 w 8556"/>
              <a:gd name="T27" fmla="*/ 1209814 h 10749"/>
              <a:gd name="T28" fmla="*/ 15118 w 8556"/>
              <a:gd name="T29" fmla="*/ 1179569 h 10749"/>
              <a:gd name="T30" fmla="*/ 1272791 w 8556"/>
              <a:gd name="T31" fmla="*/ 12242 h 10749"/>
              <a:gd name="T32" fmla="*/ 1302307 w 8556"/>
              <a:gd name="T33" fmla="*/ 0 h 10749"/>
              <a:gd name="T34" fmla="*/ 1305546 w 8556"/>
              <a:gd name="T35" fmla="*/ 0 h 10749"/>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56" h="10749">
                <a:moveTo>
                  <a:pt x="3627" y="0"/>
                </a:moveTo>
                <a:cubicBezTo>
                  <a:pt x="3650" y="1"/>
                  <a:pt x="3673" y="7"/>
                  <a:pt x="3694" y="20"/>
                </a:cubicBezTo>
                <a:lnTo>
                  <a:pt x="8496" y="3087"/>
                </a:lnTo>
                <a:cubicBezTo>
                  <a:pt x="8530" y="3109"/>
                  <a:pt x="8551" y="3144"/>
                  <a:pt x="8555" y="3182"/>
                </a:cubicBezTo>
                <a:lnTo>
                  <a:pt x="8555" y="3211"/>
                </a:lnTo>
                <a:cubicBezTo>
                  <a:pt x="8554" y="3222"/>
                  <a:pt x="8551" y="3234"/>
                  <a:pt x="8547" y="3245"/>
                </a:cubicBezTo>
                <a:lnTo>
                  <a:pt x="5620" y="10666"/>
                </a:lnTo>
                <a:cubicBezTo>
                  <a:pt x="5603" y="10713"/>
                  <a:pt x="5563" y="10742"/>
                  <a:pt x="5519" y="10748"/>
                </a:cubicBezTo>
                <a:lnTo>
                  <a:pt x="5480" y="10748"/>
                </a:lnTo>
                <a:cubicBezTo>
                  <a:pt x="5448" y="10743"/>
                  <a:pt x="5417" y="10727"/>
                  <a:pt x="5394" y="10697"/>
                </a:cubicBezTo>
                <a:lnTo>
                  <a:pt x="25" y="3448"/>
                </a:lnTo>
                <a:cubicBezTo>
                  <a:pt x="10" y="3428"/>
                  <a:pt x="2" y="3404"/>
                  <a:pt x="0" y="3381"/>
                </a:cubicBezTo>
                <a:lnTo>
                  <a:pt x="0" y="3360"/>
                </a:lnTo>
                <a:cubicBezTo>
                  <a:pt x="3" y="3329"/>
                  <a:pt x="17" y="3299"/>
                  <a:pt x="42" y="3276"/>
                </a:cubicBezTo>
                <a:lnTo>
                  <a:pt x="3536" y="34"/>
                </a:lnTo>
                <a:cubicBezTo>
                  <a:pt x="3558" y="12"/>
                  <a:pt x="3587" y="1"/>
                  <a:pt x="3618" y="0"/>
                </a:cubicBezTo>
                <a:lnTo>
                  <a:pt x="3627" y="0"/>
                </a:lnTo>
              </a:path>
            </a:pathLst>
          </a:custGeom>
          <a:solidFill>
            <a:schemeClr val="accent1"/>
          </a:solidFill>
          <a:ln>
            <a:noFill/>
          </a:ln>
          <a:effectLst/>
        </p:spPr>
        <p:txBody>
          <a:bodyPr wrap="none" anchor="ctr"/>
          <a:lstStyle/>
          <a:p>
            <a:endParaRPr lang="en-GB"/>
          </a:p>
        </p:txBody>
      </p:sp>
      <p:sp>
        <p:nvSpPr>
          <p:cNvPr id="33" name="Freeform 32"/>
          <p:cNvSpPr>
            <a:spLocks noChangeArrowheads="1"/>
          </p:cNvSpPr>
          <p:nvPr userDrawn="1"/>
        </p:nvSpPr>
        <p:spPr bwMode="auto">
          <a:xfrm rot="16200000">
            <a:off x="-1398266" y="3352314"/>
            <a:ext cx="2820915" cy="265507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7161 0 0"/>
              <a:gd name="G22" fmla="+- 1 0 0"/>
              <a:gd name="G23" fmla="+- 1 0 0"/>
              <a:gd name="G24" fmla="+- 1 0 0"/>
              <a:gd name="G25" fmla="+- 1 0 0"/>
              <a:gd name="G26" fmla="+- 1 0 0"/>
              <a:gd name="G27" fmla="+- 3392 0 0"/>
              <a:gd name="G28" fmla="*/ 1 0 0"/>
              <a:gd name="G29" fmla="+- 1 0 0"/>
              <a:gd name="G30" fmla="+- 1 0 0"/>
              <a:gd name="G31" fmla="+- 1 0 0"/>
              <a:gd name="G32" fmla="+- 1 0 0"/>
              <a:gd name="G33" fmla="+- 1 0 0"/>
              <a:gd name="T0" fmla="*/ 1314044 w 7935"/>
              <a:gd name="T1" fmla="*/ 0 h 7430"/>
              <a:gd name="T2" fmla="*/ 1986002 w 7935"/>
              <a:gd name="T3" fmla="*/ 135007 h 7430"/>
              <a:gd name="T4" fmla="*/ 2855553 w 7935"/>
              <a:gd name="T5" fmla="*/ 1221903 h 7430"/>
              <a:gd name="T6" fmla="*/ 2855553 w 7935"/>
              <a:gd name="T7" fmla="*/ 1289227 h 7430"/>
              <a:gd name="T8" fmla="*/ 2785370 w 7935"/>
              <a:gd name="T9" fmla="*/ 1653565 h 7430"/>
              <a:gd name="T10" fmla="*/ 1876589 w 7935"/>
              <a:gd name="T11" fmla="*/ 2521210 h 7430"/>
              <a:gd name="T12" fmla="*/ 1206790 w 7935"/>
              <a:gd name="T13" fmla="*/ 2674578 h 7430"/>
              <a:gd name="T14" fmla="*/ 1120410 w 7935"/>
              <a:gd name="T15" fmla="*/ 2674578 h 7430"/>
              <a:gd name="T16" fmla="*/ 885747 w 7935"/>
              <a:gd name="T17" fmla="*/ 2647217 h 7430"/>
              <a:gd name="T18" fmla="*/ 114812 w 7935"/>
              <a:gd name="T19" fmla="*/ 2049946 h 7430"/>
              <a:gd name="T20" fmla="*/ 19435 w 7935"/>
              <a:gd name="T21" fmla="*/ 1536559 h 7430"/>
              <a:gd name="T22" fmla="*/ 155483 w 7935"/>
              <a:gd name="T23" fmla="*/ 610592 h 7430"/>
              <a:gd name="T24" fmla="*/ 1280932 w 7935"/>
              <a:gd name="T25" fmla="*/ 0 h 7430"/>
              <a:gd name="T26" fmla="*/ 1314044 w 7935"/>
              <a:gd name="T27" fmla="*/ 0 h 7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35" h="7430">
                <a:moveTo>
                  <a:pt x="3651" y="0"/>
                </a:moveTo>
                <a:cubicBezTo>
                  <a:pt x="4285" y="6"/>
                  <a:pt x="4929" y="137"/>
                  <a:pt x="5518" y="375"/>
                </a:cubicBezTo>
                <a:cubicBezTo>
                  <a:pt x="6842" y="908"/>
                  <a:pt x="7892" y="1980"/>
                  <a:pt x="7934" y="3394"/>
                </a:cubicBezTo>
                <a:lnTo>
                  <a:pt x="7934" y="3581"/>
                </a:lnTo>
                <a:cubicBezTo>
                  <a:pt x="7923" y="3902"/>
                  <a:pt x="7861" y="4241"/>
                  <a:pt x="7739" y="4593"/>
                </a:cubicBezTo>
                <a:cubicBezTo>
                  <a:pt x="7344" y="5730"/>
                  <a:pt x="6292" y="6551"/>
                  <a:pt x="5214" y="7003"/>
                </a:cubicBezTo>
                <a:cubicBezTo>
                  <a:pt x="4625" y="7249"/>
                  <a:pt x="3989" y="7411"/>
                  <a:pt x="3353" y="7429"/>
                </a:cubicBezTo>
                <a:lnTo>
                  <a:pt x="3113" y="7429"/>
                </a:lnTo>
                <a:cubicBezTo>
                  <a:pt x="2894" y="7423"/>
                  <a:pt x="2676" y="7398"/>
                  <a:pt x="2461" y="7353"/>
                </a:cubicBezTo>
                <a:cubicBezTo>
                  <a:pt x="1541" y="7161"/>
                  <a:pt x="683" y="6560"/>
                  <a:pt x="319" y="5694"/>
                </a:cubicBezTo>
                <a:cubicBezTo>
                  <a:pt x="133" y="5245"/>
                  <a:pt x="82" y="4754"/>
                  <a:pt x="54" y="4268"/>
                </a:cubicBezTo>
                <a:cubicBezTo>
                  <a:pt x="0" y="3392"/>
                  <a:pt x="11" y="2469"/>
                  <a:pt x="432" y="1696"/>
                </a:cubicBezTo>
                <a:cubicBezTo>
                  <a:pt x="1069" y="529"/>
                  <a:pt x="2287" y="11"/>
                  <a:pt x="3559" y="0"/>
                </a:cubicBezTo>
                <a:lnTo>
                  <a:pt x="3651" y="0"/>
                </a:lnTo>
              </a:path>
            </a:pathLst>
          </a:custGeom>
          <a:solidFill>
            <a:schemeClr val="accent2"/>
          </a:solidFill>
          <a:ln>
            <a:noFill/>
          </a:ln>
          <a:effectLst/>
        </p:spPr>
        <p:txBody>
          <a:bodyPr wrap="none" anchor="ctr"/>
          <a:lstStyle/>
          <a:p>
            <a:endParaRPr lang="en-GB"/>
          </a:p>
        </p:txBody>
      </p:sp>
      <p:sp>
        <p:nvSpPr>
          <p:cNvPr id="34" name="Freeform 33"/>
          <p:cNvSpPr>
            <a:spLocks noChangeArrowheads="1"/>
          </p:cNvSpPr>
          <p:nvPr userDrawn="1"/>
        </p:nvSpPr>
        <p:spPr bwMode="auto">
          <a:xfrm rot="8007773">
            <a:off x="1890681" y="-1177394"/>
            <a:ext cx="2081075" cy="211369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T0" fmla="*/ 2641 256 1"/>
              <a:gd name="T1" fmla="*/ 0 256 1"/>
              <a:gd name="G24" fmla="+- 0 T0 T1"/>
              <a:gd name="G25" fmla="sin G23 G24"/>
              <a:gd name="G26" fmla="+- 2579 0 0"/>
              <a:gd name="G27" fmla="+- 1 0 0"/>
              <a:gd name="G28" fmla="+- 1 0 0"/>
              <a:gd name="G29" fmla="*/ 1 0 0"/>
              <a:gd name="G30" fmla="sin 54736 G29"/>
              <a:gd name="G31" fmla="*/ 1 0 0"/>
              <a:gd name="G32" fmla="cos 54747 G31"/>
              <a:gd name="G33" fmla="+- G30 0 G32"/>
              <a:gd name="G34" fmla="*/ G33 65535 1"/>
              <a:gd name="G35" fmla="+- G34 10800 0"/>
              <a:gd name="G36" fmla="+- 1 0 0"/>
              <a:gd name="G37" fmla="+- 1 0 0"/>
              <a:gd name="G38" fmla="+- 1 0 0"/>
              <a:gd name="G39" fmla="+- 1 0 0"/>
              <a:gd name="T2" fmla="*/ 2190907 w 9781"/>
              <a:gd name="T3" fmla="*/ 0 h 8988"/>
              <a:gd name="T4" fmla="*/ 2232666 w 9781"/>
              <a:gd name="T5" fmla="*/ 34556 h 8988"/>
              <a:gd name="T6" fmla="*/ 3500555 w 9781"/>
              <a:gd name="T7" fmla="*/ 1787564 h 8988"/>
              <a:gd name="T8" fmla="*/ 3520715 w 9781"/>
              <a:gd name="T9" fmla="*/ 1819240 h 8988"/>
              <a:gd name="T10" fmla="*/ 3520715 w 9781"/>
              <a:gd name="T11" fmla="*/ 1835439 h 8988"/>
              <a:gd name="T12" fmla="*/ 3512435 w 9781"/>
              <a:gd name="T13" fmla="*/ 1855596 h 8988"/>
              <a:gd name="T14" fmla="*/ 2567818 w 9781"/>
              <a:gd name="T15" fmla="*/ 3213727 h 8988"/>
              <a:gd name="T16" fmla="*/ 2530379 w 9781"/>
              <a:gd name="T17" fmla="*/ 3234965 h 8988"/>
              <a:gd name="T18" fmla="*/ 2524259 w 9781"/>
              <a:gd name="T19" fmla="*/ 3234965 h 8988"/>
              <a:gd name="T20" fmla="*/ 363951 w 9781"/>
              <a:gd name="T21" fmla="*/ 3083782 h 8988"/>
              <a:gd name="T22" fmla="*/ 318952 w 9781"/>
              <a:gd name="T23" fmla="*/ 3042026 h 8988"/>
              <a:gd name="T24" fmla="*/ 3240 w 9781"/>
              <a:gd name="T25" fmla="*/ 950656 h 8988"/>
              <a:gd name="T26" fmla="*/ 32759 w 9781"/>
              <a:gd name="T27" fmla="*/ 898101 h 8988"/>
              <a:gd name="T28" fmla="*/ 2166428 w 9781"/>
              <a:gd name="T29" fmla="*/ 3960 h 8988"/>
              <a:gd name="T30" fmla="*/ 2180827 w 9781"/>
              <a:gd name="T31" fmla="*/ 0 h 8988"/>
              <a:gd name="T32" fmla="*/ 2190907 w 9781"/>
              <a:gd name="T33" fmla="*/ 0 h 8988"/>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81" h="8988">
                <a:moveTo>
                  <a:pt x="6086" y="0"/>
                </a:moveTo>
                <a:cubicBezTo>
                  <a:pt x="6139" y="6"/>
                  <a:pt x="6186" y="43"/>
                  <a:pt x="6202" y="96"/>
                </a:cubicBezTo>
                <a:cubicBezTo>
                  <a:pt x="7065" y="2963"/>
                  <a:pt x="9207" y="4604"/>
                  <a:pt x="9724" y="4966"/>
                </a:cubicBezTo>
                <a:cubicBezTo>
                  <a:pt x="9755" y="4988"/>
                  <a:pt x="9774" y="5020"/>
                  <a:pt x="9780" y="5054"/>
                </a:cubicBezTo>
                <a:lnTo>
                  <a:pt x="9780" y="5099"/>
                </a:lnTo>
                <a:cubicBezTo>
                  <a:pt x="9777" y="5118"/>
                  <a:pt x="9769" y="5138"/>
                  <a:pt x="9757" y="5155"/>
                </a:cubicBezTo>
                <a:lnTo>
                  <a:pt x="7133" y="8928"/>
                </a:lnTo>
                <a:cubicBezTo>
                  <a:pt x="7109" y="8962"/>
                  <a:pt x="7071" y="8984"/>
                  <a:pt x="7029" y="8987"/>
                </a:cubicBezTo>
                <a:lnTo>
                  <a:pt x="7012" y="8987"/>
                </a:lnTo>
                <a:lnTo>
                  <a:pt x="1011" y="8567"/>
                </a:lnTo>
                <a:cubicBezTo>
                  <a:pt x="949" y="8561"/>
                  <a:pt x="895" y="8513"/>
                  <a:pt x="886" y="8451"/>
                </a:cubicBezTo>
                <a:lnTo>
                  <a:pt x="9" y="2641"/>
                </a:lnTo>
                <a:cubicBezTo>
                  <a:pt x="0" y="2579"/>
                  <a:pt x="34" y="2520"/>
                  <a:pt x="91" y="2495"/>
                </a:cubicBezTo>
                <a:lnTo>
                  <a:pt x="6018" y="11"/>
                </a:lnTo>
                <a:cubicBezTo>
                  <a:pt x="6031" y="5"/>
                  <a:pt x="6045" y="1"/>
                  <a:pt x="6058" y="0"/>
                </a:cubicBezTo>
                <a:lnTo>
                  <a:pt x="6086" y="0"/>
                </a:lnTo>
              </a:path>
            </a:pathLst>
          </a:custGeom>
          <a:solidFill>
            <a:schemeClr val="accent3"/>
          </a:solidFill>
          <a:ln>
            <a:noFill/>
          </a:ln>
          <a:effectLst/>
        </p:spPr>
        <p:txBody>
          <a:bodyPr wrap="none" anchor="ctr"/>
          <a:lstStyle/>
          <a:p>
            <a:endParaRPr lang="en-GB"/>
          </a:p>
        </p:txBody>
      </p:sp>
      <p:sp>
        <p:nvSpPr>
          <p:cNvPr id="35" name="Freeform 34"/>
          <p:cNvSpPr>
            <a:spLocks noChangeArrowheads="1"/>
          </p:cNvSpPr>
          <p:nvPr userDrawn="1"/>
        </p:nvSpPr>
        <p:spPr bwMode="auto">
          <a:xfrm rot="1285946">
            <a:off x="-1687590" y="50421"/>
            <a:ext cx="2748830" cy="2560946"/>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
        <p:nvSpPr>
          <p:cNvPr id="36" name="Freeform 35"/>
          <p:cNvSpPr>
            <a:spLocks noChangeArrowheads="1"/>
          </p:cNvSpPr>
          <p:nvPr userDrawn="1"/>
        </p:nvSpPr>
        <p:spPr bwMode="auto">
          <a:xfrm rot="357331">
            <a:off x="2497320" y="3831562"/>
            <a:ext cx="2744514" cy="224976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8285 0 0"/>
              <a:gd name="G12" fmla="+- 8214 0 0"/>
              <a:gd name="G13" fmla="*/ 1 0 0"/>
              <a:gd name="G14" fmla="+- 1 0 0"/>
              <a:gd name="G15" fmla="+- 1 0 0"/>
              <a:gd name="G16" fmla="+- 1 0 0"/>
              <a:gd name="G17" fmla="+- 1 0 0"/>
              <a:gd name="G18" fmla="+- 1 0 0"/>
              <a:gd name="G19" fmla="+- 1 0 0"/>
              <a:gd name="G20" fmla="+- 1 0 0"/>
              <a:gd name="G21" fmla="+- 1 0 0"/>
              <a:gd name="G22" fmla="+- 1 0 0"/>
              <a:gd name="T0" fmla="*/ 3730265 w 10365"/>
              <a:gd name="T1" fmla="*/ 669714 h 8452"/>
              <a:gd name="T2" fmla="*/ 3727386 w 10365"/>
              <a:gd name="T3" fmla="*/ 678716 h 8452"/>
              <a:gd name="T4" fmla="*/ 2342753 w 10365"/>
              <a:gd name="T5" fmla="*/ 2533031 h 8452"/>
              <a:gd name="T6" fmla="*/ 45711 w 10365"/>
              <a:gd name="T7" fmla="*/ 3006512 h 8452"/>
              <a:gd name="T8" fmla="*/ 0 w 10365"/>
              <a:gd name="T9" fmla="*/ 2957543 h 8452"/>
              <a:gd name="T10" fmla="*/ 1196391 w 10365"/>
              <a:gd name="T11" fmla="*/ 830301 h 8452"/>
              <a:gd name="T12" fmla="*/ 3704710 w 10365"/>
              <a:gd name="T13" fmla="*/ 616785 h 8452"/>
              <a:gd name="T14" fmla="*/ 3730265 w 10365"/>
              <a:gd name="T15" fmla="*/ 649911 h 8452"/>
              <a:gd name="T16" fmla="*/ 3730265 w 10365"/>
              <a:gd name="T17" fmla="*/ 669714 h 8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65" h="8452">
                <a:moveTo>
                  <a:pt x="10364" y="1860"/>
                </a:moveTo>
                <a:cubicBezTo>
                  <a:pt x="10362" y="1868"/>
                  <a:pt x="10360" y="1877"/>
                  <a:pt x="10356" y="1885"/>
                </a:cubicBezTo>
                <a:cubicBezTo>
                  <a:pt x="10085" y="2518"/>
                  <a:pt x="8676" y="5615"/>
                  <a:pt x="6509" y="7035"/>
                </a:cubicBezTo>
                <a:cubicBezTo>
                  <a:pt x="4343" y="8451"/>
                  <a:pt x="835" y="8378"/>
                  <a:pt x="127" y="8350"/>
                </a:cubicBezTo>
                <a:cubicBezTo>
                  <a:pt x="56" y="8347"/>
                  <a:pt x="0" y="8285"/>
                  <a:pt x="0" y="8214"/>
                </a:cubicBezTo>
                <a:cubicBezTo>
                  <a:pt x="11" y="7565"/>
                  <a:pt x="234" y="4583"/>
                  <a:pt x="3324" y="2306"/>
                </a:cubicBezTo>
                <a:cubicBezTo>
                  <a:pt x="6450" y="0"/>
                  <a:pt x="9664" y="1400"/>
                  <a:pt x="10293" y="1713"/>
                </a:cubicBezTo>
                <a:cubicBezTo>
                  <a:pt x="10331" y="1731"/>
                  <a:pt x="10356" y="1767"/>
                  <a:pt x="10364" y="1805"/>
                </a:cubicBezTo>
                <a:lnTo>
                  <a:pt x="10364" y="1860"/>
                </a:lnTo>
              </a:path>
            </a:pathLst>
          </a:custGeom>
          <a:solidFill>
            <a:schemeClr val="accent4"/>
          </a:solidFill>
          <a:ln>
            <a:noFill/>
          </a:ln>
          <a:effectLst/>
        </p:spPr>
        <p:txBody>
          <a:bodyPr wrap="none" anchor="ctr"/>
          <a:lstStyle/>
          <a:p>
            <a:endParaRPr lang="en-GB"/>
          </a:p>
        </p:txBody>
      </p:sp>
      <p:sp>
        <p:nvSpPr>
          <p:cNvPr id="37" name="Freeform 36"/>
          <p:cNvSpPr>
            <a:spLocks noChangeArrowheads="1"/>
          </p:cNvSpPr>
          <p:nvPr userDrawn="1"/>
        </p:nvSpPr>
        <p:spPr bwMode="auto">
          <a:xfrm rot="20239887">
            <a:off x="7654885" y="1046586"/>
            <a:ext cx="2422734" cy="225229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7302 0 0"/>
              <a:gd name="G12" fmla="+- 7238 0 0"/>
              <a:gd name="G13" fmla="+- 7218 0 0"/>
              <a:gd name="G14" fmla="+- 1 0 0"/>
              <a:gd name="G15" fmla="+- 1 0 0"/>
              <a:gd name="G16" fmla="+- 1 0 0"/>
              <a:gd name="G17" fmla="+- 1 0 0"/>
              <a:gd name="T0" fmla="*/ 2814732 w 7949"/>
              <a:gd name="T1" fmla="*/ 0 h 7357"/>
              <a:gd name="T2" fmla="*/ 2857941 w 7949"/>
              <a:gd name="T3" fmla="*/ 51829 h 7357"/>
              <a:gd name="T4" fmla="*/ 2543953 w 7949"/>
              <a:gd name="T5" fmla="*/ 2505421 h 7357"/>
              <a:gd name="T6" fmla="*/ 2500383 w 7949"/>
              <a:gd name="T7" fmla="*/ 2546092 h 7357"/>
              <a:gd name="T8" fmla="*/ 47890 w 7949"/>
              <a:gd name="T9" fmla="*/ 2647590 h 7357"/>
              <a:gd name="T10" fmla="*/ 44290 w 7949"/>
              <a:gd name="T11" fmla="*/ 2647590 h 7357"/>
              <a:gd name="T12" fmla="*/ 0 w 7949"/>
              <a:gd name="T13" fmla="*/ 2605119 h 7357"/>
              <a:gd name="T14" fmla="*/ 0 w 7949"/>
              <a:gd name="T15" fmla="*/ 2597921 h 7357"/>
              <a:gd name="T16" fmla="*/ 2811131 w 7949"/>
              <a:gd name="T17" fmla="*/ 0 h 7357"/>
              <a:gd name="T18" fmla="*/ 2814732 w 7949"/>
              <a:gd name="T19" fmla="*/ 0 h 7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49" h="7357">
                <a:moveTo>
                  <a:pt x="7817" y="0"/>
                </a:moveTo>
                <a:cubicBezTo>
                  <a:pt x="7891" y="3"/>
                  <a:pt x="7948" y="71"/>
                  <a:pt x="7937" y="144"/>
                </a:cubicBezTo>
                <a:lnTo>
                  <a:pt x="7065" y="6961"/>
                </a:lnTo>
                <a:cubicBezTo>
                  <a:pt x="7057" y="7023"/>
                  <a:pt x="7006" y="7071"/>
                  <a:pt x="6944" y="7074"/>
                </a:cubicBezTo>
                <a:lnTo>
                  <a:pt x="133" y="7356"/>
                </a:lnTo>
                <a:lnTo>
                  <a:pt x="123" y="7356"/>
                </a:lnTo>
                <a:cubicBezTo>
                  <a:pt x="58" y="7354"/>
                  <a:pt x="5" y="7302"/>
                  <a:pt x="0" y="7238"/>
                </a:cubicBezTo>
                <a:lnTo>
                  <a:pt x="0" y="7218"/>
                </a:lnTo>
                <a:cubicBezTo>
                  <a:pt x="90" y="6199"/>
                  <a:pt x="914" y="138"/>
                  <a:pt x="7807" y="0"/>
                </a:cubicBezTo>
                <a:lnTo>
                  <a:pt x="7817" y="0"/>
                </a:lnTo>
              </a:path>
            </a:pathLst>
          </a:custGeom>
          <a:solidFill>
            <a:schemeClr val="accent5"/>
          </a:solidFill>
          <a:ln>
            <a:noFill/>
          </a:ln>
          <a:effectLst/>
        </p:spPr>
        <p:txBody>
          <a:bodyPr wrap="none" anchor="ctr"/>
          <a:lstStyle/>
          <a:p>
            <a:endParaRPr lang="en-GB"/>
          </a:p>
        </p:txBody>
      </p:sp>
    </p:spTree>
    <p:extLst>
      <p:ext uri="{BB962C8B-B14F-4D97-AF65-F5344CB8AC3E}">
        <p14:creationId xmlns:p14="http://schemas.microsoft.com/office/powerpoint/2010/main" val="150398791"/>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MBSCC artwork Section Header">
    <p:bg>
      <p:bgPr>
        <a:solidFill>
          <a:schemeClr val="bg1"/>
        </a:solidFill>
        <a:effectLst/>
      </p:bgPr>
    </p:bg>
    <p:spTree>
      <p:nvGrpSpPr>
        <p:cNvPr id="1" name=""/>
        <p:cNvGrpSpPr/>
        <p:nvPr/>
      </p:nvGrpSpPr>
      <p:grpSpPr>
        <a:xfrm>
          <a:off x="0" y="0"/>
          <a:ext cx="0" cy="0"/>
          <a:chOff x="0" y="0"/>
          <a:chExt cx="0" cy="0"/>
        </a:xfrm>
      </p:grpSpPr>
      <p:sp>
        <p:nvSpPr>
          <p:cNvPr id="11" name="Freeform 10"/>
          <p:cNvSpPr>
            <a:spLocks noChangeArrowheads="1"/>
          </p:cNvSpPr>
          <p:nvPr userDrawn="1"/>
        </p:nvSpPr>
        <p:spPr bwMode="auto">
          <a:xfrm rot="7925485">
            <a:off x="6839775" y="3431353"/>
            <a:ext cx="2674346" cy="2479432"/>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tx2"/>
          </a:solidFill>
          <a:ln>
            <a:noFill/>
          </a:ln>
          <a:effectLst/>
        </p:spPr>
        <p:txBody>
          <a:bodyPr wrap="none" anchor="ctr"/>
          <a:lstStyle/>
          <a:p>
            <a:endParaRPr lang="en-GB"/>
          </a:p>
        </p:txBody>
      </p:sp>
      <p:sp>
        <p:nvSpPr>
          <p:cNvPr id="2" name="Title 1"/>
          <p:cNvSpPr>
            <a:spLocks noGrp="1"/>
          </p:cNvSpPr>
          <p:nvPr>
            <p:ph type="title" hasCustomPrompt="1"/>
          </p:nvPr>
        </p:nvSpPr>
        <p:spPr>
          <a:xfrm>
            <a:off x="2222500" y="2470355"/>
            <a:ext cx="4689476" cy="1231491"/>
          </a:xfrm>
        </p:spPr>
        <p:txBody>
          <a:bodyPr anchor="t" anchorCtr="0"/>
          <a:lstStyle>
            <a:lvl1pPr algn="ctr">
              <a:defRPr sz="3900" spc="-38" baseline="0"/>
            </a:lvl1pPr>
          </a:lstStyle>
          <a:p>
            <a:r>
              <a:rPr lang="en-US"/>
              <a:t>click to edit master title style</a:t>
            </a:r>
          </a:p>
        </p:txBody>
      </p:sp>
      <p:sp>
        <p:nvSpPr>
          <p:cNvPr id="3" name="Text Placeholder 2"/>
          <p:cNvSpPr>
            <a:spLocks noGrp="1"/>
          </p:cNvSpPr>
          <p:nvPr>
            <p:ph type="body" idx="1"/>
          </p:nvPr>
        </p:nvSpPr>
        <p:spPr>
          <a:xfrm>
            <a:off x="2222500" y="1982788"/>
            <a:ext cx="4689476" cy="350837"/>
          </a:xfrm>
        </p:spPr>
        <p:txBody>
          <a:bodyPr/>
          <a:lstStyle>
            <a:lvl1pPr marL="0" indent="0" algn="ctr">
              <a:buNone/>
              <a:defRPr sz="200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Freeform 9"/>
          <p:cNvSpPr>
            <a:spLocks noChangeArrowheads="1"/>
          </p:cNvSpPr>
          <p:nvPr userDrawn="1"/>
        </p:nvSpPr>
        <p:spPr bwMode="auto">
          <a:xfrm>
            <a:off x="590549" y="-1905545"/>
            <a:ext cx="1590373" cy="8929688"/>
          </a:xfrm>
          <a:custGeom>
            <a:avLst/>
            <a:gdLst>
              <a:gd name="T0" fmla="*/ 2443 w 3746"/>
              <a:gd name="T1" fmla="*/ 7946 h 21019"/>
              <a:gd name="T2" fmla="*/ 2142 w 3746"/>
              <a:gd name="T3" fmla="*/ 15474 h 21019"/>
              <a:gd name="T4" fmla="*/ 2126 w 3746"/>
              <a:gd name="T5" fmla="*/ 21018 h 21019"/>
              <a:gd name="T6" fmla="*/ 1578 w 3746"/>
              <a:gd name="T7" fmla="*/ 20009 h 21019"/>
              <a:gd name="T8" fmla="*/ 755 w 3746"/>
              <a:gd name="T9" fmla="*/ 21018 h 21019"/>
              <a:gd name="T10" fmla="*/ 371 w 3746"/>
              <a:gd name="T11" fmla="*/ 13909 h 21019"/>
              <a:gd name="T12" fmla="*/ 914 w 3746"/>
              <a:gd name="T13" fmla="*/ 7891 h 21019"/>
              <a:gd name="T14" fmla="*/ 1392 w 3746"/>
              <a:gd name="T15" fmla="*/ 6473 h 21019"/>
              <a:gd name="T16" fmla="*/ 1161 w 3746"/>
              <a:gd name="T17" fmla="*/ 4855 h 21019"/>
              <a:gd name="T18" fmla="*/ 1801 w 3746"/>
              <a:gd name="T19" fmla="*/ 30 h 21019"/>
              <a:gd name="T20" fmla="*/ 2212 w 3746"/>
              <a:gd name="T21" fmla="*/ 1115 h 21019"/>
              <a:gd name="T22" fmla="*/ 3048 w 3746"/>
              <a:gd name="T23" fmla="*/ 1618 h 21019"/>
              <a:gd name="T24" fmla="*/ 3429 w 3746"/>
              <a:gd name="T25" fmla="*/ 1920 h 21019"/>
              <a:gd name="T26" fmla="*/ 3745 w 3746"/>
              <a:gd name="T27" fmla="*/ 2184 h 21019"/>
              <a:gd name="T28" fmla="*/ 2239 w 3746"/>
              <a:gd name="T29" fmla="*/ 9977 h 21019"/>
              <a:gd name="T30" fmla="*/ 2820 w 3746"/>
              <a:gd name="T31" fmla="*/ 1622 h 21019"/>
              <a:gd name="T32" fmla="*/ 1624 w 3746"/>
              <a:gd name="T33" fmla="*/ 11745 h 21019"/>
              <a:gd name="T34" fmla="*/ 1896 w 3746"/>
              <a:gd name="T35" fmla="*/ 4966 h 21019"/>
              <a:gd name="T36" fmla="*/ 1955 w 3746"/>
              <a:gd name="T37" fmla="*/ 14478 h 21019"/>
              <a:gd name="T38" fmla="*/ 1628 w 3746"/>
              <a:gd name="T39" fmla="*/ 15672 h 21019"/>
              <a:gd name="T40" fmla="*/ 2317 w 3746"/>
              <a:gd name="T41" fmla="*/ 7234 h 21019"/>
              <a:gd name="T42" fmla="*/ 1557 w 3746"/>
              <a:gd name="T43" fmla="*/ 7944 h 21019"/>
              <a:gd name="T44" fmla="*/ 1536 w 3746"/>
              <a:gd name="T45" fmla="*/ 13039 h 21019"/>
              <a:gd name="T46" fmla="*/ 1498 w 3746"/>
              <a:gd name="T47" fmla="*/ 10832 h 21019"/>
              <a:gd name="T48" fmla="*/ 2641 w 3746"/>
              <a:gd name="T49" fmla="*/ 7261 h 21019"/>
              <a:gd name="T50" fmla="*/ 1837 w 3746"/>
              <a:gd name="T51" fmla="*/ 15628 h 21019"/>
              <a:gd name="T52" fmla="*/ 1005 w 3746"/>
              <a:gd name="T53" fmla="*/ 17602 h 21019"/>
              <a:gd name="T54" fmla="*/ 1068 w 3746"/>
              <a:gd name="T55" fmla="*/ 16406 h 21019"/>
              <a:gd name="T56" fmla="*/ 2471 w 3746"/>
              <a:gd name="T57" fmla="*/ 1844 h 21019"/>
              <a:gd name="T58" fmla="*/ 1942 w 3746"/>
              <a:gd name="T59" fmla="*/ 2583 h 21019"/>
              <a:gd name="T60" fmla="*/ 2755 w 3746"/>
              <a:gd name="T61" fmla="*/ 360 h 21019"/>
              <a:gd name="T62" fmla="*/ 1989 w 3746"/>
              <a:gd name="T63" fmla="*/ 11378 h 21019"/>
              <a:gd name="T64" fmla="*/ 2776 w 3746"/>
              <a:gd name="T65" fmla="*/ 1054 h 21019"/>
              <a:gd name="T66" fmla="*/ 2399 w 3746"/>
              <a:gd name="T67" fmla="*/ 10460 h 21019"/>
              <a:gd name="T68" fmla="*/ 2551 w 3746"/>
              <a:gd name="T69" fmla="*/ 10746 h 21019"/>
              <a:gd name="T70" fmla="*/ 2125 w 3746"/>
              <a:gd name="T71" fmla="*/ 11553 h 21019"/>
              <a:gd name="T72" fmla="*/ 1161 w 3746"/>
              <a:gd name="T73" fmla="*/ 11675 h 21019"/>
              <a:gd name="T74" fmla="*/ 2334 w 3746"/>
              <a:gd name="T75" fmla="*/ 12440 h 21019"/>
              <a:gd name="T76" fmla="*/ 1336 w 3746"/>
              <a:gd name="T77" fmla="*/ 10849 h 21019"/>
              <a:gd name="T78" fmla="*/ 1902 w 3746"/>
              <a:gd name="T79" fmla="*/ 10544 h 21019"/>
              <a:gd name="T80" fmla="*/ 1047 w 3746"/>
              <a:gd name="T81" fmla="*/ 12921 h 21019"/>
              <a:gd name="T82" fmla="*/ 2410 w 3746"/>
              <a:gd name="T83" fmla="*/ 12149 h 21019"/>
              <a:gd name="T84" fmla="*/ 1180 w 3746"/>
              <a:gd name="T85" fmla="*/ 6865 h 21019"/>
              <a:gd name="T86" fmla="*/ 1171 w 3746"/>
              <a:gd name="T87" fmla="*/ 6300 h 21019"/>
              <a:gd name="T88" fmla="*/ 1241 w 3746"/>
              <a:gd name="T89" fmla="*/ 5523 h 21019"/>
              <a:gd name="T90" fmla="*/ 1923 w 3746"/>
              <a:gd name="T91" fmla="*/ 3723 h 21019"/>
              <a:gd name="T92" fmla="*/ 2056 w 3746"/>
              <a:gd name="T93" fmla="*/ 18943 h 21019"/>
              <a:gd name="T94" fmla="*/ 1129 w 3746"/>
              <a:gd name="T95" fmla="*/ 14082 h 21019"/>
              <a:gd name="T96" fmla="*/ 1824 w 3746"/>
              <a:gd name="T97" fmla="*/ 8220 h 21019"/>
              <a:gd name="T98" fmla="*/ 1114 w 3746"/>
              <a:gd name="T99" fmla="*/ 8315 h 21019"/>
              <a:gd name="T100" fmla="*/ 1616 w 3746"/>
              <a:gd name="T101" fmla="*/ 8283 h 21019"/>
              <a:gd name="T102" fmla="*/ 729 w 3746"/>
              <a:gd name="T103" fmla="*/ 8997 h 21019"/>
              <a:gd name="T104" fmla="*/ 702 w 3746"/>
              <a:gd name="T105" fmla="*/ 8763 h 21019"/>
              <a:gd name="T106" fmla="*/ 1898 w 3746"/>
              <a:gd name="T107" fmla="*/ 9423 h 21019"/>
              <a:gd name="T108" fmla="*/ 1805 w 3746"/>
              <a:gd name="T109" fmla="*/ 9604 h 21019"/>
              <a:gd name="T110" fmla="*/ 984 w 3746"/>
              <a:gd name="T111" fmla="*/ 9448 h 21019"/>
              <a:gd name="T112" fmla="*/ 1428 w 3746"/>
              <a:gd name="T113" fmla="*/ 10072 h 21019"/>
              <a:gd name="T114" fmla="*/ 1637 w 3746"/>
              <a:gd name="T115" fmla="*/ 4143 h 21019"/>
              <a:gd name="T116" fmla="*/ 1930 w 3746"/>
              <a:gd name="T117" fmla="*/ 18959 h 21019"/>
              <a:gd name="T118" fmla="*/ 1620 w 3746"/>
              <a:gd name="T119" fmla="*/ 8980 h 2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46" h="21019">
                <a:moveTo>
                  <a:pt x="3745" y="2184"/>
                </a:moveTo>
                <a:cubicBezTo>
                  <a:pt x="3739" y="2273"/>
                  <a:pt x="3718" y="2365"/>
                  <a:pt x="3682" y="2459"/>
                </a:cubicBezTo>
                <a:cubicBezTo>
                  <a:pt x="3642" y="2566"/>
                  <a:pt x="3581" y="2653"/>
                  <a:pt x="3490" y="2724"/>
                </a:cubicBezTo>
                <a:cubicBezTo>
                  <a:pt x="3242" y="2918"/>
                  <a:pt x="3065" y="3154"/>
                  <a:pt x="3033" y="3485"/>
                </a:cubicBezTo>
                <a:cubicBezTo>
                  <a:pt x="3023" y="3605"/>
                  <a:pt x="2953" y="3717"/>
                  <a:pt x="2919" y="3831"/>
                </a:cubicBezTo>
                <a:cubicBezTo>
                  <a:pt x="2858" y="4037"/>
                  <a:pt x="2831" y="4269"/>
                  <a:pt x="2879" y="4482"/>
                </a:cubicBezTo>
                <a:cubicBezTo>
                  <a:pt x="2919" y="4655"/>
                  <a:pt x="2915" y="4804"/>
                  <a:pt x="2844" y="4958"/>
                </a:cubicBezTo>
                <a:cubicBezTo>
                  <a:pt x="2639" y="5398"/>
                  <a:pt x="2700" y="5788"/>
                  <a:pt x="3023" y="6159"/>
                </a:cubicBezTo>
                <a:cubicBezTo>
                  <a:pt x="3425" y="6620"/>
                  <a:pt x="3341" y="7215"/>
                  <a:pt x="2850" y="7585"/>
                </a:cubicBezTo>
                <a:cubicBezTo>
                  <a:pt x="2707" y="7695"/>
                  <a:pt x="2557" y="7800"/>
                  <a:pt x="2443" y="7946"/>
                </a:cubicBezTo>
                <a:cubicBezTo>
                  <a:pt x="2298" y="8131"/>
                  <a:pt x="2298" y="8239"/>
                  <a:pt x="2439" y="8424"/>
                </a:cubicBezTo>
                <a:cubicBezTo>
                  <a:pt x="2764" y="8852"/>
                  <a:pt x="2776" y="9435"/>
                  <a:pt x="2462" y="9903"/>
                </a:cubicBezTo>
                <a:cubicBezTo>
                  <a:pt x="2387" y="10015"/>
                  <a:pt x="2372" y="10087"/>
                  <a:pt x="2467" y="10205"/>
                </a:cubicBezTo>
                <a:cubicBezTo>
                  <a:pt x="2671" y="10464"/>
                  <a:pt x="2808" y="10761"/>
                  <a:pt x="2890" y="11083"/>
                </a:cubicBezTo>
                <a:cubicBezTo>
                  <a:pt x="2926" y="11231"/>
                  <a:pt x="2909" y="11357"/>
                  <a:pt x="2825" y="11484"/>
                </a:cubicBezTo>
                <a:cubicBezTo>
                  <a:pt x="2580" y="11848"/>
                  <a:pt x="2547" y="12221"/>
                  <a:pt x="2745" y="12626"/>
                </a:cubicBezTo>
                <a:cubicBezTo>
                  <a:pt x="2947" y="13041"/>
                  <a:pt x="2724" y="13658"/>
                  <a:pt x="2283" y="13934"/>
                </a:cubicBezTo>
                <a:cubicBezTo>
                  <a:pt x="2168" y="14008"/>
                  <a:pt x="2132" y="14058"/>
                  <a:pt x="2178" y="14202"/>
                </a:cubicBezTo>
                <a:cubicBezTo>
                  <a:pt x="2275" y="14495"/>
                  <a:pt x="2248" y="14798"/>
                  <a:pt x="2102" y="15072"/>
                </a:cubicBezTo>
                <a:cubicBezTo>
                  <a:pt x="2020" y="15230"/>
                  <a:pt x="2037" y="15361"/>
                  <a:pt x="2142" y="15474"/>
                </a:cubicBezTo>
                <a:cubicBezTo>
                  <a:pt x="2412" y="15761"/>
                  <a:pt x="2403" y="16071"/>
                  <a:pt x="2243" y="16399"/>
                </a:cubicBezTo>
                <a:cubicBezTo>
                  <a:pt x="2134" y="16623"/>
                  <a:pt x="2121" y="16829"/>
                  <a:pt x="2302" y="17031"/>
                </a:cubicBezTo>
                <a:cubicBezTo>
                  <a:pt x="2429" y="17173"/>
                  <a:pt x="2391" y="17352"/>
                  <a:pt x="2355" y="17518"/>
                </a:cubicBezTo>
                <a:cubicBezTo>
                  <a:pt x="2344" y="17569"/>
                  <a:pt x="2325" y="17621"/>
                  <a:pt x="2298" y="17666"/>
                </a:cubicBezTo>
                <a:cubicBezTo>
                  <a:pt x="2161" y="17891"/>
                  <a:pt x="2157" y="18045"/>
                  <a:pt x="2403" y="18245"/>
                </a:cubicBezTo>
                <a:cubicBezTo>
                  <a:pt x="2808" y="18576"/>
                  <a:pt x="2732" y="19379"/>
                  <a:pt x="2309" y="19739"/>
                </a:cubicBezTo>
                <a:cubicBezTo>
                  <a:pt x="2233" y="19804"/>
                  <a:pt x="2201" y="19861"/>
                  <a:pt x="2205" y="19958"/>
                </a:cubicBezTo>
                <a:cubicBezTo>
                  <a:pt x="2216" y="20150"/>
                  <a:pt x="2130" y="20333"/>
                  <a:pt x="2151" y="20533"/>
                </a:cubicBezTo>
                <a:cubicBezTo>
                  <a:pt x="2174" y="20725"/>
                  <a:pt x="2296" y="20858"/>
                  <a:pt x="2372" y="21018"/>
                </a:cubicBezTo>
                <a:lnTo>
                  <a:pt x="2126" y="21018"/>
                </a:lnTo>
                <a:cubicBezTo>
                  <a:pt x="2112" y="20988"/>
                  <a:pt x="2105" y="20954"/>
                  <a:pt x="2085" y="20930"/>
                </a:cubicBezTo>
                <a:cubicBezTo>
                  <a:pt x="1898" y="20687"/>
                  <a:pt x="1883" y="20420"/>
                  <a:pt x="1965" y="20135"/>
                </a:cubicBezTo>
                <a:cubicBezTo>
                  <a:pt x="1986" y="20066"/>
                  <a:pt x="2024" y="19996"/>
                  <a:pt x="2010" y="19912"/>
                </a:cubicBezTo>
                <a:cubicBezTo>
                  <a:pt x="1856" y="19924"/>
                  <a:pt x="1793" y="19981"/>
                  <a:pt x="1847" y="20141"/>
                </a:cubicBezTo>
                <a:cubicBezTo>
                  <a:pt x="1898" y="20289"/>
                  <a:pt x="1894" y="20451"/>
                  <a:pt x="1805" y="20580"/>
                </a:cubicBezTo>
                <a:cubicBezTo>
                  <a:pt x="1705" y="20728"/>
                  <a:pt x="1700" y="20866"/>
                  <a:pt x="1772" y="21018"/>
                </a:cubicBezTo>
                <a:lnTo>
                  <a:pt x="1632" y="21018"/>
                </a:lnTo>
                <a:cubicBezTo>
                  <a:pt x="1567" y="20840"/>
                  <a:pt x="1572" y="20667"/>
                  <a:pt x="1666" y="20500"/>
                </a:cubicBezTo>
                <a:cubicBezTo>
                  <a:pt x="1738" y="20373"/>
                  <a:pt x="1725" y="20240"/>
                  <a:pt x="1694" y="20110"/>
                </a:cubicBezTo>
                <a:cubicBezTo>
                  <a:pt x="1679" y="20053"/>
                  <a:pt x="1654" y="19990"/>
                  <a:pt x="1578" y="20009"/>
                </a:cubicBezTo>
                <a:cubicBezTo>
                  <a:pt x="1489" y="20030"/>
                  <a:pt x="1546" y="20091"/>
                  <a:pt x="1553" y="20135"/>
                </a:cubicBezTo>
                <a:cubicBezTo>
                  <a:pt x="1571" y="20259"/>
                  <a:pt x="1578" y="20388"/>
                  <a:pt x="1494" y="20487"/>
                </a:cubicBezTo>
                <a:cubicBezTo>
                  <a:pt x="1347" y="20661"/>
                  <a:pt x="1367" y="20834"/>
                  <a:pt x="1456" y="21018"/>
                </a:cubicBezTo>
                <a:lnTo>
                  <a:pt x="1281" y="21018"/>
                </a:lnTo>
                <a:cubicBezTo>
                  <a:pt x="1166" y="20779"/>
                  <a:pt x="1219" y="20551"/>
                  <a:pt x="1346" y="20337"/>
                </a:cubicBezTo>
                <a:cubicBezTo>
                  <a:pt x="1426" y="20205"/>
                  <a:pt x="1352" y="20110"/>
                  <a:pt x="1281" y="20026"/>
                </a:cubicBezTo>
                <a:cubicBezTo>
                  <a:pt x="1241" y="19979"/>
                  <a:pt x="1161" y="19962"/>
                  <a:pt x="1146" y="20072"/>
                </a:cubicBezTo>
                <a:cubicBezTo>
                  <a:pt x="1131" y="20184"/>
                  <a:pt x="1085" y="20285"/>
                  <a:pt x="1024" y="20380"/>
                </a:cubicBezTo>
                <a:cubicBezTo>
                  <a:pt x="888" y="20589"/>
                  <a:pt x="891" y="20800"/>
                  <a:pt x="1001" y="21018"/>
                </a:cubicBezTo>
                <a:lnTo>
                  <a:pt x="755" y="21018"/>
                </a:lnTo>
                <a:cubicBezTo>
                  <a:pt x="650" y="20683"/>
                  <a:pt x="722" y="20376"/>
                  <a:pt x="906" y="20089"/>
                </a:cubicBezTo>
                <a:cubicBezTo>
                  <a:pt x="984" y="19969"/>
                  <a:pt x="954" y="19874"/>
                  <a:pt x="832" y="19794"/>
                </a:cubicBezTo>
                <a:cubicBezTo>
                  <a:pt x="516" y="19589"/>
                  <a:pt x="373" y="19299"/>
                  <a:pt x="369" y="18919"/>
                </a:cubicBezTo>
                <a:cubicBezTo>
                  <a:pt x="367" y="18561"/>
                  <a:pt x="535" y="18319"/>
                  <a:pt x="820" y="18140"/>
                </a:cubicBezTo>
                <a:cubicBezTo>
                  <a:pt x="914" y="18081"/>
                  <a:pt x="954" y="18045"/>
                  <a:pt x="874" y="17931"/>
                </a:cubicBezTo>
                <a:cubicBezTo>
                  <a:pt x="737" y="17737"/>
                  <a:pt x="775" y="17341"/>
                  <a:pt x="927" y="17152"/>
                </a:cubicBezTo>
                <a:cubicBezTo>
                  <a:pt x="1142" y="16880"/>
                  <a:pt x="1161" y="16688"/>
                  <a:pt x="919" y="16454"/>
                </a:cubicBezTo>
                <a:cubicBezTo>
                  <a:pt x="695" y="16237"/>
                  <a:pt x="687" y="16003"/>
                  <a:pt x="773" y="15748"/>
                </a:cubicBezTo>
                <a:cubicBezTo>
                  <a:pt x="832" y="15575"/>
                  <a:pt x="792" y="15500"/>
                  <a:pt x="634" y="15409"/>
                </a:cubicBezTo>
                <a:cubicBezTo>
                  <a:pt x="171" y="15144"/>
                  <a:pt x="53" y="14423"/>
                  <a:pt x="371" y="13909"/>
                </a:cubicBezTo>
                <a:cubicBezTo>
                  <a:pt x="462" y="13761"/>
                  <a:pt x="624" y="13673"/>
                  <a:pt x="714" y="13540"/>
                </a:cubicBezTo>
                <a:cubicBezTo>
                  <a:pt x="801" y="13414"/>
                  <a:pt x="662" y="13230"/>
                  <a:pt x="712" y="13064"/>
                </a:cubicBezTo>
                <a:cubicBezTo>
                  <a:pt x="750" y="12935"/>
                  <a:pt x="822" y="12834"/>
                  <a:pt x="912" y="12739"/>
                </a:cubicBezTo>
                <a:cubicBezTo>
                  <a:pt x="1195" y="12438"/>
                  <a:pt x="1211" y="12301"/>
                  <a:pt x="1011" y="11943"/>
                </a:cubicBezTo>
                <a:cubicBezTo>
                  <a:pt x="980" y="11886"/>
                  <a:pt x="948" y="11829"/>
                  <a:pt x="908" y="11781"/>
                </a:cubicBezTo>
                <a:cubicBezTo>
                  <a:pt x="660" y="11473"/>
                  <a:pt x="634" y="11146"/>
                  <a:pt x="805" y="10795"/>
                </a:cubicBezTo>
                <a:cubicBezTo>
                  <a:pt x="866" y="10668"/>
                  <a:pt x="914" y="10535"/>
                  <a:pt x="975" y="10409"/>
                </a:cubicBezTo>
                <a:cubicBezTo>
                  <a:pt x="1015" y="10327"/>
                  <a:pt x="990" y="10291"/>
                  <a:pt x="914" y="10247"/>
                </a:cubicBezTo>
                <a:cubicBezTo>
                  <a:pt x="9" y="9728"/>
                  <a:pt x="0" y="8553"/>
                  <a:pt x="895" y="8032"/>
                </a:cubicBezTo>
                <a:cubicBezTo>
                  <a:pt x="975" y="7986"/>
                  <a:pt x="999" y="7967"/>
                  <a:pt x="914" y="7891"/>
                </a:cubicBezTo>
                <a:cubicBezTo>
                  <a:pt x="790" y="7777"/>
                  <a:pt x="818" y="7644"/>
                  <a:pt x="965" y="7615"/>
                </a:cubicBezTo>
                <a:cubicBezTo>
                  <a:pt x="1060" y="7594"/>
                  <a:pt x="1091" y="7567"/>
                  <a:pt x="1079" y="7470"/>
                </a:cubicBezTo>
                <a:cubicBezTo>
                  <a:pt x="1066" y="7373"/>
                  <a:pt x="1140" y="7333"/>
                  <a:pt x="1220" y="7324"/>
                </a:cubicBezTo>
                <a:cubicBezTo>
                  <a:pt x="1306" y="7314"/>
                  <a:pt x="1367" y="7360"/>
                  <a:pt x="1386" y="7446"/>
                </a:cubicBezTo>
                <a:cubicBezTo>
                  <a:pt x="1405" y="7531"/>
                  <a:pt x="1371" y="7628"/>
                  <a:pt x="1296" y="7632"/>
                </a:cubicBezTo>
                <a:cubicBezTo>
                  <a:pt x="1157" y="7640"/>
                  <a:pt x="1150" y="7706"/>
                  <a:pt x="1163" y="7811"/>
                </a:cubicBezTo>
                <a:cubicBezTo>
                  <a:pt x="1167" y="7845"/>
                  <a:pt x="1131" y="7885"/>
                  <a:pt x="1114" y="7925"/>
                </a:cubicBezTo>
                <a:cubicBezTo>
                  <a:pt x="1258" y="7954"/>
                  <a:pt x="1344" y="7895"/>
                  <a:pt x="1430" y="7777"/>
                </a:cubicBezTo>
                <a:cubicBezTo>
                  <a:pt x="1702" y="7406"/>
                  <a:pt x="1706" y="7036"/>
                  <a:pt x="1477" y="6648"/>
                </a:cubicBezTo>
                <a:cubicBezTo>
                  <a:pt x="1443" y="6593"/>
                  <a:pt x="1424" y="6530"/>
                  <a:pt x="1392" y="6473"/>
                </a:cubicBezTo>
                <a:cubicBezTo>
                  <a:pt x="1258" y="6229"/>
                  <a:pt x="1251" y="5984"/>
                  <a:pt x="1388" y="5738"/>
                </a:cubicBezTo>
                <a:cubicBezTo>
                  <a:pt x="1451" y="5626"/>
                  <a:pt x="1510" y="5510"/>
                  <a:pt x="1557" y="5390"/>
                </a:cubicBezTo>
                <a:cubicBezTo>
                  <a:pt x="1626" y="5213"/>
                  <a:pt x="1569" y="5101"/>
                  <a:pt x="1407" y="5063"/>
                </a:cubicBezTo>
                <a:lnTo>
                  <a:pt x="1363" y="5057"/>
                </a:lnTo>
                <a:cubicBezTo>
                  <a:pt x="1369" y="5070"/>
                  <a:pt x="1371" y="5084"/>
                  <a:pt x="1376" y="5099"/>
                </a:cubicBezTo>
                <a:cubicBezTo>
                  <a:pt x="1388" y="5152"/>
                  <a:pt x="1397" y="5202"/>
                  <a:pt x="1374" y="5255"/>
                </a:cubicBezTo>
                <a:cubicBezTo>
                  <a:pt x="1344" y="5320"/>
                  <a:pt x="1289" y="5352"/>
                  <a:pt x="1220" y="5352"/>
                </a:cubicBezTo>
                <a:cubicBezTo>
                  <a:pt x="1146" y="5352"/>
                  <a:pt x="1100" y="5306"/>
                  <a:pt x="1083" y="5236"/>
                </a:cubicBezTo>
                <a:cubicBezTo>
                  <a:pt x="1068" y="5169"/>
                  <a:pt x="1074" y="5089"/>
                  <a:pt x="1144" y="5070"/>
                </a:cubicBezTo>
                <a:cubicBezTo>
                  <a:pt x="1361" y="5009"/>
                  <a:pt x="1241" y="4933"/>
                  <a:pt x="1161" y="4855"/>
                </a:cubicBezTo>
                <a:cubicBezTo>
                  <a:pt x="771" y="4475"/>
                  <a:pt x="719" y="3980"/>
                  <a:pt x="1022" y="3531"/>
                </a:cubicBezTo>
                <a:cubicBezTo>
                  <a:pt x="1096" y="3422"/>
                  <a:pt x="1199" y="3344"/>
                  <a:pt x="1312" y="3283"/>
                </a:cubicBezTo>
                <a:cubicBezTo>
                  <a:pt x="1395" y="3239"/>
                  <a:pt x="1416" y="3186"/>
                  <a:pt x="1380" y="3097"/>
                </a:cubicBezTo>
                <a:cubicBezTo>
                  <a:pt x="1340" y="3000"/>
                  <a:pt x="1325" y="2893"/>
                  <a:pt x="1283" y="2796"/>
                </a:cubicBezTo>
                <a:cubicBezTo>
                  <a:pt x="1165" y="2522"/>
                  <a:pt x="1264" y="2293"/>
                  <a:pt x="1428" y="2080"/>
                </a:cubicBezTo>
                <a:cubicBezTo>
                  <a:pt x="1491" y="1995"/>
                  <a:pt x="1567" y="1922"/>
                  <a:pt x="1639" y="1844"/>
                </a:cubicBezTo>
                <a:cubicBezTo>
                  <a:pt x="1887" y="1587"/>
                  <a:pt x="1911" y="1452"/>
                  <a:pt x="1751" y="1121"/>
                </a:cubicBezTo>
                <a:cubicBezTo>
                  <a:pt x="1654" y="921"/>
                  <a:pt x="1521" y="738"/>
                  <a:pt x="1481" y="514"/>
                </a:cubicBezTo>
                <a:cubicBezTo>
                  <a:pt x="1470" y="451"/>
                  <a:pt x="1460" y="386"/>
                  <a:pt x="1462" y="322"/>
                </a:cubicBezTo>
                <a:cubicBezTo>
                  <a:pt x="1466" y="55"/>
                  <a:pt x="1531" y="0"/>
                  <a:pt x="1801" y="30"/>
                </a:cubicBezTo>
                <a:cubicBezTo>
                  <a:pt x="1820" y="67"/>
                  <a:pt x="1797" y="99"/>
                  <a:pt x="1778" y="126"/>
                </a:cubicBezTo>
                <a:cubicBezTo>
                  <a:pt x="1612" y="365"/>
                  <a:pt x="1694" y="586"/>
                  <a:pt x="1835" y="792"/>
                </a:cubicBezTo>
                <a:cubicBezTo>
                  <a:pt x="1957" y="969"/>
                  <a:pt x="2022" y="1169"/>
                  <a:pt x="2087" y="1368"/>
                </a:cubicBezTo>
                <a:cubicBezTo>
                  <a:pt x="2157" y="1574"/>
                  <a:pt x="2087" y="1772"/>
                  <a:pt x="1955" y="1945"/>
                </a:cubicBezTo>
                <a:cubicBezTo>
                  <a:pt x="1854" y="2075"/>
                  <a:pt x="1746" y="2198"/>
                  <a:pt x="1647" y="2328"/>
                </a:cubicBezTo>
                <a:cubicBezTo>
                  <a:pt x="1515" y="2499"/>
                  <a:pt x="1525" y="2925"/>
                  <a:pt x="1662" y="3089"/>
                </a:cubicBezTo>
                <a:cubicBezTo>
                  <a:pt x="1687" y="3121"/>
                  <a:pt x="1725" y="3156"/>
                  <a:pt x="1765" y="3140"/>
                </a:cubicBezTo>
                <a:cubicBezTo>
                  <a:pt x="1814" y="3118"/>
                  <a:pt x="1788" y="3068"/>
                  <a:pt x="1776" y="3032"/>
                </a:cubicBezTo>
                <a:cubicBezTo>
                  <a:pt x="1639" y="2628"/>
                  <a:pt x="1776" y="2303"/>
                  <a:pt x="2064" y="2016"/>
                </a:cubicBezTo>
                <a:cubicBezTo>
                  <a:pt x="2403" y="1679"/>
                  <a:pt x="2420" y="1555"/>
                  <a:pt x="2212" y="1115"/>
                </a:cubicBezTo>
                <a:cubicBezTo>
                  <a:pt x="2170" y="1024"/>
                  <a:pt x="2121" y="938"/>
                  <a:pt x="2071" y="851"/>
                </a:cubicBezTo>
                <a:cubicBezTo>
                  <a:pt x="1959" y="668"/>
                  <a:pt x="1923" y="474"/>
                  <a:pt x="1959" y="261"/>
                </a:cubicBezTo>
                <a:cubicBezTo>
                  <a:pt x="2001" y="6"/>
                  <a:pt x="1995" y="6"/>
                  <a:pt x="2281" y="36"/>
                </a:cubicBezTo>
                <a:cubicBezTo>
                  <a:pt x="2189" y="202"/>
                  <a:pt x="2087" y="365"/>
                  <a:pt x="2189" y="586"/>
                </a:cubicBezTo>
                <a:cubicBezTo>
                  <a:pt x="2245" y="483"/>
                  <a:pt x="2296" y="394"/>
                  <a:pt x="2344" y="306"/>
                </a:cubicBezTo>
                <a:cubicBezTo>
                  <a:pt x="2399" y="207"/>
                  <a:pt x="2431" y="78"/>
                  <a:pt x="2593" y="126"/>
                </a:cubicBezTo>
                <a:cubicBezTo>
                  <a:pt x="2606" y="131"/>
                  <a:pt x="2631" y="124"/>
                  <a:pt x="2639" y="114"/>
                </a:cubicBezTo>
                <a:cubicBezTo>
                  <a:pt x="2721" y="11"/>
                  <a:pt x="2721" y="8"/>
                  <a:pt x="2833" y="93"/>
                </a:cubicBezTo>
                <a:cubicBezTo>
                  <a:pt x="3176" y="346"/>
                  <a:pt x="3240" y="598"/>
                  <a:pt x="3031" y="971"/>
                </a:cubicBezTo>
                <a:cubicBezTo>
                  <a:pt x="2907" y="1197"/>
                  <a:pt x="2915" y="1405"/>
                  <a:pt x="3048" y="1618"/>
                </a:cubicBezTo>
                <a:cubicBezTo>
                  <a:pt x="3117" y="1732"/>
                  <a:pt x="3191" y="1848"/>
                  <a:pt x="3229" y="1979"/>
                </a:cubicBezTo>
                <a:cubicBezTo>
                  <a:pt x="3277" y="2151"/>
                  <a:pt x="3288" y="2330"/>
                  <a:pt x="3128" y="2442"/>
                </a:cubicBezTo>
                <a:cubicBezTo>
                  <a:pt x="2833" y="2649"/>
                  <a:pt x="2738" y="2937"/>
                  <a:pt x="2728" y="3274"/>
                </a:cubicBezTo>
                <a:cubicBezTo>
                  <a:pt x="2726" y="3338"/>
                  <a:pt x="2705" y="3401"/>
                  <a:pt x="2688" y="3462"/>
                </a:cubicBezTo>
                <a:cubicBezTo>
                  <a:pt x="2675" y="3508"/>
                  <a:pt x="2692" y="3548"/>
                  <a:pt x="2730" y="3565"/>
                </a:cubicBezTo>
                <a:cubicBezTo>
                  <a:pt x="2787" y="3590"/>
                  <a:pt x="2795" y="3534"/>
                  <a:pt x="2810" y="3502"/>
                </a:cubicBezTo>
                <a:cubicBezTo>
                  <a:pt x="2854" y="3411"/>
                  <a:pt x="2886" y="3317"/>
                  <a:pt x="2879" y="3215"/>
                </a:cubicBezTo>
                <a:cubicBezTo>
                  <a:pt x="2871" y="3064"/>
                  <a:pt x="2930" y="2944"/>
                  <a:pt x="3039" y="2840"/>
                </a:cubicBezTo>
                <a:cubicBezTo>
                  <a:pt x="3134" y="2752"/>
                  <a:pt x="3221" y="2657"/>
                  <a:pt x="3313" y="2569"/>
                </a:cubicBezTo>
                <a:cubicBezTo>
                  <a:pt x="3522" y="2364"/>
                  <a:pt x="3555" y="2185"/>
                  <a:pt x="3429" y="1920"/>
                </a:cubicBezTo>
                <a:cubicBezTo>
                  <a:pt x="3366" y="1787"/>
                  <a:pt x="3299" y="1656"/>
                  <a:pt x="3227" y="1530"/>
                </a:cubicBezTo>
                <a:cubicBezTo>
                  <a:pt x="3126" y="1355"/>
                  <a:pt x="3134" y="1184"/>
                  <a:pt x="3225" y="1011"/>
                </a:cubicBezTo>
                <a:cubicBezTo>
                  <a:pt x="3271" y="923"/>
                  <a:pt x="3313" y="832"/>
                  <a:pt x="3366" y="748"/>
                </a:cubicBezTo>
                <a:cubicBezTo>
                  <a:pt x="3478" y="575"/>
                  <a:pt x="3461" y="419"/>
                  <a:pt x="3328" y="266"/>
                </a:cubicBezTo>
                <a:cubicBezTo>
                  <a:pt x="3269" y="196"/>
                  <a:pt x="3218" y="118"/>
                  <a:pt x="3162" y="38"/>
                </a:cubicBezTo>
                <a:cubicBezTo>
                  <a:pt x="3438" y="2"/>
                  <a:pt x="3553" y="86"/>
                  <a:pt x="3608" y="335"/>
                </a:cubicBezTo>
                <a:cubicBezTo>
                  <a:pt x="3657" y="552"/>
                  <a:pt x="3631" y="750"/>
                  <a:pt x="3513" y="942"/>
                </a:cubicBezTo>
                <a:cubicBezTo>
                  <a:pt x="3376" y="1165"/>
                  <a:pt x="3357" y="1391"/>
                  <a:pt x="3541" y="1606"/>
                </a:cubicBezTo>
                <a:cubicBezTo>
                  <a:pt x="3666" y="1752"/>
                  <a:pt x="3733" y="1908"/>
                  <a:pt x="3745" y="2073"/>
                </a:cubicBezTo>
                <a:lnTo>
                  <a:pt x="3745" y="2184"/>
                </a:lnTo>
                <a:close/>
                <a:moveTo>
                  <a:pt x="2239" y="9977"/>
                </a:moveTo>
                <a:cubicBezTo>
                  <a:pt x="2250" y="9964"/>
                  <a:pt x="2262" y="9954"/>
                  <a:pt x="2273" y="9941"/>
                </a:cubicBezTo>
                <a:cubicBezTo>
                  <a:pt x="2481" y="9703"/>
                  <a:pt x="2608" y="9425"/>
                  <a:pt x="2568" y="9109"/>
                </a:cubicBezTo>
                <a:cubicBezTo>
                  <a:pt x="2467" y="8308"/>
                  <a:pt x="1839" y="8017"/>
                  <a:pt x="1159" y="8055"/>
                </a:cubicBezTo>
                <a:cubicBezTo>
                  <a:pt x="950" y="8066"/>
                  <a:pt x="775" y="8180"/>
                  <a:pt x="647" y="8359"/>
                </a:cubicBezTo>
                <a:cubicBezTo>
                  <a:pt x="403" y="8696"/>
                  <a:pt x="373" y="9069"/>
                  <a:pt x="434" y="9465"/>
                </a:cubicBezTo>
                <a:cubicBezTo>
                  <a:pt x="470" y="9695"/>
                  <a:pt x="588" y="9865"/>
                  <a:pt x="786" y="9983"/>
                </a:cubicBezTo>
                <a:cubicBezTo>
                  <a:pt x="988" y="10175"/>
                  <a:pt x="1245" y="10240"/>
                  <a:pt x="1508" y="10295"/>
                </a:cubicBezTo>
                <a:cubicBezTo>
                  <a:pt x="1801" y="10354"/>
                  <a:pt x="2026" y="10240"/>
                  <a:pt x="2205" y="10017"/>
                </a:cubicBezTo>
                <a:cubicBezTo>
                  <a:pt x="2216" y="10002"/>
                  <a:pt x="2229" y="9990"/>
                  <a:pt x="2239" y="9977"/>
                </a:cubicBezTo>
                <a:close/>
                <a:moveTo>
                  <a:pt x="1435" y="11285"/>
                </a:moveTo>
                <a:cubicBezTo>
                  <a:pt x="1436" y="11287"/>
                  <a:pt x="1440" y="11286"/>
                  <a:pt x="1442" y="11287"/>
                </a:cubicBezTo>
                <a:lnTo>
                  <a:pt x="1431" y="11280"/>
                </a:lnTo>
                <a:cubicBezTo>
                  <a:pt x="1432" y="11282"/>
                  <a:pt x="1434" y="11284"/>
                  <a:pt x="1435" y="11285"/>
                </a:cubicBezTo>
                <a:close/>
                <a:moveTo>
                  <a:pt x="1034" y="10748"/>
                </a:moveTo>
                <a:cubicBezTo>
                  <a:pt x="971" y="10847"/>
                  <a:pt x="1005" y="10913"/>
                  <a:pt x="1066" y="10976"/>
                </a:cubicBezTo>
                <a:cubicBezTo>
                  <a:pt x="1172" y="11090"/>
                  <a:pt x="1299" y="11178"/>
                  <a:pt x="1424" y="11270"/>
                </a:cubicBezTo>
                <a:cubicBezTo>
                  <a:pt x="1412" y="11006"/>
                  <a:pt x="1162" y="10930"/>
                  <a:pt x="1034" y="10748"/>
                </a:cubicBezTo>
                <a:close/>
                <a:moveTo>
                  <a:pt x="2804" y="1631"/>
                </a:moveTo>
                <a:cubicBezTo>
                  <a:pt x="2810" y="1629"/>
                  <a:pt x="2814" y="1625"/>
                  <a:pt x="2820" y="1622"/>
                </a:cubicBezTo>
                <a:cubicBezTo>
                  <a:pt x="2813" y="1617"/>
                  <a:pt x="2807" y="1611"/>
                  <a:pt x="2800" y="1604"/>
                </a:cubicBezTo>
                <a:cubicBezTo>
                  <a:pt x="2802" y="1613"/>
                  <a:pt x="2802" y="1622"/>
                  <a:pt x="2804" y="1631"/>
                </a:cubicBezTo>
                <a:close/>
                <a:moveTo>
                  <a:pt x="2755" y="1273"/>
                </a:moveTo>
                <a:cubicBezTo>
                  <a:pt x="2747" y="1209"/>
                  <a:pt x="2709" y="1157"/>
                  <a:pt x="2652" y="1142"/>
                </a:cubicBezTo>
                <a:cubicBezTo>
                  <a:pt x="2585" y="1123"/>
                  <a:pt x="2576" y="1201"/>
                  <a:pt x="2549" y="1239"/>
                </a:cubicBezTo>
                <a:cubicBezTo>
                  <a:pt x="2471" y="1344"/>
                  <a:pt x="2538" y="1452"/>
                  <a:pt x="2551" y="1559"/>
                </a:cubicBezTo>
                <a:cubicBezTo>
                  <a:pt x="2553" y="1568"/>
                  <a:pt x="2582" y="1585"/>
                  <a:pt x="2585" y="1582"/>
                </a:cubicBezTo>
                <a:cubicBezTo>
                  <a:pt x="2664" y="1484"/>
                  <a:pt x="2724" y="1609"/>
                  <a:pt x="2797" y="1600"/>
                </a:cubicBezTo>
                <a:cubicBezTo>
                  <a:pt x="2782" y="1491"/>
                  <a:pt x="2770" y="1382"/>
                  <a:pt x="2755" y="1273"/>
                </a:cubicBezTo>
                <a:close/>
                <a:moveTo>
                  <a:pt x="1624" y="11745"/>
                </a:moveTo>
                <a:cubicBezTo>
                  <a:pt x="1635" y="11757"/>
                  <a:pt x="1647" y="11764"/>
                  <a:pt x="1658" y="11747"/>
                </a:cubicBezTo>
                <a:cubicBezTo>
                  <a:pt x="1660" y="11745"/>
                  <a:pt x="1647" y="11734"/>
                  <a:pt x="1641" y="11728"/>
                </a:cubicBezTo>
                <a:cubicBezTo>
                  <a:pt x="1639" y="11633"/>
                  <a:pt x="1595" y="11568"/>
                  <a:pt x="1515" y="11513"/>
                </a:cubicBezTo>
                <a:cubicBezTo>
                  <a:pt x="1315" y="11374"/>
                  <a:pt x="1123" y="11222"/>
                  <a:pt x="946" y="11049"/>
                </a:cubicBezTo>
                <a:cubicBezTo>
                  <a:pt x="893" y="11119"/>
                  <a:pt x="879" y="11191"/>
                  <a:pt x="940" y="11258"/>
                </a:cubicBezTo>
                <a:cubicBezTo>
                  <a:pt x="1133" y="11469"/>
                  <a:pt x="1336" y="11667"/>
                  <a:pt x="1624" y="11745"/>
                </a:cubicBezTo>
                <a:close/>
                <a:moveTo>
                  <a:pt x="2654" y="4147"/>
                </a:moveTo>
                <a:cubicBezTo>
                  <a:pt x="2656" y="3700"/>
                  <a:pt x="2351" y="3376"/>
                  <a:pt x="1923" y="3369"/>
                </a:cubicBezTo>
                <a:cubicBezTo>
                  <a:pt x="1401" y="3361"/>
                  <a:pt x="1034" y="3694"/>
                  <a:pt x="1037" y="4176"/>
                </a:cubicBezTo>
                <a:cubicBezTo>
                  <a:pt x="1039" y="4581"/>
                  <a:pt x="1449" y="4958"/>
                  <a:pt x="1896" y="4966"/>
                </a:cubicBezTo>
                <a:cubicBezTo>
                  <a:pt x="2321" y="4977"/>
                  <a:pt x="2652" y="4619"/>
                  <a:pt x="2654" y="4147"/>
                </a:cubicBezTo>
                <a:close/>
                <a:moveTo>
                  <a:pt x="624" y="18968"/>
                </a:moveTo>
                <a:cubicBezTo>
                  <a:pt x="613" y="19305"/>
                  <a:pt x="952" y="19779"/>
                  <a:pt x="1548" y="19785"/>
                </a:cubicBezTo>
                <a:cubicBezTo>
                  <a:pt x="1961" y="19790"/>
                  <a:pt x="2418" y="19381"/>
                  <a:pt x="2410" y="18974"/>
                </a:cubicBezTo>
                <a:cubicBezTo>
                  <a:pt x="2399" y="18447"/>
                  <a:pt x="2066" y="18148"/>
                  <a:pt x="1593" y="18112"/>
                </a:cubicBezTo>
                <a:cubicBezTo>
                  <a:pt x="1032" y="18070"/>
                  <a:pt x="638" y="18443"/>
                  <a:pt x="624" y="18968"/>
                </a:cubicBezTo>
                <a:close/>
                <a:moveTo>
                  <a:pt x="1180" y="13736"/>
                </a:moveTo>
                <a:cubicBezTo>
                  <a:pt x="664" y="13732"/>
                  <a:pt x="424" y="14065"/>
                  <a:pt x="409" y="14598"/>
                </a:cubicBezTo>
                <a:cubicBezTo>
                  <a:pt x="401" y="14943"/>
                  <a:pt x="803" y="15333"/>
                  <a:pt x="1154" y="15318"/>
                </a:cubicBezTo>
                <a:cubicBezTo>
                  <a:pt x="1696" y="15297"/>
                  <a:pt x="1925" y="15028"/>
                  <a:pt x="1955" y="14478"/>
                </a:cubicBezTo>
                <a:cubicBezTo>
                  <a:pt x="1978" y="14039"/>
                  <a:pt x="1639" y="13734"/>
                  <a:pt x="1180" y="13736"/>
                </a:cubicBezTo>
                <a:close/>
                <a:moveTo>
                  <a:pt x="1283" y="15940"/>
                </a:moveTo>
                <a:cubicBezTo>
                  <a:pt x="1279" y="16092"/>
                  <a:pt x="1262" y="16250"/>
                  <a:pt x="1359" y="16380"/>
                </a:cubicBezTo>
                <a:cubicBezTo>
                  <a:pt x="1546" y="16631"/>
                  <a:pt x="1553" y="16909"/>
                  <a:pt x="1506" y="17200"/>
                </a:cubicBezTo>
                <a:cubicBezTo>
                  <a:pt x="1477" y="17392"/>
                  <a:pt x="1369" y="17562"/>
                  <a:pt x="1365" y="17758"/>
                </a:cubicBezTo>
                <a:cubicBezTo>
                  <a:pt x="1363" y="17809"/>
                  <a:pt x="1357" y="17878"/>
                  <a:pt x="1426" y="17885"/>
                </a:cubicBezTo>
                <a:cubicBezTo>
                  <a:pt x="1491" y="17889"/>
                  <a:pt x="1593" y="17912"/>
                  <a:pt x="1609" y="17826"/>
                </a:cubicBezTo>
                <a:cubicBezTo>
                  <a:pt x="1673" y="17537"/>
                  <a:pt x="1866" y="17261"/>
                  <a:pt x="1696" y="16947"/>
                </a:cubicBezTo>
                <a:cubicBezTo>
                  <a:pt x="1618" y="16804"/>
                  <a:pt x="1584" y="16637"/>
                  <a:pt x="1656" y="16488"/>
                </a:cubicBezTo>
                <a:cubicBezTo>
                  <a:pt x="1791" y="16205"/>
                  <a:pt x="1784" y="15942"/>
                  <a:pt x="1628" y="15672"/>
                </a:cubicBezTo>
                <a:cubicBezTo>
                  <a:pt x="1576" y="15582"/>
                  <a:pt x="1546" y="15533"/>
                  <a:pt x="1424" y="15554"/>
                </a:cubicBezTo>
                <a:cubicBezTo>
                  <a:pt x="1304" y="15575"/>
                  <a:pt x="1283" y="15632"/>
                  <a:pt x="1283" y="15729"/>
                </a:cubicBezTo>
                <a:lnTo>
                  <a:pt x="1283" y="15940"/>
                </a:lnTo>
                <a:close/>
                <a:moveTo>
                  <a:pt x="2180" y="5110"/>
                </a:moveTo>
                <a:cubicBezTo>
                  <a:pt x="2069" y="5150"/>
                  <a:pt x="2054" y="5209"/>
                  <a:pt x="2031" y="5261"/>
                </a:cubicBezTo>
                <a:cubicBezTo>
                  <a:pt x="1868" y="5609"/>
                  <a:pt x="1930" y="5931"/>
                  <a:pt x="2136" y="6239"/>
                </a:cubicBezTo>
                <a:cubicBezTo>
                  <a:pt x="2203" y="6340"/>
                  <a:pt x="2283" y="6439"/>
                  <a:pt x="2309" y="6561"/>
                </a:cubicBezTo>
                <a:cubicBezTo>
                  <a:pt x="2374" y="6880"/>
                  <a:pt x="2279" y="7149"/>
                  <a:pt x="2050" y="7375"/>
                </a:cubicBezTo>
                <a:cubicBezTo>
                  <a:pt x="1881" y="7541"/>
                  <a:pt x="1788" y="7739"/>
                  <a:pt x="1788" y="7982"/>
                </a:cubicBezTo>
                <a:cubicBezTo>
                  <a:pt x="1883" y="7674"/>
                  <a:pt x="2094" y="7444"/>
                  <a:pt x="2317" y="7234"/>
                </a:cubicBezTo>
                <a:cubicBezTo>
                  <a:pt x="2620" y="6947"/>
                  <a:pt x="2665" y="6639"/>
                  <a:pt x="2479" y="6271"/>
                </a:cubicBezTo>
                <a:cubicBezTo>
                  <a:pt x="2302" y="5912"/>
                  <a:pt x="2081" y="5565"/>
                  <a:pt x="2180" y="5110"/>
                </a:cubicBezTo>
                <a:close/>
                <a:moveTo>
                  <a:pt x="1799" y="5122"/>
                </a:moveTo>
                <a:cubicBezTo>
                  <a:pt x="1751" y="5118"/>
                  <a:pt x="1738" y="5154"/>
                  <a:pt x="1736" y="5200"/>
                </a:cubicBezTo>
                <a:cubicBezTo>
                  <a:pt x="1732" y="5297"/>
                  <a:pt x="1692" y="5379"/>
                  <a:pt x="1641" y="5462"/>
                </a:cubicBezTo>
                <a:cubicBezTo>
                  <a:pt x="1428" y="5794"/>
                  <a:pt x="1441" y="6136"/>
                  <a:pt x="1607" y="6481"/>
                </a:cubicBezTo>
                <a:cubicBezTo>
                  <a:pt x="1668" y="6608"/>
                  <a:pt x="1738" y="6730"/>
                  <a:pt x="1805" y="6854"/>
                </a:cubicBezTo>
                <a:cubicBezTo>
                  <a:pt x="1892" y="7017"/>
                  <a:pt x="1898" y="7170"/>
                  <a:pt x="1791" y="7333"/>
                </a:cubicBezTo>
                <a:cubicBezTo>
                  <a:pt x="1685" y="7493"/>
                  <a:pt x="1586" y="7661"/>
                  <a:pt x="1531" y="7849"/>
                </a:cubicBezTo>
                <a:cubicBezTo>
                  <a:pt x="1521" y="7883"/>
                  <a:pt x="1487" y="7929"/>
                  <a:pt x="1557" y="7944"/>
                </a:cubicBezTo>
                <a:cubicBezTo>
                  <a:pt x="1601" y="7952"/>
                  <a:pt x="1620" y="7927"/>
                  <a:pt x="1630" y="7889"/>
                </a:cubicBezTo>
                <a:cubicBezTo>
                  <a:pt x="1679" y="7718"/>
                  <a:pt x="1788" y="7577"/>
                  <a:pt x="1877" y="7427"/>
                </a:cubicBezTo>
                <a:cubicBezTo>
                  <a:pt x="2109" y="7031"/>
                  <a:pt x="2208" y="6650"/>
                  <a:pt x="1858" y="6252"/>
                </a:cubicBezTo>
                <a:cubicBezTo>
                  <a:pt x="1683" y="6054"/>
                  <a:pt x="1660" y="5794"/>
                  <a:pt x="1746" y="5537"/>
                </a:cubicBezTo>
                <a:cubicBezTo>
                  <a:pt x="1784" y="5426"/>
                  <a:pt x="1818" y="5314"/>
                  <a:pt x="1858" y="5204"/>
                </a:cubicBezTo>
                <a:cubicBezTo>
                  <a:pt x="1877" y="5143"/>
                  <a:pt x="1862" y="5122"/>
                  <a:pt x="1799" y="5122"/>
                </a:cubicBezTo>
                <a:close/>
                <a:moveTo>
                  <a:pt x="1498" y="10832"/>
                </a:moveTo>
                <a:cubicBezTo>
                  <a:pt x="1500" y="11026"/>
                  <a:pt x="1546" y="11153"/>
                  <a:pt x="1628" y="11273"/>
                </a:cubicBezTo>
                <a:cubicBezTo>
                  <a:pt x="1786" y="11505"/>
                  <a:pt x="1881" y="11764"/>
                  <a:pt x="1913" y="12040"/>
                </a:cubicBezTo>
                <a:cubicBezTo>
                  <a:pt x="1957" y="12434"/>
                  <a:pt x="1816" y="12765"/>
                  <a:pt x="1536" y="13039"/>
                </a:cubicBezTo>
                <a:cubicBezTo>
                  <a:pt x="1437" y="13135"/>
                  <a:pt x="1367" y="13245"/>
                  <a:pt x="1355" y="13388"/>
                </a:cubicBezTo>
                <a:cubicBezTo>
                  <a:pt x="1344" y="13492"/>
                  <a:pt x="1424" y="13477"/>
                  <a:pt x="1477" y="13500"/>
                </a:cubicBezTo>
                <a:cubicBezTo>
                  <a:pt x="1540" y="13527"/>
                  <a:pt x="1559" y="13498"/>
                  <a:pt x="1569" y="13441"/>
                </a:cubicBezTo>
                <a:cubicBezTo>
                  <a:pt x="1607" y="13237"/>
                  <a:pt x="1732" y="13081"/>
                  <a:pt x="1862" y="12929"/>
                </a:cubicBezTo>
                <a:cubicBezTo>
                  <a:pt x="1953" y="12826"/>
                  <a:pt x="2001" y="12704"/>
                  <a:pt x="2033" y="12569"/>
                </a:cubicBezTo>
                <a:cubicBezTo>
                  <a:pt x="2113" y="12221"/>
                  <a:pt x="2054" y="11884"/>
                  <a:pt x="1900" y="11576"/>
                </a:cubicBezTo>
                <a:cubicBezTo>
                  <a:pt x="1732" y="11237"/>
                  <a:pt x="1694" y="10900"/>
                  <a:pt x="1767" y="10537"/>
                </a:cubicBezTo>
                <a:cubicBezTo>
                  <a:pt x="1776" y="10497"/>
                  <a:pt x="1805" y="10436"/>
                  <a:pt x="1734" y="10424"/>
                </a:cubicBezTo>
                <a:cubicBezTo>
                  <a:pt x="1677" y="10413"/>
                  <a:pt x="1612" y="10407"/>
                  <a:pt x="1590" y="10485"/>
                </a:cubicBezTo>
                <a:cubicBezTo>
                  <a:pt x="1553" y="10618"/>
                  <a:pt x="1519" y="10748"/>
                  <a:pt x="1498" y="10832"/>
                </a:cubicBezTo>
                <a:close/>
                <a:moveTo>
                  <a:pt x="2113" y="8125"/>
                </a:moveTo>
                <a:cubicBezTo>
                  <a:pt x="2237" y="7784"/>
                  <a:pt x="2446" y="7516"/>
                  <a:pt x="2761" y="7328"/>
                </a:cubicBezTo>
                <a:cubicBezTo>
                  <a:pt x="3058" y="7151"/>
                  <a:pt x="3155" y="6808"/>
                  <a:pt x="3014" y="6494"/>
                </a:cubicBezTo>
                <a:cubicBezTo>
                  <a:pt x="2974" y="6403"/>
                  <a:pt x="2917" y="6323"/>
                  <a:pt x="2858" y="6241"/>
                </a:cubicBezTo>
                <a:cubicBezTo>
                  <a:pt x="2585" y="5862"/>
                  <a:pt x="2366" y="5466"/>
                  <a:pt x="2576" y="4977"/>
                </a:cubicBezTo>
                <a:cubicBezTo>
                  <a:pt x="2578" y="4973"/>
                  <a:pt x="2563" y="4962"/>
                  <a:pt x="2557" y="4954"/>
                </a:cubicBezTo>
                <a:cubicBezTo>
                  <a:pt x="2481" y="4979"/>
                  <a:pt x="2452" y="5034"/>
                  <a:pt x="2437" y="5110"/>
                </a:cubicBezTo>
                <a:cubicBezTo>
                  <a:pt x="2389" y="5367"/>
                  <a:pt x="2382" y="5617"/>
                  <a:pt x="2505" y="5862"/>
                </a:cubicBezTo>
                <a:cubicBezTo>
                  <a:pt x="2578" y="6009"/>
                  <a:pt x="2660" y="6148"/>
                  <a:pt x="2747" y="6288"/>
                </a:cubicBezTo>
                <a:cubicBezTo>
                  <a:pt x="2991" y="6675"/>
                  <a:pt x="2962" y="6934"/>
                  <a:pt x="2641" y="7261"/>
                </a:cubicBezTo>
                <a:cubicBezTo>
                  <a:pt x="2494" y="7411"/>
                  <a:pt x="2344" y="7558"/>
                  <a:pt x="2195" y="7706"/>
                </a:cubicBezTo>
                <a:cubicBezTo>
                  <a:pt x="2128" y="7771"/>
                  <a:pt x="2073" y="7845"/>
                  <a:pt x="2029" y="7929"/>
                </a:cubicBezTo>
                <a:cubicBezTo>
                  <a:pt x="1965" y="8043"/>
                  <a:pt x="1989" y="8104"/>
                  <a:pt x="2113" y="8125"/>
                </a:cubicBezTo>
                <a:close/>
                <a:moveTo>
                  <a:pt x="1940" y="16753"/>
                </a:moveTo>
                <a:cubicBezTo>
                  <a:pt x="1942" y="16559"/>
                  <a:pt x="2003" y="16389"/>
                  <a:pt x="2083" y="16224"/>
                </a:cubicBezTo>
                <a:cubicBezTo>
                  <a:pt x="2144" y="16100"/>
                  <a:pt x="2178" y="15972"/>
                  <a:pt x="2102" y="15839"/>
                </a:cubicBezTo>
                <a:cubicBezTo>
                  <a:pt x="2031" y="15712"/>
                  <a:pt x="1921" y="15609"/>
                  <a:pt x="1879" y="15464"/>
                </a:cubicBezTo>
                <a:cubicBezTo>
                  <a:pt x="1871" y="15432"/>
                  <a:pt x="1845" y="15415"/>
                  <a:pt x="1812" y="15428"/>
                </a:cubicBezTo>
                <a:cubicBezTo>
                  <a:pt x="1778" y="15441"/>
                  <a:pt x="1769" y="15470"/>
                  <a:pt x="1780" y="15500"/>
                </a:cubicBezTo>
                <a:cubicBezTo>
                  <a:pt x="1795" y="15544"/>
                  <a:pt x="1816" y="15586"/>
                  <a:pt x="1837" y="15628"/>
                </a:cubicBezTo>
                <a:cubicBezTo>
                  <a:pt x="1984" y="15915"/>
                  <a:pt x="2014" y="16205"/>
                  <a:pt x="1862" y="16500"/>
                </a:cubicBezTo>
                <a:cubicBezTo>
                  <a:pt x="1793" y="16635"/>
                  <a:pt x="1809" y="16770"/>
                  <a:pt x="1868" y="16905"/>
                </a:cubicBezTo>
                <a:cubicBezTo>
                  <a:pt x="1974" y="17143"/>
                  <a:pt x="2001" y="17390"/>
                  <a:pt x="1906" y="17638"/>
                </a:cubicBezTo>
                <a:cubicBezTo>
                  <a:pt x="1881" y="17704"/>
                  <a:pt x="1841" y="17763"/>
                  <a:pt x="1814" y="17826"/>
                </a:cubicBezTo>
                <a:cubicBezTo>
                  <a:pt x="1799" y="17860"/>
                  <a:pt x="1801" y="17895"/>
                  <a:pt x="1843" y="17912"/>
                </a:cubicBezTo>
                <a:cubicBezTo>
                  <a:pt x="1875" y="17925"/>
                  <a:pt x="1898" y="17908"/>
                  <a:pt x="1915" y="17878"/>
                </a:cubicBezTo>
                <a:cubicBezTo>
                  <a:pt x="1986" y="17765"/>
                  <a:pt x="2060" y="17653"/>
                  <a:pt x="2117" y="17531"/>
                </a:cubicBezTo>
                <a:cubicBezTo>
                  <a:pt x="2189" y="17373"/>
                  <a:pt x="2197" y="17234"/>
                  <a:pt x="2071" y="17095"/>
                </a:cubicBezTo>
                <a:cubicBezTo>
                  <a:pt x="1984" y="17000"/>
                  <a:pt x="1932" y="16882"/>
                  <a:pt x="1940" y="16753"/>
                </a:cubicBezTo>
                <a:close/>
                <a:moveTo>
                  <a:pt x="1005" y="17602"/>
                </a:moveTo>
                <a:cubicBezTo>
                  <a:pt x="986" y="17718"/>
                  <a:pt x="1051" y="17817"/>
                  <a:pt x="1121" y="17912"/>
                </a:cubicBezTo>
                <a:cubicBezTo>
                  <a:pt x="1142" y="17942"/>
                  <a:pt x="1169" y="17965"/>
                  <a:pt x="1209" y="17948"/>
                </a:cubicBezTo>
                <a:cubicBezTo>
                  <a:pt x="1241" y="17935"/>
                  <a:pt x="1253" y="17910"/>
                  <a:pt x="1243" y="17878"/>
                </a:cubicBezTo>
                <a:cubicBezTo>
                  <a:pt x="1169" y="17636"/>
                  <a:pt x="1262" y="17419"/>
                  <a:pt x="1340" y="17200"/>
                </a:cubicBezTo>
                <a:cubicBezTo>
                  <a:pt x="1424" y="16964"/>
                  <a:pt x="1401" y="16739"/>
                  <a:pt x="1247" y="16536"/>
                </a:cubicBezTo>
                <a:cubicBezTo>
                  <a:pt x="1167" y="16431"/>
                  <a:pt x="1127" y="16311"/>
                  <a:pt x="1102" y="16184"/>
                </a:cubicBezTo>
                <a:cubicBezTo>
                  <a:pt x="1066" y="16010"/>
                  <a:pt x="1064" y="15837"/>
                  <a:pt x="1091" y="15662"/>
                </a:cubicBezTo>
                <a:cubicBezTo>
                  <a:pt x="1098" y="15622"/>
                  <a:pt x="1114" y="15578"/>
                  <a:pt x="1053" y="15565"/>
                </a:cubicBezTo>
                <a:cubicBezTo>
                  <a:pt x="1013" y="15559"/>
                  <a:pt x="982" y="15571"/>
                  <a:pt x="975" y="15613"/>
                </a:cubicBezTo>
                <a:cubicBezTo>
                  <a:pt x="935" y="15885"/>
                  <a:pt x="881" y="16165"/>
                  <a:pt x="1068" y="16406"/>
                </a:cubicBezTo>
                <a:cubicBezTo>
                  <a:pt x="1304" y="16705"/>
                  <a:pt x="1321" y="17008"/>
                  <a:pt x="1098" y="17316"/>
                </a:cubicBezTo>
                <a:cubicBezTo>
                  <a:pt x="1037" y="17402"/>
                  <a:pt x="994" y="17487"/>
                  <a:pt x="1005" y="17602"/>
                </a:cubicBezTo>
                <a:close/>
                <a:moveTo>
                  <a:pt x="2361" y="2029"/>
                </a:moveTo>
                <a:cubicBezTo>
                  <a:pt x="2711" y="1827"/>
                  <a:pt x="2764" y="2078"/>
                  <a:pt x="2854" y="2271"/>
                </a:cubicBezTo>
                <a:cubicBezTo>
                  <a:pt x="2856" y="2278"/>
                  <a:pt x="2858" y="2282"/>
                  <a:pt x="2863" y="2286"/>
                </a:cubicBezTo>
                <a:cubicBezTo>
                  <a:pt x="2888" y="2322"/>
                  <a:pt x="2886" y="2392"/>
                  <a:pt x="2934" y="2396"/>
                </a:cubicBezTo>
                <a:cubicBezTo>
                  <a:pt x="2991" y="2400"/>
                  <a:pt x="3014" y="2335"/>
                  <a:pt x="3039" y="2290"/>
                </a:cubicBezTo>
                <a:cubicBezTo>
                  <a:pt x="3075" y="2229"/>
                  <a:pt x="3079" y="2162"/>
                  <a:pt x="3065" y="2088"/>
                </a:cubicBezTo>
                <a:cubicBezTo>
                  <a:pt x="3033" y="1945"/>
                  <a:pt x="2919" y="1884"/>
                  <a:pt x="2816" y="1808"/>
                </a:cubicBezTo>
                <a:cubicBezTo>
                  <a:pt x="2667" y="1696"/>
                  <a:pt x="2589" y="1703"/>
                  <a:pt x="2471" y="1844"/>
                </a:cubicBezTo>
                <a:cubicBezTo>
                  <a:pt x="2435" y="1886"/>
                  <a:pt x="2416" y="1934"/>
                  <a:pt x="2361" y="2029"/>
                </a:cubicBezTo>
                <a:close/>
                <a:moveTo>
                  <a:pt x="2625" y="2699"/>
                </a:moveTo>
                <a:cubicBezTo>
                  <a:pt x="2648" y="2678"/>
                  <a:pt x="2662" y="2670"/>
                  <a:pt x="2675" y="2657"/>
                </a:cubicBezTo>
                <a:cubicBezTo>
                  <a:pt x="2814" y="2516"/>
                  <a:pt x="2785" y="2225"/>
                  <a:pt x="2620" y="2113"/>
                </a:cubicBezTo>
                <a:cubicBezTo>
                  <a:pt x="2561" y="2073"/>
                  <a:pt x="2176" y="2191"/>
                  <a:pt x="2102" y="2274"/>
                </a:cubicBezTo>
                <a:cubicBezTo>
                  <a:pt x="2418" y="2286"/>
                  <a:pt x="2418" y="2286"/>
                  <a:pt x="2625" y="2699"/>
                </a:cubicBezTo>
                <a:close/>
                <a:moveTo>
                  <a:pt x="2561" y="3249"/>
                </a:moveTo>
                <a:cubicBezTo>
                  <a:pt x="2635" y="3007"/>
                  <a:pt x="2511" y="2832"/>
                  <a:pt x="2448" y="2644"/>
                </a:cubicBezTo>
                <a:cubicBezTo>
                  <a:pt x="2330" y="2295"/>
                  <a:pt x="2361" y="2413"/>
                  <a:pt x="2050" y="2419"/>
                </a:cubicBezTo>
                <a:cubicBezTo>
                  <a:pt x="1938" y="2421"/>
                  <a:pt x="1932" y="2520"/>
                  <a:pt x="1942" y="2583"/>
                </a:cubicBezTo>
                <a:cubicBezTo>
                  <a:pt x="1955" y="2657"/>
                  <a:pt x="2026" y="2609"/>
                  <a:pt x="2071" y="2596"/>
                </a:cubicBezTo>
                <a:cubicBezTo>
                  <a:pt x="2233" y="2543"/>
                  <a:pt x="2313" y="2592"/>
                  <a:pt x="2353" y="2762"/>
                </a:cubicBezTo>
                <a:cubicBezTo>
                  <a:pt x="2389" y="2925"/>
                  <a:pt x="2456" y="3083"/>
                  <a:pt x="2561" y="3249"/>
                </a:cubicBezTo>
                <a:close/>
                <a:moveTo>
                  <a:pt x="1915" y="13232"/>
                </a:moveTo>
                <a:cubicBezTo>
                  <a:pt x="1974" y="13235"/>
                  <a:pt x="2528" y="13043"/>
                  <a:pt x="2563" y="13007"/>
                </a:cubicBezTo>
                <a:cubicBezTo>
                  <a:pt x="2620" y="12948"/>
                  <a:pt x="2593" y="12876"/>
                  <a:pt x="2589" y="12807"/>
                </a:cubicBezTo>
                <a:cubicBezTo>
                  <a:pt x="2587" y="12773"/>
                  <a:pt x="2570" y="12760"/>
                  <a:pt x="2532" y="12760"/>
                </a:cubicBezTo>
                <a:cubicBezTo>
                  <a:pt x="2319" y="12765"/>
                  <a:pt x="1991" y="13013"/>
                  <a:pt x="1915" y="13232"/>
                </a:cubicBezTo>
                <a:close/>
                <a:moveTo>
                  <a:pt x="2959" y="657"/>
                </a:moveTo>
                <a:cubicBezTo>
                  <a:pt x="2978" y="497"/>
                  <a:pt x="2978" y="497"/>
                  <a:pt x="2755" y="360"/>
                </a:cubicBezTo>
                <a:cubicBezTo>
                  <a:pt x="2542" y="232"/>
                  <a:pt x="2530" y="234"/>
                  <a:pt x="2416" y="445"/>
                </a:cubicBezTo>
                <a:cubicBezTo>
                  <a:pt x="2372" y="527"/>
                  <a:pt x="2332" y="611"/>
                  <a:pt x="2288" y="691"/>
                </a:cubicBezTo>
                <a:cubicBezTo>
                  <a:pt x="2252" y="761"/>
                  <a:pt x="2252" y="820"/>
                  <a:pt x="2332" y="874"/>
                </a:cubicBezTo>
                <a:cubicBezTo>
                  <a:pt x="2378" y="773"/>
                  <a:pt x="2424" y="681"/>
                  <a:pt x="2460" y="584"/>
                </a:cubicBezTo>
                <a:cubicBezTo>
                  <a:pt x="2509" y="451"/>
                  <a:pt x="2589" y="432"/>
                  <a:pt x="2702" y="504"/>
                </a:cubicBezTo>
                <a:cubicBezTo>
                  <a:pt x="2780" y="554"/>
                  <a:pt x="2863" y="598"/>
                  <a:pt x="2959" y="657"/>
                </a:cubicBezTo>
                <a:close/>
                <a:moveTo>
                  <a:pt x="2599" y="10961"/>
                </a:moveTo>
                <a:cubicBezTo>
                  <a:pt x="2589" y="10965"/>
                  <a:pt x="2576" y="10967"/>
                  <a:pt x="2568" y="10974"/>
                </a:cubicBezTo>
                <a:cubicBezTo>
                  <a:pt x="2401" y="11094"/>
                  <a:pt x="2216" y="11180"/>
                  <a:pt x="2037" y="11281"/>
                </a:cubicBezTo>
                <a:cubicBezTo>
                  <a:pt x="2001" y="11300"/>
                  <a:pt x="1965" y="11326"/>
                  <a:pt x="1989" y="11378"/>
                </a:cubicBezTo>
                <a:cubicBezTo>
                  <a:pt x="2010" y="11427"/>
                  <a:pt x="2047" y="11431"/>
                  <a:pt x="2090" y="11418"/>
                </a:cubicBezTo>
                <a:cubicBezTo>
                  <a:pt x="2285" y="11357"/>
                  <a:pt x="2464" y="11256"/>
                  <a:pt x="2650" y="11167"/>
                </a:cubicBezTo>
                <a:cubicBezTo>
                  <a:pt x="2711" y="11138"/>
                  <a:pt x="2688" y="11090"/>
                  <a:pt x="2669" y="11047"/>
                </a:cubicBezTo>
                <a:cubicBezTo>
                  <a:pt x="2654" y="11014"/>
                  <a:pt x="2660" y="10959"/>
                  <a:pt x="2599" y="10961"/>
                </a:cubicBezTo>
                <a:close/>
                <a:moveTo>
                  <a:pt x="2776" y="1054"/>
                </a:moveTo>
                <a:cubicBezTo>
                  <a:pt x="2820" y="969"/>
                  <a:pt x="2846" y="910"/>
                  <a:pt x="2879" y="858"/>
                </a:cubicBezTo>
                <a:cubicBezTo>
                  <a:pt x="2924" y="790"/>
                  <a:pt x="2879" y="761"/>
                  <a:pt x="2831" y="738"/>
                </a:cubicBezTo>
                <a:cubicBezTo>
                  <a:pt x="2753" y="700"/>
                  <a:pt x="2652" y="577"/>
                  <a:pt x="2597" y="647"/>
                </a:cubicBezTo>
                <a:cubicBezTo>
                  <a:pt x="2502" y="769"/>
                  <a:pt x="2412" y="921"/>
                  <a:pt x="2441" y="1134"/>
                </a:cubicBezTo>
                <a:cubicBezTo>
                  <a:pt x="2545" y="990"/>
                  <a:pt x="2629" y="856"/>
                  <a:pt x="2776" y="1054"/>
                </a:cubicBezTo>
                <a:close/>
                <a:moveTo>
                  <a:pt x="2500" y="13182"/>
                </a:moveTo>
                <a:cubicBezTo>
                  <a:pt x="2260" y="13270"/>
                  <a:pt x="2020" y="13357"/>
                  <a:pt x="1780" y="13452"/>
                </a:cubicBezTo>
                <a:cubicBezTo>
                  <a:pt x="1742" y="13466"/>
                  <a:pt x="1736" y="13517"/>
                  <a:pt x="1744" y="13561"/>
                </a:cubicBezTo>
                <a:cubicBezTo>
                  <a:pt x="1751" y="13591"/>
                  <a:pt x="1772" y="13595"/>
                  <a:pt x="1797" y="13586"/>
                </a:cubicBezTo>
                <a:cubicBezTo>
                  <a:pt x="2026" y="13502"/>
                  <a:pt x="2254" y="13411"/>
                  <a:pt x="2494" y="13361"/>
                </a:cubicBezTo>
                <a:cubicBezTo>
                  <a:pt x="2540" y="13350"/>
                  <a:pt x="2557" y="13266"/>
                  <a:pt x="2555" y="13207"/>
                </a:cubicBezTo>
                <a:cubicBezTo>
                  <a:pt x="2553" y="13178"/>
                  <a:pt x="2526" y="13173"/>
                  <a:pt x="2500" y="13182"/>
                </a:cubicBezTo>
                <a:close/>
                <a:moveTo>
                  <a:pt x="1898" y="10885"/>
                </a:moveTo>
                <a:cubicBezTo>
                  <a:pt x="2081" y="10828"/>
                  <a:pt x="2216" y="10691"/>
                  <a:pt x="2374" y="10599"/>
                </a:cubicBezTo>
                <a:cubicBezTo>
                  <a:pt x="2439" y="10559"/>
                  <a:pt x="2439" y="10523"/>
                  <a:pt x="2399" y="10460"/>
                </a:cubicBezTo>
                <a:cubicBezTo>
                  <a:pt x="2351" y="10382"/>
                  <a:pt x="2311" y="10413"/>
                  <a:pt x="2260" y="10449"/>
                </a:cubicBezTo>
                <a:cubicBezTo>
                  <a:pt x="2170" y="10512"/>
                  <a:pt x="2079" y="10577"/>
                  <a:pt x="1984" y="10632"/>
                </a:cubicBezTo>
                <a:cubicBezTo>
                  <a:pt x="1881" y="10691"/>
                  <a:pt x="1852" y="10769"/>
                  <a:pt x="1898" y="10885"/>
                </a:cubicBezTo>
                <a:close/>
                <a:moveTo>
                  <a:pt x="2492" y="10689"/>
                </a:moveTo>
                <a:cubicBezTo>
                  <a:pt x="2486" y="10689"/>
                  <a:pt x="2479" y="10689"/>
                  <a:pt x="2475" y="10691"/>
                </a:cubicBezTo>
                <a:cubicBezTo>
                  <a:pt x="2294" y="10818"/>
                  <a:pt x="2109" y="10940"/>
                  <a:pt x="1913" y="11045"/>
                </a:cubicBezTo>
                <a:cubicBezTo>
                  <a:pt x="1877" y="11064"/>
                  <a:pt x="1892" y="11108"/>
                  <a:pt x="1911" y="11140"/>
                </a:cubicBezTo>
                <a:cubicBezTo>
                  <a:pt x="1930" y="11174"/>
                  <a:pt x="1959" y="11167"/>
                  <a:pt x="1986" y="11155"/>
                </a:cubicBezTo>
                <a:cubicBezTo>
                  <a:pt x="2174" y="11062"/>
                  <a:pt x="2361" y="10963"/>
                  <a:pt x="2532" y="10839"/>
                </a:cubicBezTo>
                <a:cubicBezTo>
                  <a:pt x="2566" y="10813"/>
                  <a:pt x="2568" y="10782"/>
                  <a:pt x="2551" y="10746"/>
                </a:cubicBezTo>
                <a:cubicBezTo>
                  <a:pt x="2538" y="10719"/>
                  <a:pt x="2526" y="10693"/>
                  <a:pt x="2492" y="10689"/>
                </a:cubicBezTo>
                <a:close/>
                <a:moveTo>
                  <a:pt x="2410" y="3277"/>
                </a:moveTo>
                <a:cubicBezTo>
                  <a:pt x="2349" y="3129"/>
                  <a:pt x="2273" y="2996"/>
                  <a:pt x="2243" y="2853"/>
                </a:cubicBezTo>
                <a:cubicBezTo>
                  <a:pt x="2205" y="2682"/>
                  <a:pt x="2121" y="2714"/>
                  <a:pt x="2005" y="2750"/>
                </a:cubicBezTo>
                <a:cubicBezTo>
                  <a:pt x="1927" y="2773"/>
                  <a:pt x="1923" y="2815"/>
                  <a:pt x="1938" y="2880"/>
                </a:cubicBezTo>
                <a:cubicBezTo>
                  <a:pt x="1955" y="2950"/>
                  <a:pt x="1984" y="2982"/>
                  <a:pt x="2060" y="2950"/>
                </a:cubicBezTo>
                <a:cubicBezTo>
                  <a:pt x="2180" y="2899"/>
                  <a:pt x="2224" y="2958"/>
                  <a:pt x="2248" y="3074"/>
                </a:cubicBezTo>
                <a:cubicBezTo>
                  <a:pt x="2264" y="3156"/>
                  <a:pt x="2269" y="3264"/>
                  <a:pt x="2410" y="3277"/>
                </a:cubicBezTo>
                <a:close/>
                <a:moveTo>
                  <a:pt x="2648" y="11317"/>
                </a:moveTo>
                <a:cubicBezTo>
                  <a:pt x="2473" y="11395"/>
                  <a:pt x="2298" y="11471"/>
                  <a:pt x="2125" y="11553"/>
                </a:cubicBezTo>
                <a:cubicBezTo>
                  <a:pt x="2071" y="11578"/>
                  <a:pt x="2092" y="11633"/>
                  <a:pt x="2113" y="11675"/>
                </a:cubicBezTo>
                <a:cubicBezTo>
                  <a:pt x="2140" y="11726"/>
                  <a:pt x="2182" y="11707"/>
                  <a:pt x="2218" y="11690"/>
                </a:cubicBezTo>
                <a:cubicBezTo>
                  <a:pt x="2332" y="11631"/>
                  <a:pt x="2441" y="11568"/>
                  <a:pt x="2555" y="11511"/>
                </a:cubicBezTo>
                <a:cubicBezTo>
                  <a:pt x="2614" y="11481"/>
                  <a:pt x="2667" y="11448"/>
                  <a:pt x="2690" y="11382"/>
                </a:cubicBezTo>
                <a:cubicBezTo>
                  <a:pt x="2705" y="11342"/>
                  <a:pt x="2705" y="11311"/>
                  <a:pt x="2648" y="11317"/>
                </a:cubicBezTo>
                <a:close/>
                <a:moveTo>
                  <a:pt x="1161" y="11675"/>
                </a:moveTo>
                <a:cubicBezTo>
                  <a:pt x="1201" y="11907"/>
                  <a:pt x="1397" y="11966"/>
                  <a:pt x="1569" y="12046"/>
                </a:cubicBezTo>
                <a:cubicBezTo>
                  <a:pt x="1607" y="12063"/>
                  <a:pt x="1670" y="12122"/>
                  <a:pt x="1704" y="12048"/>
                </a:cubicBezTo>
                <a:cubicBezTo>
                  <a:pt x="1734" y="11983"/>
                  <a:pt x="1685" y="11941"/>
                  <a:pt x="1626" y="11913"/>
                </a:cubicBezTo>
                <a:cubicBezTo>
                  <a:pt x="1470" y="11840"/>
                  <a:pt x="1306" y="11779"/>
                  <a:pt x="1161" y="11675"/>
                </a:cubicBezTo>
                <a:close/>
                <a:moveTo>
                  <a:pt x="1285" y="12369"/>
                </a:moveTo>
                <a:cubicBezTo>
                  <a:pt x="1283" y="12514"/>
                  <a:pt x="1336" y="12615"/>
                  <a:pt x="1405" y="12710"/>
                </a:cubicBezTo>
                <a:cubicBezTo>
                  <a:pt x="1430" y="12746"/>
                  <a:pt x="1456" y="12807"/>
                  <a:pt x="1508" y="12784"/>
                </a:cubicBezTo>
                <a:cubicBezTo>
                  <a:pt x="1580" y="12754"/>
                  <a:pt x="1628" y="12689"/>
                  <a:pt x="1649" y="12615"/>
                </a:cubicBezTo>
                <a:cubicBezTo>
                  <a:pt x="1666" y="12552"/>
                  <a:pt x="1605" y="12541"/>
                  <a:pt x="1569" y="12520"/>
                </a:cubicBezTo>
                <a:cubicBezTo>
                  <a:pt x="1481" y="12472"/>
                  <a:pt x="1395" y="12427"/>
                  <a:pt x="1285" y="12369"/>
                </a:cubicBezTo>
                <a:close/>
                <a:moveTo>
                  <a:pt x="2172" y="12744"/>
                </a:moveTo>
                <a:cubicBezTo>
                  <a:pt x="2275" y="12739"/>
                  <a:pt x="2344" y="12680"/>
                  <a:pt x="2427" y="12661"/>
                </a:cubicBezTo>
                <a:cubicBezTo>
                  <a:pt x="2570" y="12628"/>
                  <a:pt x="2536" y="12537"/>
                  <a:pt x="2502" y="12451"/>
                </a:cubicBezTo>
                <a:cubicBezTo>
                  <a:pt x="2458" y="12335"/>
                  <a:pt x="2391" y="12423"/>
                  <a:pt x="2334" y="12440"/>
                </a:cubicBezTo>
                <a:cubicBezTo>
                  <a:pt x="2178" y="12486"/>
                  <a:pt x="2203" y="12623"/>
                  <a:pt x="2172" y="12744"/>
                </a:cubicBezTo>
                <a:close/>
                <a:moveTo>
                  <a:pt x="1862" y="13709"/>
                </a:moveTo>
                <a:cubicBezTo>
                  <a:pt x="2007" y="13886"/>
                  <a:pt x="2256" y="13801"/>
                  <a:pt x="2391" y="13532"/>
                </a:cubicBezTo>
                <a:cubicBezTo>
                  <a:pt x="2205" y="13559"/>
                  <a:pt x="2045" y="13633"/>
                  <a:pt x="1862" y="13709"/>
                </a:cubicBezTo>
                <a:close/>
                <a:moveTo>
                  <a:pt x="1277" y="12076"/>
                </a:moveTo>
                <a:cubicBezTo>
                  <a:pt x="1315" y="12267"/>
                  <a:pt x="1456" y="12318"/>
                  <a:pt x="1586" y="12377"/>
                </a:cubicBezTo>
                <a:cubicBezTo>
                  <a:pt x="1630" y="12396"/>
                  <a:pt x="1692" y="12465"/>
                  <a:pt x="1725" y="12369"/>
                </a:cubicBezTo>
                <a:cubicBezTo>
                  <a:pt x="1748" y="12305"/>
                  <a:pt x="1740" y="12244"/>
                  <a:pt x="1658" y="12217"/>
                </a:cubicBezTo>
                <a:cubicBezTo>
                  <a:pt x="1538" y="12177"/>
                  <a:pt x="1422" y="12128"/>
                  <a:pt x="1277" y="12076"/>
                </a:cubicBezTo>
                <a:close/>
                <a:moveTo>
                  <a:pt x="1336" y="10849"/>
                </a:moveTo>
                <a:cubicBezTo>
                  <a:pt x="1458" y="10693"/>
                  <a:pt x="1325" y="10622"/>
                  <a:pt x="1239" y="10535"/>
                </a:cubicBezTo>
                <a:cubicBezTo>
                  <a:pt x="1207" y="10504"/>
                  <a:pt x="1176" y="10485"/>
                  <a:pt x="1136" y="10527"/>
                </a:cubicBezTo>
                <a:cubicBezTo>
                  <a:pt x="1102" y="10561"/>
                  <a:pt x="1091" y="10596"/>
                  <a:pt x="1123" y="10634"/>
                </a:cubicBezTo>
                <a:cubicBezTo>
                  <a:pt x="1184" y="10708"/>
                  <a:pt x="1228" y="10799"/>
                  <a:pt x="1336" y="10849"/>
                </a:cubicBezTo>
                <a:close/>
                <a:moveTo>
                  <a:pt x="1203" y="12651"/>
                </a:moveTo>
                <a:cubicBezTo>
                  <a:pt x="1093" y="12765"/>
                  <a:pt x="1169" y="12853"/>
                  <a:pt x="1216" y="12944"/>
                </a:cubicBezTo>
                <a:cubicBezTo>
                  <a:pt x="1235" y="12980"/>
                  <a:pt x="1243" y="13049"/>
                  <a:pt x="1308" y="12992"/>
                </a:cubicBezTo>
                <a:cubicBezTo>
                  <a:pt x="1344" y="12961"/>
                  <a:pt x="1397" y="12927"/>
                  <a:pt x="1350" y="12864"/>
                </a:cubicBezTo>
                <a:cubicBezTo>
                  <a:pt x="1304" y="12798"/>
                  <a:pt x="1260" y="12733"/>
                  <a:pt x="1203" y="12651"/>
                </a:cubicBezTo>
                <a:close/>
                <a:moveTo>
                  <a:pt x="1902" y="10544"/>
                </a:moveTo>
                <a:cubicBezTo>
                  <a:pt x="2024" y="10457"/>
                  <a:pt x="2125" y="10388"/>
                  <a:pt x="2224" y="10316"/>
                </a:cubicBezTo>
                <a:cubicBezTo>
                  <a:pt x="2248" y="10299"/>
                  <a:pt x="2271" y="10276"/>
                  <a:pt x="2252" y="10242"/>
                </a:cubicBezTo>
                <a:cubicBezTo>
                  <a:pt x="2241" y="10221"/>
                  <a:pt x="2220" y="10211"/>
                  <a:pt x="2193" y="10215"/>
                </a:cubicBezTo>
                <a:cubicBezTo>
                  <a:pt x="2090" y="10226"/>
                  <a:pt x="1917" y="10401"/>
                  <a:pt x="1902" y="10544"/>
                </a:cubicBezTo>
                <a:close/>
                <a:moveTo>
                  <a:pt x="2488" y="11701"/>
                </a:moveTo>
                <a:cubicBezTo>
                  <a:pt x="2382" y="11753"/>
                  <a:pt x="2313" y="11789"/>
                  <a:pt x="2241" y="11825"/>
                </a:cubicBezTo>
                <a:cubicBezTo>
                  <a:pt x="2186" y="11852"/>
                  <a:pt x="2189" y="11899"/>
                  <a:pt x="2210" y="11945"/>
                </a:cubicBezTo>
                <a:cubicBezTo>
                  <a:pt x="2237" y="12006"/>
                  <a:pt x="2283" y="11985"/>
                  <a:pt x="2328" y="11968"/>
                </a:cubicBezTo>
                <a:cubicBezTo>
                  <a:pt x="2429" y="11930"/>
                  <a:pt x="2454" y="11840"/>
                  <a:pt x="2488" y="11701"/>
                </a:cubicBezTo>
                <a:close/>
                <a:moveTo>
                  <a:pt x="1047" y="12921"/>
                </a:moveTo>
                <a:cubicBezTo>
                  <a:pt x="1022" y="12940"/>
                  <a:pt x="1011" y="12946"/>
                  <a:pt x="1005" y="12954"/>
                </a:cubicBezTo>
                <a:cubicBezTo>
                  <a:pt x="929" y="13034"/>
                  <a:pt x="935" y="13108"/>
                  <a:pt x="1026" y="13169"/>
                </a:cubicBezTo>
                <a:cubicBezTo>
                  <a:pt x="1070" y="13199"/>
                  <a:pt x="1119" y="13281"/>
                  <a:pt x="1167" y="13220"/>
                </a:cubicBezTo>
                <a:cubicBezTo>
                  <a:pt x="1226" y="13146"/>
                  <a:pt x="1129" y="13087"/>
                  <a:pt x="1104" y="13022"/>
                </a:cubicBezTo>
                <a:cubicBezTo>
                  <a:pt x="1091" y="12990"/>
                  <a:pt x="1072" y="12963"/>
                  <a:pt x="1047" y="12921"/>
                </a:cubicBezTo>
                <a:close/>
                <a:moveTo>
                  <a:pt x="1146" y="13433"/>
                </a:moveTo>
                <a:cubicBezTo>
                  <a:pt x="1072" y="13361"/>
                  <a:pt x="1009" y="13285"/>
                  <a:pt x="904" y="13256"/>
                </a:cubicBezTo>
                <a:cubicBezTo>
                  <a:pt x="906" y="13496"/>
                  <a:pt x="938" y="13519"/>
                  <a:pt x="1146" y="13433"/>
                </a:cubicBezTo>
                <a:close/>
                <a:moveTo>
                  <a:pt x="2256" y="12333"/>
                </a:moveTo>
                <a:cubicBezTo>
                  <a:pt x="2338" y="12291"/>
                  <a:pt x="2443" y="12286"/>
                  <a:pt x="2410" y="12149"/>
                </a:cubicBezTo>
                <a:cubicBezTo>
                  <a:pt x="2401" y="12109"/>
                  <a:pt x="2391" y="12090"/>
                  <a:pt x="2344" y="12103"/>
                </a:cubicBezTo>
                <a:cubicBezTo>
                  <a:pt x="2222" y="12139"/>
                  <a:pt x="2222" y="12221"/>
                  <a:pt x="2256" y="12333"/>
                </a:cubicBezTo>
                <a:close/>
                <a:moveTo>
                  <a:pt x="1871" y="13268"/>
                </a:moveTo>
                <a:lnTo>
                  <a:pt x="1877" y="13260"/>
                </a:lnTo>
                <a:lnTo>
                  <a:pt x="1866" y="13260"/>
                </a:lnTo>
                <a:lnTo>
                  <a:pt x="1871" y="13268"/>
                </a:lnTo>
                <a:close/>
                <a:moveTo>
                  <a:pt x="1015" y="6690"/>
                </a:moveTo>
                <a:cubicBezTo>
                  <a:pt x="1009" y="6583"/>
                  <a:pt x="1089" y="6555"/>
                  <a:pt x="1176" y="6545"/>
                </a:cubicBezTo>
                <a:cubicBezTo>
                  <a:pt x="1275" y="6553"/>
                  <a:pt x="1327" y="6610"/>
                  <a:pt x="1327" y="6705"/>
                </a:cubicBezTo>
                <a:cubicBezTo>
                  <a:pt x="1327" y="6795"/>
                  <a:pt x="1277" y="6869"/>
                  <a:pt x="1180" y="6865"/>
                </a:cubicBezTo>
                <a:cubicBezTo>
                  <a:pt x="1083" y="6861"/>
                  <a:pt x="1022" y="6787"/>
                  <a:pt x="1015" y="6690"/>
                </a:cubicBezTo>
                <a:close/>
                <a:moveTo>
                  <a:pt x="1015" y="6035"/>
                </a:moveTo>
                <a:cubicBezTo>
                  <a:pt x="919" y="6047"/>
                  <a:pt x="870" y="5980"/>
                  <a:pt x="853" y="5889"/>
                </a:cubicBezTo>
                <a:cubicBezTo>
                  <a:pt x="862" y="5797"/>
                  <a:pt x="912" y="5738"/>
                  <a:pt x="1005" y="5729"/>
                </a:cubicBezTo>
                <a:cubicBezTo>
                  <a:pt x="1100" y="5721"/>
                  <a:pt x="1161" y="5769"/>
                  <a:pt x="1163" y="5870"/>
                </a:cubicBezTo>
                <a:cubicBezTo>
                  <a:pt x="1165" y="5969"/>
                  <a:pt x="1100" y="6024"/>
                  <a:pt x="1015" y="6035"/>
                </a:cubicBezTo>
                <a:close/>
                <a:moveTo>
                  <a:pt x="1003" y="6462"/>
                </a:moveTo>
                <a:cubicBezTo>
                  <a:pt x="914" y="6462"/>
                  <a:pt x="874" y="6395"/>
                  <a:pt x="870" y="6304"/>
                </a:cubicBezTo>
                <a:cubicBezTo>
                  <a:pt x="883" y="6207"/>
                  <a:pt x="935" y="6144"/>
                  <a:pt x="1039" y="6148"/>
                </a:cubicBezTo>
                <a:cubicBezTo>
                  <a:pt x="1127" y="6153"/>
                  <a:pt x="1176" y="6214"/>
                  <a:pt x="1171" y="6300"/>
                </a:cubicBezTo>
                <a:cubicBezTo>
                  <a:pt x="1167" y="6403"/>
                  <a:pt x="1102" y="6465"/>
                  <a:pt x="1003" y="6462"/>
                </a:cubicBezTo>
                <a:close/>
                <a:moveTo>
                  <a:pt x="1357" y="7238"/>
                </a:moveTo>
                <a:cubicBezTo>
                  <a:pt x="1256" y="7238"/>
                  <a:pt x="1205" y="7172"/>
                  <a:pt x="1180" y="7088"/>
                </a:cubicBezTo>
                <a:cubicBezTo>
                  <a:pt x="1188" y="6983"/>
                  <a:pt x="1247" y="6928"/>
                  <a:pt x="1336" y="6924"/>
                </a:cubicBezTo>
                <a:cubicBezTo>
                  <a:pt x="1437" y="6920"/>
                  <a:pt x="1475" y="7004"/>
                  <a:pt x="1483" y="7086"/>
                </a:cubicBezTo>
                <a:cubicBezTo>
                  <a:pt x="1491" y="7168"/>
                  <a:pt x="1449" y="7236"/>
                  <a:pt x="1357" y="7238"/>
                </a:cubicBezTo>
                <a:close/>
                <a:moveTo>
                  <a:pt x="1089" y="5679"/>
                </a:moveTo>
                <a:cubicBezTo>
                  <a:pt x="1001" y="5681"/>
                  <a:pt x="973" y="5615"/>
                  <a:pt x="957" y="5542"/>
                </a:cubicBezTo>
                <a:cubicBezTo>
                  <a:pt x="969" y="5457"/>
                  <a:pt x="1011" y="5400"/>
                  <a:pt x="1104" y="5398"/>
                </a:cubicBezTo>
                <a:cubicBezTo>
                  <a:pt x="1190" y="5396"/>
                  <a:pt x="1241" y="5438"/>
                  <a:pt x="1241" y="5523"/>
                </a:cubicBezTo>
                <a:cubicBezTo>
                  <a:pt x="1241" y="5615"/>
                  <a:pt x="1190" y="5679"/>
                  <a:pt x="1089" y="5679"/>
                </a:cubicBezTo>
                <a:close/>
                <a:moveTo>
                  <a:pt x="1289" y="4176"/>
                </a:moveTo>
                <a:cubicBezTo>
                  <a:pt x="1287" y="3850"/>
                  <a:pt x="1561" y="3563"/>
                  <a:pt x="1879" y="3559"/>
                </a:cubicBezTo>
                <a:cubicBezTo>
                  <a:pt x="2210" y="3555"/>
                  <a:pt x="2462" y="3805"/>
                  <a:pt x="2469" y="4145"/>
                </a:cubicBezTo>
                <a:cubicBezTo>
                  <a:pt x="2475" y="4461"/>
                  <a:pt x="2172" y="4796"/>
                  <a:pt x="1877" y="4796"/>
                </a:cubicBezTo>
                <a:cubicBezTo>
                  <a:pt x="1565" y="4798"/>
                  <a:pt x="1289" y="4509"/>
                  <a:pt x="1289" y="4176"/>
                </a:cubicBezTo>
                <a:close/>
                <a:moveTo>
                  <a:pt x="1489" y="4206"/>
                </a:moveTo>
                <a:cubicBezTo>
                  <a:pt x="1491" y="4435"/>
                  <a:pt x="1673" y="4600"/>
                  <a:pt x="1915" y="4596"/>
                </a:cubicBezTo>
                <a:cubicBezTo>
                  <a:pt x="2090" y="4591"/>
                  <a:pt x="2296" y="4357"/>
                  <a:pt x="2298" y="4161"/>
                </a:cubicBezTo>
                <a:cubicBezTo>
                  <a:pt x="2300" y="3953"/>
                  <a:pt x="2104" y="3725"/>
                  <a:pt x="1923" y="3723"/>
                </a:cubicBezTo>
                <a:cubicBezTo>
                  <a:pt x="1692" y="3721"/>
                  <a:pt x="1487" y="3949"/>
                  <a:pt x="1489" y="4206"/>
                </a:cubicBezTo>
                <a:close/>
                <a:moveTo>
                  <a:pt x="2279" y="18938"/>
                </a:moveTo>
                <a:cubicBezTo>
                  <a:pt x="2277" y="19269"/>
                  <a:pt x="1972" y="19549"/>
                  <a:pt x="1559" y="19600"/>
                </a:cubicBezTo>
                <a:cubicBezTo>
                  <a:pt x="1283" y="19634"/>
                  <a:pt x="967" y="19463"/>
                  <a:pt x="828" y="19208"/>
                </a:cubicBezTo>
                <a:cubicBezTo>
                  <a:pt x="721" y="19010"/>
                  <a:pt x="769" y="18707"/>
                  <a:pt x="942" y="18506"/>
                </a:cubicBezTo>
                <a:cubicBezTo>
                  <a:pt x="1131" y="18285"/>
                  <a:pt x="1546" y="18190"/>
                  <a:pt x="1828" y="18302"/>
                </a:cubicBezTo>
                <a:cubicBezTo>
                  <a:pt x="2073" y="18395"/>
                  <a:pt x="2281" y="18690"/>
                  <a:pt x="2279" y="18938"/>
                </a:cubicBezTo>
                <a:close/>
                <a:moveTo>
                  <a:pt x="1001" y="18959"/>
                </a:moveTo>
                <a:cubicBezTo>
                  <a:pt x="1001" y="19231"/>
                  <a:pt x="1226" y="19423"/>
                  <a:pt x="1542" y="19423"/>
                </a:cubicBezTo>
                <a:cubicBezTo>
                  <a:pt x="1803" y="19423"/>
                  <a:pt x="2056" y="19185"/>
                  <a:pt x="2056" y="18943"/>
                </a:cubicBezTo>
                <a:cubicBezTo>
                  <a:pt x="2056" y="18620"/>
                  <a:pt x="1894" y="18456"/>
                  <a:pt x="1574" y="18452"/>
                </a:cubicBezTo>
                <a:cubicBezTo>
                  <a:pt x="1207" y="18447"/>
                  <a:pt x="1001" y="18631"/>
                  <a:pt x="1001" y="18959"/>
                </a:cubicBezTo>
                <a:close/>
                <a:moveTo>
                  <a:pt x="580" y="14545"/>
                </a:moveTo>
                <a:cubicBezTo>
                  <a:pt x="590" y="14117"/>
                  <a:pt x="834" y="13850"/>
                  <a:pt x="1195" y="13873"/>
                </a:cubicBezTo>
                <a:cubicBezTo>
                  <a:pt x="1464" y="13890"/>
                  <a:pt x="1767" y="14246"/>
                  <a:pt x="1788" y="14568"/>
                </a:cubicBezTo>
                <a:cubicBezTo>
                  <a:pt x="1805" y="14844"/>
                  <a:pt x="1595" y="15082"/>
                  <a:pt x="1279" y="15144"/>
                </a:cubicBezTo>
                <a:cubicBezTo>
                  <a:pt x="1001" y="15196"/>
                  <a:pt x="700" y="15013"/>
                  <a:pt x="605" y="14733"/>
                </a:cubicBezTo>
                <a:cubicBezTo>
                  <a:pt x="582" y="14672"/>
                  <a:pt x="577" y="14608"/>
                  <a:pt x="580" y="14545"/>
                </a:cubicBezTo>
                <a:close/>
                <a:moveTo>
                  <a:pt x="1603" y="14606"/>
                </a:moveTo>
                <a:cubicBezTo>
                  <a:pt x="1609" y="14324"/>
                  <a:pt x="1399" y="14088"/>
                  <a:pt x="1129" y="14082"/>
                </a:cubicBezTo>
                <a:cubicBezTo>
                  <a:pt x="879" y="14075"/>
                  <a:pt x="729" y="14248"/>
                  <a:pt x="729" y="14547"/>
                </a:cubicBezTo>
                <a:cubicBezTo>
                  <a:pt x="727" y="14815"/>
                  <a:pt x="906" y="14964"/>
                  <a:pt x="1237" y="14973"/>
                </a:cubicBezTo>
                <a:cubicBezTo>
                  <a:pt x="1473" y="14979"/>
                  <a:pt x="1597" y="14855"/>
                  <a:pt x="1603" y="14606"/>
                </a:cubicBezTo>
                <a:close/>
                <a:moveTo>
                  <a:pt x="2248" y="9918"/>
                </a:moveTo>
                <a:cubicBezTo>
                  <a:pt x="2237" y="9929"/>
                  <a:pt x="2226" y="9941"/>
                  <a:pt x="2216" y="9952"/>
                </a:cubicBezTo>
                <a:cubicBezTo>
                  <a:pt x="2203" y="9962"/>
                  <a:pt x="2193" y="9975"/>
                  <a:pt x="2182" y="9985"/>
                </a:cubicBezTo>
                <a:cubicBezTo>
                  <a:pt x="1837" y="10323"/>
                  <a:pt x="1414" y="10240"/>
                  <a:pt x="999" y="10053"/>
                </a:cubicBezTo>
                <a:cubicBezTo>
                  <a:pt x="935" y="10023"/>
                  <a:pt x="876" y="9983"/>
                  <a:pt x="818" y="9950"/>
                </a:cubicBezTo>
                <a:cubicBezTo>
                  <a:pt x="337" y="9473"/>
                  <a:pt x="386" y="8778"/>
                  <a:pt x="860" y="8285"/>
                </a:cubicBezTo>
                <a:cubicBezTo>
                  <a:pt x="1039" y="8097"/>
                  <a:pt x="1534" y="8062"/>
                  <a:pt x="1824" y="8220"/>
                </a:cubicBezTo>
                <a:cubicBezTo>
                  <a:pt x="2443" y="8553"/>
                  <a:pt x="2690" y="9143"/>
                  <a:pt x="2317" y="9798"/>
                </a:cubicBezTo>
                <a:cubicBezTo>
                  <a:pt x="2292" y="9836"/>
                  <a:pt x="2271" y="9878"/>
                  <a:pt x="2248" y="9918"/>
                </a:cubicBezTo>
                <a:close/>
                <a:moveTo>
                  <a:pt x="1708" y="9482"/>
                </a:moveTo>
                <a:cubicBezTo>
                  <a:pt x="1799" y="9488"/>
                  <a:pt x="1807" y="9414"/>
                  <a:pt x="1826" y="9355"/>
                </a:cubicBezTo>
                <a:cubicBezTo>
                  <a:pt x="1881" y="9181"/>
                  <a:pt x="1833" y="9031"/>
                  <a:pt x="1692" y="8919"/>
                </a:cubicBezTo>
                <a:cubicBezTo>
                  <a:pt x="1571" y="8822"/>
                  <a:pt x="1426" y="8768"/>
                  <a:pt x="1287" y="8845"/>
                </a:cubicBezTo>
                <a:cubicBezTo>
                  <a:pt x="1129" y="8932"/>
                  <a:pt x="1022" y="9079"/>
                  <a:pt x="1015" y="9269"/>
                </a:cubicBezTo>
                <a:cubicBezTo>
                  <a:pt x="1011" y="9410"/>
                  <a:pt x="1180" y="9589"/>
                  <a:pt x="1342" y="9617"/>
                </a:cubicBezTo>
                <a:cubicBezTo>
                  <a:pt x="1483" y="9640"/>
                  <a:pt x="1635" y="9655"/>
                  <a:pt x="1708" y="9482"/>
                </a:cubicBezTo>
                <a:close/>
                <a:moveTo>
                  <a:pt x="1114" y="8315"/>
                </a:moveTo>
                <a:cubicBezTo>
                  <a:pt x="1260" y="8397"/>
                  <a:pt x="1317" y="8498"/>
                  <a:pt x="1315" y="8631"/>
                </a:cubicBezTo>
                <a:cubicBezTo>
                  <a:pt x="1312" y="8698"/>
                  <a:pt x="1352" y="8704"/>
                  <a:pt x="1405" y="8706"/>
                </a:cubicBezTo>
                <a:cubicBezTo>
                  <a:pt x="1506" y="8709"/>
                  <a:pt x="1576" y="8660"/>
                  <a:pt x="1597" y="8563"/>
                </a:cubicBezTo>
                <a:cubicBezTo>
                  <a:pt x="1618" y="8466"/>
                  <a:pt x="1595" y="8374"/>
                  <a:pt x="1496" y="8325"/>
                </a:cubicBezTo>
                <a:cubicBezTo>
                  <a:pt x="1388" y="8272"/>
                  <a:pt x="1275" y="8262"/>
                  <a:pt x="1114" y="8315"/>
                </a:cubicBezTo>
                <a:close/>
                <a:moveTo>
                  <a:pt x="1616" y="8283"/>
                </a:moveTo>
                <a:cubicBezTo>
                  <a:pt x="1694" y="8489"/>
                  <a:pt x="1700" y="8489"/>
                  <a:pt x="1649" y="8673"/>
                </a:cubicBezTo>
                <a:cubicBezTo>
                  <a:pt x="1630" y="8742"/>
                  <a:pt x="1666" y="8761"/>
                  <a:pt x="1711" y="8772"/>
                </a:cubicBezTo>
                <a:cubicBezTo>
                  <a:pt x="1831" y="8801"/>
                  <a:pt x="1883" y="8719"/>
                  <a:pt x="1906" y="8624"/>
                </a:cubicBezTo>
                <a:cubicBezTo>
                  <a:pt x="1955" y="8451"/>
                  <a:pt x="1847" y="8323"/>
                  <a:pt x="1616" y="8283"/>
                </a:cubicBezTo>
                <a:close/>
                <a:moveTo>
                  <a:pt x="788" y="8612"/>
                </a:moveTo>
                <a:cubicBezTo>
                  <a:pt x="887" y="8637"/>
                  <a:pt x="984" y="8626"/>
                  <a:pt x="1034" y="8715"/>
                </a:cubicBezTo>
                <a:cubicBezTo>
                  <a:pt x="1133" y="8890"/>
                  <a:pt x="1173" y="8742"/>
                  <a:pt x="1207" y="8675"/>
                </a:cubicBezTo>
                <a:cubicBezTo>
                  <a:pt x="1239" y="8612"/>
                  <a:pt x="1228" y="8538"/>
                  <a:pt x="1176" y="8481"/>
                </a:cubicBezTo>
                <a:cubicBezTo>
                  <a:pt x="1125" y="8426"/>
                  <a:pt x="1064" y="8428"/>
                  <a:pt x="999" y="8447"/>
                </a:cubicBezTo>
                <a:cubicBezTo>
                  <a:pt x="914" y="8473"/>
                  <a:pt x="843" y="8515"/>
                  <a:pt x="788" y="8612"/>
                </a:cubicBezTo>
                <a:close/>
                <a:moveTo>
                  <a:pt x="617" y="9446"/>
                </a:moveTo>
                <a:cubicBezTo>
                  <a:pt x="674" y="9368"/>
                  <a:pt x="737" y="9305"/>
                  <a:pt x="830" y="9282"/>
                </a:cubicBezTo>
                <a:cubicBezTo>
                  <a:pt x="879" y="9269"/>
                  <a:pt x="948" y="9282"/>
                  <a:pt x="921" y="9197"/>
                </a:cubicBezTo>
                <a:cubicBezTo>
                  <a:pt x="889" y="9103"/>
                  <a:pt x="843" y="9010"/>
                  <a:pt x="729" y="8997"/>
                </a:cubicBezTo>
                <a:cubicBezTo>
                  <a:pt x="657" y="8989"/>
                  <a:pt x="624" y="9048"/>
                  <a:pt x="620" y="9107"/>
                </a:cubicBezTo>
                <a:cubicBezTo>
                  <a:pt x="611" y="9218"/>
                  <a:pt x="617" y="9332"/>
                  <a:pt x="617" y="9446"/>
                </a:cubicBezTo>
                <a:close/>
                <a:moveTo>
                  <a:pt x="2366" y="9109"/>
                </a:moveTo>
                <a:cubicBezTo>
                  <a:pt x="2189" y="9233"/>
                  <a:pt x="2153" y="9244"/>
                  <a:pt x="2058" y="9233"/>
                </a:cubicBezTo>
                <a:cubicBezTo>
                  <a:pt x="2016" y="9229"/>
                  <a:pt x="1959" y="9157"/>
                  <a:pt x="1932" y="9244"/>
                </a:cubicBezTo>
                <a:cubicBezTo>
                  <a:pt x="1911" y="9311"/>
                  <a:pt x="1942" y="9364"/>
                  <a:pt x="2003" y="9404"/>
                </a:cubicBezTo>
                <a:cubicBezTo>
                  <a:pt x="2199" y="9526"/>
                  <a:pt x="2344" y="9414"/>
                  <a:pt x="2366" y="9109"/>
                </a:cubicBezTo>
                <a:close/>
                <a:moveTo>
                  <a:pt x="1007" y="8890"/>
                </a:moveTo>
                <a:cubicBezTo>
                  <a:pt x="1009" y="8818"/>
                  <a:pt x="984" y="8763"/>
                  <a:pt x="917" y="8734"/>
                </a:cubicBezTo>
                <a:cubicBezTo>
                  <a:pt x="839" y="8700"/>
                  <a:pt x="767" y="8715"/>
                  <a:pt x="702" y="8763"/>
                </a:cubicBezTo>
                <a:cubicBezTo>
                  <a:pt x="660" y="8795"/>
                  <a:pt x="609" y="8831"/>
                  <a:pt x="628" y="8890"/>
                </a:cubicBezTo>
                <a:cubicBezTo>
                  <a:pt x="647" y="8947"/>
                  <a:pt x="697" y="8902"/>
                  <a:pt x="733" y="8907"/>
                </a:cubicBezTo>
                <a:cubicBezTo>
                  <a:pt x="782" y="8911"/>
                  <a:pt x="822" y="8928"/>
                  <a:pt x="862" y="8957"/>
                </a:cubicBezTo>
                <a:cubicBezTo>
                  <a:pt x="891" y="8980"/>
                  <a:pt x="914" y="9033"/>
                  <a:pt x="961" y="9012"/>
                </a:cubicBezTo>
                <a:cubicBezTo>
                  <a:pt x="1008" y="8991"/>
                  <a:pt x="1003" y="8936"/>
                  <a:pt x="1007" y="8890"/>
                </a:cubicBezTo>
                <a:close/>
                <a:moveTo>
                  <a:pt x="2273" y="8784"/>
                </a:moveTo>
                <a:cubicBezTo>
                  <a:pt x="2208" y="8942"/>
                  <a:pt x="2087" y="9012"/>
                  <a:pt x="1913" y="9014"/>
                </a:cubicBezTo>
                <a:cubicBezTo>
                  <a:pt x="1993" y="9122"/>
                  <a:pt x="2056" y="9206"/>
                  <a:pt x="2184" y="9134"/>
                </a:cubicBezTo>
                <a:cubicBezTo>
                  <a:pt x="2334" y="9052"/>
                  <a:pt x="2323" y="8928"/>
                  <a:pt x="2273" y="8784"/>
                </a:cubicBezTo>
                <a:close/>
                <a:moveTo>
                  <a:pt x="1898" y="9423"/>
                </a:moveTo>
                <a:cubicBezTo>
                  <a:pt x="1892" y="9577"/>
                  <a:pt x="1904" y="9690"/>
                  <a:pt x="2041" y="9714"/>
                </a:cubicBezTo>
                <a:cubicBezTo>
                  <a:pt x="2182" y="9739"/>
                  <a:pt x="2273" y="9652"/>
                  <a:pt x="2363" y="9486"/>
                </a:cubicBezTo>
                <a:cubicBezTo>
                  <a:pt x="2176" y="9585"/>
                  <a:pt x="2045" y="9532"/>
                  <a:pt x="1898" y="9423"/>
                </a:cubicBezTo>
                <a:close/>
                <a:moveTo>
                  <a:pt x="1887" y="10063"/>
                </a:moveTo>
                <a:cubicBezTo>
                  <a:pt x="1732" y="9958"/>
                  <a:pt x="1729" y="9954"/>
                  <a:pt x="1668" y="9827"/>
                </a:cubicBezTo>
                <a:cubicBezTo>
                  <a:pt x="1652" y="9792"/>
                  <a:pt x="1664" y="9718"/>
                  <a:pt x="1593" y="9735"/>
                </a:cubicBezTo>
                <a:cubicBezTo>
                  <a:pt x="1548" y="9745"/>
                  <a:pt x="1517" y="9789"/>
                  <a:pt x="1502" y="9836"/>
                </a:cubicBezTo>
                <a:cubicBezTo>
                  <a:pt x="1460" y="9958"/>
                  <a:pt x="1534" y="10076"/>
                  <a:pt x="1666" y="10087"/>
                </a:cubicBezTo>
                <a:cubicBezTo>
                  <a:pt x="1738" y="10091"/>
                  <a:pt x="1814" y="10095"/>
                  <a:pt x="1887" y="10063"/>
                </a:cubicBezTo>
                <a:close/>
                <a:moveTo>
                  <a:pt x="1805" y="9604"/>
                </a:moveTo>
                <a:cubicBezTo>
                  <a:pt x="1729" y="9728"/>
                  <a:pt x="1744" y="9848"/>
                  <a:pt x="1843" y="9912"/>
                </a:cubicBezTo>
                <a:cubicBezTo>
                  <a:pt x="1944" y="9977"/>
                  <a:pt x="2071" y="9935"/>
                  <a:pt x="2146" y="9808"/>
                </a:cubicBezTo>
                <a:cubicBezTo>
                  <a:pt x="1938" y="9792"/>
                  <a:pt x="1938" y="9792"/>
                  <a:pt x="1805" y="9604"/>
                </a:cubicBezTo>
                <a:close/>
                <a:moveTo>
                  <a:pt x="1864" y="8867"/>
                </a:moveTo>
                <a:cubicBezTo>
                  <a:pt x="1976" y="8936"/>
                  <a:pt x="2062" y="8926"/>
                  <a:pt x="2125" y="8818"/>
                </a:cubicBezTo>
                <a:cubicBezTo>
                  <a:pt x="2186" y="8713"/>
                  <a:pt x="2146" y="8609"/>
                  <a:pt x="2003" y="8517"/>
                </a:cubicBezTo>
                <a:cubicBezTo>
                  <a:pt x="2026" y="8662"/>
                  <a:pt x="1951" y="8765"/>
                  <a:pt x="1864" y="8867"/>
                </a:cubicBezTo>
                <a:close/>
                <a:moveTo>
                  <a:pt x="811" y="9760"/>
                </a:moveTo>
                <a:cubicBezTo>
                  <a:pt x="828" y="9667"/>
                  <a:pt x="851" y="9598"/>
                  <a:pt x="914" y="9547"/>
                </a:cubicBezTo>
                <a:cubicBezTo>
                  <a:pt x="946" y="9522"/>
                  <a:pt x="1015" y="9518"/>
                  <a:pt x="984" y="9448"/>
                </a:cubicBezTo>
                <a:cubicBezTo>
                  <a:pt x="967" y="9410"/>
                  <a:pt x="933" y="9385"/>
                  <a:pt x="891" y="9376"/>
                </a:cubicBezTo>
                <a:cubicBezTo>
                  <a:pt x="834" y="9364"/>
                  <a:pt x="786" y="9383"/>
                  <a:pt x="754" y="9431"/>
                </a:cubicBezTo>
                <a:cubicBezTo>
                  <a:pt x="681" y="9543"/>
                  <a:pt x="723" y="9640"/>
                  <a:pt x="811" y="9760"/>
                </a:cubicBezTo>
                <a:close/>
                <a:moveTo>
                  <a:pt x="1062" y="9945"/>
                </a:moveTo>
                <a:cubicBezTo>
                  <a:pt x="1091" y="9872"/>
                  <a:pt x="1096" y="9808"/>
                  <a:pt x="1136" y="9756"/>
                </a:cubicBezTo>
                <a:cubicBezTo>
                  <a:pt x="1159" y="9724"/>
                  <a:pt x="1237" y="9707"/>
                  <a:pt x="1186" y="9650"/>
                </a:cubicBezTo>
                <a:cubicBezTo>
                  <a:pt x="1148" y="9608"/>
                  <a:pt x="1087" y="9589"/>
                  <a:pt x="1026" y="9602"/>
                </a:cubicBezTo>
                <a:cubicBezTo>
                  <a:pt x="971" y="9615"/>
                  <a:pt x="931" y="9642"/>
                  <a:pt x="927" y="9705"/>
                </a:cubicBezTo>
                <a:cubicBezTo>
                  <a:pt x="923" y="9808"/>
                  <a:pt x="961" y="9884"/>
                  <a:pt x="1062" y="9945"/>
                </a:cubicBezTo>
                <a:close/>
                <a:moveTo>
                  <a:pt x="1428" y="10072"/>
                </a:moveTo>
                <a:cubicBezTo>
                  <a:pt x="1420" y="9973"/>
                  <a:pt x="1369" y="9891"/>
                  <a:pt x="1416" y="9804"/>
                </a:cubicBezTo>
                <a:cubicBezTo>
                  <a:pt x="1437" y="9764"/>
                  <a:pt x="1409" y="9739"/>
                  <a:pt x="1365" y="9739"/>
                </a:cubicBezTo>
                <a:cubicBezTo>
                  <a:pt x="1287" y="9739"/>
                  <a:pt x="1230" y="9777"/>
                  <a:pt x="1192" y="9840"/>
                </a:cubicBezTo>
                <a:cubicBezTo>
                  <a:pt x="1150" y="9905"/>
                  <a:pt x="1199" y="9952"/>
                  <a:pt x="1243" y="9990"/>
                </a:cubicBezTo>
                <a:cubicBezTo>
                  <a:pt x="1291" y="10028"/>
                  <a:pt x="1344" y="10065"/>
                  <a:pt x="1428" y="10072"/>
                </a:cubicBezTo>
                <a:close/>
                <a:moveTo>
                  <a:pt x="1637" y="4143"/>
                </a:moveTo>
                <a:cubicBezTo>
                  <a:pt x="1656" y="4035"/>
                  <a:pt x="1723" y="3951"/>
                  <a:pt x="1864" y="3949"/>
                </a:cubicBezTo>
                <a:cubicBezTo>
                  <a:pt x="2029" y="3947"/>
                  <a:pt x="2142" y="4046"/>
                  <a:pt x="2136" y="4180"/>
                </a:cubicBezTo>
                <a:cubicBezTo>
                  <a:pt x="2132" y="4301"/>
                  <a:pt x="2003" y="4416"/>
                  <a:pt x="1875" y="4416"/>
                </a:cubicBezTo>
                <a:cubicBezTo>
                  <a:pt x="1748" y="4421"/>
                  <a:pt x="1635" y="4301"/>
                  <a:pt x="1637" y="4143"/>
                </a:cubicBezTo>
                <a:close/>
                <a:moveTo>
                  <a:pt x="1744" y="4187"/>
                </a:moveTo>
                <a:cubicBezTo>
                  <a:pt x="1753" y="4254"/>
                  <a:pt x="1767" y="4315"/>
                  <a:pt x="1854" y="4315"/>
                </a:cubicBezTo>
                <a:cubicBezTo>
                  <a:pt x="1946" y="4315"/>
                  <a:pt x="2014" y="4279"/>
                  <a:pt x="2024" y="4180"/>
                </a:cubicBezTo>
                <a:cubicBezTo>
                  <a:pt x="2033" y="4105"/>
                  <a:pt x="1997" y="4058"/>
                  <a:pt x="1917" y="4056"/>
                </a:cubicBezTo>
                <a:cubicBezTo>
                  <a:pt x="1822" y="4052"/>
                  <a:pt x="1761" y="4090"/>
                  <a:pt x="1744" y="4187"/>
                </a:cubicBezTo>
                <a:close/>
                <a:moveTo>
                  <a:pt x="1930" y="18959"/>
                </a:moveTo>
                <a:cubicBezTo>
                  <a:pt x="1925" y="19187"/>
                  <a:pt x="1780" y="19330"/>
                  <a:pt x="1553" y="19330"/>
                </a:cubicBezTo>
                <a:cubicBezTo>
                  <a:pt x="1270" y="19330"/>
                  <a:pt x="1102" y="19193"/>
                  <a:pt x="1106" y="18972"/>
                </a:cubicBezTo>
                <a:cubicBezTo>
                  <a:pt x="1110" y="18732"/>
                  <a:pt x="1264" y="18557"/>
                  <a:pt x="1468" y="18557"/>
                </a:cubicBezTo>
                <a:cubicBezTo>
                  <a:pt x="1721" y="18557"/>
                  <a:pt x="1934" y="18742"/>
                  <a:pt x="1930" y="18959"/>
                </a:cubicBezTo>
                <a:close/>
                <a:moveTo>
                  <a:pt x="1315" y="18926"/>
                </a:moveTo>
                <a:cubicBezTo>
                  <a:pt x="1327" y="19044"/>
                  <a:pt x="1390" y="19130"/>
                  <a:pt x="1523" y="19126"/>
                </a:cubicBezTo>
                <a:cubicBezTo>
                  <a:pt x="1643" y="19122"/>
                  <a:pt x="1761" y="19086"/>
                  <a:pt x="1769" y="18934"/>
                </a:cubicBezTo>
                <a:cubicBezTo>
                  <a:pt x="1776" y="18816"/>
                  <a:pt x="1656" y="18728"/>
                  <a:pt x="1513" y="18728"/>
                </a:cubicBezTo>
                <a:cubicBezTo>
                  <a:pt x="1386" y="18728"/>
                  <a:pt x="1319" y="18787"/>
                  <a:pt x="1315" y="18926"/>
                </a:cubicBezTo>
                <a:close/>
                <a:moveTo>
                  <a:pt x="1708" y="9480"/>
                </a:moveTo>
                <a:cubicBezTo>
                  <a:pt x="1666" y="9497"/>
                  <a:pt x="1624" y="9513"/>
                  <a:pt x="1580" y="9530"/>
                </a:cubicBezTo>
                <a:cubicBezTo>
                  <a:pt x="1432" y="9589"/>
                  <a:pt x="1253" y="9541"/>
                  <a:pt x="1171" y="9421"/>
                </a:cubicBezTo>
                <a:cubicBezTo>
                  <a:pt x="1093" y="9309"/>
                  <a:pt x="1108" y="9113"/>
                  <a:pt x="1201" y="9012"/>
                </a:cubicBezTo>
                <a:cubicBezTo>
                  <a:pt x="1302" y="8902"/>
                  <a:pt x="1470" y="8890"/>
                  <a:pt x="1620" y="8980"/>
                </a:cubicBezTo>
                <a:cubicBezTo>
                  <a:pt x="1738" y="9052"/>
                  <a:pt x="1795" y="9227"/>
                  <a:pt x="1748" y="9366"/>
                </a:cubicBezTo>
                <a:cubicBezTo>
                  <a:pt x="1736" y="9406"/>
                  <a:pt x="1721" y="9444"/>
                  <a:pt x="1708" y="9480"/>
                </a:cubicBezTo>
                <a:close/>
                <a:moveTo>
                  <a:pt x="1437" y="9054"/>
                </a:moveTo>
                <a:cubicBezTo>
                  <a:pt x="1296" y="9052"/>
                  <a:pt x="1235" y="9138"/>
                  <a:pt x="1235" y="9263"/>
                </a:cubicBezTo>
                <a:cubicBezTo>
                  <a:pt x="1235" y="9395"/>
                  <a:pt x="1331" y="9442"/>
                  <a:pt x="1447" y="9440"/>
                </a:cubicBezTo>
                <a:cubicBezTo>
                  <a:pt x="1567" y="9435"/>
                  <a:pt x="1647" y="9372"/>
                  <a:pt x="1639" y="9242"/>
                </a:cubicBezTo>
                <a:cubicBezTo>
                  <a:pt x="1633" y="9119"/>
                  <a:pt x="1563" y="9054"/>
                  <a:pt x="1437" y="9054"/>
                </a:cubicBezTo>
                <a:close/>
              </a:path>
            </a:pathLst>
          </a:custGeom>
          <a:solidFill>
            <a:schemeClr val="tx2"/>
          </a:solidFill>
          <a:ln>
            <a:noFill/>
          </a:ln>
          <a:effectLst/>
        </p:spPr>
        <p:txBody>
          <a:bodyPr wrap="none" anchor="ctr"/>
          <a:lstStyle/>
          <a:p>
            <a:endParaRPr lang="en-GB"/>
          </a:p>
        </p:txBody>
      </p:sp>
      <p:grpSp>
        <p:nvGrpSpPr>
          <p:cNvPr id="12" name="Group 11"/>
          <p:cNvGrpSpPr/>
          <p:nvPr userDrawn="1"/>
        </p:nvGrpSpPr>
        <p:grpSpPr>
          <a:xfrm>
            <a:off x="7141452" y="4604877"/>
            <a:ext cx="1462798" cy="338291"/>
            <a:chOff x="0" y="0"/>
            <a:chExt cx="1263650" cy="306387"/>
          </a:xfrm>
          <a:solidFill>
            <a:srgbClr val="FFFFFF"/>
          </a:solidFill>
        </p:grpSpPr>
        <p:sp>
          <p:nvSpPr>
            <p:cNvPr id="13" name="Freeform 12"/>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14" name="Freeform 13"/>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1011535760"/>
      </p:ext>
    </p:extLst>
  </p:cSld>
  <p:clrMapOvr>
    <a:masterClrMapping/>
  </p:clrMapOvr>
  <p:hf hdr="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with copy">
    <p:bg>
      <p:bgPr>
        <a:solidFill>
          <a:schemeClr val="bg1"/>
        </a:solidFill>
        <a:effectLst/>
      </p:bgPr>
    </p:bg>
    <p:spTree>
      <p:nvGrpSpPr>
        <p:cNvPr id="1" name=""/>
        <p:cNvGrpSpPr/>
        <p:nvPr/>
      </p:nvGrpSpPr>
      <p:grpSpPr>
        <a:xfrm>
          <a:off x="0" y="0"/>
          <a:ext cx="0" cy="0"/>
          <a:chOff x="0" y="0"/>
          <a:chExt cx="0" cy="0"/>
        </a:xfrm>
      </p:grpSpPr>
      <p:sp>
        <p:nvSpPr>
          <p:cNvPr id="19" name="Freeform 2"/>
          <p:cNvSpPr>
            <a:spLocks noChangeArrowheads="1"/>
          </p:cNvSpPr>
          <p:nvPr userDrawn="1"/>
        </p:nvSpPr>
        <p:spPr bwMode="auto">
          <a:xfrm>
            <a:off x="6293962" y="4131937"/>
            <a:ext cx="3148778" cy="294924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7161 0 0"/>
              <a:gd name="G22" fmla="+- 1 0 0"/>
              <a:gd name="G23" fmla="+- 1 0 0"/>
              <a:gd name="G24" fmla="+- 1 0 0"/>
              <a:gd name="G25" fmla="+- 1 0 0"/>
              <a:gd name="G26" fmla="+- 1 0 0"/>
              <a:gd name="G27" fmla="+- 3392 0 0"/>
              <a:gd name="G28" fmla="*/ 1 0 0"/>
              <a:gd name="G29" fmla="+- 1 0 0"/>
              <a:gd name="G30" fmla="+- 1 0 0"/>
              <a:gd name="G31" fmla="+- 1 0 0"/>
              <a:gd name="G32" fmla="+- 1 0 0"/>
              <a:gd name="G33" fmla="+- 1 0 0"/>
              <a:gd name="T0" fmla="*/ 1314044 w 7935"/>
              <a:gd name="T1" fmla="*/ 0 h 7430"/>
              <a:gd name="T2" fmla="*/ 1986002 w 7935"/>
              <a:gd name="T3" fmla="*/ 135007 h 7430"/>
              <a:gd name="T4" fmla="*/ 2855553 w 7935"/>
              <a:gd name="T5" fmla="*/ 1221903 h 7430"/>
              <a:gd name="T6" fmla="*/ 2855553 w 7935"/>
              <a:gd name="T7" fmla="*/ 1289227 h 7430"/>
              <a:gd name="T8" fmla="*/ 2785370 w 7935"/>
              <a:gd name="T9" fmla="*/ 1653565 h 7430"/>
              <a:gd name="T10" fmla="*/ 1876589 w 7935"/>
              <a:gd name="T11" fmla="*/ 2521210 h 7430"/>
              <a:gd name="T12" fmla="*/ 1206790 w 7935"/>
              <a:gd name="T13" fmla="*/ 2674578 h 7430"/>
              <a:gd name="T14" fmla="*/ 1120410 w 7935"/>
              <a:gd name="T15" fmla="*/ 2674578 h 7430"/>
              <a:gd name="T16" fmla="*/ 885747 w 7935"/>
              <a:gd name="T17" fmla="*/ 2647217 h 7430"/>
              <a:gd name="T18" fmla="*/ 114812 w 7935"/>
              <a:gd name="T19" fmla="*/ 2049946 h 7430"/>
              <a:gd name="T20" fmla="*/ 19435 w 7935"/>
              <a:gd name="T21" fmla="*/ 1536559 h 7430"/>
              <a:gd name="T22" fmla="*/ 155483 w 7935"/>
              <a:gd name="T23" fmla="*/ 610592 h 7430"/>
              <a:gd name="T24" fmla="*/ 1280932 w 7935"/>
              <a:gd name="T25" fmla="*/ 0 h 7430"/>
              <a:gd name="T26" fmla="*/ 1314044 w 7935"/>
              <a:gd name="T27" fmla="*/ 0 h 7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35" h="7430">
                <a:moveTo>
                  <a:pt x="3651" y="0"/>
                </a:moveTo>
                <a:cubicBezTo>
                  <a:pt x="4285" y="6"/>
                  <a:pt x="4929" y="137"/>
                  <a:pt x="5518" y="375"/>
                </a:cubicBezTo>
                <a:cubicBezTo>
                  <a:pt x="6842" y="908"/>
                  <a:pt x="7892" y="1980"/>
                  <a:pt x="7934" y="3394"/>
                </a:cubicBezTo>
                <a:lnTo>
                  <a:pt x="7934" y="3581"/>
                </a:lnTo>
                <a:cubicBezTo>
                  <a:pt x="7923" y="3902"/>
                  <a:pt x="7861" y="4241"/>
                  <a:pt x="7739" y="4593"/>
                </a:cubicBezTo>
                <a:cubicBezTo>
                  <a:pt x="7344" y="5730"/>
                  <a:pt x="6292" y="6551"/>
                  <a:pt x="5214" y="7003"/>
                </a:cubicBezTo>
                <a:cubicBezTo>
                  <a:pt x="4625" y="7249"/>
                  <a:pt x="3989" y="7411"/>
                  <a:pt x="3353" y="7429"/>
                </a:cubicBezTo>
                <a:lnTo>
                  <a:pt x="3113" y="7429"/>
                </a:lnTo>
                <a:cubicBezTo>
                  <a:pt x="2894" y="7423"/>
                  <a:pt x="2676" y="7398"/>
                  <a:pt x="2461" y="7353"/>
                </a:cubicBezTo>
                <a:cubicBezTo>
                  <a:pt x="1541" y="7161"/>
                  <a:pt x="683" y="6560"/>
                  <a:pt x="319" y="5694"/>
                </a:cubicBezTo>
                <a:cubicBezTo>
                  <a:pt x="133" y="5245"/>
                  <a:pt x="82" y="4754"/>
                  <a:pt x="54" y="4268"/>
                </a:cubicBezTo>
                <a:cubicBezTo>
                  <a:pt x="0" y="3392"/>
                  <a:pt x="11" y="2469"/>
                  <a:pt x="432" y="1696"/>
                </a:cubicBezTo>
                <a:cubicBezTo>
                  <a:pt x="1069" y="529"/>
                  <a:pt x="2287" y="11"/>
                  <a:pt x="3559" y="0"/>
                </a:cubicBezTo>
                <a:lnTo>
                  <a:pt x="3651" y="0"/>
                </a:lnTo>
              </a:path>
            </a:pathLst>
          </a:custGeom>
          <a:solidFill>
            <a:schemeClr val="tx2"/>
          </a:solidFill>
          <a:ln>
            <a:noFill/>
          </a:ln>
          <a:effectLst/>
        </p:spPr>
        <p:txBody>
          <a:bodyPr wrap="none" anchor="ctr"/>
          <a:lstStyle/>
          <a:p>
            <a:endParaRPr lang="en-GB"/>
          </a:p>
        </p:txBody>
      </p:sp>
      <p:grpSp>
        <p:nvGrpSpPr>
          <p:cNvPr id="16" name="Group 15"/>
          <p:cNvGrpSpPr/>
          <p:nvPr userDrawn="1"/>
        </p:nvGrpSpPr>
        <p:grpSpPr>
          <a:xfrm>
            <a:off x="7141452" y="4604877"/>
            <a:ext cx="1462798" cy="338291"/>
            <a:chOff x="0" y="0"/>
            <a:chExt cx="1263650" cy="306387"/>
          </a:xfrm>
          <a:solidFill>
            <a:srgbClr val="FFFFFF"/>
          </a:solidFill>
        </p:grpSpPr>
        <p:sp>
          <p:nvSpPr>
            <p:cNvPr id="17" name="Freeform 16"/>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18" name="Freeform 17"/>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
        <p:nvSpPr>
          <p:cNvPr id="20" name="Freeform 4"/>
          <p:cNvSpPr>
            <a:spLocks noChangeArrowheads="1"/>
          </p:cNvSpPr>
          <p:nvPr userDrawn="1"/>
        </p:nvSpPr>
        <p:spPr bwMode="auto">
          <a:xfrm rot="16515837">
            <a:off x="7019767" y="-854382"/>
            <a:ext cx="3168967" cy="291179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T0" fmla="*/ 2641 256 1"/>
              <a:gd name="T1" fmla="*/ 0 256 1"/>
              <a:gd name="G24" fmla="+- 0 T0 T1"/>
              <a:gd name="G25" fmla="sin G23 G24"/>
              <a:gd name="G26" fmla="+- 2579 0 0"/>
              <a:gd name="G27" fmla="+- 1 0 0"/>
              <a:gd name="G28" fmla="+- 1 0 0"/>
              <a:gd name="G29" fmla="*/ 1 0 0"/>
              <a:gd name="G30" fmla="sin 54736 G29"/>
              <a:gd name="G31" fmla="*/ 1 0 0"/>
              <a:gd name="G32" fmla="cos 54747 G31"/>
              <a:gd name="G33" fmla="+- G30 0 G32"/>
              <a:gd name="G34" fmla="*/ G33 65535 1"/>
              <a:gd name="G35" fmla="+- G34 10800 0"/>
              <a:gd name="G36" fmla="+- 1 0 0"/>
              <a:gd name="G37" fmla="+- 1 0 0"/>
              <a:gd name="G38" fmla="+- 1 0 0"/>
              <a:gd name="G39" fmla="+- 1 0 0"/>
              <a:gd name="T2" fmla="*/ 2190907 w 9781"/>
              <a:gd name="T3" fmla="*/ 0 h 8988"/>
              <a:gd name="T4" fmla="*/ 2232666 w 9781"/>
              <a:gd name="T5" fmla="*/ 34556 h 8988"/>
              <a:gd name="T6" fmla="*/ 3500555 w 9781"/>
              <a:gd name="T7" fmla="*/ 1787564 h 8988"/>
              <a:gd name="T8" fmla="*/ 3520715 w 9781"/>
              <a:gd name="T9" fmla="*/ 1819240 h 8988"/>
              <a:gd name="T10" fmla="*/ 3520715 w 9781"/>
              <a:gd name="T11" fmla="*/ 1835439 h 8988"/>
              <a:gd name="T12" fmla="*/ 3512435 w 9781"/>
              <a:gd name="T13" fmla="*/ 1855596 h 8988"/>
              <a:gd name="T14" fmla="*/ 2567818 w 9781"/>
              <a:gd name="T15" fmla="*/ 3213727 h 8988"/>
              <a:gd name="T16" fmla="*/ 2530379 w 9781"/>
              <a:gd name="T17" fmla="*/ 3234965 h 8988"/>
              <a:gd name="T18" fmla="*/ 2524259 w 9781"/>
              <a:gd name="T19" fmla="*/ 3234965 h 8988"/>
              <a:gd name="T20" fmla="*/ 363951 w 9781"/>
              <a:gd name="T21" fmla="*/ 3083782 h 8988"/>
              <a:gd name="T22" fmla="*/ 318952 w 9781"/>
              <a:gd name="T23" fmla="*/ 3042026 h 8988"/>
              <a:gd name="T24" fmla="*/ 3240 w 9781"/>
              <a:gd name="T25" fmla="*/ 950656 h 8988"/>
              <a:gd name="T26" fmla="*/ 32759 w 9781"/>
              <a:gd name="T27" fmla="*/ 898101 h 8988"/>
              <a:gd name="T28" fmla="*/ 2166428 w 9781"/>
              <a:gd name="T29" fmla="*/ 3960 h 8988"/>
              <a:gd name="T30" fmla="*/ 2180827 w 9781"/>
              <a:gd name="T31" fmla="*/ 0 h 8988"/>
              <a:gd name="T32" fmla="*/ 2190907 w 9781"/>
              <a:gd name="T33" fmla="*/ 0 h 8988"/>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81" h="8988">
                <a:moveTo>
                  <a:pt x="6086" y="0"/>
                </a:moveTo>
                <a:cubicBezTo>
                  <a:pt x="6139" y="6"/>
                  <a:pt x="6186" y="43"/>
                  <a:pt x="6202" y="96"/>
                </a:cubicBezTo>
                <a:cubicBezTo>
                  <a:pt x="7065" y="2963"/>
                  <a:pt x="9207" y="4604"/>
                  <a:pt x="9724" y="4966"/>
                </a:cubicBezTo>
                <a:cubicBezTo>
                  <a:pt x="9755" y="4988"/>
                  <a:pt x="9774" y="5020"/>
                  <a:pt x="9780" y="5054"/>
                </a:cubicBezTo>
                <a:lnTo>
                  <a:pt x="9780" y="5099"/>
                </a:lnTo>
                <a:cubicBezTo>
                  <a:pt x="9777" y="5118"/>
                  <a:pt x="9769" y="5138"/>
                  <a:pt x="9757" y="5155"/>
                </a:cubicBezTo>
                <a:lnTo>
                  <a:pt x="7133" y="8928"/>
                </a:lnTo>
                <a:cubicBezTo>
                  <a:pt x="7109" y="8962"/>
                  <a:pt x="7071" y="8984"/>
                  <a:pt x="7029" y="8987"/>
                </a:cubicBezTo>
                <a:lnTo>
                  <a:pt x="7012" y="8987"/>
                </a:lnTo>
                <a:lnTo>
                  <a:pt x="1011" y="8567"/>
                </a:lnTo>
                <a:cubicBezTo>
                  <a:pt x="949" y="8561"/>
                  <a:pt x="895" y="8513"/>
                  <a:pt x="886" y="8451"/>
                </a:cubicBezTo>
                <a:lnTo>
                  <a:pt x="9" y="2641"/>
                </a:lnTo>
                <a:cubicBezTo>
                  <a:pt x="0" y="2579"/>
                  <a:pt x="34" y="2520"/>
                  <a:pt x="91" y="2495"/>
                </a:cubicBezTo>
                <a:lnTo>
                  <a:pt x="6018" y="11"/>
                </a:lnTo>
                <a:cubicBezTo>
                  <a:pt x="6031" y="5"/>
                  <a:pt x="6045" y="1"/>
                  <a:pt x="6058" y="0"/>
                </a:cubicBezTo>
                <a:lnTo>
                  <a:pt x="6086" y="0"/>
                </a:lnTo>
              </a:path>
            </a:pathLst>
          </a:custGeom>
          <a:solidFill>
            <a:schemeClr val="accent3"/>
          </a:solidFill>
          <a:ln>
            <a:noFill/>
          </a:ln>
          <a:effectLst/>
        </p:spPr>
        <p:txBody>
          <a:bodyPr wrap="none" anchor="ctr"/>
          <a:lstStyle/>
          <a:p>
            <a:endParaRPr lang="en-GB"/>
          </a:p>
        </p:txBody>
      </p:sp>
      <p:sp>
        <p:nvSpPr>
          <p:cNvPr id="21" name="Freeform 5"/>
          <p:cNvSpPr>
            <a:spLocks noChangeArrowheads="1"/>
          </p:cNvSpPr>
          <p:nvPr userDrawn="1"/>
        </p:nvSpPr>
        <p:spPr bwMode="auto">
          <a:xfrm rot="18134700">
            <a:off x="-1000332" y="3959511"/>
            <a:ext cx="2802963" cy="2598676"/>
          </a:xfrm>
          <a:custGeom>
            <a:avLst/>
            <a:gdLst>
              <a:gd name="G0" fmla="+- 1 0 0"/>
              <a:gd name="G1" fmla="+- 1 0 0"/>
              <a:gd name="G2" fmla="+- 1 0 0"/>
              <a:gd name="G3" fmla="+- 1 0 0"/>
              <a:gd name="G4" fmla="+- 1 0 0"/>
              <a:gd name="G5" fmla="+- 1 0 0"/>
              <a:gd name="G6" fmla="+- 1 0 0"/>
              <a:gd name="G7" fmla="+- 1 0 0"/>
              <a:gd name="G8" fmla="+- 1 0 0"/>
              <a:gd name="G9" fmla="+- 3115 0 0"/>
              <a:gd name="G10" fmla="+- 3101 0 0"/>
              <a:gd name="G11" fmla="*/ 1 3087 2"/>
              <a:gd name="G12" fmla="+- 3073 0 0"/>
              <a:gd name="G13" fmla="+- 3038 0 0"/>
              <a:gd name="G14" fmla="*/ 1 0 0"/>
              <a:gd name="G15" fmla="+- 1 0 0"/>
              <a:gd name="G16" fmla="+- 1 0 0"/>
              <a:gd name="G17" fmla="+- 1 0 0"/>
              <a:gd name="G18" fmla="+- 1 0 0"/>
              <a:gd name="G19" fmla="+- 1 0 0"/>
              <a:gd name="G20" fmla="+- 1 0 0"/>
              <a:gd name="G21" fmla="+- 1 0 0"/>
              <a:gd name="G22" fmla="+- 1 0 0"/>
              <a:gd name="G23" fmla="*/ 1 35987 45568"/>
              <a:gd name="G24" fmla="*/ 1 35987 55552"/>
              <a:gd name="G25" fmla="*/ G24 1 180"/>
              <a:gd name="G26" fmla="*/ G23 1 G25"/>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3230065 w 10831"/>
              <a:gd name="T1" fmla="*/ 3614377 h 10040"/>
              <a:gd name="T2" fmla="*/ 1890594 w 10831"/>
              <a:gd name="T3" fmla="*/ 2776219 h 10040"/>
              <a:gd name="T4" fmla="*/ 815706 w 10831"/>
              <a:gd name="T5" fmla="*/ 1858853 h 10040"/>
              <a:gd name="T6" fmla="*/ 5040 w 10831"/>
              <a:gd name="T7" fmla="*/ 1121505 h 10040"/>
              <a:gd name="T8" fmla="*/ 0 w 10831"/>
              <a:gd name="T9" fmla="*/ 1106383 h 10040"/>
              <a:gd name="T10" fmla="*/ 0 w 10831"/>
              <a:gd name="T11" fmla="*/ 1093782 h 10040"/>
              <a:gd name="T12" fmla="*/ 15119 w 10831"/>
              <a:gd name="T13" fmla="*/ 1067860 h 10040"/>
              <a:gd name="T14" fmla="*/ 1269995 w 10831"/>
              <a:gd name="T15" fmla="*/ 15121 h 10040"/>
              <a:gd name="T16" fmla="*/ 1331911 w 10831"/>
              <a:gd name="T17" fmla="*/ 22322 h 10040"/>
              <a:gd name="T18" fmla="*/ 1938111 w 10831"/>
              <a:gd name="T19" fmla="*/ 497926 h 10040"/>
              <a:gd name="T20" fmla="*/ 3093994 w 10831"/>
              <a:gd name="T21" fmla="*/ 1489459 h 10040"/>
              <a:gd name="T22" fmla="*/ 3866862 w 10831"/>
              <a:gd name="T23" fmla="*/ 2249850 h 10040"/>
              <a:gd name="T24" fmla="*/ 3888461 w 10831"/>
              <a:gd name="T25" fmla="*/ 2306735 h 10040"/>
              <a:gd name="T26" fmla="*/ 3307459 w 10831"/>
              <a:gd name="T27" fmla="*/ 3589895 h 10040"/>
              <a:gd name="T28" fmla="*/ 3277221 w 10831"/>
              <a:gd name="T29" fmla="*/ 3614377 h 10040"/>
              <a:gd name="T30" fmla="*/ 3230065 w 10831"/>
              <a:gd name="T31" fmla="*/ 3614377 h 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31" h="10040">
                <a:moveTo>
                  <a:pt x="8973" y="10039"/>
                </a:moveTo>
                <a:cubicBezTo>
                  <a:pt x="7735" y="9977"/>
                  <a:pt x="5880" y="8833"/>
                  <a:pt x="5252" y="7711"/>
                </a:cubicBezTo>
                <a:cubicBezTo>
                  <a:pt x="4896" y="7076"/>
                  <a:pt x="4230" y="6026"/>
                  <a:pt x="2266" y="5163"/>
                </a:cubicBezTo>
                <a:cubicBezTo>
                  <a:pt x="1132" y="4667"/>
                  <a:pt x="466" y="3959"/>
                  <a:pt x="14" y="3115"/>
                </a:cubicBezTo>
                <a:cubicBezTo>
                  <a:pt x="7" y="3101"/>
                  <a:pt x="2" y="3087"/>
                  <a:pt x="0" y="3073"/>
                </a:cubicBezTo>
                <a:lnTo>
                  <a:pt x="0" y="3038"/>
                </a:lnTo>
                <a:cubicBezTo>
                  <a:pt x="4" y="3011"/>
                  <a:pt x="18" y="2985"/>
                  <a:pt x="42" y="2966"/>
                </a:cubicBezTo>
                <a:lnTo>
                  <a:pt x="3528" y="42"/>
                </a:lnTo>
                <a:cubicBezTo>
                  <a:pt x="3581" y="0"/>
                  <a:pt x="3657" y="8"/>
                  <a:pt x="3700" y="62"/>
                </a:cubicBezTo>
                <a:cubicBezTo>
                  <a:pt x="3914" y="341"/>
                  <a:pt x="4572" y="1123"/>
                  <a:pt x="5384" y="1383"/>
                </a:cubicBezTo>
                <a:cubicBezTo>
                  <a:pt x="7331" y="2006"/>
                  <a:pt x="7909" y="3070"/>
                  <a:pt x="8595" y="4137"/>
                </a:cubicBezTo>
                <a:cubicBezTo>
                  <a:pt x="9532" y="5592"/>
                  <a:pt x="10438" y="6108"/>
                  <a:pt x="10742" y="6249"/>
                </a:cubicBezTo>
                <a:cubicBezTo>
                  <a:pt x="10802" y="6277"/>
                  <a:pt x="10830" y="6348"/>
                  <a:pt x="10802" y="6407"/>
                </a:cubicBezTo>
                <a:lnTo>
                  <a:pt x="9188" y="9971"/>
                </a:lnTo>
                <a:cubicBezTo>
                  <a:pt x="9172" y="10006"/>
                  <a:pt x="9141" y="10031"/>
                  <a:pt x="9104" y="10039"/>
                </a:cubicBezTo>
                <a:lnTo>
                  <a:pt x="8973" y="10039"/>
                </a:lnTo>
              </a:path>
            </a:pathLst>
          </a:custGeom>
          <a:solidFill>
            <a:schemeClr val="accent5"/>
          </a:solidFill>
          <a:ln>
            <a:noFill/>
          </a:ln>
          <a:effectLst/>
        </p:spPr>
        <p:txBody>
          <a:bodyPr wrap="none" anchor="ctr"/>
          <a:lstStyle/>
          <a:p>
            <a:endParaRPr lang="en-GB"/>
          </a:p>
        </p:txBody>
      </p:sp>
      <p:sp>
        <p:nvSpPr>
          <p:cNvPr id="12" name="Content Placeholder 3"/>
          <p:cNvSpPr>
            <a:spLocks noGrp="1"/>
          </p:cNvSpPr>
          <p:nvPr>
            <p:ph sz="half" idx="2" hasCustomPrompt="1"/>
          </p:nvPr>
        </p:nvSpPr>
        <p:spPr>
          <a:xfrm>
            <a:off x="549474" y="1982392"/>
            <a:ext cx="6486326" cy="2149546"/>
          </a:xfrm>
        </p:spPr>
        <p:txBody>
          <a:bodyPr/>
          <a:lstStyle>
            <a:lvl1pPr>
              <a:defRPr sz="2400" b="0"/>
            </a:lvl1pPr>
            <a:lvl2pPr>
              <a:defRPr sz="2000"/>
            </a:lvl2pPr>
            <a:lvl3pPr>
              <a:buClr>
                <a:schemeClr val="tx2"/>
              </a:buClr>
              <a:defRPr sz="2000"/>
            </a:lvl3pPr>
            <a:lvl4pPr>
              <a:buClr>
                <a:schemeClr val="tx2"/>
              </a:buClr>
              <a:defRPr sz="2000"/>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hasCustomPrompt="1"/>
          </p:nvPr>
        </p:nvSpPr>
        <p:spPr>
          <a:xfrm>
            <a:off x="549698" y="1000127"/>
            <a:ext cx="6486102" cy="730813"/>
          </a:xfrm>
        </p:spPr>
        <p:txBody>
          <a:bodyPr/>
          <a:lstStyle>
            <a:lvl1pPr>
              <a:defRPr sz="350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050571103"/>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BSCC green content page with copy">
    <p:bg>
      <p:bgPr>
        <a:solidFill>
          <a:schemeClr val="tx2"/>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5215360" y="164808"/>
            <a:ext cx="3086100" cy="173819"/>
          </a:xfrm>
        </p:spPr>
        <p:txBody>
          <a:bodyPr lIns="0" tIns="0" rIns="0" bIns="0"/>
          <a:lstStyle>
            <a:lvl1pPr>
              <a:defRPr>
                <a:solidFill>
                  <a:srgbClr val="FFFFFF"/>
                </a:solidFill>
              </a:defRPr>
            </a:lvl1pPr>
          </a:lstStyle>
          <a:p>
            <a:r>
              <a:rPr lang="en-GB"/>
              <a:t>© headspace National Youth Mental Health Foundation Ltd 2020</a:t>
            </a:r>
          </a:p>
        </p:txBody>
      </p:sp>
      <p:sp>
        <p:nvSpPr>
          <p:cNvPr id="14" name="Slide Number Placeholder 5"/>
          <p:cNvSpPr>
            <a:spLocks noGrp="1"/>
          </p:cNvSpPr>
          <p:nvPr>
            <p:ph type="sldNum" sz="quarter" idx="12"/>
          </p:nvPr>
        </p:nvSpPr>
        <p:spPr>
          <a:xfrm>
            <a:off x="8298268" y="165461"/>
            <a:ext cx="305982" cy="173819"/>
          </a:xfrm>
        </p:spPr>
        <p:txBody>
          <a:bodyPr/>
          <a:lstStyle>
            <a:lvl1pPr>
              <a:defRPr>
                <a:solidFill>
                  <a:srgbClr val="FFFFFF"/>
                </a:solidFill>
              </a:defRPr>
            </a:lvl1pPr>
          </a:lstStyle>
          <a:p>
            <a:fld id="{BE40680D-3355-DF44-99C3-56A1D6E476DE}" type="slidenum">
              <a:rPr lang="en-GB" smtClean="0"/>
              <a:pPr/>
              <a:t>‹#›</a:t>
            </a:fld>
            <a:endParaRPr lang="en-GB"/>
          </a:p>
        </p:txBody>
      </p:sp>
      <p:grpSp>
        <p:nvGrpSpPr>
          <p:cNvPr id="15" name="Group 14"/>
          <p:cNvGrpSpPr/>
          <p:nvPr userDrawn="1"/>
        </p:nvGrpSpPr>
        <p:grpSpPr>
          <a:xfrm>
            <a:off x="7141452" y="4604877"/>
            <a:ext cx="1462798" cy="338291"/>
            <a:chOff x="0" y="0"/>
            <a:chExt cx="1263650" cy="306387"/>
          </a:xfrm>
          <a:solidFill>
            <a:srgbClr val="FFFFFF"/>
          </a:solidFill>
        </p:grpSpPr>
        <p:sp>
          <p:nvSpPr>
            <p:cNvPr id="16" name="Freeform 15"/>
            <p:cNvSpPr>
              <a:spLocks noChangeArrowheads="1"/>
            </p:cNvSpPr>
            <p:nvPr userDrawn="1"/>
          </p:nvSpPr>
          <p:spPr bwMode="auto">
            <a:xfrm>
              <a:off x="0" y="0"/>
              <a:ext cx="284162" cy="306387"/>
            </a:xfrm>
            <a:custGeom>
              <a:avLst/>
              <a:gdLst>
                <a:gd name="T0" fmla="*/ 426 w 788"/>
                <a:gd name="T1" fmla="*/ 186 h 849"/>
                <a:gd name="T2" fmla="*/ 511 w 788"/>
                <a:gd name="T3" fmla="*/ 141 h 849"/>
                <a:gd name="T4" fmla="*/ 604 w 788"/>
                <a:gd name="T5" fmla="*/ 144 h 849"/>
                <a:gd name="T6" fmla="*/ 649 w 788"/>
                <a:gd name="T7" fmla="*/ 296 h 849"/>
                <a:gd name="T8" fmla="*/ 562 w 788"/>
                <a:gd name="T9" fmla="*/ 324 h 849"/>
                <a:gd name="T10" fmla="*/ 474 w 788"/>
                <a:gd name="T11" fmla="*/ 285 h 849"/>
                <a:gd name="T12" fmla="*/ 429 w 788"/>
                <a:gd name="T13" fmla="*/ 305 h 849"/>
                <a:gd name="T14" fmla="*/ 522 w 788"/>
                <a:gd name="T15" fmla="*/ 350 h 849"/>
                <a:gd name="T16" fmla="*/ 700 w 788"/>
                <a:gd name="T17" fmla="*/ 291 h 849"/>
                <a:gd name="T18" fmla="*/ 581 w 788"/>
                <a:gd name="T19" fmla="*/ 104 h 849"/>
                <a:gd name="T20" fmla="*/ 446 w 788"/>
                <a:gd name="T21" fmla="*/ 135 h 849"/>
                <a:gd name="T22" fmla="*/ 573 w 788"/>
                <a:gd name="T23" fmla="*/ 34 h 849"/>
                <a:gd name="T24" fmla="*/ 736 w 788"/>
                <a:gd name="T25" fmla="*/ 403 h 849"/>
                <a:gd name="T26" fmla="*/ 635 w 788"/>
                <a:gd name="T27" fmla="*/ 507 h 849"/>
                <a:gd name="T28" fmla="*/ 660 w 788"/>
                <a:gd name="T29" fmla="*/ 580 h 849"/>
                <a:gd name="T30" fmla="*/ 646 w 788"/>
                <a:gd name="T31" fmla="*/ 631 h 849"/>
                <a:gd name="T32" fmla="*/ 505 w 788"/>
                <a:gd name="T33" fmla="*/ 679 h 849"/>
                <a:gd name="T34" fmla="*/ 480 w 788"/>
                <a:gd name="T35" fmla="*/ 583 h 849"/>
                <a:gd name="T36" fmla="*/ 505 w 788"/>
                <a:gd name="T37" fmla="*/ 510 h 849"/>
                <a:gd name="T38" fmla="*/ 502 w 788"/>
                <a:gd name="T39" fmla="*/ 398 h 849"/>
                <a:gd name="T40" fmla="*/ 288 w 788"/>
                <a:gd name="T41" fmla="*/ 384 h 849"/>
                <a:gd name="T42" fmla="*/ 330 w 788"/>
                <a:gd name="T43" fmla="*/ 265 h 849"/>
                <a:gd name="T44" fmla="*/ 209 w 788"/>
                <a:gd name="T45" fmla="*/ 99 h 849"/>
                <a:gd name="T46" fmla="*/ 85 w 788"/>
                <a:gd name="T47" fmla="*/ 265 h 849"/>
                <a:gd name="T48" fmla="*/ 127 w 788"/>
                <a:gd name="T49" fmla="*/ 384 h 849"/>
                <a:gd name="T50" fmla="*/ 45 w 788"/>
                <a:gd name="T51" fmla="*/ 412 h 849"/>
                <a:gd name="T52" fmla="*/ 40 w 788"/>
                <a:gd name="T53" fmla="*/ 837 h 849"/>
                <a:gd name="T54" fmla="*/ 409 w 788"/>
                <a:gd name="T55" fmla="*/ 800 h 849"/>
                <a:gd name="T56" fmla="*/ 296 w 788"/>
                <a:gd name="T57" fmla="*/ 690 h 849"/>
                <a:gd name="T58" fmla="*/ 226 w 788"/>
                <a:gd name="T59" fmla="*/ 724 h 849"/>
                <a:gd name="T60" fmla="*/ 178 w 788"/>
                <a:gd name="T61" fmla="*/ 710 h 849"/>
                <a:gd name="T62" fmla="*/ 133 w 788"/>
                <a:gd name="T63" fmla="*/ 558 h 849"/>
                <a:gd name="T64" fmla="*/ 223 w 788"/>
                <a:gd name="T65" fmla="*/ 529 h 849"/>
                <a:gd name="T66" fmla="*/ 268 w 788"/>
                <a:gd name="T67" fmla="*/ 541 h 849"/>
                <a:gd name="T68" fmla="*/ 395 w 788"/>
                <a:gd name="T69" fmla="*/ 566 h 849"/>
                <a:gd name="T70" fmla="*/ 305 w 788"/>
                <a:gd name="T71" fmla="*/ 524 h 849"/>
                <a:gd name="T72" fmla="*/ 172 w 788"/>
                <a:gd name="T73" fmla="*/ 507 h 849"/>
                <a:gd name="T74" fmla="*/ 113 w 788"/>
                <a:gd name="T75" fmla="*/ 724 h 849"/>
                <a:gd name="T76" fmla="*/ 279 w 788"/>
                <a:gd name="T77" fmla="*/ 747 h 849"/>
                <a:gd name="T78" fmla="*/ 367 w 788"/>
                <a:gd name="T79" fmla="*/ 704 h 849"/>
                <a:gd name="T80" fmla="*/ 45 w 788"/>
                <a:gd name="T81" fmla="*/ 803 h 849"/>
                <a:gd name="T82" fmla="*/ 172 w 788"/>
                <a:gd name="T83" fmla="*/ 415 h 849"/>
                <a:gd name="T84" fmla="*/ 130 w 788"/>
                <a:gd name="T85" fmla="*/ 319 h 849"/>
                <a:gd name="T86" fmla="*/ 119 w 788"/>
                <a:gd name="T87" fmla="*/ 268 h 849"/>
                <a:gd name="T88" fmla="*/ 133 w 788"/>
                <a:gd name="T89" fmla="*/ 217 h 849"/>
                <a:gd name="T90" fmla="*/ 274 w 788"/>
                <a:gd name="T91" fmla="*/ 167 h 849"/>
                <a:gd name="T92" fmla="*/ 299 w 788"/>
                <a:gd name="T93" fmla="*/ 265 h 849"/>
                <a:gd name="T94" fmla="*/ 282 w 788"/>
                <a:gd name="T95" fmla="*/ 316 h 849"/>
                <a:gd name="T96" fmla="*/ 268 w 788"/>
                <a:gd name="T97" fmla="*/ 450 h 849"/>
                <a:gd name="T98" fmla="*/ 497 w 788"/>
                <a:gd name="T99" fmla="*/ 459 h 849"/>
                <a:gd name="T100" fmla="*/ 454 w 788"/>
                <a:gd name="T101" fmla="*/ 566 h 849"/>
                <a:gd name="T102" fmla="*/ 514 w 788"/>
                <a:gd name="T103" fmla="*/ 732 h 849"/>
                <a:gd name="T104" fmla="*/ 689 w 788"/>
                <a:gd name="T105" fmla="*/ 608 h 849"/>
                <a:gd name="T106" fmla="*/ 672 w 788"/>
                <a:gd name="T107" fmla="*/ 493 h 849"/>
                <a:gd name="T108" fmla="*/ 739 w 788"/>
                <a:gd name="T109" fmla="*/ 433 h 849"/>
                <a:gd name="T110" fmla="*/ 776 w 788"/>
                <a:gd name="T111" fmla="*/ 4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8" h="849">
                  <a:moveTo>
                    <a:pt x="404" y="14"/>
                  </a:moveTo>
                  <a:cubicBezTo>
                    <a:pt x="387" y="17"/>
                    <a:pt x="375" y="31"/>
                    <a:pt x="375" y="48"/>
                  </a:cubicBezTo>
                  <a:lnTo>
                    <a:pt x="375" y="51"/>
                  </a:lnTo>
                  <a:cubicBezTo>
                    <a:pt x="375" y="51"/>
                    <a:pt x="381" y="93"/>
                    <a:pt x="384" y="158"/>
                  </a:cubicBezTo>
                  <a:cubicBezTo>
                    <a:pt x="384" y="161"/>
                    <a:pt x="384" y="164"/>
                    <a:pt x="387" y="167"/>
                  </a:cubicBezTo>
                  <a:cubicBezTo>
                    <a:pt x="392" y="181"/>
                    <a:pt x="409" y="186"/>
                    <a:pt x="426" y="186"/>
                  </a:cubicBezTo>
                  <a:cubicBezTo>
                    <a:pt x="446" y="186"/>
                    <a:pt x="454" y="181"/>
                    <a:pt x="463" y="172"/>
                  </a:cubicBezTo>
                  <a:lnTo>
                    <a:pt x="468" y="169"/>
                  </a:lnTo>
                  <a:cubicBezTo>
                    <a:pt x="471" y="167"/>
                    <a:pt x="483" y="164"/>
                    <a:pt x="488" y="161"/>
                  </a:cubicBezTo>
                  <a:cubicBezTo>
                    <a:pt x="499" y="158"/>
                    <a:pt x="505" y="155"/>
                    <a:pt x="508" y="150"/>
                  </a:cubicBezTo>
                  <a:cubicBezTo>
                    <a:pt x="508" y="150"/>
                    <a:pt x="508" y="147"/>
                    <a:pt x="511" y="141"/>
                  </a:cubicBezTo>
                  <a:lnTo>
                    <a:pt x="511" y="141"/>
                  </a:lnTo>
                  <a:lnTo>
                    <a:pt x="550" y="130"/>
                  </a:lnTo>
                  <a:cubicBezTo>
                    <a:pt x="553" y="130"/>
                    <a:pt x="553" y="130"/>
                    <a:pt x="556" y="130"/>
                  </a:cubicBezTo>
                  <a:lnTo>
                    <a:pt x="556" y="130"/>
                  </a:lnTo>
                  <a:cubicBezTo>
                    <a:pt x="559" y="135"/>
                    <a:pt x="567" y="141"/>
                    <a:pt x="576" y="141"/>
                  </a:cubicBezTo>
                  <a:lnTo>
                    <a:pt x="581" y="141"/>
                  </a:lnTo>
                  <a:cubicBezTo>
                    <a:pt x="590" y="141"/>
                    <a:pt x="593" y="141"/>
                    <a:pt x="604" y="144"/>
                  </a:cubicBezTo>
                  <a:lnTo>
                    <a:pt x="610" y="144"/>
                  </a:lnTo>
                  <a:cubicBezTo>
                    <a:pt x="626" y="147"/>
                    <a:pt x="646" y="152"/>
                    <a:pt x="649" y="155"/>
                  </a:cubicBezTo>
                  <a:cubicBezTo>
                    <a:pt x="655" y="161"/>
                    <a:pt x="663" y="169"/>
                    <a:pt x="666" y="178"/>
                  </a:cubicBezTo>
                  <a:cubicBezTo>
                    <a:pt x="672" y="189"/>
                    <a:pt x="677" y="209"/>
                    <a:pt x="677" y="226"/>
                  </a:cubicBezTo>
                  <a:cubicBezTo>
                    <a:pt x="677" y="243"/>
                    <a:pt x="669" y="265"/>
                    <a:pt x="666" y="274"/>
                  </a:cubicBezTo>
                  <a:cubicBezTo>
                    <a:pt x="660" y="282"/>
                    <a:pt x="655" y="291"/>
                    <a:pt x="649" y="296"/>
                  </a:cubicBezTo>
                  <a:cubicBezTo>
                    <a:pt x="643" y="299"/>
                    <a:pt x="624" y="305"/>
                    <a:pt x="610" y="308"/>
                  </a:cubicBezTo>
                  <a:lnTo>
                    <a:pt x="607" y="308"/>
                  </a:lnTo>
                  <a:cubicBezTo>
                    <a:pt x="595" y="310"/>
                    <a:pt x="593" y="310"/>
                    <a:pt x="584" y="310"/>
                  </a:cubicBezTo>
                  <a:lnTo>
                    <a:pt x="578" y="310"/>
                  </a:lnTo>
                  <a:cubicBezTo>
                    <a:pt x="570" y="310"/>
                    <a:pt x="562" y="316"/>
                    <a:pt x="562" y="322"/>
                  </a:cubicBezTo>
                  <a:cubicBezTo>
                    <a:pt x="562" y="322"/>
                    <a:pt x="562" y="322"/>
                    <a:pt x="562" y="324"/>
                  </a:cubicBezTo>
                  <a:cubicBezTo>
                    <a:pt x="559" y="324"/>
                    <a:pt x="559" y="324"/>
                    <a:pt x="556" y="324"/>
                  </a:cubicBezTo>
                  <a:lnTo>
                    <a:pt x="516" y="313"/>
                  </a:lnTo>
                  <a:lnTo>
                    <a:pt x="516" y="313"/>
                  </a:lnTo>
                  <a:cubicBezTo>
                    <a:pt x="516" y="310"/>
                    <a:pt x="514" y="305"/>
                    <a:pt x="514" y="305"/>
                  </a:cubicBezTo>
                  <a:cubicBezTo>
                    <a:pt x="511" y="299"/>
                    <a:pt x="505" y="296"/>
                    <a:pt x="494" y="293"/>
                  </a:cubicBezTo>
                  <a:cubicBezTo>
                    <a:pt x="488" y="291"/>
                    <a:pt x="477" y="288"/>
                    <a:pt x="474" y="285"/>
                  </a:cubicBezTo>
                  <a:lnTo>
                    <a:pt x="466" y="282"/>
                  </a:lnTo>
                  <a:cubicBezTo>
                    <a:pt x="457" y="274"/>
                    <a:pt x="449" y="268"/>
                    <a:pt x="429" y="268"/>
                  </a:cubicBezTo>
                  <a:cubicBezTo>
                    <a:pt x="409" y="268"/>
                    <a:pt x="395" y="274"/>
                    <a:pt x="387" y="288"/>
                  </a:cubicBezTo>
                  <a:cubicBezTo>
                    <a:pt x="384" y="296"/>
                    <a:pt x="387" y="308"/>
                    <a:pt x="395" y="313"/>
                  </a:cubicBezTo>
                  <a:cubicBezTo>
                    <a:pt x="404" y="316"/>
                    <a:pt x="412" y="313"/>
                    <a:pt x="418" y="308"/>
                  </a:cubicBezTo>
                  <a:cubicBezTo>
                    <a:pt x="418" y="308"/>
                    <a:pt x="423" y="305"/>
                    <a:pt x="429" y="305"/>
                  </a:cubicBezTo>
                  <a:cubicBezTo>
                    <a:pt x="440" y="305"/>
                    <a:pt x="440" y="308"/>
                    <a:pt x="446" y="310"/>
                  </a:cubicBezTo>
                  <a:lnTo>
                    <a:pt x="452" y="316"/>
                  </a:lnTo>
                  <a:cubicBezTo>
                    <a:pt x="457" y="322"/>
                    <a:pt x="468" y="324"/>
                    <a:pt x="480" y="327"/>
                  </a:cubicBezTo>
                  <a:lnTo>
                    <a:pt x="483" y="327"/>
                  </a:lnTo>
                  <a:cubicBezTo>
                    <a:pt x="485" y="339"/>
                    <a:pt x="497" y="344"/>
                    <a:pt x="508" y="347"/>
                  </a:cubicBezTo>
                  <a:lnTo>
                    <a:pt x="522" y="350"/>
                  </a:lnTo>
                  <a:lnTo>
                    <a:pt x="547" y="358"/>
                  </a:lnTo>
                  <a:cubicBezTo>
                    <a:pt x="573" y="364"/>
                    <a:pt x="584" y="355"/>
                    <a:pt x="587" y="347"/>
                  </a:cubicBezTo>
                  <a:cubicBezTo>
                    <a:pt x="598" y="347"/>
                    <a:pt x="601" y="347"/>
                    <a:pt x="612" y="344"/>
                  </a:cubicBezTo>
                  <a:lnTo>
                    <a:pt x="615" y="344"/>
                  </a:lnTo>
                  <a:cubicBezTo>
                    <a:pt x="626" y="341"/>
                    <a:pt x="657" y="336"/>
                    <a:pt x="672" y="324"/>
                  </a:cubicBezTo>
                  <a:cubicBezTo>
                    <a:pt x="680" y="319"/>
                    <a:pt x="691" y="305"/>
                    <a:pt x="700" y="291"/>
                  </a:cubicBezTo>
                  <a:cubicBezTo>
                    <a:pt x="705" y="279"/>
                    <a:pt x="714" y="251"/>
                    <a:pt x="714" y="226"/>
                  </a:cubicBezTo>
                  <a:cubicBezTo>
                    <a:pt x="714" y="200"/>
                    <a:pt x="703" y="172"/>
                    <a:pt x="697" y="161"/>
                  </a:cubicBezTo>
                  <a:cubicBezTo>
                    <a:pt x="689" y="147"/>
                    <a:pt x="677" y="133"/>
                    <a:pt x="669" y="127"/>
                  </a:cubicBezTo>
                  <a:cubicBezTo>
                    <a:pt x="655" y="116"/>
                    <a:pt x="624" y="110"/>
                    <a:pt x="612" y="107"/>
                  </a:cubicBezTo>
                  <a:lnTo>
                    <a:pt x="607" y="107"/>
                  </a:lnTo>
                  <a:cubicBezTo>
                    <a:pt x="595" y="104"/>
                    <a:pt x="590" y="104"/>
                    <a:pt x="581" y="104"/>
                  </a:cubicBezTo>
                  <a:cubicBezTo>
                    <a:pt x="578" y="96"/>
                    <a:pt x="567" y="88"/>
                    <a:pt x="542" y="93"/>
                  </a:cubicBezTo>
                  <a:lnTo>
                    <a:pt x="516" y="102"/>
                  </a:lnTo>
                  <a:lnTo>
                    <a:pt x="502" y="104"/>
                  </a:lnTo>
                  <a:cubicBezTo>
                    <a:pt x="491" y="107"/>
                    <a:pt x="483" y="113"/>
                    <a:pt x="477" y="124"/>
                  </a:cubicBezTo>
                  <a:lnTo>
                    <a:pt x="474" y="124"/>
                  </a:lnTo>
                  <a:cubicBezTo>
                    <a:pt x="463" y="127"/>
                    <a:pt x="452" y="133"/>
                    <a:pt x="446" y="135"/>
                  </a:cubicBezTo>
                  <a:lnTo>
                    <a:pt x="440" y="141"/>
                  </a:lnTo>
                  <a:cubicBezTo>
                    <a:pt x="435" y="147"/>
                    <a:pt x="432" y="147"/>
                    <a:pt x="423" y="147"/>
                  </a:cubicBezTo>
                  <a:cubicBezTo>
                    <a:pt x="420" y="147"/>
                    <a:pt x="418" y="147"/>
                    <a:pt x="415" y="147"/>
                  </a:cubicBezTo>
                  <a:cubicBezTo>
                    <a:pt x="412" y="93"/>
                    <a:pt x="406" y="57"/>
                    <a:pt x="406" y="45"/>
                  </a:cubicBezTo>
                  <a:lnTo>
                    <a:pt x="409" y="45"/>
                  </a:lnTo>
                  <a:cubicBezTo>
                    <a:pt x="409" y="45"/>
                    <a:pt x="471" y="34"/>
                    <a:pt x="573" y="34"/>
                  </a:cubicBezTo>
                  <a:cubicBezTo>
                    <a:pt x="677" y="34"/>
                    <a:pt x="734" y="45"/>
                    <a:pt x="734" y="45"/>
                  </a:cubicBezTo>
                  <a:lnTo>
                    <a:pt x="736" y="45"/>
                  </a:lnTo>
                  <a:cubicBezTo>
                    <a:pt x="736" y="45"/>
                    <a:pt x="736" y="45"/>
                    <a:pt x="736" y="48"/>
                  </a:cubicBezTo>
                  <a:cubicBezTo>
                    <a:pt x="736" y="48"/>
                    <a:pt x="748" y="130"/>
                    <a:pt x="748" y="226"/>
                  </a:cubicBezTo>
                  <a:cubicBezTo>
                    <a:pt x="748" y="319"/>
                    <a:pt x="736" y="401"/>
                    <a:pt x="736" y="401"/>
                  </a:cubicBezTo>
                  <a:cubicBezTo>
                    <a:pt x="736" y="401"/>
                    <a:pt x="736" y="401"/>
                    <a:pt x="736" y="403"/>
                  </a:cubicBezTo>
                  <a:cubicBezTo>
                    <a:pt x="725" y="401"/>
                    <a:pt x="691" y="398"/>
                    <a:pt x="638" y="395"/>
                  </a:cubicBezTo>
                  <a:cubicBezTo>
                    <a:pt x="635" y="395"/>
                    <a:pt x="635" y="395"/>
                    <a:pt x="632" y="395"/>
                  </a:cubicBezTo>
                  <a:cubicBezTo>
                    <a:pt x="618" y="401"/>
                    <a:pt x="610" y="417"/>
                    <a:pt x="610" y="439"/>
                  </a:cubicBezTo>
                  <a:cubicBezTo>
                    <a:pt x="610" y="462"/>
                    <a:pt x="615" y="470"/>
                    <a:pt x="624" y="479"/>
                  </a:cubicBezTo>
                  <a:lnTo>
                    <a:pt x="626" y="484"/>
                  </a:lnTo>
                  <a:cubicBezTo>
                    <a:pt x="629" y="487"/>
                    <a:pt x="632" y="498"/>
                    <a:pt x="635" y="507"/>
                  </a:cubicBezTo>
                  <a:cubicBezTo>
                    <a:pt x="638" y="521"/>
                    <a:pt x="641" y="524"/>
                    <a:pt x="646" y="529"/>
                  </a:cubicBezTo>
                  <a:cubicBezTo>
                    <a:pt x="646" y="529"/>
                    <a:pt x="649" y="529"/>
                    <a:pt x="652" y="532"/>
                  </a:cubicBezTo>
                  <a:lnTo>
                    <a:pt x="652" y="532"/>
                  </a:lnTo>
                  <a:lnTo>
                    <a:pt x="655" y="549"/>
                  </a:lnTo>
                  <a:lnTo>
                    <a:pt x="660" y="574"/>
                  </a:lnTo>
                  <a:cubicBezTo>
                    <a:pt x="660" y="577"/>
                    <a:pt x="660" y="580"/>
                    <a:pt x="660" y="580"/>
                  </a:cubicBezTo>
                  <a:lnTo>
                    <a:pt x="660" y="580"/>
                  </a:lnTo>
                  <a:lnTo>
                    <a:pt x="660" y="580"/>
                  </a:lnTo>
                  <a:cubicBezTo>
                    <a:pt x="655" y="583"/>
                    <a:pt x="649" y="589"/>
                    <a:pt x="649" y="597"/>
                  </a:cubicBezTo>
                  <a:lnTo>
                    <a:pt x="649" y="600"/>
                  </a:lnTo>
                  <a:lnTo>
                    <a:pt x="649" y="606"/>
                  </a:lnTo>
                  <a:cubicBezTo>
                    <a:pt x="649" y="617"/>
                    <a:pt x="649" y="620"/>
                    <a:pt x="646" y="631"/>
                  </a:cubicBezTo>
                  <a:lnTo>
                    <a:pt x="646" y="637"/>
                  </a:lnTo>
                  <a:cubicBezTo>
                    <a:pt x="643" y="653"/>
                    <a:pt x="638" y="676"/>
                    <a:pt x="635" y="679"/>
                  </a:cubicBezTo>
                  <a:cubicBezTo>
                    <a:pt x="632" y="684"/>
                    <a:pt x="623" y="694"/>
                    <a:pt x="615" y="699"/>
                  </a:cubicBezTo>
                  <a:cubicBezTo>
                    <a:pt x="606" y="705"/>
                    <a:pt x="587" y="713"/>
                    <a:pt x="570" y="713"/>
                  </a:cubicBezTo>
                  <a:cubicBezTo>
                    <a:pt x="553" y="713"/>
                    <a:pt x="533" y="705"/>
                    <a:pt x="525" y="699"/>
                  </a:cubicBezTo>
                  <a:cubicBezTo>
                    <a:pt x="516" y="694"/>
                    <a:pt x="508" y="684"/>
                    <a:pt x="505" y="679"/>
                  </a:cubicBezTo>
                  <a:cubicBezTo>
                    <a:pt x="502" y="673"/>
                    <a:pt x="497" y="653"/>
                    <a:pt x="494" y="637"/>
                  </a:cubicBezTo>
                  <a:lnTo>
                    <a:pt x="494" y="634"/>
                  </a:lnTo>
                  <a:cubicBezTo>
                    <a:pt x="491" y="622"/>
                    <a:pt x="491" y="617"/>
                    <a:pt x="491" y="608"/>
                  </a:cubicBezTo>
                  <a:lnTo>
                    <a:pt x="491" y="603"/>
                  </a:lnTo>
                  <a:lnTo>
                    <a:pt x="491" y="600"/>
                  </a:lnTo>
                  <a:cubicBezTo>
                    <a:pt x="491" y="591"/>
                    <a:pt x="485" y="586"/>
                    <a:pt x="480" y="583"/>
                  </a:cubicBezTo>
                  <a:cubicBezTo>
                    <a:pt x="480" y="583"/>
                    <a:pt x="480" y="583"/>
                    <a:pt x="477" y="583"/>
                  </a:cubicBezTo>
                  <a:cubicBezTo>
                    <a:pt x="477" y="583"/>
                    <a:pt x="477" y="580"/>
                    <a:pt x="477" y="577"/>
                  </a:cubicBezTo>
                  <a:lnTo>
                    <a:pt x="488" y="535"/>
                  </a:lnTo>
                  <a:lnTo>
                    <a:pt x="488" y="535"/>
                  </a:lnTo>
                  <a:cubicBezTo>
                    <a:pt x="491" y="535"/>
                    <a:pt x="494" y="532"/>
                    <a:pt x="494" y="532"/>
                  </a:cubicBezTo>
                  <a:cubicBezTo>
                    <a:pt x="499" y="529"/>
                    <a:pt x="502" y="524"/>
                    <a:pt x="505" y="510"/>
                  </a:cubicBezTo>
                  <a:cubicBezTo>
                    <a:pt x="508" y="504"/>
                    <a:pt x="511" y="493"/>
                    <a:pt x="514" y="487"/>
                  </a:cubicBezTo>
                  <a:lnTo>
                    <a:pt x="516" y="481"/>
                  </a:lnTo>
                  <a:cubicBezTo>
                    <a:pt x="525" y="473"/>
                    <a:pt x="528" y="462"/>
                    <a:pt x="531" y="442"/>
                  </a:cubicBezTo>
                  <a:lnTo>
                    <a:pt x="531" y="439"/>
                  </a:lnTo>
                  <a:cubicBezTo>
                    <a:pt x="531" y="418"/>
                    <a:pt x="522" y="401"/>
                    <a:pt x="508" y="398"/>
                  </a:cubicBezTo>
                  <a:cubicBezTo>
                    <a:pt x="505" y="398"/>
                    <a:pt x="505" y="398"/>
                    <a:pt x="502" y="398"/>
                  </a:cubicBezTo>
                  <a:cubicBezTo>
                    <a:pt x="437" y="401"/>
                    <a:pt x="384" y="409"/>
                    <a:pt x="384" y="409"/>
                  </a:cubicBezTo>
                  <a:cubicBezTo>
                    <a:pt x="384" y="409"/>
                    <a:pt x="336" y="418"/>
                    <a:pt x="277" y="420"/>
                  </a:cubicBezTo>
                  <a:cubicBezTo>
                    <a:pt x="277" y="418"/>
                    <a:pt x="277" y="418"/>
                    <a:pt x="277" y="412"/>
                  </a:cubicBezTo>
                  <a:cubicBezTo>
                    <a:pt x="277" y="412"/>
                    <a:pt x="277" y="412"/>
                    <a:pt x="277" y="409"/>
                  </a:cubicBezTo>
                  <a:cubicBezTo>
                    <a:pt x="277" y="398"/>
                    <a:pt x="279" y="395"/>
                    <a:pt x="282" y="389"/>
                  </a:cubicBezTo>
                  <a:lnTo>
                    <a:pt x="288" y="384"/>
                  </a:lnTo>
                  <a:cubicBezTo>
                    <a:pt x="294" y="378"/>
                    <a:pt x="296" y="367"/>
                    <a:pt x="299" y="353"/>
                  </a:cubicBezTo>
                  <a:lnTo>
                    <a:pt x="299" y="350"/>
                  </a:lnTo>
                  <a:cubicBezTo>
                    <a:pt x="310" y="344"/>
                    <a:pt x="316" y="333"/>
                    <a:pt x="319" y="324"/>
                  </a:cubicBezTo>
                  <a:lnTo>
                    <a:pt x="322" y="310"/>
                  </a:lnTo>
                  <a:lnTo>
                    <a:pt x="327" y="282"/>
                  </a:lnTo>
                  <a:cubicBezTo>
                    <a:pt x="327" y="277"/>
                    <a:pt x="330" y="271"/>
                    <a:pt x="330" y="265"/>
                  </a:cubicBezTo>
                  <a:cubicBezTo>
                    <a:pt x="330" y="248"/>
                    <a:pt x="325" y="240"/>
                    <a:pt x="319" y="237"/>
                  </a:cubicBezTo>
                  <a:cubicBezTo>
                    <a:pt x="319" y="226"/>
                    <a:pt x="319" y="220"/>
                    <a:pt x="316" y="209"/>
                  </a:cubicBezTo>
                  <a:lnTo>
                    <a:pt x="316" y="203"/>
                  </a:lnTo>
                  <a:cubicBezTo>
                    <a:pt x="316" y="195"/>
                    <a:pt x="308" y="158"/>
                    <a:pt x="299" y="144"/>
                  </a:cubicBezTo>
                  <a:cubicBezTo>
                    <a:pt x="294" y="135"/>
                    <a:pt x="282" y="121"/>
                    <a:pt x="268" y="113"/>
                  </a:cubicBezTo>
                  <a:cubicBezTo>
                    <a:pt x="260" y="110"/>
                    <a:pt x="234" y="99"/>
                    <a:pt x="209" y="99"/>
                  </a:cubicBezTo>
                  <a:cubicBezTo>
                    <a:pt x="186" y="99"/>
                    <a:pt x="161" y="110"/>
                    <a:pt x="147" y="116"/>
                  </a:cubicBezTo>
                  <a:cubicBezTo>
                    <a:pt x="136" y="124"/>
                    <a:pt x="124" y="135"/>
                    <a:pt x="116" y="147"/>
                  </a:cubicBezTo>
                  <a:cubicBezTo>
                    <a:pt x="107" y="161"/>
                    <a:pt x="102" y="195"/>
                    <a:pt x="99" y="206"/>
                  </a:cubicBezTo>
                  <a:lnTo>
                    <a:pt x="99" y="212"/>
                  </a:lnTo>
                  <a:cubicBezTo>
                    <a:pt x="96" y="223"/>
                    <a:pt x="96" y="229"/>
                    <a:pt x="96" y="240"/>
                  </a:cubicBezTo>
                  <a:cubicBezTo>
                    <a:pt x="90" y="243"/>
                    <a:pt x="85" y="248"/>
                    <a:pt x="85" y="265"/>
                  </a:cubicBezTo>
                  <a:cubicBezTo>
                    <a:pt x="85" y="271"/>
                    <a:pt x="85" y="277"/>
                    <a:pt x="88" y="282"/>
                  </a:cubicBezTo>
                  <a:lnTo>
                    <a:pt x="93" y="310"/>
                  </a:lnTo>
                  <a:lnTo>
                    <a:pt x="96" y="324"/>
                  </a:lnTo>
                  <a:cubicBezTo>
                    <a:pt x="99" y="336"/>
                    <a:pt x="104" y="347"/>
                    <a:pt x="116" y="350"/>
                  </a:cubicBezTo>
                  <a:lnTo>
                    <a:pt x="116" y="353"/>
                  </a:lnTo>
                  <a:cubicBezTo>
                    <a:pt x="119" y="367"/>
                    <a:pt x="124" y="375"/>
                    <a:pt x="127" y="384"/>
                  </a:cubicBezTo>
                  <a:lnTo>
                    <a:pt x="133" y="389"/>
                  </a:lnTo>
                  <a:cubicBezTo>
                    <a:pt x="138" y="395"/>
                    <a:pt x="138" y="398"/>
                    <a:pt x="138" y="409"/>
                  </a:cubicBezTo>
                  <a:cubicBezTo>
                    <a:pt x="138" y="409"/>
                    <a:pt x="138" y="409"/>
                    <a:pt x="138" y="412"/>
                  </a:cubicBezTo>
                  <a:cubicBezTo>
                    <a:pt x="138" y="415"/>
                    <a:pt x="138" y="418"/>
                    <a:pt x="138" y="420"/>
                  </a:cubicBezTo>
                  <a:cubicBezTo>
                    <a:pt x="82" y="418"/>
                    <a:pt x="48" y="412"/>
                    <a:pt x="48" y="412"/>
                  </a:cubicBezTo>
                  <a:lnTo>
                    <a:pt x="45" y="412"/>
                  </a:lnTo>
                  <a:cubicBezTo>
                    <a:pt x="28" y="412"/>
                    <a:pt x="14" y="426"/>
                    <a:pt x="11" y="442"/>
                  </a:cubicBezTo>
                  <a:cubicBezTo>
                    <a:pt x="11" y="442"/>
                    <a:pt x="11" y="445"/>
                    <a:pt x="11" y="448"/>
                  </a:cubicBezTo>
                  <a:cubicBezTo>
                    <a:pt x="9" y="464"/>
                    <a:pt x="0" y="538"/>
                    <a:pt x="0" y="622"/>
                  </a:cubicBezTo>
                  <a:cubicBezTo>
                    <a:pt x="0" y="710"/>
                    <a:pt x="9" y="783"/>
                    <a:pt x="11" y="800"/>
                  </a:cubicBezTo>
                  <a:cubicBezTo>
                    <a:pt x="11" y="803"/>
                    <a:pt x="11" y="803"/>
                    <a:pt x="11" y="806"/>
                  </a:cubicBezTo>
                  <a:cubicBezTo>
                    <a:pt x="14" y="823"/>
                    <a:pt x="25" y="834"/>
                    <a:pt x="40" y="837"/>
                  </a:cubicBezTo>
                  <a:cubicBezTo>
                    <a:pt x="40" y="837"/>
                    <a:pt x="42" y="837"/>
                    <a:pt x="45" y="837"/>
                  </a:cubicBezTo>
                  <a:cubicBezTo>
                    <a:pt x="59" y="840"/>
                    <a:pt x="116" y="848"/>
                    <a:pt x="206" y="848"/>
                  </a:cubicBezTo>
                  <a:cubicBezTo>
                    <a:pt x="296" y="848"/>
                    <a:pt x="353" y="840"/>
                    <a:pt x="373" y="837"/>
                  </a:cubicBezTo>
                  <a:cubicBezTo>
                    <a:pt x="375" y="837"/>
                    <a:pt x="378" y="837"/>
                    <a:pt x="381" y="837"/>
                  </a:cubicBezTo>
                  <a:cubicBezTo>
                    <a:pt x="398" y="834"/>
                    <a:pt x="409" y="820"/>
                    <a:pt x="409" y="803"/>
                  </a:cubicBezTo>
                  <a:lnTo>
                    <a:pt x="409" y="800"/>
                  </a:lnTo>
                  <a:cubicBezTo>
                    <a:pt x="409" y="800"/>
                    <a:pt x="404" y="758"/>
                    <a:pt x="401" y="693"/>
                  </a:cubicBezTo>
                  <a:cubicBezTo>
                    <a:pt x="401" y="690"/>
                    <a:pt x="401" y="687"/>
                    <a:pt x="398" y="684"/>
                  </a:cubicBezTo>
                  <a:cubicBezTo>
                    <a:pt x="392" y="670"/>
                    <a:pt x="375" y="665"/>
                    <a:pt x="358" y="665"/>
                  </a:cubicBezTo>
                  <a:cubicBezTo>
                    <a:pt x="339" y="665"/>
                    <a:pt x="330" y="670"/>
                    <a:pt x="322" y="679"/>
                  </a:cubicBezTo>
                  <a:lnTo>
                    <a:pt x="316" y="682"/>
                  </a:lnTo>
                  <a:cubicBezTo>
                    <a:pt x="313" y="684"/>
                    <a:pt x="302" y="687"/>
                    <a:pt x="296" y="690"/>
                  </a:cubicBezTo>
                  <a:cubicBezTo>
                    <a:pt x="282" y="696"/>
                    <a:pt x="279" y="696"/>
                    <a:pt x="274" y="704"/>
                  </a:cubicBezTo>
                  <a:cubicBezTo>
                    <a:pt x="274" y="704"/>
                    <a:pt x="274" y="707"/>
                    <a:pt x="271" y="713"/>
                  </a:cubicBezTo>
                  <a:lnTo>
                    <a:pt x="271" y="713"/>
                  </a:lnTo>
                  <a:lnTo>
                    <a:pt x="231" y="724"/>
                  </a:lnTo>
                  <a:cubicBezTo>
                    <a:pt x="229" y="724"/>
                    <a:pt x="229" y="724"/>
                    <a:pt x="226" y="724"/>
                  </a:cubicBezTo>
                  <a:lnTo>
                    <a:pt x="226" y="724"/>
                  </a:lnTo>
                  <a:lnTo>
                    <a:pt x="226" y="724"/>
                  </a:lnTo>
                  <a:lnTo>
                    <a:pt x="226" y="724"/>
                  </a:lnTo>
                  <a:lnTo>
                    <a:pt x="226" y="724"/>
                  </a:lnTo>
                  <a:cubicBezTo>
                    <a:pt x="223" y="718"/>
                    <a:pt x="217" y="710"/>
                    <a:pt x="206" y="713"/>
                  </a:cubicBezTo>
                  <a:lnTo>
                    <a:pt x="200" y="713"/>
                  </a:lnTo>
                  <a:cubicBezTo>
                    <a:pt x="192" y="713"/>
                    <a:pt x="189" y="713"/>
                    <a:pt x="178" y="710"/>
                  </a:cubicBezTo>
                  <a:lnTo>
                    <a:pt x="172" y="710"/>
                  </a:lnTo>
                  <a:cubicBezTo>
                    <a:pt x="155" y="707"/>
                    <a:pt x="136" y="701"/>
                    <a:pt x="133" y="699"/>
                  </a:cubicBezTo>
                  <a:cubicBezTo>
                    <a:pt x="127" y="693"/>
                    <a:pt x="119" y="684"/>
                    <a:pt x="116" y="676"/>
                  </a:cubicBezTo>
                  <a:cubicBezTo>
                    <a:pt x="110" y="665"/>
                    <a:pt x="104" y="645"/>
                    <a:pt x="104" y="628"/>
                  </a:cubicBezTo>
                  <a:cubicBezTo>
                    <a:pt x="104" y="611"/>
                    <a:pt x="113" y="589"/>
                    <a:pt x="116" y="580"/>
                  </a:cubicBezTo>
                  <a:cubicBezTo>
                    <a:pt x="121" y="572"/>
                    <a:pt x="127" y="563"/>
                    <a:pt x="133" y="558"/>
                  </a:cubicBezTo>
                  <a:cubicBezTo>
                    <a:pt x="138" y="555"/>
                    <a:pt x="158" y="549"/>
                    <a:pt x="172" y="546"/>
                  </a:cubicBezTo>
                  <a:lnTo>
                    <a:pt x="178" y="546"/>
                  </a:lnTo>
                  <a:cubicBezTo>
                    <a:pt x="189" y="543"/>
                    <a:pt x="192" y="543"/>
                    <a:pt x="200" y="543"/>
                  </a:cubicBezTo>
                  <a:lnTo>
                    <a:pt x="206" y="543"/>
                  </a:lnTo>
                  <a:cubicBezTo>
                    <a:pt x="215" y="543"/>
                    <a:pt x="220" y="538"/>
                    <a:pt x="223" y="532"/>
                  </a:cubicBezTo>
                  <a:cubicBezTo>
                    <a:pt x="223" y="532"/>
                    <a:pt x="223" y="532"/>
                    <a:pt x="223" y="529"/>
                  </a:cubicBezTo>
                  <a:lnTo>
                    <a:pt x="223" y="529"/>
                  </a:lnTo>
                  <a:lnTo>
                    <a:pt x="223" y="529"/>
                  </a:lnTo>
                  <a:lnTo>
                    <a:pt x="223" y="529"/>
                  </a:lnTo>
                  <a:cubicBezTo>
                    <a:pt x="226" y="529"/>
                    <a:pt x="226" y="529"/>
                    <a:pt x="229" y="529"/>
                  </a:cubicBezTo>
                  <a:lnTo>
                    <a:pt x="268" y="541"/>
                  </a:lnTo>
                  <a:lnTo>
                    <a:pt x="268" y="541"/>
                  </a:lnTo>
                  <a:cubicBezTo>
                    <a:pt x="268" y="543"/>
                    <a:pt x="271" y="549"/>
                    <a:pt x="271" y="549"/>
                  </a:cubicBezTo>
                  <a:cubicBezTo>
                    <a:pt x="274" y="555"/>
                    <a:pt x="279" y="558"/>
                    <a:pt x="291" y="560"/>
                  </a:cubicBezTo>
                  <a:cubicBezTo>
                    <a:pt x="296" y="563"/>
                    <a:pt x="308" y="566"/>
                    <a:pt x="310" y="569"/>
                  </a:cubicBezTo>
                  <a:lnTo>
                    <a:pt x="316" y="572"/>
                  </a:lnTo>
                  <a:cubicBezTo>
                    <a:pt x="325" y="580"/>
                    <a:pt x="333" y="586"/>
                    <a:pt x="353" y="586"/>
                  </a:cubicBezTo>
                  <a:cubicBezTo>
                    <a:pt x="373" y="586"/>
                    <a:pt x="387" y="580"/>
                    <a:pt x="395" y="566"/>
                  </a:cubicBezTo>
                  <a:cubicBezTo>
                    <a:pt x="398" y="558"/>
                    <a:pt x="395" y="546"/>
                    <a:pt x="387" y="541"/>
                  </a:cubicBezTo>
                  <a:cubicBezTo>
                    <a:pt x="378" y="538"/>
                    <a:pt x="370" y="541"/>
                    <a:pt x="364" y="546"/>
                  </a:cubicBezTo>
                  <a:cubicBezTo>
                    <a:pt x="364" y="546"/>
                    <a:pt x="358" y="549"/>
                    <a:pt x="353" y="549"/>
                  </a:cubicBezTo>
                  <a:cubicBezTo>
                    <a:pt x="341" y="549"/>
                    <a:pt x="341" y="546"/>
                    <a:pt x="336" y="543"/>
                  </a:cubicBezTo>
                  <a:lnTo>
                    <a:pt x="333" y="535"/>
                  </a:lnTo>
                  <a:cubicBezTo>
                    <a:pt x="327" y="529"/>
                    <a:pt x="316" y="527"/>
                    <a:pt x="305" y="524"/>
                  </a:cubicBezTo>
                  <a:lnTo>
                    <a:pt x="302" y="524"/>
                  </a:lnTo>
                  <a:cubicBezTo>
                    <a:pt x="299" y="512"/>
                    <a:pt x="288" y="507"/>
                    <a:pt x="277" y="504"/>
                  </a:cubicBezTo>
                  <a:lnTo>
                    <a:pt x="262" y="501"/>
                  </a:lnTo>
                  <a:lnTo>
                    <a:pt x="237" y="493"/>
                  </a:lnTo>
                  <a:cubicBezTo>
                    <a:pt x="212" y="487"/>
                    <a:pt x="200" y="496"/>
                    <a:pt x="198" y="504"/>
                  </a:cubicBezTo>
                  <a:cubicBezTo>
                    <a:pt x="186" y="504"/>
                    <a:pt x="183" y="504"/>
                    <a:pt x="172" y="507"/>
                  </a:cubicBezTo>
                  <a:lnTo>
                    <a:pt x="169" y="507"/>
                  </a:lnTo>
                  <a:cubicBezTo>
                    <a:pt x="158" y="510"/>
                    <a:pt x="127" y="515"/>
                    <a:pt x="113" y="527"/>
                  </a:cubicBezTo>
                  <a:cubicBezTo>
                    <a:pt x="104" y="532"/>
                    <a:pt x="93" y="546"/>
                    <a:pt x="85" y="560"/>
                  </a:cubicBezTo>
                  <a:cubicBezTo>
                    <a:pt x="79" y="572"/>
                    <a:pt x="68" y="600"/>
                    <a:pt x="68" y="625"/>
                  </a:cubicBezTo>
                  <a:cubicBezTo>
                    <a:pt x="68" y="651"/>
                    <a:pt x="79" y="679"/>
                    <a:pt x="85" y="690"/>
                  </a:cubicBezTo>
                  <a:cubicBezTo>
                    <a:pt x="93" y="704"/>
                    <a:pt x="104" y="718"/>
                    <a:pt x="113" y="724"/>
                  </a:cubicBezTo>
                  <a:cubicBezTo>
                    <a:pt x="127" y="735"/>
                    <a:pt x="161" y="741"/>
                    <a:pt x="169" y="744"/>
                  </a:cubicBezTo>
                  <a:lnTo>
                    <a:pt x="175" y="744"/>
                  </a:lnTo>
                  <a:cubicBezTo>
                    <a:pt x="186" y="747"/>
                    <a:pt x="192" y="747"/>
                    <a:pt x="200" y="747"/>
                  </a:cubicBezTo>
                  <a:cubicBezTo>
                    <a:pt x="203" y="755"/>
                    <a:pt x="215" y="763"/>
                    <a:pt x="240" y="758"/>
                  </a:cubicBezTo>
                  <a:lnTo>
                    <a:pt x="265" y="749"/>
                  </a:lnTo>
                  <a:lnTo>
                    <a:pt x="279" y="747"/>
                  </a:lnTo>
                  <a:cubicBezTo>
                    <a:pt x="288" y="744"/>
                    <a:pt x="299" y="738"/>
                    <a:pt x="305" y="727"/>
                  </a:cubicBezTo>
                  <a:lnTo>
                    <a:pt x="308" y="727"/>
                  </a:lnTo>
                  <a:cubicBezTo>
                    <a:pt x="319" y="724"/>
                    <a:pt x="330" y="718"/>
                    <a:pt x="336" y="716"/>
                  </a:cubicBezTo>
                  <a:lnTo>
                    <a:pt x="341" y="710"/>
                  </a:lnTo>
                  <a:cubicBezTo>
                    <a:pt x="347" y="704"/>
                    <a:pt x="350" y="704"/>
                    <a:pt x="358" y="704"/>
                  </a:cubicBezTo>
                  <a:cubicBezTo>
                    <a:pt x="361" y="704"/>
                    <a:pt x="364" y="704"/>
                    <a:pt x="367" y="704"/>
                  </a:cubicBezTo>
                  <a:cubicBezTo>
                    <a:pt x="370" y="758"/>
                    <a:pt x="375" y="794"/>
                    <a:pt x="375" y="806"/>
                  </a:cubicBezTo>
                  <a:lnTo>
                    <a:pt x="373" y="806"/>
                  </a:lnTo>
                  <a:cubicBezTo>
                    <a:pt x="373" y="806"/>
                    <a:pt x="310" y="817"/>
                    <a:pt x="209" y="817"/>
                  </a:cubicBezTo>
                  <a:cubicBezTo>
                    <a:pt x="104" y="817"/>
                    <a:pt x="51" y="806"/>
                    <a:pt x="48" y="806"/>
                  </a:cubicBezTo>
                  <a:lnTo>
                    <a:pt x="45" y="806"/>
                  </a:lnTo>
                  <a:cubicBezTo>
                    <a:pt x="45" y="806"/>
                    <a:pt x="45" y="806"/>
                    <a:pt x="45" y="803"/>
                  </a:cubicBezTo>
                  <a:cubicBezTo>
                    <a:pt x="45" y="803"/>
                    <a:pt x="34" y="721"/>
                    <a:pt x="34" y="625"/>
                  </a:cubicBezTo>
                  <a:cubicBezTo>
                    <a:pt x="34" y="532"/>
                    <a:pt x="45" y="450"/>
                    <a:pt x="45" y="450"/>
                  </a:cubicBezTo>
                  <a:cubicBezTo>
                    <a:pt x="45" y="450"/>
                    <a:pt x="45" y="450"/>
                    <a:pt x="45" y="448"/>
                  </a:cubicBezTo>
                  <a:cubicBezTo>
                    <a:pt x="57" y="450"/>
                    <a:pt x="90" y="453"/>
                    <a:pt x="144" y="456"/>
                  </a:cubicBezTo>
                  <a:cubicBezTo>
                    <a:pt x="147" y="456"/>
                    <a:pt x="147" y="456"/>
                    <a:pt x="150" y="456"/>
                  </a:cubicBezTo>
                  <a:cubicBezTo>
                    <a:pt x="164" y="450"/>
                    <a:pt x="172" y="436"/>
                    <a:pt x="172" y="415"/>
                  </a:cubicBezTo>
                  <a:lnTo>
                    <a:pt x="172" y="412"/>
                  </a:lnTo>
                  <a:cubicBezTo>
                    <a:pt x="172" y="389"/>
                    <a:pt x="167" y="381"/>
                    <a:pt x="158" y="372"/>
                  </a:cubicBezTo>
                  <a:lnTo>
                    <a:pt x="155" y="367"/>
                  </a:lnTo>
                  <a:cubicBezTo>
                    <a:pt x="152" y="364"/>
                    <a:pt x="150" y="353"/>
                    <a:pt x="147" y="344"/>
                  </a:cubicBezTo>
                  <a:cubicBezTo>
                    <a:pt x="144" y="333"/>
                    <a:pt x="141" y="327"/>
                    <a:pt x="136" y="322"/>
                  </a:cubicBezTo>
                  <a:cubicBezTo>
                    <a:pt x="136" y="322"/>
                    <a:pt x="133" y="322"/>
                    <a:pt x="130" y="319"/>
                  </a:cubicBezTo>
                  <a:lnTo>
                    <a:pt x="130" y="319"/>
                  </a:lnTo>
                  <a:lnTo>
                    <a:pt x="127" y="302"/>
                  </a:lnTo>
                  <a:lnTo>
                    <a:pt x="119" y="274"/>
                  </a:lnTo>
                  <a:cubicBezTo>
                    <a:pt x="119" y="271"/>
                    <a:pt x="119" y="268"/>
                    <a:pt x="119" y="268"/>
                  </a:cubicBezTo>
                  <a:lnTo>
                    <a:pt x="119" y="268"/>
                  </a:lnTo>
                  <a:lnTo>
                    <a:pt x="119" y="268"/>
                  </a:lnTo>
                  <a:lnTo>
                    <a:pt x="119" y="268"/>
                  </a:lnTo>
                  <a:lnTo>
                    <a:pt x="119" y="268"/>
                  </a:lnTo>
                  <a:cubicBezTo>
                    <a:pt x="124" y="265"/>
                    <a:pt x="130" y="260"/>
                    <a:pt x="130" y="251"/>
                  </a:cubicBezTo>
                  <a:lnTo>
                    <a:pt x="130" y="248"/>
                  </a:lnTo>
                  <a:lnTo>
                    <a:pt x="130" y="243"/>
                  </a:lnTo>
                  <a:cubicBezTo>
                    <a:pt x="130" y="231"/>
                    <a:pt x="130" y="229"/>
                    <a:pt x="133" y="217"/>
                  </a:cubicBezTo>
                  <a:lnTo>
                    <a:pt x="133" y="212"/>
                  </a:lnTo>
                  <a:cubicBezTo>
                    <a:pt x="136" y="195"/>
                    <a:pt x="141" y="172"/>
                    <a:pt x="144" y="167"/>
                  </a:cubicBezTo>
                  <a:cubicBezTo>
                    <a:pt x="147" y="161"/>
                    <a:pt x="155" y="152"/>
                    <a:pt x="164" y="147"/>
                  </a:cubicBezTo>
                  <a:cubicBezTo>
                    <a:pt x="172" y="141"/>
                    <a:pt x="192" y="133"/>
                    <a:pt x="209" y="133"/>
                  </a:cubicBezTo>
                  <a:cubicBezTo>
                    <a:pt x="226" y="135"/>
                    <a:pt x="246" y="141"/>
                    <a:pt x="254" y="147"/>
                  </a:cubicBezTo>
                  <a:cubicBezTo>
                    <a:pt x="262" y="152"/>
                    <a:pt x="271" y="161"/>
                    <a:pt x="274" y="167"/>
                  </a:cubicBezTo>
                  <a:cubicBezTo>
                    <a:pt x="277" y="172"/>
                    <a:pt x="282" y="192"/>
                    <a:pt x="285" y="209"/>
                  </a:cubicBezTo>
                  <a:lnTo>
                    <a:pt x="285" y="214"/>
                  </a:lnTo>
                  <a:cubicBezTo>
                    <a:pt x="288" y="226"/>
                    <a:pt x="288" y="229"/>
                    <a:pt x="288" y="240"/>
                  </a:cubicBezTo>
                  <a:lnTo>
                    <a:pt x="288" y="245"/>
                  </a:lnTo>
                  <a:lnTo>
                    <a:pt x="288" y="248"/>
                  </a:lnTo>
                  <a:cubicBezTo>
                    <a:pt x="288" y="257"/>
                    <a:pt x="294" y="262"/>
                    <a:pt x="299" y="265"/>
                  </a:cubicBezTo>
                  <a:lnTo>
                    <a:pt x="299" y="265"/>
                  </a:lnTo>
                  <a:lnTo>
                    <a:pt x="299" y="265"/>
                  </a:lnTo>
                  <a:cubicBezTo>
                    <a:pt x="299" y="268"/>
                    <a:pt x="299" y="268"/>
                    <a:pt x="299" y="271"/>
                  </a:cubicBezTo>
                  <a:lnTo>
                    <a:pt x="288" y="313"/>
                  </a:lnTo>
                  <a:lnTo>
                    <a:pt x="288" y="313"/>
                  </a:lnTo>
                  <a:cubicBezTo>
                    <a:pt x="285" y="313"/>
                    <a:pt x="282" y="316"/>
                    <a:pt x="282" y="316"/>
                  </a:cubicBezTo>
                  <a:cubicBezTo>
                    <a:pt x="277" y="319"/>
                    <a:pt x="274" y="324"/>
                    <a:pt x="271" y="339"/>
                  </a:cubicBezTo>
                  <a:cubicBezTo>
                    <a:pt x="268" y="344"/>
                    <a:pt x="265" y="355"/>
                    <a:pt x="262" y="361"/>
                  </a:cubicBezTo>
                  <a:lnTo>
                    <a:pt x="260" y="367"/>
                  </a:lnTo>
                  <a:cubicBezTo>
                    <a:pt x="251" y="375"/>
                    <a:pt x="248" y="387"/>
                    <a:pt x="246" y="406"/>
                  </a:cubicBezTo>
                  <a:lnTo>
                    <a:pt x="246" y="409"/>
                  </a:lnTo>
                  <a:cubicBezTo>
                    <a:pt x="246" y="431"/>
                    <a:pt x="254" y="448"/>
                    <a:pt x="268" y="450"/>
                  </a:cubicBezTo>
                  <a:cubicBezTo>
                    <a:pt x="271" y="450"/>
                    <a:pt x="271" y="450"/>
                    <a:pt x="274" y="450"/>
                  </a:cubicBezTo>
                  <a:cubicBezTo>
                    <a:pt x="339" y="448"/>
                    <a:pt x="389" y="439"/>
                    <a:pt x="392" y="439"/>
                  </a:cubicBezTo>
                  <a:cubicBezTo>
                    <a:pt x="392" y="439"/>
                    <a:pt x="443" y="431"/>
                    <a:pt x="502" y="428"/>
                  </a:cubicBezTo>
                  <a:cubicBezTo>
                    <a:pt x="502" y="431"/>
                    <a:pt x="502" y="431"/>
                    <a:pt x="502" y="436"/>
                  </a:cubicBezTo>
                  <a:cubicBezTo>
                    <a:pt x="502" y="436"/>
                    <a:pt x="502" y="436"/>
                    <a:pt x="502" y="439"/>
                  </a:cubicBezTo>
                  <a:cubicBezTo>
                    <a:pt x="502" y="450"/>
                    <a:pt x="499" y="453"/>
                    <a:pt x="497" y="459"/>
                  </a:cubicBezTo>
                  <a:lnTo>
                    <a:pt x="491" y="464"/>
                  </a:lnTo>
                  <a:cubicBezTo>
                    <a:pt x="485" y="470"/>
                    <a:pt x="483" y="481"/>
                    <a:pt x="480" y="496"/>
                  </a:cubicBezTo>
                  <a:lnTo>
                    <a:pt x="480" y="498"/>
                  </a:lnTo>
                  <a:cubicBezTo>
                    <a:pt x="468" y="504"/>
                    <a:pt x="463" y="512"/>
                    <a:pt x="463" y="524"/>
                  </a:cubicBezTo>
                  <a:lnTo>
                    <a:pt x="460" y="538"/>
                  </a:lnTo>
                  <a:lnTo>
                    <a:pt x="454" y="566"/>
                  </a:lnTo>
                  <a:cubicBezTo>
                    <a:pt x="454" y="572"/>
                    <a:pt x="452" y="577"/>
                    <a:pt x="452" y="583"/>
                  </a:cubicBezTo>
                  <a:cubicBezTo>
                    <a:pt x="452" y="600"/>
                    <a:pt x="457" y="608"/>
                    <a:pt x="463" y="611"/>
                  </a:cubicBezTo>
                  <a:cubicBezTo>
                    <a:pt x="463" y="622"/>
                    <a:pt x="463" y="628"/>
                    <a:pt x="466" y="639"/>
                  </a:cubicBezTo>
                  <a:lnTo>
                    <a:pt x="466" y="642"/>
                  </a:lnTo>
                  <a:cubicBezTo>
                    <a:pt x="468" y="653"/>
                    <a:pt x="474" y="687"/>
                    <a:pt x="483" y="701"/>
                  </a:cubicBezTo>
                  <a:cubicBezTo>
                    <a:pt x="488" y="710"/>
                    <a:pt x="499" y="724"/>
                    <a:pt x="514" y="732"/>
                  </a:cubicBezTo>
                  <a:cubicBezTo>
                    <a:pt x="525" y="738"/>
                    <a:pt x="550" y="749"/>
                    <a:pt x="576" y="749"/>
                  </a:cubicBezTo>
                  <a:cubicBezTo>
                    <a:pt x="598" y="749"/>
                    <a:pt x="626" y="738"/>
                    <a:pt x="638" y="732"/>
                  </a:cubicBezTo>
                  <a:cubicBezTo>
                    <a:pt x="652" y="724"/>
                    <a:pt x="663" y="713"/>
                    <a:pt x="669" y="701"/>
                  </a:cubicBezTo>
                  <a:cubicBezTo>
                    <a:pt x="677" y="687"/>
                    <a:pt x="686" y="651"/>
                    <a:pt x="686" y="642"/>
                  </a:cubicBezTo>
                  <a:lnTo>
                    <a:pt x="686" y="637"/>
                  </a:lnTo>
                  <a:cubicBezTo>
                    <a:pt x="689" y="625"/>
                    <a:pt x="689" y="620"/>
                    <a:pt x="689" y="608"/>
                  </a:cubicBezTo>
                  <a:cubicBezTo>
                    <a:pt x="694" y="606"/>
                    <a:pt x="700" y="597"/>
                    <a:pt x="700" y="580"/>
                  </a:cubicBezTo>
                  <a:cubicBezTo>
                    <a:pt x="700" y="574"/>
                    <a:pt x="700" y="569"/>
                    <a:pt x="697" y="563"/>
                  </a:cubicBezTo>
                  <a:lnTo>
                    <a:pt x="691" y="535"/>
                  </a:lnTo>
                  <a:lnTo>
                    <a:pt x="689" y="521"/>
                  </a:lnTo>
                  <a:cubicBezTo>
                    <a:pt x="686" y="510"/>
                    <a:pt x="680" y="498"/>
                    <a:pt x="672" y="496"/>
                  </a:cubicBezTo>
                  <a:lnTo>
                    <a:pt x="672" y="493"/>
                  </a:lnTo>
                  <a:cubicBezTo>
                    <a:pt x="669" y="479"/>
                    <a:pt x="663" y="470"/>
                    <a:pt x="660" y="462"/>
                  </a:cubicBezTo>
                  <a:lnTo>
                    <a:pt x="655" y="456"/>
                  </a:lnTo>
                  <a:cubicBezTo>
                    <a:pt x="652" y="450"/>
                    <a:pt x="649" y="448"/>
                    <a:pt x="649" y="436"/>
                  </a:cubicBezTo>
                  <a:cubicBezTo>
                    <a:pt x="649" y="436"/>
                    <a:pt x="649" y="436"/>
                    <a:pt x="649" y="433"/>
                  </a:cubicBezTo>
                  <a:cubicBezTo>
                    <a:pt x="649" y="431"/>
                    <a:pt x="649" y="428"/>
                    <a:pt x="649" y="426"/>
                  </a:cubicBezTo>
                  <a:cubicBezTo>
                    <a:pt x="705" y="428"/>
                    <a:pt x="739" y="433"/>
                    <a:pt x="739" y="433"/>
                  </a:cubicBezTo>
                  <a:lnTo>
                    <a:pt x="742" y="433"/>
                  </a:lnTo>
                  <a:cubicBezTo>
                    <a:pt x="759" y="433"/>
                    <a:pt x="773" y="420"/>
                    <a:pt x="776" y="403"/>
                  </a:cubicBezTo>
                  <a:lnTo>
                    <a:pt x="776" y="401"/>
                  </a:lnTo>
                  <a:cubicBezTo>
                    <a:pt x="779" y="384"/>
                    <a:pt x="787" y="310"/>
                    <a:pt x="787" y="223"/>
                  </a:cubicBezTo>
                  <a:cubicBezTo>
                    <a:pt x="787" y="138"/>
                    <a:pt x="779" y="62"/>
                    <a:pt x="776" y="45"/>
                  </a:cubicBezTo>
                  <a:cubicBezTo>
                    <a:pt x="776" y="42"/>
                    <a:pt x="776" y="42"/>
                    <a:pt x="776" y="40"/>
                  </a:cubicBezTo>
                  <a:cubicBezTo>
                    <a:pt x="773" y="23"/>
                    <a:pt x="762" y="11"/>
                    <a:pt x="748" y="9"/>
                  </a:cubicBezTo>
                  <a:cubicBezTo>
                    <a:pt x="745" y="9"/>
                    <a:pt x="745" y="9"/>
                    <a:pt x="742" y="9"/>
                  </a:cubicBezTo>
                  <a:cubicBezTo>
                    <a:pt x="722" y="9"/>
                    <a:pt x="669" y="0"/>
                    <a:pt x="576" y="0"/>
                  </a:cubicBezTo>
                  <a:cubicBezTo>
                    <a:pt x="485" y="0"/>
                    <a:pt x="426" y="9"/>
                    <a:pt x="409" y="11"/>
                  </a:cubicBezTo>
                  <a:lnTo>
                    <a:pt x="404" y="14"/>
                  </a:lnTo>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17" name="Freeform 16"/>
            <p:cNvSpPr>
              <a:spLocks noChangeArrowheads="1"/>
            </p:cNvSpPr>
            <p:nvPr userDrawn="1"/>
          </p:nvSpPr>
          <p:spPr bwMode="auto">
            <a:xfrm>
              <a:off x="347662" y="55562"/>
              <a:ext cx="915988" cy="212725"/>
            </a:xfrm>
            <a:custGeom>
              <a:avLst/>
              <a:gdLst>
                <a:gd name="T0" fmla="*/ 79 w 2545"/>
                <a:gd name="T1" fmla="*/ 48 h 593"/>
                <a:gd name="T2" fmla="*/ 263 w 2545"/>
                <a:gd name="T3" fmla="*/ 251 h 593"/>
                <a:gd name="T4" fmla="*/ 184 w 2545"/>
                <a:gd name="T5" fmla="*/ 417 h 593"/>
                <a:gd name="T6" fmla="*/ 82 w 2545"/>
                <a:gd name="T7" fmla="*/ 268 h 593"/>
                <a:gd name="T8" fmla="*/ 3 w 2545"/>
                <a:gd name="T9" fmla="*/ 417 h 593"/>
                <a:gd name="T10" fmla="*/ 528 w 2545"/>
                <a:gd name="T11" fmla="*/ 329 h 593"/>
                <a:gd name="T12" fmla="*/ 274 w 2545"/>
                <a:gd name="T13" fmla="*/ 298 h 593"/>
                <a:gd name="T14" fmla="*/ 519 w 2545"/>
                <a:gd name="T15" fmla="*/ 355 h 593"/>
                <a:gd name="T16" fmla="*/ 528 w 2545"/>
                <a:gd name="T17" fmla="*/ 326 h 593"/>
                <a:gd name="T18" fmla="*/ 418 w 2545"/>
                <a:gd name="T19" fmla="*/ 209 h 593"/>
                <a:gd name="T20" fmla="*/ 860 w 2545"/>
                <a:gd name="T21" fmla="*/ 195 h 593"/>
                <a:gd name="T22" fmla="*/ 706 w 2545"/>
                <a:gd name="T23" fmla="*/ 136 h 593"/>
                <a:gd name="T24" fmla="*/ 782 w 2545"/>
                <a:gd name="T25" fmla="*/ 428 h 593"/>
                <a:gd name="T26" fmla="*/ 860 w 2545"/>
                <a:gd name="T27" fmla="*/ 195 h 593"/>
                <a:gd name="T28" fmla="*/ 782 w 2545"/>
                <a:gd name="T29" fmla="*/ 301 h 593"/>
                <a:gd name="T30" fmla="*/ 1162 w 2545"/>
                <a:gd name="T31" fmla="*/ 48 h 593"/>
                <a:gd name="T32" fmla="*/ 1083 w 2545"/>
                <a:gd name="T33" fmla="*/ 167 h 593"/>
                <a:gd name="T34" fmla="*/ 1009 w 2545"/>
                <a:gd name="T35" fmla="*/ 467 h 593"/>
                <a:gd name="T36" fmla="*/ 1162 w 2545"/>
                <a:gd name="T37" fmla="*/ 417 h 593"/>
                <a:gd name="T38" fmla="*/ 1018 w 2545"/>
                <a:gd name="T39" fmla="*/ 388 h 593"/>
                <a:gd name="T40" fmla="*/ 1080 w 2545"/>
                <a:gd name="T41" fmla="*/ 298 h 593"/>
                <a:gd name="T42" fmla="*/ 1193 w 2545"/>
                <a:gd name="T43" fmla="*/ 237 h 593"/>
                <a:gd name="T44" fmla="*/ 1218 w 2545"/>
                <a:gd name="T45" fmla="*/ 366 h 593"/>
                <a:gd name="T46" fmla="*/ 1410 w 2545"/>
                <a:gd name="T47" fmla="*/ 369 h 593"/>
                <a:gd name="T48" fmla="*/ 1365 w 2545"/>
                <a:gd name="T49" fmla="*/ 237 h 593"/>
                <a:gd name="T50" fmla="*/ 1461 w 2545"/>
                <a:gd name="T51" fmla="*/ 592 h 593"/>
                <a:gd name="T52" fmla="*/ 1574 w 2545"/>
                <a:gd name="T53" fmla="*/ 467 h 593"/>
                <a:gd name="T54" fmla="*/ 1500 w 2545"/>
                <a:gd name="T55" fmla="*/ 175 h 593"/>
                <a:gd name="T56" fmla="*/ 1421 w 2545"/>
                <a:gd name="T57" fmla="*/ 544 h 593"/>
                <a:gd name="T58" fmla="*/ 1627 w 2545"/>
                <a:gd name="T59" fmla="*/ 301 h 593"/>
                <a:gd name="T60" fmla="*/ 2005 w 2545"/>
                <a:gd name="T61" fmla="*/ 195 h 593"/>
                <a:gd name="T62" fmla="*/ 1850 w 2545"/>
                <a:gd name="T63" fmla="*/ 136 h 593"/>
                <a:gd name="T64" fmla="*/ 1926 w 2545"/>
                <a:gd name="T65" fmla="*/ 428 h 593"/>
                <a:gd name="T66" fmla="*/ 2005 w 2545"/>
                <a:gd name="T67" fmla="*/ 195 h 593"/>
                <a:gd name="T68" fmla="*/ 1926 w 2545"/>
                <a:gd name="T69" fmla="*/ 301 h 593"/>
                <a:gd name="T70" fmla="*/ 2262 w 2545"/>
                <a:gd name="T71" fmla="*/ 189 h 593"/>
                <a:gd name="T72" fmla="*/ 2163 w 2545"/>
                <a:gd name="T73" fmla="*/ 467 h 593"/>
                <a:gd name="T74" fmla="*/ 2169 w 2545"/>
                <a:gd name="T75" fmla="*/ 388 h 593"/>
                <a:gd name="T76" fmla="*/ 2231 w 2545"/>
                <a:gd name="T77" fmla="*/ 232 h 593"/>
                <a:gd name="T78" fmla="*/ 2544 w 2545"/>
                <a:gd name="T79" fmla="*/ 290 h 593"/>
                <a:gd name="T80" fmla="*/ 2406 w 2545"/>
                <a:gd name="T81" fmla="*/ 465 h 593"/>
                <a:gd name="T82" fmla="*/ 2411 w 2545"/>
                <a:gd name="T83" fmla="*/ 388 h 593"/>
                <a:gd name="T84" fmla="*/ 2510 w 2545"/>
                <a:gd name="T85" fmla="*/ 329 h 593"/>
                <a:gd name="T86" fmla="*/ 2468 w 2545"/>
                <a:gd name="T87"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5" h="593">
                  <a:moveTo>
                    <a:pt x="0" y="48"/>
                  </a:moveTo>
                  <a:cubicBezTo>
                    <a:pt x="0" y="20"/>
                    <a:pt x="17" y="0"/>
                    <a:pt x="40" y="0"/>
                  </a:cubicBezTo>
                  <a:cubicBezTo>
                    <a:pt x="62" y="0"/>
                    <a:pt x="79" y="20"/>
                    <a:pt x="79" y="48"/>
                  </a:cubicBezTo>
                  <a:lnTo>
                    <a:pt x="79" y="167"/>
                  </a:lnTo>
                  <a:cubicBezTo>
                    <a:pt x="96" y="144"/>
                    <a:pt x="127" y="136"/>
                    <a:pt x="153" y="136"/>
                  </a:cubicBezTo>
                  <a:cubicBezTo>
                    <a:pt x="215" y="136"/>
                    <a:pt x="263" y="178"/>
                    <a:pt x="263" y="251"/>
                  </a:cubicBezTo>
                  <a:lnTo>
                    <a:pt x="263" y="417"/>
                  </a:lnTo>
                  <a:cubicBezTo>
                    <a:pt x="263" y="445"/>
                    <a:pt x="245" y="465"/>
                    <a:pt x="223" y="465"/>
                  </a:cubicBezTo>
                  <a:cubicBezTo>
                    <a:pt x="200" y="465"/>
                    <a:pt x="184" y="445"/>
                    <a:pt x="184" y="417"/>
                  </a:cubicBezTo>
                  <a:lnTo>
                    <a:pt x="184" y="268"/>
                  </a:lnTo>
                  <a:cubicBezTo>
                    <a:pt x="184" y="229"/>
                    <a:pt x="161" y="209"/>
                    <a:pt x="133" y="209"/>
                  </a:cubicBezTo>
                  <a:cubicBezTo>
                    <a:pt x="99" y="209"/>
                    <a:pt x="82" y="234"/>
                    <a:pt x="82" y="268"/>
                  </a:cubicBezTo>
                  <a:lnTo>
                    <a:pt x="82" y="417"/>
                  </a:lnTo>
                  <a:cubicBezTo>
                    <a:pt x="82" y="445"/>
                    <a:pt x="65" y="465"/>
                    <a:pt x="43" y="465"/>
                  </a:cubicBezTo>
                  <a:cubicBezTo>
                    <a:pt x="20" y="465"/>
                    <a:pt x="3" y="445"/>
                    <a:pt x="3" y="417"/>
                  </a:cubicBezTo>
                  <a:lnTo>
                    <a:pt x="3" y="48"/>
                  </a:lnTo>
                  <a:lnTo>
                    <a:pt x="0" y="48"/>
                  </a:lnTo>
                  <a:close/>
                  <a:moveTo>
                    <a:pt x="528" y="329"/>
                  </a:moveTo>
                  <a:cubicBezTo>
                    <a:pt x="553" y="329"/>
                    <a:pt x="562" y="318"/>
                    <a:pt x="562" y="290"/>
                  </a:cubicBezTo>
                  <a:cubicBezTo>
                    <a:pt x="562" y="217"/>
                    <a:pt x="505" y="133"/>
                    <a:pt x="418" y="133"/>
                  </a:cubicBezTo>
                  <a:cubicBezTo>
                    <a:pt x="333" y="133"/>
                    <a:pt x="274" y="212"/>
                    <a:pt x="274" y="298"/>
                  </a:cubicBezTo>
                  <a:cubicBezTo>
                    <a:pt x="274" y="394"/>
                    <a:pt x="333" y="465"/>
                    <a:pt x="423" y="465"/>
                  </a:cubicBezTo>
                  <a:cubicBezTo>
                    <a:pt x="483" y="465"/>
                    <a:pt x="553" y="428"/>
                    <a:pt x="553" y="391"/>
                  </a:cubicBezTo>
                  <a:cubicBezTo>
                    <a:pt x="553" y="372"/>
                    <a:pt x="536" y="355"/>
                    <a:pt x="519" y="355"/>
                  </a:cubicBezTo>
                  <a:cubicBezTo>
                    <a:pt x="500" y="355"/>
                    <a:pt x="469" y="388"/>
                    <a:pt x="429" y="388"/>
                  </a:cubicBezTo>
                  <a:cubicBezTo>
                    <a:pt x="392" y="388"/>
                    <a:pt x="359" y="369"/>
                    <a:pt x="353" y="326"/>
                  </a:cubicBezTo>
                  <a:lnTo>
                    <a:pt x="528" y="326"/>
                  </a:lnTo>
                  <a:lnTo>
                    <a:pt x="528" y="329"/>
                  </a:lnTo>
                  <a:close/>
                  <a:moveTo>
                    <a:pt x="356" y="273"/>
                  </a:moveTo>
                  <a:cubicBezTo>
                    <a:pt x="359" y="237"/>
                    <a:pt x="384" y="209"/>
                    <a:pt x="418" y="209"/>
                  </a:cubicBezTo>
                  <a:cubicBezTo>
                    <a:pt x="454" y="209"/>
                    <a:pt x="477" y="237"/>
                    <a:pt x="483" y="273"/>
                  </a:cubicBezTo>
                  <a:lnTo>
                    <a:pt x="356" y="273"/>
                  </a:lnTo>
                  <a:close/>
                  <a:moveTo>
                    <a:pt x="860" y="195"/>
                  </a:moveTo>
                  <a:cubicBezTo>
                    <a:pt x="860" y="172"/>
                    <a:pt x="860" y="138"/>
                    <a:pt x="820" y="138"/>
                  </a:cubicBezTo>
                  <a:cubicBezTo>
                    <a:pt x="800" y="138"/>
                    <a:pt x="785" y="153"/>
                    <a:pt x="782" y="175"/>
                  </a:cubicBezTo>
                  <a:cubicBezTo>
                    <a:pt x="765" y="147"/>
                    <a:pt x="734" y="136"/>
                    <a:pt x="706" y="136"/>
                  </a:cubicBezTo>
                  <a:cubicBezTo>
                    <a:pt x="632" y="136"/>
                    <a:pt x="573" y="209"/>
                    <a:pt x="573" y="301"/>
                  </a:cubicBezTo>
                  <a:cubicBezTo>
                    <a:pt x="573" y="397"/>
                    <a:pt x="629" y="467"/>
                    <a:pt x="706" y="467"/>
                  </a:cubicBezTo>
                  <a:cubicBezTo>
                    <a:pt x="737" y="467"/>
                    <a:pt x="762" y="453"/>
                    <a:pt x="782" y="428"/>
                  </a:cubicBezTo>
                  <a:cubicBezTo>
                    <a:pt x="787" y="451"/>
                    <a:pt x="795" y="465"/>
                    <a:pt x="820" y="465"/>
                  </a:cubicBezTo>
                  <a:cubicBezTo>
                    <a:pt x="860" y="465"/>
                    <a:pt x="860" y="431"/>
                    <a:pt x="860" y="408"/>
                  </a:cubicBezTo>
                  <a:lnTo>
                    <a:pt x="860" y="195"/>
                  </a:lnTo>
                  <a:close/>
                  <a:moveTo>
                    <a:pt x="658" y="301"/>
                  </a:moveTo>
                  <a:cubicBezTo>
                    <a:pt x="658" y="260"/>
                    <a:pt x="677" y="215"/>
                    <a:pt x="720" y="215"/>
                  </a:cubicBezTo>
                  <a:cubicBezTo>
                    <a:pt x="762" y="215"/>
                    <a:pt x="782" y="263"/>
                    <a:pt x="782" y="301"/>
                  </a:cubicBezTo>
                  <a:cubicBezTo>
                    <a:pt x="782" y="343"/>
                    <a:pt x="762" y="388"/>
                    <a:pt x="720" y="388"/>
                  </a:cubicBezTo>
                  <a:cubicBezTo>
                    <a:pt x="677" y="388"/>
                    <a:pt x="658" y="343"/>
                    <a:pt x="658" y="301"/>
                  </a:cubicBezTo>
                  <a:close/>
                  <a:moveTo>
                    <a:pt x="1162" y="48"/>
                  </a:moveTo>
                  <a:cubicBezTo>
                    <a:pt x="1162" y="20"/>
                    <a:pt x="1145" y="0"/>
                    <a:pt x="1122" y="0"/>
                  </a:cubicBezTo>
                  <a:cubicBezTo>
                    <a:pt x="1100" y="0"/>
                    <a:pt x="1083" y="20"/>
                    <a:pt x="1083" y="48"/>
                  </a:cubicBezTo>
                  <a:lnTo>
                    <a:pt x="1083" y="167"/>
                  </a:lnTo>
                  <a:cubicBezTo>
                    <a:pt x="1063" y="147"/>
                    <a:pt x="1035" y="136"/>
                    <a:pt x="1006" y="136"/>
                  </a:cubicBezTo>
                  <a:cubicBezTo>
                    <a:pt x="922" y="136"/>
                    <a:pt x="877" y="223"/>
                    <a:pt x="877" y="307"/>
                  </a:cubicBezTo>
                  <a:cubicBezTo>
                    <a:pt x="877" y="388"/>
                    <a:pt x="927" y="467"/>
                    <a:pt x="1009" y="467"/>
                  </a:cubicBezTo>
                  <a:cubicBezTo>
                    <a:pt x="1037" y="467"/>
                    <a:pt x="1068" y="453"/>
                    <a:pt x="1083" y="428"/>
                  </a:cubicBezTo>
                  <a:cubicBezTo>
                    <a:pt x="1088" y="451"/>
                    <a:pt x="1100" y="465"/>
                    <a:pt x="1122" y="465"/>
                  </a:cubicBezTo>
                  <a:cubicBezTo>
                    <a:pt x="1145" y="465"/>
                    <a:pt x="1162" y="445"/>
                    <a:pt x="1162" y="417"/>
                  </a:cubicBezTo>
                  <a:lnTo>
                    <a:pt x="1162" y="48"/>
                  </a:lnTo>
                  <a:close/>
                  <a:moveTo>
                    <a:pt x="1080" y="298"/>
                  </a:moveTo>
                  <a:cubicBezTo>
                    <a:pt x="1080" y="341"/>
                    <a:pt x="1061" y="388"/>
                    <a:pt x="1018" y="388"/>
                  </a:cubicBezTo>
                  <a:cubicBezTo>
                    <a:pt x="976" y="388"/>
                    <a:pt x="956" y="341"/>
                    <a:pt x="956" y="301"/>
                  </a:cubicBezTo>
                  <a:cubicBezTo>
                    <a:pt x="956" y="262"/>
                    <a:pt x="978" y="215"/>
                    <a:pt x="1018" y="215"/>
                  </a:cubicBezTo>
                  <a:cubicBezTo>
                    <a:pt x="1060" y="215"/>
                    <a:pt x="1080" y="256"/>
                    <a:pt x="1080" y="298"/>
                  </a:cubicBezTo>
                  <a:close/>
                  <a:moveTo>
                    <a:pt x="1399" y="198"/>
                  </a:moveTo>
                  <a:cubicBezTo>
                    <a:pt x="1399" y="155"/>
                    <a:pt x="1339" y="136"/>
                    <a:pt x="1300" y="136"/>
                  </a:cubicBezTo>
                  <a:cubicBezTo>
                    <a:pt x="1238" y="136"/>
                    <a:pt x="1193" y="175"/>
                    <a:pt x="1193" y="237"/>
                  </a:cubicBezTo>
                  <a:cubicBezTo>
                    <a:pt x="1193" y="335"/>
                    <a:pt x="1331" y="329"/>
                    <a:pt x="1331" y="369"/>
                  </a:cubicBezTo>
                  <a:cubicBezTo>
                    <a:pt x="1331" y="386"/>
                    <a:pt x="1322" y="394"/>
                    <a:pt x="1300" y="394"/>
                  </a:cubicBezTo>
                  <a:cubicBezTo>
                    <a:pt x="1263" y="394"/>
                    <a:pt x="1249" y="366"/>
                    <a:pt x="1218" y="366"/>
                  </a:cubicBezTo>
                  <a:cubicBezTo>
                    <a:pt x="1195" y="366"/>
                    <a:pt x="1184" y="391"/>
                    <a:pt x="1184" y="405"/>
                  </a:cubicBezTo>
                  <a:cubicBezTo>
                    <a:pt x="1184" y="445"/>
                    <a:pt x="1252" y="470"/>
                    <a:pt x="1297" y="470"/>
                  </a:cubicBezTo>
                  <a:cubicBezTo>
                    <a:pt x="1365" y="470"/>
                    <a:pt x="1410" y="428"/>
                    <a:pt x="1410" y="369"/>
                  </a:cubicBezTo>
                  <a:cubicBezTo>
                    <a:pt x="1410" y="271"/>
                    <a:pt x="1272" y="276"/>
                    <a:pt x="1272" y="237"/>
                  </a:cubicBezTo>
                  <a:cubicBezTo>
                    <a:pt x="1272" y="220"/>
                    <a:pt x="1286" y="212"/>
                    <a:pt x="1300" y="212"/>
                  </a:cubicBezTo>
                  <a:cubicBezTo>
                    <a:pt x="1320" y="212"/>
                    <a:pt x="1351" y="237"/>
                    <a:pt x="1365" y="237"/>
                  </a:cubicBezTo>
                  <a:cubicBezTo>
                    <a:pt x="1384" y="237"/>
                    <a:pt x="1399" y="217"/>
                    <a:pt x="1399" y="198"/>
                  </a:cubicBezTo>
                  <a:close/>
                  <a:moveTo>
                    <a:pt x="1421" y="544"/>
                  </a:moveTo>
                  <a:cubicBezTo>
                    <a:pt x="1421" y="572"/>
                    <a:pt x="1438" y="592"/>
                    <a:pt x="1461" y="592"/>
                  </a:cubicBezTo>
                  <a:cubicBezTo>
                    <a:pt x="1483" y="592"/>
                    <a:pt x="1500" y="572"/>
                    <a:pt x="1500" y="544"/>
                  </a:cubicBezTo>
                  <a:lnTo>
                    <a:pt x="1500" y="436"/>
                  </a:lnTo>
                  <a:cubicBezTo>
                    <a:pt x="1520" y="456"/>
                    <a:pt x="1548" y="467"/>
                    <a:pt x="1574" y="467"/>
                  </a:cubicBezTo>
                  <a:cubicBezTo>
                    <a:pt x="1655" y="467"/>
                    <a:pt x="1706" y="386"/>
                    <a:pt x="1706" y="307"/>
                  </a:cubicBezTo>
                  <a:cubicBezTo>
                    <a:pt x="1706" y="223"/>
                    <a:pt x="1664" y="136"/>
                    <a:pt x="1576" y="136"/>
                  </a:cubicBezTo>
                  <a:cubicBezTo>
                    <a:pt x="1545" y="136"/>
                    <a:pt x="1514" y="150"/>
                    <a:pt x="1500" y="175"/>
                  </a:cubicBezTo>
                  <a:cubicBezTo>
                    <a:pt x="1495" y="153"/>
                    <a:pt x="1483" y="138"/>
                    <a:pt x="1461" y="138"/>
                  </a:cubicBezTo>
                  <a:cubicBezTo>
                    <a:pt x="1438" y="138"/>
                    <a:pt x="1421" y="158"/>
                    <a:pt x="1421" y="186"/>
                  </a:cubicBezTo>
                  <a:lnTo>
                    <a:pt x="1421" y="544"/>
                  </a:lnTo>
                  <a:close/>
                  <a:moveTo>
                    <a:pt x="1503" y="298"/>
                  </a:moveTo>
                  <a:cubicBezTo>
                    <a:pt x="1503" y="256"/>
                    <a:pt x="1523" y="215"/>
                    <a:pt x="1565" y="215"/>
                  </a:cubicBezTo>
                  <a:cubicBezTo>
                    <a:pt x="1607" y="215"/>
                    <a:pt x="1627" y="263"/>
                    <a:pt x="1627" y="301"/>
                  </a:cubicBezTo>
                  <a:cubicBezTo>
                    <a:pt x="1627" y="343"/>
                    <a:pt x="1607" y="388"/>
                    <a:pt x="1565" y="388"/>
                  </a:cubicBezTo>
                  <a:cubicBezTo>
                    <a:pt x="1520" y="388"/>
                    <a:pt x="1503" y="341"/>
                    <a:pt x="1503" y="298"/>
                  </a:cubicBezTo>
                  <a:close/>
                  <a:moveTo>
                    <a:pt x="2005" y="195"/>
                  </a:moveTo>
                  <a:cubicBezTo>
                    <a:pt x="2005" y="172"/>
                    <a:pt x="2005" y="138"/>
                    <a:pt x="1966" y="138"/>
                  </a:cubicBezTo>
                  <a:cubicBezTo>
                    <a:pt x="1946" y="138"/>
                    <a:pt x="1929" y="153"/>
                    <a:pt x="1926" y="175"/>
                  </a:cubicBezTo>
                  <a:cubicBezTo>
                    <a:pt x="1909" y="147"/>
                    <a:pt x="1878" y="136"/>
                    <a:pt x="1850" y="136"/>
                  </a:cubicBezTo>
                  <a:cubicBezTo>
                    <a:pt x="1777" y="136"/>
                    <a:pt x="1717" y="209"/>
                    <a:pt x="1717" y="301"/>
                  </a:cubicBezTo>
                  <a:cubicBezTo>
                    <a:pt x="1717" y="397"/>
                    <a:pt x="1774" y="467"/>
                    <a:pt x="1850" y="467"/>
                  </a:cubicBezTo>
                  <a:cubicBezTo>
                    <a:pt x="1881" y="467"/>
                    <a:pt x="1906" y="453"/>
                    <a:pt x="1926" y="428"/>
                  </a:cubicBezTo>
                  <a:cubicBezTo>
                    <a:pt x="1932" y="451"/>
                    <a:pt x="1940" y="465"/>
                    <a:pt x="1966" y="465"/>
                  </a:cubicBezTo>
                  <a:cubicBezTo>
                    <a:pt x="2005" y="465"/>
                    <a:pt x="2005" y="431"/>
                    <a:pt x="2005" y="408"/>
                  </a:cubicBezTo>
                  <a:lnTo>
                    <a:pt x="2005" y="195"/>
                  </a:lnTo>
                  <a:close/>
                  <a:moveTo>
                    <a:pt x="1802" y="301"/>
                  </a:moveTo>
                  <a:cubicBezTo>
                    <a:pt x="1802" y="260"/>
                    <a:pt x="1822" y="215"/>
                    <a:pt x="1864" y="215"/>
                  </a:cubicBezTo>
                  <a:cubicBezTo>
                    <a:pt x="1906" y="215"/>
                    <a:pt x="1926" y="263"/>
                    <a:pt x="1926" y="301"/>
                  </a:cubicBezTo>
                  <a:cubicBezTo>
                    <a:pt x="1926" y="343"/>
                    <a:pt x="1906" y="388"/>
                    <a:pt x="1864" y="388"/>
                  </a:cubicBezTo>
                  <a:cubicBezTo>
                    <a:pt x="1822" y="388"/>
                    <a:pt x="1802" y="343"/>
                    <a:pt x="1802" y="301"/>
                  </a:cubicBezTo>
                  <a:close/>
                  <a:moveTo>
                    <a:pt x="2262" y="189"/>
                  </a:moveTo>
                  <a:cubicBezTo>
                    <a:pt x="2262" y="147"/>
                    <a:pt x="2197" y="136"/>
                    <a:pt x="2163" y="136"/>
                  </a:cubicBezTo>
                  <a:cubicBezTo>
                    <a:pt x="2079" y="136"/>
                    <a:pt x="2019" y="215"/>
                    <a:pt x="2019" y="301"/>
                  </a:cubicBezTo>
                  <a:cubicBezTo>
                    <a:pt x="2019" y="391"/>
                    <a:pt x="2076" y="467"/>
                    <a:pt x="2163" y="467"/>
                  </a:cubicBezTo>
                  <a:cubicBezTo>
                    <a:pt x="2191" y="467"/>
                    <a:pt x="2262" y="453"/>
                    <a:pt x="2262" y="408"/>
                  </a:cubicBezTo>
                  <a:cubicBezTo>
                    <a:pt x="2262" y="388"/>
                    <a:pt x="2248" y="372"/>
                    <a:pt x="2228" y="372"/>
                  </a:cubicBezTo>
                  <a:cubicBezTo>
                    <a:pt x="2220" y="372"/>
                    <a:pt x="2189" y="388"/>
                    <a:pt x="2169" y="388"/>
                  </a:cubicBezTo>
                  <a:cubicBezTo>
                    <a:pt x="2127" y="388"/>
                    <a:pt x="2101" y="343"/>
                    <a:pt x="2101" y="301"/>
                  </a:cubicBezTo>
                  <a:cubicBezTo>
                    <a:pt x="2101" y="257"/>
                    <a:pt x="2124" y="215"/>
                    <a:pt x="2169" y="215"/>
                  </a:cubicBezTo>
                  <a:cubicBezTo>
                    <a:pt x="2194" y="215"/>
                    <a:pt x="2211" y="232"/>
                    <a:pt x="2231" y="232"/>
                  </a:cubicBezTo>
                  <a:cubicBezTo>
                    <a:pt x="2251" y="232"/>
                    <a:pt x="2262" y="209"/>
                    <a:pt x="2262" y="189"/>
                  </a:cubicBezTo>
                  <a:close/>
                  <a:moveTo>
                    <a:pt x="2510" y="329"/>
                  </a:moveTo>
                  <a:cubicBezTo>
                    <a:pt x="2536" y="329"/>
                    <a:pt x="2544" y="318"/>
                    <a:pt x="2544" y="290"/>
                  </a:cubicBezTo>
                  <a:cubicBezTo>
                    <a:pt x="2544" y="217"/>
                    <a:pt x="2488" y="133"/>
                    <a:pt x="2400" y="133"/>
                  </a:cubicBezTo>
                  <a:cubicBezTo>
                    <a:pt x="2316" y="133"/>
                    <a:pt x="2256" y="212"/>
                    <a:pt x="2256" y="298"/>
                  </a:cubicBezTo>
                  <a:cubicBezTo>
                    <a:pt x="2256" y="394"/>
                    <a:pt x="2316" y="465"/>
                    <a:pt x="2406" y="465"/>
                  </a:cubicBezTo>
                  <a:cubicBezTo>
                    <a:pt x="2465" y="465"/>
                    <a:pt x="2536" y="428"/>
                    <a:pt x="2536" y="391"/>
                  </a:cubicBezTo>
                  <a:cubicBezTo>
                    <a:pt x="2536" y="372"/>
                    <a:pt x="2519" y="355"/>
                    <a:pt x="2502" y="355"/>
                  </a:cubicBezTo>
                  <a:cubicBezTo>
                    <a:pt x="2482" y="355"/>
                    <a:pt x="2454" y="388"/>
                    <a:pt x="2411" y="388"/>
                  </a:cubicBezTo>
                  <a:cubicBezTo>
                    <a:pt x="2375" y="388"/>
                    <a:pt x="2341" y="369"/>
                    <a:pt x="2335" y="326"/>
                  </a:cubicBezTo>
                  <a:lnTo>
                    <a:pt x="2510" y="326"/>
                  </a:lnTo>
                  <a:lnTo>
                    <a:pt x="2510" y="329"/>
                  </a:lnTo>
                  <a:close/>
                  <a:moveTo>
                    <a:pt x="2341" y="273"/>
                  </a:moveTo>
                  <a:cubicBezTo>
                    <a:pt x="2344" y="237"/>
                    <a:pt x="2369" y="209"/>
                    <a:pt x="2403" y="209"/>
                  </a:cubicBezTo>
                  <a:cubicBezTo>
                    <a:pt x="2440" y="209"/>
                    <a:pt x="2462" y="237"/>
                    <a:pt x="2468" y="273"/>
                  </a:cubicBezTo>
                  <a:lnTo>
                    <a:pt x="2341" y="273"/>
                  </a:lnTo>
                  <a:close/>
                </a:path>
              </a:pathLst>
            </a:custGeom>
            <a:grpFill/>
            <a:ln>
              <a:noFill/>
            </a:ln>
            <a:effectLst/>
            <a:extLst>
              <a:ext uri="{91240B29-F687-4F45-9708-019B960494DF}">
                <a14:hiddenLine xmlns:a14="http://schemas.microsoft.com/office/drawing/2010/main" w="9525" cap="flat">
                  <a:solidFill>
                    <a:srgbClr val="FF99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grpSp>
      <p:sp>
        <p:nvSpPr>
          <p:cNvPr id="9" name="Freeform 8"/>
          <p:cNvSpPr>
            <a:spLocks noChangeArrowheads="1"/>
          </p:cNvSpPr>
          <p:nvPr userDrawn="1"/>
        </p:nvSpPr>
        <p:spPr bwMode="auto">
          <a:xfrm>
            <a:off x="7574901" y="574005"/>
            <a:ext cx="1183386" cy="1156935"/>
          </a:xfrm>
          <a:custGeom>
            <a:avLst/>
            <a:gdLst>
              <a:gd name="T0" fmla="*/ 2220 w 4537"/>
              <a:gd name="T1" fmla="*/ 4178 h 4435"/>
              <a:gd name="T2" fmla="*/ 2772 w 4537"/>
              <a:gd name="T3" fmla="*/ 4138 h 4435"/>
              <a:gd name="T4" fmla="*/ 2447 w 4537"/>
              <a:gd name="T5" fmla="*/ 4423 h 4435"/>
              <a:gd name="T6" fmla="*/ 186 w 4537"/>
              <a:gd name="T7" fmla="*/ 2108 h 4435"/>
              <a:gd name="T8" fmla="*/ 429 w 4537"/>
              <a:gd name="T9" fmla="*/ 2614 h 4435"/>
              <a:gd name="T10" fmla="*/ 11 w 4537"/>
              <a:gd name="T11" fmla="*/ 2372 h 4435"/>
              <a:gd name="T12" fmla="*/ 541 w 4537"/>
              <a:gd name="T13" fmla="*/ 1064 h 4435"/>
              <a:gd name="T14" fmla="*/ 824 w 4537"/>
              <a:gd name="T15" fmla="*/ 612 h 4435"/>
              <a:gd name="T16" fmla="*/ 883 w 4537"/>
              <a:gd name="T17" fmla="*/ 1081 h 4435"/>
              <a:gd name="T18" fmla="*/ 1094 w 4537"/>
              <a:gd name="T19" fmla="*/ 629 h 4435"/>
              <a:gd name="T20" fmla="*/ 1236 w 4537"/>
              <a:gd name="T21" fmla="*/ 195 h 4435"/>
              <a:gd name="T22" fmla="*/ 1467 w 4537"/>
              <a:gd name="T23" fmla="*/ 612 h 4435"/>
              <a:gd name="T24" fmla="*/ 4107 w 4537"/>
              <a:gd name="T25" fmla="*/ 1738 h 4435"/>
              <a:gd name="T26" fmla="*/ 4183 w 4537"/>
              <a:gd name="T27" fmla="*/ 2276 h 4435"/>
              <a:gd name="T28" fmla="*/ 4107 w 4537"/>
              <a:gd name="T29" fmla="*/ 1738 h 4435"/>
              <a:gd name="T30" fmla="*/ 3734 w 4537"/>
              <a:gd name="T31" fmla="*/ 1261 h 4435"/>
              <a:gd name="T32" fmla="*/ 4279 w 4537"/>
              <a:gd name="T33" fmla="*/ 1374 h 4435"/>
              <a:gd name="T34" fmla="*/ 1966 w 4537"/>
              <a:gd name="T35" fmla="*/ 564 h 4435"/>
              <a:gd name="T36" fmla="*/ 1975 w 4537"/>
              <a:gd name="T37" fmla="*/ 17 h 4435"/>
              <a:gd name="T38" fmla="*/ 1966 w 4537"/>
              <a:gd name="T39" fmla="*/ 564 h 4435"/>
              <a:gd name="T40" fmla="*/ 2470 w 4537"/>
              <a:gd name="T41" fmla="*/ 392 h 4435"/>
              <a:gd name="T42" fmla="*/ 3133 w 4537"/>
              <a:gd name="T43" fmla="*/ 384 h 4435"/>
              <a:gd name="T44" fmla="*/ 3593 w 4537"/>
              <a:gd name="T45" fmla="*/ 1066 h 4435"/>
              <a:gd name="T46" fmla="*/ 3500 w 4537"/>
              <a:gd name="T47" fmla="*/ 556 h 4435"/>
              <a:gd name="T48" fmla="*/ 3593 w 4537"/>
              <a:gd name="T49" fmla="*/ 1066 h 4435"/>
              <a:gd name="T50" fmla="*/ 19 w 4537"/>
              <a:gd name="T51" fmla="*/ 1543 h 4435"/>
              <a:gd name="T52" fmla="*/ 663 w 4537"/>
              <a:gd name="T53" fmla="*/ 1586 h 4435"/>
              <a:gd name="T54" fmla="*/ 3633 w 4537"/>
              <a:gd name="T55" fmla="*/ 3193 h 4435"/>
              <a:gd name="T56" fmla="*/ 3576 w 4537"/>
              <a:gd name="T57" fmla="*/ 3757 h 4435"/>
              <a:gd name="T58" fmla="*/ 3633 w 4537"/>
              <a:gd name="T59" fmla="*/ 3193 h 4435"/>
              <a:gd name="T60" fmla="*/ 3418 w 4537"/>
              <a:gd name="T61" fmla="*/ 3991 h 4435"/>
              <a:gd name="T62" fmla="*/ 2910 w 4537"/>
              <a:gd name="T63" fmla="*/ 3994 h 4435"/>
              <a:gd name="T64" fmla="*/ 4485 w 4537"/>
              <a:gd name="T65" fmla="*/ 2744 h 4435"/>
              <a:gd name="T66" fmla="*/ 3811 w 4537"/>
              <a:gd name="T67" fmla="*/ 2888 h 4435"/>
              <a:gd name="T68" fmla="*/ 4485 w 4537"/>
              <a:gd name="T69" fmla="*/ 2744 h 4435"/>
              <a:gd name="T70" fmla="*/ 2150 w 4537"/>
              <a:gd name="T71" fmla="*/ 2945 h 4435"/>
              <a:gd name="T72" fmla="*/ 2259 w 4537"/>
              <a:gd name="T73" fmla="*/ 1586 h 4435"/>
              <a:gd name="T74" fmla="*/ 2203 w 4537"/>
              <a:gd name="T75" fmla="*/ 1924 h 4435"/>
              <a:gd name="T76" fmla="*/ 2164 w 4537"/>
              <a:gd name="T77" fmla="*/ 2578 h 4435"/>
              <a:gd name="T78" fmla="*/ 2203 w 4537"/>
              <a:gd name="T79" fmla="*/ 1924 h 4435"/>
              <a:gd name="T80" fmla="*/ 1958 w 4537"/>
              <a:gd name="T81" fmla="*/ 4079 h 4435"/>
              <a:gd name="T82" fmla="*/ 1213 w 4537"/>
              <a:gd name="T83" fmla="*/ 4070 h 4435"/>
              <a:gd name="T84" fmla="*/ 268 w 4537"/>
              <a:gd name="T85" fmla="*/ 2708 h 4435"/>
              <a:gd name="T86" fmla="*/ 635 w 4537"/>
              <a:gd name="T87" fmla="*/ 3224 h 4435"/>
              <a:gd name="T88" fmla="*/ 209 w 4537"/>
              <a:gd name="T89" fmla="*/ 3114 h 4435"/>
              <a:gd name="T90" fmla="*/ 835 w 4537"/>
              <a:gd name="T91" fmla="*/ 3303 h 4435"/>
              <a:gd name="T92" fmla="*/ 815 w 4537"/>
              <a:gd name="T93" fmla="*/ 3853 h 4435"/>
              <a:gd name="T94" fmla="*/ 835 w 4537"/>
              <a:gd name="T95" fmla="*/ 3303 h 4435"/>
              <a:gd name="T96" fmla="*/ 818 w 4537"/>
              <a:gd name="T97" fmla="*/ 2259 h 4435"/>
              <a:gd name="T98" fmla="*/ 3669 w 4537"/>
              <a:gd name="T99" fmla="*/ 2195 h 4435"/>
              <a:gd name="T100" fmla="*/ 3235 w 4537"/>
              <a:gd name="T101" fmla="*/ 2284 h 4435"/>
              <a:gd name="T102" fmla="*/ 1137 w 4537"/>
              <a:gd name="T103" fmla="*/ 2234 h 4435"/>
              <a:gd name="T104" fmla="*/ 3235 w 4537"/>
              <a:gd name="T105" fmla="*/ 2284 h 4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37" h="4435">
                <a:moveTo>
                  <a:pt x="2447" y="4423"/>
                </a:moveTo>
                <a:cubicBezTo>
                  <a:pt x="2297" y="4418"/>
                  <a:pt x="2233" y="4316"/>
                  <a:pt x="2220" y="4178"/>
                </a:cubicBezTo>
                <a:cubicBezTo>
                  <a:pt x="2203" y="4000"/>
                  <a:pt x="2312" y="3907"/>
                  <a:pt x="2473" y="3890"/>
                </a:cubicBezTo>
                <a:cubicBezTo>
                  <a:pt x="2640" y="3873"/>
                  <a:pt x="2744" y="3963"/>
                  <a:pt x="2772" y="4138"/>
                </a:cubicBezTo>
                <a:cubicBezTo>
                  <a:pt x="2750" y="4313"/>
                  <a:pt x="2659" y="4417"/>
                  <a:pt x="2473" y="4423"/>
                </a:cubicBezTo>
                <a:lnTo>
                  <a:pt x="2447" y="4423"/>
                </a:lnTo>
                <a:close/>
                <a:moveTo>
                  <a:pt x="11" y="2321"/>
                </a:moveTo>
                <a:cubicBezTo>
                  <a:pt x="17" y="2212"/>
                  <a:pt x="76" y="2133"/>
                  <a:pt x="186" y="2108"/>
                </a:cubicBezTo>
                <a:cubicBezTo>
                  <a:pt x="319" y="2077"/>
                  <a:pt x="426" y="2116"/>
                  <a:pt x="505" y="2225"/>
                </a:cubicBezTo>
                <a:cubicBezTo>
                  <a:pt x="632" y="2394"/>
                  <a:pt x="527" y="2513"/>
                  <a:pt x="429" y="2614"/>
                </a:cubicBezTo>
                <a:cubicBezTo>
                  <a:pt x="414" y="2629"/>
                  <a:pt x="347" y="2660"/>
                  <a:pt x="285" y="2645"/>
                </a:cubicBezTo>
                <a:cubicBezTo>
                  <a:pt x="124" y="2600"/>
                  <a:pt x="21" y="2526"/>
                  <a:pt x="11" y="2372"/>
                </a:cubicBezTo>
                <a:lnTo>
                  <a:pt x="11" y="2321"/>
                </a:lnTo>
                <a:close/>
                <a:moveTo>
                  <a:pt x="541" y="1064"/>
                </a:moveTo>
                <a:cubicBezTo>
                  <a:pt x="440" y="982"/>
                  <a:pt x="446" y="863"/>
                  <a:pt x="491" y="759"/>
                </a:cubicBezTo>
                <a:cubicBezTo>
                  <a:pt x="553" y="623"/>
                  <a:pt x="674" y="584"/>
                  <a:pt x="824" y="612"/>
                </a:cubicBezTo>
                <a:cubicBezTo>
                  <a:pt x="886" y="623"/>
                  <a:pt x="993" y="711"/>
                  <a:pt x="1004" y="767"/>
                </a:cubicBezTo>
                <a:cubicBezTo>
                  <a:pt x="1032" y="900"/>
                  <a:pt x="1007" y="1010"/>
                  <a:pt x="883" y="1081"/>
                </a:cubicBezTo>
                <a:cubicBezTo>
                  <a:pt x="764" y="1148"/>
                  <a:pt x="649" y="1148"/>
                  <a:pt x="541" y="1064"/>
                </a:cubicBezTo>
                <a:close/>
                <a:moveTo>
                  <a:pt x="1094" y="629"/>
                </a:moveTo>
                <a:cubicBezTo>
                  <a:pt x="1075" y="609"/>
                  <a:pt x="1032" y="539"/>
                  <a:pt x="1030" y="508"/>
                </a:cubicBezTo>
                <a:cubicBezTo>
                  <a:pt x="1007" y="341"/>
                  <a:pt x="1061" y="223"/>
                  <a:pt x="1236" y="195"/>
                </a:cubicBezTo>
                <a:cubicBezTo>
                  <a:pt x="1346" y="175"/>
                  <a:pt x="1461" y="166"/>
                  <a:pt x="1529" y="285"/>
                </a:cubicBezTo>
                <a:cubicBezTo>
                  <a:pt x="1600" y="409"/>
                  <a:pt x="1560" y="519"/>
                  <a:pt x="1467" y="612"/>
                </a:cubicBezTo>
                <a:cubicBezTo>
                  <a:pt x="1351" y="731"/>
                  <a:pt x="1227" y="759"/>
                  <a:pt x="1094" y="629"/>
                </a:cubicBezTo>
                <a:close/>
                <a:moveTo>
                  <a:pt x="4107" y="1738"/>
                </a:moveTo>
                <a:cubicBezTo>
                  <a:pt x="4296" y="1724"/>
                  <a:pt x="4380" y="1842"/>
                  <a:pt x="4420" y="2012"/>
                </a:cubicBezTo>
                <a:cubicBezTo>
                  <a:pt x="4412" y="2164"/>
                  <a:pt x="4341" y="2265"/>
                  <a:pt x="4183" y="2276"/>
                </a:cubicBezTo>
                <a:cubicBezTo>
                  <a:pt x="3997" y="2287"/>
                  <a:pt x="3890" y="2189"/>
                  <a:pt x="3881" y="2006"/>
                </a:cubicBezTo>
                <a:cubicBezTo>
                  <a:pt x="3875" y="1856"/>
                  <a:pt x="3943" y="1749"/>
                  <a:pt x="4107" y="1738"/>
                </a:cubicBezTo>
                <a:close/>
                <a:moveTo>
                  <a:pt x="3974" y="1566"/>
                </a:moveTo>
                <a:cubicBezTo>
                  <a:pt x="3813" y="1543"/>
                  <a:pt x="3732" y="1428"/>
                  <a:pt x="3734" y="1261"/>
                </a:cubicBezTo>
                <a:cubicBezTo>
                  <a:pt x="3734" y="1196"/>
                  <a:pt x="3811" y="965"/>
                  <a:pt x="4050" y="1027"/>
                </a:cubicBezTo>
                <a:cubicBezTo>
                  <a:pt x="4220" y="1069"/>
                  <a:pt x="4318" y="1193"/>
                  <a:pt x="4279" y="1374"/>
                </a:cubicBezTo>
                <a:cubicBezTo>
                  <a:pt x="4245" y="1524"/>
                  <a:pt x="4115" y="1586"/>
                  <a:pt x="3974" y="1566"/>
                </a:cubicBezTo>
                <a:close/>
                <a:moveTo>
                  <a:pt x="1966" y="564"/>
                </a:moveTo>
                <a:cubicBezTo>
                  <a:pt x="1789" y="559"/>
                  <a:pt x="1684" y="440"/>
                  <a:pt x="1687" y="259"/>
                </a:cubicBezTo>
                <a:cubicBezTo>
                  <a:pt x="1693" y="85"/>
                  <a:pt x="1814" y="0"/>
                  <a:pt x="1975" y="17"/>
                </a:cubicBezTo>
                <a:cubicBezTo>
                  <a:pt x="2141" y="34"/>
                  <a:pt x="2254" y="135"/>
                  <a:pt x="2270" y="322"/>
                </a:cubicBezTo>
                <a:cubicBezTo>
                  <a:pt x="2237" y="488"/>
                  <a:pt x="2121" y="570"/>
                  <a:pt x="1966" y="564"/>
                </a:cubicBezTo>
                <a:close/>
                <a:moveTo>
                  <a:pt x="2755" y="733"/>
                </a:moveTo>
                <a:cubicBezTo>
                  <a:pt x="2552" y="728"/>
                  <a:pt x="2465" y="573"/>
                  <a:pt x="2470" y="392"/>
                </a:cubicBezTo>
                <a:cubicBezTo>
                  <a:pt x="2479" y="175"/>
                  <a:pt x="2642" y="87"/>
                  <a:pt x="2834" y="90"/>
                </a:cubicBezTo>
                <a:cubicBezTo>
                  <a:pt x="3004" y="93"/>
                  <a:pt x="3122" y="192"/>
                  <a:pt x="3133" y="384"/>
                </a:cubicBezTo>
                <a:cubicBezTo>
                  <a:pt x="3074" y="573"/>
                  <a:pt x="2984" y="742"/>
                  <a:pt x="2755" y="733"/>
                </a:cubicBezTo>
                <a:close/>
                <a:moveTo>
                  <a:pt x="3593" y="1066"/>
                </a:moveTo>
                <a:cubicBezTo>
                  <a:pt x="3407" y="1109"/>
                  <a:pt x="3283" y="1044"/>
                  <a:pt x="3255" y="849"/>
                </a:cubicBezTo>
                <a:cubicBezTo>
                  <a:pt x="3232" y="677"/>
                  <a:pt x="3334" y="567"/>
                  <a:pt x="3500" y="556"/>
                </a:cubicBezTo>
                <a:cubicBezTo>
                  <a:pt x="3675" y="544"/>
                  <a:pt x="3796" y="632"/>
                  <a:pt x="3808" y="827"/>
                </a:cubicBezTo>
                <a:cubicBezTo>
                  <a:pt x="3813" y="886"/>
                  <a:pt x="3647" y="1055"/>
                  <a:pt x="3593" y="1066"/>
                </a:cubicBezTo>
                <a:close/>
                <a:moveTo>
                  <a:pt x="319" y="1865"/>
                </a:moveTo>
                <a:cubicBezTo>
                  <a:pt x="127" y="1854"/>
                  <a:pt x="0" y="1749"/>
                  <a:pt x="19" y="1543"/>
                </a:cubicBezTo>
                <a:cubicBezTo>
                  <a:pt x="36" y="1360"/>
                  <a:pt x="146" y="1241"/>
                  <a:pt x="341" y="1219"/>
                </a:cubicBezTo>
                <a:cubicBezTo>
                  <a:pt x="541" y="1261"/>
                  <a:pt x="668" y="1385"/>
                  <a:pt x="663" y="1586"/>
                </a:cubicBezTo>
                <a:cubicBezTo>
                  <a:pt x="657" y="1786"/>
                  <a:pt x="510" y="1876"/>
                  <a:pt x="319" y="1865"/>
                </a:cubicBezTo>
                <a:close/>
                <a:moveTo>
                  <a:pt x="3633" y="3193"/>
                </a:moveTo>
                <a:cubicBezTo>
                  <a:pt x="3957" y="3103"/>
                  <a:pt x="4096" y="3531"/>
                  <a:pt x="3906" y="3672"/>
                </a:cubicBezTo>
                <a:cubicBezTo>
                  <a:pt x="3805" y="3749"/>
                  <a:pt x="3706" y="3816"/>
                  <a:pt x="3576" y="3757"/>
                </a:cubicBezTo>
                <a:cubicBezTo>
                  <a:pt x="3447" y="3701"/>
                  <a:pt x="3413" y="3588"/>
                  <a:pt x="3421" y="3458"/>
                </a:cubicBezTo>
                <a:cubicBezTo>
                  <a:pt x="3430" y="3320"/>
                  <a:pt x="3506" y="3230"/>
                  <a:pt x="3633" y="3193"/>
                </a:cubicBezTo>
                <a:close/>
                <a:moveTo>
                  <a:pt x="3131" y="3740"/>
                </a:moveTo>
                <a:cubicBezTo>
                  <a:pt x="3294" y="3732"/>
                  <a:pt x="3407" y="3822"/>
                  <a:pt x="3418" y="3991"/>
                </a:cubicBezTo>
                <a:cubicBezTo>
                  <a:pt x="3427" y="4144"/>
                  <a:pt x="3314" y="4206"/>
                  <a:pt x="3184" y="4214"/>
                </a:cubicBezTo>
                <a:cubicBezTo>
                  <a:pt x="3026" y="4225"/>
                  <a:pt x="2950" y="4124"/>
                  <a:pt x="2910" y="3994"/>
                </a:cubicBezTo>
                <a:cubicBezTo>
                  <a:pt x="2916" y="3839"/>
                  <a:pt x="2992" y="3749"/>
                  <a:pt x="3131" y="3740"/>
                </a:cubicBezTo>
                <a:close/>
                <a:moveTo>
                  <a:pt x="4485" y="2744"/>
                </a:moveTo>
                <a:cubicBezTo>
                  <a:pt x="4536" y="2942"/>
                  <a:pt x="4437" y="3111"/>
                  <a:pt x="4248" y="3170"/>
                </a:cubicBezTo>
                <a:cubicBezTo>
                  <a:pt x="4008" y="3246"/>
                  <a:pt x="3816" y="2973"/>
                  <a:pt x="3811" y="2888"/>
                </a:cubicBezTo>
                <a:cubicBezTo>
                  <a:pt x="3794" y="2671"/>
                  <a:pt x="3923" y="2555"/>
                  <a:pt x="4121" y="2521"/>
                </a:cubicBezTo>
                <a:cubicBezTo>
                  <a:pt x="4301" y="2490"/>
                  <a:pt x="4440" y="2578"/>
                  <a:pt x="4485" y="2744"/>
                </a:cubicBezTo>
                <a:close/>
                <a:moveTo>
                  <a:pt x="2916" y="2184"/>
                </a:moveTo>
                <a:cubicBezTo>
                  <a:pt x="2913" y="2589"/>
                  <a:pt x="2547" y="2953"/>
                  <a:pt x="2150" y="2945"/>
                </a:cubicBezTo>
                <a:cubicBezTo>
                  <a:pt x="1797" y="2939"/>
                  <a:pt x="1481" y="2606"/>
                  <a:pt x="1487" y="2248"/>
                </a:cubicBezTo>
                <a:cubicBezTo>
                  <a:pt x="1495" y="1885"/>
                  <a:pt x="1845" y="1580"/>
                  <a:pt x="2259" y="1586"/>
                </a:cubicBezTo>
                <a:cubicBezTo>
                  <a:pt x="2645" y="1591"/>
                  <a:pt x="2919" y="1842"/>
                  <a:pt x="2916" y="2184"/>
                </a:cubicBezTo>
                <a:close/>
                <a:moveTo>
                  <a:pt x="2203" y="1924"/>
                </a:moveTo>
                <a:cubicBezTo>
                  <a:pt x="1997" y="1941"/>
                  <a:pt x="1842" y="2037"/>
                  <a:pt x="1831" y="2242"/>
                </a:cubicBezTo>
                <a:cubicBezTo>
                  <a:pt x="1820" y="2448"/>
                  <a:pt x="1961" y="2586"/>
                  <a:pt x="2164" y="2578"/>
                </a:cubicBezTo>
                <a:cubicBezTo>
                  <a:pt x="2369" y="2569"/>
                  <a:pt x="2527" y="2439"/>
                  <a:pt x="2532" y="2219"/>
                </a:cubicBezTo>
                <a:cubicBezTo>
                  <a:pt x="2538" y="2009"/>
                  <a:pt x="2377" y="1947"/>
                  <a:pt x="2203" y="1924"/>
                </a:cubicBezTo>
                <a:close/>
                <a:moveTo>
                  <a:pt x="1605" y="3757"/>
                </a:moveTo>
                <a:cubicBezTo>
                  <a:pt x="1797" y="3760"/>
                  <a:pt x="1941" y="3853"/>
                  <a:pt x="1958" y="4079"/>
                </a:cubicBezTo>
                <a:cubicBezTo>
                  <a:pt x="1899" y="4288"/>
                  <a:pt x="1777" y="4434"/>
                  <a:pt x="1540" y="4415"/>
                </a:cubicBezTo>
                <a:cubicBezTo>
                  <a:pt x="1340" y="4398"/>
                  <a:pt x="1204" y="4273"/>
                  <a:pt x="1213" y="4070"/>
                </a:cubicBezTo>
                <a:cubicBezTo>
                  <a:pt x="1224" y="3836"/>
                  <a:pt x="1402" y="3754"/>
                  <a:pt x="1605" y="3757"/>
                </a:cubicBezTo>
                <a:close/>
                <a:moveTo>
                  <a:pt x="268" y="2708"/>
                </a:moveTo>
                <a:cubicBezTo>
                  <a:pt x="296" y="2676"/>
                  <a:pt x="446" y="2643"/>
                  <a:pt x="550" y="2733"/>
                </a:cubicBezTo>
                <a:cubicBezTo>
                  <a:pt x="753" y="2897"/>
                  <a:pt x="767" y="2998"/>
                  <a:pt x="635" y="3224"/>
                </a:cubicBezTo>
                <a:cubicBezTo>
                  <a:pt x="626" y="3238"/>
                  <a:pt x="584" y="3272"/>
                  <a:pt x="544" y="3269"/>
                </a:cubicBezTo>
                <a:cubicBezTo>
                  <a:pt x="448" y="3266"/>
                  <a:pt x="271" y="3241"/>
                  <a:pt x="209" y="3114"/>
                </a:cubicBezTo>
                <a:cubicBezTo>
                  <a:pt x="141" y="2973"/>
                  <a:pt x="166" y="2823"/>
                  <a:pt x="268" y="2708"/>
                </a:cubicBezTo>
                <a:close/>
                <a:moveTo>
                  <a:pt x="835" y="3303"/>
                </a:moveTo>
                <a:cubicBezTo>
                  <a:pt x="1032" y="3340"/>
                  <a:pt x="1125" y="3450"/>
                  <a:pt x="1100" y="3650"/>
                </a:cubicBezTo>
                <a:cubicBezTo>
                  <a:pt x="1080" y="3814"/>
                  <a:pt x="956" y="3878"/>
                  <a:pt x="815" y="3853"/>
                </a:cubicBezTo>
                <a:cubicBezTo>
                  <a:pt x="618" y="3819"/>
                  <a:pt x="556" y="3678"/>
                  <a:pt x="587" y="3483"/>
                </a:cubicBezTo>
                <a:cubicBezTo>
                  <a:pt x="598" y="3410"/>
                  <a:pt x="759" y="3289"/>
                  <a:pt x="835" y="3303"/>
                </a:cubicBezTo>
                <a:close/>
                <a:moveTo>
                  <a:pt x="2281" y="3661"/>
                </a:moveTo>
                <a:cubicBezTo>
                  <a:pt x="1422" y="3644"/>
                  <a:pt x="801" y="3046"/>
                  <a:pt x="818" y="2259"/>
                </a:cubicBezTo>
                <a:cubicBezTo>
                  <a:pt x="838" y="1470"/>
                  <a:pt x="1422" y="835"/>
                  <a:pt x="2124" y="849"/>
                </a:cubicBezTo>
                <a:cubicBezTo>
                  <a:pt x="2967" y="866"/>
                  <a:pt x="3692" y="1498"/>
                  <a:pt x="3669" y="2195"/>
                </a:cubicBezTo>
                <a:cubicBezTo>
                  <a:pt x="3644" y="2998"/>
                  <a:pt x="3004" y="3678"/>
                  <a:pt x="2281" y="3661"/>
                </a:cubicBezTo>
                <a:close/>
                <a:moveTo>
                  <a:pt x="3235" y="2284"/>
                </a:moveTo>
                <a:cubicBezTo>
                  <a:pt x="3252" y="1676"/>
                  <a:pt x="2843" y="1309"/>
                  <a:pt x="2121" y="1284"/>
                </a:cubicBezTo>
                <a:cubicBezTo>
                  <a:pt x="1650" y="1270"/>
                  <a:pt x="1151" y="1752"/>
                  <a:pt x="1137" y="2234"/>
                </a:cubicBezTo>
                <a:cubicBezTo>
                  <a:pt x="1123" y="2682"/>
                  <a:pt x="1729" y="3230"/>
                  <a:pt x="2256" y="3244"/>
                </a:cubicBezTo>
                <a:cubicBezTo>
                  <a:pt x="2727" y="3258"/>
                  <a:pt x="3221" y="2775"/>
                  <a:pt x="3235" y="2284"/>
                </a:cubicBezTo>
                <a:close/>
              </a:path>
            </a:pathLst>
          </a:custGeom>
          <a:solidFill>
            <a:schemeClr val="bg1"/>
          </a:solidFill>
          <a:ln>
            <a:noFill/>
          </a:ln>
          <a:effectLst/>
        </p:spPr>
        <p:txBody>
          <a:bodyPr wrap="none" anchor="ctr"/>
          <a:lstStyle/>
          <a:p>
            <a:endParaRPr lang="en-GB"/>
          </a:p>
        </p:txBody>
      </p:sp>
      <p:sp>
        <p:nvSpPr>
          <p:cNvPr id="20" name="Content Placeholder 3"/>
          <p:cNvSpPr>
            <a:spLocks noGrp="1"/>
          </p:cNvSpPr>
          <p:nvPr>
            <p:ph sz="half" idx="2" hasCustomPrompt="1"/>
          </p:nvPr>
        </p:nvSpPr>
        <p:spPr>
          <a:xfrm>
            <a:off x="549474" y="1982392"/>
            <a:ext cx="6486326" cy="2149546"/>
          </a:xfrm>
        </p:spPr>
        <p:txBody>
          <a:bodyPr/>
          <a:lstStyle>
            <a:lvl1pPr>
              <a:defRPr sz="2400" b="0">
                <a:solidFill>
                  <a:srgbClr val="FFFFFF"/>
                </a:solidFill>
              </a:defRPr>
            </a:lvl1pPr>
            <a:lvl2pPr>
              <a:buClr>
                <a:srgbClr val="FFFFFF"/>
              </a:buClr>
              <a:defRPr sz="2000">
                <a:solidFill>
                  <a:srgbClr val="FFFFFF"/>
                </a:solidFill>
              </a:defRPr>
            </a:lvl2pPr>
            <a:lvl3pPr>
              <a:buClr>
                <a:srgbClr val="FFFFFF"/>
              </a:buClr>
              <a:defRPr sz="2000">
                <a:solidFill>
                  <a:srgbClr val="FFFFFF"/>
                </a:solidFill>
              </a:defRPr>
            </a:lvl3pPr>
            <a:lvl4pPr>
              <a:buClr>
                <a:srgbClr val="FFFFFF"/>
              </a:buClr>
              <a:defRPr sz="2000">
                <a:solidFill>
                  <a:srgbClr val="FFFFFF"/>
                </a:solidFill>
              </a:defRPr>
            </a:lvl4pPr>
            <a:lvl5pPr>
              <a:buClr>
                <a:schemeClr val="tx2"/>
              </a:buCl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hasCustomPrompt="1"/>
          </p:nvPr>
        </p:nvSpPr>
        <p:spPr>
          <a:xfrm>
            <a:off x="549698" y="1000127"/>
            <a:ext cx="6486102" cy="730813"/>
          </a:xfrm>
        </p:spPr>
        <p:txBody>
          <a:bodyPr/>
          <a:lstStyle>
            <a:lvl1pPr>
              <a:defRPr sz="3500">
                <a:solidFill>
                  <a:srgbClr val="FFFFFF"/>
                </a:solidFill>
              </a:defRPr>
            </a:lvl1pPr>
          </a:lstStyle>
          <a:p>
            <a:r>
              <a:rPr lang="en-GB"/>
              <a:t>click to edit master title style</a:t>
            </a:r>
          </a:p>
        </p:txBody>
      </p:sp>
    </p:spTree>
    <p:extLst>
      <p:ext uri="{BB962C8B-B14F-4D97-AF65-F5344CB8AC3E}">
        <p14:creationId xmlns:p14="http://schemas.microsoft.com/office/powerpoint/2010/main" val="675555041"/>
      </p:ext>
    </p:extLst>
  </p:cSld>
  <p:clrMapOvr>
    <a:overrideClrMapping bg1="lt1" tx1="dk1" bg2="lt2" tx2="dk2" accent1="accent1" accent2="accent2" accent3="accent3" accent4="accent4" accent5="accent5" accent6="accent6" hlink="hlink" folHlink="folHlink"/>
  </p:clrMapOvr>
  <p:hf hdr="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964645"/>
            <a:ext cx="5939022" cy="806381"/>
          </a:xfrm>
          <a:prstGeom prst="rect">
            <a:avLst/>
          </a:prstGeom>
        </p:spPr>
        <p:txBody>
          <a:bodyPr vert="horz" lIns="0" tIns="0" rIns="0" bIns="0" rtlCol="0" anchor="ctr">
            <a:noAutofit/>
          </a:bodyPr>
          <a:lstStyle/>
          <a:p>
            <a:r>
              <a:rPr lang="en-US"/>
              <a:t>click to add title</a:t>
            </a:r>
          </a:p>
        </p:txBody>
      </p:sp>
      <p:sp>
        <p:nvSpPr>
          <p:cNvPr id="3" name="Text Placeholder 2"/>
          <p:cNvSpPr>
            <a:spLocks noGrp="1"/>
          </p:cNvSpPr>
          <p:nvPr>
            <p:ph type="body" idx="1"/>
          </p:nvPr>
        </p:nvSpPr>
        <p:spPr>
          <a:xfrm>
            <a:off x="539750" y="1982392"/>
            <a:ext cx="5939022" cy="27765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9750" y="4758932"/>
            <a:ext cx="2057400" cy="173819"/>
          </a:xfrm>
          <a:prstGeom prst="rect">
            <a:avLst/>
          </a:prstGeom>
        </p:spPr>
        <p:txBody>
          <a:bodyPr vert="horz" lIns="0" tIns="0" rIns="0" bIns="0" rtlCol="0" anchor="ctr"/>
          <a:lstStyle>
            <a:lvl1pPr algn="l">
              <a:defRPr sz="638">
                <a:solidFill>
                  <a:schemeClr val="tx1"/>
                </a:solidFill>
              </a:defRPr>
            </a:lvl1pPr>
          </a:lstStyle>
          <a:p>
            <a:r>
              <a:rPr lang="en-AU"/>
              <a:t>Section Header</a:t>
            </a:r>
            <a:endParaRPr lang="en-GB"/>
          </a:p>
        </p:txBody>
      </p:sp>
      <p:sp>
        <p:nvSpPr>
          <p:cNvPr id="5" name="Footer Placeholder 4"/>
          <p:cNvSpPr>
            <a:spLocks noGrp="1"/>
          </p:cNvSpPr>
          <p:nvPr>
            <p:ph type="ftr" sz="quarter" idx="3"/>
          </p:nvPr>
        </p:nvSpPr>
        <p:spPr>
          <a:xfrm>
            <a:off x="5215360" y="4758932"/>
            <a:ext cx="3086100" cy="173819"/>
          </a:xfrm>
          <a:prstGeom prst="rect">
            <a:avLst/>
          </a:prstGeom>
        </p:spPr>
        <p:txBody>
          <a:bodyPr vert="horz" lIns="0" tIns="0" rIns="0" bIns="0" rtlCol="0" anchor="ctr"/>
          <a:lstStyle>
            <a:lvl1pPr algn="r">
              <a:defRPr sz="638">
                <a:solidFill>
                  <a:schemeClr val="tx1"/>
                </a:solidFill>
              </a:defRPr>
            </a:lvl1pPr>
          </a:lstStyle>
          <a:p>
            <a:r>
              <a:rPr lang="en-GB"/>
              <a:t>© headspace National Youth Mental Health Foundation Ltd 2020</a:t>
            </a:r>
          </a:p>
        </p:txBody>
      </p:sp>
      <p:sp>
        <p:nvSpPr>
          <p:cNvPr id="6" name="Slide Number Placeholder 5"/>
          <p:cNvSpPr>
            <a:spLocks noGrp="1"/>
          </p:cNvSpPr>
          <p:nvPr>
            <p:ph type="sldNum" sz="quarter" idx="4"/>
          </p:nvPr>
        </p:nvSpPr>
        <p:spPr>
          <a:xfrm>
            <a:off x="8298268" y="4759585"/>
            <a:ext cx="305982" cy="173819"/>
          </a:xfrm>
          <a:prstGeom prst="rect">
            <a:avLst/>
          </a:prstGeom>
        </p:spPr>
        <p:txBody>
          <a:bodyPr vert="horz" lIns="0" tIns="0" rIns="0" bIns="0" rtlCol="0" anchor="ctr"/>
          <a:lstStyle>
            <a:lvl1pPr algn="r">
              <a:defRPr sz="638" b="1">
                <a:solidFill>
                  <a:schemeClr val="tx1"/>
                </a:solidFill>
              </a:defRPr>
            </a:lvl1pPr>
          </a:lstStyle>
          <a:p>
            <a:fld id="{BE40680D-3355-DF44-99C3-56A1D6E476DE}" type="slidenum">
              <a:rPr lang="en-GB" smtClean="0"/>
              <a:pPr/>
              <a:t>‹#›</a:t>
            </a:fld>
            <a:endParaRPr lang="en-GB"/>
          </a:p>
        </p:txBody>
      </p:sp>
    </p:spTree>
    <p:extLst>
      <p:ext uri="{BB962C8B-B14F-4D97-AF65-F5344CB8AC3E}">
        <p14:creationId xmlns:p14="http://schemas.microsoft.com/office/powerpoint/2010/main" val="758897111"/>
      </p:ext>
    </p:extLst>
  </p:cSld>
  <p:clrMap bg1="lt1" tx1="dk1" bg2="lt2" tx2="dk2" accent1="accent1" accent2="accent2" accent3="accent3" accent4="accent4" accent5="accent5" accent6="accent6" hlink="hlink" folHlink="folHlink"/>
  <p:sldLayoutIdLst>
    <p:sldLayoutId id="2147483661" r:id="rId1"/>
    <p:sldLayoutId id="2147483697" r:id="rId2"/>
    <p:sldLayoutId id="2147483687" r:id="rId3"/>
    <p:sldLayoutId id="2147483701" r:id="rId4"/>
    <p:sldLayoutId id="2147483699" r:id="rId5"/>
    <p:sldLayoutId id="2147483663" r:id="rId6"/>
    <p:sldLayoutId id="2147483688" r:id="rId7"/>
    <p:sldLayoutId id="2147483672" r:id="rId8"/>
    <p:sldLayoutId id="2147483691" r:id="rId9"/>
    <p:sldLayoutId id="2147483676" r:id="rId10"/>
    <p:sldLayoutId id="2147483685" r:id="rId11"/>
    <p:sldLayoutId id="2147483673" r:id="rId12"/>
    <p:sldLayoutId id="2147483692" r:id="rId13"/>
    <p:sldLayoutId id="2147483679" r:id="rId14"/>
    <p:sldLayoutId id="2147483694" r:id="rId15"/>
    <p:sldLayoutId id="2147483681" r:id="rId16"/>
    <p:sldLayoutId id="2147483695" r:id="rId17"/>
    <p:sldLayoutId id="2147483682" r:id="rId18"/>
    <p:sldLayoutId id="2147483684" r:id="rId19"/>
    <p:sldLayoutId id="2147483674" r:id="rId20"/>
    <p:sldLayoutId id="2147483698" r:id="rId21"/>
    <p:sldLayoutId id="2147483700" r:id="rId22"/>
    <p:sldLayoutId id="2147483667" r:id="rId23"/>
    <p:sldLayoutId id="2147483702" r:id="rId24"/>
  </p:sldLayoutIdLst>
  <p:hf hdr="0"/>
  <p:txStyles>
    <p:titleStyle>
      <a:lvl1pPr algn="l" defTabSz="685766" rtl="0" eaLnBrk="1" latinLnBrk="0" hangingPunct="1">
        <a:lnSpc>
          <a:spcPct val="85000"/>
        </a:lnSpc>
        <a:spcBef>
          <a:spcPct val="0"/>
        </a:spcBef>
        <a:buNone/>
        <a:defRPr sz="2550" b="1" kern="1200" spc="-38" baseline="0">
          <a:solidFill>
            <a:schemeClr val="tx1"/>
          </a:solidFill>
          <a:latin typeface="+mj-lt"/>
          <a:ea typeface="+mj-ea"/>
          <a:cs typeface="+mj-cs"/>
        </a:defRPr>
      </a:lvl1pPr>
    </p:titleStyle>
    <p:bodyStyle>
      <a:lvl1pPr marL="0" indent="0" algn="l" defTabSz="685766" rtl="0" eaLnBrk="1" latinLnBrk="0" hangingPunct="1">
        <a:lnSpc>
          <a:spcPct val="95000"/>
        </a:lnSpc>
        <a:spcBef>
          <a:spcPts val="0"/>
        </a:spcBef>
        <a:spcAft>
          <a:spcPts val="1200"/>
        </a:spcAft>
        <a:buFont typeface="Arial" panose="020B0604020202020204" pitchFamily="34" charset="0"/>
        <a:buNone/>
        <a:defRPr sz="18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15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15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15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15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249" userDrawn="1">
          <p15:clr>
            <a:srgbClr val="F26B43"/>
          </p15:clr>
        </p15:guide>
        <p15:guide id="4" pos="5420" userDrawn="1">
          <p15:clr>
            <a:srgbClr val="F26B43"/>
          </p15:clr>
        </p15:guide>
        <p15:guide id="5" pos="340" userDrawn="1">
          <p15:clr>
            <a:srgbClr val="F26B43"/>
          </p15:clr>
        </p15:guide>
        <p15:guide id="6" orient="horz" pos="3240" userDrawn="1">
          <p15:clr>
            <a:srgbClr val="F26B43"/>
          </p15:clr>
        </p15:guide>
        <p15:guide id="7" orient="horz" pos="2998" userDrawn="1">
          <p15:clr>
            <a:srgbClr val="F26B43"/>
          </p15:clr>
        </p15:guide>
        <p15:guide id="8" pos="2109" userDrawn="1">
          <p15:clr>
            <a:srgbClr val="F26B43"/>
          </p15:clr>
        </p15:guide>
        <p15:guide id="9"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image" Target="../media/image29.jpeg"/><Relationship Id="rId5" Type="http://schemas.openxmlformats.org/officeDocument/2006/relationships/diagramQuickStyle" Target="../diagrams/quickStyle2.xml"/><Relationship Id="rId10" Type="http://schemas.openxmlformats.org/officeDocument/2006/relationships/image" Target="../media/image28.jpe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9C2B-AB00-A28D-5405-5369900D1BD7}"/>
              </a:ext>
            </a:extLst>
          </p:cNvPr>
          <p:cNvSpPr>
            <a:spLocks noGrp="1"/>
          </p:cNvSpPr>
          <p:nvPr>
            <p:ph type="ctrTitle"/>
          </p:nvPr>
        </p:nvSpPr>
        <p:spPr>
          <a:xfrm>
            <a:off x="758952" y="1129553"/>
            <a:ext cx="5526588" cy="1442196"/>
          </a:xfrm>
        </p:spPr>
        <p:txBody>
          <a:bodyPr/>
          <a:lstStyle/>
          <a:p>
            <a:r>
              <a:rPr lang="en-US" sz="3600" b="0" dirty="0">
                <a:latin typeface="Cocogoose Pro" panose="02000503020000020004" pitchFamily="2" charset="0"/>
                <a:cs typeface="Arial"/>
              </a:rPr>
              <a:t>University Support Program</a:t>
            </a:r>
            <a:endParaRPr lang="en-US" sz="3600" b="0" dirty="0">
              <a:latin typeface="Cocogoose Pro" panose="02000503020000020004" pitchFamily="2" charset="0"/>
            </a:endParaRPr>
          </a:p>
        </p:txBody>
      </p:sp>
      <p:sp>
        <p:nvSpPr>
          <p:cNvPr id="3" name="Subtitle 2">
            <a:extLst>
              <a:ext uri="{FF2B5EF4-FFF2-40B4-BE49-F238E27FC236}">
                <a16:creationId xmlns:a16="http://schemas.microsoft.com/office/drawing/2014/main" id="{C5DB8C64-9FF1-A2C4-423A-71522CEF485E}"/>
              </a:ext>
            </a:extLst>
          </p:cNvPr>
          <p:cNvSpPr>
            <a:spLocks noGrp="1"/>
          </p:cNvSpPr>
          <p:nvPr>
            <p:ph type="subTitle" idx="1"/>
          </p:nvPr>
        </p:nvSpPr>
        <p:spPr>
          <a:xfrm>
            <a:off x="758952" y="2658503"/>
            <a:ext cx="5453589" cy="494832"/>
          </a:xfrm>
        </p:spPr>
        <p:txBody>
          <a:bodyPr vert="horz" lIns="0" tIns="0" rIns="0" bIns="0" rtlCol="0" anchor="t">
            <a:noAutofit/>
          </a:bodyPr>
          <a:lstStyle/>
          <a:p>
            <a:r>
              <a:rPr lang="en-US">
                <a:cs typeface="Arial"/>
              </a:rPr>
              <a:t>How we can support your university</a:t>
            </a:r>
            <a:endParaRPr lang="en-US"/>
          </a:p>
        </p:txBody>
      </p:sp>
    </p:spTree>
    <p:extLst>
      <p:ext uri="{BB962C8B-B14F-4D97-AF65-F5344CB8AC3E}">
        <p14:creationId xmlns:p14="http://schemas.microsoft.com/office/powerpoint/2010/main" val="3339182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3D719C-A711-4358-9E06-B6EBD19E0B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849" y="2328587"/>
            <a:ext cx="3530075" cy="3528000"/>
          </a:xfrm>
          <a:prstGeom prst="rect">
            <a:avLst/>
          </a:prstGeom>
        </p:spPr>
      </p:pic>
      <p:sp>
        <p:nvSpPr>
          <p:cNvPr id="7" name="Title 6"/>
          <p:cNvSpPr>
            <a:spLocks noGrp="1"/>
          </p:cNvSpPr>
          <p:nvPr>
            <p:ph type="title"/>
          </p:nvPr>
        </p:nvSpPr>
        <p:spPr>
          <a:xfrm>
            <a:off x="417830" y="670620"/>
            <a:ext cx="5939022" cy="806381"/>
          </a:xfrm>
        </p:spPr>
        <p:txBody>
          <a:bodyPr/>
          <a:lstStyle/>
          <a:p>
            <a:r>
              <a:rPr lang="en-AU" sz="3200" b="0" dirty="0">
                <a:latin typeface="Cocogoose Pro" panose="02000503020000020004" pitchFamily="2" charset="0"/>
              </a:rPr>
              <a:t>what is postvention?</a:t>
            </a:r>
            <a:endParaRPr lang="en-GB" sz="3200" b="0" dirty="0">
              <a:latin typeface="Cocogoose Pro" panose="02000503020000020004" pitchFamily="2" charset="0"/>
            </a:endParaRPr>
          </a:p>
        </p:txBody>
      </p:sp>
      <p:pic>
        <p:nvPicPr>
          <p:cNvPr id="5" name="Picture 4">
            <a:extLst>
              <a:ext uri="{FF2B5EF4-FFF2-40B4-BE49-F238E27FC236}">
                <a16:creationId xmlns:a16="http://schemas.microsoft.com/office/drawing/2014/main" id="{6FF12797-D10F-4C22-B306-5EC81BB354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28043" y="2102268"/>
            <a:ext cx="3530074" cy="3528000"/>
          </a:xfrm>
          <a:prstGeom prst="rect">
            <a:avLst/>
          </a:prstGeom>
        </p:spPr>
      </p:pic>
      <p:pic>
        <p:nvPicPr>
          <p:cNvPr id="10" name="Picture 9">
            <a:extLst>
              <a:ext uri="{FF2B5EF4-FFF2-40B4-BE49-F238E27FC236}">
                <a16:creationId xmlns:a16="http://schemas.microsoft.com/office/drawing/2014/main" id="{5676D5D4-DFE9-4B45-957B-AAF19865F67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049139" y="843388"/>
            <a:ext cx="3530074" cy="3528000"/>
          </a:xfrm>
          <a:prstGeom prst="rect">
            <a:avLst/>
          </a:prstGeom>
        </p:spPr>
      </p:pic>
      <p:pic>
        <p:nvPicPr>
          <p:cNvPr id="16" name="Picture 15">
            <a:extLst>
              <a:ext uri="{FF2B5EF4-FFF2-40B4-BE49-F238E27FC236}">
                <a16:creationId xmlns:a16="http://schemas.microsoft.com/office/drawing/2014/main" id="{757BAA7E-3031-45AC-BF66-AC7A43A6D6D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9828" y="998220"/>
            <a:ext cx="3530074" cy="3528000"/>
          </a:xfrm>
          <a:prstGeom prst="rect">
            <a:avLst/>
          </a:prstGeom>
        </p:spPr>
      </p:pic>
      <p:sp>
        <p:nvSpPr>
          <p:cNvPr id="13" name="TextBox 12"/>
          <p:cNvSpPr txBox="1"/>
          <p:nvPr/>
        </p:nvSpPr>
        <p:spPr>
          <a:xfrm>
            <a:off x="191052" y="2162055"/>
            <a:ext cx="2093051" cy="1207271"/>
          </a:xfrm>
          <a:prstGeom prst="rect">
            <a:avLst/>
          </a:prstGeom>
          <a:noFill/>
        </p:spPr>
        <p:txBody>
          <a:bodyPr wrap="square" rtlCol="0">
            <a:spAutoFit/>
          </a:bodyPr>
          <a:lstStyle/>
          <a:p>
            <a:pPr algn="ctr"/>
            <a:r>
              <a:rPr lang="en-AU">
                <a:solidFill>
                  <a:schemeClr val="bg1"/>
                </a:solidFill>
                <a:latin typeface="Cocogoose Pro" panose="02000503020000020004" pitchFamily="2" charset="0"/>
                <a:cs typeface="Arial" panose="020B0604020202020204" pitchFamily="34" charset="0"/>
              </a:rPr>
              <a:t>activities that assist those bereaved by suicide  </a:t>
            </a:r>
          </a:p>
        </p:txBody>
      </p:sp>
      <p:sp>
        <p:nvSpPr>
          <p:cNvPr id="11" name="TextBox 10"/>
          <p:cNvSpPr txBox="1"/>
          <p:nvPr/>
        </p:nvSpPr>
        <p:spPr>
          <a:xfrm>
            <a:off x="6769634" y="3405063"/>
            <a:ext cx="2006930" cy="1200329"/>
          </a:xfrm>
          <a:prstGeom prst="rect">
            <a:avLst/>
          </a:prstGeom>
          <a:noFill/>
        </p:spPr>
        <p:txBody>
          <a:bodyPr wrap="square" rtlCol="0">
            <a:spAutoFit/>
          </a:bodyPr>
          <a:lstStyle/>
          <a:p>
            <a:pPr algn="ctr"/>
            <a:r>
              <a:rPr lang="en-AU" dirty="0">
                <a:solidFill>
                  <a:schemeClr val="bg1"/>
                </a:solidFill>
                <a:latin typeface="Cocogoose Pro" panose="02000503020000020004" pitchFamily="2" charset="0"/>
                <a:cs typeface="Arial" panose="020B0604020202020204" pitchFamily="34" charset="0"/>
              </a:rPr>
              <a:t>has been referred to as prevention for the future </a:t>
            </a:r>
          </a:p>
        </p:txBody>
      </p:sp>
      <p:sp>
        <p:nvSpPr>
          <p:cNvPr id="12" name="TextBox 11"/>
          <p:cNvSpPr txBox="1"/>
          <p:nvPr/>
        </p:nvSpPr>
        <p:spPr>
          <a:xfrm>
            <a:off x="2584831" y="3400536"/>
            <a:ext cx="1928563" cy="923330"/>
          </a:xfrm>
          <a:prstGeom prst="rect">
            <a:avLst/>
          </a:prstGeom>
          <a:noFill/>
        </p:spPr>
        <p:txBody>
          <a:bodyPr wrap="square" rtlCol="0">
            <a:spAutoFit/>
          </a:bodyPr>
          <a:lstStyle/>
          <a:p>
            <a:pPr algn="ctr"/>
            <a:r>
              <a:rPr lang="en-AU" dirty="0">
                <a:solidFill>
                  <a:schemeClr val="bg1"/>
                </a:solidFill>
                <a:latin typeface="Cocogoose Pro" panose="02000503020000020004" pitchFamily="2" charset="0"/>
                <a:cs typeface="Arial" panose="020B0604020202020204" pitchFamily="34" charset="0"/>
              </a:rPr>
              <a:t>promotes help-seeking messages </a:t>
            </a:r>
          </a:p>
        </p:txBody>
      </p:sp>
      <p:sp>
        <p:nvSpPr>
          <p:cNvPr id="14" name="TextBox 13"/>
          <p:cNvSpPr txBox="1"/>
          <p:nvPr/>
        </p:nvSpPr>
        <p:spPr>
          <a:xfrm>
            <a:off x="4805765" y="1923208"/>
            <a:ext cx="1949428" cy="1477328"/>
          </a:xfrm>
          <a:prstGeom prst="rect">
            <a:avLst/>
          </a:prstGeom>
          <a:noFill/>
        </p:spPr>
        <p:txBody>
          <a:bodyPr wrap="square" rtlCol="0">
            <a:spAutoFit/>
          </a:bodyPr>
          <a:lstStyle/>
          <a:p>
            <a:pPr algn="ctr"/>
            <a:r>
              <a:rPr lang="en-AU" dirty="0">
                <a:solidFill>
                  <a:schemeClr val="bg1"/>
                </a:solidFill>
                <a:latin typeface="Cocogoose Pro" panose="02000503020000020004" pitchFamily="2" charset="0"/>
                <a:cs typeface="Arial" panose="020B0604020202020204" pitchFamily="34" charset="0"/>
              </a:rPr>
              <a:t>is effective in reducing risk of subsequent harm </a:t>
            </a:r>
          </a:p>
        </p:txBody>
      </p:sp>
    </p:spTree>
    <p:custDataLst>
      <p:tags r:id="rId1"/>
    </p:custDataLst>
    <p:extLst>
      <p:ext uri="{BB962C8B-B14F-4D97-AF65-F5344CB8AC3E}">
        <p14:creationId xmlns:p14="http://schemas.microsoft.com/office/powerpoint/2010/main" val="188216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2" grpId="0"/>
      <p:bldP spid="14" grpId="0"/>
    </p:bldLst>
  </p:timing>
  <p:extLst>
    <p:ext uri="{E180D4A7-C9FB-4DFB-919C-405C955672EB}">
      <p14:showEvtLst xmlns:p14="http://schemas.microsoft.com/office/powerpoint/2010/main">
        <p14:playEvt time="1" objId="15"/>
        <p14:stopEvt time="30571" objId="1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A diagram showing a circle divided into three sections, planning, response and recovery.  Around the circle the following words are displayed: resources, training and education, implimentation support, secondary consultations, postvention response support and mode of deliver is tailored to meet the needs of university">
            <a:extLst>
              <a:ext uri="{FF2B5EF4-FFF2-40B4-BE49-F238E27FC236}">
                <a16:creationId xmlns:a16="http://schemas.microsoft.com/office/drawing/2014/main" id="{514754B3-45A8-9F7D-101A-F5D06EA124D6}"/>
              </a:ext>
            </a:extLst>
          </p:cNvPr>
          <p:cNvGraphicFramePr/>
          <p:nvPr>
            <p:extLst>
              <p:ext uri="{D42A27DB-BD31-4B8C-83A1-F6EECF244321}">
                <p14:modId xmlns:p14="http://schemas.microsoft.com/office/powerpoint/2010/main" val="2310048733"/>
              </p:ext>
            </p:extLst>
          </p:nvPr>
        </p:nvGraphicFramePr>
        <p:xfrm>
          <a:off x="1428673" y="1192433"/>
          <a:ext cx="5725101" cy="3863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 name="Picture 35">
            <a:extLst>
              <a:ext uri="{FF2B5EF4-FFF2-40B4-BE49-F238E27FC236}">
                <a16:creationId xmlns:a16="http://schemas.microsoft.com/office/drawing/2014/main" id="{422890C6-6432-4026-8234-6510D718AF2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6748357" y="2787691"/>
            <a:ext cx="567000" cy="567000"/>
          </a:xfrm>
          <a:prstGeom prst="rect">
            <a:avLst/>
          </a:prstGeom>
          <a:noFill/>
          <a:ln>
            <a:noFill/>
          </a:ln>
        </p:spPr>
      </p:pic>
      <p:sp>
        <p:nvSpPr>
          <p:cNvPr id="4" name="Title 3">
            <a:extLst>
              <a:ext uri="{FF2B5EF4-FFF2-40B4-BE49-F238E27FC236}">
                <a16:creationId xmlns:a16="http://schemas.microsoft.com/office/drawing/2014/main" id="{D67A58BD-3E07-450A-A7A6-8FCA7353C999}"/>
              </a:ext>
            </a:extLst>
          </p:cNvPr>
          <p:cNvSpPr>
            <a:spLocks noGrp="1"/>
          </p:cNvSpPr>
          <p:nvPr>
            <p:ph type="title"/>
          </p:nvPr>
        </p:nvSpPr>
        <p:spPr>
          <a:xfrm>
            <a:off x="344469" y="304860"/>
            <a:ext cx="5939022" cy="806381"/>
          </a:xfrm>
        </p:spPr>
        <p:txBody>
          <a:bodyPr/>
          <a:lstStyle/>
          <a:p>
            <a:r>
              <a:rPr lang="en-AU" sz="3200" b="0" dirty="0">
                <a:latin typeface="Cocogoose Pro" panose="02000503020000020004" pitchFamily="2" charset="0"/>
              </a:rPr>
              <a:t>suicide postvention </a:t>
            </a:r>
          </a:p>
        </p:txBody>
      </p:sp>
      <p:sp>
        <p:nvSpPr>
          <p:cNvPr id="25" name="TextBox 24">
            <a:extLst>
              <a:ext uri="{FF2B5EF4-FFF2-40B4-BE49-F238E27FC236}">
                <a16:creationId xmlns:a16="http://schemas.microsoft.com/office/drawing/2014/main" id="{21FAB7E3-AAD1-4567-AF67-E7C0490DBDE7}"/>
              </a:ext>
            </a:extLst>
          </p:cNvPr>
          <p:cNvSpPr txBox="1"/>
          <p:nvPr/>
        </p:nvSpPr>
        <p:spPr>
          <a:xfrm>
            <a:off x="7042739" y="1728305"/>
            <a:ext cx="1800232" cy="507831"/>
          </a:xfrm>
          <a:prstGeom prst="rect">
            <a:avLst/>
          </a:prstGeom>
          <a:noFill/>
        </p:spPr>
        <p:txBody>
          <a:bodyPr wrap="square">
            <a:spAutoFit/>
          </a:bodyPr>
          <a:lstStyle/>
          <a:p>
            <a:r>
              <a:rPr lang="en-AU" sz="1350">
                <a:solidFill>
                  <a:schemeClr val="bg2"/>
                </a:solidFill>
                <a:latin typeface="Arial" panose="020B0604020202020204" pitchFamily="34" charset="0"/>
                <a:cs typeface="Arial" panose="020B0604020202020204" pitchFamily="34" charset="0"/>
              </a:rPr>
              <a:t>Secondary consultations </a:t>
            </a:r>
          </a:p>
        </p:txBody>
      </p:sp>
      <p:sp>
        <p:nvSpPr>
          <p:cNvPr id="29" name="TextBox 28">
            <a:extLst>
              <a:ext uri="{FF2B5EF4-FFF2-40B4-BE49-F238E27FC236}">
                <a16:creationId xmlns:a16="http://schemas.microsoft.com/office/drawing/2014/main" id="{2B5FE54C-9C7F-42D1-99F7-3ED6374C382A}"/>
              </a:ext>
            </a:extLst>
          </p:cNvPr>
          <p:cNvSpPr txBox="1"/>
          <p:nvPr/>
        </p:nvSpPr>
        <p:spPr>
          <a:xfrm>
            <a:off x="7330076" y="2834337"/>
            <a:ext cx="1723841" cy="507831"/>
          </a:xfrm>
          <a:prstGeom prst="rect">
            <a:avLst/>
          </a:prstGeom>
          <a:noFill/>
        </p:spPr>
        <p:txBody>
          <a:bodyPr wrap="square">
            <a:spAutoFit/>
          </a:bodyPr>
          <a:lstStyle/>
          <a:p>
            <a:pPr lvl="0"/>
            <a:r>
              <a:rPr lang="en-AU" sz="1350">
                <a:solidFill>
                  <a:schemeClr val="bg2"/>
                </a:solidFill>
                <a:latin typeface="Arial" panose="020B0604020202020204" pitchFamily="34" charset="0"/>
                <a:cs typeface="Arial" panose="020B0604020202020204" pitchFamily="34" charset="0"/>
              </a:rPr>
              <a:t>Postvention response support </a:t>
            </a:r>
          </a:p>
        </p:txBody>
      </p:sp>
      <p:sp>
        <p:nvSpPr>
          <p:cNvPr id="33" name="TextBox 32">
            <a:extLst>
              <a:ext uri="{FF2B5EF4-FFF2-40B4-BE49-F238E27FC236}">
                <a16:creationId xmlns:a16="http://schemas.microsoft.com/office/drawing/2014/main" id="{688FF73B-FDE3-46C9-8134-66DB2FFEDEA1}"/>
              </a:ext>
            </a:extLst>
          </p:cNvPr>
          <p:cNvSpPr txBox="1"/>
          <p:nvPr/>
        </p:nvSpPr>
        <p:spPr>
          <a:xfrm>
            <a:off x="1440684" y="1836857"/>
            <a:ext cx="3318334" cy="300082"/>
          </a:xfrm>
          <a:prstGeom prst="rect">
            <a:avLst/>
          </a:prstGeom>
          <a:noFill/>
        </p:spPr>
        <p:txBody>
          <a:bodyPr wrap="square">
            <a:spAutoFit/>
          </a:bodyPr>
          <a:lstStyle/>
          <a:p>
            <a:pPr lvl="0"/>
            <a:r>
              <a:rPr lang="en-AU" sz="1350">
                <a:solidFill>
                  <a:schemeClr val="bg2"/>
                </a:solidFill>
                <a:latin typeface="Arial" panose="020B0604020202020204" pitchFamily="34" charset="0"/>
                <a:cs typeface="Arial" panose="020B0604020202020204" pitchFamily="34" charset="0"/>
              </a:rPr>
              <a:t>Resources</a:t>
            </a:r>
          </a:p>
        </p:txBody>
      </p:sp>
      <p:pic>
        <p:nvPicPr>
          <p:cNvPr id="40" name="Picture 39">
            <a:extLst>
              <a:ext uri="{FF2B5EF4-FFF2-40B4-BE49-F238E27FC236}">
                <a16:creationId xmlns:a16="http://schemas.microsoft.com/office/drawing/2014/main" id="{A7CE5EA0-4080-468B-97F5-70390A00A86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64857" y="1703398"/>
            <a:ext cx="567000" cy="567000"/>
          </a:xfrm>
          <a:prstGeom prst="rect">
            <a:avLst/>
          </a:prstGeom>
        </p:spPr>
      </p:pic>
      <p:pic>
        <p:nvPicPr>
          <p:cNvPr id="16" name="Picture 15">
            <a:extLst>
              <a:ext uri="{FF2B5EF4-FFF2-40B4-BE49-F238E27FC236}">
                <a16:creationId xmlns:a16="http://schemas.microsoft.com/office/drawing/2014/main" id="{6A3D12AC-8D32-42F4-8720-1ECA3787CF7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bwMode="auto">
          <a:xfrm>
            <a:off x="861673" y="3978159"/>
            <a:ext cx="567000" cy="567000"/>
          </a:xfrm>
          <a:prstGeom prst="rect">
            <a:avLst/>
          </a:prstGeom>
          <a:noFill/>
          <a:ln>
            <a:noFill/>
          </a:ln>
        </p:spPr>
      </p:pic>
      <p:pic>
        <p:nvPicPr>
          <p:cNvPr id="17" name="Picture 16">
            <a:extLst>
              <a:ext uri="{FF2B5EF4-FFF2-40B4-BE49-F238E27FC236}">
                <a16:creationId xmlns:a16="http://schemas.microsoft.com/office/drawing/2014/main" id="{B50EA25E-0892-42DD-8C1E-1B051957E00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auto">
          <a:xfrm>
            <a:off x="6475739" y="3881340"/>
            <a:ext cx="567000" cy="567000"/>
          </a:xfrm>
          <a:prstGeom prst="rect">
            <a:avLst/>
          </a:prstGeom>
          <a:noFill/>
          <a:ln>
            <a:noFill/>
          </a:ln>
        </p:spPr>
      </p:pic>
      <p:pic>
        <p:nvPicPr>
          <p:cNvPr id="18" name="Picture 17">
            <a:extLst>
              <a:ext uri="{FF2B5EF4-FFF2-40B4-BE49-F238E27FC236}">
                <a16:creationId xmlns:a16="http://schemas.microsoft.com/office/drawing/2014/main" id="{72A7EF87-3D98-4184-A2E8-2248A3BE9841}"/>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bwMode="auto">
          <a:xfrm>
            <a:off x="889246" y="1693191"/>
            <a:ext cx="567000" cy="567000"/>
          </a:xfrm>
          <a:prstGeom prst="rect">
            <a:avLst/>
          </a:prstGeom>
          <a:noFill/>
          <a:ln>
            <a:noFill/>
          </a:ln>
        </p:spPr>
      </p:pic>
      <p:sp>
        <p:nvSpPr>
          <p:cNvPr id="20" name="TextBox 19">
            <a:extLst>
              <a:ext uri="{FF2B5EF4-FFF2-40B4-BE49-F238E27FC236}">
                <a16:creationId xmlns:a16="http://schemas.microsoft.com/office/drawing/2014/main" id="{72275366-9915-4AC2-9620-CD60A31E746A}"/>
              </a:ext>
            </a:extLst>
          </p:cNvPr>
          <p:cNvSpPr txBox="1"/>
          <p:nvPr/>
        </p:nvSpPr>
        <p:spPr>
          <a:xfrm>
            <a:off x="1123568" y="2883310"/>
            <a:ext cx="1289592" cy="507831"/>
          </a:xfrm>
          <a:prstGeom prst="rect">
            <a:avLst/>
          </a:prstGeom>
          <a:noFill/>
        </p:spPr>
        <p:txBody>
          <a:bodyPr wrap="square">
            <a:spAutoFit/>
          </a:bodyPr>
          <a:lstStyle/>
          <a:p>
            <a:pPr lvl="0"/>
            <a:r>
              <a:rPr lang="en-AU" sz="1350">
                <a:solidFill>
                  <a:schemeClr val="bg2"/>
                </a:solidFill>
                <a:latin typeface="Arial" panose="020B0604020202020204" pitchFamily="34" charset="0"/>
                <a:cs typeface="Arial" panose="020B0604020202020204" pitchFamily="34" charset="0"/>
              </a:rPr>
              <a:t>Training </a:t>
            </a:r>
            <a:r>
              <a:rPr lang="en-AU" sz="1350" dirty="0">
                <a:solidFill>
                  <a:schemeClr val="bg2"/>
                </a:solidFill>
                <a:latin typeface="Arial" panose="020B0604020202020204" pitchFamily="34" charset="0"/>
                <a:cs typeface="Arial" panose="020B0604020202020204" pitchFamily="34" charset="0"/>
              </a:rPr>
              <a:t>and</a:t>
            </a:r>
            <a:r>
              <a:rPr lang="en-AU" sz="1350">
                <a:solidFill>
                  <a:schemeClr val="bg2"/>
                </a:solidFill>
                <a:latin typeface="Arial" panose="020B0604020202020204" pitchFamily="34" charset="0"/>
                <a:cs typeface="Arial" panose="020B0604020202020204" pitchFamily="34" charset="0"/>
              </a:rPr>
              <a:t> education </a:t>
            </a:r>
          </a:p>
        </p:txBody>
      </p:sp>
      <p:sp>
        <p:nvSpPr>
          <p:cNvPr id="22" name="TextBox 21">
            <a:extLst>
              <a:ext uri="{FF2B5EF4-FFF2-40B4-BE49-F238E27FC236}">
                <a16:creationId xmlns:a16="http://schemas.microsoft.com/office/drawing/2014/main" id="{2FA15883-3513-4404-84BC-A407FC61CCA3}"/>
              </a:ext>
            </a:extLst>
          </p:cNvPr>
          <p:cNvSpPr txBox="1"/>
          <p:nvPr/>
        </p:nvSpPr>
        <p:spPr>
          <a:xfrm>
            <a:off x="7042739" y="4032260"/>
            <a:ext cx="1895315" cy="923330"/>
          </a:xfrm>
          <a:prstGeom prst="rect">
            <a:avLst/>
          </a:prstGeom>
          <a:noFill/>
        </p:spPr>
        <p:txBody>
          <a:bodyPr wrap="square">
            <a:spAutoFit/>
          </a:bodyPr>
          <a:lstStyle/>
          <a:p>
            <a:pPr lvl="0"/>
            <a:r>
              <a:rPr lang="en-US" sz="1350" dirty="0">
                <a:solidFill>
                  <a:schemeClr val="bg2"/>
                </a:solidFill>
                <a:latin typeface="Arial" panose="020B0604020202020204" pitchFamily="34" charset="0"/>
                <a:cs typeface="Arial" panose="020B0604020202020204" pitchFamily="34" charset="0"/>
              </a:rPr>
              <a:t>Mode of delivery is tailored to meet the needs of the university</a:t>
            </a:r>
            <a:endParaRPr lang="en-AU" sz="1350" dirty="0">
              <a:solidFill>
                <a:schemeClr val="bg2"/>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7FDDD857-BA4D-1725-9215-D93C3870910D}"/>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429" y="2834337"/>
            <a:ext cx="571998" cy="5799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F3D5EB-8FC0-899C-DECD-E8F6DA086003}"/>
              </a:ext>
            </a:extLst>
          </p:cNvPr>
          <p:cNvSpPr txBox="1"/>
          <p:nvPr/>
        </p:nvSpPr>
        <p:spPr>
          <a:xfrm>
            <a:off x="1374616" y="4131971"/>
            <a:ext cx="1900106" cy="507831"/>
          </a:xfrm>
          <a:prstGeom prst="rect">
            <a:avLst/>
          </a:prstGeom>
          <a:noFill/>
        </p:spPr>
        <p:txBody>
          <a:bodyPr wrap="square">
            <a:spAutoFit/>
          </a:bodyPr>
          <a:lstStyle/>
          <a:p>
            <a:pPr lvl="0"/>
            <a:r>
              <a:rPr lang="en-AU" sz="1350" dirty="0">
                <a:solidFill>
                  <a:schemeClr val="bg2"/>
                </a:solidFill>
                <a:latin typeface="Arial" panose="020B0604020202020204" pitchFamily="34" charset="0"/>
                <a:cs typeface="Arial" panose="020B0604020202020204" pitchFamily="34" charset="0"/>
              </a:rPr>
              <a:t>Implementation support </a:t>
            </a:r>
          </a:p>
        </p:txBody>
      </p:sp>
    </p:spTree>
    <p:extLst>
      <p:ext uri="{BB962C8B-B14F-4D97-AF65-F5344CB8AC3E}">
        <p14:creationId xmlns:p14="http://schemas.microsoft.com/office/powerpoint/2010/main" val="228641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828B12-10C8-5C54-4203-F197E02C6A04}"/>
              </a:ext>
              <a:ext uri="{C183D7F6-B498-43B3-948B-1728B52AA6E4}">
                <adec:decorative xmlns:adec="http://schemas.microsoft.com/office/drawing/2017/decorative" val="1"/>
              </a:ext>
            </a:extLst>
          </p:cNvPr>
          <p:cNvPicPr>
            <a:picLocks noChangeAspect="1"/>
          </p:cNvPicPr>
          <p:nvPr/>
        </p:nvPicPr>
        <p:blipFill>
          <a:blip r:embed="rId3"/>
          <a:srcRect t="7923" b="7923"/>
          <a:stretch/>
        </p:blipFill>
        <p:spPr>
          <a:xfrm>
            <a:off x="0" y="0"/>
            <a:ext cx="9158869" cy="5143500"/>
          </a:xfrm>
          <a:prstGeom prst="rect">
            <a:avLst/>
          </a:prstGeom>
        </p:spPr>
      </p:pic>
      <p:pic>
        <p:nvPicPr>
          <p:cNvPr id="25" name="Picture 24">
            <a:extLst>
              <a:ext uri="{FF2B5EF4-FFF2-40B4-BE49-F238E27FC236}">
                <a16:creationId xmlns:a16="http://schemas.microsoft.com/office/drawing/2014/main" id="{240BCD93-F42D-155B-379E-EE29E89E91AE}"/>
              </a:ext>
              <a:ext uri="{C183D7F6-B498-43B3-948B-1728B52AA6E4}">
                <adec:decorative xmlns:adec="http://schemas.microsoft.com/office/drawing/2017/decorative" val="1"/>
              </a:ext>
            </a:extLst>
          </p:cNvPr>
          <p:cNvPicPr>
            <a:picLocks noChangeAspect="1"/>
          </p:cNvPicPr>
          <p:nvPr/>
        </p:nvPicPr>
        <p:blipFill rotWithShape="1">
          <a:blip r:embed="rId4"/>
          <a:srcRect l="16686" t="20000" r="18148" b="17583"/>
          <a:stretch/>
        </p:blipFill>
        <p:spPr>
          <a:xfrm>
            <a:off x="4502026" y="1061804"/>
            <a:ext cx="4455199" cy="4264800"/>
          </a:xfrm>
          <a:prstGeom prst="rect">
            <a:avLst/>
          </a:prstGeom>
        </p:spPr>
      </p:pic>
      <p:sp>
        <p:nvSpPr>
          <p:cNvPr id="26" name="Content Placeholder 3">
            <a:extLst>
              <a:ext uri="{FF2B5EF4-FFF2-40B4-BE49-F238E27FC236}">
                <a16:creationId xmlns:a16="http://schemas.microsoft.com/office/drawing/2014/main" id="{3E59953B-AA8A-3DEC-E131-563720ECF07B}"/>
              </a:ext>
            </a:extLst>
          </p:cNvPr>
          <p:cNvSpPr txBox="1">
            <a:spLocks/>
          </p:cNvSpPr>
          <p:nvPr/>
        </p:nvSpPr>
        <p:spPr>
          <a:xfrm>
            <a:off x="5030276" y="1960544"/>
            <a:ext cx="3263640" cy="2201882"/>
          </a:xfrm>
          <a:prstGeom prst="rect">
            <a:avLst/>
          </a:prstGeom>
        </p:spPr>
        <p:txBody>
          <a:bodyPr vert="horz" lIns="0" tIns="0" rIns="0" bIns="0" rtlCol="0" anchor="t">
            <a:no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18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15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15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15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15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spcAft>
                <a:spcPts val="0"/>
              </a:spcAft>
            </a:pPr>
            <a:r>
              <a:rPr lang="en-AU" b="0" dirty="0">
                <a:solidFill>
                  <a:schemeClr val="bg1"/>
                </a:solidFill>
                <a:latin typeface="Cocogoose Pro" panose="02000503020000020004" pitchFamily="2" charset="0"/>
              </a:rPr>
              <a:t>Complexity</a:t>
            </a:r>
            <a:r>
              <a:rPr lang="en-AU" b="0" dirty="0">
                <a:solidFill>
                  <a:schemeClr val="bg1"/>
                </a:solidFill>
                <a:latin typeface="Cocogoose Pro" panose="02000503020000020004" pitchFamily="2" charset="0"/>
                <a:ea typeface="+mn-lt"/>
                <a:cs typeface="+mn-lt"/>
              </a:rPr>
              <a:t> </a:t>
            </a:r>
            <a:endParaRPr lang="en-AU" b="0" dirty="0">
              <a:solidFill>
                <a:schemeClr val="bg1"/>
              </a:solidFill>
              <a:latin typeface="Cocogoose Pro" panose="02000503020000020004" pitchFamily="2" charset="0"/>
              <a:cs typeface="Arial" panose="020B0604020202020204"/>
            </a:endParaRPr>
          </a:p>
          <a:p>
            <a:pPr algn="ctr">
              <a:lnSpc>
                <a:spcPct val="150000"/>
              </a:lnSpc>
              <a:spcAft>
                <a:spcPts val="0"/>
              </a:spcAft>
            </a:pPr>
            <a:r>
              <a:rPr lang="en-AU" b="0" dirty="0">
                <a:solidFill>
                  <a:schemeClr val="bg1"/>
                </a:solidFill>
                <a:latin typeface="Cocogoose Pro" panose="02000503020000020004" pitchFamily="2" charset="0"/>
              </a:rPr>
              <a:t>Suicide exposure</a:t>
            </a:r>
          </a:p>
          <a:p>
            <a:pPr algn="ctr">
              <a:lnSpc>
                <a:spcPct val="150000"/>
              </a:lnSpc>
              <a:spcAft>
                <a:spcPts val="0"/>
              </a:spcAft>
            </a:pPr>
            <a:r>
              <a:rPr lang="en-AU" b="0" dirty="0">
                <a:solidFill>
                  <a:schemeClr val="bg1"/>
                </a:solidFill>
                <a:latin typeface="Cocogoose Pro" panose="02000503020000020004" pitchFamily="2" charset="0"/>
                <a:cs typeface="Arial" panose="020B0604020202020204"/>
              </a:rPr>
              <a:t>Safety</a:t>
            </a:r>
          </a:p>
          <a:p>
            <a:pPr algn="ctr">
              <a:lnSpc>
                <a:spcPct val="150000"/>
              </a:lnSpc>
              <a:spcAft>
                <a:spcPts val="0"/>
              </a:spcAft>
            </a:pPr>
            <a:r>
              <a:rPr lang="en-AU" b="0" dirty="0">
                <a:solidFill>
                  <a:schemeClr val="bg1"/>
                </a:solidFill>
                <a:latin typeface="Cocogoose Pro" panose="02000503020000020004" pitchFamily="2" charset="0"/>
              </a:rPr>
              <a:t>Impact of suicide</a:t>
            </a:r>
            <a:endParaRPr lang="en-AU" b="0" dirty="0">
              <a:solidFill>
                <a:schemeClr val="bg1"/>
              </a:solidFill>
              <a:latin typeface="Cocogoose Pro" panose="02000503020000020004" pitchFamily="2" charset="0"/>
              <a:cs typeface="Arial" panose="020B0604020202020204"/>
            </a:endParaRPr>
          </a:p>
          <a:p>
            <a:pPr algn="ctr">
              <a:lnSpc>
                <a:spcPct val="150000"/>
              </a:lnSpc>
              <a:spcAft>
                <a:spcPts val="0"/>
              </a:spcAft>
            </a:pPr>
            <a:r>
              <a:rPr lang="en-AU" b="0" dirty="0">
                <a:solidFill>
                  <a:schemeClr val="bg1"/>
                </a:solidFill>
                <a:latin typeface="Cocogoose Pro" panose="02000503020000020004" pitchFamily="2" charset="0"/>
              </a:rPr>
              <a:t>Self-care</a:t>
            </a:r>
          </a:p>
          <a:p>
            <a:pPr algn="ctr">
              <a:lnSpc>
                <a:spcPct val="150000"/>
              </a:lnSpc>
              <a:spcAft>
                <a:spcPts val="0"/>
              </a:spcAft>
            </a:pPr>
            <a:r>
              <a:rPr lang="en-AU" b="0" dirty="0">
                <a:solidFill>
                  <a:schemeClr val="bg1"/>
                </a:solidFill>
                <a:latin typeface="Cocogoose Pro" panose="02000503020000020004" pitchFamily="2" charset="0"/>
              </a:rPr>
              <a:t>Planning</a:t>
            </a:r>
            <a:endParaRPr lang="en-AU" b="0" dirty="0">
              <a:solidFill>
                <a:schemeClr val="bg1"/>
              </a:solidFill>
              <a:latin typeface="Cocogoose Pro" panose="02000503020000020004" pitchFamily="2" charset="0"/>
              <a:cs typeface="Arial" panose="020B0604020202020204"/>
            </a:endParaRPr>
          </a:p>
        </p:txBody>
      </p:sp>
      <p:pic>
        <p:nvPicPr>
          <p:cNvPr id="27" name="Picture 26">
            <a:extLst>
              <a:ext uri="{FF2B5EF4-FFF2-40B4-BE49-F238E27FC236}">
                <a16:creationId xmlns:a16="http://schemas.microsoft.com/office/drawing/2014/main" id="{4351E469-AB35-35C9-F111-4E1FA6F4FA7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8903539">
            <a:off x="5354134" y="-3438054"/>
            <a:ext cx="5143500" cy="5143500"/>
          </a:xfrm>
          <a:prstGeom prst="rect">
            <a:avLst/>
          </a:prstGeom>
        </p:spPr>
      </p:pic>
      <p:pic>
        <p:nvPicPr>
          <p:cNvPr id="28" name="Picture 27">
            <a:extLst>
              <a:ext uri="{FF2B5EF4-FFF2-40B4-BE49-F238E27FC236}">
                <a16:creationId xmlns:a16="http://schemas.microsoft.com/office/drawing/2014/main" id="{D00A8F3B-BA36-A659-A77B-08F01D079C8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0424016">
            <a:off x="-1245892" y="3430122"/>
            <a:ext cx="4524662" cy="4522003"/>
          </a:xfrm>
          <a:prstGeom prst="rect">
            <a:avLst/>
          </a:prstGeom>
        </p:spPr>
      </p:pic>
      <p:pic>
        <p:nvPicPr>
          <p:cNvPr id="29" name="Picture 28">
            <a:extLst>
              <a:ext uri="{FF2B5EF4-FFF2-40B4-BE49-F238E27FC236}">
                <a16:creationId xmlns:a16="http://schemas.microsoft.com/office/drawing/2014/main" id="{ADE0D3BD-A831-1D37-3F28-C0FA102F257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64400" y="196696"/>
            <a:ext cx="1578580" cy="402451"/>
          </a:xfrm>
          <a:prstGeom prst="rect">
            <a:avLst/>
          </a:prstGeom>
        </p:spPr>
      </p:pic>
      <p:sp>
        <p:nvSpPr>
          <p:cNvPr id="2" name="Title 3">
            <a:extLst>
              <a:ext uri="{FF2B5EF4-FFF2-40B4-BE49-F238E27FC236}">
                <a16:creationId xmlns:a16="http://schemas.microsoft.com/office/drawing/2014/main" id="{55F54693-AD43-B841-A43A-84377931B86B}"/>
              </a:ext>
            </a:extLst>
          </p:cNvPr>
          <p:cNvSpPr txBox="1">
            <a:spLocks noGrp="1"/>
          </p:cNvSpPr>
          <p:nvPr>
            <p:ph type="title" idx="4294967295"/>
          </p:nvPr>
        </p:nvSpPr>
        <p:spPr>
          <a:xfrm>
            <a:off x="395302" y="1226971"/>
            <a:ext cx="4519598" cy="8063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766" rtl="0" eaLnBrk="1" latinLnBrk="0" hangingPunct="1">
              <a:lnSpc>
                <a:spcPct val="85000"/>
              </a:lnSpc>
              <a:spcBef>
                <a:spcPct val="0"/>
              </a:spcBef>
              <a:buNone/>
              <a:defRPr sz="2550" b="1" kern="1200" spc="-38" baseline="0">
                <a:solidFill>
                  <a:schemeClr val="tx1"/>
                </a:solidFill>
                <a:latin typeface="+mj-lt"/>
                <a:ea typeface="+mj-ea"/>
                <a:cs typeface="+mj-cs"/>
              </a:defRPr>
            </a:lvl1pPr>
          </a:lstStyle>
          <a:p>
            <a:pPr marL="0" marR="0" lvl="0" indent="0" algn="l" defTabSz="685766" rtl="0" eaLnBrk="1" fontAlgn="auto" latinLnBrk="0" hangingPunct="1">
              <a:lnSpc>
                <a:spcPct val="85000"/>
              </a:lnSpc>
              <a:spcBef>
                <a:spcPct val="0"/>
              </a:spcBef>
              <a:spcAft>
                <a:spcPts val="0"/>
              </a:spcAft>
              <a:buClrTx/>
              <a:buSzTx/>
              <a:buFontTx/>
              <a:buNone/>
              <a:tabLst/>
              <a:defRPr/>
            </a:pPr>
            <a:r>
              <a:rPr kumimoji="0" lang="en-AU" sz="3200" b="0" i="0" u="none" strike="noStrike" kern="1200" cap="none" spc="-38" normalizeH="0" baseline="0" noProof="0" dirty="0">
                <a:ln>
                  <a:noFill/>
                </a:ln>
                <a:solidFill>
                  <a:schemeClr val="bg1"/>
                </a:solidFill>
                <a:effectLst/>
                <a:uLnTx/>
                <a:uFillTx/>
                <a:latin typeface="Cocogoose Pro" panose="02000503020000020004" pitchFamily="2" charset="0"/>
                <a:ea typeface="+mj-ea"/>
                <a:cs typeface="+mj-cs"/>
              </a:rPr>
              <a:t>guiding principles </a:t>
            </a:r>
          </a:p>
        </p:txBody>
      </p:sp>
    </p:spTree>
    <p:extLst>
      <p:ext uri="{BB962C8B-B14F-4D97-AF65-F5344CB8AC3E}">
        <p14:creationId xmlns:p14="http://schemas.microsoft.com/office/powerpoint/2010/main" val="3238799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2548" y="481842"/>
            <a:ext cx="3692102" cy="643034"/>
          </a:xfrm>
        </p:spPr>
        <p:txBody>
          <a:bodyPr/>
          <a:lstStyle/>
          <a:p>
            <a:r>
              <a:rPr lang="en-AU" sz="3200" b="0" dirty="0">
                <a:latin typeface="Cocogoose Pro" panose="02000503020000020004" pitchFamily="2" charset="0"/>
              </a:rPr>
              <a:t>service options </a:t>
            </a:r>
          </a:p>
        </p:txBody>
      </p:sp>
      <p:sp>
        <p:nvSpPr>
          <p:cNvPr id="8" name="Rounded Rectangle 8">
            <a:extLst>
              <a:ext uri="{FF2B5EF4-FFF2-40B4-BE49-F238E27FC236}">
                <a16:creationId xmlns:a16="http://schemas.microsoft.com/office/drawing/2014/main" id="{75837F8A-D694-4024-91FE-EC755C405264}"/>
              </a:ext>
            </a:extLst>
          </p:cNvPr>
          <p:cNvSpPr/>
          <p:nvPr/>
        </p:nvSpPr>
        <p:spPr>
          <a:xfrm>
            <a:off x="687319" y="1212396"/>
            <a:ext cx="2069527" cy="960745"/>
          </a:xfrm>
          <a:prstGeom prst="roundRect">
            <a:avLst/>
          </a:prstGeom>
          <a:solidFill>
            <a:schemeClr val="accent5">
              <a:lumMod val="75000"/>
            </a:schemeClr>
          </a:solidFill>
          <a:ln>
            <a:solidFill>
              <a:srgbClr val="7AC14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a:solidFill>
                  <a:schemeClr val="bg1"/>
                </a:solidFill>
                <a:latin typeface="Cocogoose Pro" panose="02000503020000020004" pitchFamily="2" charset="0"/>
                <a:cs typeface="Arial" panose="020B0604020202020204" pitchFamily="34" charset="0"/>
              </a:rPr>
              <a:t>Planning</a:t>
            </a:r>
            <a:endParaRPr lang="en-AU" sz="2800">
              <a:solidFill>
                <a:schemeClr val="bg1"/>
              </a:solidFill>
              <a:latin typeface="Cocogoose Pro" panose="02000503020000020004" pitchFamily="2" charset="0"/>
              <a:cs typeface="Arial" panose="020B0604020202020204" pitchFamily="34" charset="0"/>
            </a:endParaRPr>
          </a:p>
        </p:txBody>
      </p:sp>
      <p:sp>
        <p:nvSpPr>
          <p:cNvPr id="9" name="Rounded Rectangle 9">
            <a:extLst>
              <a:ext uri="{FF2B5EF4-FFF2-40B4-BE49-F238E27FC236}">
                <a16:creationId xmlns:a16="http://schemas.microsoft.com/office/drawing/2014/main" id="{B068319A-D5D1-42EE-B45F-504FBCACFC1A}"/>
              </a:ext>
            </a:extLst>
          </p:cNvPr>
          <p:cNvSpPr/>
          <p:nvPr/>
        </p:nvSpPr>
        <p:spPr>
          <a:xfrm>
            <a:off x="3486560" y="1212396"/>
            <a:ext cx="2170879" cy="952758"/>
          </a:xfrm>
          <a:prstGeom prst="roundRect">
            <a:avLst/>
          </a:prstGeom>
          <a:solidFill>
            <a:schemeClr val="accent2">
              <a:lumMod val="75000"/>
            </a:schemeClr>
          </a:solidFill>
          <a:ln>
            <a:solidFill>
              <a:srgbClr val="F7921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dirty="0">
                <a:solidFill>
                  <a:schemeClr val="bg1"/>
                </a:solidFill>
                <a:latin typeface="Cocogoose Pro" panose="02000503020000020004" pitchFamily="2" charset="0"/>
                <a:cs typeface="Arial" panose="020B0604020202020204" pitchFamily="34" charset="0"/>
              </a:rPr>
              <a:t>Response</a:t>
            </a:r>
            <a:r>
              <a:rPr lang="en-AU" sz="2800" dirty="0">
                <a:solidFill>
                  <a:schemeClr val="bg1"/>
                </a:solidFill>
                <a:latin typeface="Cocogoose Pro" panose="02000503020000020004" pitchFamily="2" charset="0"/>
                <a:cs typeface="Arial" panose="020B0604020202020204" pitchFamily="34" charset="0"/>
              </a:rPr>
              <a:t> </a:t>
            </a:r>
          </a:p>
        </p:txBody>
      </p:sp>
      <p:sp>
        <p:nvSpPr>
          <p:cNvPr id="10" name="Rounded Rectangle 10">
            <a:extLst>
              <a:ext uri="{FF2B5EF4-FFF2-40B4-BE49-F238E27FC236}">
                <a16:creationId xmlns:a16="http://schemas.microsoft.com/office/drawing/2014/main" id="{BD284723-89CA-45F9-AB57-251BEFE1AFBB}"/>
              </a:ext>
            </a:extLst>
          </p:cNvPr>
          <p:cNvSpPr/>
          <p:nvPr/>
        </p:nvSpPr>
        <p:spPr>
          <a:xfrm>
            <a:off x="6387153" y="1212396"/>
            <a:ext cx="1991295" cy="952758"/>
          </a:xfrm>
          <a:prstGeom prst="roundRect">
            <a:avLst/>
          </a:prstGeom>
          <a:solidFill>
            <a:srgbClr val="1E22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dirty="0">
                <a:solidFill>
                  <a:schemeClr val="bg1"/>
                </a:solidFill>
                <a:latin typeface="Cocogoose Pro" panose="02000503020000020004" pitchFamily="2" charset="0"/>
                <a:cs typeface="Arial" panose="020B0604020202020204" pitchFamily="34" charset="0"/>
              </a:rPr>
              <a:t>Recovery</a:t>
            </a:r>
          </a:p>
        </p:txBody>
      </p:sp>
      <p:sp>
        <p:nvSpPr>
          <p:cNvPr id="2" name="Subtitle 2">
            <a:extLst>
              <a:ext uri="{FF2B5EF4-FFF2-40B4-BE49-F238E27FC236}">
                <a16:creationId xmlns:a16="http://schemas.microsoft.com/office/drawing/2014/main" id="{45ADA7DC-B543-CD3E-43FF-996EF59C4DF4}"/>
              </a:ext>
            </a:extLst>
          </p:cNvPr>
          <p:cNvSpPr txBox="1">
            <a:spLocks/>
          </p:cNvSpPr>
          <p:nvPr/>
        </p:nvSpPr>
        <p:spPr>
          <a:xfrm>
            <a:off x="492548" y="2265273"/>
            <a:ext cx="2400851" cy="2697251"/>
          </a:xfrm>
          <a:prstGeom prst="rect">
            <a:avLst/>
          </a:prstGeom>
        </p:spPr>
        <p:txBody>
          <a:bodyPr vert="horz" lIns="0" tIns="0" rIns="0" bIns="0" rtlCol="0" anchor="t">
            <a:norm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24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20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20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Training on the </a:t>
            </a:r>
            <a:r>
              <a:rPr lang="en-AU" sz="900" b="0" i="1" dirty="0">
                <a:solidFill>
                  <a:schemeClr val="bg2"/>
                </a:solidFill>
                <a:cs typeface="Arial"/>
              </a:rPr>
              <a:t>Responding to suicide: a toolkit for Australian universities. </a:t>
            </a:r>
            <a:endParaRPr lang="en-AU" sz="900" b="0" dirty="0">
              <a:solidFill>
                <a:schemeClr val="bg2"/>
              </a:solidFill>
              <a:cs typeface="Arial"/>
            </a:endParaRP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Training and education to build mental health literacy, nuanced for specific roles (</a:t>
            </a:r>
            <a:r>
              <a:rPr lang="en-AU" sz="900" b="0" i="1" dirty="0">
                <a:solidFill>
                  <a:schemeClr val="bg2"/>
                </a:solidFill>
                <a:cs typeface="Arial"/>
              </a:rPr>
              <a:t>Real Talk Framework</a:t>
            </a:r>
            <a:r>
              <a:rPr lang="en-AU" sz="900" b="0" dirty="0">
                <a:solidFill>
                  <a:schemeClr val="bg2"/>
                </a:solidFill>
                <a:cs typeface="Arial"/>
              </a:rPr>
              <a:t>).  </a:t>
            </a: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Consultation and review of university suicide prevention and postvention policy and frameworks.</a:t>
            </a: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Implementation guidance and support to embed toolkit with new or existing frameworks to develop a bespoke university postvention response plan.</a:t>
            </a:r>
          </a:p>
        </p:txBody>
      </p:sp>
      <p:pic>
        <p:nvPicPr>
          <p:cNvPr id="12" name="Picture 11">
            <a:extLst>
              <a:ext uri="{FF2B5EF4-FFF2-40B4-BE49-F238E27FC236}">
                <a16:creationId xmlns:a16="http://schemas.microsoft.com/office/drawing/2014/main" id="{957DFA42-E7C9-AE38-29F9-C0A2D22720BA}"/>
              </a:ext>
              <a:ext uri="{C183D7F6-B498-43B3-948B-1728B52AA6E4}">
                <adec:decorative xmlns:adec="http://schemas.microsoft.com/office/drawing/2017/decorative" val="1"/>
              </a:ext>
            </a:extLst>
          </p:cNvPr>
          <p:cNvPicPr>
            <a:picLocks noChangeAspect="1"/>
          </p:cNvPicPr>
          <p:nvPr/>
        </p:nvPicPr>
        <p:blipFill rotWithShape="1">
          <a:blip r:embed="rId3"/>
          <a:srcRect l="48100" t="18904" r="7460" b="66753"/>
          <a:stretch/>
        </p:blipFill>
        <p:spPr>
          <a:xfrm rot="10800000">
            <a:off x="6458188" y="-3829"/>
            <a:ext cx="2685812" cy="866876"/>
          </a:xfrm>
          <a:prstGeom prst="rect">
            <a:avLst/>
          </a:prstGeom>
        </p:spPr>
      </p:pic>
      <p:sp>
        <p:nvSpPr>
          <p:cNvPr id="13" name="Subtitle 2">
            <a:extLst>
              <a:ext uri="{FF2B5EF4-FFF2-40B4-BE49-F238E27FC236}">
                <a16:creationId xmlns:a16="http://schemas.microsoft.com/office/drawing/2014/main" id="{7F979E94-A788-3A06-7F97-FC43D1579BBF}"/>
              </a:ext>
            </a:extLst>
          </p:cNvPr>
          <p:cNvSpPr txBox="1">
            <a:spLocks/>
          </p:cNvSpPr>
          <p:nvPr/>
        </p:nvSpPr>
        <p:spPr>
          <a:xfrm>
            <a:off x="3371573" y="2273120"/>
            <a:ext cx="2400851" cy="2811553"/>
          </a:xfrm>
          <a:prstGeom prst="rect">
            <a:avLst/>
          </a:prstGeom>
        </p:spPr>
        <p:txBody>
          <a:bodyPr vert="horz" lIns="0" tIns="0" rIns="0" bIns="0" rtlCol="0" anchor="t">
            <a:no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24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20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20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Clinical support to implement the steps outlined in the suicide postvention response toolkit following exposure to a suicide. </a:t>
            </a: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Secondary consultations with university staff by a clinical workforce to guide a response. </a:t>
            </a: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Support to manage media following impact of a suicide. </a:t>
            </a: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Recovery action planning, critical incident review and support as required.</a:t>
            </a: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Consultation and review of university suicide prevention and postvention policy and frameworks.</a:t>
            </a:r>
          </a:p>
          <a:p>
            <a:pPr marL="171450" indent="-171450">
              <a:lnSpc>
                <a:spcPct val="150000"/>
              </a:lnSpc>
              <a:spcAft>
                <a:spcPts val="0"/>
              </a:spcAft>
              <a:buClr>
                <a:schemeClr val="tx2"/>
              </a:buClr>
              <a:buSzPct val="150000"/>
              <a:buFont typeface="Arial" panose="020B0604020202020204" pitchFamily="34" charset="0"/>
              <a:buChar char="•"/>
            </a:pPr>
            <a:endParaRPr lang="en-AU" sz="900" b="0" dirty="0">
              <a:solidFill>
                <a:schemeClr val="bg2"/>
              </a:solidFill>
              <a:cs typeface="Arial"/>
            </a:endParaRPr>
          </a:p>
          <a:p>
            <a:pPr marL="171450" indent="-171450">
              <a:lnSpc>
                <a:spcPct val="150000"/>
              </a:lnSpc>
              <a:spcAft>
                <a:spcPts val="0"/>
              </a:spcAft>
              <a:buClr>
                <a:schemeClr val="tx2"/>
              </a:buClr>
              <a:buSzPct val="150000"/>
              <a:buFont typeface="Arial" panose="020B0604020202020204" pitchFamily="34" charset="0"/>
              <a:buChar char="•"/>
            </a:pPr>
            <a:endParaRPr lang="en-AU" sz="900" b="0" dirty="0">
              <a:solidFill>
                <a:schemeClr val="bg2"/>
              </a:solidFill>
              <a:cs typeface="Arial"/>
            </a:endParaRPr>
          </a:p>
        </p:txBody>
      </p:sp>
      <p:sp>
        <p:nvSpPr>
          <p:cNvPr id="14" name="Subtitle 2">
            <a:extLst>
              <a:ext uri="{FF2B5EF4-FFF2-40B4-BE49-F238E27FC236}">
                <a16:creationId xmlns:a16="http://schemas.microsoft.com/office/drawing/2014/main" id="{52981948-6491-8114-8BBA-8930201B2BB9}"/>
              </a:ext>
            </a:extLst>
          </p:cNvPr>
          <p:cNvSpPr txBox="1">
            <a:spLocks/>
          </p:cNvSpPr>
          <p:nvPr/>
        </p:nvSpPr>
        <p:spPr>
          <a:xfrm>
            <a:off x="6249049" y="2265272"/>
            <a:ext cx="2400851" cy="2697251"/>
          </a:xfrm>
          <a:prstGeom prst="rect">
            <a:avLst/>
          </a:prstGeom>
        </p:spPr>
        <p:txBody>
          <a:bodyPr vert="horz" lIns="0" tIns="0" rIns="0" bIns="0" rtlCol="0" anchor="t">
            <a:no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24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20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20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Training on the </a:t>
            </a:r>
            <a:r>
              <a:rPr lang="en-AU" sz="900" b="0" i="1" dirty="0">
                <a:solidFill>
                  <a:schemeClr val="bg2"/>
                </a:solidFill>
                <a:cs typeface="Arial"/>
              </a:rPr>
              <a:t>Responding to suicide: a toolkit for Australian universities. </a:t>
            </a:r>
            <a:endParaRPr lang="en-AU" sz="900" b="0" dirty="0">
              <a:solidFill>
                <a:schemeClr val="bg2"/>
              </a:solidFill>
              <a:cs typeface="Arial"/>
            </a:endParaRP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Continued, or enhanced training and education to build mental health literacy, nuanced for specific roles (</a:t>
            </a:r>
            <a:r>
              <a:rPr lang="en-AU" sz="900" b="0" i="1" dirty="0">
                <a:solidFill>
                  <a:schemeClr val="bg2"/>
                </a:solidFill>
                <a:cs typeface="Arial"/>
              </a:rPr>
              <a:t>Real Talk Framework</a:t>
            </a:r>
            <a:r>
              <a:rPr lang="en-AU" sz="900" b="0" dirty="0">
                <a:solidFill>
                  <a:schemeClr val="bg2"/>
                </a:solidFill>
                <a:cs typeface="Arial"/>
              </a:rPr>
              <a:t>).  </a:t>
            </a: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Clinical support to continue to implement the toolkit, including secondary consultations related to recovery and postvention planning.</a:t>
            </a:r>
          </a:p>
          <a:p>
            <a:pPr marL="171450" indent="-171450">
              <a:lnSpc>
                <a:spcPct val="150000"/>
              </a:lnSpc>
              <a:spcAft>
                <a:spcPts val="0"/>
              </a:spcAft>
              <a:buClr>
                <a:schemeClr val="tx2"/>
              </a:buClr>
              <a:buSzPct val="150000"/>
              <a:buFont typeface="Arial" panose="020B0604020202020204" pitchFamily="34" charset="0"/>
              <a:buChar char="•"/>
            </a:pPr>
            <a:r>
              <a:rPr lang="en-AU" sz="900" b="0" dirty="0">
                <a:solidFill>
                  <a:schemeClr val="bg2"/>
                </a:solidFill>
                <a:cs typeface="Arial"/>
              </a:rPr>
              <a:t>Consultation and review of university suicide prevention and postvention policy and frameworks. </a:t>
            </a:r>
          </a:p>
          <a:p>
            <a:pPr marL="171450" indent="-171450">
              <a:lnSpc>
                <a:spcPct val="150000"/>
              </a:lnSpc>
              <a:spcAft>
                <a:spcPts val="0"/>
              </a:spcAft>
              <a:buClr>
                <a:schemeClr val="tx2"/>
              </a:buClr>
              <a:buSzPct val="150000"/>
              <a:buFont typeface="Arial" panose="020B0604020202020204" pitchFamily="34" charset="0"/>
              <a:buChar char="•"/>
            </a:pPr>
            <a:endParaRPr lang="en-AU" sz="900" b="0" dirty="0">
              <a:solidFill>
                <a:schemeClr val="bg2"/>
              </a:solidFill>
              <a:cs typeface="Arial"/>
            </a:endParaRPr>
          </a:p>
        </p:txBody>
      </p:sp>
    </p:spTree>
    <p:extLst>
      <p:ext uri="{BB962C8B-B14F-4D97-AF65-F5344CB8AC3E}">
        <p14:creationId xmlns:p14="http://schemas.microsoft.com/office/powerpoint/2010/main" val="2623738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9479CAD-995B-B85A-4871-42E32B1C9166}"/>
              </a:ext>
            </a:extLst>
          </p:cNvPr>
          <p:cNvSpPr>
            <a:spLocks noGrp="1"/>
          </p:cNvSpPr>
          <p:nvPr>
            <p:ph type="title"/>
          </p:nvPr>
        </p:nvSpPr>
        <p:spPr>
          <a:xfrm>
            <a:off x="539750" y="964645"/>
            <a:ext cx="5939022" cy="806381"/>
          </a:xfrm>
        </p:spPr>
        <p:txBody>
          <a:bodyPr/>
          <a:lstStyle/>
          <a:p>
            <a:r>
              <a:rPr lang="en-US" sz="3200" b="0" dirty="0">
                <a:latin typeface="Cocogoose Pro" panose="02000503020000020004" pitchFamily="2" charset="0"/>
              </a:rPr>
              <a:t>postvention planning</a:t>
            </a:r>
          </a:p>
        </p:txBody>
      </p:sp>
      <p:pic>
        <p:nvPicPr>
          <p:cNvPr id="8" name="Content Placeholder 7" descr="Image of Suicide Postvention Response Plan brochure">
            <a:extLst>
              <a:ext uri="{FF2B5EF4-FFF2-40B4-BE49-F238E27FC236}">
                <a16:creationId xmlns:a16="http://schemas.microsoft.com/office/drawing/2014/main" id="{C001546D-0E86-146C-D6B3-81FA00D8B6C9}"/>
              </a:ext>
            </a:extLst>
          </p:cNvPr>
          <p:cNvPicPr>
            <a:picLocks noGrp="1" noChangeAspect="1"/>
          </p:cNvPicPr>
          <p:nvPr>
            <p:ph sz="half" idx="1"/>
          </p:nvPr>
        </p:nvPicPr>
        <p:blipFill>
          <a:blip r:embed="rId3"/>
          <a:stretch>
            <a:fillRect/>
          </a:stretch>
        </p:blipFill>
        <p:spPr>
          <a:xfrm>
            <a:off x="308573" y="2135500"/>
            <a:ext cx="3018827" cy="2043355"/>
          </a:xfrm>
          <a:noFill/>
          <a:effectLst>
            <a:outerShdw blurRad="50800" dist="38100" dir="8100000" algn="tr" rotWithShape="0">
              <a:prstClr val="black">
                <a:alpha val="40000"/>
              </a:prstClr>
            </a:outerShdw>
          </a:effectLst>
        </p:spPr>
      </p:pic>
      <p:pic>
        <p:nvPicPr>
          <p:cNvPr id="6" name="Picture 5" descr="Image of Suicide Postvention Response Plan brochure&#10;">
            <a:extLst>
              <a:ext uri="{FF2B5EF4-FFF2-40B4-BE49-F238E27FC236}">
                <a16:creationId xmlns:a16="http://schemas.microsoft.com/office/drawing/2014/main" id="{AB4A75D1-36AE-ED46-B6CD-DBDB0D3B4EC7}"/>
              </a:ext>
            </a:extLst>
          </p:cNvPr>
          <p:cNvPicPr>
            <a:picLocks noChangeAspect="1"/>
          </p:cNvPicPr>
          <p:nvPr/>
        </p:nvPicPr>
        <p:blipFill>
          <a:blip r:embed="rId4"/>
          <a:stretch>
            <a:fillRect/>
          </a:stretch>
        </p:blipFill>
        <p:spPr>
          <a:xfrm>
            <a:off x="3327400" y="2036483"/>
            <a:ext cx="5276850" cy="2704386"/>
          </a:xfrm>
          <a:prstGeom prst="rect">
            <a:avLst/>
          </a:prstGeom>
          <a:noFill/>
          <a:effectLst>
            <a:outerShdw blurRad="50800" dist="38100" dir="8100000" algn="tr" rotWithShape="0">
              <a:prstClr val="black">
                <a:alpha val="40000"/>
              </a:prstClr>
            </a:outerShdw>
          </a:effectLst>
        </p:spPr>
      </p:pic>
      <p:sp>
        <p:nvSpPr>
          <p:cNvPr id="2" name="Footer Placeholder 4">
            <a:extLst>
              <a:ext uri="{FF2B5EF4-FFF2-40B4-BE49-F238E27FC236}">
                <a16:creationId xmlns:a16="http://schemas.microsoft.com/office/drawing/2014/main" id="{CAFA394F-D358-E514-D542-26002971E4AA}"/>
              </a:ext>
            </a:extLst>
          </p:cNvPr>
          <p:cNvSpPr>
            <a:spLocks noGrp="1"/>
          </p:cNvSpPr>
          <p:nvPr>
            <p:ph type="ftr" sz="quarter" idx="11"/>
          </p:nvPr>
        </p:nvSpPr>
        <p:spPr>
          <a:xfrm>
            <a:off x="5588740" y="4740869"/>
            <a:ext cx="3086100" cy="173819"/>
          </a:xfrm>
        </p:spPr>
        <p:txBody>
          <a:bodyPr/>
          <a:lstStyle/>
          <a:p>
            <a:r>
              <a:rPr lang="en-GB"/>
              <a:t>© headspace National Youth Mental Health Foundation Ltd 2022</a:t>
            </a:r>
          </a:p>
        </p:txBody>
      </p:sp>
    </p:spTree>
    <p:extLst>
      <p:ext uri="{BB962C8B-B14F-4D97-AF65-F5344CB8AC3E}">
        <p14:creationId xmlns:p14="http://schemas.microsoft.com/office/powerpoint/2010/main" val="2165703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247E-2FD9-9321-F62C-6A30FF435891}"/>
              </a:ext>
            </a:extLst>
          </p:cNvPr>
          <p:cNvSpPr>
            <a:spLocks noGrp="1"/>
          </p:cNvSpPr>
          <p:nvPr>
            <p:ph type="title"/>
          </p:nvPr>
        </p:nvSpPr>
        <p:spPr>
          <a:xfrm>
            <a:off x="430838" y="257768"/>
            <a:ext cx="4784522" cy="1301889"/>
          </a:xfrm>
        </p:spPr>
        <p:txBody>
          <a:bodyPr/>
          <a:lstStyle/>
          <a:p>
            <a:r>
              <a:rPr lang="en-US" b="0" dirty="0">
                <a:latin typeface="Cocogoose Pro" panose="02000503020000020004" pitchFamily="2" charset="0"/>
              </a:rPr>
              <a:t>building capacity </a:t>
            </a:r>
            <a:r>
              <a:rPr lang="en-US" dirty="0"/>
              <a:t> </a:t>
            </a:r>
            <a:endParaRPr lang="en-AU" dirty="0"/>
          </a:p>
        </p:txBody>
      </p:sp>
      <p:sp>
        <p:nvSpPr>
          <p:cNvPr id="5" name="Footer Placeholder 4">
            <a:extLst>
              <a:ext uri="{FF2B5EF4-FFF2-40B4-BE49-F238E27FC236}">
                <a16:creationId xmlns:a16="http://schemas.microsoft.com/office/drawing/2014/main" id="{6112A2EB-A731-CCA7-ECF7-50E30375F6C9}"/>
              </a:ext>
            </a:extLst>
          </p:cNvPr>
          <p:cNvSpPr>
            <a:spLocks noGrp="1"/>
          </p:cNvSpPr>
          <p:nvPr>
            <p:ph type="ftr" sz="quarter" idx="11"/>
          </p:nvPr>
        </p:nvSpPr>
        <p:spPr>
          <a:xfrm>
            <a:off x="5558260" y="4798822"/>
            <a:ext cx="3086100" cy="173819"/>
          </a:xfrm>
        </p:spPr>
        <p:txBody>
          <a:bodyPr/>
          <a:lstStyle/>
          <a:p>
            <a:r>
              <a:rPr lang="en-GB"/>
              <a:t>© headspace National Youth Mental Health Foundation Ltd 2022</a:t>
            </a:r>
          </a:p>
        </p:txBody>
      </p:sp>
      <p:graphicFrame>
        <p:nvGraphicFramePr>
          <p:cNvPr id="7" name="Content Placeholder 6" descr="A arrow swooping from bottom left to top right corner displaying the text University 1, University 2 and University 3">
            <a:extLst>
              <a:ext uri="{FF2B5EF4-FFF2-40B4-BE49-F238E27FC236}">
                <a16:creationId xmlns:a16="http://schemas.microsoft.com/office/drawing/2014/main" id="{9A08771F-12CD-4AA4-6E88-584EB69018B5}"/>
              </a:ext>
            </a:extLst>
          </p:cNvPr>
          <p:cNvGraphicFramePr>
            <a:graphicFrameLocks noGrp="1"/>
          </p:cNvGraphicFramePr>
          <p:nvPr>
            <p:ph sz="half" idx="2"/>
            <p:extLst>
              <p:ext uri="{D42A27DB-BD31-4B8C-83A1-F6EECF244321}">
                <p14:modId xmlns:p14="http://schemas.microsoft.com/office/powerpoint/2010/main" val="1106531881"/>
              </p:ext>
            </p:extLst>
          </p:nvPr>
        </p:nvGraphicFramePr>
        <p:xfrm>
          <a:off x="675920" y="1194203"/>
          <a:ext cx="6639279" cy="3691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09DBE06-A6E5-A339-9C31-CE53EFD3FB7F}"/>
              </a:ext>
              <a:ext uri="{C183D7F6-B498-43B3-948B-1728B52AA6E4}">
                <adec:decorative xmlns:adec="http://schemas.microsoft.com/office/drawing/2017/decorative" val="1"/>
              </a:ext>
            </a:extLst>
          </p:cNvPr>
          <p:cNvPicPr>
            <a:picLocks noChangeAspect="1"/>
          </p:cNvPicPr>
          <p:nvPr/>
        </p:nvPicPr>
        <p:blipFill>
          <a:blip r:embed="rId8"/>
          <a:srcRect l="11806" r="11806"/>
          <a:stretch/>
        </p:blipFill>
        <p:spPr>
          <a:xfrm>
            <a:off x="6926916" y="2235823"/>
            <a:ext cx="1945926" cy="2257015"/>
          </a:xfrm>
          <a:prstGeom prst="rect">
            <a:avLst/>
          </a:prstGeom>
        </p:spPr>
      </p:pic>
    </p:spTree>
    <p:extLst>
      <p:ext uri="{BB962C8B-B14F-4D97-AF65-F5344CB8AC3E}">
        <p14:creationId xmlns:p14="http://schemas.microsoft.com/office/powerpoint/2010/main" val="3642715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92E69A80-7D03-4BBC-B823-1F484DCFDFE2}"/>
              </a:ext>
              <a:ext uri="{C183D7F6-B498-43B3-948B-1728B52AA6E4}">
                <adec:decorative xmlns:adec="http://schemas.microsoft.com/office/drawing/2017/decorative" val="1"/>
              </a:ext>
            </a:extLst>
          </p:cNvPr>
          <p:cNvSpPr txBox="1">
            <a:spLocks/>
          </p:cNvSpPr>
          <p:nvPr/>
        </p:nvSpPr>
        <p:spPr>
          <a:xfrm>
            <a:off x="2667080" y="1664173"/>
            <a:ext cx="3799095" cy="1895999"/>
          </a:xfrm>
          <a:prstGeom prst="roundRect">
            <a:avLst/>
          </a:prstGeom>
          <a:solidFill>
            <a:schemeClr val="bg1">
              <a:lumMod val="85000"/>
            </a:schemeClr>
          </a:solidFill>
          <a:ln>
            <a:noFill/>
          </a:ln>
        </p:spPr>
        <p:txBody>
          <a:bodyPr vert="horz" lIns="216000" tIns="216000" rIns="216000" bIns="108000" rtlCol="0" anchor="b" anchorCtr="0">
            <a:no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2400" b="1" kern="1200">
                <a:solidFill>
                  <a:schemeClr val="bg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2000" kern="1200">
                <a:solidFill>
                  <a:schemeClr val="bg1"/>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2000" kern="1200">
                <a:solidFill>
                  <a:schemeClr val="bg1"/>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1"/>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Clr>
                <a:srgbClr val="92D050"/>
              </a:buClr>
            </a:pPr>
            <a:endParaRPr lang="en-AU" sz="1600" b="0" i="1"/>
          </a:p>
        </p:txBody>
      </p:sp>
      <p:pic>
        <p:nvPicPr>
          <p:cNvPr id="17" name="Picture 16">
            <a:extLst>
              <a:ext uri="{FF2B5EF4-FFF2-40B4-BE49-F238E27FC236}">
                <a16:creationId xmlns:a16="http://schemas.microsoft.com/office/drawing/2014/main" id="{BB0E9B1A-E312-4F37-8389-B4C8DD4E92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218" y="1173080"/>
            <a:ext cx="948821" cy="948821"/>
          </a:xfrm>
          <a:prstGeom prst="rect">
            <a:avLst/>
          </a:prstGeom>
        </p:spPr>
      </p:pic>
      <p:sp>
        <p:nvSpPr>
          <p:cNvPr id="3" name="Title 2"/>
          <p:cNvSpPr>
            <a:spLocks noGrp="1"/>
          </p:cNvSpPr>
          <p:nvPr>
            <p:ph type="title"/>
          </p:nvPr>
        </p:nvSpPr>
        <p:spPr>
          <a:xfrm>
            <a:off x="1459436" y="2121901"/>
            <a:ext cx="6214382" cy="1231491"/>
          </a:xfrm>
        </p:spPr>
        <p:txBody>
          <a:bodyPr anchor="ctr">
            <a:normAutofit/>
          </a:bodyPr>
          <a:lstStyle/>
          <a:p>
            <a:r>
              <a:rPr lang="en-AU" sz="3400" b="0" dirty="0">
                <a:latin typeface="Cocogoose Pro" panose="02000503020000020004" pitchFamily="2" charset="0"/>
              </a:rPr>
              <a:t>questions? </a:t>
            </a:r>
          </a:p>
        </p:txBody>
      </p:sp>
    </p:spTree>
    <p:extLst>
      <p:ext uri="{BB962C8B-B14F-4D97-AF65-F5344CB8AC3E}">
        <p14:creationId xmlns:p14="http://schemas.microsoft.com/office/powerpoint/2010/main" val="23404440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938D2B2-6ECC-41BA-9D50-3EBDF114D9F6}"/>
              </a:ext>
            </a:extLst>
          </p:cNvPr>
          <p:cNvSpPr>
            <a:spLocks noGrp="1"/>
          </p:cNvSpPr>
          <p:nvPr>
            <p:ph type="title"/>
          </p:nvPr>
        </p:nvSpPr>
        <p:spPr>
          <a:xfrm>
            <a:off x="465190" y="550473"/>
            <a:ext cx="5939022" cy="806381"/>
          </a:xfrm>
        </p:spPr>
        <p:txBody>
          <a:bodyPr anchor="ctr">
            <a:normAutofit/>
          </a:bodyPr>
          <a:lstStyle/>
          <a:p>
            <a:r>
              <a:rPr lang="en-AU" b="0" dirty="0">
                <a:latin typeface="Cocogoose Pro"/>
              </a:rPr>
              <a:t>next steps </a:t>
            </a:r>
          </a:p>
        </p:txBody>
      </p:sp>
      <p:pic>
        <p:nvPicPr>
          <p:cNvPr id="24" name="Picture 23">
            <a:extLst>
              <a:ext uri="{FF2B5EF4-FFF2-40B4-BE49-F238E27FC236}">
                <a16:creationId xmlns:a16="http://schemas.microsoft.com/office/drawing/2014/main" id="{5BE0FD45-FB71-401D-9DAD-396445975236}"/>
              </a:ext>
              <a:ext uri="{C183D7F6-B498-43B3-948B-1728B52AA6E4}">
                <adec:decorative xmlns:adec="http://schemas.microsoft.com/office/drawing/2017/decorative" val="1"/>
              </a:ext>
            </a:extLst>
          </p:cNvPr>
          <p:cNvPicPr>
            <a:picLocks noChangeAspect="1"/>
          </p:cNvPicPr>
          <p:nvPr/>
        </p:nvPicPr>
        <p:blipFill>
          <a:blip r:embed="rId3"/>
          <a:srcRect l="16440" r="16440"/>
          <a:stretch/>
        </p:blipFill>
        <p:spPr>
          <a:xfrm flipH="1">
            <a:off x="3971924" y="0"/>
            <a:ext cx="5172074" cy="514350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pic>
        <p:nvPicPr>
          <p:cNvPr id="26" name="Picture 25">
            <a:extLst>
              <a:ext uri="{FF2B5EF4-FFF2-40B4-BE49-F238E27FC236}">
                <a16:creationId xmlns:a16="http://schemas.microsoft.com/office/drawing/2014/main" id="{F8C451DA-8C02-4040-85ED-D4E0D5C8D5DA}"/>
              </a:ext>
              <a:ext uri="{C183D7F6-B498-43B3-948B-1728B52AA6E4}">
                <adec:decorative xmlns:adec="http://schemas.microsoft.com/office/drawing/2017/decorative" val="1"/>
              </a:ext>
            </a:extLst>
          </p:cNvPr>
          <p:cNvPicPr>
            <a:picLocks noChangeAspect="1"/>
          </p:cNvPicPr>
          <p:nvPr/>
        </p:nvPicPr>
        <p:blipFill rotWithShape="1">
          <a:blip r:embed="rId4"/>
          <a:srcRect b="67950"/>
          <a:stretch/>
        </p:blipFill>
        <p:spPr>
          <a:xfrm rot="21390568">
            <a:off x="-2266339" y="3750713"/>
            <a:ext cx="5143500" cy="1648516"/>
          </a:xfrm>
          <a:prstGeom prst="rect">
            <a:avLst/>
          </a:prstGeom>
        </p:spPr>
      </p:pic>
      <p:sp>
        <p:nvSpPr>
          <p:cNvPr id="3" name="Content Placeholder 3">
            <a:extLst>
              <a:ext uri="{FF2B5EF4-FFF2-40B4-BE49-F238E27FC236}">
                <a16:creationId xmlns:a16="http://schemas.microsoft.com/office/drawing/2014/main" id="{AE793A84-6C42-0336-A0B8-D32492F625E3}"/>
              </a:ext>
            </a:extLst>
          </p:cNvPr>
          <p:cNvSpPr txBox="1">
            <a:spLocks/>
          </p:cNvSpPr>
          <p:nvPr/>
        </p:nvSpPr>
        <p:spPr>
          <a:xfrm>
            <a:off x="465190" y="1315902"/>
            <a:ext cx="3948430" cy="3170373"/>
          </a:xfrm>
          <a:prstGeom prst="rect">
            <a:avLst/>
          </a:prstGeom>
        </p:spPr>
        <p:txBody>
          <a:bodyPr vert="horz" lIns="0" tIns="0" rIns="0" bIns="0" rtlCol="0" anchor="t">
            <a:no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24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20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20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buClr>
                <a:schemeClr val="tx2"/>
              </a:buClr>
              <a:buFont typeface="Arial" panose="020B0604020202020204" pitchFamily="34" charset="0"/>
              <a:buChar char="•"/>
            </a:pPr>
            <a:r>
              <a:rPr lang="en-AU" sz="1600" b="0" dirty="0">
                <a:solidFill>
                  <a:schemeClr val="bg2"/>
                </a:solidFill>
                <a:cs typeface="Arial"/>
              </a:rPr>
              <a:t>Review of existing mental health and wellbeing policies and frameworks</a:t>
            </a:r>
          </a:p>
          <a:p>
            <a:pPr marL="342900" indent="-342900">
              <a:lnSpc>
                <a:spcPct val="100000"/>
              </a:lnSpc>
              <a:buClr>
                <a:schemeClr val="tx2"/>
              </a:buClr>
              <a:buFont typeface="Arial" panose="020B0604020202020204" pitchFamily="34" charset="0"/>
              <a:buChar char="•"/>
            </a:pPr>
            <a:r>
              <a:rPr lang="en-AU" sz="1600" b="0" dirty="0">
                <a:solidFill>
                  <a:schemeClr val="bg2"/>
                </a:solidFill>
                <a:cs typeface="Arial"/>
              </a:rPr>
              <a:t>Consideration of current efforts to enhance and strengthen mental health approaches, including identified gaps </a:t>
            </a:r>
          </a:p>
          <a:p>
            <a:pPr marL="342900" indent="-342900">
              <a:lnSpc>
                <a:spcPct val="100000"/>
              </a:lnSpc>
              <a:buClr>
                <a:schemeClr val="tx2"/>
              </a:buClr>
              <a:buFont typeface="Arial" panose="020B0604020202020204" pitchFamily="34" charset="0"/>
              <a:buChar char="•"/>
            </a:pPr>
            <a:r>
              <a:rPr lang="en-AU" sz="1600" b="0" dirty="0">
                <a:solidFill>
                  <a:schemeClr val="bg2"/>
                </a:solidFill>
                <a:cs typeface="Arial"/>
              </a:rPr>
              <a:t>University wide priorities for health, safety, inclusion and wellbeing</a:t>
            </a:r>
          </a:p>
          <a:p>
            <a:pPr marL="342900" indent="-342900">
              <a:lnSpc>
                <a:spcPct val="100000"/>
              </a:lnSpc>
              <a:buClr>
                <a:schemeClr val="tx2"/>
              </a:buClr>
              <a:buFont typeface="Arial" panose="020B0604020202020204" pitchFamily="34" charset="0"/>
              <a:buChar char="•"/>
            </a:pPr>
            <a:endParaRPr lang="en-AU" sz="1600" b="0" dirty="0">
              <a:solidFill>
                <a:schemeClr val="bg2"/>
              </a:solidFill>
              <a:cs typeface="Arial"/>
            </a:endParaRPr>
          </a:p>
          <a:p>
            <a:pPr>
              <a:lnSpc>
                <a:spcPct val="100000"/>
              </a:lnSpc>
              <a:buClr>
                <a:schemeClr val="tx2"/>
              </a:buClr>
            </a:pPr>
            <a:r>
              <a:rPr lang="en-AU" sz="1600" b="0" dirty="0">
                <a:latin typeface="Cocogoose Pro" panose="02000503020000020004" pitchFamily="2" charset="0"/>
                <a:cs typeface="Arial"/>
              </a:rPr>
              <a:t>Contact us:</a:t>
            </a:r>
            <a:r>
              <a:rPr lang="en-AU" sz="1600" b="0" dirty="0">
                <a:cs typeface="Arial"/>
              </a:rPr>
              <a:t> </a:t>
            </a:r>
            <a:r>
              <a:rPr lang="en-AU" sz="1600" b="0" dirty="0">
                <a:solidFill>
                  <a:schemeClr val="bg2"/>
                </a:solidFill>
                <a:cs typeface="Arial"/>
              </a:rPr>
              <a:t>universitysupport@headspace.org.au</a:t>
            </a:r>
          </a:p>
          <a:p>
            <a:pPr>
              <a:lnSpc>
                <a:spcPct val="100000"/>
              </a:lnSpc>
              <a:buClr>
                <a:schemeClr val="tx2"/>
              </a:buClr>
            </a:pPr>
            <a:endParaRPr lang="en-AU" sz="1600" b="0" dirty="0">
              <a:solidFill>
                <a:schemeClr val="bg2"/>
              </a:solidFill>
              <a:cs typeface="Arial"/>
            </a:endParaRPr>
          </a:p>
        </p:txBody>
      </p:sp>
    </p:spTree>
    <p:extLst>
      <p:ext uri="{BB962C8B-B14F-4D97-AF65-F5344CB8AC3E}">
        <p14:creationId xmlns:p14="http://schemas.microsoft.com/office/powerpoint/2010/main" val="20969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EDAFBF-3233-4CF0-BD2B-4C7F5233B56E}"/>
              </a:ext>
            </a:extLst>
          </p:cNvPr>
          <p:cNvSpPr txBox="1">
            <a:spLocks noGrp="1"/>
          </p:cNvSpPr>
          <p:nvPr>
            <p:ph type="title" idx="4294967295"/>
          </p:nvPr>
        </p:nvSpPr>
        <p:spPr>
          <a:xfrm>
            <a:off x="1441323" y="1973384"/>
            <a:ext cx="6261354" cy="19282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ctr" defTabSz="685766" rtl="0" eaLnBrk="1" latinLnBrk="0" hangingPunct="1">
              <a:lnSpc>
                <a:spcPct val="85000"/>
              </a:lnSpc>
              <a:spcBef>
                <a:spcPct val="0"/>
              </a:spcBef>
              <a:buNone/>
              <a:defRPr sz="3900" b="1" kern="1200" spc="-38" baseline="0">
                <a:solidFill>
                  <a:schemeClr val="tx1"/>
                </a:solidFill>
                <a:latin typeface="+mj-lt"/>
                <a:ea typeface="+mj-ea"/>
                <a:cs typeface="+mj-cs"/>
              </a:defRPr>
            </a:lvl1pPr>
          </a:lstStyle>
          <a:p>
            <a:pPr marL="0" marR="0" lvl="0" indent="0" algn="ctr" defTabSz="685766" rtl="0" eaLnBrk="1" fontAlgn="auto" latinLnBrk="0" hangingPunct="1">
              <a:lnSpc>
                <a:spcPct val="150000"/>
              </a:lnSpc>
              <a:spcBef>
                <a:spcPct val="0"/>
              </a:spcBef>
              <a:spcAft>
                <a:spcPts val="0"/>
              </a:spcAft>
              <a:buClrTx/>
              <a:buSzTx/>
              <a:buFontTx/>
              <a:buNone/>
              <a:tabLst/>
              <a:defRPr/>
            </a:pPr>
            <a:r>
              <a:rPr kumimoji="0" lang="en-AU" sz="3600" b="0" i="0" u="none" strike="noStrike" kern="1200" cap="none" spc="-38" normalizeH="0" baseline="0" noProof="0" dirty="0">
                <a:ln>
                  <a:noFill/>
                </a:ln>
                <a:solidFill>
                  <a:schemeClr val="tx1"/>
                </a:solidFill>
                <a:effectLst/>
                <a:uLnTx/>
                <a:uFillTx/>
                <a:latin typeface="Cocogoose Pro" panose="02000503020000020004" pitchFamily="2" charset="0"/>
                <a:ea typeface="+mj-ea"/>
                <a:cs typeface="+mj-cs"/>
              </a:rPr>
              <a:t>thank you</a:t>
            </a:r>
            <a:br>
              <a:rPr kumimoji="0" lang="en-AU" sz="1200" b="1" i="0" u="none" strike="noStrike" kern="1200" cap="none" spc="-38" normalizeH="0" baseline="0" noProof="0" dirty="0">
                <a:ln>
                  <a:noFill/>
                </a:ln>
                <a:solidFill>
                  <a:schemeClr val="tx1"/>
                </a:solidFill>
                <a:effectLst/>
                <a:uLnTx/>
                <a:uFillTx/>
                <a:latin typeface="+mj-lt"/>
                <a:ea typeface="+mj-ea"/>
                <a:cs typeface="+mj-cs"/>
              </a:rPr>
            </a:br>
            <a:endParaRPr kumimoji="0" lang="en-AU" sz="1800" b="1" i="0" u="none" strike="noStrike" kern="1200" cap="none" spc="-38" normalizeH="0" baseline="0" noProof="0" dirty="0">
              <a:ln>
                <a:noFill/>
              </a:ln>
              <a:solidFill>
                <a:schemeClr val="tx1"/>
              </a:solidFill>
              <a:effectLst/>
              <a:uLnTx/>
              <a:uFillTx/>
              <a:latin typeface="+mj-lt"/>
              <a:ea typeface="+mj-ea"/>
              <a:cs typeface="Arial"/>
            </a:endParaRPr>
          </a:p>
        </p:txBody>
      </p:sp>
    </p:spTree>
    <p:extLst>
      <p:ext uri="{BB962C8B-B14F-4D97-AF65-F5344CB8AC3E}">
        <p14:creationId xmlns:p14="http://schemas.microsoft.com/office/powerpoint/2010/main" val="332684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73B3F-DCEC-5605-4A3E-A60A0E5D8E61}"/>
              </a:ext>
            </a:extLst>
          </p:cNvPr>
          <p:cNvSpPr>
            <a:spLocks noGrp="1"/>
          </p:cNvSpPr>
          <p:nvPr>
            <p:ph type="title"/>
          </p:nvPr>
        </p:nvSpPr>
        <p:spPr>
          <a:xfrm>
            <a:off x="506737" y="-2113334"/>
            <a:ext cx="6214382" cy="1231491"/>
          </a:xfrm>
        </p:spPr>
        <p:txBody>
          <a:bodyPr vert="horz" lIns="0" tIns="0" rIns="0" bIns="0" rtlCol="0" anchor="t" anchorCtr="0">
            <a:noAutofit/>
          </a:bodyPr>
          <a:lstStyle/>
          <a:p>
            <a:r>
              <a:rPr lang="en-AU" dirty="0"/>
              <a:t>Self care routine</a:t>
            </a:r>
          </a:p>
        </p:txBody>
      </p:sp>
      <p:pic>
        <p:nvPicPr>
          <p:cNvPr id="6" name="Picture 5" descr="A dog on a leash in a park&#10;">
            <a:extLst>
              <a:ext uri="{FF2B5EF4-FFF2-40B4-BE49-F238E27FC236}">
                <a16:creationId xmlns:a16="http://schemas.microsoft.com/office/drawing/2014/main" id="{0813911C-1986-4220-902C-A99CFD7485BB}"/>
              </a:ext>
            </a:extLst>
          </p:cNvPr>
          <p:cNvPicPr>
            <a:picLocks noChangeAspect="1"/>
          </p:cNvPicPr>
          <p:nvPr/>
        </p:nvPicPr>
        <p:blipFill>
          <a:blip r:embed="rId3"/>
          <a:stretch>
            <a:fillRect/>
          </a:stretch>
        </p:blipFill>
        <p:spPr>
          <a:xfrm>
            <a:off x="904936" y="364384"/>
            <a:ext cx="3114460" cy="4152613"/>
          </a:xfrm>
          <a:prstGeom prst="rect">
            <a:avLst/>
          </a:prstGeom>
        </p:spPr>
      </p:pic>
      <p:pic>
        <p:nvPicPr>
          <p:cNvPr id="9" name="Picture 8" descr="A body of water with trees around it">
            <a:extLst>
              <a:ext uri="{FF2B5EF4-FFF2-40B4-BE49-F238E27FC236}">
                <a16:creationId xmlns:a16="http://schemas.microsoft.com/office/drawing/2014/main" id="{42DF3452-FEB4-41C1-80EA-E1BD2ABCEEBF}"/>
              </a:ext>
            </a:extLst>
          </p:cNvPr>
          <p:cNvPicPr>
            <a:picLocks noChangeAspect="1"/>
          </p:cNvPicPr>
          <p:nvPr/>
        </p:nvPicPr>
        <p:blipFill>
          <a:blip r:embed="rId4"/>
          <a:stretch>
            <a:fillRect/>
          </a:stretch>
        </p:blipFill>
        <p:spPr>
          <a:xfrm>
            <a:off x="4347160" y="364384"/>
            <a:ext cx="3114460" cy="4152614"/>
          </a:xfrm>
          <a:prstGeom prst="rect">
            <a:avLst/>
          </a:prstGeom>
        </p:spPr>
      </p:pic>
    </p:spTree>
    <p:extLst>
      <p:ext uri="{BB962C8B-B14F-4D97-AF65-F5344CB8AC3E}">
        <p14:creationId xmlns:p14="http://schemas.microsoft.com/office/powerpoint/2010/main" val="1730310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0487" y="754359"/>
            <a:ext cx="6126738" cy="577291"/>
          </a:xfrm>
        </p:spPr>
        <p:txBody>
          <a:bodyPr/>
          <a:lstStyle/>
          <a:p>
            <a:r>
              <a:rPr lang="en-AU" b="0" dirty="0">
                <a:latin typeface="Cocogoose Pro" panose="02000503020000020004" pitchFamily="2" charset="0"/>
              </a:rPr>
              <a:t>acknowledgement of country</a:t>
            </a:r>
          </a:p>
        </p:txBody>
      </p:sp>
      <p:sp>
        <p:nvSpPr>
          <p:cNvPr id="3" name="Subtitle 2"/>
          <p:cNvSpPr>
            <a:spLocks noGrp="1"/>
          </p:cNvSpPr>
          <p:nvPr>
            <p:ph type="subTitle" idx="1"/>
          </p:nvPr>
        </p:nvSpPr>
        <p:spPr/>
        <p:txBody>
          <a:bodyPr/>
          <a:lstStyle/>
          <a:p>
            <a:r>
              <a:rPr lang="en-US" dirty="0">
                <a:solidFill>
                  <a:schemeClr val="bg2"/>
                </a:solidFill>
              </a:rPr>
              <a:t>headspace would like to acknowledge Aboriginal and Torres Strait Islander peoples as Australia’s First People and Traditional Custodians. We value their cultures, identities and continuing connection to country, waters, kin and community. We pay our respects to Elders past and present and are committed to making a positive contribution to the wellbeing of Aboriginal and Torres Strait Islander young people, by providing services that are welcoming, safe, culturally appropriate and inclusive.</a:t>
            </a:r>
          </a:p>
        </p:txBody>
      </p:sp>
    </p:spTree>
    <p:extLst>
      <p:ext uri="{BB962C8B-B14F-4D97-AF65-F5344CB8AC3E}">
        <p14:creationId xmlns:p14="http://schemas.microsoft.com/office/powerpoint/2010/main" val="39876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b="0" dirty="0">
                <a:latin typeface="Cocogoose Pro" panose="02000503020000020004" pitchFamily="2" charset="0"/>
              </a:rPr>
              <a:t>what we'll cover </a:t>
            </a:r>
          </a:p>
        </p:txBody>
      </p:sp>
      <p:sp>
        <p:nvSpPr>
          <p:cNvPr id="3" name="Footer Placeholder 2"/>
          <p:cNvSpPr>
            <a:spLocks noGrp="1"/>
          </p:cNvSpPr>
          <p:nvPr>
            <p:ph type="ftr" sz="quarter" idx="11"/>
          </p:nvPr>
        </p:nvSpPr>
        <p:spPr>
          <a:xfrm>
            <a:off x="6401223" y="4758932"/>
            <a:ext cx="2352253" cy="173819"/>
          </a:xfrm>
        </p:spPr>
        <p:txBody>
          <a:bodyPr/>
          <a:lstStyle/>
          <a:p>
            <a:pPr algn="l"/>
            <a:r>
              <a:rPr lang="en-GB"/>
              <a:t>© headspace National Youth Mental Health Foundation Ltd 2022</a:t>
            </a:r>
          </a:p>
        </p:txBody>
      </p:sp>
      <p:sp>
        <p:nvSpPr>
          <p:cNvPr id="8" name="Content Placeholder 2">
            <a:extLst>
              <a:ext uri="{FF2B5EF4-FFF2-40B4-BE49-F238E27FC236}">
                <a16:creationId xmlns:a16="http://schemas.microsoft.com/office/drawing/2014/main" id="{F9B0D1D5-F377-B041-AE80-3125A1143FD8}"/>
              </a:ext>
            </a:extLst>
          </p:cNvPr>
          <p:cNvSpPr>
            <a:spLocks noGrp="1"/>
          </p:cNvSpPr>
          <p:nvPr>
            <p:ph sz="quarter" idx="13"/>
          </p:nvPr>
        </p:nvSpPr>
        <p:spPr>
          <a:xfrm>
            <a:off x="551782" y="1771026"/>
            <a:ext cx="7743825" cy="1982787"/>
          </a:xfrm>
        </p:spPr>
        <p:txBody>
          <a:bodyPr vert="horz" lIns="0" tIns="0" rIns="0" bIns="0" rtlCol="0" anchor="t">
            <a:noAutofit/>
          </a:bodyPr>
          <a:lstStyle/>
          <a:p>
            <a:pPr marL="171450" indent="-171450">
              <a:lnSpc>
                <a:spcPct val="150000"/>
              </a:lnSpc>
              <a:spcAft>
                <a:spcPts val="0"/>
              </a:spcAft>
              <a:buClr>
                <a:schemeClr val="tx2"/>
              </a:buClr>
              <a:buFont typeface="Arial" panose="020B0604020202020204" pitchFamily="34" charset="0"/>
              <a:buChar char="•"/>
            </a:pPr>
            <a:r>
              <a:rPr lang="en-GB" sz="1600" b="0">
                <a:solidFill>
                  <a:schemeClr val="bg2"/>
                </a:solidFill>
                <a:cs typeface="Arial"/>
              </a:rPr>
              <a:t>Brief history of headspace supporting the higher education sector</a:t>
            </a:r>
          </a:p>
          <a:p>
            <a:pPr marL="171450" indent="-171450">
              <a:lnSpc>
                <a:spcPct val="150000"/>
              </a:lnSpc>
              <a:spcAft>
                <a:spcPts val="0"/>
              </a:spcAft>
              <a:buClr>
                <a:schemeClr val="tx2"/>
              </a:buClr>
              <a:buFont typeface="Arial" panose="020B0604020202020204" pitchFamily="34" charset="0"/>
              <a:buChar char="•"/>
            </a:pPr>
            <a:r>
              <a:rPr lang="en-GB" sz="1600" b="0">
                <a:solidFill>
                  <a:schemeClr val="bg2"/>
                </a:solidFill>
                <a:cs typeface="Arial"/>
              </a:rPr>
              <a:t>Introduce the University Support Program and service options, including awareness of existing mental health and wellbeing resources to support universities </a:t>
            </a:r>
          </a:p>
          <a:p>
            <a:pPr marL="171450" indent="-171450">
              <a:lnSpc>
                <a:spcPct val="150000"/>
              </a:lnSpc>
              <a:spcAft>
                <a:spcPts val="0"/>
              </a:spcAft>
              <a:buClr>
                <a:schemeClr val="tx2"/>
              </a:buClr>
              <a:buFont typeface="Arial" panose="020B0604020202020204" pitchFamily="34" charset="0"/>
              <a:buChar char="•"/>
            </a:pPr>
            <a:r>
              <a:rPr lang="en-GB" sz="1600" b="0">
                <a:solidFill>
                  <a:schemeClr val="bg2"/>
                </a:solidFill>
                <a:cs typeface="Arial"/>
              </a:rPr>
              <a:t>Next steps for accessing support </a:t>
            </a:r>
            <a:endParaRPr lang="en-GB" b="0">
              <a:solidFill>
                <a:schemeClr val="bg2"/>
              </a:solidFill>
              <a:cs typeface="Arial" panose="020B0604020202020204"/>
            </a:endParaRPr>
          </a:p>
        </p:txBody>
      </p:sp>
    </p:spTree>
    <p:extLst>
      <p:ext uri="{BB962C8B-B14F-4D97-AF65-F5344CB8AC3E}">
        <p14:creationId xmlns:p14="http://schemas.microsoft.com/office/powerpoint/2010/main" val="3911535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85CC5E-FDF6-87B0-3888-86627CC5EB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492" y="1895402"/>
            <a:ext cx="4876792" cy="3248098"/>
          </a:xfrm>
          <a:prstGeom prst="rect">
            <a:avLst/>
          </a:prstGeom>
        </p:spPr>
      </p:pic>
      <p:pic>
        <p:nvPicPr>
          <p:cNvPr id="7" name="Picture 6">
            <a:extLst>
              <a:ext uri="{FF2B5EF4-FFF2-40B4-BE49-F238E27FC236}">
                <a16:creationId xmlns:a16="http://schemas.microsoft.com/office/drawing/2014/main" id="{7F81C719-6C05-684F-B0F9-4395EA3E450B}"/>
              </a:ext>
              <a:ext uri="{C183D7F6-B498-43B3-948B-1728B52AA6E4}">
                <adec:decorative xmlns:adec="http://schemas.microsoft.com/office/drawing/2017/decorative" val="1"/>
              </a:ext>
            </a:extLst>
          </p:cNvPr>
          <p:cNvPicPr>
            <a:picLocks noChangeAspect="1"/>
          </p:cNvPicPr>
          <p:nvPr/>
        </p:nvPicPr>
        <p:blipFill rotWithShape="1">
          <a:blip r:embed="rId4"/>
          <a:srcRect l="16686" t="20000" r="18148" b="17583"/>
          <a:stretch/>
        </p:blipFill>
        <p:spPr>
          <a:xfrm>
            <a:off x="470942" y="383300"/>
            <a:ext cx="4241800" cy="4060521"/>
          </a:xfrm>
          <a:prstGeom prst="rect">
            <a:avLst/>
          </a:prstGeom>
        </p:spPr>
      </p:pic>
      <p:sp>
        <p:nvSpPr>
          <p:cNvPr id="8" name="Title 2" descr="Title">
            <a:extLst>
              <a:ext uri="{FF2B5EF4-FFF2-40B4-BE49-F238E27FC236}">
                <a16:creationId xmlns:a16="http://schemas.microsoft.com/office/drawing/2014/main" id="{E0A8C266-EDD5-0C5E-F104-AAFC8FF87F8E}"/>
              </a:ext>
            </a:extLst>
          </p:cNvPr>
          <p:cNvSpPr txBox="1">
            <a:spLocks noGrp="1"/>
          </p:cNvSpPr>
          <p:nvPr>
            <p:ph type="title" idx="4294967295"/>
          </p:nvPr>
        </p:nvSpPr>
        <p:spPr>
          <a:xfrm>
            <a:off x="381000" y="2041143"/>
            <a:ext cx="4191000" cy="7448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lnSpc>
                <a:spcPct val="95000"/>
              </a:lnSpc>
              <a:spcBef>
                <a:spcPct val="0"/>
              </a:spcBef>
              <a:buNone/>
              <a:defRPr sz="4600" b="1" kern="1200" spc="-38"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AU" sz="2800" b="0" i="0" u="none" strike="noStrike" kern="1200" cap="none" spc="-38" normalizeH="0" baseline="0" noProof="0" dirty="0">
                <a:ln>
                  <a:noFill/>
                </a:ln>
                <a:solidFill>
                  <a:schemeClr val="bg1"/>
                </a:solidFill>
                <a:effectLst/>
                <a:uLnTx/>
                <a:uFillTx/>
                <a:latin typeface="Cocogoose Pro" panose="02000503020000020004" pitchFamily="2" charset="0"/>
                <a:ea typeface="+mj-ea"/>
                <a:cs typeface="+mj-cs"/>
              </a:rPr>
              <a:t>setting up the space</a:t>
            </a:r>
          </a:p>
        </p:txBody>
      </p:sp>
      <p:grpSp>
        <p:nvGrpSpPr>
          <p:cNvPr id="19" name="Group 18">
            <a:extLst>
              <a:ext uri="{FF2B5EF4-FFF2-40B4-BE49-F238E27FC236}">
                <a16:creationId xmlns:a16="http://schemas.microsoft.com/office/drawing/2014/main" id="{AB9932C4-1E00-2CC3-986D-029DC5631676}"/>
              </a:ext>
              <a:ext uri="{C183D7F6-B498-43B3-948B-1728B52AA6E4}">
                <adec:decorative xmlns:adec="http://schemas.microsoft.com/office/drawing/2017/decorative" val="1"/>
              </a:ext>
            </a:extLst>
          </p:cNvPr>
          <p:cNvGrpSpPr/>
          <p:nvPr/>
        </p:nvGrpSpPr>
        <p:grpSpPr>
          <a:xfrm>
            <a:off x="6387196" y="-3171820"/>
            <a:ext cx="4606018" cy="4606018"/>
            <a:chOff x="8410120" y="-3476394"/>
            <a:chExt cx="6141357" cy="6141357"/>
          </a:xfrm>
        </p:grpSpPr>
        <p:pic>
          <p:nvPicPr>
            <p:cNvPr id="15" name="Picture 14" descr="Icon&#10;&#10;Description automatically generated with medium confidence">
              <a:extLst>
                <a:ext uri="{FF2B5EF4-FFF2-40B4-BE49-F238E27FC236}">
                  <a16:creationId xmlns:a16="http://schemas.microsoft.com/office/drawing/2014/main" id="{FEB25761-2782-97D8-64A0-9E0937C17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210337">
              <a:off x="8410120" y="-3476394"/>
              <a:ext cx="6141357" cy="6141357"/>
            </a:xfrm>
            <a:prstGeom prst="rect">
              <a:avLst/>
            </a:prstGeom>
          </p:spPr>
        </p:pic>
        <p:pic>
          <p:nvPicPr>
            <p:cNvPr id="17" name="Picture 16">
              <a:extLst>
                <a:ext uri="{FF2B5EF4-FFF2-40B4-BE49-F238E27FC236}">
                  <a16:creationId xmlns:a16="http://schemas.microsoft.com/office/drawing/2014/main" id="{A8147152-786E-3E64-A0C2-D520279BF313}"/>
                </a:ext>
              </a:extLst>
            </p:cNvPr>
            <p:cNvPicPr>
              <a:picLocks noChangeAspect="1"/>
            </p:cNvPicPr>
            <p:nvPr/>
          </p:nvPicPr>
          <p:blipFill>
            <a:blip r:embed="rId6"/>
            <a:stretch>
              <a:fillRect/>
            </a:stretch>
          </p:blipFill>
          <p:spPr>
            <a:xfrm>
              <a:off x="9359899" y="269421"/>
              <a:ext cx="2381767" cy="614133"/>
            </a:xfrm>
            <a:prstGeom prst="rect">
              <a:avLst/>
            </a:prstGeom>
          </p:spPr>
        </p:pic>
      </p:grpSp>
    </p:spTree>
    <p:extLst>
      <p:ext uri="{BB962C8B-B14F-4D97-AF65-F5344CB8AC3E}">
        <p14:creationId xmlns:p14="http://schemas.microsoft.com/office/powerpoint/2010/main" val="380425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8739265-79CD-E19A-C58E-E3923D422B9A}"/>
              </a:ext>
            </a:extLst>
          </p:cNvPr>
          <p:cNvSpPr txBox="1">
            <a:spLocks noGrp="1"/>
          </p:cNvSpPr>
          <p:nvPr>
            <p:ph type="title" idx="4294967295"/>
          </p:nvPr>
        </p:nvSpPr>
        <p:spPr>
          <a:xfrm>
            <a:off x="239030" y="649370"/>
            <a:ext cx="5939022" cy="6355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766" rtl="0" eaLnBrk="1" latinLnBrk="0" hangingPunct="1">
              <a:lnSpc>
                <a:spcPct val="85000"/>
              </a:lnSpc>
              <a:spcBef>
                <a:spcPct val="0"/>
              </a:spcBef>
              <a:buNone/>
              <a:defRPr sz="2550" b="1" kern="1200" spc="-38" baseline="0">
                <a:solidFill>
                  <a:schemeClr val="tx1"/>
                </a:solidFill>
                <a:latin typeface="+mj-lt"/>
                <a:ea typeface="+mj-ea"/>
                <a:cs typeface="+mj-cs"/>
              </a:defRPr>
            </a:lvl1pPr>
          </a:lstStyle>
          <a:p>
            <a:pPr marL="0" marR="0" lvl="0" indent="0" algn="l" defTabSz="685766" rtl="0" eaLnBrk="1" fontAlgn="auto" latinLnBrk="0" hangingPunct="1">
              <a:lnSpc>
                <a:spcPct val="85000"/>
              </a:lnSpc>
              <a:spcBef>
                <a:spcPct val="0"/>
              </a:spcBef>
              <a:spcAft>
                <a:spcPts val="0"/>
              </a:spcAft>
              <a:buClrTx/>
              <a:buSzTx/>
              <a:buFontTx/>
              <a:buNone/>
              <a:tabLst/>
              <a:defRPr/>
            </a:pPr>
            <a:r>
              <a:rPr kumimoji="0" lang="en-AU" sz="3200" b="0" i="0" u="none" strike="noStrike" kern="1200" cap="none" spc="-38" normalizeH="0" baseline="0" noProof="0" dirty="0">
                <a:ln>
                  <a:noFill/>
                </a:ln>
                <a:solidFill>
                  <a:schemeClr val="tx1"/>
                </a:solidFill>
                <a:effectLst/>
                <a:uLnTx/>
                <a:uFillTx/>
                <a:latin typeface="Cocogoose Pro" panose="02000503020000020004" pitchFamily="2" charset="0"/>
                <a:ea typeface="+mj-ea"/>
                <a:cs typeface="+mj-cs"/>
              </a:rPr>
              <a:t>history</a:t>
            </a:r>
            <a:r>
              <a:rPr kumimoji="0" lang="en-AU" sz="2800" b="0" i="0" u="none" strike="noStrike" kern="1200" cap="none" spc="-38" normalizeH="0" baseline="0" noProof="0" dirty="0">
                <a:ln>
                  <a:noFill/>
                </a:ln>
                <a:solidFill>
                  <a:schemeClr val="tx1"/>
                </a:solidFill>
                <a:effectLst/>
                <a:uLnTx/>
                <a:uFillTx/>
                <a:latin typeface="Cocogoose Pro" panose="02000503020000020004" pitchFamily="2" charset="0"/>
                <a:ea typeface="+mj-ea"/>
                <a:cs typeface="+mj-cs"/>
              </a:rPr>
              <a:t> </a:t>
            </a:r>
          </a:p>
        </p:txBody>
      </p:sp>
      <p:pic>
        <p:nvPicPr>
          <p:cNvPr id="24" name="Picture 23">
            <a:extLst>
              <a:ext uri="{FF2B5EF4-FFF2-40B4-BE49-F238E27FC236}">
                <a16:creationId xmlns:a16="http://schemas.microsoft.com/office/drawing/2014/main" id="{4D21A9F0-04A3-1C6E-A255-999F4827BB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49617">
            <a:off x="6092245" y="2169749"/>
            <a:ext cx="3712850" cy="3710668"/>
          </a:xfrm>
          <a:prstGeom prst="rect">
            <a:avLst/>
          </a:prstGeom>
        </p:spPr>
      </p:pic>
      <p:pic>
        <p:nvPicPr>
          <p:cNvPr id="25" name="Picture 24">
            <a:extLst>
              <a:ext uri="{FF2B5EF4-FFF2-40B4-BE49-F238E27FC236}">
                <a16:creationId xmlns:a16="http://schemas.microsoft.com/office/drawing/2014/main" id="{42F84B5F-9BFC-F7CF-1176-5305B315D1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35030" y="2571750"/>
            <a:ext cx="3077332" cy="3077332"/>
          </a:xfrm>
          <a:prstGeom prst="rect">
            <a:avLst/>
          </a:prstGeom>
        </p:spPr>
      </p:pic>
      <p:graphicFrame>
        <p:nvGraphicFramePr>
          <p:cNvPr id="5" name="Diagram 4">
            <a:extLst>
              <a:ext uri="{FF2B5EF4-FFF2-40B4-BE49-F238E27FC236}">
                <a16:creationId xmlns:a16="http://schemas.microsoft.com/office/drawing/2014/main" id="{5CB320D2-A580-98DC-D2F9-24C1D1206B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5446786"/>
              </p:ext>
            </p:extLst>
          </p:nvPr>
        </p:nvGraphicFramePr>
        <p:xfrm>
          <a:off x="334280" y="128492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414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9665" y="204786"/>
            <a:ext cx="4454127" cy="1253208"/>
          </a:xfrm>
        </p:spPr>
        <p:txBody>
          <a:bodyPr/>
          <a:lstStyle/>
          <a:p>
            <a:r>
              <a:rPr lang="en-AU" sz="3200" b="0" dirty="0">
                <a:latin typeface="Cocogoose Pro" panose="02000503020000020004" pitchFamily="2" charset="0"/>
              </a:rPr>
              <a:t>university support program  </a:t>
            </a:r>
          </a:p>
        </p:txBody>
      </p:sp>
      <p:pic>
        <p:nvPicPr>
          <p:cNvPr id="5" name="Picture 4">
            <a:extLst>
              <a:ext uri="{FF2B5EF4-FFF2-40B4-BE49-F238E27FC236}">
                <a16:creationId xmlns:a16="http://schemas.microsoft.com/office/drawing/2014/main" id="{62C7A44A-3ADD-97D1-DECC-7DBD08B610E4}"/>
              </a:ext>
              <a:ext uri="{C183D7F6-B498-43B3-948B-1728B52AA6E4}">
                <adec:decorative xmlns:adec="http://schemas.microsoft.com/office/drawing/2017/decorative" val="1"/>
              </a:ext>
            </a:extLst>
          </p:cNvPr>
          <p:cNvPicPr>
            <a:picLocks noChangeAspect="1"/>
          </p:cNvPicPr>
          <p:nvPr/>
        </p:nvPicPr>
        <p:blipFill rotWithShape="1">
          <a:blip r:embed="rId3"/>
          <a:srcRect l="5150" t="16734" r="13665" b="16734"/>
          <a:stretch/>
        </p:blipFill>
        <p:spPr>
          <a:xfrm>
            <a:off x="4955584" y="0"/>
            <a:ext cx="4188416" cy="51435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Content Placeholder 3">
            <a:extLst>
              <a:ext uri="{FF2B5EF4-FFF2-40B4-BE49-F238E27FC236}">
                <a16:creationId xmlns:a16="http://schemas.microsoft.com/office/drawing/2014/main" id="{2260DF8A-3FB8-E5D9-3166-9FFC07149DB5}"/>
              </a:ext>
            </a:extLst>
          </p:cNvPr>
          <p:cNvSpPr txBox="1">
            <a:spLocks/>
          </p:cNvSpPr>
          <p:nvPr/>
        </p:nvSpPr>
        <p:spPr>
          <a:xfrm>
            <a:off x="309665" y="1457994"/>
            <a:ext cx="4405299" cy="3166984"/>
          </a:xfrm>
          <a:prstGeom prst="rect">
            <a:avLst/>
          </a:prstGeom>
        </p:spPr>
        <p:txBody>
          <a:bodyPr>
            <a:no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18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15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15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15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15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0"/>
              </a:spcAft>
            </a:pPr>
            <a:r>
              <a:rPr lang="en-AU" sz="1200" b="0" dirty="0">
                <a:solidFill>
                  <a:schemeClr val="bg2"/>
                </a:solidFill>
                <a:latin typeface="+mj-lt"/>
              </a:rPr>
              <a:t>Receives grant funding from the Australian Government to build mentally healthy university communities across Australia by developing and strengthening:  </a:t>
            </a:r>
          </a:p>
          <a:p>
            <a:pPr marL="171450" marR="0" lvl="0" indent="-171450" algn="l" defTabSz="914400" rtl="0" eaLnBrk="1" fontAlgn="auto" latinLnBrk="0" hangingPunct="1">
              <a:lnSpc>
                <a:spcPct val="150000"/>
              </a:lnSpc>
              <a:spcBef>
                <a:spcPts val="0"/>
              </a:spcBef>
              <a:spcAft>
                <a:spcPts val="0"/>
              </a:spcAft>
              <a:buClr>
                <a:srgbClr val="78BE20"/>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616A74"/>
                </a:solidFill>
                <a:effectLst/>
                <a:uLnTx/>
                <a:uFillTx/>
                <a:latin typeface="+mj-lt"/>
                <a:ea typeface="+mn-ea"/>
                <a:cs typeface="Arial"/>
              </a:rPr>
              <a:t>Capacity to manage mental health and wellbeing of staff and student </a:t>
            </a:r>
          </a:p>
          <a:p>
            <a:pPr marL="171450" marR="0" lvl="0" indent="-171450" algn="l" defTabSz="914400" rtl="0" eaLnBrk="1" fontAlgn="auto" latinLnBrk="0" hangingPunct="1">
              <a:lnSpc>
                <a:spcPct val="150000"/>
              </a:lnSpc>
              <a:spcBef>
                <a:spcPts val="0"/>
              </a:spcBef>
              <a:spcAft>
                <a:spcPts val="0"/>
              </a:spcAft>
              <a:buClr>
                <a:srgbClr val="78BE20"/>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616A74"/>
                </a:solidFill>
                <a:effectLst/>
                <a:uLnTx/>
                <a:uFillTx/>
                <a:latin typeface="+mj-lt"/>
                <a:ea typeface="+mn-ea"/>
                <a:cs typeface="Arial"/>
              </a:rPr>
              <a:t>Capability of universities to respond to suicide </a:t>
            </a:r>
          </a:p>
          <a:p>
            <a:pPr marL="171450" marR="0" lvl="0" indent="-171450" algn="l" defTabSz="914400" rtl="0" eaLnBrk="1" fontAlgn="auto" latinLnBrk="0" hangingPunct="1">
              <a:lnSpc>
                <a:spcPct val="150000"/>
              </a:lnSpc>
              <a:spcBef>
                <a:spcPts val="0"/>
              </a:spcBef>
              <a:spcAft>
                <a:spcPts val="0"/>
              </a:spcAft>
              <a:buClr>
                <a:srgbClr val="78BE20"/>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616A74"/>
                </a:solidFill>
                <a:effectLst/>
                <a:uLnTx/>
                <a:uFillTx/>
                <a:latin typeface="+mj-lt"/>
                <a:ea typeface="+mn-ea"/>
                <a:cs typeface="Arial"/>
              </a:rPr>
              <a:t>Confidence to engage in conversations regarding mental health and wellbeing, and </a:t>
            </a:r>
          </a:p>
          <a:p>
            <a:pPr marL="171450" marR="0" lvl="0" indent="-171450" algn="l" defTabSz="914400" rtl="0" eaLnBrk="1" fontAlgn="auto" latinLnBrk="0" hangingPunct="1">
              <a:lnSpc>
                <a:spcPct val="150000"/>
              </a:lnSpc>
              <a:spcBef>
                <a:spcPts val="0"/>
              </a:spcBef>
              <a:spcAft>
                <a:spcPts val="0"/>
              </a:spcAft>
              <a:buClr>
                <a:srgbClr val="78BE20"/>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616A74"/>
                </a:solidFill>
                <a:effectLst/>
                <a:uLnTx/>
                <a:uFillTx/>
                <a:latin typeface="+mj-lt"/>
                <a:ea typeface="+mn-ea"/>
                <a:cs typeface="Arial"/>
              </a:rPr>
              <a:t>Knowledge of referral pathways for students requiring additional mental health support </a:t>
            </a:r>
          </a:p>
          <a:p>
            <a:pPr>
              <a:spcAft>
                <a:spcPts val="0"/>
              </a:spcAft>
            </a:pPr>
            <a:endParaRPr lang="en-AU" sz="1200" dirty="0">
              <a:solidFill>
                <a:schemeClr val="bg2"/>
              </a:solidFill>
              <a:latin typeface="+mj-lt"/>
            </a:endParaRPr>
          </a:p>
        </p:txBody>
      </p:sp>
    </p:spTree>
    <p:extLst>
      <p:ext uri="{BB962C8B-B14F-4D97-AF65-F5344CB8AC3E}">
        <p14:creationId xmlns:p14="http://schemas.microsoft.com/office/powerpoint/2010/main" val="3692253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581" y="489861"/>
            <a:ext cx="5939022" cy="806381"/>
          </a:xfrm>
        </p:spPr>
        <p:txBody>
          <a:bodyPr/>
          <a:lstStyle/>
          <a:p>
            <a:r>
              <a:rPr lang="en-AU" sz="3200" b="0" dirty="0">
                <a:latin typeface="Cocogoose Pro" panose="02000503020000020004" pitchFamily="2" charset="0"/>
              </a:rPr>
              <a:t>guiding documents </a:t>
            </a:r>
          </a:p>
        </p:txBody>
      </p:sp>
      <p:pic>
        <p:nvPicPr>
          <p:cNvPr id="9" name="Picture 8">
            <a:extLst>
              <a:ext uri="{FF2B5EF4-FFF2-40B4-BE49-F238E27FC236}">
                <a16:creationId xmlns:a16="http://schemas.microsoft.com/office/drawing/2014/main" id="{0EE62E6B-ACC6-21F6-02F7-AA41892B61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4581" y="1284584"/>
            <a:ext cx="584111" cy="584111"/>
          </a:xfrm>
          <a:prstGeom prst="rect">
            <a:avLst/>
          </a:prstGeom>
        </p:spPr>
      </p:pic>
      <p:sp>
        <p:nvSpPr>
          <p:cNvPr id="10" name="Content Placeholder 3">
            <a:extLst>
              <a:ext uri="{FF2B5EF4-FFF2-40B4-BE49-F238E27FC236}">
                <a16:creationId xmlns:a16="http://schemas.microsoft.com/office/drawing/2014/main" id="{3B56F44F-E9C2-FD8F-46D2-4E3CBF2E0DFE}"/>
              </a:ext>
            </a:extLst>
          </p:cNvPr>
          <p:cNvSpPr txBox="1">
            <a:spLocks/>
          </p:cNvSpPr>
          <p:nvPr/>
        </p:nvSpPr>
        <p:spPr>
          <a:xfrm>
            <a:off x="1157119" y="1483929"/>
            <a:ext cx="3638146" cy="567957"/>
          </a:xfrm>
          <a:prstGeom prst="rect">
            <a:avLst/>
          </a:prstGeom>
        </p:spPr>
        <p:txBody>
          <a:bodyPr vert="horz" lIns="0" tIns="0" rIns="0" bIns="0" rtlCol="0" anchor="t">
            <a:no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24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20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20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buClr>
                <a:schemeClr val="tx2"/>
              </a:buClr>
            </a:pPr>
            <a:r>
              <a:rPr lang="en-AU" sz="1600" b="0">
                <a:solidFill>
                  <a:schemeClr val="bg2"/>
                </a:solidFill>
                <a:cs typeface="Arial"/>
              </a:rPr>
              <a:t>Real Talk Framework </a:t>
            </a:r>
          </a:p>
          <a:p>
            <a:pPr>
              <a:buClr>
                <a:schemeClr val="tx2"/>
              </a:buClr>
            </a:pPr>
            <a:endParaRPr lang="en-AU" sz="2000" b="0">
              <a:solidFill>
                <a:schemeClr val="bg2"/>
              </a:solidFill>
              <a:latin typeface="+mj-lt"/>
              <a:cs typeface="Arial"/>
            </a:endParaRPr>
          </a:p>
        </p:txBody>
      </p:sp>
      <p:pic>
        <p:nvPicPr>
          <p:cNvPr id="11" name="Picture 10" descr="Image of 'Real Talk&quot;guidebook">
            <a:extLst>
              <a:ext uri="{FF2B5EF4-FFF2-40B4-BE49-F238E27FC236}">
                <a16:creationId xmlns:a16="http://schemas.microsoft.com/office/drawing/2014/main" id="{07E4D4DB-BF5F-5D62-E095-3505CEDC5ED4}"/>
              </a:ext>
            </a:extLst>
          </p:cNvPr>
          <p:cNvPicPr>
            <a:picLocks noChangeAspect="1"/>
          </p:cNvPicPr>
          <p:nvPr/>
        </p:nvPicPr>
        <p:blipFill>
          <a:blip r:embed="rId4"/>
          <a:stretch>
            <a:fillRect/>
          </a:stretch>
        </p:blipFill>
        <p:spPr>
          <a:xfrm>
            <a:off x="1168807" y="2051886"/>
            <a:ext cx="2038704" cy="2765337"/>
          </a:xfrm>
          <a:prstGeom prst="rect">
            <a:avLst/>
          </a:prstGeom>
          <a:effectLst>
            <a:outerShdw blurRad="50800" dist="38100" dir="13500000" algn="br" rotWithShape="0">
              <a:prstClr val="black">
                <a:alpha val="40000"/>
              </a:prstClr>
            </a:outerShdw>
          </a:effectLst>
        </p:spPr>
      </p:pic>
      <p:sp>
        <p:nvSpPr>
          <p:cNvPr id="13" name="Content Placeholder 3">
            <a:extLst>
              <a:ext uri="{FF2B5EF4-FFF2-40B4-BE49-F238E27FC236}">
                <a16:creationId xmlns:a16="http://schemas.microsoft.com/office/drawing/2014/main" id="{93494DC5-10FE-ED7E-AC4E-03A88471372E}"/>
              </a:ext>
            </a:extLst>
          </p:cNvPr>
          <p:cNvSpPr txBox="1">
            <a:spLocks/>
          </p:cNvSpPr>
          <p:nvPr/>
        </p:nvSpPr>
        <p:spPr>
          <a:xfrm>
            <a:off x="4850629" y="1369467"/>
            <a:ext cx="3513441" cy="476250"/>
          </a:xfrm>
          <a:prstGeom prst="rect">
            <a:avLst/>
          </a:prstGeom>
        </p:spPr>
        <p:txBody>
          <a:bodyPr vert="horz" lIns="0" tIns="0" rIns="0" bIns="0" rtlCol="0" anchor="t">
            <a:noAutofit/>
          </a:bodyPr>
          <a:lstStyle>
            <a:lvl1pPr marL="0" indent="0" algn="l" defTabSz="685766" rtl="0" eaLnBrk="1" latinLnBrk="0" hangingPunct="1">
              <a:lnSpc>
                <a:spcPct val="95000"/>
              </a:lnSpc>
              <a:spcBef>
                <a:spcPts val="0"/>
              </a:spcBef>
              <a:spcAft>
                <a:spcPts val="1200"/>
              </a:spcAft>
              <a:buFont typeface="Arial" panose="020B0604020202020204" pitchFamily="34" charset="0"/>
              <a:buNone/>
              <a:defRPr sz="2400" b="1" kern="1200">
                <a:solidFill>
                  <a:schemeClr val="tx1"/>
                </a:solidFill>
                <a:latin typeface="+mn-lt"/>
                <a:ea typeface="+mn-ea"/>
                <a:cs typeface="+mn-cs"/>
              </a:defRPr>
            </a:lvl1pPr>
            <a:lvl2pPr marL="0" indent="0" algn="l" defTabSz="685766" rtl="0" eaLnBrk="1" latinLnBrk="0" hangingPunct="1">
              <a:lnSpc>
                <a:spcPct val="95000"/>
              </a:lnSpc>
              <a:spcBef>
                <a:spcPts val="0"/>
              </a:spcBef>
              <a:spcAft>
                <a:spcPts val="1200"/>
              </a:spcAft>
              <a:buClr>
                <a:schemeClr val="tx2"/>
              </a:buClr>
              <a:buFont typeface="Arial" panose="020B0604020202020204" pitchFamily="34" charset="0"/>
              <a:buNone/>
              <a:defRPr sz="2000" kern="1200">
                <a:solidFill>
                  <a:schemeClr val="bg2"/>
                </a:solidFill>
                <a:latin typeface="+mn-lt"/>
                <a:ea typeface="+mn-ea"/>
                <a:cs typeface="+mn-cs"/>
              </a:defRPr>
            </a:lvl2pPr>
            <a:lvl3pPr marL="161992" indent="-161992" algn="l" defTabSz="685766" rtl="0" eaLnBrk="1" latinLnBrk="0" hangingPunct="1">
              <a:lnSpc>
                <a:spcPct val="95000"/>
              </a:lnSpc>
              <a:spcBef>
                <a:spcPts val="0"/>
              </a:spcBef>
              <a:spcAft>
                <a:spcPts val="1200"/>
              </a:spcAft>
              <a:buClr>
                <a:schemeClr val="tx2"/>
              </a:buClr>
              <a:buFont typeface="Arial" panose="020B0604020202020204" pitchFamily="34" charset="0"/>
              <a:buChar char="•"/>
              <a:defRPr sz="2000" kern="1200">
                <a:solidFill>
                  <a:schemeClr val="bg2"/>
                </a:solidFill>
                <a:latin typeface="+mn-lt"/>
                <a:ea typeface="+mn-ea"/>
                <a:cs typeface="+mn-cs"/>
              </a:defRPr>
            </a:lvl3pPr>
            <a:lvl4pPr marL="323984"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4pPr>
            <a:lvl5pPr marL="485976" indent="-161992" algn="l" defTabSz="685766" rtl="0" eaLnBrk="1" latinLnBrk="0" hangingPunct="1">
              <a:lnSpc>
                <a:spcPct val="95000"/>
              </a:lnSpc>
              <a:spcBef>
                <a:spcPts val="0"/>
              </a:spcBef>
              <a:spcAft>
                <a:spcPts val="600"/>
              </a:spcAft>
              <a:buClr>
                <a:schemeClr val="tx2"/>
              </a:buClr>
              <a:buFont typeface="Arial" panose="020B0604020202020204" pitchFamily="34" charset="0"/>
              <a:buChar char="•"/>
              <a:defRPr sz="2000" kern="1200">
                <a:solidFill>
                  <a:schemeClr val="bg2"/>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buClr>
                <a:schemeClr val="tx2"/>
              </a:buClr>
            </a:pPr>
            <a:r>
              <a:rPr lang="en-AU" sz="1600" b="0">
                <a:solidFill>
                  <a:schemeClr val="bg2"/>
                </a:solidFill>
                <a:cs typeface="Arial"/>
              </a:rPr>
              <a:t>Responding to suicide: a toolkit for Australian universities </a:t>
            </a:r>
          </a:p>
          <a:p>
            <a:pPr>
              <a:buClr>
                <a:schemeClr val="tx2"/>
              </a:buClr>
            </a:pPr>
            <a:endParaRPr lang="en-AU" sz="2000" b="0">
              <a:solidFill>
                <a:schemeClr val="bg2"/>
              </a:solidFill>
              <a:latin typeface="+mj-lt"/>
              <a:cs typeface="Arial"/>
            </a:endParaRPr>
          </a:p>
        </p:txBody>
      </p:sp>
      <p:pic>
        <p:nvPicPr>
          <p:cNvPr id="15" name="Picture 14" descr="An image of the Responding to Suicide guidebook&#10;">
            <a:extLst>
              <a:ext uri="{FF2B5EF4-FFF2-40B4-BE49-F238E27FC236}">
                <a16:creationId xmlns:a16="http://schemas.microsoft.com/office/drawing/2014/main" id="{504D9925-F965-5AC9-E9C8-A191BE28EB39}"/>
              </a:ext>
            </a:extLst>
          </p:cNvPr>
          <p:cNvPicPr>
            <a:picLocks noChangeAspect="1"/>
          </p:cNvPicPr>
          <p:nvPr/>
        </p:nvPicPr>
        <p:blipFill>
          <a:blip r:embed="rId5"/>
          <a:stretch>
            <a:fillRect/>
          </a:stretch>
        </p:blipFill>
        <p:spPr>
          <a:xfrm>
            <a:off x="5047277" y="2078386"/>
            <a:ext cx="2019628" cy="2765337"/>
          </a:xfrm>
          <a:prstGeom prst="rect">
            <a:avLst/>
          </a:prstGeom>
          <a:effectLst>
            <a:outerShdw blurRad="50800" dist="38100" dir="16200000" rotWithShape="0">
              <a:prstClr val="black">
                <a:alpha val="40000"/>
              </a:prstClr>
            </a:outerShdw>
          </a:effectLst>
        </p:spPr>
      </p:pic>
      <p:pic>
        <p:nvPicPr>
          <p:cNvPr id="3" name="Picture 2">
            <a:extLst>
              <a:ext uri="{FF2B5EF4-FFF2-40B4-BE49-F238E27FC236}">
                <a16:creationId xmlns:a16="http://schemas.microsoft.com/office/drawing/2014/main" id="{6291A6F1-98A6-06BB-ACBD-4DEFFB4BC4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11154" y="1296242"/>
            <a:ext cx="584111" cy="584111"/>
          </a:xfrm>
          <a:prstGeom prst="rect">
            <a:avLst/>
          </a:prstGeom>
        </p:spPr>
      </p:pic>
    </p:spTree>
    <p:extLst>
      <p:ext uri="{BB962C8B-B14F-4D97-AF65-F5344CB8AC3E}">
        <p14:creationId xmlns:p14="http://schemas.microsoft.com/office/powerpoint/2010/main" val="13507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9175" y="481629"/>
            <a:ext cx="5939022" cy="806381"/>
          </a:xfrm>
        </p:spPr>
        <p:txBody>
          <a:bodyPr anchor="ctr">
            <a:normAutofit/>
          </a:bodyPr>
          <a:lstStyle/>
          <a:p>
            <a:r>
              <a:rPr lang="en-AU" sz="3200" b="0" dirty="0">
                <a:latin typeface="Cocogoose Pro" panose="02000503020000020004" pitchFamily="2" charset="0"/>
              </a:rPr>
              <a:t>other resources </a:t>
            </a:r>
          </a:p>
        </p:txBody>
      </p:sp>
      <p:pic>
        <p:nvPicPr>
          <p:cNvPr id="4" name="Picture 3" descr="Image of A Competency Framework Guidebook">
            <a:extLst>
              <a:ext uri="{FF2B5EF4-FFF2-40B4-BE49-F238E27FC236}">
                <a16:creationId xmlns:a16="http://schemas.microsoft.com/office/drawing/2014/main" id="{69B96D68-05BE-666D-4E1C-75D1F5579080}"/>
              </a:ext>
            </a:extLst>
          </p:cNvPr>
          <p:cNvPicPr>
            <a:picLocks noChangeAspect="1"/>
          </p:cNvPicPr>
          <p:nvPr/>
        </p:nvPicPr>
        <p:blipFill>
          <a:blip r:embed="rId3"/>
          <a:stretch>
            <a:fillRect/>
          </a:stretch>
        </p:blipFill>
        <p:spPr>
          <a:xfrm>
            <a:off x="7059701" y="1464338"/>
            <a:ext cx="1899474" cy="2691734"/>
          </a:xfrm>
          <a:prstGeom prst="rect">
            <a:avLst/>
          </a:prstGeom>
          <a:effectLst>
            <a:outerShdw blurRad="50800" dist="38100" dir="13500000" algn="br" rotWithShape="0">
              <a:prstClr val="black">
                <a:alpha val="40000"/>
              </a:prstClr>
            </a:outerShdw>
          </a:effectLst>
        </p:spPr>
      </p:pic>
      <p:pic>
        <p:nvPicPr>
          <p:cNvPr id="9" name="Picture 8" descr="An image of A Competency Framework guidebook">
            <a:extLst>
              <a:ext uri="{FF2B5EF4-FFF2-40B4-BE49-F238E27FC236}">
                <a16:creationId xmlns:a16="http://schemas.microsoft.com/office/drawing/2014/main" id="{AFFC6A0C-63DF-852D-5C70-13E72D029638}"/>
              </a:ext>
            </a:extLst>
          </p:cNvPr>
          <p:cNvPicPr>
            <a:picLocks noChangeAspect="1"/>
          </p:cNvPicPr>
          <p:nvPr/>
        </p:nvPicPr>
        <p:blipFill>
          <a:blip r:embed="rId4"/>
          <a:stretch>
            <a:fillRect/>
          </a:stretch>
        </p:blipFill>
        <p:spPr>
          <a:xfrm>
            <a:off x="127324" y="1345252"/>
            <a:ext cx="2093804" cy="2561617"/>
          </a:xfrm>
          <a:prstGeom prst="rect">
            <a:avLst/>
          </a:prstGeom>
          <a:effectLst>
            <a:outerShdw blurRad="50800" dist="38100" dir="13500000" algn="br" rotWithShape="0">
              <a:prstClr val="black">
                <a:alpha val="40000"/>
              </a:prstClr>
            </a:outerShdw>
          </a:effectLst>
        </p:spPr>
      </p:pic>
      <p:pic>
        <p:nvPicPr>
          <p:cNvPr id="13" name="Picture 12" descr="Image of the Oryen Under the Radar guidebook">
            <a:extLst>
              <a:ext uri="{FF2B5EF4-FFF2-40B4-BE49-F238E27FC236}">
                <a16:creationId xmlns:a16="http://schemas.microsoft.com/office/drawing/2014/main" id="{FB7787DE-A990-85F2-A91A-1D58BAE27B26}"/>
              </a:ext>
            </a:extLst>
          </p:cNvPr>
          <p:cNvPicPr>
            <a:picLocks noChangeAspect="1"/>
          </p:cNvPicPr>
          <p:nvPr/>
        </p:nvPicPr>
        <p:blipFill>
          <a:blip r:embed="rId5"/>
          <a:stretch>
            <a:fillRect/>
          </a:stretch>
        </p:blipFill>
        <p:spPr>
          <a:xfrm>
            <a:off x="4816244" y="1345252"/>
            <a:ext cx="2093804" cy="2913428"/>
          </a:xfrm>
          <a:prstGeom prst="rect">
            <a:avLst/>
          </a:prstGeom>
          <a:effectLst>
            <a:outerShdw blurRad="50800" dist="38100" dir="13500000" algn="br" rotWithShape="0">
              <a:prstClr val="black">
                <a:alpha val="40000"/>
              </a:prstClr>
            </a:outerShdw>
          </a:effectLst>
        </p:spPr>
      </p:pic>
      <p:pic>
        <p:nvPicPr>
          <p:cNvPr id="6" name="Picture 5" descr="An image of the Australian University Mental Health Framework">
            <a:extLst>
              <a:ext uri="{FF2B5EF4-FFF2-40B4-BE49-F238E27FC236}">
                <a16:creationId xmlns:a16="http://schemas.microsoft.com/office/drawing/2014/main" id="{CE58B4AE-8B63-8257-D32C-B88C648E32D3}"/>
              </a:ext>
            </a:extLst>
          </p:cNvPr>
          <p:cNvPicPr>
            <a:picLocks noChangeAspect="1"/>
          </p:cNvPicPr>
          <p:nvPr/>
        </p:nvPicPr>
        <p:blipFill>
          <a:blip r:embed="rId6"/>
          <a:stretch>
            <a:fillRect/>
          </a:stretch>
        </p:blipFill>
        <p:spPr>
          <a:xfrm>
            <a:off x="2370781" y="1345252"/>
            <a:ext cx="2295810" cy="3136693"/>
          </a:xfrm>
          <a:prstGeom prst="rect">
            <a:avLst/>
          </a:prstGeom>
          <a:effectLst>
            <a:outerShdw blurRad="50800" dist="38100" dir="13500000" algn="br" rotWithShape="0">
              <a:prstClr val="black">
                <a:alpha val="40000"/>
              </a:prstClr>
            </a:outerShdw>
          </a:effectLst>
        </p:spPr>
      </p:pic>
      <p:pic>
        <p:nvPicPr>
          <p:cNvPr id="11" name="Picture 10">
            <a:extLst>
              <a:ext uri="{FF2B5EF4-FFF2-40B4-BE49-F238E27FC236}">
                <a16:creationId xmlns:a16="http://schemas.microsoft.com/office/drawing/2014/main" id="{038B55FD-C837-3A7F-3826-C88D3796A636}"/>
              </a:ext>
              <a:ext uri="{C183D7F6-B498-43B3-948B-1728B52AA6E4}">
                <adec:decorative xmlns:adec="http://schemas.microsoft.com/office/drawing/2017/decorative" val="1"/>
              </a:ext>
            </a:extLst>
          </p:cNvPr>
          <p:cNvPicPr>
            <a:picLocks noChangeAspect="1"/>
          </p:cNvPicPr>
          <p:nvPr/>
        </p:nvPicPr>
        <p:blipFill rotWithShape="1">
          <a:blip r:embed="rId7"/>
          <a:srcRect l="48100" t="18904" r="7460" b="66753"/>
          <a:stretch/>
        </p:blipFill>
        <p:spPr>
          <a:xfrm>
            <a:off x="0" y="4405745"/>
            <a:ext cx="2285762" cy="737755"/>
          </a:xfrm>
          <a:prstGeom prst="rect">
            <a:avLst/>
          </a:prstGeom>
        </p:spPr>
      </p:pic>
    </p:spTree>
    <p:extLst>
      <p:ext uri="{BB962C8B-B14F-4D97-AF65-F5344CB8AC3E}">
        <p14:creationId xmlns:p14="http://schemas.microsoft.com/office/powerpoint/2010/main" val="1986729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6|3.1|3.3|2.4"/>
</p:tagLst>
</file>

<file path=ppt/theme/theme1.xml><?xml version="1.0" encoding="utf-8"?>
<a:theme xmlns:a="http://schemas.openxmlformats.org/drawingml/2006/main" name="Main Theme">
  <a:themeElements>
    <a:clrScheme name="Custom 6">
      <a:dk1>
        <a:srgbClr val="000000"/>
      </a:dk1>
      <a:lt1>
        <a:srgbClr val="FFFFFF"/>
      </a:lt1>
      <a:dk2>
        <a:srgbClr val="78BE20"/>
      </a:dk2>
      <a:lt2>
        <a:srgbClr val="616A74"/>
      </a:lt2>
      <a:accent1>
        <a:srgbClr val="1E22AA"/>
      </a:accent1>
      <a:accent2>
        <a:srgbClr val="B83A4B"/>
      </a:accent2>
      <a:accent3>
        <a:srgbClr val="88DBDF"/>
      </a:accent3>
      <a:accent4>
        <a:srgbClr val="ED8B00"/>
      </a:accent4>
      <a:accent5>
        <a:srgbClr val="006F62"/>
      </a:accent5>
      <a:accent6>
        <a:srgbClr val="FFC845"/>
      </a:accent6>
      <a:hlink>
        <a:srgbClr val="000000"/>
      </a:hlink>
      <a:folHlink>
        <a:srgbClr val="616A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space presentation 16 x 9.potx" id="{158072A2-266B-4CDB-848D-5044B9E6EACB}" vid="{68AF9823-5B4F-4B4B-9D81-82FC044435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6766DE7D4B1242B60D5F644306D5FE" ma:contentTypeVersion="16" ma:contentTypeDescription="Create a new document." ma:contentTypeScope="" ma:versionID="99039afbebb8ec00037e00c60020e29e">
  <xsd:schema xmlns:xsd="http://www.w3.org/2001/XMLSchema" xmlns:xs="http://www.w3.org/2001/XMLSchema" xmlns:p="http://schemas.microsoft.com/office/2006/metadata/properties" xmlns:ns2="2617389f-58e4-49c5-9807-a75b64a65690" xmlns:ns3="4fbe84ba-42ff-48fc-84b2-90bec8d5fc41" xmlns:ns4="2d221494-178b-4357-bea6-3a87c5967eb4" targetNamespace="http://schemas.microsoft.com/office/2006/metadata/properties" ma:root="true" ma:fieldsID="949e9826644bee0e6eb35f9bc404b8fa" ns2:_="" ns3:_="" ns4:_="">
    <xsd:import namespace="2617389f-58e4-49c5-9807-a75b64a65690"/>
    <xsd:import namespace="4fbe84ba-42ff-48fc-84b2-90bec8d5fc41"/>
    <xsd:import namespace="2d221494-178b-4357-bea6-3a87c5967e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7389f-58e4-49c5-9807-a75b64a65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be84ba-42ff-48fc-84b2-90bec8d5fc4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221494-178b-4357-bea6-3a87c5967eb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749e8a7-8d61-44ed-9808-8b61a4cad994}" ma:internalName="TaxCatchAll" ma:showField="CatchAllData" ma:web="4fbe84ba-42ff-48fc-84b2-90bec8d5fc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fbe84ba-42ff-48fc-84b2-90bec8d5fc41">
      <UserInfo>
        <DisplayName>Simon Nguyen</DisplayName>
        <AccountId>4532</AccountId>
        <AccountType/>
      </UserInfo>
      <UserInfo>
        <DisplayName>Phillip Stone</DisplayName>
        <AccountId>351</AccountId>
        <AccountType/>
      </UserInfo>
      <UserInfo>
        <DisplayName>Jessica Morgan</DisplayName>
        <AccountId>261</AccountId>
        <AccountType/>
      </UserInfo>
      <UserInfo>
        <DisplayName>Martine Oglethorpe</DisplayName>
        <AccountId>4559</AccountId>
        <AccountType/>
      </UserInfo>
      <UserInfo>
        <DisplayName>Amy Ruck</DisplayName>
        <AccountId>10693</AccountId>
        <AccountType/>
      </UserInfo>
      <UserInfo>
        <DisplayName>Alice Wilkin</DisplayName>
        <AccountId>11016</AccountId>
        <AccountType/>
      </UserInfo>
    </SharedWithUsers>
    <lcf76f155ced4ddcb4097134ff3c332f xmlns="2617389f-58e4-49c5-9807-a75b64a65690">
      <Terms xmlns="http://schemas.microsoft.com/office/infopath/2007/PartnerControls"/>
    </lcf76f155ced4ddcb4097134ff3c332f>
    <TaxCatchAll xmlns="2d221494-178b-4357-bea6-3a87c5967eb4" xsi:nil="true"/>
  </documentManagement>
</p:properties>
</file>

<file path=customXml/itemProps1.xml><?xml version="1.0" encoding="utf-8"?>
<ds:datastoreItem xmlns:ds="http://schemas.openxmlformats.org/officeDocument/2006/customXml" ds:itemID="{DC85B6BE-C220-418C-8A4E-B40FAF87EA04}">
  <ds:schemaRefs>
    <ds:schemaRef ds:uri="http://schemas.microsoft.com/sharepoint/v3/contenttype/forms"/>
  </ds:schemaRefs>
</ds:datastoreItem>
</file>

<file path=customXml/itemProps2.xml><?xml version="1.0" encoding="utf-8"?>
<ds:datastoreItem xmlns:ds="http://schemas.openxmlformats.org/officeDocument/2006/customXml" ds:itemID="{8B68ADC1-DFAF-4B98-BD72-6DE8EC3F00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7389f-58e4-49c5-9807-a75b64a65690"/>
    <ds:schemaRef ds:uri="4fbe84ba-42ff-48fc-84b2-90bec8d5fc41"/>
    <ds:schemaRef ds:uri="2d221494-178b-4357-bea6-3a87c5967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BED398-8635-45F3-99D3-D81F9EB2EE47}">
  <ds:schemaRef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http://purl.org/dc/terms/"/>
    <ds:schemaRef ds:uri="4fbe84ba-42ff-48fc-84b2-90bec8d5fc41"/>
    <ds:schemaRef ds:uri="2617389f-58e4-49c5-9807-a75b64a65690"/>
    <ds:schemaRef ds:uri="2d221494-178b-4357-bea6-3a87c5967eb4"/>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headspace presentation 16 x 9 (1)</Template>
  <TotalTime>387</TotalTime>
  <Words>730</Words>
  <Application>Microsoft Office PowerPoint</Application>
  <PresentationFormat>On-screen Show (16:9)</PresentationFormat>
  <Paragraphs>95</Paragraphs>
  <Slides>18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Calibri</vt:lpstr>
      <vt:lpstr>Cocogoose Pro</vt:lpstr>
      <vt:lpstr>Main Theme</vt:lpstr>
      <vt:lpstr>University Support Program</vt:lpstr>
      <vt:lpstr>Self care routine</vt:lpstr>
      <vt:lpstr>acknowledgement of country</vt:lpstr>
      <vt:lpstr>what we'll cover </vt:lpstr>
      <vt:lpstr>setting up the space</vt:lpstr>
      <vt:lpstr>history </vt:lpstr>
      <vt:lpstr>university support program  </vt:lpstr>
      <vt:lpstr>guiding documents </vt:lpstr>
      <vt:lpstr>other resources </vt:lpstr>
      <vt:lpstr>what is postvention?</vt:lpstr>
      <vt:lpstr>suicide postvention </vt:lpstr>
      <vt:lpstr>guiding principles </vt:lpstr>
      <vt:lpstr>service options </vt:lpstr>
      <vt:lpstr>postvention planning</vt:lpstr>
      <vt:lpstr>building capacity  </vt:lpstr>
      <vt:lpstr>questions? </vt:lpstr>
      <vt:lpstr>next steps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Morgan</dc:creator>
  <cp:lastModifiedBy>Jane Hawkeswood</cp:lastModifiedBy>
  <cp:revision>7</cp:revision>
  <cp:lastPrinted>2019-04-08T22:20:08Z</cp:lastPrinted>
  <dcterms:created xsi:type="dcterms:W3CDTF">2020-09-15T00:10:33Z</dcterms:created>
  <dcterms:modified xsi:type="dcterms:W3CDTF">2023-04-20T03:17:26Z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72417c10-312e-441f-adb2-66e4a345bb9a</vt:lpwstr>
  </property>
  <property fmtid="{D5CDD505-2E9C-101B-9397-08002B2CF9AE}" pid="3" name="ContentTypeId">
    <vt:lpwstr>0x0101003E6766DE7D4B1242B60D5F644306D5FE</vt:lpwstr>
  </property>
  <property fmtid="{D5CDD505-2E9C-101B-9397-08002B2CF9AE}" pid="4" name="Order">
    <vt:r8>13700</vt:r8>
  </property>
  <property fmtid="{D5CDD505-2E9C-101B-9397-08002B2CF9AE}" pid="5" name="MediaServiceImageTags">
    <vt:lpwstr/>
  </property>
</Properties>
</file>