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handoutMasterIdLst>
    <p:handoutMasterId r:id="rId28"/>
  </p:handoutMasterIdLst>
  <p:sldIdLst>
    <p:sldId id="259" r:id="rId5"/>
    <p:sldId id="320" r:id="rId6"/>
    <p:sldId id="270" r:id="rId7"/>
    <p:sldId id="300" r:id="rId8"/>
    <p:sldId id="301" r:id="rId9"/>
    <p:sldId id="302" r:id="rId10"/>
    <p:sldId id="304" r:id="rId11"/>
    <p:sldId id="303" r:id="rId12"/>
    <p:sldId id="306" r:id="rId13"/>
    <p:sldId id="307" r:id="rId14"/>
    <p:sldId id="308" r:id="rId15"/>
    <p:sldId id="309" r:id="rId16"/>
    <p:sldId id="311" r:id="rId17"/>
    <p:sldId id="317" r:id="rId18"/>
    <p:sldId id="312" r:id="rId19"/>
    <p:sldId id="315" r:id="rId20"/>
    <p:sldId id="313" r:id="rId21"/>
    <p:sldId id="274" r:id="rId22"/>
    <p:sldId id="314" r:id="rId23"/>
    <p:sldId id="316" r:id="rId24"/>
    <p:sldId id="318" r:id="rId25"/>
    <p:sldId id="319"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E7D86-6E3A-49C5-A0F8-E65EC2D51B0E}" v="128" dt="2023-03-20T05:09:20.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420" autoAdjust="0"/>
  </p:normalViewPr>
  <p:slideViewPr>
    <p:cSldViewPr snapToGrid="0">
      <p:cViewPr varScale="1">
        <p:scale>
          <a:sx n="85" d="100"/>
          <a:sy n="85" d="100"/>
        </p:scale>
        <p:origin x="90" y="51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Hawkeswood" userId="63bada2e-462c-4af3-bfba-3429ca74680e" providerId="ADAL" clId="{0CFE7D86-6E3A-49C5-A0F8-E65EC2D51B0E}"/>
    <pc:docChg chg="undo custSel modSld">
      <pc:chgData name="Jane Hawkeswood" userId="63bada2e-462c-4af3-bfba-3429ca74680e" providerId="ADAL" clId="{0CFE7D86-6E3A-49C5-A0F8-E65EC2D51B0E}" dt="2023-03-20T05:09:20.257" v="146" actId="962"/>
      <pc:docMkLst>
        <pc:docMk/>
      </pc:docMkLst>
      <pc:sldChg chg="modSp mod">
        <pc:chgData name="Jane Hawkeswood" userId="63bada2e-462c-4af3-bfba-3429ca74680e" providerId="ADAL" clId="{0CFE7D86-6E3A-49C5-A0F8-E65EC2D51B0E}" dt="2023-03-20T05:03:22.671" v="99" actId="962"/>
        <pc:sldMkLst>
          <pc:docMk/>
          <pc:sldMk cId="118274174" sldId="259"/>
        </pc:sldMkLst>
        <pc:spChg chg="mod">
          <ac:chgData name="Jane Hawkeswood" userId="63bada2e-462c-4af3-bfba-3429ca74680e" providerId="ADAL" clId="{0CFE7D86-6E3A-49C5-A0F8-E65EC2D51B0E}" dt="2023-03-20T04:55:46.069" v="0" actId="33553"/>
          <ac:spMkLst>
            <pc:docMk/>
            <pc:sldMk cId="118274174" sldId="259"/>
            <ac:spMk id="2" creationId="{00000000-0000-0000-0000-000000000000}"/>
          </ac:spMkLst>
        </pc:spChg>
        <pc:spChg chg="mod">
          <ac:chgData name="Jane Hawkeswood" userId="63bada2e-462c-4af3-bfba-3429ca74680e" providerId="ADAL" clId="{0CFE7D86-6E3A-49C5-A0F8-E65EC2D51B0E}" dt="2023-03-20T05:03:22.671" v="99" actId="962"/>
          <ac:spMkLst>
            <pc:docMk/>
            <pc:sldMk cId="118274174" sldId="259"/>
            <ac:spMk id="9" creationId="{00000000-0000-0000-0000-000000000000}"/>
          </ac:spMkLst>
        </pc:spChg>
        <pc:picChg chg="mod">
          <ac:chgData name="Jane Hawkeswood" userId="63bada2e-462c-4af3-bfba-3429ca74680e" providerId="ADAL" clId="{0CFE7D86-6E3A-49C5-A0F8-E65EC2D51B0E}" dt="2023-03-20T05:03:16.976" v="98" actId="962"/>
          <ac:picMkLst>
            <pc:docMk/>
            <pc:sldMk cId="118274174" sldId="259"/>
            <ac:picMk id="7" creationId="{00000000-0000-0000-0000-000000000000}"/>
          </ac:picMkLst>
        </pc:picChg>
      </pc:sldChg>
      <pc:sldChg chg="modSp mod">
        <pc:chgData name="Jane Hawkeswood" userId="63bada2e-462c-4af3-bfba-3429ca74680e" providerId="ADAL" clId="{0CFE7D86-6E3A-49C5-A0F8-E65EC2D51B0E}" dt="2023-03-20T05:04:23.502" v="102" actId="962"/>
        <pc:sldMkLst>
          <pc:docMk/>
          <pc:sldMk cId="2306978815" sldId="270"/>
        </pc:sldMkLst>
        <pc:spChg chg="mod">
          <ac:chgData name="Jane Hawkeswood" userId="63bada2e-462c-4af3-bfba-3429ca74680e" providerId="ADAL" clId="{0CFE7D86-6E3A-49C5-A0F8-E65EC2D51B0E}" dt="2023-03-20T04:56:09.214" v="28" actId="33553"/>
          <ac:spMkLst>
            <pc:docMk/>
            <pc:sldMk cId="2306978815" sldId="270"/>
            <ac:spMk id="8" creationId="{00000000-0000-0000-0000-000000000000}"/>
          </ac:spMkLst>
        </pc:spChg>
        <pc:spChg chg="mod">
          <ac:chgData name="Jane Hawkeswood" userId="63bada2e-462c-4af3-bfba-3429ca74680e" providerId="ADAL" clId="{0CFE7D86-6E3A-49C5-A0F8-E65EC2D51B0E}" dt="2023-03-20T05:04:23.502" v="102" actId="962"/>
          <ac:spMkLst>
            <pc:docMk/>
            <pc:sldMk cId="2306978815" sldId="270"/>
            <ac:spMk id="9" creationId="{00000000-0000-0000-0000-000000000000}"/>
          </ac:spMkLst>
        </pc:spChg>
        <pc:picChg chg="mod">
          <ac:chgData name="Jane Hawkeswood" userId="63bada2e-462c-4af3-bfba-3429ca74680e" providerId="ADAL" clId="{0CFE7D86-6E3A-49C5-A0F8-E65EC2D51B0E}" dt="2023-03-20T05:04:11.982" v="101" actId="962"/>
          <ac:picMkLst>
            <pc:docMk/>
            <pc:sldMk cId="2306978815" sldId="270"/>
            <ac:picMk id="7" creationId="{00000000-0000-0000-0000-000000000000}"/>
          </ac:picMkLst>
        </pc:picChg>
      </pc:sldChg>
      <pc:sldChg chg="modSp mod">
        <pc:chgData name="Jane Hawkeswood" userId="63bada2e-462c-4af3-bfba-3429ca74680e" providerId="ADAL" clId="{0CFE7D86-6E3A-49C5-A0F8-E65EC2D51B0E}" dt="2023-03-20T05:07:38.551" v="136"/>
        <pc:sldMkLst>
          <pc:docMk/>
          <pc:sldMk cId="2006427697" sldId="274"/>
        </pc:sldMkLst>
        <pc:spChg chg="mod">
          <ac:chgData name="Jane Hawkeswood" userId="63bada2e-462c-4af3-bfba-3429ca74680e" providerId="ADAL" clId="{0CFE7D86-6E3A-49C5-A0F8-E65EC2D51B0E}" dt="2023-03-20T05:07:38.551" v="136"/>
          <ac:spMkLst>
            <pc:docMk/>
            <pc:sldMk cId="2006427697" sldId="274"/>
            <ac:spMk id="3" creationId="{00000000-0000-0000-0000-000000000000}"/>
          </ac:spMkLst>
        </pc:spChg>
      </pc:sldChg>
      <pc:sldChg chg="modSp mod">
        <pc:chgData name="Jane Hawkeswood" userId="63bada2e-462c-4af3-bfba-3429ca74680e" providerId="ADAL" clId="{0CFE7D86-6E3A-49C5-A0F8-E65EC2D51B0E}" dt="2023-03-20T05:04:28.065" v="104" actId="962"/>
        <pc:sldMkLst>
          <pc:docMk/>
          <pc:sldMk cId="3872687142" sldId="300"/>
        </pc:sldMkLst>
        <pc:spChg chg="mod">
          <ac:chgData name="Jane Hawkeswood" userId="63bada2e-462c-4af3-bfba-3429ca74680e" providerId="ADAL" clId="{0CFE7D86-6E3A-49C5-A0F8-E65EC2D51B0E}" dt="2023-03-20T04:56:12.676" v="29" actId="33553"/>
          <ac:spMkLst>
            <pc:docMk/>
            <pc:sldMk cId="3872687142" sldId="300"/>
            <ac:spMk id="8" creationId="{00000000-0000-0000-0000-000000000000}"/>
          </ac:spMkLst>
        </pc:spChg>
        <pc:spChg chg="mod">
          <ac:chgData name="Jane Hawkeswood" userId="63bada2e-462c-4af3-bfba-3429ca74680e" providerId="ADAL" clId="{0CFE7D86-6E3A-49C5-A0F8-E65EC2D51B0E}" dt="2023-03-20T05:04:28.065" v="104" actId="962"/>
          <ac:spMkLst>
            <pc:docMk/>
            <pc:sldMk cId="3872687142" sldId="300"/>
            <ac:spMk id="9" creationId="{00000000-0000-0000-0000-000000000000}"/>
          </ac:spMkLst>
        </pc:spChg>
        <pc:picChg chg="mod">
          <ac:chgData name="Jane Hawkeswood" userId="63bada2e-462c-4af3-bfba-3429ca74680e" providerId="ADAL" clId="{0CFE7D86-6E3A-49C5-A0F8-E65EC2D51B0E}" dt="2023-03-20T05:04:26.742" v="103" actId="962"/>
          <ac:picMkLst>
            <pc:docMk/>
            <pc:sldMk cId="3872687142" sldId="300"/>
            <ac:picMk id="7" creationId="{00000000-0000-0000-0000-000000000000}"/>
          </ac:picMkLst>
        </pc:picChg>
      </pc:sldChg>
      <pc:sldChg chg="modSp mod">
        <pc:chgData name="Jane Hawkeswood" userId="63bada2e-462c-4af3-bfba-3429ca74680e" providerId="ADAL" clId="{0CFE7D86-6E3A-49C5-A0F8-E65EC2D51B0E}" dt="2023-03-20T05:04:33.129" v="106" actId="962"/>
        <pc:sldMkLst>
          <pc:docMk/>
          <pc:sldMk cId="2014209515" sldId="301"/>
        </pc:sldMkLst>
        <pc:spChg chg="mod">
          <ac:chgData name="Jane Hawkeswood" userId="63bada2e-462c-4af3-bfba-3429ca74680e" providerId="ADAL" clId="{0CFE7D86-6E3A-49C5-A0F8-E65EC2D51B0E}" dt="2023-03-20T04:56:17.758" v="30" actId="33553"/>
          <ac:spMkLst>
            <pc:docMk/>
            <pc:sldMk cId="2014209515" sldId="301"/>
            <ac:spMk id="8" creationId="{00000000-0000-0000-0000-000000000000}"/>
          </ac:spMkLst>
        </pc:spChg>
        <pc:spChg chg="mod">
          <ac:chgData name="Jane Hawkeswood" userId="63bada2e-462c-4af3-bfba-3429ca74680e" providerId="ADAL" clId="{0CFE7D86-6E3A-49C5-A0F8-E65EC2D51B0E}" dt="2023-03-20T05:04:33.129" v="106" actId="962"/>
          <ac:spMkLst>
            <pc:docMk/>
            <pc:sldMk cId="2014209515" sldId="301"/>
            <ac:spMk id="9" creationId="{00000000-0000-0000-0000-000000000000}"/>
          </ac:spMkLst>
        </pc:spChg>
        <pc:picChg chg="mod">
          <ac:chgData name="Jane Hawkeswood" userId="63bada2e-462c-4af3-bfba-3429ca74680e" providerId="ADAL" clId="{0CFE7D86-6E3A-49C5-A0F8-E65EC2D51B0E}" dt="2023-03-20T05:04:31.871" v="105" actId="962"/>
          <ac:picMkLst>
            <pc:docMk/>
            <pc:sldMk cId="2014209515" sldId="301"/>
            <ac:picMk id="7" creationId="{00000000-0000-0000-0000-000000000000}"/>
          </ac:picMkLst>
        </pc:picChg>
      </pc:sldChg>
      <pc:sldChg chg="modSp mod">
        <pc:chgData name="Jane Hawkeswood" userId="63bada2e-462c-4af3-bfba-3429ca74680e" providerId="ADAL" clId="{0CFE7D86-6E3A-49C5-A0F8-E65EC2D51B0E}" dt="2023-03-20T05:04:47.527" v="113" actId="962"/>
        <pc:sldMkLst>
          <pc:docMk/>
          <pc:sldMk cId="28070481" sldId="302"/>
        </pc:sldMkLst>
        <pc:spChg chg="mod">
          <ac:chgData name="Jane Hawkeswood" userId="63bada2e-462c-4af3-bfba-3429ca74680e" providerId="ADAL" clId="{0CFE7D86-6E3A-49C5-A0F8-E65EC2D51B0E}" dt="2023-03-20T05:04:40.977" v="112" actId="962"/>
          <ac:spMkLst>
            <pc:docMk/>
            <pc:sldMk cId="28070481" sldId="302"/>
            <ac:spMk id="8" creationId="{00000000-0000-0000-0000-000000000000}"/>
          </ac:spMkLst>
        </pc:spChg>
        <pc:spChg chg="mod">
          <ac:chgData name="Jane Hawkeswood" userId="63bada2e-462c-4af3-bfba-3429ca74680e" providerId="ADAL" clId="{0CFE7D86-6E3A-49C5-A0F8-E65EC2D51B0E}" dt="2023-03-20T05:04:47.527" v="113" actId="962"/>
          <ac:spMkLst>
            <pc:docMk/>
            <pc:sldMk cId="28070481" sldId="302"/>
            <ac:spMk id="9" creationId="{00000000-0000-0000-0000-000000000000}"/>
          </ac:spMkLst>
        </pc:spChg>
        <pc:picChg chg="mod">
          <ac:chgData name="Jane Hawkeswood" userId="63bada2e-462c-4af3-bfba-3429ca74680e" providerId="ADAL" clId="{0CFE7D86-6E3A-49C5-A0F8-E65EC2D51B0E}" dt="2023-03-20T05:04:38.173" v="110" actId="962"/>
          <ac:picMkLst>
            <pc:docMk/>
            <pc:sldMk cId="28070481" sldId="302"/>
            <ac:picMk id="3" creationId="{00000000-0000-0000-0000-000000000000}"/>
          </ac:picMkLst>
        </pc:picChg>
      </pc:sldChg>
      <pc:sldChg chg="modSp mod">
        <pc:chgData name="Jane Hawkeswood" userId="63bada2e-462c-4af3-bfba-3429ca74680e" providerId="ADAL" clId="{0CFE7D86-6E3A-49C5-A0F8-E65EC2D51B0E}" dt="2023-03-20T05:00:15.391" v="33" actId="33553"/>
        <pc:sldMkLst>
          <pc:docMk/>
          <pc:sldMk cId="1212083376" sldId="303"/>
        </pc:sldMkLst>
        <pc:spChg chg="mod">
          <ac:chgData name="Jane Hawkeswood" userId="63bada2e-462c-4af3-bfba-3429ca74680e" providerId="ADAL" clId="{0CFE7D86-6E3A-49C5-A0F8-E65EC2D51B0E}" dt="2023-03-20T05:00:15.391" v="33" actId="33553"/>
          <ac:spMkLst>
            <pc:docMk/>
            <pc:sldMk cId="1212083376" sldId="303"/>
            <ac:spMk id="8" creationId="{00000000-0000-0000-0000-000000000000}"/>
          </ac:spMkLst>
        </pc:spChg>
      </pc:sldChg>
      <pc:sldChg chg="modSp mod">
        <pc:chgData name="Jane Hawkeswood" userId="63bada2e-462c-4af3-bfba-3429ca74680e" providerId="ADAL" clId="{0CFE7D86-6E3A-49C5-A0F8-E65EC2D51B0E}" dt="2023-03-20T05:04:57.800" v="114" actId="962"/>
        <pc:sldMkLst>
          <pc:docMk/>
          <pc:sldMk cId="2621244290" sldId="304"/>
        </pc:sldMkLst>
        <pc:spChg chg="mod">
          <ac:chgData name="Jane Hawkeswood" userId="63bada2e-462c-4af3-bfba-3429ca74680e" providerId="ADAL" clId="{0CFE7D86-6E3A-49C5-A0F8-E65EC2D51B0E}" dt="2023-03-20T05:00:08.411" v="32" actId="33553"/>
          <ac:spMkLst>
            <pc:docMk/>
            <pc:sldMk cId="2621244290" sldId="304"/>
            <ac:spMk id="8" creationId="{00000000-0000-0000-0000-000000000000}"/>
          </ac:spMkLst>
        </pc:spChg>
        <pc:spChg chg="mod">
          <ac:chgData name="Jane Hawkeswood" userId="63bada2e-462c-4af3-bfba-3429ca74680e" providerId="ADAL" clId="{0CFE7D86-6E3A-49C5-A0F8-E65EC2D51B0E}" dt="2023-03-20T05:04:57.800" v="114" actId="962"/>
          <ac:spMkLst>
            <pc:docMk/>
            <pc:sldMk cId="2621244290" sldId="304"/>
            <ac:spMk id="9" creationId="{00000000-0000-0000-0000-000000000000}"/>
          </ac:spMkLst>
        </pc:spChg>
      </pc:sldChg>
      <pc:sldChg chg="modSp mod">
        <pc:chgData name="Jane Hawkeswood" userId="63bada2e-462c-4af3-bfba-3429ca74680e" providerId="ADAL" clId="{0CFE7D86-6E3A-49C5-A0F8-E65EC2D51B0E}" dt="2023-03-20T05:05:05.528" v="116" actId="962"/>
        <pc:sldMkLst>
          <pc:docMk/>
          <pc:sldMk cId="1085363085" sldId="306"/>
        </pc:sldMkLst>
        <pc:spChg chg="mod">
          <ac:chgData name="Jane Hawkeswood" userId="63bada2e-462c-4af3-bfba-3429ca74680e" providerId="ADAL" clId="{0CFE7D86-6E3A-49C5-A0F8-E65EC2D51B0E}" dt="2023-03-20T05:00:20.842" v="35" actId="33553"/>
          <ac:spMkLst>
            <pc:docMk/>
            <pc:sldMk cId="1085363085" sldId="306"/>
            <ac:spMk id="8" creationId="{00000000-0000-0000-0000-000000000000}"/>
          </ac:spMkLst>
        </pc:spChg>
        <pc:spChg chg="mod">
          <ac:chgData name="Jane Hawkeswood" userId="63bada2e-462c-4af3-bfba-3429ca74680e" providerId="ADAL" clId="{0CFE7D86-6E3A-49C5-A0F8-E65EC2D51B0E}" dt="2023-03-20T05:05:04.009" v="115" actId="962"/>
          <ac:spMkLst>
            <pc:docMk/>
            <pc:sldMk cId="1085363085" sldId="306"/>
            <ac:spMk id="9" creationId="{00000000-0000-0000-0000-000000000000}"/>
          </ac:spMkLst>
        </pc:spChg>
        <pc:picChg chg="mod">
          <ac:chgData name="Jane Hawkeswood" userId="63bada2e-462c-4af3-bfba-3429ca74680e" providerId="ADAL" clId="{0CFE7D86-6E3A-49C5-A0F8-E65EC2D51B0E}" dt="2023-03-20T05:05:05.528" v="116" actId="962"/>
          <ac:picMkLst>
            <pc:docMk/>
            <pc:sldMk cId="1085363085" sldId="306"/>
            <ac:picMk id="7" creationId="{00000000-0000-0000-0000-000000000000}"/>
          </ac:picMkLst>
        </pc:picChg>
      </pc:sldChg>
      <pc:sldChg chg="modSp mod">
        <pc:chgData name="Jane Hawkeswood" userId="63bada2e-462c-4af3-bfba-3429ca74680e" providerId="ADAL" clId="{0CFE7D86-6E3A-49C5-A0F8-E65EC2D51B0E}" dt="2023-03-20T05:05:44.009" v="118" actId="962"/>
        <pc:sldMkLst>
          <pc:docMk/>
          <pc:sldMk cId="3732871759" sldId="307"/>
        </pc:sldMkLst>
        <pc:spChg chg="mod">
          <ac:chgData name="Jane Hawkeswood" userId="63bada2e-462c-4af3-bfba-3429ca74680e" providerId="ADAL" clId="{0CFE7D86-6E3A-49C5-A0F8-E65EC2D51B0E}" dt="2023-03-20T05:00:24.194" v="36" actId="33553"/>
          <ac:spMkLst>
            <pc:docMk/>
            <pc:sldMk cId="3732871759" sldId="307"/>
            <ac:spMk id="8" creationId="{00000000-0000-0000-0000-000000000000}"/>
          </ac:spMkLst>
        </pc:spChg>
        <pc:spChg chg="mod">
          <ac:chgData name="Jane Hawkeswood" userId="63bada2e-462c-4af3-bfba-3429ca74680e" providerId="ADAL" clId="{0CFE7D86-6E3A-49C5-A0F8-E65EC2D51B0E}" dt="2023-03-20T05:05:44.009" v="118" actId="962"/>
          <ac:spMkLst>
            <pc:docMk/>
            <pc:sldMk cId="3732871759" sldId="307"/>
            <ac:spMk id="9" creationId="{00000000-0000-0000-0000-000000000000}"/>
          </ac:spMkLst>
        </pc:spChg>
        <pc:picChg chg="mod">
          <ac:chgData name="Jane Hawkeswood" userId="63bada2e-462c-4af3-bfba-3429ca74680e" providerId="ADAL" clId="{0CFE7D86-6E3A-49C5-A0F8-E65EC2D51B0E}" dt="2023-03-20T05:05:42.734" v="117" actId="962"/>
          <ac:picMkLst>
            <pc:docMk/>
            <pc:sldMk cId="3732871759" sldId="307"/>
            <ac:picMk id="7" creationId="{00000000-0000-0000-0000-000000000000}"/>
          </ac:picMkLst>
        </pc:picChg>
      </pc:sldChg>
      <pc:sldChg chg="modSp mod">
        <pc:chgData name="Jane Hawkeswood" userId="63bada2e-462c-4af3-bfba-3429ca74680e" providerId="ADAL" clId="{0CFE7D86-6E3A-49C5-A0F8-E65EC2D51B0E}" dt="2023-03-20T05:05:53.288" v="120" actId="962"/>
        <pc:sldMkLst>
          <pc:docMk/>
          <pc:sldMk cId="4288475565" sldId="308"/>
        </pc:sldMkLst>
        <pc:spChg chg="mod">
          <ac:chgData name="Jane Hawkeswood" userId="63bada2e-462c-4af3-bfba-3429ca74680e" providerId="ADAL" clId="{0CFE7D86-6E3A-49C5-A0F8-E65EC2D51B0E}" dt="2023-03-20T05:01:32.745" v="44" actId="33553"/>
          <ac:spMkLst>
            <pc:docMk/>
            <pc:sldMk cId="4288475565" sldId="308"/>
            <ac:spMk id="8" creationId="{00000000-0000-0000-0000-000000000000}"/>
          </ac:spMkLst>
        </pc:spChg>
        <pc:spChg chg="mod">
          <ac:chgData name="Jane Hawkeswood" userId="63bada2e-462c-4af3-bfba-3429ca74680e" providerId="ADAL" clId="{0CFE7D86-6E3A-49C5-A0F8-E65EC2D51B0E}" dt="2023-03-20T05:05:53.288" v="120" actId="962"/>
          <ac:spMkLst>
            <pc:docMk/>
            <pc:sldMk cId="4288475565" sldId="308"/>
            <ac:spMk id="9" creationId="{00000000-0000-0000-0000-000000000000}"/>
          </ac:spMkLst>
        </pc:spChg>
        <pc:picChg chg="mod">
          <ac:chgData name="Jane Hawkeswood" userId="63bada2e-462c-4af3-bfba-3429ca74680e" providerId="ADAL" clId="{0CFE7D86-6E3A-49C5-A0F8-E65EC2D51B0E}" dt="2023-03-20T05:05:52.191" v="119" actId="962"/>
          <ac:picMkLst>
            <pc:docMk/>
            <pc:sldMk cId="4288475565" sldId="308"/>
            <ac:picMk id="7" creationId="{00000000-0000-0000-0000-000000000000}"/>
          </ac:picMkLst>
        </pc:picChg>
      </pc:sldChg>
      <pc:sldChg chg="modSp mod">
        <pc:chgData name="Jane Hawkeswood" userId="63bada2e-462c-4af3-bfba-3429ca74680e" providerId="ADAL" clId="{0CFE7D86-6E3A-49C5-A0F8-E65EC2D51B0E}" dt="2023-03-20T05:06:41.507" v="123" actId="1076"/>
        <pc:sldMkLst>
          <pc:docMk/>
          <pc:sldMk cId="453593256" sldId="309"/>
        </pc:sldMkLst>
        <pc:spChg chg="mod">
          <ac:chgData name="Jane Hawkeswood" userId="63bada2e-462c-4af3-bfba-3429ca74680e" providerId="ADAL" clId="{0CFE7D86-6E3A-49C5-A0F8-E65EC2D51B0E}" dt="2023-03-20T05:00:17.948" v="34" actId="33553"/>
          <ac:spMkLst>
            <pc:docMk/>
            <pc:sldMk cId="453593256" sldId="309"/>
            <ac:spMk id="8" creationId="{00000000-0000-0000-0000-000000000000}"/>
          </ac:spMkLst>
        </pc:spChg>
        <pc:picChg chg="mod">
          <ac:chgData name="Jane Hawkeswood" userId="63bada2e-462c-4af3-bfba-3429ca74680e" providerId="ADAL" clId="{0CFE7D86-6E3A-49C5-A0F8-E65EC2D51B0E}" dt="2023-03-20T05:06:41.507" v="123" actId="1076"/>
          <ac:picMkLst>
            <pc:docMk/>
            <pc:sldMk cId="453593256" sldId="309"/>
            <ac:picMk id="4" creationId="{00000000-0000-0000-0000-000000000000}"/>
          </ac:picMkLst>
        </pc:picChg>
        <pc:picChg chg="mod">
          <ac:chgData name="Jane Hawkeswood" userId="63bada2e-462c-4af3-bfba-3429ca74680e" providerId="ADAL" clId="{0CFE7D86-6E3A-49C5-A0F8-E65EC2D51B0E}" dt="2023-03-20T05:06:40.437" v="122" actId="962"/>
          <ac:picMkLst>
            <pc:docMk/>
            <pc:sldMk cId="453593256" sldId="309"/>
            <ac:picMk id="5" creationId="{00000000-0000-0000-0000-000000000000}"/>
          </ac:picMkLst>
        </pc:picChg>
        <pc:picChg chg="mod">
          <ac:chgData name="Jane Hawkeswood" userId="63bada2e-462c-4af3-bfba-3429ca74680e" providerId="ADAL" clId="{0CFE7D86-6E3A-49C5-A0F8-E65EC2D51B0E}" dt="2023-03-20T05:06:39.372" v="121" actId="962"/>
          <ac:picMkLst>
            <pc:docMk/>
            <pc:sldMk cId="453593256" sldId="309"/>
            <ac:picMk id="11" creationId="{00000000-0000-0000-0000-000000000000}"/>
          </ac:picMkLst>
        </pc:picChg>
      </pc:sldChg>
      <pc:sldChg chg="addSp modSp mod">
        <pc:chgData name="Jane Hawkeswood" userId="63bada2e-462c-4af3-bfba-3429ca74680e" providerId="ADAL" clId="{0CFE7D86-6E3A-49C5-A0F8-E65EC2D51B0E}" dt="2023-03-20T05:01:50.577" v="70" actId="20577"/>
        <pc:sldMkLst>
          <pc:docMk/>
          <pc:sldMk cId="1044792678" sldId="311"/>
        </pc:sldMkLst>
        <pc:spChg chg="add mod">
          <ac:chgData name="Jane Hawkeswood" userId="63bada2e-462c-4af3-bfba-3429ca74680e" providerId="ADAL" clId="{0CFE7D86-6E3A-49C5-A0F8-E65EC2D51B0E}" dt="2023-03-20T05:01:50.577" v="70" actId="20577"/>
          <ac:spMkLst>
            <pc:docMk/>
            <pc:sldMk cId="1044792678" sldId="311"/>
            <ac:spMk id="5" creationId="{EB7A5749-72C4-6F78-27AB-CF9D58B62354}"/>
          </ac:spMkLst>
        </pc:spChg>
        <pc:spChg chg="mod">
          <ac:chgData name="Jane Hawkeswood" userId="63bada2e-462c-4af3-bfba-3429ca74680e" providerId="ADAL" clId="{0CFE7D86-6E3A-49C5-A0F8-E65EC2D51B0E}" dt="2023-03-20T05:01:24.302" v="42" actId="33553"/>
          <ac:spMkLst>
            <pc:docMk/>
            <pc:sldMk cId="1044792678" sldId="311"/>
            <ac:spMk id="10" creationId="{00000000-0000-0000-0000-000000000000}"/>
          </ac:spMkLst>
        </pc:spChg>
      </pc:sldChg>
      <pc:sldChg chg="modSp mod">
        <pc:chgData name="Jane Hawkeswood" userId="63bada2e-462c-4af3-bfba-3429ca74680e" providerId="ADAL" clId="{0CFE7D86-6E3A-49C5-A0F8-E65EC2D51B0E}" dt="2023-03-20T05:07:04.583" v="127" actId="962"/>
        <pc:sldMkLst>
          <pc:docMk/>
          <pc:sldMk cId="3505034366" sldId="312"/>
        </pc:sldMkLst>
        <pc:spChg chg="mod">
          <ac:chgData name="Jane Hawkeswood" userId="63bada2e-462c-4af3-bfba-3429ca74680e" providerId="ADAL" clId="{0CFE7D86-6E3A-49C5-A0F8-E65EC2D51B0E}" dt="2023-03-20T05:02:05.752" v="72" actId="33553"/>
          <ac:spMkLst>
            <pc:docMk/>
            <pc:sldMk cId="3505034366" sldId="312"/>
            <ac:spMk id="8" creationId="{00000000-0000-0000-0000-000000000000}"/>
          </ac:spMkLst>
        </pc:spChg>
        <pc:picChg chg="mod">
          <ac:chgData name="Jane Hawkeswood" userId="63bada2e-462c-4af3-bfba-3429ca74680e" providerId="ADAL" clId="{0CFE7D86-6E3A-49C5-A0F8-E65EC2D51B0E}" dt="2023-03-20T05:07:04.583" v="127" actId="962"/>
          <ac:picMkLst>
            <pc:docMk/>
            <pc:sldMk cId="3505034366" sldId="312"/>
            <ac:picMk id="5" creationId="{00000000-0000-0000-0000-000000000000}"/>
          </ac:picMkLst>
        </pc:picChg>
        <pc:picChg chg="mod">
          <ac:chgData name="Jane Hawkeswood" userId="63bada2e-462c-4af3-bfba-3429ca74680e" providerId="ADAL" clId="{0CFE7D86-6E3A-49C5-A0F8-E65EC2D51B0E}" dt="2023-03-20T05:07:01.965" v="126" actId="962"/>
          <ac:picMkLst>
            <pc:docMk/>
            <pc:sldMk cId="3505034366" sldId="312"/>
            <ac:picMk id="12" creationId="{00000000-0000-0000-0000-000000000000}"/>
          </ac:picMkLst>
        </pc:picChg>
      </pc:sldChg>
      <pc:sldChg chg="modSp mod">
        <pc:chgData name="Jane Hawkeswood" userId="63bada2e-462c-4af3-bfba-3429ca74680e" providerId="ADAL" clId="{0CFE7D86-6E3A-49C5-A0F8-E65EC2D51B0E}" dt="2023-03-20T05:07:32.081" v="135"/>
        <pc:sldMkLst>
          <pc:docMk/>
          <pc:sldMk cId="3369813623" sldId="313"/>
        </pc:sldMkLst>
        <pc:spChg chg="mod">
          <ac:chgData name="Jane Hawkeswood" userId="63bada2e-462c-4af3-bfba-3429ca74680e" providerId="ADAL" clId="{0CFE7D86-6E3A-49C5-A0F8-E65EC2D51B0E}" dt="2023-03-20T05:07:32.081" v="135"/>
          <ac:spMkLst>
            <pc:docMk/>
            <pc:sldMk cId="3369813623" sldId="313"/>
            <ac:spMk id="3" creationId="{00000000-0000-0000-0000-000000000000}"/>
          </ac:spMkLst>
        </pc:spChg>
        <pc:spChg chg="mod">
          <ac:chgData name="Jane Hawkeswood" userId="63bada2e-462c-4af3-bfba-3429ca74680e" providerId="ADAL" clId="{0CFE7D86-6E3A-49C5-A0F8-E65EC2D51B0E}" dt="2023-03-20T05:07:26.728" v="132" actId="962"/>
          <ac:spMkLst>
            <pc:docMk/>
            <pc:sldMk cId="3369813623" sldId="313"/>
            <ac:spMk id="9" creationId="{00000000-0000-0000-0000-000000000000}"/>
          </ac:spMkLst>
        </pc:spChg>
        <pc:picChg chg="mod">
          <ac:chgData name="Jane Hawkeswood" userId="63bada2e-462c-4af3-bfba-3429ca74680e" providerId="ADAL" clId="{0CFE7D86-6E3A-49C5-A0F8-E65EC2D51B0E}" dt="2023-03-20T05:07:28.519" v="133" actId="962"/>
          <ac:picMkLst>
            <pc:docMk/>
            <pc:sldMk cId="3369813623" sldId="313"/>
            <ac:picMk id="7" creationId="{00000000-0000-0000-0000-000000000000}"/>
          </ac:picMkLst>
        </pc:picChg>
      </pc:sldChg>
      <pc:sldChg chg="modSp mod">
        <pc:chgData name="Jane Hawkeswood" userId="63bada2e-462c-4af3-bfba-3429ca74680e" providerId="ADAL" clId="{0CFE7D86-6E3A-49C5-A0F8-E65EC2D51B0E}" dt="2023-03-20T05:07:56.239" v="139" actId="962"/>
        <pc:sldMkLst>
          <pc:docMk/>
          <pc:sldMk cId="1915747215" sldId="314"/>
        </pc:sldMkLst>
        <pc:spChg chg="mod">
          <ac:chgData name="Jane Hawkeswood" userId="63bada2e-462c-4af3-bfba-3429ca74680e" providerId="ADAL" clId="{0CFE7D86-6E3A-49C5-A0F8-E65EC2D51B0E}" dt="2023-03-20T05:07:48.903" v="137"/>
          <ac:spMkLst>
            <pc:docMk/>
            <pc:sldMk cId="1915747215" sldId="314"/>
            <ac:spMk id="8" creationId="{00000000-0000-0000-0000-000000000000}"/>
          </ac:spMkLst>
        </pc:spChg>
        <pc:spChg chg="mod">
          <ac:chgData name="Jane Hawkeswood" userId="63bada2e-462c-4af3-bfba-3429ca74680e" providerId="ADAL" clId="{0CFE7D86-6E3A-49C5-A0F8-E65EC2D51B0E}" dt="2023-03-20T05:07:56.239" v="139" actId="962"/>
          <ac:spMkLst>
            <pc:docMk/>
            <pc:sldMk cId="1915747215" sldId="314"/>
            <ac:spMk id="9" creationId="{00000000-0000-0000-0000-000000000000}"/>
          </ac:spMkLst>
        </pc:spChg>
        <pc:picChg chg="mod">
          <ac:chgData name="Jane Hawkeswood" userId="63bada2e-462c-4af3-bfba-3429ca74680e" providerId="ADAL" clId="{0CFE7D86-6E3A-49C5-A0F8-E65EC2D51B0E}" dt="2023-03-20T05:07:55.348" v="138" actId="962"/>
          <ac:picMkLst>
            <pc:docMk/>
            <pc:sldMk cId="1915747215" sldId="314"/>
            <ac:picMk id="7" creationId="{00000000-0000-0000-0000-000000000000}"/>
          </ac:picMkLst>
        </pc:picChg>
      </pc:sldChg>
      <pc:sldChg chg="modSp mod">
        <pc:chgData name="Jane Hawkeswood" userId="63bada2e-462c-4af3-bfba-3429ca74680e" providerId="ADAL" clId="{0CFE7D86-6E3A-49C5-A0F8-E65EC2D51B0E}" dt="2023-03-20T05:07:20.373" v="131"/>
        <pc:sldMkLst>
          <pc:docMk/>
          <pc:sldMk cId="1028856891" sldId="315"/>
        </pc:sldMkLst>
        <pc:spChg chg="mod">
          <ac:chgData name="Jane Hawkeswood" userId="63bada2e-462c-4af3-bfba-3429ca74680e" providerId="ADAL" clId="{0CFE7D86-6E3A-49C5-A0F8-E65EC2D51B0E}" dt="2023-03-20T05:02:09.944" v="73" actId="33553"/>
          <ac:spMkLst>
            <pc:docMk/>
            <pc:sldMk cId="1028856891" sldId="315"/>
            <ac:spMk id="8" creationId="{00000000-0000-0000-0000-000000000000}"/>
          </ac:spMkLst>
        </pc:spChg>
        <pc:spChg chg="mod">
          <ac:chgData name="Jane Hawkeswood" userId="63bada2e-462c-4af3-bfba-3429ca74680e" providerId="ADAL" clId="{0CFE7D86-6E3A-49C5-A0F8-E65EC2D51B0E}" dt="2023-03-20T05:07:20.373" v="131"/>
          <ac:spMkLst>
            <pc:docMk/>
            <pc:sldMk cId="1028856891" sldId="315"/>
            <ac:spMk id="13" creationId="{00000000-0000-0000-0000-000000000000}"/>
          </ac:spMkLst>
        </pc:spChg>
        <pc:picChg chg="mod">
          <ac:chgData name="Jane Hawkeswood" userId="63bada2e-462c-4af3-bfba-3429ca74680e" providerId="ADAL" clId="{0CFE7D86-6E3A-49C5-A0F8-E65EC2D51B0E}" dt="2023-03-20T05:07:14.030" v="129" actId="962"/>
          <ac:picMkLst>
            <pc:docMk/>
            <pc:sldMk cId="1028856891" sldId="315"/>
            <ac:picMk id="3" creationId="{00000000-0000-0000-0000-000000000000}"/>
          </ac:picMkLst>
        </pc:picChg>
        <pc:picChg chg="mod">
          <ac:chgData name="Jane Hawkeswood" userId="63bada2e-462c-4af3-bfba-3429ca74680e" providerId="ADAL" clId="{0CFE7D86-6E3A-49C5-A0F8-E65EC2D51B0E}" dt="2023-03-20T05:07:13.150" v="128" actId="962"/>
          <ac:picMkLst>
            <pc:docMk/>
            <pc:sldMk cId="1028856891" sldId="315"/>
            <ac:picMk id="4" creationId="{00000000-0000-0000-0000-000000000000}"/>
          </ac:picMkLst>
        </pc:picChg>
      </pc:sldChg>
      <pc:sldChg chg="addSp modSp mod">
        <pc:chgData name="Jane Hawkeswood" userId="63bada2e-462c-4af3-bfba-3429ca74680e" providerId="ADAL" clId="{0CFE7D86-6E3A-49C5-A0F8-E65EC2D51B0E}" dt="2023-03-20T05:08:53.599" v="144"/>
        <pc:sldMkLst>
          <pc:docMk/>
          <pc:sldMk cId="1276439954" sldId="316"/>
        </pc:sldMkLst>
        <pc:spChg chg="add mod">
          <ac:chgData name="Jane Hawkeswood" userId="63bada2e-462c-4af3-bfba-3429ca74680e" providerId="ADAL" clId="{0CFE7D86-6E3A-49C5-A0F8-E65EC2D51B0E}" dt="2023-03-20T05:08:53.599" v="144"/>
          <ac:spMkLst>
            <pc:docMk/>
            <pc:sldMk cId="1276439954" sldId="316"/>
            <ac:spMk id="2" creationId="{2929C0D2-0678-8272-F1C7-FC095D9E1596}"/>
          </ac:spMkLst>
        </pc:spChg>
        <pc:spChg chg="mod">
          <ac:chgData name="Jane Hawkeswood" userId="63bada2e-462c-4af3-bfba-3429ca74680e" providerId="ADAL" clId="{0CFE7D86-6E3A-49C5-A0F8-E65EC2D51B0E}" dt="2023-03-20T05:08:43.878" v="142" actId="962"/>
          <ac:spMkLst>
            <pc:docMk/>
            <pc:sldMk cId="1276439954" sldId="316"/>
            <ac:spMk id="9" creationId="{00000000-0000-0000-0000-000000000000}"/>
          </ac:spMkLst>
        </pc:spChg>
      </pc:sldChg>
      <pc:sldChg chg="modSp mod">
        <pc:chgData name="Jane Hawkeswood" userId="63bada2e-462c-4af3-bfba-3429ca74680e" providerId="ADAL" clId="{0CFE7D86-6E3A-49C5-A0F8-E65EC2D51B0E}" dt="2023-03-20T05:06:53.651" v="124"/>
        <pc:sldMkLst>
          <pc:docMk/>
          <pc:sldMk cId="1231973329" sldId="317"/>
        </pc:sldMkLst>
        <pc:spChg chg="mod">
          <ac:chgData name="Jane Hawkeswood" userId="63bada2e-462c-4af3-bfba-3429ca74680e" providerId="ADAL" clId="{0CFE7D86-6E3A-49C5-A0F8-E65EC2D51B0E}" dt="2023-03-20T05:06:53.651" v="124"/>
          <ac:spMkLst>
            <pc:docMk/>
            <pc:sldMk cId="1231973329" sldId="317"/>
            <ac:spMk id="3" creationId="{00000000-0000-0000-0000-000000000000}"/>
          </ac:spMkLst>
        </pc:spChg>
      </pc:sldChg>
      <pc:sldChg chg="modSp mod">
        <pc:chgData name="Jane Hawkeswood" userId="63bada2e-462c-4af3-bfba-3429ca74680e" providerId="ADAL" clId="{0CFE7D86-6E3A-49C5-A0F8-E65EC2D51B0E}" dt="2023-03-20T05:08:14.869" v="141" actId="962"/>
        <pc:sldMkLst>
          <pc:docMk/>
          <pc:sldMk cId="3480769239" sldId="318"/>
        </pc:sldMkLst>
        <pc:spChg chg="mod">
          <ac:chgData name="Jane Hawkeswood" userId="63bada2e-462c-4af3-bfba-3429ca74680e" providerId="ADAL" clId="{0CFE7D86-6E3A-49C5-A0F8-E65EC2D51B0E}" dt="2023-03-20T05:02:47.820" v="96" actId="33553"/>
          <ac:spMkLst>
            <pc:docMk/>
            <pc:sldMk cId="3480769239" sldId="318"/>
            <ac:spMk id="8" creationId="{00000000-0000-0000-0000-000000000000}"/>
          </ac:spMkLst>
        </pc:spChg>
        <pc:spChg chg="mod">
          <ac:chgData name="Jane Hawkeswood" userId="63bada2e-462c-4af3-bfba-3429ca74680e" providerId="ADAL" clId="{0CFE7D86-6E3A-49C5-A0F8-E65EC2D51B0E}" dt="2023-03-20T05:08:07.220" v="140" actId="962"/>
          <ac:spMkLst>
            <pc:docMk/>
            <pc:sldMk cId="3480769239" sldId="318"/>
            <ac:spMk id="9" creationId="{00000000-0000-0000-0000-000000000000}"/>
          </ac:spMkLst>
        </pc:spChg>
        <pc:picChg chg="mod">
          <ac:chgData name="Jane Hawkeswood" userId="63bada2e-462c-4af3-bfba-3429ca74680e" providerId="ADAL" clId="{0CFE7D86-6E3A-49C5-A0F8-E65EC2D51B0E}" dt="2023-03-20T05:08:14.869" v="141" actId="962"/>
          <ac:picMkLst>
            <pc:docMk/>
            <pc:sldMk cId="3480769239" sldId="318"/>
            <ac:picMk id="7" creationId="{00000000-0000-0000-0000-000000000000}"/>
          </ac:picMkLst>
        </pc:picChg>
      </pc:sldChg>
      <pc:sldChg chg="modSp mod">
        <pc:chgData name="Jane Hawkeswood" userId="63bada2e-462c-4af3-bfba-3429ca74680e" providerId="ADAL" clId="{0CFE7D86-6E3A-49C5-A0F8-E65EC2D51B0E}" dt="2023-03-20T05:09:20.257" v="146" actId="962"/>
        <pc:sldMkLst>
          <pc:docMk/>
          <pc:sldMk cId="1319777829" sldId="319"/>
        </pc:sldMkLst>
        <pc:spChg chg="mod">
          <ac:chgData name="Jane Hawkeswood" userId="63bada2e-462c-4af3-bfba-3429ca74680e" providerId="ADAL" clId="{0CFE7D86-6E3A-49C5-A0F8-E65EC2D51B0E}" dt="2023-03-20T05:02:51.179" v="97" actId="33553"/>
          <ac:spMkLst>
            <pc:docMk/>
            <pc:sldMk cId="1319777829" sldId="319"/>
            <ac:spMk id="8" creationId="{00000000-0000-0000-0000-000000000000}"/>
          </ac:spMkLst>
        </pc:spChg>
        <pc:spChg chg="mod">
          <ac:chgData name="Jane Hawkeswood" userId="63bada2e-462c-4af3-bfba-3429ca74680e" providerId="ADAL" clId="{0CFE7D86-6E3A-49C5-A0F8-E65EC2D51B0E}" dt="2023-03-20T05:09:18.413" v="145" actId="962"/>
          <ac:spMkLst>
            <pc:docMk/>
            <pc:sldMk cId="1319777829" sldId="319"/>
            <ac:spMk id="9" creationId="{00000000-0000-0000-0000-000000000000}"/>
          </ac:spMkLst>
        </pc:spChg>
        <pc:picChg chg="mod">
          <ac:chgData name="Jane Hawkeswood" userId="63bada2e-462c-4af3-bfba-3429ca74680e" providerId="ADAL" clId="{0CFE7D86-6E3A-49C5-A0F8-E65EC2D51B0E}" dt="2023-03-20T05:09:20.257" v="146" actId="962"/>
          <ac:picMkLst>
            <pc:docMk/>
            <pc:sldMk cId="1319777829" sldId="319"/>
            <ac:picMk id="7" creationId="{00000000-0000-0000-0000-000000000000}"/>
          </ac:picMkLst>
        </pc:picChg>
      </pc:sldChg>
      <pc:sldChg chg="addSp modSp mod">
        <pc:chgData name="Jane Hawkeswood" userId="63bada2e-462c-4af3-bfba-3429ca74680e" providerId="ADAL" clId="{0CFE7D86-6E3A-49C5-A0F8-E65EC2D51B0E}" dt="2023-03-20T05:03:46.614" v="100"/>
        <pc:sldMkLst>
          <pc:docMk/>
          <pc:sldMk cId="2027552241" sldId="320"/>
        </pc:sldMkLst>
        <pc:spChg chg="add mod">
          <ac:chgData name="Jane Hawkeswood" userId="63bada2e-462c-4af3-bfba-3429ca74680e" providerId="ADAL" clId="{0CFE7D86-6E3A-49C5-A0F8-E65EC2D51B0E}" dt="2023-03-20T05:03:46.614" v="100"/>
          <ac:spMkLst>
            <pc:docMk/>
            <pc:sldMk cId="2027552241" sldId="320"/>
            <ac:spMk id="4" creationId="{2853713F-D166-DB1B-7D29-0684B3DBFB9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F2F7A69-A7A4-4E16-AF61-47907144FAF0}" type="datetimeFigureOut">
              <a:rPr lang="en-AU" smtClean="0"/>
              <a:t>28/04/2023</a:t>
            </a:fld>
            <a:endParaRPr lang="en-AU"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514D2F-E3A0-4B82-8825-741E884E6B69}" type="slidenum">
              <a:rPr lang="en-AU" smtClean="0"/>
              <a:t>‹#›</a:t>
            </a:fld>
            <a:endParaRPr lang="en-AU" dirty="0"/>
          </a:p>
        </p:txBody>
      </p:sp>
    </p:spTree>
    <p:extLst>
      <p:ext uri="{BB962C8B-B14F-4D97-AF65-F5344CB8AC3E}">
        <p14:creationId xmlns:p14="http://schemas.microsoft.com/office/powerpoint/2010/main" val="308333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64F1070-91C8-497A-B6FF-BFFBAEAB0014}" type="datetimeFigureOut">
              <a:rPr lang="en-AU" smtClean="0"/>
              <a:t>28/04/2023</a:t>
            </a:fld>
            <a:endParaRPr lang="en-AU"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EE2E02C-4F60-40E6-80BC-743AFEC6FCC4}" type="slidenum">
              <a:rPr lang="en-AU" smtClean="0"/>
              <a:t>‹#›</a:t>
            </a:fld>
            <a:endParaRPr lang="en-AU" dirty="0"/>
          </a:p>
        </p:txBody>
      </p:sp>
    </p:spTree>
    <p:extLst>
      <p:ext uri="{BB962C8B-B14F-4D97-AF65-F5344CB8AC3E}">
        <p14:creationId xmlns:p14="http://schemas.microsoft.com/office/powerpoint/2010/main" val="6427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a:t>
            </a:fld>
            <a:endParaRPr lang="en-AU" altLang="en-US" dirty="0"/>
          </a:p>
        </p:txBody>
      </p:sp>
    </p:spTree>
    <p:extLst>
      <p:ext uri="{BB962C8B-B14F-4D97-AF65-F5344CB8AC3E}">
        <p14:creationId xmlns:p14="http://schemas.microsoft.com/office/powerpoint/2010/main" val="39437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11</a:t>
            </a:fld>
            <a:endParaRPr lang="en-AU" altLang="en-US" dirty="0"/>
          </a:p>
        </p:txBody>
      </p:sp>
    </p:spTree>
    <p:extLst>
      <p:ext uri="{BB962C8B-B14F-4D97-AF65-F5344CB8AC3E}">
        <p14:creationId xmlns:p14="http://schemas.microsoft.com/office/powerpoint/2010/main" val="197255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12</a:t>
            </a:fld>
            <a:endParaRPr lang="en-AU" altLang="en-US" dirty="0"/>
          </a:p>
        </p:txBody>
      </p:sp>
    </p:spTree>
    <p:extLst>
      <p:ext uri="{BB962C8B-B14F-4D97-AF65-F5344CB8AC3E}">
        <p14:creationId xmlns:p14="http://schemas.microsoft.com/office/powerpoint/2010/main" val="1962254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13</a:t>
            </a:fld>
            <a:endParaRPr lang="en-AU" altLang="en-US" dirty="0"/>
          </a:p>
        </p:txBody>
      </p:sp>
    </p:spTree>
    <p:extLst>
      <p:ext uri="{BB962C8B-B14F-4D97-AF65-F5344CB8AC3E}">
        <p14:creationId xmlns:p14="http://schemas.microsoft.com/office/powerpoint/2010/main" val="1543680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15</a:t>
            </a:fld>
            <a:endParaRPr lang="en-AU" altLang="en-US" dirty="0"/>
          </a:p>
        </p:txBody>
      </p:sp>
    </p:spTree>
    <p:extLst>
      <p:ext uri="{BB962C8B-B14F-4D97-AF65-F5344CB8AC3E}">
        <p14:creationId xmlns:p14="http://schemas.microsoft.com/office/powerpoint/2010/main" val="193284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16</a:t>
            </a:fld>
            <a:endParaRPr lang="en-AU" altLang="en-US" dirty="0"/>
          </a:p>
        </p:txBody>
      </p:sp>
    </p:spTree>
    <p:extLst>
      <p:ext uri="{BB962C8B-B14F-4D97-AF65-F5344CB8AC3E}">
        <p14:creationId xmlns:p14="http://schemas.microsoft.com/office/powerpoint/2010/main" val="148886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17</a:t>
            </a:fld>
            <a:endParaRPr lang="en-AU" altLang="en-US" dirty="0"/>
          </a:p>
        </p:txBody>
      </p:sp>
    </p:spTree>
    <p:extLst>
      <p:ext uri="{BB962C8B-B14F-4D97-AF65-F5344CB8AC3E}">
        <p14:creationId xmlns:p14="http://schemas.microsoft.com/office/powerpoint/2010/main" val="87126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C1E025-3057-4D25-8487-F7F60505CD1A}" type="slidenum">
              <a:rPr lang="en-AU" smtClean="0"/>
              <a:t>18</a:t>
            </a:fld>
            <a:endParaRPr lang="en-AU" dirty="0"/>
          </a:p>
        </p:txBody>
      </p:sp>
    </p:spTree>
    <p:extLst>
      <p:ext uri="{BB962C8B-B14F-4D97-AF65-F5344CB8AC3E}">
        <p14:creationId xmlns:p14="http://schemas.microsoft.com/office/powerpoint/2010/main" val="2742134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19</a:t>
            </a:fld>
            <a:endParaRPr lang="en-AU" altLang="en-US" dirty="0"/>
          </a:p>
        </p:txBody>
      </p:sp>
    </p:spTree>
    <p:extLst>
      <p:ext uri="{BB962C8B-B14F-4D97-AF65-F5344CB8AC3E}">
        <p14:creationId xmlns:p14="http://schemas.microsoft.com/office/powerpoint/2010/main" val="3375126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20</a:t>
            </a:fld>
            <a:endParaRPr lang="en-AU" altLang="en-US" dirty="0"/>
          </a:p>
        </p:txBody>
      </p:sp>
    </p:spTree>
    <p:extLst>
      <p:ext uri="{BB962C8B-B14F-4D97-AF65-F5344CB8AC3E}">
        <p14:creationId xmlns:p14="http://schemas.microsoft.com/office/powerpoint/2010/main" val="236545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21</a:t>
            </a:fld>
            <a:endParaRPr lang="en-AU" altLang="en-US" dirty="0"/>
          </a:p>
        </p:txBody>
      </p:sp>
    </p:spTree>
    <p:extLst>
      <p:ext uri="{BB962C8B-B14F-4D97-AF65-F5344CB8AC3E}">
        <p14:creationId xmlns:p14="http://schemas.microsoft.com/office/powerpoint/2010/main" val="2073952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3</a:t>
            </a:fld>
            <a:endParaRPr lang="en-AU" altLang="en-US" dirty="0"/>
          </a:p>
        </p:txBody>
      </p:sp>
    </p:spTree>
    <p:extLst>
      <p:ext uri="{BB962C8B-B14F-4D97-AF65-F5344CB8AC3E}">
        <p14:creationId xmlns:p14="http://schemas.microsoft.com/office/powerpoint/2010/main" val="405231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22</a:t>
            </a:fld>
            <a:endParaRPr lang="en-AU" altLang="en-US" dirty="0"/>
          </a:p>
        </p:txBody>
      </p:sp>
    </p:spTree>
    <p:extLst>
      <p:ext uri="{BB962C8B-B14F-4D97-AF65-F5344CB8AC3E}">
        <p14:creationId xmlns:p14="http://schemas.microsoft.com/office/powerpoint/2010/main" val="741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4</a:t>
            </a:fld>
            <a:endParaRPr lang="en-AU" altLang="en-US" dirty="0"/>
          </a:p>
        </p:txBody>
      </p:sp>
    </p:spTree>
    <p:extLst>
      <p:ext uri="{BB962C8B-B14F-4D97-AF65-F5344CB8AC3E}">
        <p14:creationId xmlns:p14="http://schemas.microsoft.com/office/powerpoint/2010/main" val="165263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5</a:t>
            </a:fld>
            <a:endParaRPr lang="en-AU" altLang="en-US" dirty="0"/>
          </a:p>
        </p:txBody>
      </p:sp>
    </p:spTree>
    <p:extLst>
      <p:ext uri="{BB962C8B-B14F-4D97-AF65-F5344CB8AC3E}">
        <p14:creationId xmlns:p14="http://schemas.microsoft.com/office/powerpoint/2010/main" val="367142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6</a:t>
            </a:fld>
            <a:endParaRPr lang="en-AU" altLang="en-US" dirty="0"/>
          </a:p>
        </p:txBody>
      </p:sp>
    </p:spTree>
    <p:extLst>
      <p:ext uri="{BB962C8B-B14F-4D97-AF65-F5344CB8AC3E}">
        <p14:creationId xmlns:p14="http://schemas.microsoft.com/office/powerpoint/2010/main" val="192879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7</a:t>
            </a:fld>
            <a:endParaRPr lang="en-AU" altLang="en-US" dirty="0"/>
          </a:p>
        </p:txBody>
      </p:sp>
    </p:spTree>
    <p:extLst>
      <p:ext uri="{BB962C8B-B14F-4D97-AF65-F5344CB8AC3E}">
        <p14:creationId xmlns:p14="http://schemas.microsoft.com/office/powerpoint/2010/main" val="34603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8</a:t>
            </a:fld>
            <a:endParaRPr lang="en-AU" altLang="en-US" dirty="0"/>
          </a:p>
        </p:txBody>
      </p:sp>
    </p:spTree>
    <p:extLst>
      <p:ext uri="{BB962C8B-B14F-4D97-AF65-F5344CB8AC3E}">
        <p14:creationId xmlns:p14="http://schemas.microsoft.com/office/powerpoint/2010/main" val="2274014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9</a:t>
            </a:fld>
            <a:endParaRPr lang="en-AU" altLang="en-US" dirty="0"/>
          </a:p>
        </p:txBody>
      </p:sp>
    </p:spTree>
    <p:extLst>
      <p:ext uri="{BB962C8B-B14F-4D97-AF65-F5344CB8AC3E}">
        <p14:creationId xmlns:p14="http://schemas.microsoft.com/office/powerpoint/2010/main" val="417625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22325"/>
            <a:ext cx="5475287" cy="4108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10</a:t>
            </a:fld>
            <a:endParaRPr lang="en-AU" altLang="en-US" dirty="0"/>
          </a:p>
        </p:txBody>
      </p:sp>
    </p:spTree>
    <p:extLst>
      <p:ext uri="{BB962C8B-B14F-4D97-AF65-F5344CB8AC3E}">
        <p14:creationId xmlns:p14="http://schemas.microsoft.com/office/powerpoint/2010/main" val="193548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78727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296435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24401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365374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138828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115589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404840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286294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245975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40595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003D22-52D5-4EEB-9B2A-CB86DCD60939}" type="datetimeFigureOut">
              <a:rPr lang="en-AU" smtClean="0"/>
              <a:t>28/04/2023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900C059-B23C-4FB9-BEFD-BF5178617240}" type="slidenum">
              <a:rPr lang="en-AU" smtClean="0"/>
              <a:t>‹#›</a:t>
            </a:fld>
            <a:endParaRPr lang="en-AU" dirty="0"/>
          </a:p>
        </p:txBody>
      </p:sp>
    </p:spTree>
    <p:extLst>
      <p:ext uri="{BB962C8B-B14F-4D97-AF65-F5344CB8AC3E}">
        <p14:creationId xmlns:p14="http://schemas.microsoft.com/office/powerpoint/2010/main" val="282111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03D22-52D5-4EEB-9B2A-CB86DCD60939}" type="datetimeFigureOut">
              <a:rPr lang="en-AU" smtClean="0"/>
              <a:t>28/04/2023</a:t>
            </a:fld>
            <a:endParaRPr lang="en-A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0C059-B23C-4FB9-BEFD-BF5178617240}" type="slidenum">
              <a:rPr lang="en-AU" smtClean="0"/>
              <a:t>‹#›</a:t>
            </a:fld>
            <a:endParaRPr lang="en-AU" dirty="0"/>
          </a:p>
        </p:txBody>
      </p:sp>
    </p:spTree>
    <p:extLst>
      <p:ext uri="{BB962C8B-B14F-4D97-AF65-F5344CB8AC3E}">
        <p14:creationId xmlns:p14="http://schemas.microsoft.com/office/powerpoint/2010/main" val="2061529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blackdoginstitute.org.au/news/new-report-on-youth-depression-launched-turning-the-tide-on-depression/#:~:text=The%20Black%20Dog%20Institute%20has,and%20young%20First%20Nations%20people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tafeqld.sharepoint.com/sites/HealthandSafety/SitePages/Mindarma.aspx"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youtu.be/K_6Q51ustYI"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mhfa.com.au/"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mindarma.com/home/" TargetMode="External"/><Relationship Id="rId5" Type="http://schemas.openxmlformats.org/officeDocument/2006/relationships/hyperlink" Target="https://www.blackdoginstitute.org.au/wp-content/uploads/2021/09/Youth-Mental-Health-Report-2012-2020.pdf" TargetMode="External"/><Relationship Id="rId4" Type="http://schemas.openxmlformats.org/officeDocument/2006/relationships/hyperlink" Target="https://www.blackdoginstitute.org.au/news/new-report-on-youth-depression-launched-turning-the-tide-on-depression/#:~:text=The%20Black%20Dog%20Institute%20has,and%20young%20First%20Nations%20peopl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blackdoginstitute.org.au/wp-content/uploads/2021/09/Youth-Mental-Health-Report-2012-2020.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p:cNvSpPr txBox="1"/>
          <p:nvPr/>
        </p:nvSpPr>
        <p:spPr>
          <a:xfrm>
            <a:off x="1295201" y="1106742"/>
            <a:ext cx="1998222" cy="300082"/>
          </a:xfrm>
          <a:prstGeom prst="rect">
            <a:avLst/>
          </a:prstGeom>
          <a:noFill/>
        </p:spPr>
        <p:txBody>
          <a:bodyPr wrap="square" rtlCol="0">
            <a:spAutoFit/>
          </a:bodyPr>
          <a:lstStyle/>
          <a:p>
            <a:r>
              <a:rPr lang="en-AU" sz="1350" b="1" spc="60" dirty="0">
                <a:latin typeface="Arial" panose="020B0604020202020204" pitchFamily="34" charset="0"/>
              </a:rPr>
              <a:t>TAFE QUEENSLAND</a:t>
            </a:r>
          </a:p>
        </p:txBody>
      </p:sp>
      <p:sp>
        <p:nvSpPr>
          <p:cNvPr id="12" name="TextBox 11"/>
          <p:cNvSpPr txBox="1"/>
          <p:nvPr/>
        </p:nvSpPr>
        <p:spPr>
          <a:xfrm>
            <a:off x="1349211" y="5013176"/>
            <a:ext cx="6139117" cy="738664"/>
          </a:xfrm>
          <a:prstGeom prst="rect">
            <a:avLst/>
          </a:prstGeom>
          <a:noFill/>
        </p:spPr>
        <p:txBody>
          <a:bodyPr wrap="square" rtlCol="0">
            <a:spAutoFit/>
          </a:bodyPr>
          <a:lstStyle/>
          <a:p>
            <a:pPr eaLnBrk="1" fontAlgn="auto" hangingPunct="1"/>
            <a:r>
              <a:rPr lang="en-AU" sz="2100" dirty="0">
                <a:latin typeface="Arial" panose="020B0604020202020204" pitchFamily="34" charset="0"/>
              </a:rPr>
              <a:t>Brandon Taylor </a:t>
            </a:r>
          </a:p>
          <a:p>
            <a:pPr eaLnBrk="1" fontAlgn="t" hangingPunct="1"/>
            <a:r>
              <a:rPr lang="en-AU" sz="2100" dirty="0">
                <a:latin typeface="Arial" panose="020B0604020202020204" pitchFamily="34" charset="0"/>
              </a:rPr>
              <a:t>Mental Health &amp; Wellbeing Strategy Manager</a:t>
            </a:r>
          </a:p>
        </p:txBody>
      </p:sp>
      <p:cxnSp>
        <p:nvCxnSpPr>
          <p:cNvPr id="13" name="Straight Connector 12">
            <a:extLst>
              <a:ext uri="{C183D7F6-B498-43B3-948B-1728B52AA6E4}">
                <adec:decorative xmlns:adec="http://schemas.microsoft.com/office/drawing/2017/decorative" val="1"/>
              </a:ext>
            </a:extLst>
          </p:cNvPr>
          <p:cNvCxnSpPr/>
          <p:nvPr/>
        </p:nvCxnSpPr>
        <p:spPr>
          <a:xfrm>
            <a:off x="1349211" y="1417581"/>
            <a:ext cx="2256215" cy="0"/>
          </a:xfrm>
          <a:prstGeom prst="line">
            <a:avLst/>
          </a:prstGeom>
          <a:ln w="38100">
            <a:solidFill>
              <a:srgbClr val="DB203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idx="4294967295"/>
          </p:nvPr>
        </p:nvSpPr>
        <p:spPr>
          <a:xfrm>
            <a:off x="1295201" y="2096293"/>
            <a:ext cx="6366039"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Mental ill health in the student population and the impacts for educators</a:t>
            </a:r>
          </a:p>
        </p:txBody>
      </p:sp>
    </p:spTree>
    <p:extLst>
      <p:ext uri="{BB962C8B-B14F-4D97-AF65-F5344CB8AC3E}">
        <p14:creationId xmlns:p14="http://schemas.microsoft.com/office/powerpoint/2010/main" val="11827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Why is this happening and what has changed?</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title="Image of a Facebook status 'It's Complicated'"/>
          <p:cNvPicPr>
            <a:picLocks noChangeAspect="1"/>
          </p:cNvPicPr>
          <p:nvPr/>
        </p:nvPicPr>
        <p:blipFill>
          <a:blip r:embed="rId4"/>
          <a:stretch>
            <a:fillRect/>
          </a:stretch>
        </p:blipFill>
        <p:spPr>
          <a:xfrm>
            <a:off x="718524" y="1635533"/>
            <a:ext cx="4086795" cy="2686425"/>
          </a:xfrm>
          <a:prstGeom prst="rect">
            <a:avLst/>
          </a:prstGeom>
          <a:ln w="28575">
            <a:solidFill>
              <a:schemeClr val="tx1"/>
            </a:solidFill>
          </a:ln>
        </p:spPr>
      </p:pic>
      <p:pic>
        <p:nvPicPr>
          <p:cNvPr id="4" name="Picture 3" title="Image of The Black Dog Institute Report Turning the tide on depression."/>
          <p:cNvPicPr>
            <a:picLocks noChangeAspect="1"/>
          </p:cNvPicPr>
          <p:nvPr/>
        </p:nvPicPr>
        <p:blipFill>
          <a:blip r:embed="rId5"/>
          <a:stretch>
            <a:fillRect/>
          </a:stretch>
        </p:blipFill>
        <p:spPr>
          <a:xfrm>
            <a:off x="5379328" y="833269"/>
            <a:ext cx="3629784" cy="4302307"/>
          </a:xfrm>
          <a:prstGeom prst="rect">
            <a:avLst/>
          </a:prstGeom>
        </p:spPr>
      </p:pic>
      <p:sp>
        <p:nvSpPr>
          <p:cNvPr id="5" name="Rectangle 4"/>
          <p:cNvSpPr/>
          <p:nvPr/>
        </p:nvSpPr>
        <p:spPr>
          <a:xfrm>
            <a:off x="184131" y="6273934"/>
            <a:ext cx="7268189" cy="461665"/>
          </a:xfrm>
          <a:prstGeom prst="rect">
            <a:avLst/>
          </a:prstGeom>
        </p:spPr>
        <p:txBody>
          <a:bodyPr wrap="square">
            <a:spAutoFit/>
          </a:bodyPr>
          <a:lstStyle/>
          <a:p>
            <a:r>
              <a:rPr lang="en-AU" sz="1200" dirty="0">
                <a:hlinkClick r:id="rId6"/>
              </a:rPr>
              <a:t>https://www.blackdoginstitute.org.au/news/new-report-on-youth-depression-launched-turning-the-tide-on-depression/#:~:text=The%20Black%20Dog%20Institute%20has,and%20young%20First%20Nations%20peoples</a:t>
            </a:r>
            <a:r>
              <a:rPr lang="en-AU" sz="1200" dirty="0"/>
              <a:t>. </a:t>
            </a:r>
          </a:p>
        </p:txBody>
      </p:sp>
    </p:spTree>
    <p:extLst>
      <p:ext uri="{BB962C8B-B14F-4D97-AF65-F5344CB8AC3E}">
        <p14:creationId xmlns:p14="http://schemas.microsoft.com/office/powerpoint/2010/main" val="373287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What does the research tell us?</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p:cNvSpPr txBox="1"/>
          <p:nvPr/>
        </p:nvSpPr>
        <p:spPr>
          <a:xfrm>
            <a:off x="583636" y="833270"/>
            <a:ext cx="7533710" cy="5878532"/>
          </a:xfrm>
          <a:prstGeom prst="rect">
            <a:avLst/>
          </a:prstGeom>
          <a:noFill/>
        </p:spPr>
        <p:txBody>
          <a:bodyPr wrap="square" rtlCol="0">
            <a:spAutoFit/>
          </a:bodyPr>
          <a:lstStyle/>
          <a:p>
            <a:pPr marL="342900" indent="-342900">
              <a:buFont typeface="Arial" panose="020B0604020202020204" pitchFamily="34" charset="0"/>
              <a:buChar char="•"/>
            </a:pPr>
            <a:r>
              <a:rPr lang="en-AU" altLang="en-US" sz="2000" dirty="0">
                <a:latin typeface="Arial" panose="020B0604020202020204" pitchFamily="34" charset="0"/>
              </a:rPr>
              <a:t>Fewer Australian adolescents are obtaining their driver’s licence these days relative to previous decades </a:t>
            </a:r>
            <a:r>
              <a:rPr lang="en-AU" altLang="en-US" sz="1400" dirty="0">
                <a:latin typeface="Arial" panose="020B0604020202020204" pitchFamily="34" charset="0"/>
              </a:rPr>
              <a:t>(Household, Income and Labour Dynamics in Australia)</a:t>
            </a:r>
          </a:p>
          <a:p>
            <a:pPr marL="342900" indent="-342900">
              <a:buFont typeface="Arial" panose="020B0604020202020204" pitchFamily="34" charset="0"/>
              <a:buChar char="•"/>
            </a:pPr>
            <a:endParaRPr lang="en-AU" altLang="en-US" sz="1400" dirty="0">
              <a:latin typeface="Arial" panose="020B0604020202020204" pitchFamily="34" charset="0"/>
            </a:endParaRPr>
          </a:p>
          <a:p>
            <a:pPr marL="342900" indent="-342900">
              <a:buFont typeface="Arial" panose="020B0604020202020204" pitchFamily="34" charset="0"/>
              <a:buChar char="•"/>
            </a:pPr>
            <a:r>
              <a:rPr lang="en-AU" altLang="en-US" sz="2000" dirty="0">
                <a:latin typeface="Arial" panose="020B0604020202020204" pitchFamily="34" charset="0"/>
              </a:rPr>
              <a:t>This kind of change has occurred alongside similar declines in the number of adolescents:</a:t>
            </a:r>
          </a:p>
          <a:p>
            <a:pPr marL="800100" lvl="1" indent="-342900">
              <a:buFont typeface="Courier New" panose="02070309020205020404" pitchFamily="49" charset="0"/>
              <a:buChar char="o"/>
            </a:pPr>
            <a:r>
              <a:rPr lang="en-AU" altLang="en-US" sz="2000" dirty="0">
                <a:latin typeface="Arial" panose="020B0604020202020204" pitchFamily="34" charset="0"/>
              </a:rPr>
              <a:t>working in paid roles</a:t>
            </a:r>
          </a:p>
          <a:p>
            <a:pPr marL="800100" lvl="1" indent="-342900">
              <a:buFont typeface="Courier New" panose="02070309020205020404" pitchFamily="49" charset="0"/>
              <a:buChar char="o"/>
            </a:pPr>
            <a:r>
              <a:rPr lang="en-AU" altLang="en-US" sz="2000" dirty="0">
                <a:latin typeface="Arial" panose="020B0604020202020204" pitchFamily="34" charset="0"/>
              </a:rPr>
              <a:t>going out without their parents</a:t>
            </a:r>
          </a:p>
          <a:p>
            <a:pPr marL="800100" lvl="1" indent="-342900">
              <a:buFont typeface="Courier New" panose="02070309020205020404" pitchFamily="49" charset="0"/>
              <a:buChar char="o"/>
            </a:pPr>
            <a:r>
              <a:rPr lang="en-AU" altLang="en-US" sz="2000" dirty="0">
                <a:latin typeface="Arial" panose="020B0604020202020204" pitchFamily="34" charset="0"/>
              </a:rPr>
              <a:t>having romantic relationships, and </a:t>
            </a:r>
          </a:p>
          <a:p>
            <a:pPr marL="800100" lvl="1" indent="-342900">
              <a:buFont typeface="Courier New" panose="02070309020205020404" pitchFamily="49" charset="0"/>
              <a:buChar char="o"/>
            </a:pPr>
            <a:r>
              <a:rPr lang="en-AU" altLang="en-US" sz="2000" dirty="0">
                <a:latin typeface="Arial" panose="020B0604020202020204" pitchFamily="34" charset="0"/>
              </a:rPr>
              <a:t>drinking alcohol </a:t>
            </a:r>
          </a:p>
          <a:p>
            <a:pPr lvl="1"/>
            <a:r>
              <a:rPr lang="en-AU" altLang="en-US" sz="1400" dirty="0">
                <a:latin typeface="Arial" panose="020B0604020202020204" pitchFamily="34" charset="0"/>
              </a:rPr>
              <a:t>(Twenge &amp; Park, 2017)</a:t>
            </a:r>
          </a:p>
          <a:p>
            <a:pPr marL="342900" indent="-342900">
              <a:buFont typeface="Arial" panose="020B0604020202020204" pitchFamily="34" charset="0"/>
              <a:buChar char="•"/>
            </a:pPr>
            <a:endParaRPr lang="en-AU" altLang="en-US" sz="1400" dirty="0">
              <a:latin typeface="Arial" panose="020B0604020202020204" pitchFamily="34" charset="0"/>
            </a:endParaRPr>
          </a:p>
          <a:p>
            <a:pPr marL="342900" indent="-342900">
              <a:buFont typeface="Arial" panose="020B0604020202020204" pitchFamily="34" charset="0"/>
              <a:buChar char="•"/>
            </a:pPr>
            <a:r>
              <a:rPr lang="en-AU" altLang="en-US" sz="2000" dirty="0">
                <a:latin typeface="Arial" panose="020B0604020202020204" pitchFamily="34" charset="0"/>
              </a:rPr>
              <a:t>Almost two-thirds of adolescents report exposure to online content that depicts suicide, self-harm, drug taking, pornographic content, or violent material </a:t>
            </a:r>
            <a:r>
              <a:rPr lang="en-AU" altLang="en-US" sz="1400" dirty="0">
                <a:latin typeface="Arial" panose="020B0604020202020204" pitchFamily="34" charset="0"/>
              </a:rPr>
              <a:t>(eSafety Commissioner, 2022) </a:t>
            </a:r>
          </a:p>
          <a:p>
            <a:pPr marL="342900" indent="-342900">
              <a:buFont typeface="Arial" panose="020B0604020202020204" pitchFamily="34" charset="0"/>
              <a:buChar char="•"/>
            </a:pPr>
            <a:endParaRPr lang="en-AU" altLang="en-US" sz="2000" dirty="0">
              <a:latin typeface="Arial" panose="020B0604020202020204" pitchFamily="34" charset="0"/>
            </a:endParaRPr>
          </a:p>
          <a:p>
            <a:pPr marL="342900" indent="-342900">
              <a:buFont typeface="Arial" panose="020B0604020202020204" pitchFamily="34" charset="0"/>
              <a:buChar char="•"/>
            </a:pPr>
            <a:r>
              <a:rPr lang="en-AU" altLang="en-US" sz="2000" dirty="0">
                <a:latin typeface="Arial" panose="020B0604020202020204" pitchFamily="34" charset="0"/>
              </a:rPr>
              <a:t>Together, these factors paint a picture of modern adolescence as a time of fewer opportunities for practising maturity and independence in day-to-day life, coupled with increasing exposure to mature content in the digital world</a:t>
            </a:r>
          </a:p>
        </p:txBody>
      </p:sp>
    </p:spTree>
    <p:extLst>
      <p:ext uri="{BB962C8B-B14F-4D97-AF65-F5344CB8AC3E}">
        <p14:creationId xmlns:p14="http://schemas.microsoft.com/office/powerpoint/2010/main" val="42884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wipe(left)">
                                      <p:cBhvr>
                                        <p:cTn id="15" dur="500"/>
                                        <p:tgtEl>
                                          <p:spTgt spid="10">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wipe(left)">
                                      <p:cBhvr>
                                        <p:cTn id="18" dur="500"/>
                                        <p:tgtEl>
                                          <p:spTgt spid="10">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wipe(left)">
                                      <p:cBhvr>
                                        <p:cTn id="21" dur="500"/>
                                        <p:tgtEl>
                                          <p:spTgt spid="10">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wipe(left)">
                                      <p:cBhvr>
                                        <p:cTn id="24" dur="500"/>
                                        <p:tgtEl>
                                          <p:spTgt spid="10">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wipe(left)">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wipe(left)">
                                      <p:cBhvr>
                                        <p:cTn id="32" dur="500"/>
                                        <p:tgtEl>
                                          <p:spTgt spid="1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animEffect transition="in" filter="wipe(left)">
                                      <p:cBhvr>
                                        <p:cTn id="3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How can we support and refer students who are experiencing mental ill health? </a:t>
            </a:r>
          </a:p>
        </p:txBody>
      </p:sp>
      <p:sp>
        <p:nvSpPr>
          <p:cNvPr id="10" name="TextBox 9"/>
          <p:cNvSpPr txBox="1"/>
          <p:nvPr/>
        </p:nvSpPr>
        <p:spPr>
          <a:xfrm>
            <a:off x="2986838" y="865497"/>
            <a:ext cx="3542371" cy="5940088"/>
          </a:xfrm>
          <a:prstGeom prst="rect">
            <a:avLst/>
          </a:prstGeom>
          <a:noFill/>
        </p:spPr>
        <p:txBody>
          <a:bodyPr wrap="square" rtlCol="0">
            <a:spAutoFit/>
          </a:bodyPr>
          <a:lstStyle/>
          <a:p>
            <a:r>
              <a:rPr lang="en-AU" altLang="en-US" sz="2000" dirty="0">
                <a:latin typeface="Arial" panose="020B0604020202020204" pitchFamily="34" charset="0"/>
              </a:rPr>
              <a:t>The three most commonly cited barriers that prevent young people from seeking help are:</a:t>
            </a:r>
          </a:p>
          <a:p>
            <a:endParaRPr lang="en-AU" altLang="en-US" sz="2000" dirty="0">
              <a:latin typeface="Arial" panose="020B0604020202020204" pitchFamily="34" charset="0"/>
            </a:endParaRPr>
          </a:p>
          <a:p>
            <a:pPr marL="342900" indent="-342900">
              <a:buFont typeface="Arial" panose="020B0604020202020204" pitchFamily="34" charset="0"/>
              <a:buChar char="•"/>
            </a:pPr>
            <a:r>
              <a:rPr lang="en-AU" altLang="en-US" sz="2000" i="1" dirty="0">
                <a:latin typeface="Arial" panose="020B0604020202020204" pitchFamily="34" charset="0"/>
              </a:rPr>
              <a:t>scared/anxious to get help</a:t>
            </a:r>
          </a:p>
          <a:p>
            <a:pPr marL="342900" indent="-342900">
              <a:buFont typeface="Arial" panose="020B0604020202020204" pitchFamily="34" charset="0"/>
              <a:buChar char="•"/>
            </a:pPr>
            <a:r>
              <a:rPr lang="en-AU" altLang="en-US" sz="2000" i="1" dirty="0">
                <a:latin typeface="Arial" panose="020B0604020202020204" pitchFamily="34" charset="0"/>
              </a:rPr>
              <a:t>feeling embarrassed </a:t>
            </a:r>
          </a:p>
          <a:p>
            <a:pPr marL="342900" indent="-342900">
              <a:buFont typeface="Arial" panose="020B0604020202020204" pitchFamily="34" charset="0"/>
              <a:buChar char="•"/>
            </a:pPr>
            <a:r>
              <a:rPr lang="en-AU" altLang="en-US" sz="2000" i="1" dirty="0">
                <a:latin typeface="Arial" panose="020B0604020202020204" pitchFamily="34" charset="0"/>
              </a:rPr>
              <a:t>feeling I can deal with it myself </a:t>
            </a:r>
          </a:p>
          <a:p>
            <a:endParaRPr lang="en-AU" altLang="en-US" sz="2000" i="1" dirty="0">
              <a:latin typeface="Arial" panose="020B0604020202020204" pitchFamily="34" charset="0"/>
            </a:endParaRPr>
          </a:p>
          <a:p>
            <a:endParaRPr lang="en-AU" altLang="en-US" sz="2000" i="1" dirty="0">
              <a:latin typeface="Arial" panose="020B0604020202020204" pitchFamily="34" charset="0"/>
            </a:endParaRPr>
          </a:p>
          <a:p>
            <a:r>
              <a:rPr lang="en-AU" altLang="en-US" sz="2000" dirty="0">
                <a:latin typeface="Arial" panose="020B0604020202020204" pitchFamily="34" charset="0"/>
              </a:rPr>
              <a:t>Young people stated that they needed more help in: </a:t>
            </a:r>
          </a:p>
          <a:p>
            <a:endParaRPr lang="en-AU" altLang="en-US" sz="2000" dirty="0">
              <a:latin typeface="Arial" panose="020B0604020202020204" pitchFamily="34" charset="0"/>
            </a:endParaRPr>
          </a:p>
          <a:p>
            <a:pPr marL="342900" indent="-342900">
              <a:buFont typeface="Arial" panose="020B0604020202020204" pitchFamily="34" charset="0"/>
              <a:buChar char="•"/>
            </a:pPr>
            <a:r>
              <a:rPr lang="en-AU" altLang="en-US" sz="2000" i="1" dirty="0">
                <a:latin typeface="Arial" panose="020B0604020202020204" pitchFamily="34" charset="0"/>
              </a:rPr>
              <a:t>how to study effectively </a:t>
            </a:r>
          </a:p>
          <a:p>
            <a:pPr marL="342900" indent="-342900">
              <a:buFont typeface="Arial" panose="020B0604020202020204" pitchFamily="34" charset="0"/>
              <a:buChar char="•"/>
            </a:pPr>
            <a:r>
              <a:rPr lang="en-AU" altLang="en-US" sz="2000" i="1" dirty="0">
                <a:latin typeface="Arial" panose="020B0604020202020204" pitchFamily="34" charset="0"/>
              </a:rPr>
              <a:t>how to balance study and work at home </a:t>
            </a:r>
          </a:p>
          <a:p>
            <a:pPr marL="342900" indent="-342900">
              <a:buFont typeface="Arial" panose="020B0604020202020204" pitchFamily="34" charset="0"/>
              <a:buChar char="•"/>
            </a:pPr>
            <a:r>
              <a:rPr lang="en-AU" altLang="en-US" sz="2000" i="1" dirty="0">
                <a:latin typeface="Arial" panose="020B0604020202020204" pitchFamily="34" charset="0"/>
              </a:rPr>
              <a:t>help to create a study plan / timetable </a:t>
            </a:r>
          </a:p>
        </p:txBody>
      </p:sp>
      <p:pic>
        <p:nvPicPr>
          <p:cNvPr id="4" name="Picture 3" descr="28.8% had high psychological distress.&#10;23.5% felt lonely all or msot of the time.&#10;44% were extremely or very concerned about coping with stress.&#10;49.2% in 2022 felt positive or very positive about the future.  Down from 51.6% in 2021 and 55.5% in 2020." title="Image of some stats"/>
          <p:cNvPicPr>
            <a:picLocks noChangeAspect="1"/>
          </p:cNvPicPr>
          <p:nvPr/>
        </p:nvPicPr>
        <p:blipFill>
          <a:blip r:embed="rId3"/>
          <a:stretch>
            <a:fillRect/>
          </a:stretch>
        </p:blipFill>
        <p:spPr>
          <a:xfrm>
            <a:off x="6640326" y="870093"/>
            <a:ext cx="2557462" cy="5627715"/>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92696"/>
            <a:ext cx="2929510" cy="327034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1312" y="3963036"/>
            <a:ext cx="2910501" cy="4113590"/>
          </a:xfrm>
          <a:prstGeom prst="rect">
            <a:avLst/>
          </a:prstGeom>
        </p:spPr>
      </p:pic>
    </p:spTree>
    <p:extLst>
      <p:ext uri="{BB962C8B-B14F-4D97-AF65-F5344CB8AC3E}">
        <p14:creationId xmlns:p14="http://schemas.microsoft.com/office/powerpoint/2010/main" val="4535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up)">
                                      <p:cBhvr>
                                        <p:cTn id="10" dur="500"/>
                                        <p:tgtEl>
                                          <p:spTgt spid="10">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wipe(up)">
                                      <p:cBhvr>
                                        <p:cTn id="13" dur="500"/>
                                        <p:tgtEl>
                                          <p:spTgt spid="10">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wipe(up)">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wipe(up)">
                                      <p:cBhvr>
                                        <p:cTn id="21" dur="500"/>
                                        <p:tgtEl>
                                          <p:spTgt spid="10">
                                            <p:txEl>
                                              <p:pRg st="7" end="7"/>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0">
                                            <p:txEl>
                                              <p:pRg st="9" end="9"/>
                                            </p:txEl>
                                          </p:spTgt>
                                        </p:tgtEl>
                                        <p:attrNameLst>
                                          <p:attrName>style.visibility</p:attrName>
                                        </p:attrNameLst>
                                      </p:cBhvr>
                                      <p:to>
                                        <p:strVal val="visible"/>
                                      </p:to>
                                    </p:set>
                                    <p:animEffect transition="in" filter="wipe(up)">
                                      <p:cBhvr>
                                        <p:cTn id="24" dur="500"/>
                                        <p:tgtEl>
                                          <p:spTgt spid="10">
                                            <p:txEl>
                                              <p:pRg st="9" end="9"/>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wipe(up)">
                                      <p:cBhvr>
                                        <p:cTn id="27" dur="500"/>
                                        <p:tgtEl>
                                          <p:spTgt spid="10">
                                            <p:txEl>
                                              <p:pRg st="10" end="10"/>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10">
                                            <p:txEl>
                                              <p:pRg st="11" end="11"/>
                                            </p:txEl>
                                          </p:spTgt>
                                        </p:tgtEl>
                                        <p:attrNameLst>
                                          <p:attrName>style.visibility</p:attrName>
                                        </p:attrNameLst>
                                      </p:cBhvr>
                                      <p:to>
                                        <p:strVal val="visible"/>
                                      </p:to>
                                    </p:set>
                                    <p:animEffect transition="in" filter="wipe(up)">
                                      <p:cBhvr>
                                        <p:cTn id="30"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TAFE Queensland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9" name="Text Box 2"/>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p:cNvSpPr txBox="1">
            <a:spLocks/>
          </p:cNvSpPr>
          <p:nvPr/>
        </p:nvSpPr>
        <p:spPr>
          <a:xfrm>
            <a:off x="583636" y="371605"/>
            <a:ext cx="7398822" cy="19389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Early intervention is key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1"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knowing where to go</a:t>
            </a: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1"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knowing what help I need</a:t>
            </a: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fear of </a:t>
            </a:r>
            <a:r>
              <a:rPr kumimoji="0" lang="en-AU" altLang="en-US" sz="2000" b="0" i="1" u="none" strike="noStrike" kern="1200" cap="none" spc="0" normalizeH="0" baseline="0" noProof="0" dirty="0">
                <a:ln>
                  <a:noFill/>
                </a:ln>
                <a:solidFill>
                  <a:schemeClr val="tx1"/>
                </a:solidFill>
                <a:effectLst/>
                <a:uLnTx/>
                <a:uFillTx/>
                <a:latin typeface="Arial" panose="020B0604020202020204" pitchFamily="34" charset="0"/>
                <a:ea typeface="+mn-ea"/>
                <a:cs typeface="+mn-cs"/>
              </a:rPr>
              <a:t>judgement</a:t>
            </a: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 </a:t>
            </a:r>
            <a:r>
              <a:rPr kumimoji="0" lang="en-AU" altLang="en-US" sz="2000" b="0" i="1" u="none" strike="noStrike" kern="1200" cap="none" spc="0" normalizeH="0" baseline="0" noProof="0" dirty="0">
                <a:ln>
                  <a:noFill/>
                </a:ln>
                <a:solidFill>
                  <a:schemeClr val="tx1"/>
                </a:solidFill>
                <a:effectLst/>
                <a:uLnTx/>
                <a:uFillTx/>
                <a:latin typeface="Arial" panose="020B0604020202020204" pitchFamily="34" charset="0"/>
                <a:ea typeface="+mn-ea"/>
                <a:cs typeface="+mn-cs"/>
              </a:rPr>
              <a:t>stigma</a:t>
            </a: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and </a:t>
            </a:r>
            <a:r>
              <a:rPr kumimoji="0" lang="en-AU" altLang="en-US" sz="2000" b="0" i="1" u="none" strike="noStrike" kern="1200" cap="none" spc="0" normalizeH="0" baseline="0" noProof="0" dirty="0">
                <a:ln>
                  <a:noFill/>
                </a:ln>
                <a:solidFill>
                  <a:schemeClr val="tx1"/>
                </a:solidFill>
                <a:effectLst/>
                <a:uLnTx/>
                <a:uFillTx/>
                <a:latin typeface="Arial" panose="020B0604020202020204" pitchFamily="34" charset="0"/>
                <a:ea typeface="+mn-ea"/>
                <a:cs typeface="+mn-cs"/>
              </a:rPr>
              <a:t>confidentiality</a:t>
            </a:r>
          </a:p>
        </p:txBody>
      </p:sp>
      <p:pic>
        <p:nvPicPr>
          <p:cNvPr id="3" name="Picture 2" title="Image of a TAFE Queensland mental health postcard for students"/>
          <p:cNvPicPr>
            <a:picLocks noChangeAspect="1"/>
          </p:cNvPicPr>
          <p:nvPr/>
        </p:nvPicPr>
        <p:blipFill>
          <a:blip r:embed="rId4"/>
          <a:stretch>
            <a:fillRect/>
          </a:stretch>
        </p:blipFill>
        <p:spPr>
          <a:xfrm>
            <a:off x="718524" y="2580692"/>
            <a:ext cx="3396276" cy="4218451"/>
          </a:xfrm>
          <a:prstGeom prst="rect">
            <a:avLst/>
          </a:prstGeom>
          <a:ln w="19050">
            <a:solidFill>
              <a:schemeClr val="tx1"/>
            </a:solidFill>
          </a:ln>
        </p:spPr>
      </p:pic>
      <p:pic>
        <p:nvPicPr>
          <p:cNvPr id="4" name="Picture 3" title="Image of various mental health service logos and numbers"/>
          <p:cNvPicPr>
            <a:picLocks noChangeAspect="1"/>
          </p:cNvPicPr>
          <p:nvPr/>
        </p:nvPicPr>
        <p:blipFill>
          <a:blip r:embed="rId5"/>
          <a:stretch>
            <a:fillRect/>
          </a:stretch>
        </p:blipFill>
        <p:spPr>
          <a:xfrm>
            <a:off x="4657725" y="691119"/>
            <a:ext cx="4622322" cy="6166881"/>
          </a:xfrm>
          <a:prstGeom prst="rect">
            <a:avLst/>
          </a:prstGeom>
          <a:ln w="19050">
            <a:solidFill>
              <a:schemeClr val="tx1"/>
            </a:solidFill>
          </a:ln>
        </p:spPr>
      </p:pic>
      <p:sp>
        <p:nvSpPr>
          <p:cNvPr id="5" name="Title 4">
            <a:extLst>
              <a:ext uri="{FF2B5EF4-FFF2-40B4-BE49-F238E27FC236}">
                <a16:creationId xmlns:a16="http://schemas.microsoft.com/office/drawing/2014/main" id="{EB7A5749-72C4-6F78-27AB-CF9D58B62354}"/>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AU" dirty="0"/>
              <a:t>Early intervention is key</a:t>
            </a:r>
          </a:p>
        </p:txBody>
      </p:sp>
    </p:spTree>
    <p:extLst>
      <p:ext uri="{BB962C8B-B14F-4D97-AF65-F5344CB8AC3E}">
        <p14:creationId xmlns:p14="http://schemas.microsoft.com/office/powerpoint/2010/main" val="10447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2386013" y="5257800"/>
            <a:ext cx="43148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Bahnschrift SemiBold" panose="020B0502040204020203" pitchFamily="34" charset="0"/>
                <a:ea typeface="+mn-ea"/>
                <a:cs typeface="+mn-cs"/>
              </a:rPr>
              <a:t>What about us?</a:t>
            </a:r>
          </a:p>
        </p:txBody>
      </p:sp>
      <p:pic>
        <p:nvPicPr>
          <p:cNvPr id="2" name="Picture 1" title="Image of singer Pink surrounded by dancers looking sad."/>
          <p:cNvPicPr>
            <a:picLocks noChangeAspect="1"/>
          </p:cNvPicPr>
          <p:nvPr/>
        </p:nvPicPr>
        <p:blipFill>
          <a:blip r:embed="rId2"/>
          <a:stretch>
            <a:fillRect/>
          </a:stretch>
        </p:blipFill>
        <p:spPr>
          <a:xfrm>
            <a:off x="0" y="1378385"/>
            <a:ext cx="9144000" cy="3405352"/>
          </a:xfrm>
          <a:prstGeom prst="rect">
            <a:avLst/>
          </a:prstGeom>
        </p:spPr>
      </p:pic>
    </p:spTree>
    <p:extLst>
      <p:ext uri="{BB962C8B-B14F-4D97-AF65-F5344CB8AC3E}">
        <p14:creationId xmlns:p14="http://schemas.microsoft.com/office/powerpoint/2010/main" val="123197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Values and Purpose</a:t>
            </a:r>
          </a:p>
        </p:txBody>
      </p:sp>
      <p:sp>
        <p:nvSpPr>
          <p:cNvPr id="10" name="TextBox 9"/>
          <p:cNvSpPr txBox="1"/>
          <p:nvPr/>
        </p:nvSpPr>
        <p:spPr>
          <a:xfrm>
            <a:off x="1554023" y="1002005"/>
            <a:ext cx="5614759" cy="1631216"/>
          </a:xfrm>
          <a:prstGeom prst="rect">
            <a:avLst/>
          </a:prstGeom>
          <a:noFill/>
        </p:spPr>
        <p:txBody>
          <a:bodyPr wrap="square" rtlCol="0">
            <a:spAutoFit/>
          </a:bodyPr>
          <a:lstStyle/>
          <a:p>
            <a:pPr algn="ctr"/>
            <a:r>
              <a:rPr lang="en-AU" sz="2800" b="1" dirty="0">
                <a:solidFill>
                  <a:srgbClr val="92D050"/>
                </a:solidFill>
                <a:latin typeface="Arial" panose="020B0604020202020204" pitchFamily="34" charset="0"/>
                <a:cs typeface="Arial" panose="020B0604020202020204" pitchFamily="34" charset="0"/>
              </a:rPr>
              <a:t>High Values</a:t>
            </a:r>
            <a:r>
              <a:rPr lang="en-AU" sz="2800" b="1" dirty="0">
                <a:latin typeface="Arial" panose="020B0604020202020204" pitchFamily="34" charset="0"/>
                <a:cs typeface="Arial" panose="020B0604020202020204" pitchFamily="34" charset="0"/>
              </a:rPr>
              <a:t> and </a:t>
            </a:r>
            <a:r>
              <a:rPr lang="en-AU" sz="2800" b="1" dirty="0">
                <a:solidFill>
                  <a:srgbClr val="92D050"/>
                </a:solidFill>
                <a:latin typeface="Arial" panose="020B0604020202020204" pitchFamily="34" charset="0"/>
                <a:cs typeface="Arial" panose="020B0604020202020204" pitchFamily="34" charset="0"/>
              </a:rPr>
              <a:t>High Purpose </a:t>
            </a:r>
          </a:p>
          <a:p>
            <a:pPr algn="ctr"/>
            <a:r>
              <a:rPr lang="en-AU" sz="2400" dirty="0">
                <a:latin typeface="Arial" panose="020B0604020202020204" pitchFamily="34" charset="0"/>
                <a:cs typeface="Arial" panose="020B0604020202020204" pitchFamily="34" charset="0"/>
              </a:rPr>
              <a:t>without restoring energy </a:t>
            </a:r>
          </a:p>
          <a:p>
            <a:pPr algn="ctr"/>
            <a:r>
              <a:rPr lang="en-AU" sz="2400" dirty="0">
                <a:solidFill>
                  <a:srgbClr val="FF0000"/>
                </a:solidFill>
                <a:latin typeface="Arial" panose="020B0604020202020204" pitchFamily="34" charset="0"/>
                <a:cs typeface="Arial" panose="020B0604020202020204" pitchFamily="34" charset="0"/>
              </a:rPr>
              <a:t>= BURNOUT</a:t>
            </a:r>
          </a:p>
          <a:p>
            <a:pPr algn="ctr"/>
            <a:endParaRPr lang="en-AU" sz="2400" dirty="0">
              <a:solidFill>
                <a:srgbClr val="FF0000"/>
              </a:solidFill>
              <a:latin typeface="Arial" panose="020B0604020202020204" pitchFamily="34" charset="0"/>
              <a:cs typeface="Arial" panose="020B0604020202020204" pitchFamily="34" charset="0"/>
            </a:endParaRP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3979" y="2370038"/>
            <a:ext cx="3012295" cy="4518444"/>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2255478"/>
            <a:ext cx="2328863" cy="4633003"/>
          </a:xfrm>
          <a:prstGeom prst="rect">
            <a:avLst/>
          </a:prstGeom>
        </p:spPr>
      </p:pic>
      <p:sp>
        <p:nvSpPr>
          <p:cNvPr id="4" name="Rectangle 3"/>
          <p:cNvSpPr/>
          <p:nvPr/>
        </p:nvSpPr>
        <p:spPr>
          <a:xfrm>
            <a:off x="2479166" y="2986929"/>
            <a:ext cx="4185667" cy="3170099"/>
          </a:xfrm>
          <a:prstGeom prst="rect">
            <a:avLst/>
          </a:prstGeom>
        </p:spPr>
        <p:txBody>
          <a:bodyPr wrap="square">
            <a:spAutoFit/>
          </a:bodyPr>
          <a:lstStyle/>
          <a:p>
            <a:r>
              <a:rPr lang="en-AU" sz="2000" dirty="0">
                <a:latin typeface="Arial" panose="020B0604020202020204" pitchFamily="34" charset="0"/>
                <a:cs typeface="Arial" panose="020B0604020202020204" pitchFamily="34" charset="0"/>
              </a:rPr>
              <a:t>Symptoms include:</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low energy, motivation or mood; feeling isolated or trapped; </a:t>
            </a:r>
          </a:p>
          <a:p>
            <a:r>
              <a:rPr lang="en-AU" sz="2000" dirty="0">
                <a:latin typeface="Arial" panose="020B0604020202020204" pitchFamily="34" charset="0"/>
                <a:cs typeface="Arial" panose="020B0604020202020204" pitchFamily="34" charset="0"/>
              </a:rPr>
              <a:t>feeling cynical or disengaged from work; decreased life satisfaction; procrastination; irritability; feeling exhausted or drained; disrupted sleep; and physical responses like headaches and body pain.</a:t>
            </a:r>
          </a:p>
        </p:txBody>
      </p:sp>
    </p:spTree>
    <p:extLst>
      <p:ext uri="{BB962C8B-B14F-4D97-AF65-F5344CB8AC3E}">
        <p14:creationId xmlns:p14="http://schemas.microsoft.com/office/powerpoint/2010/main" val="350503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500"/>
                                        <p:tgtEl>
                                          <p:spTgt spid="4">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Establishing boundaries is good for you and the people around you</a:t>
            </a:r>
          </a:p>
        </p:txBody>
      </p:sp>
      <p:sp>
        <p:nvSpPr>
          <p:cNvPr id="10" name="TextBox 9"/>
          <p:cNvSpPr txBox="1"/>
          <p:nvPr/>
        </p:nvSpPr>
        <p:spPr>
          <a:xfrm>
            <a:off x="583635" y="833270"/>
            <a:ext cx="8088877" cy="1323439"/>
          </a:xfrm>
          <a:prstGeom prst="rect">
            <a:avLst/>
          </a:prstGeom>
          <a:noFill/>
        </p:spPr>
        <p:txBody>
          <a:bodyPr wrap="square" rtlCol="0">
            <a:spAutoFit/>
          </a:bodyPr>
          <a:lstStyle/>
          <a:p>
            <a:r>
              <a:rPr lang="en-AU" altLang="en-US" sz="2000" dirty="0">
                <a:latin typeface="Arial" panose="020B0604020202020204" pitchFamily="34" charset="0"/>
              </a:rPr>
              <a:t>When we are clear about our boundaries, people will better understand our limits and know what we are (and aren't) OK with, and they'll often adjust their behaviour.</a:t>
            </a:r>
          </a:p>
          <a:p>
            <a:endParaRPr lang="en-AU" altLang="en-US" sz="2000" dirty="0">
              <a:latin typeface="Arial" panose="020B0604020202020204" pitchFamily="34" charset="0"/>
            </a:endParaRPr>
          </a:p>
        </p:txBody>
      </p:sp>
      <p:sp>
        <p:nvSpPr>
          <p:cNvPr id="13" name="TextBox 12"/>
          <p:cNvSpPr txBox="1"/>
          <p:nvPr/>
        </p:nvSpPr>
        <p:spPr>
          <a:xfrm>
            <a:off x="2401635" y="2342732"/>
            <a:ext cx="4484745" cy="3970318"/>
          </a:xfrm>
          <a:prstGeom prst="rect">
            <a:avLst/>
          </a:prstGeom>
          <a:noFill/>
        </p:spPr>
        <p:txBody>
          <a:bodyPr wrap="square" rtlCol="0">
            <a:spAutoFit/>
          </a:bodyPr>
          <a:lstStyle/>
          <a:p>
            <a:r>
              <a:rPr lang="en-AU" altLang="en-US" dirty="0">
                <a:latin typeface="Arial" panose="020B0604020202020204" pitchFamily="34" charset="0"/>
              </a:rPr>
              <a:t>Having boundaries:</a:t>
            </a:r>
          </a:p>
          <a:p>
            <a:endParaRPr lang="en-AU" altLang="en-US" dirty="0">
              <a:latin typeface="Arial" panose="020B0604020202020204" pitchFamily="34" charset="0"/>
            </a:endParaRPr>
          </a:p>
          <a:p>
            <a:pPr marL="285750" indent="-285750">
              <a:buFont typeface="Wingdings" panose="05000000000000000000" pitchFamily="2" charset="2"/>
              <a:buChar char="ü"/>
            </a:pPr>
            <a:r>
              <a:rPr lang="en-AU" altLang="en-US" dirty="0">
                <a:latin typeface="Arial" panose="020B0604020202020204" pitchFamily="34" charset="0"/>
              </a:rPr>
              <a:t>is a part of self-care and supports our own wellbeing </a:t>
            </a:r>
          </a:p>
          <a:p>
            <a:pPr marL="285750" indent="-285750">
              <a:buFont typeface="Wingdings" panose="05000000000000000000" pitchFamily="2" charset="2"/>
              <a:buChar char="ü"/>
            </a:pPr>
            <a:r>
              <a:rPr lang="en-AU" altLang="en-US" dirty="0">
                <a:latin typeface="Arial" panose="020B0604020202020204" pitchFamily="34" charset="0"/>
              </a:rPr>
              <a:t>enables us to position our mental health and wellbeing as important</a:t>
            </a:r>
          </a:p>
          <a:p>
            <a:pPr marL="285750" indent="-285750">
              <a:buFont typeface="Wingdings" panose="05000000000000000000" pitchFamily="2" charset="2"/>
              <a:buChar char="ü"/>
            </a:pPr>
            <a:r>
              <a:rPr lang="en-AU" altLang="en-US" dirty="0">
                <a:latin typeface="Arial" panose="020B0604020202020204" pitchFamily="34" charset="0"/>
              </a:rPr>
              <a:t>can give ourselves permission to say no or consider a situation before taking on another commitment / responsibility</a:t>
            </a:r>
          </a:p>
          <a:p>
            <a:pPr marL="285750" indent="-285750">
              <a:buFont typeface="Wingdings" panose="05000000000000000000" pitchFamily="2" charset="2"/>
              <a:buChar char="ü"/>
            </a:pPr>
            <a:r>
              <a:rPr lang="en-AU" altLang="en-US" dirty="0">
                <a:latin typeface="Arial" panose="020B0604020202020204" pitchFamily="34" charset="0"/>
              </a:rPr>
              <a:t>can help and encourages students to meet their commitments and deadlines</a:t>
            </a:r>
          </a:p>
          <a:p>
            <a:endParaRPr lang="en-AU" altLang="en-US" dirty="0">
              <a:latin typeface="Arial" panose="020B0604020202020204" pitchFamily="34" charset="0"/>
            </a:endParaRPr>
          </a:p>
          <a:p>
            <a:r>
              <a:rPr lang="en-AU" altLang="en-US" dirty="0">
                <a:latin typeface="Arial" panose="020B0604020202020204" pitchFamily="34" charset="0"/>
              </a:rPr>
              <a:t>It does not mean being inflexible or unapproachable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21" y="2478118"/>
            <a:ext cx="2549489" cy="447542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58000" y="2349637"/>
            <a:ext cx="2286000" cy="4508363"/>
          </a:xfrm>
          <a:prstGeom prst="rect">
            <a:avLst/>
          </a:prstGeom>
        </p:spPr>
      </p:pic>
    </p:spTree>
    <p:extLst>
      <p:ext uri="{BB962C8B-B14F-4D97-AF65-F5344CB8AC3E}">
        <p14:creationId xmlns:p14="http://schemas.microsoft.com/office/powerpoint/2010/main" val="10288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wipe(left)">
                                      <p:cBhvr>
                                        <p:cTn id="10" dur="500"/>
                                        <p:tgtEl>
                                          <p:spTgt spid="13">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wipe(left)">
                                      <p:cBhvr>
                                        <p:cTn id="13" dur="500"/>
                                        <p:tgtEl>
                                          <p:spTgt spid="13">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animEffect transition="in" filter="wipe(left)">
                                      <p:cBhvr>
                                        <p:cTn id="16" dur="500"/>
                                        <p:tgtEl>
                                          <p:spTgt spid="13">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Effect transition="in" filter="wipe(left)">
                                      <p:cBhvr>
                                        <p:cTn id="19" dur="500"/>
                                        <p:tgtEl>
                                          <p:spTgt spid="1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7" end="7"/>
                                            </p:txEl>
                                          </p:spTgt>
                                        </p:tgtEl>
                                        <p:attrNameLst>
                                          <p:attrName>style.visibility</p:attrName>
                                        </p:attrNameLst>
                                      </p:cBhvr>
                                      <p:to>
                                        <p:strVal val="visible"/>
                                      </p:to>
                                    </p:set>
                                    <p:animEffect transition="in" filter="wipe(left)">
                                      <p:cBhvr>
                                        <p:cTn id="24"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32445" y="1971675"/>
            <a:ext cx="745807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simple proactive self-care measures that protect and maintain our own wellbeing?</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9813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17721"/>
            <a:ext cx="9144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err="1">
                <a:ln>
                  <a:noFill/>
                </a:ln>
                <a:solidFill>
                  <a:srgbClr val="C93A41"/>
                </a:solidFill>
                <a:effectLst/>
                <a:uLnTx/>
                <a:uFillTx/>
                <a:latin typeface="Arial" panose="020B0604020202020204" pitchFamily="34" charset="0"/>
                <a:ea typeface="+mn-ea"/>
                <a:cs typeface="Arial" panose="020B0604020202020204" pitchFamily="34" charset="0"/>
              </a:rPr>
              <a:t>Mindarma</a:t>
            </a:r>
            <a:r>
              <a:rPr kumimoji="0" lang="en-AU" sz="2000" b="1" i="0" u="none" strike="noStrike" kern="1200" cap="none" spc="0" normalizeH="0" baseline="0" noProof="0" dirty="0">
                <a:ln>
                  <a:noFill/>
                </a:ln>
                <a:solidFill>
                  <a:srgbClr val="C93A41"/>
                </a:solidFill>
                <a:effectLst/>
                <a:uLnTx/>
                <a:uFillTx/>
                <a:latin typeface="Arial" panose="020B0604020202020204" pitchFamily="34" charset="0"/>
                <a:ea typeface="+mn-ea"/>
                <a:cs typeface="Arial" panose="020B0604020202020204" pitchFamily="34" charset="0"/>
              </a:rPr>
              <a:t> is an award-winning evidence-based e-learning program, proven to enhance psychological resilience and protect mental health. </a:t>
            </a:r>
            <a:r>
              <a:rPr kumimoji="0" lang="en-AU" sz="1800" b="1" i="0" u="none" strike="noStrike" kern="1200" cap="none" spc="0" normalizeH="0" baseline="0" noProof="0" dirty="0">
                <a:ln>
                  <a:noFill/>
                </a:ln>
                <a:solidFill>
                  <a:srgbClr val="C93A41"/>
                </a:solidFill>
                <a:effectLst/>
                <a:uLnTx/>
                <a:uFillTx/>
                <a:latin typeface="Segoe UI" panose="020B0502040204020203" pitchFamily="34" charset="0"/>
                <a:ea typeface="+mn-ea"/>
                <a:cs typeface="+mn-cs"/>
              </a:rPr>
              <a:t> </a:t>
            </a:r>
            <a:endParaRPr kumimoji="0" lang="en-AU" sz="1800" b="1" i="0" u="none" strike="noStrike" kern="1200" cap="none" spc="0" normalizeH="0" baseline="0" noProof="0" dirty="0">
              <a:ln>
                <a:noFill/>
              </a:ln>
              <a:solidFill>
                <a:srgbClr val="323130"/>
              </a:solidFill>
              <a:effectLst/>
              <a:uLnTx/>
              <a:uFillTx/>
              <a:latin typeface="Segoe UI" panose="020B0502040204020203" pitchFamily="34" charset="0"/>
              <a:ea typeface="+mn-ea"/>
              <a:cs typeface="+mn-cs"/>
            </a:endParaRPr>
          </a:p>
        </p:txBody>
      </p:sp>
      <p:pic>
        <p:nvPicPr>
          <p:cNvPr id="2" name="Picture 1" title="Screen shot image of a staff resource called Mindarma.">
            <a:hlinkClick r:id="rId3"/>
          </p:cNvPr>
          <p:cNvPicPr>
            <a:picLocks noChangeAspect="1"/>
          </p:cNvPicPr>
          <p:nvPr/>
        </p:nvPicPr>
        <p:blipFill>
          <a:blip r:embed="rId4"/>
          <a:stretch>
            <a:fillRect/>
          </a:stretch>
        </p:blipFill>
        <p:spPr>
          <a:xfrm>
            <a:off x="0" y="1109070"/>
            <a:ext cx="9326277" cy="4896533"/>
          </a:xfrm>
          <a:prstGeom prst="rect">
            <a:avLst/>
          </a:prstGeom>
        </p:spPr>
      </p:pic>
    </p:spTree>
    <p:extLst>
      <p:ext uri="{BB962C8B-B14F-4D97-AF65-F5344CB8AC3E}">
        <p14:creationId xmlns:p14="http://schemas.microsoft.com/office/powerpoint/2010/main" val="200642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Mental Health First Aid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title="Image of the Mental Health First Aid Australia logo."/>
          <p:cNvPicPr>
            <a:picLocks noChangeAspect="1"/>
          </p:cNvPicPr>
          <p:nvPr/>
        </p:nvPicPr>
        <p:blipFill>
          <a:blip r:embed="rId4"/>
          <a:stretch>
            <a:fillRect/>
          </a:stretch>
        </p:blipFill>
        <p:spPr>
          <a:xfrm>
            <a:off x="395536" y="961826"/>
            <a:ext cx="3658111" cy="2848373"/>
          </a:xfrm>
          <a:prstGeom prst="rect">
            <a:avLst/>
          </a:prstGeom>
        </p:spPr>
      </p:pic>
      <p:sp>
        <p:nvSpPr>
          <p:cNvPr id="10" name="TextBox 9"/>
          <p:cNvSpPr txBox="1"/>
          <p:nvPr/>
        </p:nvSpPr>
        <p:spPr>
          <a:xfrm>
            <a:off x="395535" y="4054961"/>
            <a:ext cx="3658111" cy="2554545"/>
          </a:xfrm>
          <a:prstGeom prst="rect">
            <a:avLst/>
          </a:prstGeom>
          <a:noFill/>
          <a:ln w="19050">
            <a:solidFill>
              <a:schemeClr val="tx1"/>
            </a:solidFill>
          </a:ln>
        </p:spPr>
        <p:txBody>
          <a:bodyPr wrap="square" rtlCol="0">
            <a:spAutoFit/>
          </a:bodyPr>
          <a:lstStyle/>
          <a:p>
            <a:r>
              <a:rPr lang="en-AU" altLang="en-US" sz="2000" dirty="0">
                <a:latin typeface="Arial" panose="020B0604020202020204" pitchFamily="34" charset="0"/>
              </a:rPr>
              <a:t>You will learn how to assist an adult who may be experiencing a mental health problem or mental health crisis until appropriate professional help is received or the crisis resolves, using a practical, evidence-based action plan.</a:t>
            </a:r>
          </a:p>
        </p:txBody>
      </p:sp>
      <p:sp>
        <p:nvSpPr>
          <p:cNvPr id="11" name="TextBox 10"/>
          <p:cNvSpPr txBox="1"/>
          <p:nvPr/>
        </p:nvSpPr>
        <p:spPr>
          <a:xfrm>
            <a:off x="4417934" y="833270"/>
            <a:ext cx="4726065" cy="4708981"/>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AU" altLang="en-US" sz="2000" dirty="0">
                <a:latin typeface="Arial" panose="020B0604020202020204" pitchFamily="34" charset="0"/>
              </a:rPr>
              <a:t>MHFA is face-to-face 2-day training course</a:t>
            </a:r>
          </a:p>
          <a:p>
            <a:pPr marL="285750" indent="-285750">
              <a:lnSpc>
                <a:spcPct val="150000"/>
              </a:lnSpc>
              <a:buFont typeface="Wingdings" panose="05000000000000000000" pitchFamily="2" charset="2"/>
              <a:buChar char="ü"/>
            </a:pPr>
            <a:r>
              <a:rPr lang="en-AU" altLang="en-US" sz="2000" dirty="0">
                <a:latin typeface="Arial" panose="020B0604020202020204" pitchFamily="34" charset="0"/>
              </a:rPr>
              <a:t>Dates will made available in 2023 for educators as a priority</a:t>
            </a:r>
          </a:p>
          <a:p>
            <a:pPr marL="285750" indent="-285750">
              <a:lnSpc>
                <a:spcPct val="150000"/>
              </a:lnSpc>
              <a:buFont typeface="Wingdings" panose="05000000000000000000" pitchFamily="2" charset="2"/>
              <a:buChar char="ü"/>
            </a:pPr>
            <a:r>
              <a:rPr lang="en-AU" altLang="en-US" sz="2000" dirty="0">
                <a:latin typeface="Arial" panose="020B0604020202020204" pitchFamily="34" charset="0"/>
              </a:rPr>
              <a:t>Dates will be scheduled around semester commitments to enable attendance</a:t>
            </a:r>
          </a:p>
          <a:p>
            <a:pPr marL="285750" indent="-285750">
              <a:lnSpc>
                <a:spcPct val="150000"/>
              </a:lnSpc>
              <a:buFont typeface="Wingdings" panose="05000000000000000000" pitchFamily="2" charset="2"/>
              <a:buChar char="ü"/>
            </a:pPr>
            <a:r>
              <a:rPr lang="en-AU" altLang="en-US" sz="2000" dirty="0">
                <a:latin typeface="Arial" panose="020B0604020202020204" pitchFamily="34" charset="0"/>
              </a:rPr>
              <a:t>Both days must be attended</a:t>
            </a:r>
          </a:p>
          <a:p>
            <a:pPr marL="285750" indent="-285750">
              <a:lnSpc>
                <a:spcPct val="150000"/>
              </a:lnSpc>
              <a:buFont typeface="Wingdings" panose="05000000000000000000" pitchFamily="2" charset="2"/>
              <a:buChar char="ü"/>
            </a:pPr>
            <a:r>
              <a:rPr lang="en-AU" altLang="en-US" sz="2000" dirty="0">
                <a:latin typeface="Arial" panose="020B0604020202020204" pitchFamily="34" charset="0"/>
                <a:hlinkClick r:id="rId5"/>
              </a:rPr>
              <a:t>Watch here </a:t>
            </a:r>
            <a:r>
              <a:rPr lang="en-AU" altLang="en-US" sz="2000" dirty="0">
                <a:latin typeface="Arial" panose="020B0604020202020204" pitchFamily="34" charset="0"/>
              </a:rPr>
              <a:t>for what to expect at a MHFA course</a:t>
            </a:r>
          </a:p>
        </p:txBody>
      </p:sp>
    </p:spTree>
    <p:extLst>
      <p:ext uri="{BB962C8B-B14F-4D97-AF65-F5344CB8AC3E}">
        <p14:creationId xmlns:p14="http://schemas.microsoft.com/office/powerpoint/2010/main" val="191574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3713F-D166-DB1B-7D29-0684B3DBFB92}"/>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AU" dirty="0"/>
              <a:t>Acknowledgement of Country</a:t>
            </a:r>
          </a:p>
        </p:txBody>
      </p:sp>
      <p:pic>
        <p:nvPicPr>
          <p:cNvPr id="2" name="Picture 1" descr="Acknowledgement of Country. &#10;TAFE Queensland acknowledge the Traditional&#10;Custodians of Country throughout Australia and&#10;respect the continuing connection to land, waters,&#10;cultures and family that Aboriginal and Torres Strait&#10;Islander peoples uphold.&#10;We pay respect to Elders past, present and&#10;future. We recognise that teaching and learning&#10;has taken place on country for over 60,000 years&#10;and two-way learning is an important part of our&#10;reconciliation journey."/>
          <p:cNvPicPr>
            <a:picLocks noChangeAspect="1"/>
          </p:cNvPicPr>
          <p:nvPr/>
        </p:nvPicPr>
        <p:blipFill>
          <a:blip r:embed="rId2"/>
          <a:stretch>
            <a:fillRect/>
          </a:stretch>
        </p:blipFill>
        <p:spPr>
          <a:xfrm>
            <a:off x="-123951" y="533412"/>
            <a:ext cx="9666157" cy="5437214"/>
          </a:xfrm>
          <a:prstGeom prst="rect">
            <a:avLst/>
          </a:prstGeom>
        </p:spPr>
      </p:pic>
    </p:spTree>
    <p:extLst>
      <p:ext uri="{BB962C8B-B14F-4D97-AF65-F5344CB8AC3E}">
        <p14:creationId xmlns:p14="http://schemas.microsoft.com/office/powerpoint/2010/main" val="2027552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2929C0D2-0678-8272-F1C7-FC095D9E1596}"/>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AU" dirty="0"/>
              <a:t>Support posters</a:t>
            </a:r>
          </a:p>
        </p:txBody>
      </p:sp>
      <p:pic>
        <p:nvPicPr>
          <p:cNvPr id="3" name="Picture 2" title="Image of a TAFE Queensland mental health postcard for staff."/>
          <p:cNvPicPr>
            <a:picLocks noChangeAspect="1"/>
          </p:cNvPicPr>
          <p:nvPr/>
        </p:nvPicPr>
        <p:blipFill>
          <a:blip r:embed="rId3"/>
          <a:stretch>
            <a:fillRect/>
          </a:stretch>
        </p:blipFill>
        <p:spPr>
          <a:xfrm>
            <a:off x="143111" y="664729"/>
            <a:ext cx="4328877" cy="6083482"/>
          </a:xfrm>
          <a:prstGeom prst="rect">
            <a:avLst/>
          </a:prstGeom>
          <a:ln w="12700">
            <a:solidFill>
              <a:schemeClr val="accent1"/>
            </a:solidFill>
          </a:ln>
        </p:spPr>
      </p:pic>
      <p:pic>
        <p:nvPicPr>
          <p:cNvPr id="4" name="Picture 3" title="Image of various mental health service logos and numbers"/>
          <p:cNvPicPr>
            <a:picLocks noChangeAspect="1"/>
          </p:cNvPicPr>
          <p:nvPr/>
        </p:nvPicPr>
        <p:blipFill>
          <a:blip r:embed="rId4"/>
          <a:stretch>
            <a:fillRect/>
          </a:stretch>
        </p:blipFill>
        <p:spPr>
          <a:xfrm>
            <a:off x="4637714" y="664729"/>
            <a:ext cx="4363412" cy="6083482"/>
          </a:xfrm>
          <a:prstGeom prst="rect">
            <a:avLst/>
          </a:prstGeom>
          <a:noFill/>
          <a:ln w="12700">
            <a:solidFill>
              <a:schemeClr val="accent1"/>
            </a:solidFill>
          </a:ln>
        </p:spPr>
      </p:pic>
    </p:spTree>
    <p:extLst>
      <p:ext uri="{BB962C8B-B14F-4D97-AF65-F5344CB8AC3E}">
        <p14:creationId xmlns:p14="http://schemas.microsoft.com/office/powerpoint/2010/main" val="127643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Questions, comments, observations…</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title="Word cloud image highlighting mental health"/>
          <p:cNvPicPr>
            <a:picLocks noChangeAspect="1"/>
          </p:cNvPicPr>
          <p:nvPr/>
        </p:nvPicPr>
        <p:blipFill>
          <a:blip r:embed="rId3"/>
          <a:stretch>
            <a:fillRect/>
          </a:stretch>
        </p:blipFill>
        <p:spPr>
          <a:xfrm>
            <a:off x="0" y="3669345"/>
            <a:ext cx="7702152" cy="3156233"/>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pic>
        <p:nvPicPr>
          <p:cNvPr id="4" name="Picture 3" title="Word cloud image highlighting mental health"/>
          <p:cNvPicPr>
            <a:picLocks noChangeAspect="1"/>
          </p:cNvPicPr>
          <p:nvPr/>
        </p:nvPicPr>
        <p:blipFill>
          <a:blip r:embed="rId5"/>
          <a:stretch>
            <a:fillRect/>
          </a:stretch>
        </p:blipFill>
        <p:spPr>
          <a:xfrm>
            <a:off x="994947" y="717065"/>
            <a:ext cx="7235769" cy="2952280"/>
          </a:xfrm>
          <a:prstGeom prst="rect">
            <a:avLst/>
          </a:prstGeom>
        </p:spPr>
      </p:pic>
    </p:spTree>
    <p:extLst>
      <p:ext uri="{BB962C8B-B14F-4D97-AF65-F5344CB8AC3E}">
        <p14:creationId xmlns:p14="http://schemas.microsoft.com/office/powerpoint/2010/main" val="348076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References</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5" name="Rectangle 4"/>
          <p:cNvSpPr/>
          <p:nvPr/>
        </p:nvSpPr>
        <p:spPr>
          <a:xfrm>
            <a:off x="390649" y="1572429"/>
            <a:ext cx="8362702" cy="3139321"/>
          </a:xfrm>
          <a:prstGeom prst="rect">
            <a:avLst/>
          </a:prstGeom>
        </p:spPr>
        <p:txBody>
          <a:bodyPr wrap="square">
            <a:spAutoFit/>
          </a:bodyPr>
          <a:lstStyle/>
          <a:p>
            <a:r>
              <a:rPr lang="en-AU" dirty="0">
                <a:hlinkClick r:id="rId4"/>
              </a:rPr>
              <a:t>Turning the Tide on Depression - A vision that starts with Australia's Youth.  Black Dog Institute.</a:t>
            </a:r>
            <a:r>
              <a:rPr lang="en-AU" dirty="0"/>
              <a:t> </a:t>
            </a:r>
          </a:p>
          <a:p>
            <a:endParaRPr lang="en-AU" dirty="0"/>
          </a:p>
          <a:p>
            <a:r>
              <a:rPr lang="en-AU" dirty="0">
                <a:hlinkClick r:id="rId5"/>
              </a:rPr>
              <a:t>Psychological distress in young people.  Fifth biennial Youth Mental Health Report 2012-2020</a:t>
            </a:r>
            <a:endParaRPr lang="en-AU" dirty="0"/>
          </a:p>
          <a:p>
            <a:endParaRPr lang="en-AU" dirty="0"/>
          </a:p>
          <a:p>
            <a:r>
              <a:rPr lang="en-AU" dirty="0">
                <a:hlinkClick r:id="rId6"/>
              </a:rPr>
              <a:t>https://mindarma.com/home/</a:t>
            </a:r>
            <a:endParaRPr lang="en-AU" dirty="0"/>
          </a:p>
          <a:p>
            <a:endParaRPr lang="en-AU" dirty="0"/>
          </a:p>
          <a:p>
            <a:r>
              <a:rPr lang="en-AU" dirty="0">
                <a:hlinkClick r:id="rId7"/>
              </a:rPr>
              <a:t>https://mhfa.com.au/</a:t>
            </a:r>
            <a:endParaRPr lang="en-AU" dirty="0"/>
          </a:p>
          <a:p>
            <a:endParaRPr lang="en-AU" dirty="0"/>
          </a:p>
          <a:p>
            <a:endParaRPr lang="en-AU" dirty="0"/>
          </a:p>
        </p:txBody>
      </p:sp>
    </p:spTree>
    <p:extLst>
      <p:ext uri="{BB962C8B-B14F-4D97-AF65-F5344CB8AC3E}">
        <p14:creationId xmlns:p14="http://schemas.microsoft.com/office/powerpoint/2010/main" val="131977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We will address 4 key questions</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p:cNvSpPr txBox="1"/>
          <p:nvPr/>
        </p:nvSpPr>
        <p:spPr>
          <a:xfrm>
            <a:off x="831894" y="1548061"/>
            <a:ext cx="7398822" cy="3274294"/>
          </a:xfrm>
          <a:prstGeom prst="rect">
            <a:avLst/>
          </a:prstGeom>
          <a:noFill/>
        </p:spPr>
        <p:txBody>
          <a:bodyPr wrap="square" rtlCol="0">
            <a:spAutoFit/>
          </a:bodyPr>
          <a:lstStyle/>
          <a:p>
            <a:pPr marL="457200" indent="-457200">
              <a:lnSpc>
                <a:spcPct val="150000"/>
              </a:lnSpc>
              <a:buFont typeface="+mj-lt"/>
              <a:buAutoNum type="arabicPeriod"/>
            </a:pPr>
            <a:r>
              <a:rPr lang="en-AU" altLang="en-US" sz="2000" dirty="0">
                <a:latin typeface="Arial" panose="020B0604020202020204" pitchFamily="34" charset="0"/>
              </a:rPr>
              <a:t>Are more students disclosing and displaying mental health problems?  </a:t>
            </a:r>
          </a:p>
          <a:p>
            <a:pPr marL="457200" indent="-457200">
              <a:lnSpc>
                <a:spcPct val="150000"/>
              </a:lnSpc>
              <a:buFont typeface="+mj-lt"/>
              <a:buAutoNum type="arabicPeriod"/>
            </a:pPr>
            <a:r>
              <a:rPr lang="en-AU" altLang="en-US" sz="2000" dirty="0">
                <a:latin typeface="Arial" panose="020B0604020202020204" pitchFamily="34" charset="0"/>
              </a:rPr>
              <a:t>How can we support and refer students who are experiencing mental ill health?  </a:t>
            </a:r>
          </a:p>
          <a:p>
            <a:pPr marL="457200" indent="-457200">
              <a:lnSpc>
                <a:spcPct val="150000"/>
              </a:lnSpc>
              <a:buFont typeface="+mj-lt"/>
              <a:buAutoNum type="arabicPeriod"/>
            </a:pPr>
            <a:r>
              <a:rPr lang="en-AU" altLang="en-US" sz="2000" dirty="0">
                <a:latin typeface="Arial" panose="020B0604020202020204" pitchFamily="34" charset="0"/>
              </a:rPr>
              <a:t>Why and how we can maintain our boundaries?  </a:t>
            </a:r>
          </a:p>
          <a:p>
            <a:pPr marL="457200" indent="-457200">
              <a:lnSpc>
                <a:spcPct val="150000"/>
              </a:lnSpc>
              <a:buFont typeface="+mj-lt"/>
              <a:buAutoNum type="arabicPeriod"/>
            </a:pPr>
            <a:r>
              <a:rPr lang="en-AU" altLang="en-US" sz="2000" dirty="0">
                <a:latin typeface="Arial" panose="020B0604020202020204" pitchFamily="34" charset="0"/>
              </a:rPr>
              <a:t>What are some simple proactive self-care measures that protect and maintain our own wellbeing?</a:t>
            </a:r>
            <a:endParaRPr lang="en-AU" sz="2000" dirty="0"/>
          </a:p>
        </p:txBody>
      </p:sp>
    </p:spTree>
    <p:extLst>
      <p:ext uri="{BB962C8B-B14F-4D97-AF65-F5344CB8AC3E}">
        <p14:creationId xmlns:p14="http://schemas.microsoft.com/office/powerpoint/2010/main" val="230697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Are more students disclosing and displaying mental health problems? </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p:cNvSpPr txBox="1"/>
          <p:nvPr/>
        </p:nvSpPr>
        <p:spPr>
          <a:xfrm>
            <a:off x="850032" y="1123285"/>
            <a:ext cx="7654881" cy="4708981"/>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AU" sz="2000" dirty="0">
                <a:latin typeface="Arial" panose="020B0604020202020204" pitchFamily="34" charset="0"/>
                <a:cs typeface="Arial" panose="020B0604020202020204" pitchFamily="34" charset="0"/>
              </a:rPr>
              <a:t>Increasing numbers and complexity</a:t>
            </a:r>
          </a:p>
          <a:p>
            <a:pPr marL="342900" indent="-342900">
              <a:lnSpc>
                <a:spcPct val="150000"/>
              </a:lnSpc>
              <a:buFont typeface="Wingdings" panose="05000000000000000000" pitchFamily="2" charset="2"/>
              <a:buChar char="Ø"/>
            </a:pPr>
            <a:r>
              <a:rPr lang="en-AU" sz="2000" dirty="0">
                <a:latin typeface="Arial" panose="020B0604020202020204" pitchFamily="34" charset="0"/>
                <a:cs typeface="Arial" panose="020B0604020202020204" pitchFamily="34" charset="0"/>
              </a:rPr>
              <a:t>Observed across the tertiary sector for many years </a:t>
            </a:r>
          </a:p>
          <a:p>
            <a:pPr marL="342900" indent="-342900">
              <a:lnSpc>
                <a:spcPct val="150000"/>
              </a:lnSpc>
              <a:buFont typeface="Wingdings" panose="05000000000000000000" pitchFamily="2" charset="2"/>
              <a:buChar char="Ø"/>
            </a:pPr>
            <a:r>
              <a:rPr lang="en-AU" sz="2000" dirty="0">
                <a:latin typeface="Arial" panose="020B0604020202020204" pitchFamily="34" charset="0"/>
                <a:cs typeface="Arial" panose="020B0604020202020204" pitchFamily="34" charset="0"/>
              </a:rPr>
              <a:t>Pre-COVID</a:t>
            </a:r>
          </a:p>
          <a:p>
            <a:pPr marL="342900" indent="-342900">
              <a:lnSpc>
                <a:spcPct val="150000"/>
              </a:lnSpc>
              <a:buFont typeface="Wingdings" panose="05000000000000000000" pitchFamily="2" charset="2"/>
              <a:buChar char="Ø"/>
            </a:pPr>
            <a:r>
              <a:rPr lang="en-AU" sz="2000" dirty="0">
                <a:latin typeface="Arial" panose="020B0604020202020204" pitchFamily="34" charset="0"/>
                <a:cs typeface="Arial" panose="020B0604020202020204" pitchFamily="34" charset="0"/>
              </a:rPr>
              <a:t>Three quarters of all lifetime mental health disorders will have emerged by the age of 25</a:t>
            </a:r>
          </a:p>
          <a:p>
            <a:pPr marL="342900" indent="-342900">
              <a:lnSpc>
                <a:spcPct val="150000"/>
              </a:lnSpc>
              <a:buFont typeface="Wingdings" panose="05000000000000000000" pitchFamily="2" charset="2"/>
              <a:buChar char="Ø"/>
            </a:pPr>
            <a:r>
              <a:rPr lang="en-AU" sz="2000" dirty="0">
                <a:latin typeface="Arial" panose="020B0604020202020204" pitchFamily="34" charset="0"/>
                <a:cs typeface="Arial" panose="020B0604020202020204" pitchFamily="34" charset="0"/>
              </a:rPr>
              <a:t>In 2004 WHO (World Health Organisation) stated that by 2030, depression would be the leading cause of disease burden globally </a:t>
            </a:r>
          </a:p>
          <a:p>
            <a:pPr marL="342900" indent="-342900">
              <a:lnSpc>
                <a:spcPct val="150000"/>
              </a:lnSpc>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6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What does the data and evidence tell us?</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p:cNvSpPr txBox="1"/>
          <p:nvPr/>
        </p:nvSpPr>
        <p:spPr>
          <a:xfrm>
            <a:off x="785453" y="954104"/>
            <a:ext cx="7654881" cy="5016758"/>
          </a:xfrm>
          <a:prstGeom prst="rect">
            <a:avLst/>
          </a:prstGeom>
          <a:noFill/>
        </p:spPr>
        <p:txBody>
          <a:bodyPr wrap="square" rtlCol="0">
            <a:spAutoFit/>
          </a:bodyPr>
          <a:lstStyle/>
          <a:p>
            <a:pPr marL="342900" indent="-342900">
              <a:buFont typeface="Wingdings" panose="05000000000000000000" pitchFamily="2" charset="2"/>
              <a:buChar char="Ø"/>
            </a:pPr>
            <a:r>
              <a:rPr lang="en-AU" sz="2000" dirty="0">
                <a:latin typeface="Arial" panose="020B0604020202020204" pitchFamily="34" charset="0"/>
                <a:cs typeface="Arial" panose="020B0604020202020204" pitchFamily="34" charset="0"/>
              </a:rPr>
              <a:t>Mission Australia conduct the largest annual survey of Australian 15 -19yr olds (approx. 25,000) to capture their current concerns and trends over time</a:t>
            </a:r>
          </a:p>
          <a:p>
            <a:pPr marL="342900" indent="-342900">
              <a:buFont typeface="Wingdings" panose="05000000000000000000" pitchFamily="2" charset="2"/>
              <a:buChar char="Ø"/>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AU" sz="2000" dirty="0">
                <a:latin typeface="Arial" panose="020B0604020202020204" pitchFamily="34" charset="0"/>
                <a:cs typeface="Arial" panose="020B0604020202020204" pitchFamily="34" charset="0"/>
              </a:rPr>
              <a:t>Since 2012, the survey has included a measure of non-specific psychological distress using the Kessler 6 (K6)</a:t>
            </a:r>
          </a:p>
          <a:p>
            <a:pPr marL="342900" indent="-342900">
              <a:buFont typeface="Wingdings" panose="05000000000000000000" pitchFamily="2" charset="2"/>
              <a:buChar char="Ø"/>
            </a:pPr>
            <a:endParaRPr lang="en-AU" sz="20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AU" sz="2000" dirty="0">
                <a:latin typeface="Arial" panose="020B0604020202020204" pitchFamily="34" charset="0"/>
                <a:cs typeface="Arial" panose="020B0604020202020204" pitchFamily="34" charset="0"/>
              </a:rPr>
              <a:t>A six-item scale that asks respondents how frequently in the past four weeks they have felt:</a:t>
            </a:r>
          </a:p>
          <a:p>
            <a:pPr marL="800100" lvl="1" indent="-342900">
              <a:buFont typeface="Wingdings" panose="05000000000000000000" pitchFamily="2" charset="2"/>
              <a:buChar char="Ø"/>
            </a:pPr>
            <a:endParaRPr lang="en-AU" sz="20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AU" sz="2000" i="1" dirty="0">
                <a:latin typeface="Arial" panose="020B0604020202020204" pitchFamily="34" charset="0"/>
                <a:cs typeface="Arial" panose="020B0604020202020204" pitchFamily="34" charset="0"/>
              </a:rPr>
              <a:t>nervous </a:t>
            </a:r>
          </a:p>
          <a:p>
            <a:pPr marL="1257300" lvl="2" indent="-342900">
              <a:buFont typeface="Arial" panose="020B0604020202020204" pitchFamily="34" charset="0"/>
              <a:buChar char="•"/>
            </a:pPr>
            <a:r>
              <a:rPr lang="en-AU" sz="2000" i="1" dirty="0">
                <a:latin typeface="Arial" panose="020B0604020202020204" pitchFamily="34" charset="0"/>
                <a:cs typeface="Arial" panose="020B0604020202020204" pitchFamily="34" charset="0"/>
              </a:rPr>
              <a:t>hopeless</a:t>
            </a:r>
          </a:p>
          <a:p>
            <a:pPr marL="1257300" lvl="2" indent="-342900">
              <a:buFont typeface="Arial" panose="020B0604020202020204" pitchFamily="34" charset="0"/>
              <a:buChar char="•"/>
            </a:pPr>
            <a:r>
              <a:rPr lang="en-AU" sz="2000" i="1" dirty="0">
                <a:latin typeface="Arial" panose="020B0604020202020204" pitchFamily="34" charset="0"/>
                <a:cs typeface="Arial" panose="020B0604020202020204" pitchFamily="34" charset="0"/>
              </a:rPr>
              <a:t>restless or fidgety</a:t>
            </a:r>
          </a:p>
          <a:p>
            <a:pPr marL="1257300" lvl="2" indent="-342900">
              <a:buFont typeface="Arial" panose="020B0604020202020204" pitchFamily="34" charset="0"/>
              <a:buChar char="•"/>
            </a:pPr>
            <a:r>
              <a:rPr lang="en-AU" sz="2000" i="1" dirty="0">
                <a:latin typeface="Arial" panose="020B0604020202020204" pitchFamily="34" charset="0"/>
                <a:cs typeface="Arial" panose="020B0604020202020204" pitchFamily="34" charset="0"/>
              </a:rPr>
              <a:t>so depressed that nothing could cheer them up</a:t>
            </a:r>
          </a:p>
          <a:p>
            <a:pPr marL="1257300" lvl="2" indent="-342900">
              <a:buFont typeface="Arial" panose="020B0604020202020204" pitchFamily="34" charset="0"/>
              <a:buChar char="•"/>
            </a:pPr>
            <a:r>
              <a:rPr lang="en-AU" sz="2000" i="1" dirty="0">
                <a:latin typeface="Arial" panose="020B0604020202020204" pitchFamily="34" charset="0"/>
                <a:cs typeface="Arial" panose="020B0604020202020204" pitchFamily="34" charset="0"/>
              </a:rPr>
              <a:t>that everything was an effort </a:t>
            </a:r>
          </a:p>
          <a:p>
            <a:pPr marL="1257300" lvl="2" indent="-342900">
              <a:buFont typeface="Arial" panose="020B0604020202020204" pitchFamily="34" charset="0"/>
              <a:buChar char="•"/>
            </a:pPr>
            <a:r>
              <a:rPr lang="en-AU" sz="2000" i="1" dirty="0">
                <a:latin typeface="Arial" panose="020B0604020202020204" pitchFamily="34" charset="0"/>
                <a:cs typeface="Arial" panose="020B0604020202020204" pitchFamily="34" charset="0"/>
              </a:rPr>
              <a:t>worthless</a:t>
            </a:r>
          </a:p>
        </p:txBody>
      </p:sp>
    </p:spTree>
    <p:extLst>
      <p:ext uri="{BB962C8B-B14F-4D97-AF65-F5344CB8AC3E}">
        <p14:creationId xmlns:p14="http://schemas.microsoft.com/office/powerpoint/2010/main" val="201420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down)">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left)">
                                      <p:cBhvr>
                                        <p:cTn id="22" dur="500"/>
                                        <p:tgtEl>
                                          <p:spTgt spid="10">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Effect transition="in" filter="wipe(left)">
                                      <p:cBhvr>
                                        <p:cTn id="25" dur="500"/>
                                        <p:tgtEl>
                                          <p:spTgt spid="10">
                                            <p:txEl>
                                              <p:pRg st="7" end="7"/>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animEffect transition="in" filter="wipe(left)">
                                      <p:cBhvr>
                                        <p:cTn id="28" dur="500"/>
                                        <p:tgtEl>
                                          <p:spTgt spid="10">
                                            <p:txEl>
                                              <p:pRg st="8" end="8"/>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animEffect transition="in" filter="wipe(left)">
                                      <p:cBhvr>
                                        <p:cTn id="31" dur="500"/>
                                        <p:tgtEl>
                                          <p:spTgt spid="10">
                                            <p:txEl>
                                              <p:pRg st="9" end="9"/>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xEl>
                                              <p:pRg st="10" end="10"/>
                                            </p:txEl>
                                          </p:spTgt>
                                        </p:tgtEl>
                                        <p:attrNameLst>
                                          <p:attrName>style.visibility</p:attrName>
                                        </p:attrNameLst>
                                      </p:cBhvr>
                                      <p:to>
                                        <p:strVal val="visible"/>
                                      </p:to>
                                    </p:set>
                                    <p:animEffect transition="in" filter="wipe(left)">
                                      <p:cBhvr>
                                        <p:cTn id="34" dur="500"/>
                                        <p:tgtEl>
                                          <p:spTgt spid="10">
                                            <p:txEl>
                                              <p:pRg st="10" end="10"/>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animEffect transition="in" filter="wipe(left)">
                                      <p:cBhvr>
                                        <p:cTn id="3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C183D7F6-B498-43B3-948B-1728B52AA6E4}">
                <adec:decorative xmlns:adec="http://schemas.microsoft.com/office/drawing/2017/decorative" val="0"/>
              </a:ext>
            </a:extLst>
          </p:cNvPr>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Psychological distress in young people aged 15-19, by gender, 2012-2020</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Chart showing psychological distress in young people&#10;&#10;Chart showing an upward trend of psychological distress in young people age 15 to 19 from 2012 to 2020.  The chart also highlights that young females report higher rates of psychological distress than males.">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5619" y="1160303"/>
            <a:ext cx="8733437" cy="4630326"/>
          </a:xfrm>
          <a:prstGeom prst="rect">
            <a:avLst/>
          </a:prstGeom>
        </p:spPr>
      </p:pic>
      <p:sp>
        <p:nvSpPr>
          <p:cNvPr id="4" name="Rectangle 3"/>
          <p:cNvSpPr/>
          <p:nvPr/>
        </p:nvSpPr>
        <p:spPr>
          <a:xfrm>
            <a:off x="520533" y="6228777"/>
            <a:ext cx="6796899" cy="523220"/>
          </a:xfrm>
          <a:prstGeom prst="rect">
            <a:avLst/>
          </a:prstGeom>
        </p:spPr>
        <p:txBody>
          <a:bodyPr wrap="square">
            <a:spAutoFit/>
          </a:bodyPr>
          <a:lstStyle/>
          <a:p>
            <a:r>
              <a:rPr lang="en-AU" sz="1400" dirty="0">
                <a:hlinkClick r:id="rId4"/>
              </a:rPr>
              <a:t>https://www.blackdoginstitute.org.au/wp-content/uploads/2021/09/Youth-Mental-Health-Report-2012-2020.pdf</a:t>
            </a:r>
            <a:r>
              <a:rPr lang="en-AU" sz="1400" dirty="0"/>
              <a:t> </a:t>
            </a:r>
          </a:p>
        </p:txBody>
      </p:sp>
    </p:spTree>
    <p:extLst>
      <p:ext uri="{BB962C8B-B14F-4D97-AF65-F5344CB8AC3E}">
        <p14:creationId xmlns:p14="http://schemas.microsoft.com/office/powerpoint/2010/main" val="2807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Psychological distress in young people aged 15-19, by Aboriginal and/or Torres Strait Islander status, 2012-2020</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Chart showing an upward trend of psychological distress in young First Nations people age 15 to 19 from 2012 to 2020.  The chart highlights that young First Nations report higher rates of psychological distress than non-Indigenous Australians." title="Chart showing psychological distress in young First Nations people"/>
          <p:cNvPicPr>
            <a:picLocks noChangeAspect="1"/>
          </p:cNvPicPr>
          <p:nvPr/>
        </p:nvPicPr>
        <p:blipFill>
          <a:blip r:embed="rId3"/>
          <a:stretch>
            <a:fillRect/>
          </a:stretch>
        </p:blipFill>
        <p:spPr>
          <a:xfrm>
            <a:off x="248928" y="1132562"/>
            <a:ext cx="8790160" cy="4822279"/>
          </a:xfrm>
          <a:prstGeom prst="rect">
            <a:avLst/>
          </a:prstGeom>
        </p:spPr>
      </p:pic>
    </p:spTree>
    <p:extLst>
      <p:ext uri="{BB962C8B-B14F-4D97-AF65-F5344CB8AC3E}">
        <p14:creationId xmlns:p14="http://schemas.microsoft.com/office/powerpoint/2010/main" val="262124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Top issues of personal concern</a:t>
            </a:r>
          </a:p>
        </p:txBody>
      </p:sp>
      <p:pic>
        <p:nvPicPr>
          <p:cNvPr id="3" name="Picture 2" descr="The top issues of perosnal concern from highest to lowest are, coping with stress, school or study problems, mental health, body image, climate change, physical health, COVID 19, family conflict, suicide, financial security, discrimination, LGBTIQA+ issues, social media, bullying and emotional absue, personal safety, DFV, alcohol and other drugs." title="Chart showing the top issues of personall concern for young people."/>
          <p:cNvPicPr>
            <a:picLocks noChangeAspect="1"/>
          </p:cNvPicPr>
          <p:nvPr/>
        </p:nvPicPr>
        <p:blipFill>
          <a:blip r:embed="rId3"/>
          <a:stretch>
            <a:fillRect/>
          </a:stretch>
        </p:blipFill>
        <p:spPr>
          <a:xfrm>
            <a:off x="395536" y="717064"/>
            <a:ext cx="8126115" cy="6080766"/>
          </a:xfrm>
          <a:prstGeom prst="rect">
            <a:avLst/>
          </a:prstGeom>
        </p:spPr>
      </p:pic>
    </p:spTree>
    <p:extLst>
      <p:ext uri="{BB962C8B-B14F-4D97-AF65-F5344CB8AC3E}">
        <p14:creationId xmlns:p14="http://schemas.microsoft.com/office/powerpoint/2010/main" val="1212083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57192"/>
            <a:ext cx="1556792" cy="1556792"/>
          </a:xfrm>
          <a:prstGeom prst="rect">
            <a:avLst/>
          </a:prstGeom>
        </p:spPr>
      </p:pic>
      <p:sp>
        <p:nvSpPr>
          <p:cNvPr id="8" name="Title 7"/>
          <p:cNvSpPr>
            <a:spLocks noGrp="1"/>
          </p:cNvSpPr>
          <p:nvPr>
            <p:ph type="title" idx="4294967295"/>
          </p:nvPr>
        </p:nvSpPr>
        <p:spPr>
          <a:xfrm>
            <a:off x="0" y="-27383"/>
            <a:ext cx="9144000" cy="720079"/>
          </a:xfrm>
          <a:prstGeom prst="rect">
            <a:avLst/>
          </a:prstGeom>
          <a:solidFill>
            <a:srgbClr val="DB203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lt1"/>
                </a:solidFill>
                <a:effectLst/>
                <a:uLnTx/>
                <a:uFillTx/>
                <a:latin typeface="Helvetica Neue LT Com 95 Black" charset="0"/>
                <a:ea typeface="Helvetica Neue LT Com 95 Black" charset="0"/>
                <a:cs typeface="Helvetica Neue LT Com 95 Black" charset="0"/>
              </a:rPr>
              <a:t>Screen-time and mental health prevalence</a:t>
            </a:r>
          </a:p>
        </p:txBody>
      </p:sp>
      <p:sp>
        <p:nvSpPr>
          <p:cNvPr id="9" name="Text Box 2">
            <a:extLst>
              <a:ext uri="{C183D7F6-B498-43B3-948B-1728B52AA6E4}">
                <adec:decorative xmlns:adec="http://schemas.microsoft.com/office/drawing/2017/decorative" val="1"/>
              </a:ext>
            </a:extLst>
          </p:cNvPr>
          <p:cNvSpPr txBox="1">
            <a:spLocks noChangeArrowheads="1"/>
          </p:cNvSpPr>
          <p:nvPr/>
        </p:nvSpPr>
        <p:spPr bwMode="auto">
          <a:xfrm>
            <a:off x="7837040" y="6645994"/>
            <a:ext cx="1306960" cy="212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800" b="0" i="0" u="none" strike="noStrike" cap="none" normalizeH="0" baseline="0" dirty="0">
                <a:ln>
                  <a:noFill/>
                </a:ln>
                <a:solidFill>
                  <a:srgbClr val="000000"/>
                </a:solidFill>
                <a:effectLst/>
                <a:latin typeface="Calibri" panose="020F0502020204030204" pitchFamily="34" charset="0"/>
              </a:rPr>
              <a:t>RTO 0275 CRICOS 03020E</a:t>
            </a:r>
            <a:endParaRPr kumimoji="0" lang="en-GB" altLang="en-US" sz="800" b="0" i="0" u="none" strike="noStrike" cap="none" normalizeH="0" baseline="0" dirty="0">
              <a:ln>
                <a:noFill/>
              </a:ln>
              <a:solidFill>
                <a:srgbClr val="000000"/>
              </a:solidFill>
              <a:effectLst/>
              <a:latin typeface="HelveticaNeue-Light"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p:cNvSpPr txBox="1"/>
          <p:nvPr/>
        </p:nvSpPr>
        <p:spPr>
          <a:xfrm>
            <a:off x="718524" y="833270"/>
            <a:ext cx="7398822" cy="5324535"/>
          </a:xfrm>
          <a:prstGeom prst="rect">
            <a:avLst/>
          </a:prstGeom>
          <a:noFill/>
        </p:spPr>
        <p:txBody>
          <a:bodyPr wrap="square" rtlCol="0">
            <a:spAutoFit/>
          </a:bodyPr>
          <a:lstStyle/>
          <a:p>
            <a:r>
              <a:rPr lang="en-AU" altLang="en-US" sz="2000" dirty="0">
                <a:latin typeface="Arial" panose="020B0604020202020204" pitchFamily="34" charset="0"/>
              </a:rPr>
              <a:t>Of those who reported very high-levels of psychological distress </a:t>
            </a:r>
          </a:p>
          <a:p>
            <a:endParaRPr lang="en-AU" altLang="en-US" sz="2000" dirty="0">
              <a:latin typeface="Arial" panose="020B0604020202020204" pitchFamily="34" charset="0"/>
            </a:endParaRPr>
          </a:p>
          <a:p>
            <a:pPr marL="342900" indent="-342900">
              <a:buFont typeface="Arial" panose="020B0604020202020204" pitchFamily="34" charset="0"/>
              <a:buChar char="•"/>
            </a:pPr>
            <a:r>
              <a:rPr lang="en-AU" altLang="en-US" sz="2000" dirty="0">
                <a:latin typeface="Arial" panose="020B0604020202020204" pitchFamily="34" charset="0"/>
              </a:rPr>
              <a:t>9+ hours a day on devices (in addition to time for school / study)</a:t>
            </a:r>
          </a:p>
          <a:p>
            <a:pPr marL="342900" indent="-342900">
              <a:buFont typeface="Arial" panose="020B0604020202020204" pitchFamily="34" charset="0"/>
              <a:buChar char="•"/>
            </a:pPr>
            <a:endParaRPr lang="en-AU" altLang="en-US" sz="2000" dirty="0">
              <a:latin typeface="Arial" panose="020B0604020202020204" pitchFamily="34" charset="0"/>
            </a:endParaRPr>
          </a:p>
          <a:p>
            <a:pPr marL="342900" indent="-342900">
              <a:buFont typeface="Arial" panose="020B0604020202020204" pitchFamily="34" charset="0"/>
              <a:buChar char="•"/>
            </a:pPr>
            <a:r>
              <a:rPr lang="en-AU" altLang="en-US" sz="2000" dirty="0">
                <a:latin typeface="Arial" panose="020B0604020202020204" pitchFamily="34" charset="0"/>
              </a:rPr>
              <a:t>had the lowest amount of sleep time, being less than 6 hours per night </a:t>
            </a:r>
          </a:p>
          <a:p>
            <a:pPr marL="342900" indent="-342900">
              <a:buFont typeface="Arial" panose="020B0604020202020204" pitchFamily="34" charset="0"/>
              <a:buChar char="•"/>
            </a:pPr>
            <a:endParaRPr lang="en-AU" altLang="en-US" sz="2000" dirty="0">
              <a:latin typeface="Arial" panose="020B0604020202020204" pitchFamily="34" charset="0"/>
            </a:endParaRPr>
          </a:p>
          <a:p>
            <a:pPr marL="342900" indent="-342900">
              <a:buFont typeface="Arial" panose="020B0604020202020204" pitchFamily="34" charset="0"/>
              <a:buChar char="•"/>
            </a:pPr>
            <a:r>
              <a:rPr lang="en-AU" altLang="en-US" sz="2000" dirty="0">
                <a:latin typeface="Arial" panose="020B0604020202020204" pitchFamily="34" charset="0"/>
              </a:rPr>
              <a:t>and took part in no exercise</a:t>
            </a:r>
          </a:p>
          <a:p>
            <a:pPr marL="342900" indent="-342900">
              <a:buFont typeface="Arial" panose="020B0604020202020204" pitchFamily="34" charset="0"/>
              <a:buChar char="•"/>
            </a:pPr>
            <a:endParaRPr lang="en-AU" altLang="en-US" sz="2000" dirty="0">
              <a:latin typeface="Arial" panose="020B0604020202020204" pitchFamily="34" charset="0"/>
            </a:endParaRPr>
          </a:p>
          <a:p>
            <a:pPr marL="342900" indent="-342900">
              <a:buFont typeface="Arial" panose="020B0604020202020204" pitchFamily="34" charset="0"/>
              <a:buChar char="•"/>
            </a:pPr>
            <a:endParaRPr lang="en-AU" altLang="en-US" sz="2000" dirty="0">
              <a:latin typeface="Arial" panose="020B0604020202020204" pitchFamily="34" charset="0"/>
            </a:endParaRPr>
          </a:p>
          <a:p>
            <a:pPr marL="342900" indent="-342900">
              <a:buFont typeface="Wingdings" panose="05000000000000000000" pitchFamily="2" charset="2"/>
              <a:buChar char="Ø"/>
            </a:pPr>
            <a:r>
              <a:rPr lang="en-AU" altLang="en-US" sz="2000" dirty="0">
                <a:latin typeface="Arial" panose="020B0604020202020204" pitchFamily="34" charset="0"/>
              </a:rPr>
              <a:t>This does not suggest that excessive screen-time causes mental health problems but rather those with mental health concerns spend longer on their devices</a:t>
            </a:r>
          </a:p>
          <a:p>
            <a:pPr marL="342900" indent="-342900">
              <a:buFont typeface="Wingdings" panose="05000000000000000000" pitchFamily="2" charset="2"/>
              <a:buChar char="Ø"/>
            </a:pPr>
            <a:endParaRPr lang="en-AU" altLang="en-US" sz="2000" dirty="0">
              <a:latin typeface="Arial" panose="020B0604020202020204" pitchFamily="34" charset="0"/>
            </a:endParaRPr>
          </a:p>
          <a:p>
            <a:pPr marL="342900" indent="-342900">
              <a:buFont typeface="Wingdings" panose="05000000000000000000" pitchFamily="2" charset="2"/>
              <a:buChar char="Ø"/>
            </a:pPr>
            <a:r>
              <a:rPr lang="en-AU" altLang="en-US" sz="2000" dirty="0">
                <a:latin typeface="Arial" panose="020B0604020202020204" pitchFamily="34" charset="0"/>
              </a:rPr>
              <a:t>Most young people who require help remain undiagnosed      and untreated</a:t>
            </a:r>
          </a:p>
        </p:txBody>
      </p:sp>
    </p:spTree>
    <p:extLst>
      <p:ext uri="{BB962C8B-B14F-4D97-AF65-F5344CB8AC3E}">
        <p14:creationId xmlns:p14="http://schemas.microsoft.com/office/powerpoint/2010/main" val="10853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wipe(left)">
                                      <p:cBhvr>
                                        <p:cTn id="7" dur="500"/>
                                        <p:tgtEl>
                                          <p:spTgt spid="6">
                                            <p:txEl>
                                              <p:pRg st="9" end="9"/>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1" end="11"/>
                                            </p:txEl>
                                          </p:spTgt>
                                        </p:tgtEl>
                                        <p:attrNameLst>
                                          <p:attrName>style.visibility</p:attrName>
                                        </p:attrNameLst>
                                      </p:cBhvr>
                                      <p:to>
                                        <p:strVal val="visible"/>
                                      </p:to>
                                    </p:set>
                                    <p:animEffect transition="in" filter="wipe(left)">
                                      <p:cBhvr>
                                        <p:cTn id="10"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6766DE7D4B1242B60D5F644306D5FE" ma:contentTypeVersion="16" ma:contentTypeDescription="Create a new document." ma:contentTypeScope="" ma:versionID="99039afbebb8ec00037e00c60020e29e">
  <xsd:schema xmlns:xsd="http://www.w3.org/2001/XMLSchema" xmlns:xs="http://www.w3.org/2001/XMLSchema" xmlns:p="http://schemas.microsoft.com/office/2006/metadata/properties" xmlns:ns2="2617389f-58e4-49c5-9807-a75b64a65690" xmlns:ns3="4fbe84ba-42ff-48fc-84b2-90bec8d5fc41" xmlns:ns4="2d221494-178b-4357-bea6-3a87c5967eb4" targetNamespace="http://schemas.microsoft.com/office/2006/metadata/properties" ma:root="true" ma:fieldsID="949e9826644bee0e6eb35f9bc404b8fa" ns2:_="" ns3:_="" ns4:_="">
    <xsd:import namespace="2617389f-58e4-49c5-9807-a75b64a65690"/>
    <xsd:import namespace="4fbe84ba-42ff-48fc-84b2-90bec8d5fc41"/>
    <xsd:import namespace="2d221494-178b-4357-bea6-3a87c5967e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7389f-58e4-49c5-9807-a75b64a65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be84ba-42ff-48fc-84b2-90bec8d5fc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221494-178b-4357-bea6-3a87c5967eb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749e8a7-8d61-44ed-9808-8b61a4cad994}" ma:internalName="TaxCatchAll" ma:showField="CatchAllData" ma:web="4fbe84ba-42ff-48fc-84b2-90bec8d5fc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17389f-58e4-49c5-9807-a75b64a65690">
      <Terms xmlns="http://schemas.microsoft.com/office/infopath/2007/PartnerControls"/>
    </lcf76f155ced4ddcb4097134ff3c332f>
    <TaxCatchAll xmlns="2d221494-178b-4357-bea6-3a87c5967eb4" xsi:nil="true"/>
  </documentManagement>
</p:properties>
</file>

<file path=customXml/itemProps1.xml><?xml version="1.0" encoding="utf-8"?>
<ds:datastoreItem xmlns:ds="http://schemas.openxmlformats.org/officeDocument/2006/customXml" ds:itemID="{10C6C73C-0625-4586-A68F-E88A16507E2B}">
  <ds:schemaRefs>
    <ds:schemaRef ds:uri="http://schemas.microsoft.com/sharepoint/v3/contenttype/forms"/>
  </ds:schemaRefs>
</ds:datastoreItem>
</file>

<file path=customXml/itemProps2.xml><?xml version="1.0" encoding="utf-8"?>
<ds:datastoreItem xmlns:ds="http://schemas.openxmlformats.org/officeDocument/2006/customXml" ds:itemID="{6E696FF5-81A9-4D61-9252-03712A53F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7389f-58e4-49c5-9807-a75b64a65690"/>
    <ds:schemaRef ds:uri="4fbe84ba-42ff-48fc-84b2-90bec8d5fc41"/>
    <ds:schemaRef ds:uri="2d221494-178b-4357-bea6-3a87c5967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378DE0-E9E3-46C6-BE4B-77B423F1670D}">
  <ds:schemaRefs>
    <ds:schemaRef ds:uri="http://schemas.microsoft.com/office/2006/metadata/properties"/>
    <ds:schemaRef ds:uri="http://purl.org/dc/elements/1.1/"/>
    <ds:schemaRef ds:uri="4fbe84ba-42ff-48fc-84b2-90bec8d5fc41"/>
    <ds:schemaRef ds:uri="http://schemas.microsoft.com/office/2006/documentManagement/types"/>
    <ds:schemaRef ds:uri="http://purl.org/dc/terms/"/>
    <ds:schemaRef ds:uri="http://purl.org/dc/dcmitype/"/>
    <ds:schemaRef ds:uri="http://www.w3.org/XML/1998/namespace"/>
    <ds:schemaRef ds:uri="2d221494-178b-4357-bea6-3a87c5967eb4"/>
    <ds:schemaRef ds:uri="http://schemas.microsoft.com/office/infopath/2007/PartnerControls"/>
    <ds:schemaRef ds:uri="http://schemas.openxmlformats.org/package/2006/metadata/core-properties"/>
    <ds:schemaRef ds:uri="2617389f-58e4-49c5-9807-a75b64a65690"/>
  </ds:schemaRefs>
</ds:datastoreItem>
</file>

<file path=docProps/app.xml><?xml version="1.0" encoding="utf-8"?>
<Properties xmlns="http://schemas.openxmlformats.org/officeDocument/2006/extended-properties" xmlns:vt="http://schemas.openxmlformats.org/officeDocument/2006/docPropsVTypes">
  <Template>Office Theme</Template>
  <TotalTime>11430</TotalTime>
  <Words>1076</Words>
  <Application>Microsoft Office PowerPoint</Application>
  <PresentationFormat>On-screen Show (4:3)</PresentationFormat>
  <Paragraphs>154</Paragraphs>
  <Slides>22</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Bahnschrift SemiBold</vt:lpstr>
      <vt:lpstr>Calibri</vt:lpstr>
      <vt:lpstr>Calibri Light</vt:lpstr>
      <vt:lpstr>Courier New</vt:lpstr>
      <vt:lpstr>Helvetica Neue LT Com 95 Black</vt:lpstr>
      <vt:lpstr>HelveticaNeue-Light</vt:lpstr>
      <vt:lpstr>Segoe UI</vt:lpstr>
      <vt:lpstr>Wingdings</vt:lpstr>
      <vt:lpstr>Office Theme</vt:lpstr>
      <vt:lpstr>Mental ill health in the student population and the impacts for educators</vt:lpstr>
      <vt:lpstr>Acknowledgement of Country</vt:lpstr>
      <vt:lpstr>We will address 4 key questions</vt:lpstr>
      <vt:lpstr>Are more students disclosing and displaying mental health problems? </vt:lpstr>
      <vt:lpstr>What does the data and evidence tell us?</vt:lpstr>
      <vt:lpstr>Psychological distress in young people aged 15-19, by gender, 2012-2020</vt:lpstr>
      <vt:lpstr>Psychological distress in young people aged 15-19, by Aboriginal and/or Torres Strait Islander status, 2012-2020</vt:lpstr>
      <vt:lpstr>Top issues of personal concern</vt:lpstr>
      <vt:lpstr>Screen-time and mental health prevalence</vt:lpstr>
      <vt:lpstr>Why is this happening and what has changed?</vt:lpstr>
      <vt:lpstr>What does the research tell us?</vt:lpstr>
      <vt:lpstr>How can we support and refer students who are experiencing mental ill health? </vt:lpstr>
      <vt:lpstr>Early intervention is key</vt:lpstr>
      <vt:lpstr>What about us?</vt:lpstr>
      <vt:lpstr>Values and Purpose</vt:lpstr>
      <vt:lpstr>Establishing boundaries is good for you and the people around you</vt:lpstr>
      <vt:lpstr>What are some simple proactive self-care measures that protect and maintain our own wellbeing?</vt:lpstr>
      <vt:lpstr>Mindarma is an award-winning evidence-based e-learning program, proven to enhance psychological resilience and protect mental health.  </vt:lpstr>
      <vt:lpstr>Mental Health First Aid </vt:lpstr>
      <vt:lpstr>Support posters</vt:lpstr>
      <vt:lpstr>Questions, comments, observations…</vt:lpstr>
      <vt:lpstr>References</vt:lpstr>
    </vt:vector>
  </TitlesOfParts>
  <Company>Tafe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Brandon</dc:creator>
  <cp:lastModifiedBy>Kylie Geard</cp:lastModifiedBy>
  <cp:revision>202</cp:revision>
  <cp:lastPrinted>2023-01-12T05:02:28Z</cp:lastPrinted>
  <dcterms:created xsi:type="dcterms:W3CDTF">2022-08-17T04:22:11Z</dcterms:created>
  <dcterms:modified xsi:type="dcterms:W3CDTF">2023-04-27T20:48:05Z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0x0101003E6766DE7D4B1242B60D5F644306D5FE</vt:lpwstr>
  </property>
  <property fmtid="{D5CDD505-2E9C-101B-9397-08002B2CF9AE}" pid="3" name="MediaServiceImageTags">
    <vt:lpwstr/>
  </property>
</Properties>
</file>