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5" r:id="rId5"/>
    <p:sldMasterId id="2147483666" r:id="rId6"/>
    <p:sldMasterId id="2147483671" r:id="rId7"/>
    <p:sldMasterId id="2147483676" r:id="rId8"/>
  </p:sldMasterIdLst>
  <p:notesMasterIdLst>
    <p:notesMasterId r:id="rId59"/>
  </p:notesMasterIdLst>
  <p:handoutMasterIdLst>
    <p:handoutMasterId r:id="rId60"/>
  </p:handoutMasterIdLst>
  <p:sldIdLst>
    <p:sldId id="335" r:id="rId9"/>
    <p:sldId id="366" r:id="rId10"/>
    <p:sldId id="349" r:id="rId11"/>
    <p:sldId id="350" r:id="rId12"/>
    <p:sldId id="354" r:id="rId13"/>
    <p:sldId id="430" r:id="rId14"/>
    <p:sldId id="397" r:id="rId15"/>
    <p:sldId id="353" r:id="rId16"/>
    <p:sldId id="428" r:id="rId17"/>
    <p:sldId id="421" r:id="rId18"/>
    <p:sldId id="367" r:id="rId19"/>
    <p:sldId id="355" r:id="rId20"/>
    <p:sldId id="358" r:id="rId21"/>
    <p:sldId id="334" r:id="rId22"/>
    <p:sldId id="360" r:id="rId23"/>
    <p:sldId id="406" r:id="rId24"/>
    <p:sldId id="424" r:id="rId25"/>
    <p:sldId id="365" r:id="rId26"/>
    <p:sldId id="368" r:id="rId27"/>
    <p:sldId id="356" r:id="rId28"/>
    <p:sldId id="425" r:id="rId29"/>
    <p:sldId id="423" r:id="rId30"/>
    <p:sldId id="426" r:id="rId31"/>
    <p:sldId id="357" r:id="rId32"/>
    <p:sldId id="364" r:id="rId33"/>
    <p:sldId id="398" r:id="rId34"/>
    <p:sldId id="411" r:id="rId35"/>
    <p:sldId id="432" r:id="rId36"/>
    <p:sldId id="363" r:id="rId37"/>
    <p:sldId id="369" r:id="rId38"/>
    <p:sldId id="399" r:id="rId39"/>
    <p:sldId id="422" r:id="rId40"/>
    <p:sldId id="400" r:id="rId41"/>
    <p:sldId id="401" r:id="rId42"/>
    <p:sldId id="362" r:id="rId43"/>
    <p:sldId id="427" r:id="rId44"/>
    <p:sldId id="403" r:id="rId45"/>
    <p:sldId id="431" r:id="rId46"/>
    <p:sldId id="414" r:id="rId47"/>
    <p:sldId id="415" r:id="rId48"/>
    <p:sldId id="416" r:id="rId49"/>
    <p:sldId id="417" r:id="rId50"/>
    <p:sldId id="420" r:id="rId51"/>
    <p:sldId id="419" r:id="rId52"/>
    <p:sldId id="343" r:id="rId53"/>
    <p:sldId id="429" r:id="rId54"/>
    <p:sldId id="433" r:id="rId55"/>
    <p:sldId id="341" r:id="rId56"/>
    <p:sldId id="330" r:id="rId57"/>
    <p:sldId id="434" r:id="rId58"/>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Lovegrove" initials="EL" lastIdx="1" clrIdx="0">
    <p:extLst>
      <p:ext uri="{19B8F6BF-5375-455C-9EA6-DF929625EA0E}">
        <p15:presenceInfo xmlns:p15="http://schemas.microsoft.com/office/powerpoint/2012/main" userId="S-1-5-21-2867577831-3469957244-3552622317-1907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1C3"/>
    <a:srgbClr val="843C0C"/>
    <a:srgbClr val="0257AC"/>
    <a:srgbClr val="212121"/>
    <a:srgbClr val="70AD47"/>
    <a:srgbClr val="000000"/>
    <a:srgbClr val="84441A"/>
    <a:srgbClr val="ED7F39"/>
    <a:srgbClr val="F58025"/>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6950" autoAdjust="0"/>
  </p:normalViewPr>
  <p:slideViewPr>
    <p:cSldViewPr snapToGrid="0">
      <p:cViewPr varScale="1">
        <p:scale>
          <a:sx n="125" d="100"/>
          <a:sy n="125" d="100"/>
        </p:scale>
        <p:origin x="72" y="149"/>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Galvin" userId="d4d5b5a738738b69" providerId="LiveId" clId="{4933C4F8-355A-41D1-AF0C-1DC37DC2CE56}"/>
    <pc:docChg chg="undo custSel modSld">
      <pc:chgData name="Kevin Galvin" userId="d4d5b5a738738b69" providerId="LiveId" clId="{4933C4F8-355A-41D1-AF0C-1DC37DC2CE56}" dt="2023-02-06T09:07:18.489" v="58" actId="207"/>
      <pc:docMkLst>
        <pc:docMk/>
      </pc:docMkLst>
      <pc:sldChg chg="addSp delSp modSp mod">
        <pc:chgData name="Kevin Galvin" userId="d4d5b5a738738b69" providerId="LiveId" clId="{4933C4F8-355A-41D1-AF0C-1DC37DC2CE56}" dt="2023-02-06T09:07:18.489" v="58" actId="207"/>
        <pc:sldMkLst>
          <pc:docMk/>
          <pc:sldMk cId="941919163" sldId="341"/>
        </pc:sldMkLst>
        <pc:spChg chg="add del mod ord">
          <ac:chgData name="Kevin Galvin" userId="d4d5b5a738738b69" providerId="LiveId" clId="{4933C4F8-355A-41D1-AF0C-1DC37DC2CE56}" dt="2023-02-06T09:04:58.469" v="18" actId="11529"/>
          <ac:spMkLst>
            <pc:docMk/>
            <pc:sldMk cId="941919163" sldId="341"/>
            <ac:spMk id="2" creationId="{ED6F6095-11FB-D7B5-94A5-EB9B5062E587}"/>
          </ac:spMkLst>
        </pc:spChg>
        <pc:spChg chg="add del mod">
          <ac:chgData name="Kevin Galvin" userId="d4d5b5a738738b69" providerId="LiveId" clId="{4933C4F8-355A-41D1-AF0C-1DC37DC2CE56}" dt="2023-02-06T09:07:18.489" v="58" actId="207"/>
          <ac:spMkLst>
            <pc:docMk/>
            <pc:sldMk cId="941919163" sldId="341"/>
            <ac:spMk id="7" creationId="{59AF0C65-D6CC-49F6-A289-9E5FF3DD0363}"/>
          </ac:spMkLst>
        </pc:spChg>
        <pc:spChg chg="mod">
          <ac:chgData name="Kevin Galvin" userId="d4d5b5a738738b69" providerId="LiveId" clId="{4933C4F8-355A-41D1-AF0C-1DC37DC2CE56}" dt="2023-02-06T09:04:57.356" v="15" actId="1076"/>
          <ac:spMkLst>
            <pc:docMk/>
            <pc:sldMk cId="941919163" sldId="341"/>
            <ac:spMk id="9" creationId="{0BC2D585-3F70-48DD-9093-0AD174FFFB96}"/>
          </ac:spMkLst>
        </pc:spChg>
      </pc:sldChg>
      <pc:sldChg chg="modSp mod">
        <pc:chgData name="Kevin Galvin" userId="d4d5b5a738738b69" providerId="LiveId" clId="{4933C4F8-355A-41D1-AF0C-1DC37DC2CE56}" dt="2023-02-06T09:03:42.082" v="7" actId="1036"/>
        <pc:sldMkLst>
          <pc:docMk/>
          <pc:sldMk cId="2875684632" sldId="417"/>
        </pc:sldMkLst>
        <pc:spChg chg="mod">
          <ac:chgData name="Kevin Galvin" userId="d4d5b5a738738b69" providerId="LiveId" clId="{4933C4F8-355A-41D1-AF0C-1DC37DC2CE56}" dt="2023-02-06T09:03:42.082" v="7" actId="1036"/>
          <ac:spMkLst>
            <pc:docMk/>
            <pc:sldMk cId="2875684632" sldId="417"/>
            <ac:spMk id="5" creationId="{E909911E-72F3-4DCC-8B9C-C1B0CF2AFE82}"/>
          </ac:spMkLst>
        </pc:spChg>
        <pc:spChg chg="mod">
          <ac:chgData name="Kevin Galvin" userId="d4d5b5a738738b69" providerId="LiveId" clId="{4933C4F8-355A-41D1-AF0C-1DC37DC2CE56}" dt="2023-02-06T09:03:42.082" v="7" actId="1036"/>
          <ac:spMkLst>
            <pc:docMk/>
            <pc:sldMk cId="2875684632" sldId="417"/>
            <ac:spMk id="6" creationId="{E86D3F34-ADCD-468E-AFDB-BC468BA540C8}"/>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1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image" Target="../media/image47.jpg"/><Relationship Id="rId4" Type="http://schemas.openxmlformats.org/officeDocument/2006/relationships/image" Target="../media/image50.png"/></Relationships>
</file>

<file path=ppt/diagrams/_rels/data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 Id="rId5" Type="http://schemas.openxmlformats.org/officeDocument/2006/relationships/image" Target="../media/image25.jpg"/><Relationship Id="rId4" Type="http://schemas.openxmlformats.org/officeDocument/2006/relationships/image" Target="../media/image24.png"/></Relationships>
</file>

<file path=ppt/diagrams/_rels/data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image" Target="../media/image27.jpg"/><Relationship Id="rId4" Type="http://schemas.openxmlformats.org/officeDocument/2006/relationships/image" Target="../media/image30.jpg"/></Relationships>
</file>

<file path=ppt/diagrams/_rels/data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ata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image" Target="../media/image47.jpg"/><Relationship Id="rId4" Type="http://schemas.openxmlformats.org/officeDocument/2006/relationships/image" Target="../media/image5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 Id="rId5" Type="http://schemas.openxmlformats.org/officeDocument/2006/relationships/image" Target="../media/image25.jpg"/><Relationship Id="rId4" Type="http://schemas.openxmlformats.org/officeDocument/2006/relationships/image" Target="../media/image2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image" Target="../media/image27.jpg"/><Relationship Id="rId4" Type="http://schemas.openxmlformats.org/officeDocument/2006/relationships/image" Target="../media/image30.jpg"/></Relationships>
</file>

<file path=ppt/diagrams/_rels/drawing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1F77A-E930-4FAE-A87E-05E84CE9130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5FCC4D7-44FD-4DA4-ABE4-346F0F5225A6}">
      <dgm:prSet/>
      <dgm:spPr/>
      <dgm:t>
        <a:bodyPr/>
        <a:lstStyle/>
        <a:p>
          <a:r>
            <a:rPr lang="en-AU" b="0" i="0" dirty="0"/>
            <a:t>Comfort breaks</a:t>
          </a:r>
          <a:endParaRPr lang="en-US" dirty="0"/>
        </a:p>
      </dgm:t>
      <dgm:extLst>
        <a:ext uri="{E40237B7-FDA0-4F09-8148-C483321AD2D9}">
          <dgm14:cNvPr xmlns:dgm14="http://schemas.microsoft.com/office/drawing/2010/diagram" id="0" name="" descr="Comfort breaks&#10;"/>
        </a:ext>
      </dgm:extLst>
    </dgm:pt>
    <dgm:pt modelId="{B8A642CC-4634-4480-96E7-75E74E7CC2A5}" type="parTrans" cxnId="{D6FCE262-E265-4A00-9446-1135A7BB5C3E}">
      <dgm:prSet/>
      <dgm:spPr/>
      <dgm:t>
        <a:bodyPr/>
        <a:lstStyle/>
        <a:p>
          <a:endParaRPr lang="en-US"/>
        </a:p>
      </dgm:t>
    </dgm:pt>
    <dgm:pt modelId="{72570B03-288E-4C1A-AA47-5F01002D13B4}" type="sibTrans" cxnId="{D6FCE262-E265-4A00-9446-1135A7BB5C3E}">
      <dgm:prSet/>
      <dgm:spPr/>
      <dgm:t>
        <a:bodyPr/>
        <a:lstStyle/>
        <a:p>
          <a:endParaRPr lang="en-US"/>
        </a:p>
      </dgm:t>
    </dgm:pt>
    <dgm:pt modelId="{95B15ECA-CD5E-46E0-8F5C-383F26082988}">
      <dgm:prSet/>
      <dgm:spPr/>
      <dgm:t>
        <a:bodyPr/>
        <a:lstStyle/>
        <a:p>
          <a:r>
            <a:rPr lang="en-AU" b="0" i="0" dirty="0"/>
            <a:t>Emergency exits</a:t>
          </a:r>
          <a:endParaRPr lang="en-US" dirty="0"/>
        </a:p>
      </dgm:t>
      <dgm:extLst>
        <a:ext uri="{E40237B7-FDA0-4F09-8148-C483321AD2D9}">
          <dgm14:cNvPr xmlns:dgm14="http://schemas.microsoft.com/office/drawing/2010/diagram" id="0" name="" descr="Emergency exits&#10;"/>
        </a:ext>
      </dgm:extLst>
    </dgm:pt>
    <dgm:pt modelId="{6A82D6DE-4EE3-434D-9E9F-43554BAD2645}" type="parTrans" cxnId="{4411D1A0-B2F3-4691-A317-BBCAC9CCE6B9}">
      <dgm:prSet/>
      <dgm:spPr/>
      <dgm:t>
        <a:bodyPr/>
        <a:lstStyle/>
        <a:p>
          <a:endParaRPr lang="en-US"/>
        </a:p>
      </dgm:t>
    </dgm:pt>
    <dgm:pt modelId="{70E3DB84-F5E7-4179-B367-02EDE3C593D7}" type="sibTrans" cxnId="{4411D1A0-B2F3-4691-A317-BBCAC9CCE6B9}">
      <dgm:prSet/>
      <dgm:spPr/>
      <dgm:t>
        <a:bodyPr/>
        <a:lstStyle/>
        <a:p>
          <a:endParaRPr lang="en-US"/>
        </a:p>
      </dgm:t>
    </dgm:pt>
    <dgm:pt modelId="{FF92B415-9313-4369-B882-333238D81EE9}">
      <dgm:prSet/>
      <dgm:spPr/>
      <dgm:t>
        <a:bodyPr/>
        <a:lstStyle/>
        <a:p>
          <a:r>
            <a:rPr lang="en-AU" b="0" i="0" dirty="0"/>
            <a:t>Copy of slides and activity workbook</a:t>
          </a:r>
          <a:endParaRPr lang="en-US" dirty="0"/>
        </a:p>
      </dgm:t>
      <dgm:extLst>
        <a:ext uri="{E40237B7-FDA0-4F09-8148-C483321AD2D9}">
          <dgm14:cNvPr xmlns:dgm14="http://schemas.microsoft.com/office/drawing/2010/diagram" id="0" name="" descr="Copy of slides and activity workbook&#10;"/>
        </a:ext>
      </dgm:extLst>
    </dgm:pt>
    <dgm:pt modelId="{B0AB18D2-36D3-45F4-BA68-D243DB30CAF8}" type="parTrans" cxnId="{F83FDD8A-42A4-4A37-9E93-F78CC263D183}">
      <dgm:prSet/>
      <dgm:spPr/>
      <dgm:t>
        <a:bodyPr/>
        <a:lstStyle/>
        <a:p>
          <a:endParaRPr lang="en-US"/>
        </a:p>
      </dgm:t>
    </dgm:pt>
    <dgm:pt modelId="{70754BB3-2058-4B82-94D7-E2A18C410A1A}" type="sibTrans" cxnId="{F83FDD8A-42A4-4A37-9E93-F78CC263D183}">
      <dgm:prSet/>
      <dgm:spPr/>
      <dgm:t>
        <a:bodyPr/>
        <a:lstStyle/>
        <a:p>
          <a:endParaRPr lang="en-US"/>
        </a:p>
      </dgm:t>
    </dgm:pt>
    <dgm:pt modelId="{B1C98C35-6B27-4838-B792-F68036EEEE19}">
      <dgm:prSet/>
      <dgm:spPr/>
      <dgm:t>
        <a:bodyPr/>
        <a:lstStyle/>
        <a:p>
          <a:r>
            <a:rPr lang="en-AU" b="0" i="0" dirty="0"/>
            <a:t>Questions throughout the workshop</a:t>
          </a:r>
          <a:endParaRPr lang="en-US" dirty="0"/>
        </a:p>
      </dgm:t>
      <dgm:extLst>
        <a:ext uri="{E40237B7-FDA0-4F09-8148-C483321AD2D9}">
          <dgm14:cNvPr xmlns:dgm14="http://schemas.microsoft.com/office/drawing/2010/diagram" id="0" name="" descr="Questions throughout the workshop&#10;"/>
        </a:ext>
      </dgm:extLst>
    </dgm:pt>
    <dgm:pt modelId="{C1E52DB6-685C-43CE-8E02-47B00CCEF558}" type="parTrans" cxnId="{36724AB8-D31C-424B-972E-8A10FB6CC770}">
      <dgm:prSet/>
      <dgm:spPr/>
      <dgm:t>
        <a:bodyPr/>
        <a:lstStyle/>
        <a:p>
          <a:endParaRPr lang="en-US"/>
        </a:p>
      </dgm:t>
    </dgm:pt>
    <dgm:pt modelId="{2968B09A-0B13-4D09-82FE-B5026D9D82A3}" type="sibTrans" cxnId="{36724AB8-D31C-424B-972E-8A10FB6CC770}">
      <dgm:prSet/>
      <dgm:spPr/>
      <dgm:t>
        <a:bodyPr/>
        <a:lstStyle/>
        <a:p>
          <a:endParaRPr lang="en-US"/>
        </a:p>
      </dgm:t>
    </dgm:pt>
    <dgm:pt modelId="{BE588EB2-5771-4331-8495-0B45B41C297D}">
      <dgm:prSet/>
      <dgm:spPr/>
      <dgm:t>
        <a:bodyPr/>
        <a:lstStyle/>
        <a:p>
          <a:r>
            <a:rPr lang="en-AU" b="0" i="0" dirty="0"/>
            <a:t>Phones on silent please</a:t>
          </a:r>
          <a:endParaRPr lang="en-US" dirty="0"/>
        </a:p>
      </dgm:t>
      <dgm:extLst>
        <a:ext uri="{E40237B7-FDA0-4F09-8148-C483321AD2D9}">
          <dgm14:cNvPr xmlns:dgm14="http://schemas.microsoft.com/office/drawing/2010/diagram" id="0" name="" descr="Phones on silent please&#10;"/>
        </a:ext>
      </dgm:extLst>
    </dgm:pt>
    <dgm:pt modelId="{4352B0C1-4443-47E4-8D55-2BD671CC99DF}" type="parTrans" cxnId="{BDAF7612-6CCE-41B1-AAD5-ADD8CB9BBC08}">
      <dgm:prSet/>
      <dgm:spPr/>
      <dgm:t>
        <a:bodyPr/>
        <a:lstStyle/>
        <a:p>
          <a:endParaRPr lang="en-US"/>
        </a:p>
      </dgm:t>
    </dgm:pt>
    <dgm:pt modelId="{FE13A5D3-2BAA-47F9-A19C-7038F465597B}" type="sibTrans" cxnId="{BDAF7612-6CCE-41B1-AAD5-ADD8CB9BBC08}">
      <dgm:prSet/>
      <dgm:spPr/>
      <dgm:t>
        <a:bodyPr/>
        <a:lstStyle/>
        <a:p>
          <a:endParaRPr lang="en-US"/>
        </a:p>
      </dgm:t>
    </dgm:pt>
    <dgm:pt modelId="{B0846B4D-CA6E-4641-A23F-1E0D019029BF}">
      <dgm:prSet/>
      <dgm:spPr/>
      <dgm:t>
        <a:bodyPr/>
        <a:lstStyle/>
        <a:p>
          <a:r>
            <a:rPr lang="en-AU" b="0" i="0" dirty="0"/>
            <a:t>Introductions</a:t>
          </a:r>
          <a:endParaRPr lang="en-US" dirty="0"/>
        </a:p>
      </dgm:t>
      <dgm:extLst>
        <a:ext uri="{E40237B7-FDA0-4F09-8148-C483321AD2D9}">
          <dgm14:cNvPr xmlns:dgm14="http://schemas.microsoft.com/office/drawing/2010/diagram" id="0" name="" descr="Introductions&#10;"/>
        </a:ext>
      </dgm:extLst>
    </dgm:pt>
    <dgm:pt modelId="{97C8794B-0A63-4A32-9C93-5995FEFBF938}" type="parTrans" cxnId="{494652B4-4855-4CDD-AAF7-88BFDDA6938F}">
      <dgm:prSet/>
      <dgm:spPr/>
      <dgm:t>
        <a:bodyPr/>
        <a:lstStyle/>
        <a:p>
          <a:endParaRPr lang="en-US"/>
        </a:p>
      </dgm:t>
    </dgm:pt>
    <dgm:pt modelId="{2D72DB9A-C691-4FCC-8998-96FCD51FA725}" type="sibTrans" cxnId="{494652B4-4855-4CDD-AAF7-88BFDDA6938F}">
      <dgm:prSet/>
      <dgm:spPr/>
      <dgm:t>
        <a:bodyPr/>
        <a:lstStyle/>
        <a:p>
          <a:endParaRPr lang="en-US"/>
        </a:p>
      </dgm:t>
    </dgm:pt>
    <dgm:pt modelId="{CE57AE11-A50F-4DEE-8A18-16FF7253BCAA}" type="pres">
      <dgm:prSet presAssocID="{9E31F77A-E930-4FAE-A87E-05E84CE91305}" presName="root" presStyleCnt="0">
        <dgm:presLayoutVars>
          <dgm:dir/>
          <dgm:resizeHandles val="exact"/>
        </dgm:presLayoutVars>
      </dgm:prSet>
      <dgm:spPr/>
    </dgm:pt>
    <dgm:pt modelId="{11159788-18DF-479B-AF9D-43783B00E844}" type="pres">
      <dgm:prSet presAssocID="{9E31F77A-E930-4FAE-A87E-05E84CE91305}" presName="container" presStyleCnt="0">
        <dgm:presLayoutVars>
          <dgm:dir/>
          <dgm:resizeHandles val="exact"/>
        </dgm:presLayoutVars>
      </dgm:prSet>
      <dgm:spPr/>
    </dgm:pt>
    <dgm:pt modelId="{EB78EE95-65ED-44C4-8FF9-3C96BCC00700}" type="pres">
      <dgm:prSet presAssocID="{F5FCC4D7-44FD-4DA4-ABE4-346F0F5225A6}" presName="compNode" presStyleCnt="0"/>
      <dgm:spPr/>
    </dgm:pt>
    <dgm:pt modelId="{F8ED6B22-7037-4779-87C6-269817546F32}" type="pres">
      <dgm:prSet presAssocID="{F5FCC4D7-44FD-4DA4-ABE4-346F0F5225A6}" presName="iconBgRect" presStyleLbl="bgShp" presStyleIdx="0" presStyleCnt="6"/>
      <dgm:spPr/>
      <dgm:extLst>
        <a:ext uri="{E40237B7-FDA0-4F09-8148-C483321AD2D9}">
          <dgm14:cNvPr xmlns:dgm14="http://schemas.microsoft.com/office/drawing/2010/diagram" id="0" name="" descr="Orange circle."/>
        </a:ext>
      </dgm:extLst>
    </dgm:pt>
    <dgm:pt modelId="{1E491402-4110-4D4E-8AEE-278376980395}" type="pres">
      <dgm:prSet presAssocID="{F5FCC4D7-44FD-4DA4-ABE4-346F0F5225A6}" presName="iconRect" presStyleLbl="node1" presStyleIdx="0" presStyleCnt="6"/>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ffee"/>
        </a:ext>
      </dgm:extLst>
    </dgm:pt>
    <dgm:pt modelId="{76C3C73F-F984-4989-AB74-4FEADB03E5C7}" type="pres">
      <dgm:prSet presAssocID="{F5FCC4D7-44FD-4DA4-ABE4-346F0F5225A6}" presName="spaceRect" presStyleCnt="0"/>
      <dgm:spPr/>
    </dgm:pt>
    <dgm:pt modelId="{E9B4150F-C4C8-4779-8A17-66BD00E999F9}" type="pres">
      <dgm:prSet presAssocID="{F5FCC4D7-44FD-4DA4-ABE4-346F0F5225A6}" presName="textRect" presStyleLbl="revTx" presStyleIdx="0" presStyleCnt="6">
        <dgm:presLayoutVars>
          <dgm:chMax val="1"/>
          <dgm:chPref val="1"/>
        </dgm:presLayoutVars>
      </dgm:prSet>
      <dgm:spPr/>
    </dgm:pt>
    <dgm:pt modelId="{C3F30E3F-8E70-4A35-AB4F-D83938342207}" type="pres">
      <dgm:prSet presAssocID="{72570B03-288E-4C1A-AA47-5F01002D13B4}" presName="sibTrans" presStyleLbl="sibTrans2D1" presStyleIdx="0" presStyleCnt="0"/>
      <dgm:spPr/>
    </dgm:pt>
    <dgm:pt modelId="{8282F1EA-5347-4A2F-9702-6EDF5A2E683D}" type="pres">
      <dgm:prSet presAssocID="{95B15ECA-CD5E-46E0-8F5C-383F26082988}" presName="compNode" presStyleCnt="0"/>
      <dgm:spPr/>
    </dgm:pt>
    <dgm:pt modelId="{DE498432-2733-43C5-AC78-7E67EA12EA65}" type="pres">
      <dgm:prSet presAssocID="{95B15ECA-CD5E-46E0-8F5C-383F26082988}" presName="iconBgRect" presStyleLbl="bgShp" presStyleIdx="1" presStyleCnt="6"/>
      <dgm:spPr/>
      <dgm:extLst>
        <a:ext uri="{E40237B7-FDA0-4F09-8148-C483321AD2D9}">
          <dgm14:cNvPr xmlns:dgm14="http://schemas.microsoft.com/office/drawing/2010/diagram" id="0" name="" descr="Grey circle."/>
        </a:ext>
      </dgm:extLst>
    </dgm:pt>
    <dgm:pt modelId="{F5C67C0A-22AF-4B64-B0D8-E2AAE1FCB4AA}" type="pres">
      <dgm:prSet presAssocID="{95B15ECA-CD5E-46E0-8F5C-383F26082988}" presName="iconRect" presStyleLbl="node1" presStyleIdx="1" presStyleCnt="6"/>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n"/>
        </a:ext>
      </dgm:extLst>
    </dgm:pt>
    <dgm:pt modelId="{AD755D70-38CD-4682-B180-6160981CF397}" type="pres">
      <dgm:prSet presAssocID="{95B15ECA-CD5E-46E0-8F5C-383F26082988}" presName="spaceRect" presStyleCnt="0"/>
      <dgm:spPr/>
    </dgm:pt>
    <dgm:pt modelId="{BFC3FE46-D8B7-48C5-AD30-934D53C919C4}" type="pres">
      <dgm:prSet presAssocID="{95B15ECA-CD5E-46E0-8F5C-383F26082988}" presName="textRect" presStyleLbl="revTx" presStyleIdx="1" presStyleCnt="6">
        <dgm:presLayoutVars>
          <dgm:chMax val="1"/>
          <dgm:chPref val="1"/>
        </dgm:presLayoutVars>
      </dgm:prSet>
      <dgm:spPr/>
    </dgm:pt>
    <dgm:pt modelId="{AE3EBE6D-BCA4-4B00-B752-B282EFEBEFAC}" type="pres">
      <dgm:prSet presAssocID="{70E3DB84-F5E7-4179-B367-02EDE3C593D7}" presName="sibTrans" presStyleLbl="sibTrans2D1" presStyleIdx="0" presStyleCnt="0"/>
      <dgm:spPr/>
    </dgm:pt>
    <dgm:pt modelId="{ECFC2B5D-0D71-4386-A270-98FD76D56654}" type="pres">
      <dgm:prSet presAssocID="{FF92B415-9313-4369-B882-333238D81EE9}" presName="compNode" presStyleCnt="0"/>
      <dgm:spPr/>
    </dgm:pt>
    <dgm:pt modelId="{5AB1DFE3-2D12-4601-9FFA-60E54F60A099}" type="pres">
      <dgm:prSet presAssocID="{FF92B415-9313-4369-B882-333238D81EE9}" presName="iconBgRect" presStyleLbl="bgShp" presStyleIdx="2" presStyleCnt="6"/>
      <dgm:spPr/>
      <dgm:extLst>
        <a:ext uri="{E40237B7-FDA0-4F09-8148-C483321AD2D9}">
          <dgm14:cNvPr xmlns:dgm14="http://schemas.microsoft.com/office/drawing/2010/diagram" id="0" name="" descr="Yellow circle."/>
        </a:ext>
      </dgm:extLst>
    </dgm:pt>
    <dgm:pt modelId="{92D8E393-5E61-43C2-A338-F3499CB48B81}" type="pres">
      <dgm:prSet presAssocID="{FF92B415-9313-4369-B882-333238D81EE9}" presName="iconRect" presStyleLbl="node1" presStyleIdx="2" presStyleCnt="6"/>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ipboard"/>
        </a:ext>
      </dgm:extLst>
    </dgm:pt>
    <dgm:pt modelId="{FE4E0460-133E-4E86-AB09-259DF465587E}" type="pres">
      <dgm:prSet presAssocID="{FF92B415-9313-4369-B882-333238D81EE9}" presName="spaceRect" presStyleCnt="0"/>
      <dgm:spPr/>
    </dgm:pt>
    <dgm:pt modelId="{9C19EBD6-7CC7-4254-85F9-90AC02B3D61E}" type="pres">
      <dgm:prSet presAssocID="{FF92B415-9313-4369-B882-333238D81EE9}" presName="textRect" presStyleLbl="revTx" presStyleIdx="2" presStyleCnt="6">
        <dgm:presLayoutVars>
          <dgm:chMax val="1"/>
          <dgm:chPref val="1"/>
        </dgm:presLayoutVars>
      </dgm:prSet>
      <dgm:spPr/>
    </dgm:pt>
    <dgm:pt modelId="{2444DD7C-289C-4C7F-9CE7-3CA2A378FE50}" type="pres">
      <dgm:prSet presAssocID="{70754BB3-2058-4B82-94D7-E2A18C410A1A}" presName="sibTrans" presStyleLbl="sibTrans2D1" presStyleIdx="0" presStyleCnt="0"/>
      <dgm:spPr/>
    </dgm:pt>
    <dgm:pt modelId="{96C794F2-23C1-46C7-85B7-83622BA0F3D8}" type="pres">
      <dgm:prSet presAssocID="{B1C98C35-6B27-4838-B792-F68036EEEE19}" presName="compNode" presStyleCnt="0"/>
      <dgm:spPr/>
    </dgm:pt>
    <dgm:pt modelId="{EDEA4510-6E62-46E1-A70E-F5C312FF9446}" type="pres">
      <dgm:prSet presAssocID="{B1C98C35-6B27-4838-B792-F68036EEEE19}" presName="iconBgRect" presStyleLbl="bgShp" presStyleIdx="3" presStyleCnt="6"/>
      <dgm:spPr/>
      <dgm:extLst>
        <a:ext uri="{E40237B7-FDA0-4F09-8148-C483321AD2D9}">
          <dgm14:cNvPr xmlns:dgm14="http://schemas.microsoft.com/office/drawing/2010/diagram" id="0" name="" descr="Blue circle."/>
        </a:ext>
      </dgm:extLst>
    </dgm:pt>
    <dgm:pt modelId="{9A4B3567-6ADB-41BB-97E6-E8BFB48A266C}" type="pres">
      <dgm:prSet presAssocID="{B1C98C35-6B27-4838-B792-F68036EEEE19}" presName="iconRect" presStyleLbl="node1" presStyleIdx="3" presStyleCnt="6"/>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453128A6-9F28-4F7B-9B27-40E9F5A717EE}" type="pres">
      <dgm:prSet presAssocID="{B1C98C35-6B27-4838-B792-F68036EEEE19}" presName="spaceRect" presStyleCnt="0"/>
      <dgm:spPr/>
    </dgm:pt>
    <dgm:pt modelId="{F5E749C9-8542-48B6-B03C-8CBF9E0C0DDD}" type="pres">
      <dgm:prSet presAssocID="{B1C98C35-6B27-4838-B792-F68036EEEE19}" presName="textRect" presStyleLbl="revTx" presStyleIdx="3" presStyleCnt="6">
        <dgm:presLayoutVars>
          <dgm:chMax val="1"/>
          <dgm:chPref val="1"/>
        </dgm:presLayoutVars>
      </dgm:prSet>
      <dgm:spPr/>
    </dgm:pt>
    <dgm:pt modelId="{3FCE4EE9-2020-4BEE-AFD5-6FEBC97CC430}" type="pres">
      <dgm:prSet presAssocID="{2968B09A-0B13-4D09-82FE-B5026D9D82A3}" presName="sibTrans" presStyleLbl="sibTrans2D1" presStyleIdx="0" presStyleCnt="0"/>
      <dgm:spPr/>
    </dgm:pt>
    <dgm:pt modelId="{A651EBB1-7B4B-465F-A302-EF5194E7188D}" type="pres">
      <dgm:prSet presAssocID="{BE588EB2-5771-4331-8495-0B45B41C297D}" presName="compNode" presStyleCnt="0"/>
      <dgm:spPr/>
    </dgm:pt>
    <dgm:pt modelId="{CDD9A9E0-1343-4E0A-A1C0-5C1E950B5089}" type="pres">
      <dgm:prSet presAssocID="{BE588EB2-5771-4331-8495-0B45B41C297D}" presName="iconBgRect" presStyleLbl="bgShp" presStyleIdx="4" presStyleCnt="6"/>
      <dgm:spPr/>
      <dgm:extLst>
        <a:ext uri="{E40237B7-FDA0-4F09-8148-C483321AD2D9}">
          <dgm14:cNvPr xmlns:dgm14="http://schemas.microsoft.com/office/drawing/2010/diagram" id="0" name="" descr="Green circle."/>
        </a:ext>
      </dgm:extLst>
    </dgm:pt>
    <dgm:pt modelId="{65794458-F68F-458D-A405-46CB58AB1AC5}" type="pres">
      <dgm:prSet presAssocID="{BE588EB2-5771-4331-8495-0B45B41C297D}" presName="iconRect" presStyleLbl="node1" presStyleIdx="4" presStyleCnt="6"/>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mart Phone"/>
        </a:ext>
      </dgm:extLst>
    </dgm:pt>
    <dgm:pt modelId="{71BBEA64-09BC-407D-9232-988615366F22}" type="pres">
      <dgm:prSet presAssocID="{BE588EB2-5771-4331-8495-0B45B41C297D}" presName="spaceRect" presStyleCnt="0"/>
      <dgm:spPr/>
    </dgm:pt>
    <dgm:pt modelId="{E7A5C728-FF40-4F1E-8414-1F72C6762858}" type="pres">
      <dgm:prSet presAssocID="{BE588EB2-5771-4331-8495-0B45B41C297D}" presName="textRect" presStyleLbl="revTx" presStyleIdx="4" presStyleCnt="6">
        <dgm:presLayoutVars>
          <dgm:chMax val="1"/>
          <dgm:chPref val="1"/>
        </dgm:presLayoutVars>
      </dgm:prSet>
      <dgm:spPr/>
    </dgm:pt>
    <dgm:pt modelId="{C617DCF4-C92B-4C77-B602-B362FB4F2646}" type="pres">
      <dgm:prSet presAssocID="{FE13A5D3-2BAA-47F9-A19C-7038F465597B}" presName="sibTrans" presStyleLbl="sibTrans2D1" presStyleIdx="0" presStyleCnt="0"/>
      <dgm:spPr/>
    </dgm:pt>
    <dgm:pt modelId="{0E8371D8-EF9A-492F-8A40-013907FE5E3E}" type="pres">
      <dgm:prSet presAssocID="{B0846B4D-CA6E-4641-A23F-1E0D019029BF}" presName="compNode" presStyleCnt="0"/>
      <dgm:spPr/>
    </dgm:pt>
    <dgm:pt modelId="{CD1516F3-C000-4B67-B1AC-20248643F9A4}" type="pres">
      <dgm:prSet presAssocID="{B0846B4D-CA6E-4641-A23F-1E0D019029BF}" presName="iconBgRect" presStyleLbl="bgShp" presStyleIdx="5" presStyleCnt="6"/>
      <dgm:spPr/>
      <dgm:extLst>
        <a:ext uri="{E40237B7-FDA0-4F09-8148-C483321AD2D9}">
          <dgm14:cNvPr xmlns:dgm14="http://schemas.microsoft.com/office/drawing/2010/diagram" id="0" name="" descr="Orange circle."/>
        </a:ext>
      </dgm:extLst>
    </dgm:pt>
    <dgm:pt modelId="{8D90D508-FBE0-4AF4-9575-1388776B7395}" type="pres">
      <dgm:prSet presAssocID="{B0846B4D-CA6E-4641-A23F-1E0D019029BF}" presName="iconRect" presStyleLbl="node1" presStyleIdx="5" presStyleCnt="6"/>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33703132-8FF9-40BF-9B20-750397C0E9CF}" type="pres">
      <dgm:prSet presAssocID="{B0846B4D-CA6E-4641-A23F-1E0D019029BF}" presName="spaceRect" presStyleCnt="0"/>
      <dgm:spPr/>
    </dgm:pt>
    <dgm:pt modelId="{7772EA8B-4B2E-437E-8038-973600D3AE60}" type="pres">
      <dgm:prSet presAssocID="{B0846B4D-CA6E-4641-A23F-1E0D019029BF}" presName="textRect" presStyleLbl="revTx" presStyleIdx="5" presStyleCnt="6">
        <dgm:presLayoutVars>
          <dgm:chMax val="1"/>
          <dgm:chPref val="1"/>
        </dgm:presLayoutVars>
      </dgm:prSet>
      <dgm:spPr/>
    </dgm:pt>
  </dgm:ptLst>
  <dgm:cxnLst>
    <dgm:cxn modelId="{BDAF7612-6CCE-41B1-AAD5-ADD8CB9BBC08}" srcId="{9E31F77A-E930-4FAE-A87E-05E84CE91305}" destId="{BE588EB2-5771-4331-8495-0B45B41C297D}" srcOrd="4" destOrd="0" parTransId="{4352B0C1-4443-47E4-8D55-2BD671CC99DF}" sibTransId="{FE13A5D3-2BAA-47F9-A19C-7038F465597B}"/>
    <dgm:cxn modelId="{6276262B-379C-4AC2-8DD5-02419A3232D3}" type="presOf" srcId="{BE588EB2-5771-4331-8495-0B45B41C297D}" destId="{E7A5C728-FF40-4F1E-8414-1F72C6762858}" srcOrd="0" destOrd="0" presId="urn:microsoft.com/office/officeart/2018/2/layout/IconCircleList"/>
    <dgm:cxn modelId="{B358D53B-862B-48D2-B1E2-644DB93676E4}" type="presOf" srcId="{70754BB3-2058-4B82-94D7-E2A18C410A1A}" destId="{2444DD7C-289C-4C7F-9CE7-3CA2A378FE50}" srcOrd="0" destOrd="0" presId="urn:microsoft.com/office/officeart/2018/2/layout/IconCircleList"/>
    <dgm:cxn modelId="{FAFF7E3C-8320-4F48-8A5A-72DD7EA8206D}" type="presOf" srcId="{70E3DB84-F5E7-4179-B367-02EDE3C593D7}" destId="{AE3EBE6D-BCA4-4B00-B752-B282EFEBEFAC}" srcOrd="0" destOrd="0" presId="urn:microsoft.com/office/officeart/2018/2/layout/IconCircleList"/>
    <dgm:cxn modelId="{140FEB3D-6867-4ECB-892F-4B0C82A63A42}" type="presOf" srcId="{B0846B4D-CA6E-4641-A23F-1E0D019029BF}" destId="{7772EA8B-4B2E-437E-8038-973600D3AE60}" srcOrd="0" destOrd="0" presId="urn:microsoft.com/office/officeart/2018/2/layout/IconCircleList"/>
    <dgm:cxn modelId="{165A4B41-685A-4C3C-BA1A-218B30CAD56B}" type="presOf" srcId="{72570B03-288E-4C1A-AA47-5F01002D13B4}" destId="{C3F30E3F-8E70-4A35-AB4F-D83938342207}" srcOrd="0" destOrd="0" presId="urn:microsoft.com/office/officeart/2018/2/layout/IconCircleList"/>
    <dgm:cxn modelId="{D6FCE262-E265-4A00-9446-1135A7BB5C3E}" srcId="{9E31F77A-E930-4FAE-A87E-05E84CE91305}" destId="{F5FCC4D7-44FD-4DA4-ABE4-346F0F5225A6}" srcOrd="0" destOrd="0" parTransId="{B8A642CC-4634-4480-96E7-75E74E7CC2A5}" sibTransId="{72570B03-288E-4C1A-AA47-5F01002D13B4}"/>
    <dgm:cxn modelId="{1A6E6D50-C342-4E88-A6B5-1FE49036745C}" type="presOf" srcId="{B1C98C35-6B27-4838-B792-F68036EEEE19}" destId="{F5E749C9-8542-48B6-B03C-8CBF9E0C0DDD}" srcOrd="0" destOrd="0" presId="urn:microsoft.com/office/officeart/2018/2/layout/IconCircleList"/>
    <dgm:cxn modelId="{F83FDD8A-42A4-4A37-9E93-F78CC263D183}" srcId="{9E31F77A-E930-4FAE-A87E-05E84CE91305}" destId="{FF92B415-9313-4369-B882-333238D81EE9}" srcOrd="2" destOrd="0" parTransId="{B0AB18D2-36D3-45F4-BA68-D243DB30CAF8}" sibTransId="{70754BB3-2058-4B82-94D7-E2A18C410A1A}"/>
    <dgm:cxn modelId="{84A41296-5C8D-4B40-BA34-6BCF893F3B95}" type="presOf" srcId="{FF92B415-9313-4369-B882-333238D81EE9}" destId="{9C19EBD6-7CC7-4254-85F9-90AC02B3D61E}" srcOrd="0" destOrd="0" presId="urn:microsoft.com/office/officeart/2018/2/layout/IconCircleList"/>
    <dgm:cxn modelId="{19CCEF9A-FDE1-484D-8A53-25B0FA6E24B1}" type="presOf" srcId="{2968B09A-0B13-4D09-82FE-B5026D9D82A3}" destId="{3FCE4EE9-2020-4BEE-AFD5-6FEBC97CC430}" srcOrd="0" destOrd="0" presId="urn:microsoft.com/office/officeart/2018/2/layout/IconCircleList"/>
    <dgm:cxn modelId="{4411D1A0-B2F3-4691-A317-BBCAC9CCE6B9}" srcId="{9E31F77A-E930-4FAE-A87E-05E84CE91305}" destId="{95B15ECA-CD5E-46E0-8F5C-383F26082988}" srcOrd="1" destOrd="0" parTransId="{6A82D6DE-4EE3-434D-9E9F-43554BAD2645}" sibTransId="{70E3DB84-F5E7-4179-B367-02EDE3C593D7}"/>
    <dgm:cxn modelId="{AE4809B1-FBFF-41DF-A6CA-3596E5595BAC}" type="presOf" srcId="{F5FCC4D7-44FD-4DA4-ABE4-346F0F5225A6}" destId="{E9B4150F-C4C8-4779-8A17-66BD00E999F9}" srcOrd="0" destOrd="0" presId="urn:microsoft.com/office/officeart/2018/2/layout/IconCircleList"/>
    <dgm:cxn modelId="{494652B4-4855-4CDD-AAF7-88BFDDA6938F}" srcId="{9E31F77A-E930-4FAE-A87E-05E84CE91305}" destId="{B0846B4D-CA6E-4641-A23F-1E0D019029BF}" srcOrd="5" destOrd="0" parTransId="{97C8794B-0A63-4A32-9C93-5995FEFBF938}" sibTransId="{2D72DB9A-C691-4FCC-8998-96FCD51FA725}"/>
    <dgm:cxn modelId="{36724AB8-D31C-424B-972E-8A10FB6CC770}" srcId="{9E31F77A-E930-4FAE-A87E-05E84CE91305}" destId="{B1C98C35-6B27-4838-B792-F68036EEEE19}" srcOrd="3" destOrd="0" parTransId="{C1E52DB6-685C-43CE-8E02-47B00CCEF558}" sibTransId="{2968B09A-0B13-4D09-82FE-B5026D9D82A3}"/>
    <dgm:cxn modelId="{C5C1FFCF-8EB5-446D-8945-5D23A85973AB}" type="presOf" srcId="{95B15ECA-CD5E-46E0-8F5C-383F26082988}" destId="{BFC3FE46-D8B7-48C5-AD30-934D53C919C4}" srcOrd="0" destOrd="0" presId="urn:microsoft.com/office/officeart/2018/2/layout/IconCircleList"/>
    <dgm:cxn modelId="{0AD672D6-0E17-44CF-8C39-B7FE3C5F0D8B}" type="presOf" srcId="{9E31F77A-E930-4FAE-A87E-05E84CE91305}" destId="{CE57AE11-A50F-4DEE-8A18-16FF7253BCAA}" srcOrd="0" destOrd="0" presId="urn:microsoft.com/office/officeart/2018/2/layout/IconCircleList"/>
    <dgm:cxn modelId="{3F5275FB-BCA1-46C4-8C9F-7A38A57CD2A8}" type="presOf" srcId="{FE13A5D3-2BAA-47F9-A19C-7038F465597B}" destId="{C617DCF4-C92B-4C77-B602-B362FB4F2646}" srcOrd="0" destOrd="0" presId="urn:microsoft.com/office/officeart/2018/2/layout/IconCircleList"/>
    <dgm:cxn modelId="{C2871B8B-4E67-4541-B08C-64953CA821F3}" type="presParOf" srcId="{CE57AE11-A50F-4DEE-8A18-16FF7253BCAA}" destId="{11159788-18DF-479B-AF9D-43783B00E844}" srcOrd="0" destOrd="0" presId="urn:microsoft.com/office/officeart/2018/2/layout/IconCircleList"/>
    <dgm:cxn modelId="{CD33BF27-8B95-4D6D-98AC-2E1619BC87AF}" type="presParOf" srcId="{11159788-18DF-479B-AF9D-43783B00E844}" destId="{EB78EE95-65ED-44C4-8FF9-3C96BCC00700}" srcOrd="0" destOrd="0" presId="urn:microsoft.com/office/officeart/2018/2/layout/IconCircleList"/>
    <dgm:cxn modelId="{AA299701-B3D8-426F-BDD8-EB2F00F3966B}" type="presParOf" srcId="{EB78EE95-65ED-44C4-8FF9-3C96BCC00700}" destId="{F8ED6B22-7037-4779-87C6-269817546F32}" srcOrd="0" destOrd="0" presId="urn:microsoft.com/office/officeart/2018/2/layout/IconCircleList"/>
    <dgm:cxn modelId="{D7A804F6-FAFE-47AD-A759-8BC79867D404}" type="presParOf" srcId="{EB78EE95-65ED-44C4-8FF9-3C96BCC00700}" destId="{1E491402-4110-4D4E-8AEE-278376980395}" srcOrd="1" destOrd="0" presId="urn:microsoft.com/office/officeart/2018/2/layout/IconCircleList"/>
    <dgm:cxn modelId="{C5EE806F-31C0-494B-ACF8-928F02E299FC}" type="presParOf" srcId="{EB78EE95-65ED-44C4-8FF9-3C96BCC00700}" destId="{76C3C73F-F984-4989-AB74-4FEADB03E5C7}" srcOrd="2" destOrd="0" presId="urn:microsoft.com/office/officeart/2018/2/layout/IconCircleList"/>
    <dgm:cxn modelId="{CD9522E3-B767-4567-8809-64594E212B15}" type="presParOf" srcId="{EB78EE95-65ED-44C4-8FF9-3C96BCC00700}" destId="{E9B4150F-C4C8-4779-8A17-66BD00E999F9}" srcOrd="3" destOrd="0" presId="urn:microsoft.com/office/officeart/2018/2/layout/IconCircleList"/>
    <dgm:cxn modelId="{3299FA10-1A16-4208-9E2A-AF0F839BAD24}" type="presParOf" srcId="{11159788-18DF-479B-AF9D-43783B00E844}" destId="{C3F30E3F-8E70-4A35-AB4F-D83938342207}" srcOrd="1" destOrd="0" presId="urn:microsoft.com/office/officeart/2018/2/layout/IconCircleList"/>
    <dgm:cxn modelId="{D8ACE607-5573-4AD8-9D79-11D1850A0386}" type="presParOf" srcId="{11159788-18DF-479B-AF9D-43783B00E844}" destId="{8282F1EA-5347-4A2F-9702-6EDF5A2E683D}" srcOrd="2" destOrd="0" presId="urn:microsoft.com/office/officeart/2018/2/layout/IconCircleList"/>
    <dgm:cxn modelId="{2A097A8F-B5B1-481E-9A41-38B842712F67}" type="presParOf" srcId="{8282F1EA-5347-4A2F-9702-6EDF5A2E683D}" destId="{DE498432-2733-43C5-AC78-7E67EA12EA65}" srcOrd="0" destOrd="0" presId="urn:microsoft.com/office/officeart/2018/2/layout/IconCircleList"/>
    <dgm:cxn modelId="{E3CEBF97-F7BF-4CD2-9C2C-4468AC923EBB}" type="presParOf" srcId="{8282F1EA-5347-4A2F-9702-6EDF5A2E683D}" destId="{F5C67C0A-22AF-4B64-B0D8-E2AAE1FCB4AA}" srcOrd="1" destOrd="0" presId="urn:microsoft.com/office/officeart/2018/2/layout/IconCircleList"/>
    <dgm:cxn modelId="{59C0B79D-4F1C-410A-AEF9-E14FE4747674}" type="presParOf" srcId="{8282F1EA-5347-4A2F-9702-6EDF5A2E683D}" destId="{AD755D70-38CD-4682-B180-6160981CF397}" srcOrd="2" destOrd="0" presId="urn:microsoft.com/office/officeart/2018/2/layout/IconCircleList"/>
    <dgm:cxn modelId="{4EA7F4F1-5B6A-483F-B95F-B7B1ED8E68B6}" type="presParOf" srcId="{8282F1EA-5347-4A2F-9702-6EDF5A2E683D}" destId="{BFC3FE46-D8B7-48C5-AD30-934D53C919C4}" srcOrd="3" destOrd="0" presId="urn:microsoft.com/office/officeart/2018/2/layout/IconCircleList"/>
    <dgm:cxn modelId="{C772A270-F448-45D9-AD8B-E013ACA1DAEA}" type="presParOf" srcId="{11159788-18DF-479B-AF9D-43783B00E844}" destId="{AE3EBE6D-BCA4-4B00-B752-B282EFEBEFAC}" srcOrd="3" destOrd="0" presId="urn:microsoft.com/office/officeart/2018/2/layout/IconCircleList"/>
    <dgm:cxn modelId="{457DFEEA-7D61-4857-876A-A7DA3CEEC186}" type="presParOf" srcId="{11159788-18DF-479B-AF9D-43783B00E844}" destId="{ECFC2B5D-0D71-4386-A270-98FD76D56654}" srcOrd="4" destOrd="0" presId="urn:microsoft.com/office/officeart/2018/2/layout/IconCircleList"/>
    <dgm:cxn modelId="{A7C4630B-4E9F-464A-B98A-5B7D35CDF93E}" type="presParOf" srcId="{ECFC2B5D-0D71-4386-A270-98FD76D56654}" destId="{5AB1DFE3-2D12-4601-9FFA-60E54F60A099}" srcOrd="0" destOrd="0" presId="urn:microsoft.com/office/officeart/2018/2/layout/IconCircleList"/>
    <dgm:cxn modelId="{F2B583E1-66CB-4988-BCC1-D3A493AE6A0F}" type="presParOf" srcId="{ECFC2B5D-0D71-4386-A270-98FD76D56654}" destId="{92D8E393-5E61-43C2-A338-F3499CB48B81}" srcOrd="1" destOrd="0" presId="urn:microsoft.com/office/officeart/2018/2/layout/IconCircleList"/>
    <dgm:cxn modelId="{41326107-276F-4825-A21A-5FA284B692E0}" type="presParOf" srcId="{ECFC2B5D-0D71-4386-A270-98FD76D56654}" destId="{FE4E0460-133E-4E86-AB09-259DF465587E}" srcOrd="2" destOrd="0" presId="urn:microsoft.com/office/officeart/2018/2/layout/IconCircleList"/>
    <dgm:cxn modelId="{A5A066B8-130E-4B2C-BA22-8CC8F5C9DC8D}" type="presParOf" srcId="{ECFC2B5D-0D71-4386-A270-98FD76D56654}" destId="{9C19EBD6-7CC7-4254-85F9-90AC02B3D61E}" srcOrd="3" destOrd="0" presId="urn:microsoft.com/office/officeart/2018/2/layout/IconCircleList"/>
    <dgm:cxn modelId="{24E7289F-3AC2-459C-9EF8-D0069F9F4944}" type="presParOf" srcId="{11159788-18DF-479B-AF9D-43783B00E844}" destId="{2444DD7C-289C-4C7F-9CE7-3CA2A378FE50}" srcOrd="5" destOrd="0" presId="urn:microsoft.com/office/officeart/2018/2/layout/IconCircleList"/>
    <dgm:cxn modelId="{2983C62E-1EEB-4AE4-8988-5E727A7791AB}" type="presParOf" srcId="{11159788-18DF-479B-AF9D-43783B00E844}" destId="{96C794F2-23C1-46C7-85B7-83622BA0F3D8}" srcOrd="6" destOrd="0" presId="urn:microsoft.com/office/officeart/2018/2/layout/IconCircleList"/>
    <dgm:cxn modelId="{7093292A-1B85-46AC-8979-15D627F6FDBB}" type="presParOf" srcId="{96C794F2-23C1-46C7-85B7-83622BA0F3D8}" destId="{EDEA4510-6E62-46E1-A70E-F5C312FF9446}" srcOrd="0" destOrd="0" presId="urn:microsoft.com/office/officeart/2018/2/layout/IconCircleList"/>
    <dgm:cxn modelId="{5F67EE5F-D407-41B5-B465-6F4521BD13C0}" type="presParOf" srcId="{96C794F2-23C1-46C7-85B7-83622BA0F3D8}" destId="{9A4B3567-6ADB-41BB-97E6-E8BFB48A266C}" srcOrd="1" destOrd="0" presId="urn:microsoft.com/office/officeart/2018/2/layout/IconCircleList"/>
    <dgm:cxn modelId="{5EF6963A-11AA-4DCF-9F6B-93DA9CC82B57}" type="presParOf" srcId="{96C794F2-23C1-46C7-85B7-83622BA0F3D8}" destId="{453128A6-9F28-4F7B-9B27-40E9F5A717EE}" srcOrd="2" destOrd="0" presId="urn:microsoft.com/office/officeart/2018/2/layout/IconCircleList"/>
    <dgm:cxn modelId="{F157413A-684B-4414-99F9-718534448E33}" type="presParOf" srcId="{96C794F2-23C1-46C7-85B7-83622BA0F3D8}" destId="{F5E749C9-8542-48B6-B03C-8CBF9E0C0DDD}" srcOrd="3" destOrd="0" presId="urn:microsoft.com/office/officeart/2018/2/layout/IconCircleList"/>
    <dgm:cxn modelId="{7187ACD5-03D5-46AA-95A7-D7215AFB1489}" type="presParOf" srcId="{11159788-18DF-479B-AF9D-43783B00E844}" destId="{3FCE4EE9-2020-4BEE-AFD5-6FEBC97CC430}" srcOrd="7" destOrd="0" presId="urn:microsoft.com/office/officeart/2018/2/layout/IconCircleList"/>
    <dgm:cxn modelId="{701D21C7-8542-4EB7-B213-5E711FED7440}" type="presParOf" srcId="{11159788-18DF-479B-AF9D-43783B00E844}" destId="{A651EBB1-7B4B-465F-A302-EF5194E7188D}" srcOrd="8" destOrd="0" presId="urn:microsoft.com/office/officeart/2018/2/layout/IconCircleList"/>
    <dgm:cxn modelId="{F5739A3D-1DD4-4F4F-85A0-4D9E0BE27180}" type="presParOf" srcId="{A651EBB1-7B4B-465F-A302-EF5194E7188D}" destId="{CDD9A9E0-1343-4E0A-A1C0-5C1E950B5089}" srcOrd="0" destOrd="0" presId="urn:microsoft.com/office/officeart/2018/2/layout/IconCircleList"/>
    <dgm:cxn modelId="{54AD2DBB-D284-4462-8A04-51EFA44033B8}" type="presParOf" srcId="{A651EBB1-7B4B-465F-A302-EF5194E7188D}" destId="{65794458-F68F-458D-A405-46CB58AB1AC5}" srcOrd="1" destOrd="0" presId="urn:microsoft.com/office/officeart/2018/2/layout/IconCircleList"/>
    <dgm:cxn modelId="{34689B4D-074A-4069-A599-683F6E7C8A3B}" type="presParOf" srcId="{A651EBB1-7B4B-465F-A302-EF5194E7188D}" destId="{71BBEA64-09BC-407D-9232-988615366F22}" srcOrd="2" destOrd="0" presId="urn:microsoft.com/office/officeart/2018/2/layout/IconCircleList"/>
    <dgm:cxn modelId="{E40D47E0-ADC4-45D2-96B4-79C345D62DF2}" type="presParOf" srcId="{A651EBB1-7B4B-465F-A302-EF5194E7188D}" destId="{E7A5C728-FF40-4F1E-8414-1F72C6762858}" srcOrd="3" destOrd="0" presId="urn:microsoft.com/office/officeart/2018/2/layout/IconCircleList"/>
    <dgm:cxn modelId="{A185B90E-C4EB-44CF-A079-786A9FDD1502}" type="presParOf" srcId="{11159788-18DF-479B-AF9D-43783B00E844}" destId="{C617DCF4-C92B-4C77-B602-B362FB4F2646}" srcOrd="9" destOrd="0" presId="urn:microsoft.com/office/officeart/2018/2/layout/IconCircleList"/>
    <dgm:cxn modelId="{8BD15D57-5D9D-4BCF-9F5A-14AE4665342E}" type="presParOf" srcId="{11159788-18DF-479B-AF9D-43783B00E844}" destId="{0E8371D8-EF9A-492F-8A40-013907FE5E3E}" srcOrd="10" destOrd="0" presId="urn:microsoft.com/office/officeart/2018/2/layout/IconCircleList"/>
    <dgm:cxn modelId="{60669502-F044-4636-B8E7-74413D7EA12F}" type="presParOf" srcId="{0E8371D8-EF9A-492F-8A40-013907FE5E3E}" destId="{CD1516F3-C000-4B67-B1AC-20248643F9A4}" srcOrd="0" destOrd="0" presId="urn:microsoft.com/office/officeart/2018/2/layout/IconCircleList"/>
    <dgm:cxn modelId="{64C59E1E-869A-4974-81C5-9A473C771C60}" type="presParOf" srcId="{0E8371D8-EF9A-492F-8A40-013907FE5E3E}" destId="{8D90D508-FBE0-4AF4-9575-1388776B7395}" srcOrd="1" destOrd="0" presId="urn:microsoft.com/office/officeart/2018/2/layout/IconCircleList"/>
    <dgm:cxn modelId="{FDC607C6-E7B3-4957-8FBA-6BCF2335A9C5}" type="presParOf" srcId="{0E8371D8-EF9A-492F-8A40-013907FE5E3E}" destId="{33703132-8FF9-40BF-9B20-750397C0E9CF}" srcOrd="2" destOrd="0" presId="urn:microsoft.com/office/officeart/2018/2/layout/IconCircleList"/>
    <dgm:cxn modelId="{DC89E3CC-16DD-46DC-A99A-9E4A5A79AC55}" type="presParOf" srcId="{0E8371D8-EF9A-492F-8A40-013907FE5E3E}" destId="{7772EA8B-4B2E-437E-8038-973600D3AE6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C17F58-07B9-4BDA-83E4-7FF48149FAEC}"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A612446-1876-4C50-BDDD-DC799F0F0C53}">
      <dgm:prSet/>
      <dgm:spPr/>
      <dgm:t>
        <a:bodyPr/>
        <a:lstStyle/>
        <a:p>
          <a:pPr>
            <a:defRPr cap="all"/>
          </a:pPr>
          <a:r>
            <a:rPr lang="en-US" dirty="0">
              <a:solidFill>
                <a:schemeClr val="tx1"/>
              </a:solidFill>
            </a:rPr>
            <a:t>For the purpose of inviting applicants to identify any adjustments required</a:t>
          </a:r>
        </a:p>
      </dgm:t>
      <dgm:extLst>
        <a:ext uri="{E40237B7-FDA0-4F09-8148-C483321AD2D9}">
          <dgm14:cNvPr xmlns:dgm14="http://schemas.microsoft.com/office/drawing/2010/diagram" id="0" name="" descr="For the purpose of inviting applicants to identify any adjustments required&#10;"/>
        </a:ext>
      </dgm:extLst>
    </dgm:pt>
    <dgm:pt modelId="{DE18466C-9EAB-4D85-93F6-6C7EA1438328}" type="parTrans" cxnId="{B66B53AB-3E81-4F4D-B69B-0ED5F2E6057F}">
      <dgm:prSet/>
      <dgm:spPr/>
      <dgm:t>
        <a:bodyPr/>
        <a:lstStyle/>
        <a:p>
          <a:endParaRPr lang="en-US"/>
        </a:p>
      </dgm:t>
    </dgm:pt>
    <dgm:pt modelId="{BCB266F8-9204-4C56-B6BD-DFE66982E93E}" type="sibTrans" cxnId="{B66B53AB-3E81-4F4D-B69B-0ED5F2E6057F}">
      <dgm:prSet/>
      <dgm:spPr/>
      <dgm:t>
        <a:bodyPr/>
        <a:lstStyle/>
        <a:p>
          <a:endParaRPr lang="en-US"/>
        </a:p>
      </dgm:t>
    </dgm:pt>
    <dgm:pt modelId="{38258C6F-3F4C-4806-A995-643565785815}">
      <dgm:prSet/>
      <dgm:spPr/>
      <dgm:t>
        <a:bodyPr/>
        <a:lstStyle/>
        <a:p>
          <a:pPr>
            <a:defRPr cap="all"/>
          </a:pPr>
          <a:r>
            <a:rPr lang="en-US" dirty="0">
              <a:solidFill>
                <a:schemeClr val="tx1"/>
              </a:solidFill>
            </a:rPr>
            <a:t>Legal obligations</a:t>
          </a:r>
        </a:p>
      </dgm:t>
      <dgm:extLst>
        <a:ext uri="{E40237B7-FDA0-4F09-8148-C483321AD2D9}">
          <dgm14:cNvPr xmlns:dgm14="http://schemas.microsoft.com/office/drawing/2010/diagram" id="0" name="" descr="Legal obligations&#10;"/>
        </a:ext>
      </dgm:extLst>
    </dgm:pt>
    <dgm:pt modelId="{38E4CCE3-C43E-4644-91C7-B5E07A674271}" type="parTrans" cxnId="{A315F162-D150-446C-96FC-81808EBE2361}">
      <dgm:prSet/>
      <dgm:spPr/>
      <dgm:t>
        <a:bodyPr/>
        <a:lstStyle/>
        <a:p>
          <a:endParaRPr lang="en-US"/>
        </a:p>
      </dgm:t>
    </dgm:pt>
    <dgm:pt modelId="{42C2EEDD-682C-4928-B044-674412CA3015}" type="sibTrans" cxnId="{A315F162-D150-446C-96FC-81808EBE2361}">
      <dgm:prSet/>
      <dgm:spPr/>
      <dgm:t>
        <a:bodyPr/>
        <a:lstStyle/>
        <a:p>
          <a:endParaRPr lang="en-US"/>
        </a:p>
      </dgm:t>
    </dgm:pt>
    <dgm:pt modelId="{BF8DE127-857B-4527-B88F-0E1C65622711}">
      <dgm:prSet/>
      <dgm:spPr/>
      <dgm:t>
        <a:bodyPr/>
        <a:lstStyle/>
        <a:p>
          <a:pPr>
            <a:defRPr cap="all"/>
          </a:pPr>
          <a:r>
            <a:rPr lang="en-US" dirty="0">
              <a:solidFill>
                <a:schemeClr val="tx1"/>
              </a:solidFill>
            </a:rPr>
            <a:t>Personal decision – </a:t>
          </a:r>
          <a:br>
            <a:rPr lang="en-US" dirty="0">
              <a:solidFill>
                <a:schemeClr val="tx1"/>
              </a:solidFill>
            </a:rPr>
          </a:br>
          <a:r>
            <a:rPr lang="en-US" dirty="0">
              <a:solidFill>
                <a:schemeClr val="tx1"/>
              </a:solidFill>
            </a:rPr>
            <a:t>only you know what’s best for you</a:t>
          </a:r>
        </a:p>
      </dgm:t>
      <dgm:extLst>
        <a:ext uri="{E40237B7-FDA0-4F09-8148-C483321AD2D9}">
          <dgm14:cNvPr xmlns:dgm14="http://schemas.microsoft.com/office/drawing/2010/diagram" id="0" name="" descr="Personal decision – &#10;only you know what’s best for you&#10;"/>
        </a:ext>
      </dgm:extLst>
    </dgm:pt>
    <dgm:pt modelId="{E5EB68DB-1735-48BA-8E2F-64FEFBA81D85}" type="parTrans" cxnId="{F1B6A0FE-0346-4B98-87E8-E486563263DA}">
      <dgm:prSet/>
      <dgm:spPr/>
      <dgm:t>
        <a:bodyPr/>
        <a:lstStyle/>
        <a:p>
          <a:endParaRPr lang="en-US"/>
        </a:p>
      </dgm:t>
    </dgm:pt>
    <dgm:pt modelId="{3B931421-B5A0-42F3-AA18-D9A348799E27}" type="sibTrans" cxnId="{F1B6A0FE-0346-4B98-87E8-E486563263DA}">
      <dgm:prSet/>
      <dgm:spPr/>
      <dgm:t>
        <a:bodyPr/>
        <a:lstStyle/>
        <a:p>
          <a:endParaRPr lang="en-US"/>
        </a:p>
      </dgm:t>
    </dgm:pt>
    <dgm:pt modelId="{3EA04BBF-6DF8-4452-B2BE-0F7533FD6221}" type="pres">
      <dgm:prSet presAssocID="{E5C17F58-07B9-4BDA-83E4-7FF48149FAEC}" presName="root" presStyleCnt="0">
        <dgm:presLayoutVars>
          <dgm:dir/>
          <dgm:resizeHandles val="exact"/>
        </dgm:presLayoutVars>
      </dgm:prSet>
      <dgm:spPr/>
    </dgm:pt>
    <dgm:pt modelId="{C1373140-B470-403D-9DCF-1F1DB4FC51C0}" type="pres">
      <dgm:prSet presAssocID="{6A612446-1876-4C50-BDDD-DC799F0F0C53}" presName="compNode" presStyleCnt="0"/>
      <dgm:spPr/>
    </dgm:pt>
    <dgm:pt modelId="{37AEFFB6-7988-4B87-B3C0-BAAE4ECDD068}" type="pres">
      <dgm:prSet presAssocID="{6A612446-1876-4C50-BDDD-DC799F0F0C53}" presName="iconBgRect" presStyleLbl="bgShp" presStyleIdx="0" presStyleCnt="3"/>
      <dgm:spPr/>
      <dgm:extLst>
        <a:ext uri="{E40237B7-FDA0-4F09-8148-C483321AD2D9}">
          <dgm14:cNvPr xmlns:dgm14="http://schemas.microsoft.com/office/drawing/2010/diagram" id="0" name="" descr="Orange circle."/>
        </a:ext>
      </dgm:extLst>
    </dgm:pt>
    <dgm:pt modelId="{96AE37D4-6275-4B59-B8DD-D961D97477C4}" type="pres">
      <dgm:prSet presAssocID="{6A612446-1876-4C50-BDDD-DC799F0F0C53}"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ck"/>
        </a:ext>
      </dgm:extLst>
    </dgm:pt>
    <dgm:pt modelId="{FFCF4F3E-934E-4C98-8142-D9C71A1F354A}" type="pres">
      <dgm:prSet presAssocID="{6A612446-1876-4C50-BDDD-DC799F0F0C53}" presName="spaceRect" presStyleCnt="0"/>
      <dgm:spPr/>
    </dgm:pt>
    <dgm:pt modelId="{84EF8EAA-70EF-4DB0-89E0-B7319600860A}" type="pres">
      <dgm:prSet presAssocID="{6A612446-1876-4C50-BDDD-DC799F0F0C53}" presName="textRect" presStyleLbl="revTx" presStyleIdx="0" presStyleCnt="3">
        <dgm:presLayoutVars>
          <dgm:chMax val="1"/>
          <dgm:chPref val="1"/>
        </dgm:presLayoutVars>
      </dgm:prSet>
      <dgm:spPr/>
    </dgm:pt>
    <dgm:pt modelId="{5151BE11-4BAB-457F-9B48-081D616AB463}" type="pres">
      <dgm:prSet presAssocID="{BCB266F8-9204-4C56-B6BD-DFE66982E93E}" presName="sibTrans" presStyleCnt="0"/>
      <dgm:spPr/>
    </dgm:pt>
    <dgm:pt modelId="{A538772C-DBDE-4F5D-8A86-6A87638CC20B}" type="pres">
      <dgm:prSet presAssocID="{38258C6F-3F4C-4806-A995-643565785815}" presName="compNode" presStyleCnt="0"/>
      <dgm:spPr/>
    </dgm:pt>
    <dgm:pt modelId="{18628561-A10B-4B59-9697-FDA79AE7E363}" type="pres">
      <dgm:prSet presAssocID="{38258C6F-3F4C-4806-A995-643565785815}" presName="iconBgRect" presStyleLbl="bgShp" presStyleIdx="1" presStyleCnt="3"/>
      <dgm:spPr/>
      <dgm:extLst>
        <a:ext uri="{E40237B7-FDA0-4F09-8148-C483321AD2D9}">
          <dgm14:cNvPr xmlns:dgm14="http://schemas.microsoft.com/office/drawing/2010/diagram" id="0" name="" descr="Grey circle."/>
        </a:ext>
      </dgm:extLst>
    </dgm:pt>
    <dgm:pt modelId="{99755D8F-D776-4A61-91E5-163541E2040D}" type="pres">
      <dgm:prSet presAssocID="{38258C6F-3F4C-4806-A995-643565785815}"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C4D5117C-FB05-4668-BBDE-1D9F29C149BE}" type="pres">
      <dgm:prSet presAssocID="{38258C6F-3F4C-4806-A995-643565785815}" presName="spaceRect" presStyleCnt="0"/>
      <dgm:spPr/>
    </dgm:pt>
    <dgm:pt modelId="{444278C0-2A49-4247-A5B3-D56BDC99F676}" type="pres">
      <dgm:prSet presAssocID="{38258C6F-3F4C-4806-A995-643565785815}" presName="textRect" presStyleLbl="revTx" presStyleIdx="1" presStyleCnt="3">
        <dgm:presLayoutVars>
          <dgm:chMax val="1"/>
          <dgm:chPref val="1"/>
        </dgm:presLayoutVars>
      </dgm:prSet>
      <dgm:spPr/>
    </dgm:pt>
    <dgm:pt modelId="{DC4813C7-860A-43E7-B0F7-EA8EB9345E41}" type="pres">
      <dgm:prSet presAssocID="{42C2EEDD-682C-4928-B044-674412CA3015}" presName="sibTrans" presStyleCnt="0"/>
      <dgm:spPr/>
    </dgm:pt>
    <dgm:pt modelId="{04F335B1-8319-4F8D-AFDF-24E1B991AC81}" type="pres">
      <dgm:prSet presAssocID="{BF8DE127-857B-4527-B88F-0E1C65622711}" presName="compNode" presStyleCnt="0"/>
      <dgm:spPr/>
    </dgm:pt>
    <dgm:pt modelId="{203E1BAD-6C83-4C9B-8B8D-1E8150B75624}" type="pres">
      <dgm:prSet presAssocID="{BF8DE127-857B-4527-B88F-0E1C65622711}" presName="iconBgRect" presStyleLbl="bgShp" presStyleIdx="2" presStyleCnt="3"/>
      <dgm:spPr>
        <a:solidFill>
          <a:schemeClr val="accent5"/>
        </a:solidFill>
      </dgm:spPr>
      <dgm:extLst>
        <a:ext uri="{E40237B7-FDA0-4F09-8148-C483321AD2D9}">
          <dgm14:cNvPr xmlns:dgm14="http://schemas.microsoft.com/office/drawing/2010/diagram" id="0" name="" descr="Blue circle."/>
        </a:ext>
      </dgm:extLst>
    </dgm:pt>
    <dgm:pt modelId="{91AD7B2F-B6C5-491F-AF29-5370B9C30F8D}" type="pres">
      <dgm:prSet presAssocID="{BF8DE127-857B-4527-B88F-0E1C65622711}"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6897B59C-0A92-46FC-8CF4-00421926CD70}" type="pres">
      <dgm:prSet presAssocID="{BF8DE127-857B-4527-B88F-0E1C65622711}" presName="spaceRect" presStyleCnt="0"/>
      <dgm:spPr/>
    </dgm:pt>
    <dgm:pt modelId="{C47295C7-F779-4550-A79F-6CC4A001E62B}" type="pres">
      <dgm:prSet presAssocID="{BF8DE127-857B-4527-B88F-0E1C65622711}" presName="textRect" presStyleLbl="revTx" presStyleIdx="2" presStyleCnt="3">
        <dgm:presLayoutVars>
          <dgm:chMax val="1"/>
          <dgm:chPref val="1"/>
        </dgm:presLayoutVars>
      </dgm:prSet>
      <dgm:spPr/>
    </dgm:pt>
  </dgm:ptLst>
  <dgm:cxnLst>
    <dgm:cxn modelId="{5F5F9D01-4502-4DFB-AC32-58843300C5E5}" type="presOf" srcId="{38258C6F-3F4C-4806-A995-643565785815}" destId="{444278C0-2A49-4247-A5B3-D56BDC99F676}" srcOrd="0" destOrd="0" presId="urn:microsoft.com/office/officeart/2018/5/layout/IconCircleLabelList"/>
    <dgm:cxn modelId="{8357AF1D-AEE0-4346-BE0D-FB881D2CEFB4}" type="presOf" srcId="{E5C17F58-07B9-4BDA-83E4-7FF48149FAEC}" destId="{3EA04BBF-6DF8-4452-B2BE-0F7533FD6221}" srcOrd="0" destOrd="0" presId="urn:microsoft.com/office/officeart/2018/5/layout/IconCircleLabelList"/>
    <dgm:cxn modelId="{D1CEB31D-84BD-4607-AD56-DB7DBB6E1360}" type="presOf" srcId="{BF8DE127-857B-4527-B88F-0E1C65622711}" destId="{C47295C7-F779-4550-A79F-6CC4A001E62B}" srcOrd="0" destOrd="0" presId="urn:microsoft.com/office/officeart/2018/5/layout/IconCircleLabelList"/>
    <dgm:cxn modelId="{A315F162-D150-446C-96FC-81808EBE2361}" srcId="{E5C17F58-07B9-4BDA-83E4-7FF48149FAEC}" destId="{38258C6F-3F4C-4806-A995-643565785815}" srcOrd="1" destOrd="0" parTransId="{38E4CCE3-C43E-4644-91C7-B5E07A674271}" sibTransId="{42C2EEDD-682C-4928-B044-674412CA3015}"/>
    <dgm:cxn modelId="{C993279A-F9FD-4048-81FB-6615995E3C71}" type="presOf" srcId="{6A612446-1876-4C50-BDDD-DC799F0F0C53}" destId="{84EF8EAA-70EF-4DB0-89E0-B7319600860A}" srcOrd="0" destOrd="0" presId="urn:microsoft.com/office/officeart/2018/5/layout/IconCircleLabelList"/>
    <dgm:cxn modelId="{B66B53AB-3E81-4F4D-B69B-0ED5F2E6057F}" srcId="{E5C17F58-07B9-4BDA-83E4-7FF48149FAEC}" destId="{6A612446-1876-4C50-BDDD-DC799F0F0C53}" srcOrd="0" destOrd="0" parTransId="{DE18466C-9EAB-4D85-93F6-6C7EA1438328}" sibTransId="{BCB266F8-9204-4C56-B6BD-DFE66982E93E}"/>
    <dgm:cxn modelId="{F1B6A0FE-0346-4B98-87E8-E486563263DA}" srcId="{E5C17F58-07B9-4BDA-83E4-7FF48149FAEC}" destId="{BF8DE127-857B-4527-B88F-0E1C65622711}" srcOrd="2" destOrd="0" parTransId="{E5EB68DB-1735-48BA-8E2F-64FEFBA81D85}" sibTransId="{3B931421-B5A0-42F3-AA18-D9A348799E27}"/>
    <dgm:cxn modelId="{56F48F27-57C7-4DED-A981-8829E587AF4A}" type="presParOf" srcId="{3EA04BBF-6DF8-4452-B2BE-0F7533FD6221}" destId="{C1373140-B470-403D-9DCF-1F1DB4FC51C0}" srcOrd="0" destOrd="0" presId="urn:microsoft.com/office/officeart/2018/5/layout/IconCircleLabelList"/>
    <dgm:cxn modelId="{AB35CC1C-0FEE-4416-968D-486BD7E896C8}" type="presParOf" srcId="{C1373140-B470-403D-9DCF-1F1DB4FC51C0}" destId="{37AEFFB6-7988-4B87-B3C0-BAAE4ECDD068}" srcOrd="0" destOrd="0" presId="urn:microsoft.com/office/officeart/2018/5/layout/IconCircleLabelList"/>
    <dgm:cxn modelId="{8EC902D9-4BCB-4E63-8EC4-761275B66D23}" type="presParOf" srcId="{C1373140-B470-403D-9DCF-1F1DB4FC51C0}" destId="{96AE37D4-6275-4B59-B8DD-D961D97477C4}" srcOrd="1" destOrd="0" presId="urn:microsoft.com/office/officeart/2018/5/layout/IconCircleLabelList"/>
    <dgm:cxn modelId="{23D5A47F-CFCD-4462-BD23-3C5E704EEFE8}" type="presParOf" srcId="{C1373140-B470-403D-9DCF-1F1DB4FC51C0}" destId="{FFCF4F3E-934E-4C98-8142-D9C71A1F354A}" srcOrd="2" destOrd="0" presId="urn:microsoft.com/office/officeart/2018/5/layout/IconCircleLabelList"/>
    <dgm:cxn modelId="{329754CE-98DE-4FE3-A88B-430531C04771}" type="presParOf" srcId="{C1373140-B470-403D-9DCF-1F1DB4FC51C0}" destId="{84EF8EAA-70EF-4DB0-89E0-B7319600860A}" srcOrd="3" destOrd="0" presId="urn:microsoft.com/office/officeart/2018/5/layout/IconCircleLabelList"/>
    <dgm:cxn modelId="{9C82D74E-82C4-4D8E-B4B4-3AF815015072}" type="presParOf" srcId="{3EA04BBF-6DF8-4452-B2BE-0F7533FD6221}" destId="{5151BE11-4BAB-457F-9B48-081D616AB463}" srcOrd="1" destOrd="0" presId="urn:microsoft.com/office/officeart/2018/5/layout/IconCircleLabelList"/>
    <dgm:cxn modelId="{2B8F5854-AF45-49B1-A2A0-88B5E63E4007}" type="presParOf" srcId="{3EA04BBF-6DF8-4452-B2BE-0F7533FD6221}" destId="{A538772C-DBDE-4F5D-8A86-6A87638CC20B}" srcOrd="2" destOrd="0" presId="urn:microsoft.com/office/officeart/2018/5/layout/IconCircleLabelList"/>
    <dgm:cxn modelId="{EA7CC4E2-1E83-421B-8D9F-13E18AA1A3FB}" type="presParOf" srcId="{A538772C-DBDE-4F5D-8A86-6A87638CC20B}" destId="{18628561-A10B-4B59-9697-FDA79AE7E363}" srcOrd="0" destOrd="0" presId="urn:microsoft.com/office/officeart/2018/5/layout/IconCircleLabelList"/>
    <dgm:cxn modelId="{768CA92A-8219-4071-853B-BDC1F0772453}" type="presParOf" srcId="{A538772C-DBDE-4F5D-8A86-6A87638CC20B}" destId="{99755D8F-D776-4A61-91E5-163541E2040D}" srcOrd="1" destOrd="0" presId="urn:microsoft.com/office/officeart/2018/5/layout/IconCircleLabelList"/>
    <dgm:cxn modelId="{B022C69B-0F60-48B9-B36E-590E281806E0}" type="presParOf" srcId="{A538772C-DBDE-4F5D-8A86-6A87638CC20B}" destId="{C4D5117C-FB05-4668-BBDE-1D9F29C149BE}" srcOrd="2" destOrd="0" presId="urn:microsoft.com/office/officeart/2018/5/layout/IconCircleLabelList"/>
    <dgm:cxn modelId="{A41474EA-028F-4902-9E6D-1BE9085FA11E}" type="presParOf" srcId="{A538772C-DBDE-4F5D-8A86-6A87638CC20B}" destId="{444278C0-2A49-4247-A5B3-D56BDC99F676}" srcOrd="3" destOrd="0" presId="urn:microsoft.com/office/officeart/2018/5/layout/IconCircleLabelList"/>
    <dgm:cxn modelId="{D4CC88AB-4E95-48A8-9A10-90F61AE03E72}" type="presParOf" srcId="{3EA04BBF-6DF8-4452-B2BE-0F7533FD6221}" destId="{DC4813C7-860A-43E7-B0F7-EA8EB9345E41}" srcOrd="3" destOrd="0" presId="urn:microsoft.com/office/officeart/2018/5/layout/IconCircleLabelList"/>
    <dgm:cxn modelId="{4DD57D73-96D7-458D-8C30-7956EFF92555}" type="presParOf" srcId="{3EA04BBF-6DF8-4452-B2BE-0F7533FD6221}" destId="{04F335B1-8319-4F8D-AFDF-24E1B991AC81}" srcOrd="4" destOrd="0" presId="urn:microsoft.com/office/officeart/2018/5/layout/IconCircleLabelList"/>
    <dgm:cxn modelId="{2FF5DF94-974B-4EB8-9A14-A1B6567510F7}" type="presParOf" srcId="{04F335B1-8319-4F8D-AFDF-24E1B991AC81}" destId="{203E1BAD-6C83-4C9B-8B8D-1E8150B75624}" srcOrd="0" destOrd="0" presId="urn:microsoft.com/office/officeart/2018/5/layout/IconCircleLabelList"/>
    <dgm:cxn modelId="{7E88EF8D-FB48-4E54-8ED5-88F4D3669C0F}" type="presParOf" srcId="{04F335B1-8319-4F8D-AFDF-24E1B991AC81}" destId="{91AD7B2F-B6C5-491F-AF29-5370B9C30F8D}" srcOrd="1" destOrd="0" presId="urn:microsoft.com/office/officeart/2018/5/layout/IconCircleLabelList"/>
    <dgm:cxn modelId="{DD9B62F2-BAD6-48B3-97E1-A77267727863}" type="presParOf" srcId="{04F335B1-8319-4F8D-AFDF-24E1B991AC81}" destId="{6897B59C-0A92-46FC-8CF4-00421926CD70}" srcOrd="2" destOrd="0" presId="urn:microsoft.com/office/officeart/2018/5/layout/IconCircleLabelList"/>
    <dgm:cxn modelId="{651D06D9-9933-425B-B4D7-BB217FACB531}" type="presParOf" srcId="{04F335B1-8319-4F8D-AFDF-24E1B991AC81}" destId="{C47295C7-F779-4550-A79F-6CC4A001E62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86B1A6-2F4D-4DBC-96D6-FA9258C5D66E}"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en-US"/>
        </a:p>
      </dgm:t>
    </dgm:pt>
    <dgm:pt modelId="{FD240915-69E8-4250-A343-BA532165632C}">
      <dgm:prSet phldrT="[Text]" custT="1"/>
      <dgm:spPr>
        <a:noFill/>
      </dgm:spPr>
      <dgm:t>
        <a:bodyPr/>
        <a:lstStyle/>
        <a:p>
          <a:r>
            <a:rPr lang="en-AU" sz="1800" dirty="0"/>
            <a:t>Disability Discrimination Act 1992 </a:t>
          </a:r>
          <a:br>
            <a:rPr lang="en-AU" sz="1800" dirty="0"/>
          </a:br>
          <a:r>
            <a:rPr lang="en-AU" sz="1800" dirty="0"/>
            <a:t>UN CRPD</a:t>
          </a:r>
          <a:br>
            <a:rPr lang="en-AU" sz="1800" dirty="0"/>
          </a:br>
          <a:r>
            <a:rPr lang="en-AU" sz="1800" dirty="0"/>
            <a:t>WA Equal Employment Act 1984</a:t>
          </a:r>
          <a:endParaRPr lang="en-US" sz="1800" dirty="0"/>
        </a:p>
      </dgm:t>
      <dgm:extLst>
        <a:ext uri="{E40237B7-FDA0-4F09-8148-C483321AD2D9}">
          <dgm14:cNvPr xmlns:dgm14="http://schemas.microsoft.com/office/drawing/2010/diagram" id="0" name="" descr="Disability Discrimination Act 1992 &#10;UN CRPD&#10;WA Equal Employment Act 1984&#10;"/>
        </a:ext>
      </dgm:extLst>
    </dgm:pt>
    <dgm:pt modelId="{A12DC4AE-AAB1-43FB-B162-EB28FE9B0466}" type="parTrans" cxnId="{D5959D2F-4557-42F3-B92E-56BDE63E3CB3}">
      <dgm:prSet/>
      <dgm:spPr/>
      <dgm:t>
        <a:bodyPr/>
        <a:lstStyle/>
        <a:p>
          <a:endParaRPr lang="en-US"/>
        </a:p>
      </dgm:t>
    </dgm:pt>
    <dgm:pt modelId="{44C21B94-1597-4D4F-8774-03D432B79211}" type="sibTrans" cxnId="{D5959D2F-4557-42F3-B92E-56BDE63E3CB3}">
      <dgm:prSet/>
      <dgm:spPr/>
      <dgm:t>
        <a:bodyPr/>
        <a:lstStyle/>
        <a:p>
          <a:endParaRPr lang="en-US"/>
        </a:p>
      </dgm:t>
    </dgm:pt>
    <dgm:pt modelId="{D1AC4AF4-0125-4F01-9405-37A7CEC29119}">
      <dgm:prSet phldrT="[Text]" custT="1"/>
      <dgm:spPr/>
      <dgm:t>
        <a:bodyPr/>
        <a:lstStyle/>
        <a:p>
          <a:r>
            <a:rPr lang="en-US" sz="1800" dirty="0"/>
            <a:t>Employer HR/complaints department</a:t>
          </a:r>
        </a:p>
      </dgm:t>
      <dgm:extLst>
        <a:ext uri="{E40237B7-FDA0-4F09-8148-C483321AD2D9}">
          <dgm14:cNvPr xmlns:dgm14="http://schemas.microsoft.com/office/drawing/2010/diagram" id="0" name="" descr="Employer HR/complaints department&#10;"/>
        </a:ext>
      </dgm:extLst>
    </dgm:pt>
    <dgm:pt modelId="{9E5FB99E-9FB4-47AB-870B-F0F7A6B765F2}" type="parTrans" cxnId="{A208B36E-FE79-45C6-8304-6D5F86E53130}">
      <dgm:prSet/>
      <dgm:spPr/>
      <dgm:t>
        <a:bodyPr/>
        <a:lstStyle/>
        <a:p>
          <a:endParaRPr lang="en-US"/>
        </a:p>
      </dgm:t>
    </dgm:pt>
    <dgm:pt modelId="{D38D4F7D-BB08-4FF7-8595-817ABD5BED6C}" type="sibTrans" cxnId="{A208B36E-FE79-45C6-8304-6D5F86E53130}">
      <dgm:prSet/>
      <dgm:spPr/>
      <dgm:t>
        <a:bodyPr/>
        <a:lstStyle/>
        <a:p>
          <a:endParaRPr lang="en-US"/>
        </a:p>
      </dgm:t>
    </dgm:pt>
    <dgm:pt modelId="{44D74A56-D3CA-4E51-9225-B69B288424BE}">
      <dgm:prSet phldrT="[Text]" custT="1"/>
      <dgm:spPr/>
      <dgm:t>
        <a:bodyPr/>
        <a:lstStyle/>
        <a:p>
          <a:r>
            <a:rPr lang="en-AU" sz="1800" dirty="0"/>
            <a:t>Australian Human Rights Commission (https://humanrights.gov.au/)</a:t>
          </a:r>
          <a:endParaRPr lang="en-US" sz="1800" dirty="0"/>
        </a:p>
      </dgm:t>
      <dgm:extLst>
        <a:ext uri="{E40237B7-FDA0-4F09-8148-C483321AD2D9}">
          <dgm14:cNvPr xmlns:dgm14="http://schemas.microsoft.com/office/drawing/2010/diagram" id="0" name="" descr="Australian Human Rights Commission (https://humanrights.gov.au/)&#10;"/>
        </a:ext>
      </dgm:extLst>
    </dgm:pt>
    <dgm:pt modelId="{2D27DD6E-9EC0-4C51-AF13-71FC36DB7B4D}" type="parTrans" cxnId="{09FBCACB-9495-48BD-98BB-258567ABBDA9}">
      <dgm:prSet/>
      <dgm:spPr/>
      <dgm:t>
        <a:bodyPr/>
        <a:lstStyle/>
        <a:p>
          <a:endParaRPr lang="en-US"/>
        </a:p>
      </dgm:t>
    </dgm:pt>
    <dgm:pt modelId="{6BAA6171-3F7F-41A5-BD75-8A83B71F1E44}" type="sibTrans" cxnId="{09FBCACB-9495-48BD-98BB-258567ABBDA9}">
      <dgm:prSet/>
      <dgm:spPr/>
      <dgm:t>
        <a:bodyPr/>
        <a:lstStyle/>
        <a:p>
          <a:endParaRPr lang="en-US"/>
        </a:p>
      </dgm:t>
    </dgm:pt>
    <dgm:pt modelId="{CE7AAB2C-0D4E-44C5-A23F-06C0D741A90B}">
      <dgm:prSet phldrT="[Text]" custT="1"/>
      <dgm:spPr/>
      <dgm:t>
        <a:bodyPr/>
        <a:lstStyle/>
        <a:p>
          <a:r>
            <a:rPr lang="en-AU" sz="1800" dirty="0"/>
            <a:t>Fair Work (https://www.fairwork.gov.au/)</a:t>
          </a:r>
          <a:endParaRPr lang="en-US" sz="1800" dirty="0"/>
        </a:p>
      </dgm:t>
      <dgm:extLst>
        <a:ext uri="{E40237B7-FDA0-4F09-8148-C483321AD2D9}">
          <dgm14:cNvPr xmlns:dgm14="http://schemas.microsoft.com/office/drawing/2010/diagram" id="0" name="" descr="Fair Work (https://www.fairwork.gov.au/)&#10;"/>
        </a:ext>
      </dgm:extLst>
    </dgm:pt>
    <dgm:pt modelId="{DB491851-414C-4383-B358-E3350BD86232}" type="parTrans" cxnId="{BCC30340-6482-44F9-8236-63D1F4D88B07}">
      <dgm:prSet/>
      <dgm:spPr/>
      <dgm:t>
        <a:bodyPr/>
        <a:lstStyle/>
        <a:p>
          <a:endParaRPr lang="en-US"/>
        </a:p>
      </dgm:t>
    </dgm:pt>
    <dgm:pt modelId="{64DDB03A-9370-407A-A464-2FED2F179E4D}" type="sibTrans" cxnId="{BCC30340-6482-44F9-8236-63D1F4D88B07}">
      <dgm:prSet/>
      <dgm:spPr/>
      <dgm:t>
        <a:bodyPr/>
        <a:lstStyle/>
        <a:p>
          <a:endParaRPr lang="en-US"/>
        </a:p>
      </dgm:t>
    </dgm:pt>
    <dgm:pt modelId="{4AA19CCE-0986-4A29-8442-0B92C3675170}" type="pres">
      <dgm:prSet presAssocID="{8686B1A6-2F4D-4DBC-96D6-FA9258C5D66E}" presName="Name0" presStyleCnt="0">
        <dgm:presLayoutVars>
          <dgm:dir/>
          <dgm:resizeHandles val="exact"/>
        </dgm:presLayoutVars>
      </dgm:prSet>
      <dgm:spPr/>
    </dgm:pt>
    <dgm:pt modelId="{7679510E-CD7D-4164-9FD2-CACDB1A870E3}" type="pres">
      <dgm:prSet presAssocID="{FD240915-69E8-4250-A343-BA532165632C}" presName="composite" presStyleCnt="0"/>
      <dgm:spPr/>
    </dgm:pt>
    <dgm:pt modelId="{70F7AAE2-71AA-41D3-9CE3-01307FE761AB}" type="pres">
      <dgm:prSet presAssocID="{FD240915-69E8-4250-A343-BA532165632C}" presName="rect1" presStyleLbl="trAlignAcc1" presStyleIdx="0" presStyleCnt="4">
        <dgm:presLayoutVars>
          <dgm:bulletEnabled val="1"/>
        </dgm:presLayoutVars>
      </dgm:prSet>
      <dgm:spPr/>
    </dgm:pt>
    <dgm:pt modelId="{B40D65B3-8402-478E-A095-8EA7BC412C39}" type="pres">
      <dgm:prSet presAssocID="{FD240915-69E8-4250-A343-BA532165632C}" presName="rect2"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Three books stacked on top of each other."/>
        </a:ext>
      </dgm:extLst>
    </dgm:pt>
    <dgm:pt modelId="{EC12BAE8-6E45-40E5-87BF-3F9319162EDF}" type="pres">
      <dgm:prSet presAssocID="{44C21B94-1597-4D4F-8774-03D432B79211}" presName="sibTrans" presStyleCnt="0"/>
      <dgm:spPr/>
    </dgm:pt>
    <dgm:pt modelId="{3E98B459-9DCC-4371-9AFF-8D82FCDEF76C}" type="pres">
      <dgm:prSet presAssocID="{D1AC4AF4-0125-4F01-9405-37A7CEC29119}" presName="composite" presStyleCnt="0"/>
      <dgm:spPr/>
    </dgm:pt>
    <dgm:pt modelId="{232084E9-CA6A-4043-8AA2-6E9F67A674FA}" type="pres">
      <dgm:prSet presAssocID="{D1AC4AF4-0125-4F01-9405-37A7CEC29119}" presName="rect1" presStyleLbl="trAlignAcc1" presStyleIdx="1" presStyleCnt="4">
        <dgm:presLayoutVars>
          <dgm:bulletEnabled val="1"/>
        </dgm:presLayoutVars>
      </dgm:prSet>
      <dgm:spPr/>
    </dgm:pt>
    <dgm:pt modelId="{82216BC9-CE4B-45F8-A026-4D2F657C3090}" type="pres">
      <dgm:prSet presAssocID="{D1AC4AF4-0125-4F01-9405-37A7CEC29119}"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dgm:spPr>
      <dgm:extLst>
        <a:ext uri="{E40237B7-FDA0-4F09-8148-C483321AD2D9}">
          <dgm14:cNvPr xmlns:dgm14="http://schemas.microsoft.com/office/drawing/2010/diagram" id="0" name="" descr="Silhouette of found people standing next to each other."/>
        </a:ext>
      </dgm:extLst>
    </dgm:pt>
    <dgm:pt modelId="{280B337B-1D98-4DD7-A511-45712FD5F845}" type="pres">
      <dgm:prSet presAssocID="{D38D4F7D-BB08-4FF7-8595-817ABD5BED6C}" presName="sibTrans" presStyleCnt="0"/>
      <dgm:spPr/>
    </dgm:pt>
    <dgm:pt modelId="{E5E2DA93-9D54-4EF8-9EA1-5177ADB1A93A}" type="pres">
      <dgm:prSet presAssocID="{44D74A56-D3CA-4E51-9225-B69B288424BE}" presName="composite" presStyleCnt="0"/>
      <dgm:spPr/>
    </dgm:pt>
    <dgm:pt modelId="{E9482D38-D2D2-464D-A939-4B098E89B017}" type="pres">
      <dgm:prSet presAssocID="{44D74A56-D3CA-4E51-9225-B69B288424BE}" presName="rect1" presStyleLbl="trAlignAcc1" presStyleIdx="2" presStyleCnt="4">
        <dgm:presLayoutVars>
          <dgm:bulletEnabled val="1"/>
        </dgm:presLayoutVars>
      </dgm:prSet>
      <dgm:spPr/>
    </dgm:pt>
    <dgm:pt modelId="{502E4AC7-3CFC-403A-9149-C3C6B038F0B8}" type="pres">
      <dgm:prSet presAssocID="{44D74A56-D3CA-4E51-9225-B69B288424BE}" presName="rect2"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93000" r="-93000"/>
          </a:stretch>
        </a:blipFill>
      </dgm:spPr>
      <dgm:extLst>
        <a:ext uri="{E40237B7-FDA0-4F09-8148-C483321AD2D9}">
          <dgm14:cNvPr xmlns:dgm14="http://schemas.microsoft.com/office/drawing/2010/diagram" id="0" name="" descr="Graphic of hands reaching upwards with a map in the background."/>
        </a:ext>
      </dgm:extLst>
    </dgm:pt>
    <dgm:pt modelId="{F3E9F34B-F6A4-4F04-B402-35EBD9EDA601}" type="pres">
      <dgm:prSet presAssocID="{6BAA6171-3F7F-41A5-BD75-8A83B71F1E44}" presName="sibTrans" presStyleCnt="0"/>
      <dgm:spPr/>
    </dgm:pt>
    <dgm:pt modelId="{4A4A82DD-8992-4DA1-8B79-DE70BC71B947}" type="pres">
      <dgm:prSet presAssocID="{CE7AAB2C-0D4E-44C5-A23F-06C0D741A90B}" presName="composite" presStyleCnt="0"/>
      <dgm:spPr/>
    </dgm:pt>
    <dgm:pt modelId="{5A12704B-0227-4A1E-90B8-F022E763765A}" type="pres">
      <dgm:prSet presAssocID="{CE7AAB2C-0D4E-44C5-A23F-06C0D741A90B}" presName="rect1" presStyleLbl="trAlignAcc1" presStyleIdx="3" presStyleCnt="4">
        <dgm:presLayoutVars>
          <dgm:bulletEnabled val="1"/>
        </dgm:presLayoutVars>
      </dgm:prSet>
      <dgm:spPr/>
    </dgm:pt>
    <dgm:pt modelId="{5B77924B-F776-4F86-AD88-FA45EFBE6CCD}" type="pres">
      <dgm:prSet presAssocID="{CE7AAB2C-0D4E-44C5-A23F-06C0D741A90B}" presName="rect2"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47000" r="-47000"/>
          </a:stretch>
        </a:blipFill>
      </dgm:spPr>
      <dgm:extLst>
        <a:ext uri="{E40237B7-FDA0-4F09-8148-C483321AD2D9}">
          <dgm14:cNvPr xmlns:dgm14="http://schemas.microsoft.com/office/drawing/2010/diagram" id="0" name="" descr="Australian coat of arms."/>
        </a:ext>
      </dgm:extLst>
    </dgm:pt>
  </dgm:ptLst>
  <dgm:cxnLst>
    <dgm:cxn modelId="{D5959D2F-4557-42F3-B92E-56BDE63E3CB3}" srcId="{8686B1A6-2F4D-4DBC-96D6-FA9258C5D66E}" destId="{FD240915-69E8-4250-A343-BA532165632C}" srcOrd="0" destOrd="0" parTransId="{A12DC4AE-AAB1-43FB-B162-EB28FE9B0466}" sibTransId="{44C21B94-1597-4D4F-8774-03D432B79211}"/>
    <dgm:cxn modelId="{3C7CD43A-0B3B-4565-9661-32BC4BA1C35C}" type="presOf" srcId="{FD240915-69E8-4250-A343-BA532165632C}" destId="{70F7AAE2-71AA-41D3-9CE3-01307FE761AB}" srcOrd="0" destOrd="0" presId="urn:microsoft.com/office/officeart/2008/layout/PictureStrips"/>
    <dgm:cxn modelId="{BCC30340-6482-44F9-8236-63D1F4D88B07}" srcId="{8686B1A6-2F4D-4DBC-96D6-FA9258C5D66E}" destId="{CE7AAB2C-0D4E-44C5-A23F-06C0D741A90B}" srcOrd="3" destOrd="0" parTransId="{DB491851-414C-4383-B358-E3350BD86232}" sibTransId="{64DDB03A-9370-407A-A464-2FED2F179E4D}"/>
    <dgm:cxn modelId="{A208B36E-FE79-45C6-8304-6D5F86E53130}" srcId="{8686B1A6-2F4D-4DBC-96D6-FA9258C5D66E}" destId="{D1AC4AF4-0125-4F01-9405-37A7CEC29119}" srcOrd="1" destOrd="0" parTransId="{9E5FB99E-9FB4-47AB-870B-F0F7A6B765F2}" sibTransId="{D38D4F7D-BB08-4FF7-8595-817ABD5BED6C}"/>
    <dgm:cxn modelId="{EDE53D78-4690-43B3-8D71-71D6CAFF5C06}" type="presOf" srcId="{8686B1A6-2F4D-4DBC-96D6-FA9258C5D66E}" destId="{4AA19CCE-0986-4A29-8442-0B92C3675170}" srcOrd="0" destOrd="0" presId="urn:microsoft.com/office/officeart/2008/layout/PictureStrips"/>
    <dgm:cxn modelId="{362D2E8B-5110-4278-9A8F-40107764EB26}" type="presOf" srcId="{D1AC4AF4-0125-4F01-9405-37A7CEC29119}" destId="{232084E9-CA6A-4043-8AA2-6E9F67A674FA}" srcOrd="0" destOrd="0" presId="urn:microsoft.com/office/officeart/2008/layout/PictureStrips"/>
    <dgm:cxn modelId="{A55AEEAA-F86A-499A-AE69-33901DA8EB67}" type="presOf" srcId="{44D74A56-D3CA-4E51-9225-B69B288424BE}" destId="{E9482D38-D2D2-464D-A939-4B098E89B017}" srcOrd="0" destOrd="0" presId="urn:microsoft.com/office/officeart/2008/layout/PictureStrips"/>
    <dgm:cxn modelId="{E82AF6B4-59AC-4400-9E85-9F817A601BA2}" type="presOf" srcId="{CE7AAB2C-0D4E-44C5-A23F-06C0D741A90B}" destId="{5A12704B-0227-4A1E-90B8-F022E763765A}" srcOrd="0" destOrd="0" presId="urn:microsoft.com/office/officeart/2008/layout/PictureStrips"/>
    <dgm:cxn modelId="{09FBCACB-9495-48BD-98BB-258567ABBDA9}" srcId="{8686B1A6-2F4D-4DBC-96D6-FA9258C5D66E}" destId="{44D74A56-D3CA-4E51-9225-B69B288424BE}" srcOrd="2" destOrd="0" parTransId="{2D27DD6E-9EC0-4C51-AF13-71FC36DB7B4D}" sibTransId="{6BAA6171-3F7F-41A5-BD75-8A83B71F1E44}"/>
    <dgm:cxn modelId="{648CB0E8-C4FD-4592-9ACB-364058E04574}" type="presParOf" srcId="{4AA19CCE-0986-4A29-8442-0B92C3675170}" destId="{7679510E-CD7D-4164-9FD2-CACDB1A870E3}" srcOrd="0" destOrd="0" presId="urn:microsoft.com/office/officeart/2008/layout/PictureStrips"/>
    <dgm:cxn modelId="{1496F281-0F7A-4950-B0F6-9ACE2F517783}" type="presParOf" srcId="{7679510E-CD7D-4164-9FD2-CACDB1A870E3}" destId="{70F7AAE2-71AA-41D3-9CE3-01307FE761AB}" srcOrd="0" destOrd="0" presId="urn:microsoft.com/office/officeart/2008/layout/PictureStrips"/>
    <dgm:cxn modelId="{1E2EF04D-4BB6-47DF-B8C0-0FCA7808D9FF}" type="presParOf" srcId="{7679510E-CD7D-4164-9FD2-CACDB1A870E3}" destId="{B40D65B3-8402-478E-A095-8EA7BC412C39}" srcOrd="1" destOrd="0" presId="urn:microsoft.com/office/officeart/2008/layout/PictureStrips"/>
    <dgm:cxn modelId="{3BF1249E-7928-4F16-946F-B3F6489D3530}" type="presParOf" srcId="{4AA19CCE-0986-4A29-8442-0B92C3675170}" destId="{EC12BAE8-6E45-40E5-87BF-3F9319162EDF}" srcOrd="1" destOrd="0" presId="urn:microsoft.com/office/officeart/2008/layout/PictureStrips"/>
    <dgm:cxn modelId="{125C9DA2-53D6-433F-9B71-5FA2B367FDF3}" type="presParOf" srcId="{4AA19CCE-0986-4A29-8442-0B92C3675170}" destId="{3E98B459-9DCC-4371-9AFF-8D82FCDEF76C}" srcOrd="2" destOrd="0" presId="urn:microsoft.com/office/officeart/2008/layout/PictureStrips"/>
    <dgm:cxn modelId="{39FE9CA1-078E-4157-B3DB-82AA3758009A}" type="presParOf" srcId="{3E98B459-9DCC-4371-9AFF-8D82FCDEF76C}" destId="{232084E9-CA6A-4043-8AA2-6E9F67A674FA}" srcOrd="0" destOrd="0" presId="urn:microsoft.com/office/officeart/2008/layout/PictureStrips"/>
    <dgm:cxn modelId="{BAAEE65F-6E1A-42DD-B472-47333D67FF6C}" type="presParOf" srcId="{3E98B459-9DCC-4371-9AFF-8D82FCDEF76C}" destId="{82216BC9-CE4B-45F8-A026-4D2F657C3090}" srcOrd="1" destOrd="0" presId="urn:microsoft.com/office/officeart/2008/layout/PictureStrips"/>
    <dgm:cxn modelId="{F95A6ACB-6796-4C6D-912A-44C29514E3C8}" type="presParOf" srcId="{4AA19CCE-0986-4A29-8442-0B92C3675170}" destId="{280B337B-1D98-4DD7-A511-45712FD5F845}" srcOrd="3" destOrd="0" presId="urn:microsoft.com/office/officeart/2008/layout/PictureStrips"/>
    <dgm:cxn modelId="{89E756A5-B49D-4E08-BA86-68ABEC0D4699}" type="presParOf" srcId="{4AA19CCE-0986-4A29-8442-0B92C3675170}" destId="{E5E2DA93-9D54-4EF8-9EA1-5177ADB1A93A}" srcOrd="4" destOrd="0" presId="urn:microsoft.com/office/officeart/2008/layout/PictureStrips"/>
    <dgm:cxn modelId="{D0AC1B8E-46A3-4928-ACDA-61EE22AC43B0}" type="presParOf" srcId="{E5E2DA93-9D54-4EF8-9EA1-5177ADB1A93A}" destId="{E9482D38-D2D2-464D-A939-4B098E89B017}" srcOrd="0" destOrd="0" presId="urn:microsoft.com/office/officeart/2008/layout/PictureStrips"/>
    <dgm:cxn modelId="{461C760D-3AA6-42DA-9C50-4858BEC86E64}" type="presParOf" srcId="{E5E2DA93-9D54-4EF8-9EA1-5177ADB1A93A}" destId="{502E4AC7-3CFC-403A-9149-C3C6B038F0B8}" srcOrd="1" destOrd="0" presId="urn:microsoft.com/office/officeart/2008/layout/PictureStrips"/>
    <dgm:cxn modelId="{E504A926-77F4-4A6B-8D4D-3867BC300192}" type="presParOf" srcId="{4AA19CCE-0986-4A29-8442-0B92C3675170}" destId="{F3E9F34B-F6A4-4F04-B402-35EBD9EDA601}" srcOrd="5" destOrd="0" presId="urn:microsoft.com/office/officeart/2008/layout/PictureStrips"/>
    <dgm:cxn modelId="{2FA973B9-0114-47BA-8C48-E9E164210D91}" type="presParOf" srcId="{4AA19CCE-0986-4A29-8442-0B92C3675170}" destId="{4A4A82DD-8992-4DA1-8B79-DE70BC71B947}" srcOrd="6" destOrd="0" presId="urn:microsoft.com/office/officeart/2008/layout/PictureStrips"/>
    <dgm:cxn modelId="{35892560-1E0E-43F4-A0DD-BAB12DA3B22C}" type="presParOf" srcId="{4A4A82DD-8992-4DA1-8B79-DE70BC71B947}" destId="{5A12704B-0227-4A1E-90B8-F022E763765A}" srcOrd="0" destOrd="0" presId="urn:microsoft.com/office/officeart/2008/layout/PictureStrips"/>
    <dgm:cxn modelId="{71A95C16-2B28-4B7E-A097-036116A86998}" type="presParOf" srcId="{4A4A82DD-8992-4DA1-8B79-DE70BC71B947}" destId="{5B77924B-F776-4F86-AD88-FA45EFBE6CC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F70744F-6338-4697-9D36-CD8D463B0C5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B7ED8AF-EFB5-41E5-AA25-17E55308C1F7}">
      <dgm:prSet/>
      <dgm:spPr/>
      <dgm:t>
        <a:bodyPr/>
        <a:lstStyle/>
        <a:p>
          <a:r>
            <a:rPr lang="en-US" dirty="0">
              <a:solidFill>
                <a:schemeClr val="tx1"/>
              </a:solidFill>
            </a:rPr>
            <a:t>Is the location suitable?</a:t>
          </a:r>
        </a:p>
      </dgm:t>
      <dgm:extLst>
        <a:ext uri="{E40237B7-FDA0-4F09-8148-C483321AD2D9}">
          <dgm14:cNvPr xmlns:dgm14="http://schemas.microsoft.com/office/drawing/2010/diagram" id="0" name="" descr="Is the location suitable?&#10;"/>
        </a:ext>
      </dgm:extLst>
    </dgm:pt>
    <dgm:pt modelId="{A5A10AAD-78DB-4DFF-BADC-E9D7309598E7}" type="parTrans" cxnId="{A8F7D568-0233-480D-81EC-B0490369FC8C}">
      <dgm:prSet/>
      <dgm:spPr/>
      <dgm:t>
        <a:bodyPr/>
        <a:lstStyle/>
        <a:p>
          <a:endParaRPr lang="en-US"/>
        </a:p>
      </dgm:t>
    </dgm:pt>
    <dgm:pt modelId="{8876C225-0BA4-48F2-9DE8-E980FAA38F9E}" type="sibTrans" cxnId="{A8F7D568-0233-480D-81EC-B0490369FC8C}">
      <dgm:prSet/>
      <dgm:spPr/>
      <dgm:t>
        <a:bodyPr/>
        <a:lstStyle/>
        <a:p>
          <a:endParaRPr lang="en-US"/>
        </a:p>
      </dgm:t>
    </dgm:pt>
    <dgm:pt modelId="{C3E146FA-349B-478B-A6FD-AA9A1C366C7D}">
      <dgm:prSet/>
      <dgm:spPr/>
      <dgm:t>
        <a:bodyPr/>
        <a:lstStyle/>
        <a:p>
          <a:r>
            <a:rPr lang="en-US" dirty="0">
              <a:solidFill>
                <a:schemeClr val="tx1"/>
              </a:solidFill>
            </a:rPr>
            <a:t>Do the hours meet your requirements?</a:t>
          </a:r>
        </a:p>
      </dgm:t>
      <dgm:extLst>
        <a:ext uri="{E40237B7-FDA0-4F09-8148-C483321AD2D9}">
          <dgm14:cNvPr xmlns:dgm14="http://schemas.microsoft.com/office/drawing/2010/diagram" id="0" name="" descr="Do the hours meet your requirements?&#10;"/>
        </a:ext>
      </dgm:extLst>
    </dgm:pt>
    <dgm:pt modelId="{7A86ACC5-07D3-4E66-B1BD-C16DF050F2CE}" type="parTrans" cxnId="{773B4541-89C8-4E0E-8A5D-91D27D85C3F6}">
      <dgm:prSet/>
      <dgm:spPr/>
      <dgm:t>
        <a:bodyPr/>
        <a:lstStyle/>
        <a:p>
          <a:endParaRPr lang="en-US"/>
        </a:p>
      </dgm:t>
    </dgm:pt>
    <dgm:pt modelId="{27ECE544-E5D0-492A-B96A-9F16905D4DAF}" type="sibTrans" cxnId="{773B4541-89C8-4E0E-8A5D-91D27D85C3F6}">
      <dgm:prSet/>
      <dgm:spPr/>
      <dgm:t>
        <a:bodyPr/>
        <a:lstStyle/>
        <a:p>
          <a:endParaRPr lang="en-US"/>
        </a:p>
      </dgm:t>
    </dgm:pt>
    <dgm:pt modelId="{D28E8C60-5164-444E-BCC3-DC55F6ADEF89}">
      <dgm:prSet/>
      <dgm:spPr/>
      <dgm:t>
        <a:bodyPr/>
        <a:lstStyle/>
        <a:p>
          <a:r>
            <a:rPr lang="en-US" dirty="0">
              <a:solidFill>
                <a:schemeClr val="tx1"/>
              </a:solidFill>
            </a:rPr>
            <a:t>Are they members of the Australian Network on Disability, Diversity Council, or offer any autism-specific programs?</a:t>
          </a:r>
        </a:p>
      </dgm:t>
      <dgm:extLst>
        <a:ext uri="{E40237B7-FDA0-4F09-8148-C483321AD2D9}">
          <dgm14:cNvPr xmlns:dgm14="http://schemas.microsoft.com/office/drawing/2010/diagram" id="0" name="" descr="Are they members of the Australian Network on Disability, Diversity Council, or offer any autism-specific programs?&#10;"/>
        </a:ext>
      </dgm:extLst>
    </dgm:pt>
    <dgm:pt modelId="{D30C63D2-E1EB-4CF3-A68A-ED3D803507F1}" type="parTrans" cxnId="{121A7050-64EB-44AE-8B47-E4AEAB10D781}">
      <dgm:prSet/>
      <dgm:spPr/>
      <dgm:t>
        <a:bodyPr/>
        <a:lstStyle/>
        <a:p>
          <a:endParaRPr lang="en-US"/>
        </a:p>
      </dgm:t>
    </dgm:pt>
    <dgm:pt modelId="{D35FE5DA-9767-4011-9D8D-56AFFD9A3824}" type="sibTrans" cxnId="{121A7050-64EB-44AE-8B47-E4AEAB10D781}">
      <dgm:prSet/>
      <dgm:spPr/>
      <dgm:t>
        <a:bodyPr/>
        <a:lstStyle/>
        <a:p>
          <a:endParaRPr lang="en-US"/>
        </a:p>
      </dgm:t>
    </dgm:pt>
    <dgm:pt modelId="{DAD22C70-2C0C-491F-AFFD-8A6E34379AC4}">
      <dgm:prSet/>
      <dgm:spPr/>
      <dgm:t>
        <a:bodyPr/>
        <a:lstStyle/>
        <a:p>
          <a:r>
            <a:rPr lang="en-US" dirty="0">
              <a:solidFill>
                <a:schemeClr val="tx1"/>
              </a:solidFill>
            </a:rPr>
            <a:t>Does the position match your interests?</a:t>
          </a:r>
        </a:p>
      </dgm:t>
      <dgm:extLst>
        <a:ext uri="{E40237B7-FDA0-4F09-8148-C483321AD2D9}">
          <dgm14:cNvPr xmlns:dgm14="http://schemas.microsoft.com/office/drawing/2010/diagram" id="0" name="" descr="Does the position match your interests?&#10;"/>
        </a:ext>
      </dgm:extLst>
    </dgm:pt>
    <dgm:pt modelId="{69F1A1E8-6DE9-4F4F-904C-F9911420D883}" type="parTrans" cxnId="{189D3D39-13A3-4B7C-8AFD-C0E61E553A1B}">
      <dgm:prSet/>
      <dgm:spPr/>
      <dgm:t>
        <a:bodyPr/>
        <a:lstStyle/>
        <a:p>
          <a:endParaRPr lang="en-US"/>
        </a:p>
      </dgm:t>
    </dgm:pt>
    <dgm:pt modelId="{533AF2E1-0DB7-407B-B2FC-9822ABF8B048}" type="sibTrans" cxnId="{189D3D39-13A3-4B7C-8AFD-C0E61E553A1B}">
      <dgm:prSet/>
      <dgm:spPr/>
      <dgm:t>
        <a:bodyPr/>
        <a:lstStyle/>
        <a:p>
          <a:endParaRPr lang="en-US"/>
        </a:p>
      </dgm:t>
    </dgm:pt>
    <dgm:pt modelId="{E0C416D5-5DA6-4AD8-8840-8081640A4191}">
      <dgm:prSet/>
      <dgm:spPr>
        <a:solidFill>
          <a:srgbClr val="70AD47"/>
        </a:solidFill>
      </dgm:spPr>
      <dgm:t>
        <a:bodyPr/>
        <a:lstStyle/>
        <a:p>
          <a:r>
            <a:rPr lang="en-US" dirty="0">
              <a:solidFill>
                <a:schemeClr val="tx1"/>
              </a:solidFill>
            </a:rPr>
            <a:t>Would you be happy doing those duties on a day-to-day basis?</a:t>
          </a:r>
        </a:p>
      </dgm:t>
      <dgm:extLst>
        <a:ext uri="{E40237B7-FDA0-4F09-8148-C483321AD2D9}">
          <dgm14:cNvPr xmlns:dgm14="http://schemas.microsoft.com/office/drawing/2010/diagram" id="0" name="" descr="Would you be happy doing those duties on a day-to-day basis?&#10;"/>
        </a:ext>
      </dgm:extLst>
    </dgm:pt>
    <dgm:pt modelId="{37C1B228-9418-48F4-BED5-07BADCD38AB4}" type="parTrans" cxnId="{912AA2F6-20FB-4A6A-86CE-1AEDC7F058AE}">
      <dgm:prSet/>
      <dgm:spPr/>
      <dgm:t>
        <a:bodyPr/>
        <a:lstStyle/>
        <a:p>
          <a:endParaRPr lang="en-US"/>
        </a:p>
      </dgm:t>
    </dgm:pt>
    <dgm:pt modelId="{F01254C9-824D-4DEF-A666-A0078C00A779}" type="sibTrans" cxnId="{912AA2F6-20FB-4A6A-86CE-1AEDC7F058AE}">
      <dgm:prSet/>
      <dgm:spPr/>
      <dgm:t>
        <a:bodyPr/>
        <a:lstStyle/>
        <a:p>
          <a:endParaRPr lang="en-US"/>
        </a:p>
      </dgm:t>
    </dgm:pt>
    <dgm:pt modelId="{A4E61BE5-A178-4822-9AB2-A11D4FFAD08A}">
      <dgm:prSet/>
      <dgm:spPr/>
      <dgm:t>
        <a:bodyPr/>
        <a:lstStyle/>
        <a:p>
          <a:r>
            <a:rPr lang="en-US" dirty="0">
              <a:solidFill>
                <a:schemeClr val="tx1"/>
              </a:solidFill>
            </a:rPr>
            <a:t>Do they offer flexible working conditions or additional benefits such as employee assistance programs?</a:t>
          </a:r>
        </a:p>
      </dgm:t>
      <dgm:extLst>
        <a:ext uri="{E40237B7-FDA0-4F09-8148-C483321AD2D9}">
          <dgm14:cNvPr xmlns:dgm14="http://schemas.microsoft.com/office/drawing/2010/diagram" id="0" name="" descr="Do they offer flexible working conditions or additional benefits such as employee assistance programs?&#10;"/>
        </a:ext>
      </dgm:extLst>
    </dgm:pt>
    <dgm:pt modelId="{4D566F1D-189E-4E65-BA0A-A5783E19933F}" type="parTrans" cxnId="{EF3448C2-7BD7-403C-B516-25EC50033AA2}">
      <dgm:prSet/>
      <dgm:spPr/>
      <dgm:t>
        <a:bodyPr/>
        <a:lstStyle/>
        <a:p>
          <a:endParaRPr lang="en-US"/>
        </a:p>
      </dgm:t>
    </dgm:pt>
    <dgm:pt modelId="{7B461DB9-03ED-4B36-A78D-7BB343C7EAA7}" type="sibTrans" cxnId="{EF3448C2-7BD7-403C-B516-25EC50033AA2}">
      <dgm:prSet/>
      <dgm:spPr/>
      <dgm:t>
        <a:bodyPr/>
        <a:lstStyle/>
        <a:p>
          <a:endParaRPr lang="en-US"/>
        </a:p>
      </dgm:t>
    </dgm:pt>
    <dgm:pt modelId="{81ABA09D-162E-4C93-ADBA-E4C441E66F1D}" type="pres">
      <dgm:prSet presAssocID="{EF70744F-6338-4697-9D36-CD8D463B0C58}" presName="diagram" presStyleCnt="0">
        <dgm:presLayoutVars>
          <dgm:dir/>
          <dgm:resizeHandles val="exact"/>
        </dgm:presLayoutVars>
      </dgm:prSet>
      <dgm:spPr/>
    </dgm:pt>
    <dgm:pt modelId="{3D896FEF-7E4B-4140-B334-E6C0A9ADD12C}" type="pres">
      <dgm:prSet presAssocID="{5B7ED8AF-EFB5-41E5-AA25-17E55308C1F7}" presName="node" presStyleLbl="node1" presStyleIdx="0" presStyleCnt="6">
        <dgm:presLayoutVars>
          <dgm:bulletEnabled val="1"/>
        </dgm:presLayoutVars>
      </dgm:prSet>
      <dgm:spPr/>
    </dgm:pt>
    <dgm:pt modelId="{996BEC8C-C7D1-4FBD-AA4B-789FB1F607C1}" type="pres">
      <dgm:prSet presAssocID="{8876C225-0BA4-48F2-9DE8-E980FAA38F9E}" presName="sibTrans" presStyleCnt="0"/>
      <dgm:spPr/>
    </dgm:pt>
    <dgm:pt modelId="{A40DEC59-808C-4E93-A45F-BD1420419223}" type="pres">
      <dgm:prSet presAssocID="{C3E146FA-349B-478B-A6FD-AA9A1C366C7D}" presName="node" presStyleLbl="node1" presStyleIdx="1" presStyleCnt="6">
        <dgm:presLayoutVars>
          <dgm:bulletEnabled val="1"/>
        </dgm:presLayoutVars>
      </dgm:prSet>
      <dgm:spPr/>
    </dgm:pt>
    <dgm:pt modelId="{F8D0777A-FC55-4B52-B9A0-CEB9F5B24BCC}" type="pres">
      <dgm:prSet presAssocID="{27ECE544-E5D0-492A-B96A-9F16905D4DAF}" presName="sibTrans" presStyleCnt="0"/>
      <dgm:spPr/>
    </dgm:pt>
    <dgm:pt modelId="{4B84F0C6-B0D3-4FF4-B351-02DFBF231ED6}" type="pres">
      <dgm:prSet presAssocID="{D28E8C60-5164-444E-BCC3-DC55F6ADEF89}" presName="node" presStyleLbl="node1" presStyleIdx="2" presStyleCnt="6">
        <dgm:presLayoutVars>
          <dgm:bulletEnabled val="1"/>
        </dgm:presLayoutVars>
      </dgm:prSet>
      <dgm:spPr>
        <a:solidFill>
          <a:schemeClr val="accent5"/>
        </a:solidFill>
      </dgm:spPr>
    </dgm:pt>
    <dgm:pt modelId="{8387FF4C-C87D-487E-991A-8869C5BE22C7}" type="pres">
      <dgm:prSet presAssocID="{D35FE5DA-9767-4011-9D8D-56AFFD9A3824}" presName="sibTrans" presStyleCnt="0"/>
      <dgm:spPr/>
    </dgm:pt>
    <dgm:pt modelId="{02C30803-CD7B-4993-B303-33D170A9706B}" type="pres">
      <dgm:prSet presAssocID="{DAD22C70-2C0C-491F-AFFD-8A6E34379AC4}" presName="node" presStyleLbl="node1" presStyleIdx="3" presStyleCnt="6">
        <dgm:presLayoutVars>
          <dgm:bulletEnabled val="1"/>
        </dgm:presLayoutVars>
      </dgm:prSet>
      <dgm:spPr/>
    </dgm:pt>
    <dgm:pt modelId="{D5C6A46D-9BB7-4D92-947C-310F33915452}" type="pres">
      <dgm:prSet presAssocID="{533AF2E1-0DB7-407B-B2FC-9822ABF8B048}" presName="sibTrans" presStyleCnt="0"/>
      <dgm:spPr/>
    </dgm:pt>
    <dgm:pt modelId="{D41F545B-D1A7-47C1-A485-28D3F3E8E5E3}" type="pres">
      <dgm:prSet presAssocID="{E0C416D5-5DA6-4AD8-8840-8081640A4191}" presName="node" presStyleLbl="node1" presStyleIdx="4" presStyleCnt="6">
        <dgm:presLayoutVars>
          <dgm:bulletEnabled val="1"/>
        </dgm:presLayoutVars>
      </dgm:prSet>
      <dgm:spPr/>
    </dgm:pt>
    <dgm:pt modelId="{116A9F05-D1A4-432E-802D-EFFBD05F5FF6}" type="pres">
      <dgm:prSet presAssocID="{F01254C9-824D-4DEF-A666-A0078C00A779}" presName="sibTrans" presStyleCnt="0"/>
      <dgm:spPr/>
    </dgm:pt>
    <dgm:pt modelId="{61409D56-7927-4DC0-9F28-CA7A4CAA91E5}" type="pres">
      <dgm:prSet presAssocID="{A4E61BE5-A178-4822-9AB2-A11D4FFAD08A}" presName="node" presStyleLbl="node1" presStyleIdx="5" presStyleCnt="6">
        <dgm:presLayoutVars>
          <dgm:bulletEnabled val="1"/>
        </dgm:presLayoutVars>
      </dgm:prSet>
      <dgm:spPr/>
    </dgm:pt>
  </dgm:ptLst>
  <dgm:cxnLst>
    <dgm:cxn modelId="{189D3D39-13A3-4B7C-8AFD-C0E61E553A1B}" srcId="{EF70744F-6338-4697-9D36-CD8D463B0C58}" destId="{DAD22C70-2C0C-491F-AFFD-8A6E34379AC4}" srcOrd="3" destOrd="0" parTransId="{69F1A1E8-6DE9-4F4F-904C-F9911420D883}" sibTransId="{533AF2E1-0DB7-407B-B2FC-9822ABF8B048}"/>
    <dgm:cxn modelId="{773B4541-89C8-4E0E-8A5D-91D27D85C3F6}" srcId="{EF70744F-6338-4697-9D36-CD8D463B0C58}" destId="{C3E146FA-349B-478B-A6FD-AA9A1C366C7D}" srcOrd="1" destOrd="0" parTransId="{7A86ACC5-07D3-4E66-B1BD-C16DF050F2CE}" sibTransId="{27ECE544-E5D0-492A-B96A-9F16905D4DAF}"/>
    <dgm:cxn modelId="{A8F7D568-0233-480D-81EC-B0490369FC8C}" srcId="{EF70744F-6338-4697-9D36-CD8D463B0C58}" destId="{5B7ED8AF-EFB5-41E5-AA25-17E55308C1F7}" srcOrd="0" destOrd="0" parTransId="{A5A10AAD-78DB-4DFF-BADC-E9D7309598E7}" sibTransId="{8876C225-0BA4-48F2-9DE8-E980FAA38F9E}"/>
    <dgm:cxn modelId="{AE221A6B-02F7-4A56-9F8B-0CEE7B267E9E}" type="presOf" srcId="{C3E146FA-349B-478B-A6FD-AA9A1C366C7D}" destId="{A40DEC59-808C-4E93-A45F-BD1420419223}" srcOrd="0" destOrd="0" presId="urn:microsoft.com/office/officeart/2005/8/layout/default"/>
    <dgm:cxn modelId="{121A7050-64EB-44AE-8B47-E4AEAB10D781}" srcId="{EF70744F-6338-4697-9D36-CD8D463B0C58}" destId="{D28E8C60-5164-444E-BCC3-DC55F6ADEF89}" srcOrd="2" destOrd="0" parTransId="{D30C63D2-E1EB-4CF3-A68A-ED3D803507F1}" sibTransId="{D35FE5DA-9767-4011-9D8D-56AFFD9A3824}"/>
    <dgm:cxn modelId="{ED8A5672-D9E0-4ADC-930D-831A70E70F5C}" type="presOf" srcId="{A4E61BE5-A178-4822-9AB2-A11D4FFAD08A}" destId="{61409D56-7927-4DC0-9F28-CA7A4CAA91E5}" srcOrd="0" destOrd="0" presId="urn:microsoft.com/office/officeart/2005/8/layout/default"/>
    <dgm:cxn modelId="{1885D87F-8D9B-4814-9E1A-CBD7F8BFAAB3}" type="presOf" srcId="{D28E8C60-5164-444E-BCC3-DC55F6ADEF89}" destId="{4B84F0C6-B0D3-4FF4-B351-02DFBF231ED6}" srcOrd="0" destOrd="0" presId="urn:microsoft.com/office/officeart/2005/8/layout/default"/>
    <dgm:cxn modelId="{5635F5B0-1AD1-454C-B19A-278EDFAC27E9}" type="presOf" srcId="{E0C416D5-5DA6-4AD8-8840-8081640A4191}" destId="{D41F545B-D1A7-47C1-A485-28D3F3E8E5E3}" srcOrd="0" destOrd="0" presId="urn:microsoft.com/office/officeart/2005/8/layout/default"/>
    <dgm:cxn modelId="{5376CCB3-3846-4D4A-B42F-B89BD66B982A}" type="presOf" srcId="{EF70744F-6338-4697-9D36-CD8D463B0C58}" destId="{81ABA09D-162E-4C93-ADBA-E4C441E66F1D}" srcOrd="0" destOrd="0" presId="urn:microsoft.com/office/officeart/2005/8/layout/default"/>
    <dgm:cxn modelId="{0D95FEBE-5E31-4CA1-965E-EF41A29E9F35}" type="presOf" srcId="{DAD22C70-2C0C-491F-AFFD-8A6E34379AC4}" destId="{02C30803-CD7B-4993-B303-33D170A9706B}" srcOrd="0" destOrd="0" presId="urn:microsoft.com/office/officeart/2005/8/layout/default"/>
    <dgm:cxn modelId="{EF3448C2-7BD7-403C-B516-25EC50033AA2}" srcId="{EF70744F-6338-4697-9D36-CD8D463B0C58}" destId="{A4E61BE5-A178-4822-9AB2-A11D4FFAD08A}" srcOrd="5" destOrd="0" parTransId="{4D566F1D-189E-4E65-BA0A-A5783E19933F}" sibTransId="{7B461DB9-03ED-4B36-A78D-7BB343C7EAA7}"/>
    <dgm:cxn modelId="{736544D1-A1B7-45A9-85A6-B513E62AB794}" type="presOf" srcId="{5B7ED8AF-EFB5-41E5-AA25-17E55308C1F7}" destId="{3D896FEF-7E4B-4140-B334-E6C0A9ADD12C}" srcOrd="0" destOrd="0" presId="urn:microsoft.com/office/officeart/2005/8/layout/default"/>
    <dgm:cxn modelId="{912AA2F6-20FB-4A6A-86CE-1AEDC7F058AE}" srcId="{EF70744F-6338-4697-9D36-CD8D463B0C58}" destId="{E0C416D5-5DA6-4AD8-8840-8081640A4191}" srcOrd="4" destOrd="0" parTransId="{37C1B228-9418-48F4-BED5-07BADCD38AB4}" sibTransId="{F01254C9-824D-4DEF-A666-A0078C00A779}"/>
    <dgm:cxn modelId="{2B101AE6-C93C-41EA-A2BD-8B1F68193BCE}" type="presParOf" srcId="{81ABA09D-162E-4C93-ADBA-E4C441E66F1D}" destId="{3D896FEF-7E4B-4140-B334-E6C0A9ADD12C}" srcOrd="0" destOrd="0" presId="urn:microsoft.com/office/officeart/2005/8/layout/default"/>
    <dgm:cxn modelId="{C88A8BAC-E13D-408A-9235-19CB8B30AA49}" type="presParOf" srcId="{81ABA09D-162E-4C93-ADBA-E4C441E66F1D}" destId="{996BEC8C-C7D1-4FBD-AA4B-789FB1F607C1}" srcOrd="1" destOrd="0" presId="urn:microsoft.com/office/officeart/2005/8/layout/default"/>
    <dgm:cxn modelId="{559B411A-A1D1-464F-A280-C9F43FE35AFB}" type="presParOf" srcId="{81ABA09D-162E-4C93-ADBA-E4C441E66F1D}" destId="{A40DEC59-808C-4E93-A45F-BD1420419223}" srcOrd="2" destOrd="0" presId="urn:microsoft.com/office/officeart/2005/8/layout/default"/>
    <dgm:cxn modelId="{508F62C9-B976-4279-B045-7F1F82AA2310}" type="presParOf" srcId="{81ABA09D-162E-4C93-ADBA-E4C441E66F1D}" destId="{F8D0777A-FC55-4B52-B9A0-CEB9F5B24BCC}" srcOrd="3" destOrd="0" presId="urn:microsoft.com/office/officeart/2005/8/layout/default"/>
    <dgm:cxn modelId="{C1F90512-5340-40B4-9F3C-F3ADBED86001}" type="presParOf" srcId="{81ABA09D-162E-4C93-ADBA-E4C441E66F1D}" destId="{4B84F0C6-B0D3-4FF4-B351-02DFBF231ED6}" srcOrd="4" destOrd="0" presId="urn:microsoft.com/office/officeart/2005/8/layout/default"/>
    <dgm:cxn modelId="{130B81E1-D73B-4E11-8F1E-3DFE9BF97DDF}" type="presParOf" srcId="{81ABA09D-162E-4C93-ADBA-E4C441E66F1D}" destId="{8387FF4C-C87D-487E-991A-8869C5BE22C7}" srcOrd="5" destOrd="0" presId="urn:microsoft.com/office/officeart/2005/8/layout/default"/>
    <dgm:cxn modelId="{3704591F-03B1-41E4-92E0-FB4AD3E26BE5}" type="presParOf" srcId="{81ABA09D-162E-4C93-ADBA-E4C441E66F1D}" destId="{02C30803-CD7B-4993-B303-33D170A9706B}" srcOrd="6" destOrd="0" presId="urn:microsoft.com/office/officeart/2005/8/layout/default"/>
    <dgm:cxn modelId="{1123A21D-A8CF-4E20-B99B-B5B7557729AF}" type="presParOf" srcId="{81ABA09D-162E-4C93-ADBA-E4C441E66F1D}" destId="{D5C6A46D-9BB7-4D92-947C-310F33915452}" srcOrd="7" destOrd="0" presId="urn:microsoft.com/office/officeart/2005/8/layout/default"/>
    <dgm:cxn modelId="{10672CF5-278A-4C83-AADA-5F8B47215130}" type="presParOf" srcId="{81ABA09D-162E-4C93-ADBA-E4C441E66F1D}" destId="{D41F545B-D1A7-47C1-A485-28D3F3E8E5E3}" srcOrd="8" destOrd="0" presId="urn:microsoft.com/office/officeart/2005/8/layout/default"/>
    <dgm:cxn modelId="{3460D961-95F1-47C7-A885-283AB93BE67A}" type="presParOf" srcId="{81ABA09D-162E-4C93-ADBA-E4C441E66F1D}" destId="{116A9F05-D1A4-432E-802D-EFFBD05F5FF6}" srcOrd="9" destOrd="0" presId="urn:microsoft.com/office/officeart/2005/8/layout/default"/>
    <dgm:cxn modelId="{6B9C507E-4F61-4296-B18C-A5C659748C0E}" type="presParOf" srcId="{81ABA09D-162E-4C93-ADBA-E4C441E66F1D}" destId="{61409D56-7927-4DC0-9F28-CA7A4CAA91E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7CB5620-9A0C-45D9-8142-BDC3EEA30466}"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CAE4BA1-5BCF-4C42-AA6B-20559ED4F1C9}">
      <dgm:prSet phldrT="[Text]" custT="1"/>
      <dgm:spPr>
        <a:solidFill>
          <a:srgbClr val="843C0C"/>
        </a:solidFill>
      </dgm:spPr>
      <dgm:t>
        <a:bodyPr/>
        <a:lstStyle/>
        <a:p>
          <a:r>
            <a:rPr lang="en-US" sz="2200" b="1" dirty="0"/>
            <a:t>Description of experience</a:t>
          </a:r>
        </a:p>
      </dgm:t>
      <dgm:extLst>
        <a:ext uri="{E40237B7-FDA0-4F09-8148-C483321AD2D9}">
          <dgm14:cNvPr xmlns:dgm14="http://schemas.microsoft.com/office/drawing/2010/diagram" id="0" name="" descr="Description of experience&#10;"/>
        </a:ext>
      </dgm:extLst>
    </dgm:pt>
    <dgm:pt modelId="{45986DD5-80AC-4E4D-89C7-9320B2BA3E72}" type="parTrans" cxnId="{2AA923FE-BAC4-4511-AC65-4B04A56F41CD}">
      <dgm:prSet/>
      <dgm:spPr/>
      <dgm:t>
        <a:bodyPr/>
        <a:lstStyle/>
        <a:p>
          <a:endParaRPr lang="en-US"/>
        </a:p>
      </dgm:t>
    </dgm:pt>
    <dgm:pt modelId="{16A0F4C9-EE1C-4D51-8A53-80A9F9A3E120}" type="sibTrans" cxnId="{2AA923FE-BAC4-4511-AC65-4B04A56F41CD}">
      <dgm:prSet/>
      <dgm:spPr/>
      <dgm:t>
        <a:bodyPr/>
        <a:lstStyle/>
        <a:p>
          <a:endParaRPr lang="en-US"/>
        </a:p>
      </dgm:t>
    </dgm:pt>
    <dgm:pt modelId="{2FE58D6B-9261-4862-96DB-427A285ADE07}">
      <dgm:prSet phldrT="[Text]" custT="1"/>
      <dgm:spPr>
        <a:solidFill>
          <a:schemeClr val="accent2">
            <a:lumMod val="50000"/>
          </a:schemeClr>
        </a:solidFill>
      </dgm:spPr>
      <dgm:t>
        <a:bodyPr/>
        <a:lstStyle/>
        <a:p>
          <a:r>
            <a:rPr lang="en-US" sz="2200" b="1" dirty="0"/>
            <a:t>Reflect on the experience as a whole</a:t>
          </a:r>
        </a:p>
      </dgm:t>
      <dgm:extLst>
        <a:ext uri="{E40237B7-FDA0-4F09-8148-C483321AD2D9}">
          <dgm14:cNvPr xmlns:dgm14="http://schemas.microsoft.com/office/drawing/2010/diagram" id="0" name="" descr="Reflect on the experience as a whole&#10;"/>
        </a:ext>
      </dgm:extLst>
    </dgm:pt>
    <dgm:pt modelId="{03C666AD-38CE-4F24-AB08-B2CB5FE66BB3}" type="parTrans" cxnId="{A1525411-FA0E-424A-86DE-086B11C96712}">
      <dgm:prSet/>
      <dgm:spPr/>
      <dgm:t>
        <a:bodyPr/>
        <a:lstStyle/>
        <a:p>
          <a:endParaRPr lang="en-US"/>
        </a:p>
      </dgm:t>
    </dgm:pt>
    <dgm:pt modelId="{F88E34FE-261A-4BD3-86B0-F6D71D8522F4}" type="sibTrans" cxnId="{A1525411-FA0E-424A-86DE-086B11C96712}">
      <dgm:prSet/>
      <dgm:spPr/>
      <dgm:t>
        <a:bodyPr/>
        <a:lstStyle/>
        <a:p>
          <a:endParaRPr lang="en-US"/>
        </a:p>
      </dgm:t>
    </dgm:pt>
    <dgm:pt modelId="{1A462C35-EB9F-4963-AC99-9B9E386C513D}">
      <dgm:prSet phldrT="[Text]" custT="1"/>
      <dgm:spPr>
        <a:solidFill>
          <a:schemeClr val="accent2">
            <a:lumMod val="50000"/>
          </a:schemeClr>
        </a:solidFill>
      </dgm:spPr>
      <dgm:t>
        <a:bodyPr/>
        <a:lstStyle/>
        <a:p>
          <a:r>
            <a:rPr lang="en-US" sz="2200" b="1" dirty="0"/>
            <a:t>Understand your values, beliefs and assumptions</a:t>
          </a:r>
        </a:p>
      </dgm:t>
      <dgm:extLst>
        <a:ext uri="{E40237B7-FDA0-4F09-8148-C483321AD2D9}">
          <dgm14:cNvPr xmlns:dgm14="http://schemas.microsoft.com/office/drawing/2010/diagram" id="0" name="" descr="Understand your values, beliefs and assumptions&#10;"/>
        </a:ext>
      </dgm:extLst>
    </dgm:pt>
    <dgm:pt modelId="{1C0595FD-AED8-4775-BED2-C829C85DC12A}" type="parTrans" cxnId="{989C1378-6FC7-4EE1-A4A2-880CB7F9086D}">
      <dgm:prSet/>
      <dgm:spPr/>
      <dgm:t>
        <a:bodyPr/>
        <a:lstStyle/>
        <a:p>
          <a:endParaRPr lang="en-US"/>
        </a:p>
      </dgm:t>
    </dgm:pt>
    <dgm:pt modelId="{CCF0E1E7-B565-4034-A405-511890DAAB80}" type="sibTrans" cxnId="{989C1378-6FC7-4EE1-A4A2-880CB7F9086D}">
      <dgm:prSet/>
      <dgm:spPr/>
      <dgm:t>
        <a:bodyPr/>
        <a:lstStyle/>
        <a:p>
          <a:endParaRPr lang="en-US"/>
        </a:p>
      </dgm:t>
    </dgm:pt>
    <dgm:pt modelId="{F3493DFC-488B-404A-BE8A-64494536B34C}">
      <dgm:prSet phldrT="[Text]" custT="1"/>
      <dgm:spPr>
        <a:solidFill>
          <a:schemeClr val="accent2">
            <a:lumMod val="50000"/>
          </a:schemeClr>
        </a:solidFill>
      </dgm:spPr>
      <dgm:t>
        <a:bodyPr/>
        <a:lstStyle/>
        <a:p>
          <a:r>
            <a:rPr lang="en-US" sz="2200" b="1" dirty="0"/>
            <a:t>Relate what you have learned to other contexts </a:t>
          </a:r>
          <a:br>
            <a:rPr lang="en-US" sz="2200" b="1" dirty="0"/>
          </a:br>
          <a:r>
            <a:rPr lang="en-US" sz="2200" b="1" dirty="0"/>
            <a:t>(personal, professional, other)</a:t>
          </a:r>
        </a:p>
      </dgm:t>
      <dgm:extLst>
        <a:ext uri="{E40237B7-FDA0-4F09-8148-C483321AD2D9}">
          <dgm14:cNvPr xmlns:dgm14="http://schemas.microsoft.com/office/drawing/2010/diagram" id="0" name="" descr="Relate what you have learned to other contexts &#10;(personal, professional, other)&#10;"/>
        </a:ext>
      </dgm:extLst>
    </dgm:pt>
    <dgm:pt modelId="{5545D8F2-5074-4CF3-8F55-B3AF545F42D5}" type="parTrans" cxnId="{7B2CAFAE-A630-4E7B-B54D-53CD0244133D}">
      <dgm:prSet/>
      <dgm:spPr/>
      <dgm:t>
        <a:bodyPr/>
        <a:lstStyle/>
        <a:p>
          <a:endParaRPr lang="en-US"/>
        </a:p>
      </dgm:t>
    </dgm:pt>
    <dgm:pt modelId="{1916BF8F-77FA-490A-B5A0-D042D397BB06}" type="sibTrans" cxnId="{7B2CAFAE-A630-4E7B-B54D-53CD0244133D}">
      <dgm:prSet/>
      <dgm:spPr/>
      <dgm:t>
        <a:bodyPr/>
        <a:lstStyle/>
        <a:p>
          <a:endParaRPr lang="en-US"/>
        </a:p>
      </dgm:t>
    </dgm:pt>
    <dgm:pt modelId="{0823C928-EC78-4F2B-8E58-CC944D2838F9}" type="pres">
      <dgm:prSet presAssocID="{67CB5620-9A0C-45D9-8142-BDC3EEA30466}" presName="linear" presStyleCnt="0">
        <dgm:presLayoutVars>
          <dgm:animLvl val="lvl"/>
          <dgm:resizeHandles val="exact"/>
        </dgm:presLayoutVars>
      </dgm:prSet>
      <dgm:spPr/>
    </dgm:pt>
    <dgm:pt modelId="{094AE500-A868-47B8-B2E4-20CCBDF765B8}" type="pres">
      <dgm:prSet presAssocID="{ACAE4BA1-5BCF-4C42-AA6B-20559ED4F1C9}" presName="parentText" presStyleLbl="node1" presStyleIdx="0" presStyleCnt="4">
        <dgm:presLayoutVars>
          <dgm:chMax val="0"/>
          <dgm:bulletEnabled val="1"/>
        </dgm:presLayoutVars>
      </dgm:prSet>
      <dgm:spPr/>
    </dgm:pt>
    <dgm:pt modelId="{4BD87E86-8422-425B-BF46-B2800E89B7A4}" type="pres">
      <dgm:prSet presAssocID="{16A0F4C9-EE1C-4D51-8A53-80A9F9A3E120}" presName="spacer" presStyleCnt="0"/>
      <dgm:spPr/>
    </dgm:pt>
    <dgm:pt modelId="{86A77890-36A4-4C52-8B51-01A43172A194}" type="pres">
      <dgm:prSet presAssocID="{2FE58D6B-9261-4862-96DB-427A285ADE07}" presName="parentText" presStyleLbl="node1" presStyleIdx="1" presStyleCnt="4">
        <dgm:presLayoutVars>
          <dgm:chMax val="0"/>
          <dgm:bulletEnabled val="1"/>
        </dgm:presLayoutVars>
      </dgm:prSet>
      <dgm:spPr/>
    </dgm:pt>
    <dgm:pt modelId="{C7208374-1346-4AE9-9D94-52DE69B065BC}" type="pres">
      <dgm:prSet presAssocID="{F88E34FE-261A-4BD3-86B0-F6D71D8522F4}" presName="spacer" presStyleCnt="0"/>
      <dgm:spPr/>
    </dgm:pt>
    <dgm:pt modelId="{048A9ABE-1DA2-4B1D-8498-440A114D7659}" type="pres">
      <dgm:prSet presAssocID="{1A462C35-EB9F-4963-AC99-9B9E386C513D}" presName="parentText" presStyleLbl="node1" presStyleIdx="2" presStyleCnt="4">
        <dgm:presLayoutVars>
          <dgm:chMax val="0"/>
          <dgm:bulletEnabled val="1"/>
        </dgm:presLayoutVars>
      </dgm:prSet>
      <dgm:spPr/>
    </dgm:pt>
    <dgm:pt modelId="{61DC4E0B-5EDA-418B-8EF9-17F8521F37A7}" type="pres">
      <dgm:prSet presAssocID="{CCF0E1E7-B565-4034-A405-511890DAAB80}" presName="spacer" presStyleCnt="0"/>
      <dgm:spPr/>
    </dgm:pt>
    <dgm:pt modelId="{6203E397-60FD-4E4E-8791-2D6F11E316A8}" type="pres">
      <dgm:prSet presAssocID="{F3493DFC-488B-404A-BE8A-64494536B34C}" presName="parentText" presStyleLbl="node1" presStyleIdx="3" presStyleCnt="4">
        <dgm:presLayoutVars>
          <dgm:chMax val="0"/>
          <dgm:bulletEnabled val="1"/>
        </dgm:presLayoutVars>
      </dgm:prSet>
      <dgm:spPr/>
    </dgm:pt>
  </dgm:ptLst>
  <dgm:cxnLst>
    <dgm:cxn modelId="{DD08D40F-C3F1-432D-80C8-F75C2DF36945}" type="presOf" srcId="{1A462C35-EB9F-4963-AC99-9B9E386C513D}" destId="{048A9ABE-1DA2-4B1D-8498-440A114D7659}" srcOrd="0" destOrd="0" presId="urn:microsoft.com/office/officeart/2005/8/layout/vList2"/>
    <dgm:cxn modelId="{A1525411-FA0E-424A-86DE-086B11C96712}" srcId="{67CB5620-9A0C-45D9-8142-BDC3EEA30466}" destId="{2FE58D6B-9261-4862-96DB-427A285ADE07}" srcOrd="1" destOrd="0" parTransId="{03C666AD-38CE-4F24-AB08-B2CB5FE66BB3}" sibTransId="{F88E34FE-261A-4BD3-86B0-F6D71D8522F4}"/>
    <dgm:cxn modelId="{38D8472C-D080-4833-A9B7-D490DE299BD8}" type="presOf" srcId="{67CB5620-9A0C-45D9-8142-BDC3EEA30466}" destId="{0823C928-EC78-4F2B-8E58-CC944D2838F9}" srcOrd="0" destOrd="0" presId="urn:microsoft.com/office/officeart/2005/8/layout/vList2"/>
    <dgm:cxn modelId="{1DCF733B-C940-45CE-A889-DD56377DF595}" type="presOf" srcId="{ACAE4BA1-5BCF-4C42-AA6B-20559ED4F1C9}" destId="{094AE500-A868-47B8-B2E4-20CCBDF765B8}" srcOrd="0" destOrd="0" presId="urn:microsoft.com/office/officeart/2005/8/layout/vList2"/>
    <dgm:cxn modelId="{989C1378-6FC7-4EE1-A4A2-880CB7F9086D}" srcId="{67CB5620-9A0C-45D9-8142-BDC3EEA30466}" destId="{1A462C35-EB9F-4963-AC99-9B9E386C513D}" srcOrd="2" destOrd="0" parTransId="{1C0595FD-AED8-4775-BED2-C829C85DC12A}" sibTransId="{CCF0E1E7-B565-4034-A405-511890DAAB80}"/>
    <dgm:cxn modelId="{243A4B8F-0557-4216-9ADE-365B9349BF8A}" type="presOf" srcId="{F3493DFC-488B-404A-BE8A-64494536B34C}" destId="{6203E397-60FD-4E4E-8791-2D6F11E316A8}" srcOrd="0" destOrd="0" presId="urn:microsoft.com/office/officeart/2005/8/layout/vList2"/>
    <dgm:cxn modelId="{95AA7597-7349-48BD-BD00-547776569515}" type="presOf" srcId="{2FE58D6B-9261-4862-96DB-427A285ADE07}" destId="{86A77890-36A4-4C52-8B51-01A43172A194}" srcOrd="0" destOrd="0" presId="urn:microsoft.com/office/officeart/2005/8/layout/vList2"/>
    <dgm:cxn modelId="{7B2CAFAE-A630-4E7B-B54D-53CD0244133D}" srcId="{67CB5620-9A0C-45D9-8142-BDC3EEA30466}" destId="{F3493DFC-488B-404A-BE8A-64494536B34C}" srcOrd="3" destOrd="0" parTransId="{5545D8F2-5074-4CF3-8F55-B3AF545F42D5}" sibTransId="{1916BF8F-77FA-490A-B5A0-D042D397BB06}"/>
    <dgm:cxn modelId="{2AA923FE-BAC4-4511-AC65-4B04A56F41CD}" srcId="{67CB5620-9A0C-45D9-8142-BDC3EEA30466}" destId="{ACAE4BA1-5BCF-4C42-AA6B-20559ED4F1C9}" srcOrd="0" destOrd="0" parTransId="{45986DD5-80AC-4E4D-89C7-9320B2BA3E72}" sibTransId="{16A0F4C9-EE1C-4D51-8A53-80A9F9A3E120}"/>
    <dgm:cxn modelId="{2636A1FA-0E60-4208-AA81-84D85F75CE7C}" type="presParOf" srcId="{0823C928-EC78-4F2B-8E58-CC944D2838F9}" destId="{094AE500-A868-47B8-B2E4-20CCBDF765B8}" srcOrd="0" destOrd="0" presId="urn:microsoft.com/office/officeart/2005/8/layout/vList2"/>
    <dgm:cxn modelId="{A8CFD446-6713-4C34-AF39-5AED38D231F1}" type="presParOf" srcId="{0823C928-EC78-4F2B-8E58-CC944D2838F9}" destId="{4BD87E86-8422-425B-BF46-B2800E89B7A4}" srcOrd="1" destOrd="0" presId="urn:microsoft.com/office/officeart/2005/8/layout/vList2"/>
    <dgm:cxn modelId="{4E96BFA1-DB82-407E-B564-B0422BBB5F09}" type="presParOf" srcId="{0823C928-EC78-4F2B-8E58-CC944D2838F9}" destId="{86A77890-36A4-4C52-8B51-01A43172A194}" srcOrd="2" destOrd="0" presId="urn:microsoft.com/office/officeart/2005/8/layout/vList2"/>
    <dgm:cxn modelId="{76FA04DB-5449-4C95-A8B6-109D7AA2034B}" type="presParOf" srcId="{0823C928-EC78-4F2B-8E58-CC944D2838F9}" destId="{C7208374-1346-4AE9-9D94-52DE69B065BC}" srcOrd="3" destOrd="0" presId="urn:microsoft.com/office/officeart/2005/8/layout/vList2"/>
    <dgm:cxn modelId="{C11CDC6A-D133-4B6C-AF27-9A89190C828A}" type="presParOf" srcId="{0823C928-EC78-4F2B-8E58-CC944D2838F9}" destId="{048A9ABE-1DA2-4B1D-8498-440A114D7659}" srcOrd="4" destOrd="0" presId="urn:microsoft.com/office/officeart/2005/8/layout/vList2"/>
    <dgm:cxn modelId="{322B9637-D36C-42F0-A507-629A17A08905}" type="presParOf" srcId="{0823C928-EC78-4F2B-8E58-CC944D2838F9}" destId="{61DC4E0B-5EDA-418B-8EF9-17F8521F37A7}" srcOrd="5" destOrd="0" presId="urn:microsoft.com/office/officeart/2005/8/layout/vList2"/>
    <dgm:cxn modelId="{B4508139-1F4E-4477-AF58-F2CDD3EF03C5}" type="presParOf" srcId="{0823C928-EC78-4F2B-8E58-CC944D2838F9}" destId="{6203E397-60FD-4E4E-8791-2D6F11E316A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94E86C-827B-4047-AA35-2864CD0B2F04}"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407A1F6E-A7B6-436A-BE78-BB3B767366CC}">
      <dgm:prSet phldrT="[Text]" custT="1"/>
      <dgm:spPr>
        <a:solidFill>
          <a:srgbClr val="4171C3"/>
        </a:solidFill>
      </dgm:spPr>
      <dgm:t>
        <a:bodyPr/>
        <a:lstStyle/>
        <a:p>
          <a:r>
            <a:rPr lang="en-US" sz="1600" dirty="0"/>
            <a:t>Community </a:t>
          </a:r>
          <a:br>
            <a:rPr lang="en-US" sz="1200" dirty="0"/>
          </a:br>
          <a:endParaRPr lang="en-US" sz="1200" dirty="0"/>
        </a:p>
      </dgm:t>
      <dgm:extLst>
        <a:ext uri="{E40237B7-FDA0-4F09-8148-C483321AD2D9}">
          <dgm14:cNvPr xmlns:dgm14="http://schemas.microsoft.com/office/drawing/2010/diagram" id="0" name="" descr="Community&#10;"/>
        </a:ext>
      </dgm:extLst>
    </dgm:pt>
    <dgm:pt modelId="{DEDFDB38-3BE5-4B35-A2A1-119E5BA03E7C}" type="parTrans" cxnId="{3841AE47-8D3B-45DE-9087-AD1E0845AA40}">
      <dgm:prSet/>
      <dgm:spPr/>
      <dgm:t>
        <a:bodyPr/>
        <a:lstStyle/>
        <a:p>
          <a:endParaRPr lang="en-US"/>
        </a:p>
      </dgm:t>
    </dgm:pt>
    <dgm:pt modelId="{FCE3F498-11ED-4D5C-A47D-F791F1F949B4}" type="sibTrans" cxnId="{3841AE47-8D3B-45DE-9087-AD1E0845AA40}">
      <dgm:prSet/>
      <dgm:spPr/>
      <dgm:t>
        <a:bodyPr/>
        <a:lstStyle/>
        <a:p>
          <a:endParaRPr lang="en-US"/>
        </a:p>
      </dgm:t>
    </dgm:pt>
    <dgm:pt modelId="{116E98BC-2296-480A-81F4-86AC61BDD812}">
      <dgm:prSet phldrT="[Text]" custT="1"/>
      <dgm:spPr/>
      <dgm:t>
        <a:bodyPr/>
        <a:lstStyle/>
        <a:p>
          <a:r>
            <a:rPr lang="en-US" sz="1600" dirty="0"/>
            <a:t>University</a:t>
          </a:r>
          <a:br>
            <a:rPr lang="en-US" sz="1600" dirty="0"/>
          </a:br>
          <a:endParaRPr lang="en-US" sz="1600" dirty="0"/>
        </a:p>
      </dgm:t>
      <dgm:extLst>
        <a:ext uri="{E40237B7-FDA0-4F09-8148-C483321AD2D9}">
          <dgm14:cNvPr xmlns:dgm14="http://schemas.microsoft.com/office/drawing/2010/diagram" id="0" name="" descr="University&#10;&#10;"/>
        </a:ext>
      </dgm:extLst>
    </dgm:pt>
    <dgm:pt modelId="{3B21388C-881E-45E2-B24D-7F4FDD98E655}" type="parTrans" cxnId="{12068388-76C7-4D1A-9729-084216F30F57}">
      <dgm:prSet/>
      <dgm:spPr/>
      <dgm:t>
        <a:bodyPr/>
        <a:lstStyle/>
        <a:p>
          <a:endParaRPr lang="en-US"/>
        </a:p>
      </dgm:t>
    </dgm:pt>
    <dgm:pt modelId="{1C4A38CE-DB8F-4FBB-A47C-B17CC9C5DB79}" type="sibTrans" cxnId="{12068388-76C7-4D1A-9729-084216F30F57}">
      <dgm:prSet/>
      <dgm:spPr/>
      <dgm:t>
        <a:bodyPr/>
        <a:lstStyle/>
        <a:p>
          <a:endParaRPr lang="en-US"/>
        </a:p>
      </dgm:t>
    </dgm:pt>
    <dgm:pt modelId="{9845FEE2-C695-4030-9A97-6F0970D0C807}">
      <dgm:prSet phldrT="[Text]" custT="1"/>
      <dgm:spPr/>
      <dgm:t>
        <a:bodyPr/>
        <a:lstStyle/>
        <a:p>
          <a:r>
            <a:rPr lang="en-US" sz="1800" dirty="0"/>
            <a:t>Family/</a:t>
          </a:r>
          <a:br>
            <a:rPr lang="en-US" sz="1800" dirty="0"/>
          </a:br>
          <a:r>
            <a:rPr lang="en-US" sz="1800" dirty="0"/>
            <a:t>friends</a:t>
          </a:r>
        </a:p>
      </dgm:t>
      <dgm:extLst>
        <a:ext uri="{E40237B7-FDA0-4F09-8148-C483321AD2D9}">
          <dgm14:cNvPr xmlns:dgm14="http://schemas.microsoft.com/office/drawing/2010/diagram" id="0" name="" descr="Family/&#10;friends&#10;"/>
        </a:ext>
      </dgm:extLst>
    </dgm:pt>
    <dgm:pt modelId="{DF248B74-33FA-4757-AD69-FBD7A19BD370}" type="parTrans" cxnId="{99598F94-D872-4B68-8E8E-BAB25F832553}">
      <dgm:prSet/>
      <dgm:spPr/>
      <dgm:t>
        <a:bodyPr/>
        <a:lstStyle/>
        <a:p>
          <a:endParaRPr lang="en-US"/>
        </a:p>
      </dgm:t>
    </dgm:pt>
    <dgm:pt modelId="{F0971648-D82D-4CF7-9E29-D4660202609D}" type="sibTrans" cxnId="{99598F94-D872-4B68-8E8E-BAB25F832553}">
      <dgm:prSet/>
      <dgm:spPr/>
      <dgm:t>
        <a:bodyPr/>
        <a:lstStyle/>
        <a:p>
          <a:endParaRPr lang="en-US"/>
        </a:p>
      </dgm:t>
    </dgm:pt>
    <dgm:pt modelId="{A84ADFA3-F808-4CAD-B392-D2758FB53B7C}">
      <dgm:prSet phldrT="[Text]" custT="1"/>
      <dgm:spPr/>
      <dgm:t>
        <a:bodyPr/>
        <a:lstStyle/>
        <a:p>
          <a:r>
            <a:rPr lang="en-US" sz="1800" dirty="0"/>
            <a:t>You</a:t>
          </a:r>
        </a:p>
      </dgm:t>
      <dgm:extLst>
        <a:ext uri="{E40237B7-FDA0-4F09-8148-C483321AD2D9}">
          <dgm14:cNvPr xmlns:dgm14="http://schemas.microsoft.com/office/drawing/2010/diagram" id="0" name="" descr="You&#10;"/>
        </a:ext>
      </dgm:extLst>
    </dgm:pt>
    <dgm:pt modelId="{B1E78B62-47C4-43B0-B584-D4FF9E493FCF}" type="parTrans" cxnId="{8249BDCD-37CE-4E6F-8073-6534A3DFCA14}">
      <dgm:prSet/>
      <dgm:spPr/>
      <dgm:t>
        <a:bodyPr/>
        <a:lstStyle/>
        <a:p>
          <a:endParaRPr lang="en-US"/>
        </a:p>
      </dgm:t>
    </dgm:pt>
    <dgm:pt modelId="{573048CA-1617-4C69-86EC-C37E14353120}" type="sibTrans" cxnId="{8249BDCD-37CE-4E6F-8073-6534A3DFCA14}">
      <dgm:prSet/>
      <dgm:spPr/>
      <dgm:t>
        <a:bodyPr/>
        <a:lstStyle/>
        <a:p>
          <a:endParaRPr lang="en-US"/>
        </a:p>
      </dgm:t>
    </dgm:pt>
    <dgm:pt modelId="{EE4545D5-C981-4045-B0CB-C7A0BD449D11}">
      <dgm:prSet custT="1"/>
      <dgm:spPr/>
      <dgm:t>
        <a:bodyPr/>
        <a:lstStyle/>
        <a:p>
          <a:r>
            <a:rPr lang="en-US" sz="1600" dirty="0"/>
            <a:t>Work/volunteering</a:t>
          </a:r>
        </a:p>
      </dgm:t>
      <dgm:extLst>
        <a:ext uri="{E40237B7-FDA0-4F09-8148-C483321AD2D9}">
          <dgm14:cNvPr xmlns:dgm14="http://schemas.microsoft.com/office/drawing/2010/diagram" id="0" name="" descr="Work/volunteering&#10;"/>
        </a:ext>
      </dgm:extLst>
    </dgm:pt>
    <dgm:pt modelId="{1FD2D781-199D-44F2-A8A6-4F0FAF60DBC8}" type="sibTrans" cxnId="{7805D41F-1137-4E9F-9B7C-9988E7D12AE7}">
      <dgm:prSet/>
      <dgm:spPr/>
      <dgm:t>
        <a:bodyPr/>
        <a:lstStyle/>
        <a:p>
          <a:endParaRPr lang="en-US"/>
        </a:p>
      </dgm:t>
    </dgm:pt>
    <dgm:pt modelId="{BEC342D8-15FD-401C-A2D0-3D2D93FF0E8B}" type="parTrans" cxnId="{7805D41F-1137-4E9F-9B7C-9988E7D12AE7}">
      <dgm:prSet/>
      <dgm:spPr/>
      <dgm:t>
        <a:bodyPr/>
        <a:lstStyle/>
        <a:p>
          <a:endParaRPr lang="en-US"/>
        </a:p>
      </dgm:t>
    </dgm:pt>
    <dgm:pt modelId="{5E957889-B5F3-4F3E-9F03-3674A912A974}" type="pres">
      <dgm:prSet presAssocID="{1094E86C-827B-4047-AA35-2864CD0B2F04}" presName="Name0" presStyleCnt="0">
        <dgm:presLayoutVars>
          <dgm:chMax val="7"/>
          <dgm:resizeHandles val="exact"/>
        </dgm:presLayoutVars>
      </dgm:prSet>
      <dgm:spPr/>
    </dgm:pt>
    <dgm:pt modelId="{E7BE4B3F-644D-4785-9321-E7499F0DF345}" type="pres">
      <dgm:prSet presAssocID="{1094E86C-827B-4047-AA35-2864CD0B2F04}" presName="comp1" presStyleCnt="0"/>
      <dgm:spPr/>
    </dgm:pt>
    <dgm:pt modelId="{9F18DA87-01C7-41EC-A4AF-D0F6939960F2}" type="pres">
      <dgm:prSet presAssocID="{1094E86C-827B-4047-AA35-2864CD0B2F04}" presName="circle1" presStyleLbl="node1" presStyleIdx="0" presStyleCnt="5"/>
      <dgm:spPr/>
    </dgm:pt>
    <dgm:pt modelId="{E584477E-D082-40EE-8E67-B12AD94AB6F0}" type="pres">
      <dgm:prSet presAssocID="{1094E86C-827B-4047-AA35-2864CD0B2F04}" presName="c1text" presStyleLbl="node1" presStyleIdx="0" presStyleCnt="5">
        <dgm:presLayoutVars>
          <dgm:bulletEnabled val="1"/>
        </dgm:presLayoutVars>
      </dgm:prSet>
      <dgm:spPr/>
    </dgm:pt>
    <dgm:pt modelId="{47AA04AD-7394-4BF6-A932-25F1F081EAD2}" type="pres">
      <dgm:prSet presAssocID="{1094E86C-827B-4047-AA35-2864CD0B2F04}" presName="comp2" presStyleCnt="0"/>
      <dgm:spPr/>
    </dgm:pt>
    <dgm:pt modelId="{96B1A0BE-EC9D-46E8-BCF6-CED044DF7D4F}" type="pres">
      <dgm:prSet presAssocID="{1094E86C-827B-4047-AA35-2864CD0B2F04}" presName="circle2" presStyleLbl="node1" presStyleIdx="1" presStyleCnt="5"/>
      <dgm:spPr/>
    </dgm:pt>
    <dgm:pt modelId="{739BF162-CD63-46D5-96F0-52C2C53DDC9C}" type="pres">
      <dgm:prSet presAssocID="{1094E86C-827B-4047-AA35-2864CD0B2F04}" presName="c2text" presStyleLbl="node1" presStyleIdx="1" presStyleCnt="5">
        <dgm:presLayoutVars>
          <dgm:bulletEnabled val="1"/>
        </dgm:presLayoutVars>
      </dgm:prSet>
      <dgm:spPr/>
    </dgm:pt>
    <dgm:pt modelId="{3CF4B980-B14A-40BE-BB3F-198F68595B06}" type="pres">
      <dgm:prSet presAssocID="{1094E86C-827B-4047-AA35-2864CD0B2F04}" presName="comp3" presStyleCnt="0"/>
      <dgm:spPr/>
    </dgm:pt>
    <dgm:pt modelId="{C5030741-4955-4148-BBE2-B466B737A16E}" type="pres">
      <dgm:prSet presAssocID="{1094E86C-827B-4047-AA35-2864CD0B2F04}" presName="circle3" presStyleLbl="node1" presStyleIdx="2" presStyleCnt="5"/>
      <dgm:spPr/>
    </dgm:pt>
    <dgm:pt modelId="{B1DF0561-6ED9-4A83-AABC-2E32C18BF931}" type="pres">
      <dgm:prSet presAssocID="{1094E86C-827B-4047-AA35-2864CD0B2F04}" presName="c3text" presStyleLbl="node1" presStyleIdx="2" presStyleCnt="5">
        <dgm:presLayoutVars>
          <dgm:bulletEnabled val="1"/>
        </dgm:presLayoutVars>
      </dgm:prSet>
      <dgm:spPr/>
    </dgm:pt>
    <dgm:pt modelId="{9E6233C5-E6F7-4F7C-90C5-E1DAA9AF3FC2}" type="pres">
      <dgm:prSet presAssocID="{1094E86C-827B-4047-AA35-2864CD0B2F04}" presName="comp4" presStyleCnt="0"/>
      <dgm:spPr/>
    </dgm:pt>
    <dgm:pt modelId="{134A3103-15D4-471A-B9C7-1FAB18B1DE1D}" type="pres">
      <dgm:prSet presAssocID="{1094E86C-827B-4047-AA35-2864CD0B2F04}" presName="circle4" presStyleLbl="node1" presStyleIdx="3" presStyleCnt="5"/>
      <dgm:spPr/>
    </dgm:pt>
    <dgm:pt modelId="{0EE70DAF-C408-40EB-ABC4-3AC9008D28E4}" type="pres">
      <dgm:prSet presAssocID="{1094E86C-827B-4047-AA35-2864CD0B2F04}" presName="c4text" presStyleLbl="node1" presStyleIdx="3" presStyleCnt="5">
        <dgm:presLayoutVars>
          <dgm:bulletEnabled val="1"/>
        </dgm:presLayoutVars>
      </dgm:prSet>
      <dgm:spPr/>
    </dgm:pt>
    <dgm:pt modelId="{F94E7CF2-7224-4D25-8BEB-8E242DDC9F40}" type="pres">
      <dgm:prSet presAssocID="{1094E86C-827B-4047-AA35-2864CD0B2F04}" presName="comp5" presStyleCnt="0"/>
      <dgm:spPr/>
    </dgm:pt>
    <dgm:pt modelId="{50A951A3-13CE-495B-9E09-5F96684B3ACA}" type="pres">
      <dgm:prSet presAssocID="{1094E86C-827B-4047-AA35-2864CD0B2F04}" presName="circle5" presStyleLbl="node1" presStyleIdx="4" presStyleCnt="5"/>
      <dgm:spPr/>
    </dgm:pt>
    <dgm:pt modelId="{98CDB665-6A0C-42FF-A936-300E3F627C70}" type="pres">
      <dgm:prSet presAssocID="{1094E86C-827B-4047-AA35-2864CD0B2F04}" presName="c5text" presStyleLbl="node1" presStyleIdx="4" presStyleCnt="5">
        <dgm:presLayoutVars>
          <dgm:bulletEnabled val="1"/>
        </dgm:presLayoutVars>
      </dgm:prSet>
      <dgm:spPr/>
    </dgm:pt>
  </dgm:ptLst>
  <dgm:cxnLst>
    <dgm:cxn modelId="{16427602-E569-410F-A2AD-102B172A6663}" type="presOf" srcId="{116E98BC-2296-480A-81F4-86AC61BDD812}" destId="{B1DF0561-6ED9-4A83-AABC-2E32C18BF931}" srcOrd="1" destOrd="0" presId="urn:microsoft.com/office/officeart/2005/8/layout/venn2"/>
    <dgm:cxn modelId="{2F630C05-A185-4C44-8C67-5667DA5A05FD}" type="presOf" srcId="{116E98BC-2296-480A-81F4-86AC61BDD812}" destId="{C5030741-4955-4148-BBE2-B466B737A16E}" srcOrd="0" destOrd="0" presId="urn:microsoft.com/office/officeart/2005/8/layout/venn2"/>
    <dgm:cxn modelId="{F2922B1F-8A16-4843-994E-148245A10379}" type="presOf" srcId="{EE4545D5-C981-4045-B0CB-C7A0BD449D11}" destId="{739BF162-CD63-46D5-96F0-52C2C53DDC9C}" srcOrd="1" destOrd="0" presId="urn:microsoft.com/office/officeart/2005/8/layout/venn2"/>
    <dgm:cxn modelId="{7805D41F-1137-4E9F-9B7C-9988E7D12AE7}" srcId="{1094E86C-827B-4047-AA35-2864CD0B2F04}" destId="{EE4545D5-C981-4045-B0CB-C7A0BD449D11}" srcOrd="1" destOrd="0" parTransId="{BEC342D8-15FD-401C-A2D0-3D2D93FF0E8B}" sibTransId="{1FD2D781-199D-44F2-A8A6-4F0FAF60DBC8}"/>
    <dgm:cxn modelId="{8D8B7E23-173C-40EF-BCE5-6BF76A34B19C}" type="presOf" srcId="{407A1F6E-A7B6-436A-BE78-BB3B767366CC}" destId="{E584477E-D082-40EE-8E67-B12AD94AB6F0}" srcOrd="1" destOrd="0" presId="urn:microsoft.com/office/officeart/2005/8/layout/venn2"/>
    <dgm:cxn modelId="{B772C061-4A0B-4664-B717-DB81413048C8}" type="presOf" srcId="{407A1F6E-A7B6-436A-BE78-BB3B767366CC}" destId="{9F18DA87-01C7-41EC-A4AF-D0F6939960F2}" srcOrd="0" destOrd="0" presId="urn:microsoft.com/office/officeart/2005/8/layout/venn2"/>
    <dgm:cxn modelId="{3841AE47-8D3B-45DE-9087-AD1E0845AA40}" srcId="{1094E86C-827B-4047-AA35-2864CD0B2F04}" destId="{407A1F6E-A7B6-436A-BE78-BB3B767366CC}" srcOrd="0" destOrd="0" parTransId="{DEDFDB38-3BE5-4B35-A2A1-119E5BA03E7C}" sibTransId="{FCE3F498-11ED-4D5C-A47D-F791F1F949B4}"/>
    <dgm:cxn modelId="{7AF00C7F-8B7C-4BE5-8488-3CAF2B2F4EE0}" type="presOf" srcId="{9845FEE2-C695-4030-9A97-6F0970D0C807}" destId="{134A3103-15D4-471A-B9C7-1FAB18B1DE1D}" srcOrd="0" destOrd="0" presId="urn:microsoft.com/office/officeart/2005/8/layout/venn2"/>
    <dgm:cxn modelId="{B8BBEC7F-3AE0-4987-8CCB-BB634AB040BC}" type="presOf" srcId="{1094E86C-827B-4047-AA35-2864CD0B2F04}" destId="{5E957889-B5F3-4F3E-9F03-3674A912A974}" srcOrd="0" destOrd="0" presId="urn:microsoft.com/office/officeart/2005/8/layout/venn2"/>
    <dgm:cxn modelId="{632AA383-3EC0-454E-92AE-51EDF5557CA5}" type="presOf" srcId="{A84ADFA3-F808-4CAD-B392-D2758FB53B7C}" destId="{50A951A3-13CE-495B-9E09-5F96684B3ACA}" srcOrd="0" destOrd="0" presId="urn:microsoft.com/office/officeart/2005/8/layout/venn2"/>
    <dgm:cxn modelId="{12068388-76C7-4D1A-9729-084216F30F57}" srcId="{1094E86C-827B-4047-AA35-2864CD0B2F04}" destId="{116E98BC-2296-480A-81F4-86AC61BDD812}" srcOrd="2" destOrd="0" parTransId="{3B21388C-881E-45E2-B24D-7F4FDD98E655}" sibTransId="{1C4A38CE-DB8F-4FBB-A47C-B17CC9C5DB79}"/>
    <dgm:cxn modelId="{99598F94-D872-4B68-8E8E-BAB25F832553}" srcId="{1094E86C-827B-4047-AA35-2864CD0B2F04}" destId="{9845FEE2-C695-4030-9A97-6F0970D0C807}" srcOrd="3" destOrd="0" parTransId="{DF248B74-33FA-4757-AD69-FBD7A19BD370}" sibTransId="{F0971648-D82D-4CF7-9E29-D4660202609D}"/>
    <dgm:cxn modelId="{8249BDCD-37CE-4E6F-8073-6534A3DFCA14}" srcId="{1094E86C-827B-4047-AA35-2864CD0B2F04}" destId="{A84ADFA3-F808-4CAD-B392-D2758FB53B7C}" srcOrd="4" destOrd="0" parTransId="{B1E78B62-47C4-43B0-B584-D4FF9E493FCF}" sibTransId="{573048CA-1617-4C69-86EC-C37E14353120}"/>
    <dgm:cxn modelId="{5798C2EB-075D-4D94-B9ED-4BF8ABED52ED}" type="presOf" srcId="{A84ADFA3-F808-4CAD-B392-D2758FB53B7C}" destId="{98CDB665-6A0C-42FF-A936-300E3F627C70}" srcOrd="1" destOrd="0" presId="urn:microsoft.com/office/officeart/2005/8/layout/venn2"/>
    <dgm:cxn modelId="{7D6DCAF3-C214-4818-BF50-B27A39E4B5B3}" type="presOf" srcId="{9845FEE2-C695-4030-9A97-6F0970D0C807}" destId="{0EE70DAF-C408-40EB-ABC4-3AC9008D28E4}" srcOrd="1" destOrd="0" presId="urn:microsoft.com/office/officeart/2005/8/layout/venn2"/>
    <dgm:cxn modelId="{65F53BFD-4CC5-44B7-8E3A-9C52D7252FA7}" type="presOf" srcId="{EE4545D5-C981-4045-B0CB-C7A0BD449D11}" destId="{96B1A0BE-EC9D-46E8-BCF6-CED044DF7D4F}" srcOrd="0" destOrd="0" presId="urn:microsoft.com/office/officeart/2005/8/layout/venn2"/>
    <dgm:cxn modelId="{DCDA11EF-E827-48A3-B95F-6EA1E1E4EA84}" type="presParOf" srcId="{5E957889-B5F3-4F3E-9F03-3674A912A974}" destId="{E7BE4B3F-644D-4785-9321-E7499F0DF345}" srcOrd="0" destOrd="0" presId="urn:microsoft.com/office/officeart/2005/8/layout/venn2"/>
    <dgm:cxn modelId="{68D8DDF6-9297-48E7-8236-4385B5EB9783}" type="presParOf" srcId="{E7BE4B3F-644D-4785-9321-E7499F0DF345}" destId="{9F18DA87-01C7-41EC-A4AF-D0F6939960F2}" srcOrd="0" destOrd="0" presId="urn:microsoft.com/office/officeart/2005/8/layout/venn2"/>
    <dgm:cxn modelId="{6EB9E5D1-B3C2-4C5F-89A2-5874CD0B72E8}" type="presParOf" srcId="{E7BE4B3F-644D-4785-9321-E7499F0DF345}" destId="{E584477E-D082-40EE-8E67-B12AD94AB6F0}" srcOrd="1" destOrd="0" presId="urn:microsoft.com/office/officeart/2005/8/layout/venn2"/>
    <dgm:cxn modelId="{463291CB-FEBE-47F2-AA4A-2FC2567E2AAD}" type="presParOf" srcId="{5E957889-B5F3-4F3E-9F03-3674A912A974}" destId="{47AA04AD-7394-4BF6-A932-25F1F081EAD2}" srcOrd="1" destOrd="0" presId="urn:microsoft.com/office/officeart/2005/8/layout/venn2"/>
    <dgm:cxn modelId="{DD018B13-90BA-407C-B463-9EF5AC3CC6B6}" type="presParOf" srcId="{47AA04AD-7394-4BF6-A932-25F1F081EAD2}" destId="{96B1A0BE-EC9D-46E8-BCF6-CED044DF7D4F}" srcOrd="0" destOrd="0" presId="urn:microsoft.com/office/officeart/2005/8/layout/venn2"/>
    <dgm:cxn modelId="{21E23E29-F1AF-46CD-93BB-EEB20B4F86D0}" type="presParOf" srcId="{47AA04AD-7394-4BF6-A932-25F1F081EAD2}" destId="{739BF162-CD63-46D5-96F0-52C2C53DDC9C}" srcOrd="1" destOrd="0" presId="urn:microsoft.com/office/officeart/2005/8/layout/venn2"/>
    <dgm:cxn modelId="{A221965E-B5F2-40A4-9AB7-79971C2B4696}" type="presParOf" srcId="{5E957889-B5F3-4F3E-9F03-3674A912A974}" destId="{3CF4B980-B14A-40BE-BB3F-198F68595B06}" srcOrd="2" destOrd="0" presId="urn:microsoft.com/office/officeart/2005/8/layout/venn2"/>
    <dgm:cxn modelId="{3191BB79-AC39-48F7-A063-1627F5784E7E}" type="presParOf" srcId="{3CF4B980-B14A-40BE-BB3F-198F68595B06}" destId="{C5030741-4955-4148-BBE2-B466B737A16E}" srcOrd="0" destOrd="0" presId="urn:microsoft.com/office/officeart/2005/8/layout/venn2"/>
    <dgm:cxn modelId="{E7D6F13E-2770-4EF4-9E95-737CDF2693E8}" type="presParOf" srcId="{3CF4B980-B14A-40BE-BB3F-198F68595B06}" destId="{B1DF0561-6ED9-4A83-AABC-2E32C18BF931}" srcOrd="1" destOrd="0" presId="urn:microsoft.com/office/officeart/2005/8/layout/venn2"/>
    <dgm:cxn modelId="{3548626C-532E-430F-99B8-B750DF106FB2}" type="presParOf" srcId="{5E957889-B5F3-4F3E-9F03-3674A912A974}" destId="{9E6233C5-E6F7-4F7C-90C5-E1DAA9AF3FC2}" srcOrd="3" destOrd="0" presId="urn:microsoft.com/office/officeart/2005/8/layout/venn2"/>
    <dgm:cxn modelId="{2D6F1DFF-7383-47BA-B854-3809CCCFE9AD}" type="presParOf" srcId="{9E6233C5-E6F7-4F7C-90C5-E1DAA9AF3FC2}" destId="{134A3103-15D4-471A-B9C7-1FAB18B1DE1D}" srcOrd="0" destOrd="0" presId="urn:microsoft.com/office/officeart/2005/8/layout/venn2"/>
    <dgm:cxn modelId="{3288C6D5-AFE9-4B6C-9C27-96761AEC39B7}" type="presParOf" srcId="{9E6233C5-E6F7-4F7C-90C5-E1DAA9AF3FC2}" destId="{0EE70DAF-C408-40EB-ABC4-3AC9008D28E4}" srcOrd="1" destOrd="0" presId="urn:microsoft.com/office/officeart/2005/8/layout/venn2"/>
    <dgm:cxn modelId="{B36DB31C-C05A-4FDC-A74B-AC15B9F503AF}" type="presParOf" srcId="{5E957889-B5F3-4F3E-9F03-3674A912A974}" destId="{F94E7CF2-7224-4D25-8BEB-8E242DDC9F40}" srcOrd="4" destOrd="0" presId="urn:microsoft.com/office/officeart/2005/8/layout/venn2"/>
    <dgm:cxn modelId="{ED9B4B85-5927-40A5-8BEB-292228085E0C}" type="presParOf" srcId="{F94E7CF2-7224-4D25-8BEB-8E242DDC9F40}" destId="{50A951A3-13CE-495B-9E09-5F96684B3ACA}" srcOrd="0" destOrd="0" presId="urn:microsoft.com/office/officeart/2005/8/layout/venn2"/>
    <dgm:cxn modelId="{983B861E-B40B-4345-9902-0C2E91BB7A03}" type="presParOf" srcId="{F94E7CF2-7224-4D25-8BEB-8E242DDC9F40}" destId="{98CDB665-6A0C-42FF-A936-300E3F627C7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612E83-4AFD-4BCF-B54E-280AECC045E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3E32FCD7-12BF-41B4-9B68-3D69A4983949}">
      <dgm:prSet phldrT="[Text]" custT="1"/>
      <dgm:spPr/>
      <dgm:t>
        <a:bodyPr/>
        <a:lstStyle/>
        <a:p>
          <a:r>
            <a:rPr lang="en-US" sz="1800" dirty="0"/>
            <a:t>Identify your interests and hobbies</a:t>
          </a:r>
        </a:p>
      </dgm:t>
      <dgm:extLst>
        <a:ext uri="{E40237B7-FDA0-4F09-8148-C483321AD2D9}">
          <dgm14:cNvPr xmlns:dgm14="http://schemas.microsoft.com/office/drawing/2010/diagram" id="0" name="" descr="Identify your interests and hobbies&#10;"/>
        </a:ext>
      </dgm:extLst>
    </dgm:pt>
    <dgm:pt modelId="{1AAAF73B-2A89-45ED-96AB-F7E09ED371EC}" type="parTrans" cxnId="{9C99CAFA-43DF-48C2-89CA-6704EB1A2F40}">
      <dgm:prSet/>
      <dgm:spPr/>
      <dgm:t>
        <a:bodyPr/>
        <a:lstStyle/>
        <a:p>
          <a:endParaRPr lang="en-US"/>
        </a:p>
      </dgm:t>
    </dgm:pt>
    <dgm:pt modelId="{37D5AD1D-1BC2-4867-BBF5-DC6CAFA1A790}" type="sibTrans" cxnId="{9C99CAFA-43DF-48C2-89CA-6704EB1A2F40}">
      <dgm:prSet/>
      <dgm:spPr/>
      <dgm:t>
        <a:bodyPr/>
        <a:lstStyle/>
        <a:p>
          <a:endParaRPr lang="en-US"/>
        </a:p>
      </dgm:t>
    </dgm:pt>
    <dgm:pt modelId="{9262FCCF-B820-42C1-BB31-E9806849F4C8}">
      <dgm:prSet phldrT="[Text]" custT="1"/>
      <dgm:spPr/>
      <dgm:t>
        <a:bodyPr/>
        <a:lstStyle/>
        <a:p>
          <a:r>
            <a:rPr lang="en-US" sz="1800" dirty="0"/>
            <a:t>Listen to feedback and ask others</a:t>
          </a:r>
        </a:p>
      </dgm:t>
      <dgm:extLst>
        <a:ext uri="{E40237B7-FDA0-4F09-8148-C483321AD2D9}">
          <dgm14:cNvPr xmlns:dgm14="http://schemas.microsoft.com/office/drawing/2010/diagram" id="0" name="" descr="Listen to feedback and ask others&#10;"/>
        </a:ext>
      </dgm:extLst>
    </dgm:pt>
    <dgm:pt modelId="{4396F5BF-E5EA-4A65-8FFD-32A820AC7456}" type="parTrans" cxnId="{295665C1-27BC-4DDD-86CA-D8962B762E78}">
      <dgm:prSet/>
      <dgm:spPr/>
      <dgm:t>
        <a:bodyPr/>
        <a:lstStyle/>
        <a:p>
          <a:endParaRPr lang="en-US"/>
        </a:p>
      </dgm:t>
    </dgm:pt>
    <dgm:pt modelId="{BCE76C95-45BA-4305-A668-7D129349D303}" type="sibTrans" cxnId="{295665C1-27BC-4DDD-86CA-D8962B762E78}">
      <dgm:prSet/>
      <dgm:spPr/>
      <dgm:t>
        <a:bodyPr/>
        <a:lstStyle/>
        <a:p>
          <a:endParaRPr lang="en-US"/>
        </a:p>
      </dgm:t>
    </dgm:pt>
    <dgm:pt modelId="{38F8460F-37F1-4354-B023-6D12DE74AF92}">
      <dgm:prSet phldrT="[Text]" custT="1"/>
      <dgm:spPr/>
      <dgm:t>
        <a:bodyPr/>
        <a:lstStyle/>
        <a:p>
          <a:r>
            <a:rPr lang="en-US" sz="1800" dirty="0"/>
            <a:t>Understand when you work best/feel productive</a:t>
          </a:r>
        </a:p>
      </dgm:t>
      <dgm:extLst>
        <a:ext uri="{E40237B7-FDA0-4F09-8148-C483321AD2D9}">
          <dgm14:cNvPr xmlns:dgm14="http://schemas.microsoft.com/office/drawing/2010/diagram" id="0" name="" descr="Understand when you work best/feel productive&#10;"/>
        </a:ext>
      </dgm:extLst>
    </dgm:pt>
    <dgm:pt modelId="{C31A0ACE-1199-47F1-95E2-CA15A2E5C82A}" type="parTrans" cxnId="{7E60D00E-596C-465D-B61B-C456860AA76D}">
      <dgm:prSet/>
      <dgm:spPr/>
      <dgm:t>
        <a:bodyPr/>
        <a:lstStyle/>
        <a:p>
          <a:endParaRPr lang="en-US"/>
        </a:p>
      </dgm:t>
    </dgm:pt>
    <dgm:pt modelId="{761D4F0F-159E-438E-AEAC-E6FDB8D291DE}" type="sibTrans" cxnId="{7E60D00E-596C-465D-B61B-C456860AA76D}">
      <dgm:prSet/>
      <dgm:spPr/>
      <dgm:t>
        <a:bodyPr/>
        <a:lstStyle/>
        <a:p>
          <a:endParaRPr lang="en-US"/>
        </a:p>
      </dgm:t>
    </dgm:pt>
    <dgm:pt modelId="{501A2331-D040-4EDF-9561-849B562A7824}">
      <dgm:prSet phldrT="[Text]" custT="1"/>
      <dgm:spPr/>
      <dgm:t>
        <a:bodyPr/>
        <a:lstStyle/>
        <a:p>
          <a:r>
            <a:rPr lang="en-US" sz="1800" dirty="0"/>
            <a:t>Complete a </a:t>
          </a:r>
          <a:br>
            <a:rPr lang="en-US" sz="1800" dirty="0"/>
          </a:br>
          <a:r>
            <a:rPr lang="en-US" sz="1800" dirty="0"/>
            <a:t>strengths-based questionnaire</a:t>
          </a:r>
        </a:p>
      </dgm:t>
      <dgm:extLst>
        <a:ext uri="{E40237B7-FDA0-4F09-8148-C483321AD2D9}">
          <dgm14:cNvPr xmlns:dgm14="http://schemas.microsoft.com/office/drawing/2010/diagram" id="0" name="" descr="Complete a &#10;strengths-based questionnaire&#10;"/>
        </a:ext>
      </dgm:extLst>
    </dgm:pt>
    <dgm:pt modelId="{95D2B794-1AB4-4E85-8665-3481AD80A310}" type="parTrans" cxnId="{D5D7CE87-1E73-407A-9821-7594764BD185}">
      <dgm:prSet/>
      <dgm:spPr/>
      <dgm:t>
        <a:bodyPr/>
        <a:lstStyle/>
        <a:p>
          <a:endParaRPr lang="en-US"/>
        </a:p>
      </dgm:t>
    </dgm:pt>
    <dgm:pt modelId="{0867E90F-6A41-4045-8E16-2D070C5F5B26}" type="sibTrans" cxnId="{D5D7CE87-1E73-407A-9821-7594764BD185}">
      <dgm:prSet/>
      <dgm:spPr/>
      <dgm:t>
        <a:bodyPr/>
        <a:lstStyle/>
        <a:p>
          <a:endParaRPr lang="en-US"/>
        </a:p>
      </dgm:t>
    </dgm:pt>
    <dgm:pt modelId="{FDB8FB5C-E7EC-437E-8540-DFEEB4930375}">
      <dgm:prSet custT="1"/>
      <dgm:spPr/>
      <dgm:t>
        <a:bodyPr/>
        <a:lstStyle/>
        <a:p>
          <a:r>
            <a:rPr lang="en-US" sz="1800" dirty="0"/>
            <a:t>Seek new experiences</a:t>
          </a:r>
        </a:p>
      </dgm:t>
      <dgm:extLst>
        <a:ext uri="{E40237B7-FDA0-4F09-8148-C483321AD2D9}">
          <dgm14:cNvPr xmlns:dgm14="http://schemas.microsoft.com/office/drawing/2010/diagram" id="0" name="" descr="Seek new experiences&#10;"/>
        </a:ext>
      </dgm:extLst>
    </dgm:pt>
    <dgm:pt modelId="{A9649F58-9DD0-44D3-BE09-88472AABF1A9}" type="parTrans" cxnId="{2C45EEEA-270E-4004-AFCC-02963F7A0859}">
      <dgm:prSet/>
      <dgm:spPr/>
      <dgm:t>
        <a:bodyPr/>
        <a:lstStyle/>
        <a:p>
          <a:endParaRPr lang="en-US"/>
        </a:p>
      </dgm:t>
    </dgm:pt>
    <dgm:pt modelId="{D6610E1C-6939-4F5C-A749-F4A4DA14D15B}" type="sibTrans" cxnId="{2C45EEEA-270E-4004-AFCC-02963F7A0859}">
      <dgm:prSet/>
      <dgm:spPr/>
      <dgm:t>
        <a:bodyPr/>
        <a:lstStyle/>
        <a:p>
          <a:endParaRPr lang="en-US"/>
        </a:p>
      </dgm:t>
    </dgm:pt>
    <dgm:pt modelId="{2E73CBF6-61AB-4CC8-97A5-34EE4A8341DF}" type="pres">
      <dgm:prSet presAssocID="{62612E83-4AFD-4BCF-B54E-280AECC045EF}" presName="Name0" presStyleCnt="0">
        <dgm:presLayoutVars>
          <dgm:dir/>
          <dgm:resizeHandles val="exact"/>
        </dgm:presLayoutVars>
      </dgm:prSet>
      <dgm:spPr/>
    </dgm:pt>
    <dgm:pt modelId="{F5A60F11-194A-4B4C-95BF-7F7B917DBB7E}" type="pres">
      <dgm:prSet presAssocID="{3E32FCD7-12BF-41B4-9B68-3D69A4983949}" presName="compNode" presStyleCnt="0"/>
      <dgm:spPr/>
    </dgm:pt>
    <dgm:pt modelId="{F7C2EA36-C352-4B5F-9524-B2E8B77FC393}" type="pres">
      <dgm:prSet presAssocID="{3E32FCD7-12BF-41B4-9B68-3D69A4983949}" presName="pict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extLst>
        <a:ext uri="{E40237B7-FDA0-4F09-8148-C483321AD2D9}">
          <dgm14:cNvPr xmlns:dgm14="http://schemas.microsoft.com/office/drawing/2010/diagram" id="0" name="" descr="Clip art illustration of human head made up of blue cogs. The head is half open and red cogs are floating out."/>
        </a:ext>
      </dgm:extLst>
    </dgm:pt>
    <dgm:pt modelId="{6A5310A4-CEF0-4A40-9739-2D2E1F51FB25}" type="pres">
      <dgm:prSet presAssocID="{3E32FCD7-12BF-41B4-9B68-3D69A4983949}" presName="textRect" presStyleLbl="revTx" presStyleIdx="0" presStyleCnt="5">
        <dgm:presLayoutVars>
          <dgm:bulletEnabled val="1"/>
        </dgm:presLayoutVars>
      </dgm:prSet>
      <dgm:spPr/>
    </dgm:pt>
    <dgm:pt modelId="{A2DA1BD9-33DF-4A7D-AC73-CCBCA42457F3}" type="pres">
      <dgm:prSet presAssocID="{37D5AD1D-1BC2-4867-BBF5-DC6CAFA1A790}" presName="sibTrans" presStyleLbl="sibTrans2D1" presStyleIdx="0" presStyleCnt="0"/>
      <dgm:spPr/>
    </dgm:pt>
    <dgm:pt modelId="{99D5132E-9F9F-4135-874B-D29F207CF534}" type="pres">
      <dgm:prSet presAssocID="{9262FCCF-B820-42C1-BB31-E9806849F4C8}" presName="compNode" presStyleCnt="0"/>
      <dgm:spPr/>
    </dgm:pt>
    <dgm:pt modelId="{D40C096B-4C71-4B0C-8DBE-EB01FE117700}" type="pres">
      <dgm:prSet presAssocID="{9262FCCF-B820-42C1-BB31-E9806849F4C8}" presName="pict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Mouse with big ears."/>
        </a:ext>
      </dgm:extLst>
    </dgm:pt>
    <dgm:pt modelId="{34C04658-8A5D-44A6-B90B-CB347C0437E5}" type="pres">
      <dgm:prSet presAssocID="{9262FCCF-B820-42C1-BB31-E9806849F4C8}" presName="textRect" presStyleLbl="revTx" presStyleIdx="1" presStyleCnt="5">
        <dgm:presLayoutVars>
          <dgm:bulletEnabled val="1"/>
        </dgm:presLayoutVars>
      </dgm:prSet>
      <dgm:spPr/>
    </dgm:pt>
    <dgm:pt modelId="{3F62FAB4-0D74-45A8-AD92-A5E7B74080C6}" type="pres">
      <dgm:prSet presAssocID="{BCE76C95-45BA-4305-A668-7D129349D303}" presName="sibTrans" presStyleLbl="sibTrans2D1" presStyleIdx="0" presStyleCnt="0"/>
      <dgm:spPr/>
    </dgm:pt>
    <dgm:pt modelId="{8248CA1D-8222-4AAD-966D-DC12B4623946}" type="pres">
      <dgm:prSet presAssocID="{38F8460F-37F1-4354-B023-6D12DE74AF92}" presName="compNode" presStyleCnt="0"/>
      <dgm:spPr/>
    </dgm:pt>
    <dgm:pt modelId="{C3A6B324-F500-4A02-B1B3-D8BB11F2AB82}" type="pres">
      <dgm:prSet presAssocID="{38F8460F-37F1-4354-B023-6D12DE74AF92}" presName="pictRect" presStyleLbl="node1" presStyleIdx="2" presStyleCnt="5" custLinFactNeighborX="6586" custLinFactNeighborY="-637"/>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extLst>
        <a:ext uri="{E40237B7-FDA0-4F09-8148-C483321AD2D9}">
          <dgm14:cNvPr xmlns:dgm14="http://schemas.microsoft.com/office/drawing/2010/diagram" id="0" name="" descr="Clip art of man in business suit, drinking coffee. A variety of work icons surround him, eg clock, laptop, light bulb."/>
        </a:ext>
      </dgm:extLst>
    </dgm:pt>
    <dgm:pt modelId="{89FEC44B-5291-4A54-AC22-40FCB3DF6DDC}" type="pres">
      <dgm:prSet presAssocID="{38F8460F-37F1-4354-B023-6D12DE74AF92}" presName="textRect" presStyleLbl="revTx" presStyleIdx="2" presStyleCnt="5" custScaleX="150350">
        <dgm:presLayoutVars>
          <dgm:bulletEnabled val="1"/>
        </dgm:presLayoutVars>
      </dgm:prSet>
      <dgm:spPr/>
    </dgm:pt>
    <dgm:pt modelId="{2306FA21-847F-4910-83D4-D889DD2E4CE8}" type="pres">
      <dgm:prSet presAssocID="{761D4F0F-159E-438E-AEAC-E6FDB8D291DE}" presName="sibTrans" presStyleLbl="sibTrans2D1" presStyleIdx="0" presStyleCnt="0"/>
      <dgm:spPr/>
    </dgm:pt>
    <dgm:pt modelId="{F94D4F27-F365-4FAA-B624-A533CF567001}" type="pres">
      <dgm:prSet presAssocID="{501A2331-D040-4EDF-9561-849B562A7824}" presName="compNode" presStyleCnt="0"/>
      <dgm:spPr/>
    </dgm:pt>
    <dgm:pt modelId="{DCAE1F86-100C-4632-B0BE-8F7F18C4353A}" type="pres">
      <dgm:prSet presAssocID="{501A2331-D040-4EDF-9561-849B562A7824}" presName="pictRect" presStyleLbl="node1" presStyleIdx="3" presStyleCnt="5" custScaleY="90316" custLinFactNeighborX="-25780" custLinFactNeighborY="2251"/>
      <dgm:spPr>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dgm:spPr>
      <dgm:extLst>
        <a:ext uri="{E40237B7-FDA0-4F09-8148-C483321AD2D9}">
          <dgm14:cNvPr xmlns:dgm14="http://schemas.microsoft.com/office/drawing/2010/diagram" id="0" name="" descr="List and pen attached to a clip board."/>
        </a:ext>
      </dgm:extLst>
    </dgm:pt>
    <dgm:pt modelId="{38A88279-BD7C-4FDA-997C-650A413E8E1C}" type="pres">
      <dgm:prSet presAssocID="{501A2331-D040-4EDF-9561-849B562A7824}" presName="textRect" presStyleLbl="revTx" presStyleIdx="3" presStyleCnt="5" custScaleY="133807" custLinFactNeighborX="-17173" custLinFactNeighborY="11479">
        <dgm:presLayoutVars>
          <dgm:bulletEnabled val="1"/>
        </dgm:presLayoutVars>
      </dgm:prSet>
      <dgm:spPr/>
    </dgm:pt>
    <dgm:pt modelId="{54EF066F-F759-4100-9EC7-821BC13F83DC}" type="pres">
      <dgm:prSet presAssocID="{0867E90F-6A41-4045-8E16-2D070C5F5B26}" presName="sibTrans" presStyleLbl="sibTrans2D1" presStyleIdx="0" presStyleCnt="0"/>
      <dgm:spPr/>
    </dgm:pt>
    <dgm:pt modelId="{D119F932-172E-4CA8-8480-0256036190DE}" type="pres">
      <dgm:prSet presAssocID="{FDB8FB5C-E7EC-437E-8540-DFEEB4930375}" presName="compNode" presStyleCnt="0"/>
      <dgm:spPr/>
    </dgm:pt>
    <dgm:pt modelId="{C36D0B93-2B9B-4563-95B7-418EDF6F3F18}" type="pres">
      <dgm:prSet presAssocID="{FDB8FB5C-E7EC-437E-8540-DFEEB4930375}" presName="pictRect" presStyleLbl="node1" presStyleIdx="4" presStyleCnt="5" custLinFactNeighborX="-2240" custLinFactNeighborY="2251"/>
      <dgm:spPr>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Man with arms spread out standing on a hill overlooking a sunset or sunrise."/>
        </a:ext>
      </dgm:extLst>
    </dgm:pt>
    <dgm:pt modelId="{A159A791-926F-428B-9616-0F96ED56CC82}" type="pres">
      <dgm:prSet presAssocID="{FDB8FB5C-E7EC-437E-8540-DFEEB4930375}" presName="textRect" presStyleLbl="revTx" presStyleIdx="4" presStyleCnt="5">
        <dgm:presLayoutVars>
          <dgm:bulletEnabled val="1"/>
        </dgm:presLayoutVars>
      </dgm:prSet>
      <dgm:spPr/>
    </dgm:pt>
  </dgm:ptLst>
  <dgm:cxnLst>
    <dgm:cxn modelId="{7E60D00E-596C-465D-B61B-C456860AA76D}" srcId="{62612E83-4AFD-4BCF-B54E-280AECC045EF}" destId="{38F8460F-37F1-4354-B023-6D12DE74AF92}" srcOrd="2" destOrd="0" parTransId="{C31A0ACE-1199-47F1-95E2-CA15A2E5C82A}" sibTransId="{761D4F0F-159E-438E-AEAC-E6FDB8D291DE}"/>
    <dgm:cxn modelId="{70682112-F04E-49A0-A3C1-E9EF77669CE9}" type="presOf" srcId="{FDB8FB5C-E7EC-437E-8540-DFEEB4930375}" destId="{A159A791-926F-428B-9616-0F96ED56CC82}" srcOrd="0" destOrd="0" presId="urn:microsoft.com/office/officeart/2005/8/layout/pList1"/>
    <dgm:cxn modelId="{9E6D4E37-1157-48FC-9E13-5805C17BF3BE}" type="presOf" srcId="{38F8460F-37F1-4354-B023-6D12DE74AF92}" destId="{89FEC44B-5291-4A54-AC22-40FCB3DF6DDC}" srcOrd="0" destOrd="0" presId="urn:microsoft.com/office/officeart/2005/8/layout/pList1"/>
    <dgm:cxn modelId="{5F04186F-450E-4458-A21B-E2F47626A92A}" type="presOf" srcId="{0867E90F-6A41-4045-8E16-2D070C5F5B26}" destId="{54EF066F-F759-4100-9EC7-821BC13F83DC}" srcOrd="0" destOrd="0" presId="urn:microsoft.com/office/officeart/2005/8/layout/pList1"/>
    <dgm:cxn modelId="{28D4D670-E579-4784-A3F0-836FAF9C43AF}" type="presOf" srcId="{761D4F0F-159E-438E-AEAC-E6FDB8D291DE}" destId="{2306FA21-847F-4910-83D4-D889DD2E4CE8}" srcOrd="0" destOrd="0" presId="urn:microsoft.com/office/officeart/2005/8/layout/pList1"/>
    <dgm:cxn modelId="{8FCC0F84-7064-468E-91C3-8F52A27A6F12}" type="presOf" srcId="{62612E83-4AFD-4BCF-B54E-280AECC045EF}" destId="{2E73CBF6-61AB-4CC8-97A5-34EE4A8341DF}" srcOrd="0" destOrd="0" presId="urn:microsoft.com/office/officeart/2005/8/layout/pList1"/>
    <dgm:cxn modelId="{D5D7CE87-1E73-407A-9821-7594764BD185}" srcId="{62612E83-4AFD-4BCF-B54E-280AECC045EF}" destId="{501A2331-D040-4EDF-9561-849B562A7824}" srcOrd="3" destOrd="0" parTransId="{95D2B794-1AB4-4E85-8665-3481AD80A310}" sibTransId="{0867E90F-6A41-4045-8E16-2D070C5F5B26}"/>
    <dgm:cxn modelId="{AF577289-406D-44C1-A49A-AD5582D18713}" type="presOf" srcId="{501A2331-D040-4EDF-9561-849B562A7824}" destId="{38A88279-BD7C-4FDA-997C-650A413E8E1C}" srcOrd="0" destOrd="0" presId="urn:microsoft.com/office/officeart/2005/8/layout/pList1"/>
    <dgm:cxn modelId="{E8D59FA0-0DA8-4238-9564-179EB2C842C4}" type="presOf" srcId="{BCE76C95-45BA-4305-A668-7D129349D303}" destId="{3F62FAB4-0D74-45A8-AD92-A5E7B74080C6}" srcOrd="0" destOrd="0" presId="urn:microsoft.com/office/officeart/2005/8/layout/pList1"/>
    <dgm:cxn modelId="{295665C1-27BC-4DDD-86CA-D8962B762E78}" srcId="{62612E83-4AFD-4BCF-B54E-280AECC045EF}" destId="{9262FCCF-B820-42C1-BB31-E9806849F4C8}" srcOrd="1" destOrd="0" parTransId="{4396F5BF-E5EA-4A65-8FFD-32A820AC7456}" sibTransId="{BCE76C95-45BA-4305-A668-7D129349D303}"/>
    <dgm:cxn modelId="{C8DFBEC2-DBB7-415B-A34C-52D898F2BDF6}" type="presOf" srcId="{9262FCCF-B820-42C1-BB31-E9806849F4C8}" destId="{34C04658-8A5D-44A6-B90B-CB347C0437E5}" srcOrd="0" destOrd="0" presId="urn:microsoft.com/office/officeart/2005/8/layout/pList1"/>
    <dgm:cxn modelId="{F76C06CC-9A34-4FB2-9B17-64CBC19A9FA5}" type="presOf" srcId="{3E32FCD7-12BF-41B4-9B68-3D69A4983949}" destId="{6A5310A4-CEF0-4A40-9739-2D2E1F51FB25}" srcOrd="0" destOrd="0" presId="urn:microsoft.com/office/officeart/2005/8/layout/pList1"/>
    <dgm:cxn modelId="{533C62E9-C1D4-43E8-A61A-F0D929AF4D4C}" type="presOf" srcId="{37D5AD1D-1BC2-4867-BBF5-DC6CAFA1A790}" destId="{A2DA1BD9-33DF-4A7D-AC73-CCBCA42457F3}" srcOrd="0" destOrd="0" presId="urn:microsoft.com/office/officeart/2005/8/layout/pList1"/>
    <dgm:cxn modelId="{2C45EEEA-270E-4004-AFCC-02963F7A0859}" srcId="{62612E83-4AFD-4BCF-B54E-280AECC045EF}" destId="{FDB8FB5C-E7EC-437E-8540-DFEEB4930375}" srcOrd="4" destOrd="0" parTransId="{A9649F58-9DD0-44D3-BE09-88472AABF1A9}" sibTransId="{D6610E1C-6939-4F5C-A749-F4A4DA14D15B}"/>
    <dgm:cxn modelId="{9C99CAFA-43DF-48C2-89CA-6704EB1A2F40}" srcId="{62612E83-4AFD-4BCF-B54E-280AECC045EF}" destId="{3E32FCD7-12BF-41B4-9B68-3D69A4983949}" srcOrd="0" destOrd="0" parTransId="{1AAAF73B-2A89-45ED-96AB-F7E09ED371EC}" sibTransId="{37D5AD1D-1BC2-4867-BBF5-DC6CAFA1A790}"/>
    <dgm:cxn modelId="{0BCA7340-6E33-4BF8-8748-969AC3E19E33}" type="presParOf" srcId="{2E73CBF6-61AB-4CC8-97A5-34EE4A8341DF}" destId="{F5A60F11-194A-4B4C-95BF-7F7B917DBB7E}" srcOrd="0" destOrd="0" presId="urn:microsoft.com/office/officeart/2005/8/layout/pList1"/>
    <dgm:cxn modelId="{DA75CF4E-564B-4F40-AA3B-6913417F920F}" type="presParOf" srcId="{F5A60F11-194A-4B4C-95BF-7F7B917DBB7E}" destId="{F7C2EA36-C352-4B5F-9524-B2E8B77FC393}" srcOrd="0" destOrd="0" presId="urn:microsoft.com/office/officeart/2005/8/layout/pList1"/>
    <dgm:cxn modelId="{F0E37DBF-D1B7-4E9C-90F1-802CC295163D}" type="presParOf" srcId="{F5A60F11-194A-4B4C-95BF-7F7B917DBB7E}" destId="{6A5310A4-CEF0-4A40-9739-2D2E1F51FB25}" srcOrd="1" destOrd="0" presId="urn:microsoft.com/office/officeart/2005/8/layout/pList1"/>
    <dgm:cxn modelId="{4B4668B3-6284-4A76-B3B1-871EFE315BBD}" type="presParOf" srcId="{2E73CBF6-61AB-4CC8-97A5-34EE4A8341DF}" destId="{A2DA1BD9-33DF-4A7D-AC73-CCBCA42457F3}" srcOrd="1" destOrd="0" presId="urn:microsoft.com/office/officeart/2005/8/layout/pList1"/>
    <dgm:cxn modelId="{B2B4F199-14D7-4DCD-A19D-7DA7B04E96E5}" type="presParOf" srcId="{2E73CBF6-61AB-4CC8-97A5-34EE4A8341DF}" destId="{99D5132E-9F9F-4135-874B-D29F207CF534}" srcOrd="2" destOrd="0" presId="urn:microsoft.com/office/officeart/2005/8/layout/pList1"/>
    <dgm:cxn modelId="{2FEC62E3-107D-4901-90E0-6218A9238D48}" type="presParOf" srcId="{99D5132E-9F9F-4135-874B-D29F207CF534}" destId="{D40C096B-4C71-4B0C-8DBE-EB01FE117700}" srcOrd="0" destOrd="0" presId="urn:microsoft.com/office/officeart/2005/8/layout/pList1"/>
    <dgm:cxn modelId="{884C9BF2-A0B8-4B5D-A710-D7B02D1C2A20}" type="presParOf" srcId="{99D5132E-9F9F-4135-874B-D29F207CF534}" destId="{34C04658-8A5D-44A6-B90B-CB347C0437E5}" srcOrd="1" destOrd="0" presId="urn:microsoft.com/office/officeart/2005/8/layout/pList1"/>
    <dgm:cxn modelId="{DB03CD76-2303-466E-958F-ECCE376C6AFA}" type="presParOf" srcId="{2E73CBF6-61AB-4CC8-97A5-34EE4A8341DF}" destId="{3F62FAB4-0D74-45A8-AD92-A5E7B74080C6}" srcOrd="3" destOrd="0" presId="urn:microsoft.com/office/officeart/2005/8/layout/pList1"/>
    <dgm:cxn modelId="{73E30EB0-E71E-4D8B-901E-F64824A681E0}" type="presParOf" srcId="{2E73CBF6-61AB-4CC8-97A5-34EE4A8341DF}" destId="{8248CA1D-8222-4AAD-966D-DC12B4623946}" srcOrd="4" destOrd="0" presId="urn:microsoft.com/office/officeart/2005/8/layout/pList1"/>
    <dgm:cxn modelId="{E8326774-8671-4843-876D-3A6993EBB8D8}" type="presParOf" srcId="{8248CA1D-8222-4AAD-966D-DC12B4623946}" destId="{C3A6B324-F500-4A02-B1B3-D8BB11F2AB82}" srcOrd="0" destOrd="0" presId="urn:microsoft.com/office/officeart/2005/8/layout/pList1"/>
    <dgm:cxn modelId="{350BFC02-6668-46FA-BC33-014366B5BAD6}" type="presParOf" srcId="{8248CA1D-8222-4AAD-966D-DC12B4623946}" destId="{89FEC44B-5291-4A54-AC22-40FCB3DF6DDC}" srcOrd="1" destOrd="0" presId="urn:microsoft.com/office/officeart/2005/8/layout/pList1"/>
    <dgm:cxn modelId="{34B16B10-75C7-4C32-AD1B-821A86217CD4}" type="presParOf" srcId="{2E73CBF6-61AB-4CC8-97A5-34EE4A8341DF}" destId="{2306FA21-847F-4910-83D4-D889DD2E4CE8}" srcOrd="5" destOrd="0" presId="urn:microsoft.com/office/officeart/2005/8/layout/pList1"/>
    <dgm:cxn modelId="{40247533-835F-49F5-B42C-0C90084431BA}" type="presParOf" srcId="{2E73CBF6-61AB-4CC8-97A5-34EE4A8341DF}" destId="{F94D4F27-F365-4FAA-B624-A533CF567001}" srcOrd="6" destOrd="0" presId="urn:microsoft.com/office/officeart/2005/8/layout/pList1"/>
    <dgm:cxn modelId="{91F7A14A-2BAB-4810-839A-35FD8D416F2E}" type="presParOf" srcId="{F94D4F27-F365-4FAA-B624-A533CF567001}" destId="{DCAE1F86-100C-4632-B0BE-8F7F18C4353A}" srcOrd="0" destOrd="0" presId="urn:microsoft.com/office/officeart/2005/8/layout/pList1"/>
    <dgm:cxn modelId="{36AC89F6-F67C-4C2C-B461-6BC531169627}" type="presParOf" srcId="{F94D4F27-F365-4FAA-B624-A533CF567001}" destId="{38A88279-BD7C-4FDA-997C-650A413E8E1C}" srcOrd="1" destOrd="0" presId="urn:microsoft.com/office/officeart/2005/8/layout/pList1"/>
    <dgm:cxn modelId="{460EC147-C2F5-402B-ACF2-F4CB88244647}" type="presParOf" srcId="{2E73CBF6-61AB-4CC8-97A5-34EE4A8341DF}" destId="{54EF066F-F759-4100-9EC7-821BC13F83DC}" srcOrd="7" destOrd="0" presId="urn:microsoft.com/office/officeart/2005/8/layout/pList1"/>
    <dgm:cxn modelId="{F5C238F0-12C1-461C-A11E-7FEBA2119575}" type="presParOf" srcId="{2E73CBF6-61AB-4CC8-97A5-34EE4A8341DF}" destId="{D119F932-172E-4CA8-8480-0256036190DE}" srcOrd="8" destOrd="0" presId="urn:microsoft.com/office/officeart/2005/8/layout/pList1"/>
    <dgm:cxn modelId="{7A8001CF-3F4A-4790-BFEA-AA6D95C4FEB1}" type="presParOf" srcId="{D119F932-172E-4CA8-8480-0256036190DE}" destId="{C36D0B93-2B9B-4563-95B7-418EDF6F3F18}" srcOrd="0" destOrd="0" presId="urn:microsoft.com/office/officeart/2005/8/layout/pList1"/>
    <dgm:cxn modelId="{04E6940B-157E-489A-A3B4-1A5595CF71C1}" type="presParOf" srcId="{D119F932-172E-4CA8-8480-0256036190DE}" destId="{A159A791-926F-428B-9616-0F96ED56CC82}"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14530B-474F-493F-9EB6-B9811D9779F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35C0608-7573-4AAD-85DA-32F37BAD48EF}">
      <dgm:prSet phldrT="[Text]"/>
      <dgm:spPr>
        <a:solidFill>
          <a:srgbClr val="ED7F39"/>
        </a:solidFill>
      </dgm:spPr>
      <dgm:t>
        <a:bodyPr/>
        <a:lstStyle/>
        <a:p>
          <a:r>
            <a:rPr lang="en-US" dirty="0">
              <a:solidFill>
                <a:schemeClr val="tx1"/>
              </a:solidFill>
            </a:rPr>
            <a:t>Resourcefulness</a:t>
          </a:r>
        </a:p>
      </dgm:t>
      <dgm:extLst>
        <a:ext uri="{E40237B7-FDA0-4F09-8148-C483321AD2D9}">
          <dgm14:cNvPr xmlns:dgm14="http://schemas.microsoft.com/office/drawing/2010/diagram" id="0" name="" descr="Resourcefulness&#10;"/>
        </a:ext>
      </dgm:extLst>
    </dgm:pt>
    <dgm:pt modelId="{4FF8ED80-B027-46C3-ADE0-62E09472817E}" type="parTrans" cxnId="{98157DB7-FF5C-47D2-8386-4973E137A662}">
      <dgm:prSet/>
      <dgm:spPr/>
      <dgm:t>
        <a:bodyPr/>
        <a:lstStyle/>
        <a:p>
          <a:endParaRPr lang="en-US"/>
        </a:p>
      </dgm:t>
    </dgm:pt>
    <dgm:pt modelId="{FF625E9B-6E16-4516-A3D6-5162AEFAD324}" type="sibTrans" cxnId="{98157DB7-FF5C-47D2-8386-4973E137A662}">
      <dgm:prSet/>
      <dgm:spPr/>
      <dgm:t>
        <a:bodyPr/>
        <a:lstStyle/>
        <a:p>
          <a:endParaRPr lang="en-US"/>
        </a:p>
      </dgm:t>
    </dgm:pt>
    <dgm:pt modelId="{542C47AD-DB1B-4418-80F0-454A1B508762}">
      <dgm:prSet phldrT="[Text]"/>
      <dgm:spPr>
        <a:solidFill>
          <a:srgbClr val="ED7F39"/>
        </a:solidFill>
      </dgm:spPr>
      <dgm:t>
        <a:bodyPr/>
        <a:lstStyle/>
        <a:p>
          <a:r>
            <a:rPr lang="en-US" dirty="0">
              <a:solidFill>
                <a:schemeClr val="tx1"/>
              </a:solidFill>
            </a:rPr>
            <a:t>Flexibility</a:t>
          </a:r>
        </a:p>
      </dgm:t>
      <dgm:extLst>
        <a:ext uri="{E40237B7-FDA0-4F09-8148-C483321AD2D9}">
          <dgm14:cNvPr xmlns:dgm14="http://schemas.microsoft.com/office/drawing/2010/diagram" id="0" name="" descr="Resourcefulness&#10;"/>
        </a:ext>
      </dgm:extLst>
    </dgm:pt>
    <dgm:pt modelId="{2878C927-8606-444C-9202-F165FDC2D114}" type="parTrans" cxnId="{5F173430-E873-4C56-95FE-FA6093A408A8}">
      <dgm:prSet/>
      <dgm:spPr/>
      <dgm:t>
        <a:bodyPr/>
        <a:lstStyle/>
        <a:p>
          <a:endParaRPr lang="en-US"/>
        </a:p>
      </dgm:t>
    </dgm:pt>
    <dgm:pt modelId="{765D2A93-29C3-4435-8FBD-EE547C2AF963}" type="sibTrans" cxnId="{5F173430-E873-4C56-95FE-FA6093A408A8}">
      <dgm:prSet/>
      <dgm:spPr/>
      <dgm:t>
        <a:bodyPr/>
        <a:lstStyle/>
        <a:p>
          <a:endParaRPr lang="en-US"/>
        </a:p>
      </dgm:t>
    </dgm:pt>
    <dgm:pt modelId="{C42B0517-3772-4E30-A585-4D5C9BA1271A}">
      <dgm:prSet phldrT="[Text]"/>
      <dgm:spPr>
        <a:solidFill>
          <a:srgbClr val="ED7F39"/>
        </a:solidFill>
      </dgm:spPr>
      <dgm:t>
        <a:bodyPr/>
        <a:lstStyle/>
        <a:p>
          <a:r>
            <a:rPr lang="en-US" dirty="0">
              <a:solidFill>
                <a:schemeClr val="tx1"/>
              </a:solidFill>
            </a:rPr>
            <a:t>Organisational skills</a:t>
          </a:r>
        </a:p>
      </dgm:t>
      <dgm:extLst>
        <a:ext uri="{E40237B7-FDA0-4F09-8148-C483321AD2D9}">
          <dgm14:cNvPr xmlns:dgm14="http://schemas.microsoft.com/office/drawing/2010/diagram" id="0" name="" descr="Organisational skills&#10;"/>
        </a:ext>
      </dgm:extLst>
    </dgm:pt>
    <dgm:pt modelId="{5898C409-BE03-469E-B52D-55761AEEB855}" type="parTrans" cxnId="{598A031B-BA82-4ED9-9D8D-20552B675EAD}">
      <dgm:prSet/>
      <dgm:spPr/>
      <dgm:t>
        <a:bodyPr/>
        <a:lstStyle/>
        <a:p>
          <a:endParaRPr lang="en-US"/>
        </a:p>
      </dgm:t>
    </dgm:pt>
    <dgm:pt modelId="{67A95144-E922-4B5D-8BCC-2751AF67992A}" type="sibTrans" cxnId="{598A031B-BA82-4ED9-9D8D-20552B675EAD}">
      <dgm:prSet/>
      <dgm:spPr/>
      <dgm:t>
        <a:bodyPr/>
        <a:lstStyle/>
        <a:p>
          <a:endParaRPr lang="en-US"/>
        </a:p>
      </dgm:t>
    </dgm:pt>
    <dgm:pt modelId="{F053572A-EAA8-410E-8484-416E84A0D5F7}">
      <dgm:prSet phldrT="[Text]"/>
      <dgm:spPr>
        <a:solidFill>
          <a:srgbClr val="ED7F39"/>
        </a:solidFill>
      </dgm:spPr>
      <dgm:t>
        <a:bodyPr/>
        <a:lstStyle/>
        <a:p>
          <a:r>
            <a:rPr lang="en-US" dirty="0">
              <a:solidFill>
                <a:schemeClr val="tx1"/>
              </a:solidFill>
            </a:rPr>
            <a:t>Written communication	</a:t>
          </a:r>
        </a:p>
      </dgm:t>
      <dgm:extLst>
        <a:ext uri="{E40237B7-FDA0-4F09-8148-C483321AD2D9}">
          <dgm14:cNvPr xmlns:dgm14="http://schemas.microsoft.com/office/drawing/2010/diagram" id="0" name="" descr="Written communication &#10;"/>
        </a:ext>
      </dgm:extLst>
    </dgm:pt>
    <dgm:pt modelId="{DF22FF46-3DC5-4A72-8412-7BA2BE12D806}" type="parTrans" cxnId="{4CABEAEF-A92F-452C-A62B-5AAB51A33911}">
      <dgm:prSet/>
      <dgm:spPr/>
      <dgm:t>
        <a:bodyPr/>
        <a:lstStyle/>
        <a:p>
          <a:endParaRPr lang="en-US"/>
        </a:p>
      </dgm:t>
    </dgm:pt>
    <dgm:pt modelId="{5C0CCEF2-47BB-460C-88A6-8FA89AA131CB}" type="sibTrans" cxnId="{4CABEAEF-A92F-452C-A62B-5AAB51A33911}">
      <dgm:prSet/>
      <dgm:spPr/>
      <dgm:t>
        <a:bodyPr/>
        <a:lstStyle/>
        <a:p>
          <a:endParaRPr lang="en-US"/>
        </a:p>
      </dgm:t>
    </dgm:pt>
    <dgm:pt modelId="{C9BB39C9-2546-4EAA-AF0B-2E57E73B61F6}">
      <dgm:prSet phldrT="[Text]"/>
      <dgm:spPr>
        <a:solidFill>
          <a:srgbClr val="ED7F39"/>
        </a:solidFill>
      </dgm:spPr>
      <dgm:t>
        <a:bodyPr/>
        <a:lstStyle/>
        <a:p>
          <a:r>
            <a:rPr lang="en-US" dirty="0">
              <a:solidFill>
                <a:schemeClr val="tx1"/>
              </a:solidFill>
            </a:rPr>
            <a:t>Determination</a:t>
          </a:r>
        </a:p>
      </dgm:t>
      <dgm:extLst>
        <a:ext uri="{E40237B7-FDA0-4F09-8148-C483321AD2D9}">
          <dgm14:cNvPr xmlns:dgm14="http://schemas.microsoft.com/office/drawing/2010/diagram" id="0" name="" descr="Determination&#10;"/>
        </a:ext>
      </dgm:extLst>
    </dgm:pt>
    <dgm:pt modelId="{A6737056-A229-4FBF-8302-D6801D3AE125}" type="parTrans" cxnId="{79E3FFAC-8F96-4C8B-8FAE-206A99A39E63}">
      <dgm:prSet/>
      <dgm:spPr/>
      <dgm:t>
        <a:bodyPr/>
        <a:lstStyle/>
        <a:p>
          <a:endParaRPr lang="en-US"/>
        </a:p>
      </dgm:t>
    </dgm:pt>
    <dgm:pt modelId="{0BF8D9A6-D805-4D86-9F60-BAFE68D392AB}" type="sibTrans" cxnId="{79E3FFAC-8F96-4C8B-8FAE-206A99A39E63}">
      <dgm:prSet/>
      <dgm:spPr/>
      <dgm:t>
        <a:bodyPr/>
        <a:lstStyle/>
        <a:p>
          <a:endParaRPr lang="en-US"/>
        </a:p>
      </dgm:t>
    </dgm:pt>
    <dgm:pt modelId="{18BB929B-1A89-4905-96CC-D5CF5EA30B07}">
      <dgm:prSet phldrT="[Text]"/>
      <dgm:spPr>
        <a:solidFill>
          <a:srgbClr val="ED7F39"/>
        </a:solidFill>
      </dgm:spPr>
      <dgm:t>
        <a:bodyPr/>
        <a:lstStyle/>
        <a:p>
          <a:r>
            <a:rPr lang="en-US" dirty="0">
              <a:solidFill>
                <a:schemeClr val="tx1"/>
              </a:solidFill>
            </a:rPr>
            <a:t>Innovation</a:t>
          </a:r>
        </a:p>
      </dgm:t>
      <dgm:extLst>
        <a:ext uri="{E40237B7-FDA0-4F09-8148-C483321AD2D9}">
          <dgm14:cNvPr xmlns:dgm14="http://schemas.microsoft.com/office/drawing/2010/diagram" id="0" name="" descr="Innovation&#10;"/>
        </a:ext>
      </dgm:extLst>
    </dgm:pt>
    <dgm:pt modelId="{835F66C6-7523-4E8E-A37E-19668481F058}" type="parTrans" cxnId="{F299461E-879F-4284-89E7-837A21E0FE5C}">
      <dgm:prSet/>
      <dgm:spPr/>
      <dgm:t>
        <a:bodyPr/>
        <a:lstStyle/>
        <a:p>
          <a:endParaRPr lang="en-US"/>
        </a:p>
      </dgm:t>
    </dgm:pt>
    <dgm:pt modelId="{A8AC5CC0-3CAF-4EEC-8498-F593FC8C6AF3}" type="sibTrans" cxnId="{F299461E-879F-4284-89E7-837A21E0FE5C}">
      <dgm:prSet/>
      <dgm:spPr/>
      <dgm:t>
        <a:bodyPr/>
        <a:lstStyle/>
        <a:p>
          <a:endParaRPr lang="en-US"/>
        </a:p>
      </dgm:t>
    </dgm:pt>
    <dgm:pt modelId="{53A75217-A927-4B3C-8CDF-F6695138667E}">
      <dgm:prSet phldrT="[Text]"/>
      <dgm:spPr>
        <a:solidFill>
          <a:srgbClr val="ED7F39"/>
        </a:solidFill>
      </dgm:spPr>
      <dgm:t>
        <a:bodyPr/>
        <a:lstStyle/>
        <a:p>
          <a:r>
            <a:rPr lang="en-US" dirty="0">
              <a:solidFill>
                <a:schemeClr val="tx1"/>
              </a:solidFill>
            </a:rPr>
            <a:t>Problem solving</a:t>
          </a:r>
        </a:p>
      </dgm:t>
      <dgm:extLst>
        <a:ext uri="{E40237B7-FDA0-4F09-8148-C483321AD2D9}">
          <dgm14:cNvPr xmlns:dgm14="http://schemas.microsoft.com/office/drawing/2010/diagram" id="0" name="" descr="Problem solving&#10;"/>
        </a:ext>
      </dgm:extLst>
    </dgm:pt>
    <dgm:pt modelId="{43371A56-6213-45F2-A56E-3AE105F7FE03}" type="parTrans" cxnId="{C13ACA60-D3CD-4583-A65C-A747F8078297}">
      <dgm:prSet/>
      <dgm:spPr/>
      <dgm:t>
        <a:bodyPr/>
        <a:lstStyle/>
        <a:p>
          <a:endParaRPr lang="en-US"/>
        </a:p>
      </dgm:t>
    </dgm:pt>
    <dgm:pt modelId="{25B7C940-CB19-4B19-BA04-01B514884BE5}" type="sibTrans" cxnId="{C13ACA60-D3CD-4583-A65C-A747F8078297}">
      <dgm:prSet/>
      <dgm:spPr/>
      <dgm:t>
        <a:bodyPr/>
        <a:lstStyle/>
        <a:p>
          <a:endParaRPr lang="en-US"/>
        </a:p>
      </dgm:t>
    </dgm:pt>
    <dgm:pt modelId="{C194D2D0-4CBE-44A5-9895-AB52E976F50B}">
      <dgm:prSet phldrT="[Text]"/>
      <dgm:spPr>
        <a:solidFill>
          <a:srgbClr val="ED7F39"/>
        </a:solidFill>
      </dgm:spPr>
      <dgm:t>
        <a:bodyPr/>
        <a:lstStyle/>
        <a:p>
          <a:r>
            <a:rPr lang="en-US" dirty="0">
              <a:solidFill>
                <a:schemeClr val="tx1"/>
              </a:solidFill>
            </a:rPr>
            <a:t>Interpersonal skills</a:t>
          </a:r>
        </a:p>
      </dgm:t>
      <dgm:extLst>
        <a:ext uri="{E40237B7-FDA0-4F09-8148-C483321AD2D9}">
          <dgm14:cNvPr xmlns:dgm14="http://schemas.microsoft.com/office/drawing/2010/diagram" id="0" name="" descr="Interpersonal skills&#10;"/>
        </a:ext>
      </dgm:extLst>
    </dgm:pt>
    <dgm:pt modelId="{181E4031-937A-4D4F-A04B-117A736B3EE5}" type="parTrans" cxnId="{BB1D29DA-3049-4505-946B-9D762E9889B9}">
      <dgm:prSet/>
      <dgm:spPr/>
      <dgm:t>
        <a:bodyPr/>
        <a:lstStyle/>
        <a:p>
          <a:endParaRPr lang="en-US"/>
        </a:p>
      </dgm:t>
    </dgm:pt>
    <dgm:pt modelId="{2EE668A2-E4E5-4CF3-9F64-A7EAB48800B5}" type="sibTrans" cxnId="{BB1D29DA-3049-4505-946B-9D762E9889B9}">
      <dgm:prSet/>
      <dgm:spPr/>
      <dgm:t>
        <a:bodyPr/>
        <a:lstStyle/>
        <a:p>
          <a:endParaRPr lang="en-US"/>
        </a:p>
      </dgm:t>
    </dgm:pt>
    <dgm:pt modelId="{07B936A9-3209-4094-A7F3-11BD303A4936}" type="pres">
      <dgm:prSet presAssocID="{2714530B-474F-493F-9EB6-B9811D9779FE}" presName="diagram" presStyleCnt="0">
        <dgm:presLayoutVars>
          <dgm:dir/>
          <dgm:resizeHandles val="exact"/>
        </dgm:presLayoutVars>
      </dgm:prSet>
      <dgm:spPr/>
    </dgm:pt>
    <dgm:pt modelId="{F3C69042-D37E-4C48-8A10-08891C509F96}" type="pres">
      <dgm:prSet presAssocID="{835C0608-7573-4AAD-85DA-32F37BAD48EF}" presName="node" presStyleLbl="node1" presStyleIdx="0" presStyleCnt="8">
        <dgm:presLayoutVars>
          <dgm:bulletEnabled val="1"/>
        </dgm:presLayoutVars>
      </dgm:prSet>
      <dgm:spPr/>
    </dgm:pt>
    <dgm:pt modelId="{7204B0A2-A2C9-4ABD-B244-86C78AF019ED}" type="pres">
      <dgm:prSet presAssocID="{FF625E9B-6E16-4516-A3D6-5162AEFAD324}" presName="sibTrans" presStyleCnt="0"/>
      <dgm:spPr/>
    </dgm:pt>
    <dgm:pt modelId="{F6A8AA31-4EAC-4638-B960-9D1147E91AE2}" type="pres">
      <dgm:prSet presAssocID="{542C47AD-DB1B-4418-80F0-454A1B508762}" presName="node" presStyleLbl="node1" presStyleIdx="1" presStyleCnt="8">
        <dgm:presLayoutVars>
          <dgm:bulletEnabled val="1"/>
        </dgm:presLayoutVars>
      </dgm:prSet>
      <dgm:spPr/>
    </dgm:pt>
    <dgm:pt modelId="{62A9BA8B-EB38-497B-9B77-97DEEB5AB616}" type="pres">
      <dgm:prSet presAssocID="{765D2A93-29C3-4435-8FBD-EE547C2AF963}" presName="sibTrans" presStyleCnt="0"/>
      <dgm:spPr/>
    </dgm:pt>
    <dgm:pt modelId="{431BFF33-F568-4168-960A-13049CC36629}" type="pres">
      <dgm:prSet presAssocID="{C9BB39C9-2546-4EAA-AF0B-2E57E73B61F6}" presName="node" presStyleLbl="node1" presStyleIdx="2" presStyleCnt="8">
        <dgm:presLayoutVars>
          <dgm:bulletEnabled val="1"/>
        </dgm:presLayoutVars>
      </dgm:prSet>
      <dgm:spPr/>
    </dgm:pt>
    <dgm:pt modelId="{30DE9989-0424-46F5-A8F9-7579FDC80D01}" type="pres">
      <dgm:prSet presAssocID="{0BF8D9A6-D805-4D86-9F60-BAFE68D392AB}" presName="sibTrans" presStyleCnt="0"/>
      <dgm:spPr/>
    </dgm:pt>
    <dgm:pt modelId="{7B296F59-49E6-4954-B09C-BD6FDB32FEC3}" type="pres">
      <dgm:prSet presAssocID="{53A75217-A927-4B3C-8CDF-F6695138667E}" presName="node" presStyleLbl="node1" presStyleIdx="3" presStyleCnt="8">
        <dgm:presLayoutVars>
          <dgm:bulletEnabled val="1"/>
        </dgm:presLayoutVars>
      </dgm:prSet>
      <dgm:spPr/>
    </dgm:pt>
    <dgm:pt modelId="{17BA2E92-79AC-42E7-9EFE-5552FE4DC31C}" type="pres">
      <dgm:prSet presAssocID="{25B7C940-CB19-4B19-BA04-01B514884BE5}" presName="sibTrans" presStyleCnt="0"/>
      <dgm:spPr/>
    </dgm:pt>
    <dgm:pt modelId="{F2AF6053-E6CC-4035-858B-EAAAA3381B05}" type="pres">
      <dgm:prSet presAssocID="{C42B0517-3772-4E30-A585-4D5C9BA1271A}" presName="node" presStyleLbl="node1" presStyleIdx="4" presStyleCnt="8">
        <dgm:presLayoutVars>
          <dgm:bulletEnabled val="1"/>
        </dgm:presLayoutVars>
      </dgm:prSet>
      <dgm:spPr/>
    </dgm:pt>
    <dgm:pt modelId="{53889719-9BC8-45EC-B635-B352DDA76367}" type="pres">
      <dgm:prSet presAssocID="{67A95144-E922-4B5D-8BCC-2751AF67992A}" presName="sibTrans" presStyleCnt="0"/>
      <dgm:spPr/>
    </dgm:pt>
    <dgm:pt modelId="{5758CDFE-A82A-4EAF-9550-D2B149175056}" type="pres">
      <dgm:prSet presAssocID="{F053572A-EAA8-410E-8484-416E84A0D5F7}" presName="node" presStyleLbl="node1" presStyleIdx="5" presStyleCnt="8">
        <dgm:presLayoutVars>
          <dgm:bulletEnabled val="1"/>
        </dgm:presLayoutVars>
      </dgm:prSet>
      <dgm:spPr/>
    </dgm:pt>
    <dgm:pt modelId="{DE5632B9-3826-4EDA-8340-F9640451BE21}" type="pres">
      <dgm:prSet presAssocID="{5C0CCEF2-47BB-460C-88A6-8FA89AA131CB}" presName="sibTrans" presStyleCnt="0"/>
      <dgm:spPr/>
    </dgm:pt>
    <dgm:pt modelId="{97A231EC-9116-4234-A62A-B9BB5873C3DD}" type="pres">
      <dgm:prSet presAssocID="{18BB929B-1A89-4905-96CC-D5CF5EA30B07}" presName="node" presStyleLbl="node1" presStyleIdx="6" presStyleCnt="8">
        <dgm:presLayoutVars>
          <dgm:bulletEnabled val="1"/>
        </dgm:presLayoutVars>
      </dgm:prSet>
      <dgm:spPr/>
    </dgm:pt>
    <dgm:pt modelId="{8DE91E14-C29F-4EB2-B37D-4CBB8B7D03A0}" type="pres">
      <dgm:prSet presAssocID="{A8AC5CC0-3CAF-4EEC-8498-F593FC8C6AF3}" presName="sibTrans" presStyleCnt="0"/>
      <dgm:spPr/>
    </dgm:pt>
    <dgm:pt modelId="{CBBD54E2-3A70-4D6C-B6B4-89CA6EF4C2A9}" type="pres">
      <dgm:prSet presAssocID="{C194D2D0-4CBE-44A5-9895-AB52E976F50B}" presName="node" presStyleLbl="node1" presStyleIdx="7" presStyleCnt="8">
        <dgm:presLayoutVars>
          <dgm:bulletEnabled val="1"/>
        </dgm:presLayoutVars>
      </dgm:prSet>
      <dgm:spPr/>
    </dgm:pt>
  </dgm:ptLst>
  <dgm:cxnLst>
    <dgm:cxn modelId="{E4C41900-5788-4245-A7A2-4C849939504A}" type="presOf" srcId="{F053572A-EAA8-410E-8484-416E84A0D5F7}" destId="{5758CDFE-A82A-4EAF-9550-D2B149175056}" srcOrd="0" destOrd="0" presId="urn:microsoft.com/office/officeart/2005/8/layout/default"/>
    <dgm:cxn modelId="{598A031B-BA82-4ED9-9D8D-20552B675EAD}" srcId="{2714530B-474F-493F-9EB6-B9811D9779FE}" destId="{C42B0517-3772-4E30-A585-4D5C9BA1271A}" srcOrd="4" destOrd="0" parTransId="{5898C409-BE03-469E-B52D-55761AEEB855}" sibTransId="{67A95144-E922-4B5D-8BCC-2751AF67992A}"/>
    <dgm:cxn modelId="{F299461E-879F-4284-89E7-837A21E0FE5C}" srcId="{2714530B-474F-493F-9EB6-B9811D9779FE}" destId="{18BB929B-1A89-4905-96CC-D5CF5EA30B07}" srcOrd="6" destOrd="0" parTransId="{835F66C6-7523-4E8E-A37E-19668481F058}" sibTransId="{A8AC5CC0-3CAF-4EEC-8498-F593FC8C6AF3}"/>
    <dgm:cxn modelId="{8E5E012A-5446-4DEF-96E0-B5DD1D0432B2}" type="presOf" srcId="{53A75217-A927-4B3C-8CDF-F6695138667E}" destId="{7B296F59-49E6-4954-B09C-BD6FDB32FEC3}" srcOrd="0" destOrd="0" presId="urn:microsoft.com/office/officeart/2005/8/layout/default"/>
    <dgm:cxn modelId="{5F173430-E873-4C56-95FE-FA6093A408A8}" srcId="{2714530B-474F-493F-9EB6-B9811D9779FE}" destId="{542C47AD-DB1B-4418-80F0-454A1B508762}" srcOrd="1" destOrd="0" parTransId="{2878C927-8606-444C-9202-F165FDC2D114}" sibTransId="{765D2A93-29C3-4435-8FBD-EE547C2AF963}"/>
    <dgm:cxn modelId="{4CE04838-AB6D-44B6-AAE9-9DD71A407387}" type="presOf" srcId="{C9BB39C9-2546-4EAA-AF0B-2E57E73B61F6}" destId="{431BFF33-F568-4168-960A-13049CC36629}" srcOrd="0" destOrd="0" presId="urn:microsoft.com/office/officeart/2005/8/layout/default"/>
    <dgm:cxn modelId="{C13ACA60-D3CD-4583-A65C-A747F8078297}" srcId="{2714530B-474F-493F-9EB6-B9811D9779FE}" destId="{53A75217-A927-4B3C-8CDF-F6695138667E}" srcOrd="3" destOrd="0" parTransId="{43371A56-6213-45F2-A56E-3AE105F7FE03}" sibTransId="{25B7C940-CB19-4B19-BA04-01B514884BE5}"/>
    <dgm:cxn modelId="{80086242-D985-4BB8-B724-3C77BD641660}" type="presOf" srcId="{C42B0517-3772-4E30-A585-4D5C9BA1271A}" destId="{F2AF6053-E6CC-4035-858B-EAAAA3381B05}" srcOrd="0" destOrd="0" presId="urn:microsoft.com/office/officeart/2005/8/layout/default"/>
    <dgm:cxn modelId="{111B3768-855E-4F83-88DF-1230BC9206A7}" type="presOf" srcId="{2714530B-474F-493F-9EB6-B9811D9779FE}" destId="{07B936A9-3209-4094-A7F3-11BD303A4936}" srcOrd="0" destOrd="0" presId="urn:microsoft.com/office/officeart/2005/8/layout/default"/>
    <dgm:cxn modelId="{ABE1804B-650D-44A0-B06F-9F00874C11B2}" type="presOf" srcId="{18BB929B-1A89-4905-96CC-D5CF5EA30B07}" destId="{97A231EC-9116-4234-A62A-B9BB5873C3DD}" srcOrd="0" destOrd="0" presId="urn:microsoft.com/office/officeart/2005/8/layout/default"/>
    <dgm:cxn modelId="{D44FA49E-8A81-4101-AE24-4AAE6E5F9E03}" type="presOf" srcId="{C194D2D0-4CBE-44A5-9895-AB52E976F50B}" destId="{CBBD54E2-3A70-4D6C-B6B4-89CA6EF4C2A9}" srcOrd="0" destOrd="0" presId="urn:microsoft.com/office/officeart/2005/8/layout/default"/>
    <dgm:cxn modelId="{79E3FFAC-8F96-4C8B-8FAE-206A99A39E63}" srcId="{2714530B-474F-493F-9EB6-B9811D9779FE}" destId="{C9BB39C9-2546-4EAA-AF0B-2E57E73B61F6}" srcOrd="2" destOrd="0" parTransId="{A6737056-A229-4FBF-8302-D6801D3AE125}" sibTransId="{0BF8D9A6-D805-4D86-9F60-BAFE68D392AB}"/>
    <dgm:cxn modelId="{98157DB7-FF5C-47D2-8386-4973E137A662}" srcId="{2714530B-474F-493F-9EB6-B9811D9779FE}" destId="{835C0608-7573-4AAD-85DA-32F37BAD48EF}" srcOrd="0" destOrd="0" parTransId="{4FF8ED80-B027-46C3-ADE0-62E09472817E}" sibTransId="{FF625E9B-6E16-4516-A3D6-5162AEFAD324}"/>
    <dgm:cxn modelId="{8B7AE3CA-28C5-4117-9163-676313926F62}" type="presOf" srcId="{835C0608-7573-4AAD-85DA-32F37BAD48EF}" destId="{F3C69042-D37E-4C48-8A10-08891C509F96}" srcOrd="0" destOrd="0" presId="urn:microsoft.com/office/officeart/2005/8/layout/default"/>
    <dgm:cxn modelId="{0B40DAD4-48ED-4286-A1EC-B8BB9EEB0DFE}" type="presOf" srcId="{542C47AD-DB1B-4418-80F0-454A1B508762}" destId="{F6A8AA31-4EAC-4638-B960-9D1147E91AE2}" srcOrd="0" destOrd="0" presId="urn:microsoft.com/office/officeart/2005/8/layout/default"/>
    <dgm:cxn modelId="{BB1D29DA-3049-4505-946B-9D762E9889B9}" srcId="{2714530B-474F-493F-9EB6-B9811D9779FE}" destId="{C194D2D0-4CBE-44A5-9895-AB52E976F50B}" srcOrd="7" destOrd="0" parTransId="{181E4031-937A-4D4F-A04B-117A736B3EE5}" sibTransId="{2EE668A2-E4E5-4CF3-9F64-A7EAB48800B5}"/>
    <dgm:cxn modelId="{4CABEAEF-A92F-452C-A62B-5AAB51A33911}" srcId="{2714530B-474F-493F-9EB6-B9811D9779FE}" destId="{F053572A-EAA8-410E-8484-416E84A0D5F7}" srcOrd="5" destOrd="0" parTransId="{DF22FF46-3DC5-4A72-8412-7BA2BE12D806}" sibTransId="{5C0CCEF2-47BB-460C-88A6-8FA89AA131CB}"/>
    <dgm:cxn modelId="{C33C5CC3-4FE9-4345-AF86-23486829EE69}" type="presParOf" srcId="{07B936A9-3209-4094-A7F3-11BD303A4936}" destId="{F3C69042-D37E-4C48-8A10-08891C509F96}" srcOrd="0" destOrd="0" presId="urn:microsoft.com/office/officeart/2005/8/layout/default"/>
    <dgm:cxn modelId="{E547768B-EF78-485F-AD1C-CD3EFB817BE1}" type="presParOf" srcId="{07B936A9-3209-4094-A7F3-11BD303A4936}" destId="{7204B0A2-A2C9-4ABD-B244-86C78AF019ED}" srcOrd="1" destOrd="0" presId="urn:microsoft.com/office/officeart/2005/8/layout/default"/>
    <dgm:cxn modelId="{D813E230-BFD6-45D9-9635-8D211A1F0B3E}" type="presParOf" srcId="{07B936A9-3209-4094-A7F3-11BD303A4936}" destId="{F6A8AA31-4EAC-4638-B960-9D1147E91AE2}" srcOrd="2" destOrd="0" presId="urn:microsoft.com/office/officeart/2005/8/layout/default"/>
    <dgm:cxn modelId="{B39D9EA7-93F6-4648-9C6B-D512179DF91D}" type="presParOf" srcId="{07B936A9-3209-4094-A7F3-11BD303A4936}" destId="{62A9BA8B-EB38-497B-9B77-97DEEB5AB616}" srcOrd="3" destOrd="0" presId="urn:microsoft.com/office/officeart/2005/8/layout/default"/>
    <dgm:cxn modelId="{D29AEF35-8031-432F-ADB4-B14B83068045}" type="presParOf" srcId="{07B936A9-3209-4094-A7F3-11BD303A4936}" destId="{431BFF33-F568-4168-960A-13049CC36629}" srcOrd="4" destOrd="0" presId="urn:microsoft.com/office/officeart/2005/8/layout/default"/>
    <dgm:cxn modelId="{79271217-F64D-4284-B7FD-36C54193B850}" type="presParOf" srcId="{07B936A9-3209-4094-A7F3-11BD303A4936}" destId="{30DE9989-0424-46F5-A8F9-7579FDC80D01}" srcOrd="5" destOrd="0" presId="urn:microsoft.com/office/officeart/2005/8/layout/default"/>
    <dgm:cxn modelId="{712EC71E-A360-46FB-BFB7-80F2DAE38176}" type="presParOf" srcId="{07B936A9-3209-4094-A7F3-11BD303A4936}" destId="{7B296F59-49E6-4954-B09C-BD6FDB32FEC3}" srcOrd="6" destOrd="0" presId="urn:microsoft.com/office/officeart/2005/8/layout/default"/>
    <dgm:cxn modelId="{303DBB58-2218-4210-ADBA-C4A23D0F33D9}" type="presParOf" srcId="{07B936A9-3209-4094-A7F3-11BD303A4936}" destId="{17BA2E92-79AC-42E7-9EFE-5552FE4DC31C}" srcOrd="7" destOrd="0" presId="urn:microsoft.com/office/officeart/2005/8/layout/default"/>
    <dgm:cxn modelId="{241C4834-4AEA-4510-8712-23EE513AFD8A}" type="presParOf" srcId="{07B936A9-3209-4094-A7F3-11BD303A4936}" destId="{F2AF6053-E6CC-4035-858B-EAAAA3381B05}" srcOrd="8" destOrd="0" presId="urn:microsoft.com/office/officeart/2005/8/layout/default"/>
    <dgm:cxn modelId="{06B1FD3B-02F6-4B8A-AA21-42E4846DAC4F}" type="presParOf" srcId="{07B936A9-3209-4094-A7F3-11BD303A4936}" destId="{53889719-9BC8-45EC-B635-B352DDA76367}" srcOrd="9" destOrd="0" presId="urn:microsoft.com/office/officeart/2005/8/layout/default"/>
    <dgm:cxn modelId="{79AA8DD2-646B-4CD2-BA81-58A1E5945F5A}" type="presParOf" srcId="{07B936A9-3209-4094-A7F3-11BD303A4936}" destId="{5758CDFE-A82A-4EAF-9550-D2B149175056}" srcOrd="10" destOrd="0" presId="urn:microsoft.com/office/officeart/2005/8/layout/default"/>
    <dgm:cxn modelId="{403A2052-522F-4F6B-AB04-157BBC062535}" type="presParOf" srcId="{07B936A9-3209-4094-A7F3-11BD303A4936}" destId="{DE5632B9-3826-4EDA-8340-F9640451BE21}" srcOrd="11" destOrd="0" presId="urn:microsoft.com/office/officeart/2005/8/layout/default"/>
    <dgm:cxn modelId="{B027D573-8953-4EC0-B78C-A2171E6148CD}" type="presParOf" srcId="{07B936A9-3209-4094-A7F3-11BD303A4936}" destId="{97A231EC-9116-4234-A62A-B9BB5873C3DD}" srcOrd="12" destOrd="0" presId="urn:microsoft.com/office/officeart/2005/8/layout/default"/>
    <dgm:cxn modelId="{ECC586F5-3120-4D7D-845E-71F4914C6E0A}" type="presParOf" srcId="{07B936A9-3209-4094-A7F3-11BD303A4936}" destId="{8DE91E14-C29F-4EB2-B37D-4CBB8B7D03A0}" srcOrd="13" destOrd="0" presId="urn:microsoft.com/office/officeart/2005/8/layout/default"/>
    <dgm:cxn modelId="{581E2D25-6FF1-4A69-89D8-C12C3BA2A718}" type="presParOf" srcId="{07B936A9-3209-4094-A7F3-11BD303A4936}" destId="{CBBD54E2-3A70-4D6C-B6B4-89CA6EF4C2A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67422C-B8D9-4ADC-85B4-AF1A71CB69CF}" type="doc">
      <dgm:prSet loTypeId="urn:microsoft.com/office/officeart/2005/8/layout/hierarchy2" loCatId="hierarchy" qsTypeId="urn:microsoft.com/office/officeart/2005/8/quickstyle/simple1" qsCatId="simple" csTypeId="urn:microsoft.com/office/officeart/2005/8/colors/accent2_4" csCatId="accent2" phldr="1"/>
      <dgm:spPr/>
      <dgm:t>
        <a:bodyPr/>
        <a:lstStyle/>
        <a:p>
          <a:endParaRPr lang="en-US"/>
        </a:p>
      </dgm:t>
    </dgm:pt>
    <dgm:pt modelId="{5C05B189-05D4-4047-8F17-65D1E010622D}">
      <dgm:prSet phldrT="[Text]"/>
      <dgm:spPr>
        <a:solidFill>
          <a:srgbClr val="ED7D31"/>
        </a:solidFill>
      </dgm:spPr>
      <dgm:t>
        <a:bodyPr/>
        <a:lstStyle/>
        <a:p>
          <a:r>
            <a:rPr lang="en-US" dirty="0">
              <a:solidFill>
                <a:schemeClr val="tx1"/>
              </a:solidFill>
            </a:rPr>
            <a:t>Transferable Skill</a:t>
          </a:r>
        </a:p>
      </dgm:t>
      <dgm:extLst>
        <a:ext uri="{E40237B7-FDA0-4F09-8148-C483321AD2D9}">
          <dgm14:cNvPr xmlns:dgm14="http://schemas.microsoft.com/office/drawing/2010/diagram" id="0" name="" descr="Transferable Skill&#10;"/>
        </a:ext>
      </dgm:extLst>
    </dgm:pt>
    <dgm:pt modelId="{A972AA40-E85A-4AA7-8BB1-5BB27D3FFBD6}" type="parTrans" cxnId="{DEF6C4FD-D0D8-4912-8A79-741A6B9FFEEC}">
      <dgm:prSet/>
      <dgm:spPr/>
      <dgm:t>
        <a:bodyPr/>
        <a:lstStyle/>
        <a:p>
          <a:endParaRPr lang="en-US"/>
        </a:p>
      </dgm:t>
    </dgm:pt>
    <dgm:pt modelId="{B56D13E7-3CCE-41B2-988E-802DC9410F66}" type="sibTrans" cxnId="{DEF6C4FD-D0D8-4912-8A79-741A6B9FFEEC}">
      <dgm:prSet/>
      <dgm:spPr/>
      <dgm:t>
        <a:bodyPr/>
        <a:lstStyle/>
        <a:p>
          <a:endParaRPr lang="en-US"/>
        </a:p>
      </dgm:t>
    </dgm:pt>
    <dgm:pt modelId="{89CCDD4F-D296-4536-BCF3-17A587A165CD}">
      <dgm:prSet phldrT="[Text]"/>
      <dgm:spPr>
        <a:solidFill>
          <a:srgbClr val="ED7D31"/>
        </a:solidFill>
      </dgm:spPr>
      <dgm:t>
        <a:bodyPr/>
        <a:lstStyle/>
        <a:p>
          <a:r>
            <a:rPr lang="en-US" dirty="0">
              <a:solidFill>
                <a:schemeClr val="tx1"/>
              </a:solidFill>
            </a:rPr>
            <a:t>Teamwork</a:t>
          </a:r>
        </a:p>
      </dgm:t>
      <dgm:extLst>
        <a:ext uri="{E40237B7-FDA0-4F09-8148-C483321AD2D9}">
          <dgm14:cNvPr xmlns:dgm14="http://schemas.microsoft.com/office/drawing/2010/diagram" id="0" name="" descr="Teamwork&#10;"/>
        </a:ext>
      </dgm:extLst>
    </dgm:pt>
    <dgm:pt modelId="{7309C7C4-F5C3-4A42-B7DD-A230369E7EE1}" type="parTrans" cxnId="{666DFE6A-4D3C-40CE-960A-E0F2456FF202}">
      <dgm:prSet/>
      <dgm:spPr/>
      <dgm:t>
        <a:bodyPr/>
        <a:lstStyle/>
        <a:p>
          <a:endParaRPr lang="en-US"/>
        </a:p>
      </dgm:t>
    </dgm:pt>
    <dgm:pt modelId="{EF1652FD-4D66-4DF4-AB8B-70DAA824A23E}" type="sibTrans" cxnId="{666DFE6A-4D3C-40CE-960A-E0F2456FF202}">
      <dgm:prSet/>
      <dgm:spPr/>
      <dgm:t>
        <a:bodyPr/>
        <a:lstStyle/>
        <a:p>
          <a:endParaRPr lang="en-US"/>
        </a:p>
      </dgm:t>
    </dgm:pt>
    <dgm:pt modelId="{6CC9C45F-B229-4745-B4E3-7AD9129F58AE}">
      <dgm:prSet phldrT="[Text]"/>
      <dgm:spPr/>
      <dgm:t>
        <a:bodyPr/>
        <a:lstStyle/>
        <a:p>
          <a:r>
            <a:rPr lang="en-US" dirty="0">
              <a:solidFill>
                <a:schemeClr val="tx1"/>
              </a:solidFill>
            </a:rPr>
            <a:t>Sports club, student club, social club committee</a:t>
          </a:r>
        </a:p>
      </dgm:t>
      <dgm:extLst>
        <a:ext uri="{E40237B7-FDA0-4F09-8148-C483321AD2D9}">
          <dgm14:cNvPr xmlns:dgm14="http://schemas.microsoft.com/office/drawing/2010/diagram" id="0" name="" descr="Sports club, student club, social club committee&#10;"/>
        </a:ext>
      </dgm:extLst>
    </dgm:pt>
    <dgm:pt modelId="{D3C196B7-1877-47FE-BB92-1E33B35DEA75}" type="parTrans" cxnId="{33E28347-9CF1-418B-A5F4-B1C102CEFA16}">
      <dgm:prSet/>
      <dgm:spPr/>
      <dgm:t>
        <a:bodyPr/>
        <a:lstStyle/>
        <a:p>
          <a:endParaRPr lang="en-US"/>
        </a:p>
      </dgm:t>
    </dgm:pt>
    <dgm:pt modelId="{F82F9ED5-00A1-45F6-99C7-78FDB2CDB385}" type="sibTrans" cxnId="{33E28347-9CF1-418B-A5F4-B1C102CEFA16}">
      <dgm:prSet/>
      <dgm:spPr/>
      <dgm:t>
        <a:bodyPr/>
        <a:lstStyle/>
        <a:p>
          <a:endParaRPr lang="en-US"/>
        </a:p>
      </dgm:t>
    </dgm:pt>
    <dgm:pt modelId="{607E05C5-1201-462E-8AA4-08B938E78BFB}">
      <dgm:prSet phldrT="[Text]"/>
      <dgm:spPr/>
      <dgm:t>
        <a:bodyPr/>
        <a:lstStyle/>
        <a:p>
          <a:r>
            <a:rPr lang="en-US" dirty="0">
              <a:solidFill>
                <a:schemeClr val="tx1"/>
              </a:solidFill>
            </a:rPr>
            <a:t>Education: group assignment</a:t>
          </a:r>
        </a:p>
      </dgm:t>
      <dgm:extLst>
        <a:ext uri="{E40237B7-FDA0-4F09-8148-C483321AD2D9}">
          <dgm14:cNvPr xmlns:dgm14="http://schemas.microsoft.com/office/drawing/2010/diagram" id="0" name="" descr="Education: group assignment&#10;"/>
        </a:ext>
      </dgm:extLst>
    </dgm:pt>
    <dgm:pt modelId="{2CBDEE1C-9107-4C5A-8A94-C3EBBC7E04EE}" type="parTrans" cxnId="{77E134EE-F716-4262-928F-7E4B0CF031BA}">
      <dgm:prSet/>
      <dgm:spPr/>
      <dgm:t>
        <a:bodyPr/>
        <a:lstStyle/>
        <a:p>
          <a:endParaRPr lang="en-US"/>
        </a:p>
      </dgm:t>
    </dgm:pt>
    <dgm:pt modelId="{4A0ABDAA-9EEB-4C0A-865A-6DCFCF5CD1FA}" type="sibTrans" cxnId="{77E134EE-F716-4262-928F-7E4B0CF031BA}">
      <dgm:prSet/>
      <dgm:spPr/>
      <dgm:t>
        <a:bodyPr/>
        <a:lstStyle/>
        <a:p>
          <a:endParaRPr lang="en-US"/>
        </a:p>
      </dgm:t>
    </dgm:pt>
    <dgm:pt modelId="{7F814E28-07EB-4EF8-867E-3599F184EE44}">
      <dgm:prSet phldrT="[Text]"/>
      <dgm:spPr>
        <a:solidFill>
          <a:srgbClr val="ED7D31"/>
        </a:solidFill>
      </dgm:spPr>
      <dgm:t>
        <a:bodyPr/>
        <a:lstStyle/>
        <a:p>
          <a:r>
            <a:rPr lang="en-US" dirty="0">
              <a:solidFill>
                <a:schemeClr val="tx1"/>
              </a:solidFill>
            </a:rPr>
            <a:t>Written communication</a:t>
          </a:r>
        </a:p>
      </dgm:t>
      <dgm:extLst>
        <a:ext uri="{E40237B7-FDA0-4F09-8148-C483321AD2D9}">
          <dgm14:cNvPr xmlns:dgm14="http://schemas.microsoft.com/office/drawing/2010/diagram" id="0" name="" descr="Written communication&#10;"/>
        </a:ext>
      </dgm:extLst>
    </dgm:pt>
    <dgm:pt modelId="{C47B25D6-AD10-4F8E-9711-DF0686B6A028}" type="parTrans" cxnId="{70CA20CD-7B70-4BA5-B1A5-F18D188230E9}">
      <dgm:prSet/>
      <dgm:spPr/>
      <dgm:t>
        <a:bodyPr/>
        <a:lstStyle/>
        <a:p>
          <a:endParaRPr lang="en-US"/>
        </a:p>
      </dgm:t>
    </dgm:pt>
    <dgm:pt modelId="{2DB605C7-E26A-4103-AB73-6CEDA1D8D234}" type="sibTrans" cxnId="{70CA20CD-7B70-4BA5-B1A5-F18D188230E9}">
      <dgm:prSet/>
      <dgm:spPr/>
      <dgm:t>
        <a:bodyPr/>
        <a:lstStyle/>
        <a:p>
          <a:endParaRPr lang="en-US"/>
        </a:p>
      </dgm:t>
    </dgm:pt>
    <dgm:pt modelId="{8CBBE3F1-7779-42FA-918A-76EF3EFA7C86}">
      <dgm:prSet phldrT="[Text]"/>
      <dgm:spPr/>
      <dgm:t>
        <a:bodyPr/>
        <a:lstStyle/>
        <a:p>
          <a:r>
            <a:rPr lang="en-US" dirty="0">
              <a:solidFill>
                <a:schemeClr val="tx1"/>
              </a:solidFill>
            </a:rPr>
            <a:t>Project report</a:t>
          </a:r>
          <a:br>
            <a:rPr lang="en-US" dirty="0">
              <a:solidFill>
                <a:schemeClr val="tx1"/>
              </a:solidFill>
            </a:rPr>
          </a:br>
          <a:r>
            <a:rPr lang="en-US" dirty="0">
              <a:solidFill>
                <a:schemeClr val="tx1"/>
              </a:solidFill>
            </a:rPr>
            <a:t>university assignment</a:t>
          </a:r>
        </a:p>
      </dgm:t>
      <dgm:extLst>
        <a:ext uri="{E40237B7-FDA0-4F09-8148-C483321AD2D9}">
          <dgm14:cNvPr xmlns:dgm14="http://schemas.microsoft.com/office/drawing/2010/diagram" id="0" name="" descr="Project report&#10;university assignment&#10;"/>
        </a:ext>
      </dgm:extLst>
    </dgm:pt>
    <dgm:pt modelId="{1A836E2C-3D93-4E31-B803-256E5AC7823B}" type="parTrans" cxnId="{46E65325-FD7C-4D62-8202-56E68640D37A}">
      <dgm:prSet/>
      <dgm:spPr/>
      <dgm:t>
        <a:bodyPr/>
        <a:lstStyle/>
        <a:p>
          <a:endParaRPr lang="en-US"/>
        </a:p>
      </dgm:t>
    </dgm:pt>
    <dgm:pt modelId="{DF53D383-BB51-447C-B16F-B75FE194FF35}" type="sibTrans" cxnId="{46E65325-FD7C-4D62-8202-56E68640D37A}">
      <dgm:prSet/>
      <dgm:spPr/>
      <dgm:t>
        <a:bodyPr/>
        <a:lstStyle/>
        <a:p>
          <a:endParaRPr lang="en-US"/>
        </a:p>
      </dgm:t>
    </dgm:pt>
    <dgm:pt modelId="{A66E555D-667B-44FE-997D-316B6FEED7BB}">
      <dgm:prSet phldrT="[Text]"/>
      <dgm:spPr/>
      <dgm:t>
        <a:bodyPr/>
        <a:lstStyle/>
        <a:p>
          <a:r>
            <a:rPr lang="en-US" dirty="0">
              <a:solidFill>
                <a:schemeClr val="tx1"/>
              </a:solidFill>
            </a:rPr>
            <a:t>Newsletter for social club or student club</a:t>
          </a:r>
        </a:p>
      </dgm:t>
      <dgm:extLst>
        <a:ext uri="{E40237B7-FDA0-4F09-8148-C483321AD2D9}">
          <dgm14:cNvPr xmlns:dgm14="http://schemas.microsoft.com/office/drawing/2010/diagram" id="0" name="" descr="Newsletter for social club or student club&#10;"/>
        </a:ext>
      </dgm:extLst>
    </dgm:pt>
    <dgm:pt modelId="{DC3519F8-A214-49E3-8152-A762E608E30C}" type="parTrans" cxnId="{82C27934-C5E9-4A64-B831-5EF3E6BF8399}">
      <dgm:prSet/>
      <dgm:spPr/>
      <dgm:t>
        <a:bodyPr/>
        <a:lstStyle/>
        <a:p>
          <a:endParaRPr lang="en-US"/>
        </a:p>
      </dgm:t>
    </dgm:pt>
    <dgm:pt modelId="{94FC4186-D98C-4683-83BB-34B2A3F4A3A0}" type="sibTrans" cxnId="{82C27934-C5E9-4A64-B831-5EF3E6BF8399}">
      <dgm:prSet/>
      <dgm:spPr/>
      <dgm:t>
        <a:bodyPr/>
        <a:lstStyle/>
        <a:p>
          <a:endParaRPr lang="en-US"/>
        </a:p>
      </dgm:t>
    </dgm:pt>
    <dgm:pt modelId="{858C2248-46E1-4FD4-87E8-F3E6424284D5}" type="pres">
      <dgm:prSet presAssocID="{DC67422C-B8D9-4ADC-85B4-AF1A71CB69CF}" presName="diagram" presStyleCnt="0">
        <dgm:presLayoutVars>
          <dgm:chPref val="1"/>
          <dgm:dir/>
          <dgm:animOne val="branch"/>
          <dgm:animLvl val="lvl"/>
          <dgm:resizeHandles val="exact"/>
        </dgm:presLayoutVars>
      </dgm:prSet>
      <dgm:spPr/>
    </dgm:pt>
    <dgm:pt modelId="{1BE72DF8-ABFF-46D7-BB83-D96EC2C5CA56}" type="pres">
      <dgm:prSet presAssocID="{5C05B189-05D4-4047-8F17-65D1E010622D}" presName="root1" presStyleCnt="0"/>
      <dgm:spPr/>
    </dgm:pt>
    <dgm:pt modelId="{A58A3CEA-FAB9-4A25-BAE4-E9FD0179701F}" type="pres">
      <dgm:prSet presAssocID="{5C05B189-05D4-4047-8F17-65D1E010622D}" presName="LevelOneTextNode" presStyleLbl="node0" presStyleIdx="0" presStyleCnt="1">
        <dgm:presLayoutVars>
          <dgm:chPref val="3"/>
        </dgm:presLayoutVars>
      </dgm:prSet>
      <dgm:spPr/>
    </dgm:pt>
    <dgm:pt modelId="{6DBE7036-04CB-41D4-BA5F-A18CCBFE6013}" type="pres">
      <dgm:prSet presAssocID="{5C05B189-05D4-4047-8F17-65D1E010622D}" presName="level2hierChild" presStyleCnt="0"/>
      <dgm:spPr/>
    </dgm:pt>
    <dgm:pt modelId="{C32BFAB8-3E72-4BF8-A3F9-61E43FA376D3}" type="pres">
      <dgm:prSet presAssocID="{7309C7C4-F5C3-4A42-B7DD-A230369E7EE1}" presName="conn2-1" presStyleLbl="parChTrans1D2" presStyleIdx="0" presStyleCnt="2"/>
      <dgm:spPr/>
    </dgm:pt>
    <dgm:pt modelId="{CA51965E-3998-4DBD-B505-A7FA3D0A49F1}" type="pres">
      <dgm:prSet presAssocID="{7309C7C4-F5C3-4A42-B7DD-A230369E7EE1}" presName="connTx" presStyleLbl="parChTrans1D2" presStyleIdx="0" presStyleCnt="2"/>
      <dgm:spPr/>
    </dgm:pt>
    <dgm:pt modelId="{9ED29C7E-8684-44BF-88C9-72908254E250}" type="pres">
      <dgm:prSet presAssocID="{89CCDD4F-D296-4536-BCF3-17A587A165CD}" presName="root2" presStyleCnt="0"/>
      <dgm:spPr/>
    </dgm:pt>
    <dgm:pt modelId="{1EE2C4B4-7537-42CF-A8F0-907AFB02180E}" type="pres">
      <dgm:prSet presAssocID="{89CCDD4F-D296-4536-BCF3-17A587A165CD}" presName="LevelTwoTextNode" presStyleLbl="node2" presStyleIdx="0" presStyleCnt="2">
        <dgm:presLayoutVars>
          <dgm:chPref val="3"/>
        </dgm:presLayoutVars>
      </dgm:prSet>
      <dgm:spPr/>
    </dgm:pt>
    <dgm:pt modelId="{FB96F4D6-9454-4840-B731-8AB40C5E24B4}" type="pres">
      <dgm:prSet presAssocID="{89CCDD4F-D296-4536-BCF3-17A587A165CD}" presName="level3hierChild" presStyleCnt="0"/>
      <dgm:spPr/>
    </dgm:pt>
    <dgm:pt modelId="{CB4CD8D4-1344-4066-B691-E4550F659353}" type="pres">
      <dgm:prSet presAssocID="{D3C196B7-1877-47FE-BB92-1E33B35DEA75}" presName="conn2-1" presStyleLbl="parChTrans1D3" presStyleIdx="0" presStyleCnt="4"/>
      <dgm:spPr/>
    </dgm:pt>
    <dgm:pt modelId="{A9DEF752-B28F-4B0F-9D55-E3FAFB61CF49}" type="pres">
      <dgm:prSet presAssocID="{D3C196B7-1877-47FE-BB92-1E33B35DEA75}" presName="connTx" presStyleLbl="parChTrans1D3" presStyleIdx="0" presStyleCnt="4"/>
      <dgm:spPr/>
    </dgm:pt>
    <dgm:pt modelId="{F8A08B10-70B1-402B-8746-73C564A40380}" type="pres">
      <dgm:prSet presAssocID="{6CC9C45F-B229-4745-B4E3-7AD9129F58AE}" presName="root2" presStyleCnt="0"/>
      <dgm:spPr/>
    </dgm:pt>
    <dgm:pt modelId="{14E92D38-6408-4771-B059-3E492324FE56}" type="pres">
      <dgm:prSet presAssocID="{6CC9C45F-B229-4745-B4E3-7AD9129F58AE}" presName="LevelTwoTextNode" presStyleLbl="node3" presStyleIdx="0" presStyleCnt="4">
        <dgm:presLayoutVars>
          <dgm:chPref val="3"/>
        </dgm:presLayoutVars>
      </dgm:prSet>
      <dgm:spPr/>
    </dgm:pt>
    <dgm:pt modelId="{AE1C043F-29C4-4CC3-8CA9-4E587692DDD8}" type="pres">
      <dgm:prSet presAssocID="{6CC9C45F-B229-4745-B4E3-7AD9129F58AE}" presName="level3hierChild" presStyleCnt="0"/>
      <dgm:spPr/>
    </dgm:pt>
    <dgm:pt modelId="{12B0F5CA-97B8-4478-891B-D917296DE70E}" type="pres">
      <dgm:prSet presAssocID="{2CBDEE1C-9107-4C5A-8A94-C3EBBC7E04EE}" presName="conn2-1" presStyleLbl="parChTrans1D3" presStyleIdx="1" presStyleCnt="4"/>
      <dgm:spPr/>
    </dgm:pt>
    <dgm:pt modelId="{84FEE7B7-FCFF-4429-8919-CB0E2123BC33}" type="pres">
      <dgm:prSet presAssocID="{2CBDEE1C-9107-4C5A-8A94-C3EBBC7E04EE}" presName="connTx" presStyleLbl="parChTrans1D3" presStyleIdx="1" presStyleCnt="4"/>
      <dgm:spPr/>
    </dgm:pt>
    <dgm:pt modelId="{A8B6E07E-A154-4CBB-9D8E-ECEBEBA79ED9}" type="pres">
      <dgm:prSet presAssocID="{607E05C5-1201-462E-8AA4-08B938E78BFB}" presName="root2" presStyleCnt="0"/>
      <dgm:spPr/>
    </dgm:pt>
    <dgm:pt modelId="{014ED933-04A9-4204-8F41-41F3D28ADD60}" type="pres">
      <dgm:prSet presAssocID="{607E05C5-1201-462E-8AA4-08B938E78BFB}" presName="LevelTwoTextNode" presStyleLbl="node3" presStyleIdx="1" presStyleCnt="4">
        <dgm:presLayoutVars>
          <dgm:chPref val="3"/>
        </dgm:presLayoutVars>
      </dgm:prSet>
      <dgm:spPr/>
    </dgm:pt>
    <dgm:pt modelId="{20657C39-2E81-4AC7-BF95-40FF707B1399}" type="pres">
      <dgm:prSet presAssocID="{607E05C5-1201-462E-8AA4-08B938E78BFB}" presName="level3hierChild" presStyleCnt="0"/>
      <dgm:spPr/>
    </dgm:pt>
    <dgm:pt modelId="{0F25E0E4-1104-48BC-9E2C-4777C95BA10B}" type="pres">
      <dgm:prSet presAssocID="{C47B25D6-AD10-4F8E-9711-DF0686B6A028}" presName="conn2-1" presStyleLbl="parChTrans1D2" presStyleIdx="1" presStyleCnt="2"/>
      <dgm:spPr/>
    </dgm:pt>
    <dgm:pt modelId="{E335F317-68E1-4AD2-BCFA-2E444BA56E4C}" type="pres">
      <dgm:prSet presAssocID="{C47B25D6-AD10-4F8E-9711-DF0686B6A028}" presName="connTx" presStyleLbl="parChTrans1D2" presStyleIdx="1" presStyleCnt="2"/>
      <dgm:spPr/>
    </dgm:pt>
    <dgm:pt modelId="{27AC5557-5801-4EF8-9277-2C4B89797490}" type="pres">
      <dgm:prSet presAssocID="{7F814E28-07EB-4EF8-867E-3599F184EE44}" presName="root2" presStyleCnt="0"/>
      <dgm:spPr/>
    </dgm:pt>
    <dgm:pt modelId="{9CFA4C4F-028F-4373-BAF9-FE95C2853FE9}" type="pres">
      <dgm:prSet presAssocID="{7F814E28-07EB-4EF8-867E-3599F184EE44}" presName="LevelTwoTextNode" presStyleLbl="node2" presStyleIdx="1" presStyleCnt="2">
        <dgm:presLayoutVars>
          <dgm:chPref val="3"/>
        </dgm:presLayoutVars>
      </dgm:prSet>
      <dgm:spPr/>
    </dgm:pt>
    <dgm:pt modelId="{CBC82623-9FDB-40CD-88D5-E4E765FFFD5B}" type="pres">
      <dgm:prSet presAssocID="{7F814E28-07EB-4EF8-867E-3599F184EE44}" presName="level3hierChild" presStyleCnt="0"/>
      <dgm:spPr/>
    </dgm:pt>
    <dgm:pt modelId="{8DCF510B-3BC2-4525-AFE3-33DADBAE1C22}" type="pres">
      <dgm:prSet presAssocID="{1A836E2C-3D93-4E31-B803-256E5AC7823B}" presName="conn2-1" presStyleLbl="parChTrans1D3" presStyleIdx="2" presStyleCnt="4"/>
      <dgm:spPr/>
    </dgm:pt>
    <dgm:pt modelId="{3196963D-6E23-4166-A747-15EC2F90A6F5}" type="pres">
      <dgm:prSet presAssocID="{1A836E2C-3D93-4E31-B803-256E5AC7823B}" presName="connTx" presStyleLbl="parChTrans1D3" presStyleIdx="2" presStyleCnt="4"/>
      <dgm:spPr/>
    </dgm:pt>
    <dgm:pt modelId="{8C155B96-8A70-4060-8A0E-D6A4B87543DA}" type="pres">
      <dgm:prSet presAssocID="{8CBBE3F1-7779-42FA-918A-76EF3EFA7C86}" presName="root2" presStyleCnt="0"/>
      <dgm:spPr/>
    </dgm:pt>
    <dgm:pt modelId="{76CC2F8B-398C-47DE-A85E-81617CFED39F}" type="pres">
      <dgm:prSet presAssocID="{8CBBE3F1-7779-42FA-918A-76EF3EFA7C86}" presName="LevelTwoTextNode" presStyleLbl="node3" presStyleIdx="2" presStyleCnt="4">
        <dgm:presLayoutVars>
          <dgm:chPref val="3"/>
        </dgm:presLayoutVars>
      </dgm:prSet>
      <dgm:spPr/>
    </dgm:pt>
    <dgm:pt modelId="{5C551D79-6C62-4692-B04A-6E38551E74A6}" type="pres">
      <dgm:prSet presAssocID="{8CBBE3F1-7779-42FA-918A-76EF3EFA7C86}" presName="level3hierChild" presStyleCnt="0"/>
      <dgm:spPr/>
    </dgm:pt>
    <dgm:pt modelId="{49680273-135D-4078-8BD1-6E787AC0D2BE}" type="pres">
      <dgm:prSet presAssocID="{DC3519F8-A214-49E3-8152-A762E608E30C}" presName="conn2-1" presStyleLbl="parChTrans1D3" presStyleIdx="3" presStyleCnt="4"/>
      <dgm:spPr/>
    </dgm:pt>
    <dgm:pt modelId="{D671AFC7-AF88-454D-B18A-DA893B7D63F0}" type="pres">
      <dgm:prSet presAssocID="{DC3519F8-A214-49E3-8152-A762E608E30C}" presName="connTx" presStyleLbl="parChTrans1D3" presStyleIdx="3" presStyleCnt="4"/>
      <dgm:spPr/>
    </dgm:pt>
    <dgm:pt modelId="{361835B2-598E-437D-9EAA-B627BA465019}" type="pres">
      <dgm:prSet presAssocID="{A66E555D-667B-44FE-997D-316B6FEED7BB}" presName="root2" presStyleCnt="0"/>
      <dgm:spPr/>
    </dgm:pt>
    <dgm:pt modelId="{9CFE2DA1-53BA-482C-BB1A-3436C544768E}" type="pres">
      <dgm:prSet presAssocID="{A66E555D-667B-44FE-997D-316B6FEED7BB}" presName="LevelTwoTextNode" presStyleLbl="node3" presStyleIdx="3" presStyleCnt="4">
        <dgm:presLayoutVars>
          <dgm:chPref val="3"/>
        </dgm:presLayoutVars>
      </dgm:prSet>
      <dgm:spPr/>
    </dgm:pt>
    <dgm:pt modelId="{182F7F1F-8189-49F7-AB68-1F018EF09B2D}" type="pres">
      <dgm:prSet presAssocID="{A66E555D-667B-44FE-997D-316B6FEED7BB}" presName="level3hierChild" presStyleCnt="0"/>
      <dgm:spPr/>
    </dgm:pt>
  </dgm:ptLst>
  <dgm:cxnLst>
    <dgm:cxn modelId="{FAEC4E10-5E49-44ED-9589-AB684DC4099D}" type="presOf" srcId="{7309C7C4-F5C3-4A42-B7DD-A230369E7EE1}" destId="{C32BFAB8-3E72-4BF8-A3F9-61E43FA376D3}" srcOrd="0" destOrd="0" presId="urn:microsoft.com/office/officeart/2005/8/layout/hierarchy2"/>
    <dgm:cxn modelId="{46E65325-FD7C-4D62-8202-56E68640D37A}" srcId="{7F814E28-07EB-4EF8-867E-3599F184EE44}" destId="{8CBBE3F1-7779-42FA-918A-76EF3EFA7C86}" srcOrd="0" destOrd="0" parTransId="{1A836E2C-3D93-4E31-B803-256E5AC7823B}" sibTransId="{DF53D383-BB51-447C-B16F-B75FE194FF35}"/>
    <dgm:cxn modelId="{D1B0FC32-68BF-4059-9380-946B4B0CC4BF}" type="presOf" srcId="{6CC9C45F-B229-4745-B4E3-7AD9129F58AE}" destId="{14E92D38-6408-4771-B059-3E492324FE56}" srcOrd="0" destOrd="0" presId="urn:microsoft.com/office/officeart/2005/8/layout/hierarchy2"/>
    <dgm:cxn modelId="{82C27934-C5E9-4A64-B831-5EF3E6BF8399}" srcId="{7F814E28-07EB-4EF8-867E-3599F184EE44}" destId="{A66E555D-667B-44FE-997D-316B6FEED7BB}" srcOrd="1" destOrd="0" parTransId="{DC3519F8-A214-49E3-8152-A762E608E30C}" sibTransId="{94FC4186-D98C-4683-83BB-34B2A3F4A3A0}"/>
    <dgm:cxn modelId="{903EC642-6C97-421B-A269-81753EC9BBBE}" type="presOf" srcId="{7309C7C4-F5C3-4A42-B7DD-A230369E7EE1}" destId="{CA51965E-3998-4DBD-B505-A7FA3D0A49F1}" srcOrd="1" destOrd="0" presId="urn:microsoft.com/office/officeart/2005/8/layout/hierarchy2"/>
    <dgm:cxn modelId="{B78C5464-E01C-4A87-BBDE-E04880C87F86}" type="presOf" srcId="{8CBBE3F1-7779-42FA-918A-76EF3EFA7C86}" destId="{76CC2F8B-398C-47DE-A85E-81617CFED39F}" srcOrd="0" destOrd="0" presId="urn:microsoft.com/office/officeart/2005/8/layout/hierarchy2"/>
    <dgm:cxn modelId="{33E28347-9CF1-418B-A5F4-B1C102CEFA16}" srcId="{89CCDD4F-D296-4536-BCF3-17A587A165CD}" destId="{6CC9C45F-B229-4745-B4E3-7AD9129F58AE}" srcOrd="0" destOrd="0" parTransId="{D3C196B7-1877-47FE-BB92-1E33B35DEA75}" sibTransId="{F82F9ED5-00A1-45F6-99C7-78FDB2CDB385}"/>
    <dgm:cxn modelId="{666DFE6A-4D3C-40CE-960A-E0F2456FF202}" srcId="{5C05B189-05D4-4047-8F17-65D1E010622D}" destId="{89CCDD4F-D296-4536-BCF3-17A587A165CD}" srcOrd="0" destOrd="0" parTransId="{7309C7C4-F5C3-4A42-B7DD-A230369E7EE1}" sibTransId="{EF1652FD-4D66-4DF4-AB8B-70DAA824A23E}"/>
    <dgm:cxn modelId="{5BE1A64B-8FC6-4FFD-B381-AABA753DF48C}" type="presOf" srcId="{1A836E2C-3D93-4E31-B803-256E5AC7823B}" destId="{8DCF510B-3BC2-4525-AFE3-33DADBAE1C22}" srcOrd="0" destOrd="0" presId="urn:microsoft.com/office/officeart/2005/8/layout/hierarchy2"/>
    <dgm:cxn modelId="{0757174C-B992-4F5C-BA0B-D3833B6564BB}" type="presOf" srcId="{A66E555D-667B-44FE-997D-316B6FEED7BB}" destId="{9CFE2DA1-53BA-482C-BB1A-3436C544768E}" srcOrd="0" destOrd="0" presId="urn:microsoft.com/office/officeart/2005/8/layout/hierarchy2"/>
    <dgm:cxn modelId="{978DAF71-442E-4CC4-A7BE-FD631C65B2E5}" type="presOf" srcId="{7F814E28-07EB-4EF8-867E-3599F184EE44}" destId="{9CFA4C4F-028F-4373-BAF9-FE95C2853FE9}" srcOrd="0" destOrd="0" presId="urn:microsoft.com/office/officeart/2005/8/layout/hierarchy2"/>
    <dgm:cxn modelId="{1E057977-3B80-4099-87F8-71C9F562D122}" type="presOf" srcId="{5C05B189-05D4-4047-8F17-65D1E010622D}" destId="{A58A3CEA-FAB9-4A25-BAE4-E9FD0179701F}" srcOrd="0" destOrd="0" presId="urn:microsoft.com/office/officeart/2005/8/layout/hierarchy2"/>
    <dgm:cxn modelId="{C2400F58-83BE-4C4A-81B5-6278DFD81B33}" type="presOf" srcId="{DC3519F8-A214-49E3-8152-A762E608E30C}" destId="{D671AFC7-AF88-454D-B18A-DA893B7D63F0}" srcOrd="1" destOrd="0" presId="urn:microsoft.com/office/officeart/2005/8/layout/hierarchy2"/>
    <dgm:cxn modelId="{50B8318E-DDFD-4FB3-8F0D-77470F690E1E}" type="presOf" srcId="{D3C196B7-1877-47FE-BB92-1E33B35DEA75}" destId="{CB4CD8D4-1344-4066-B691-E4550F659353}" srcOrd="0" destOrd="0" presId="urn:microsoft.com/office/officeart/2005/8/layout/hierarchy2"/>
    <dgm:cxn modelId="{AADCFC95-5203-4944-94D9-98D04AA9A24E}" type="presOf" srcId="{1A836E2C-3D93-4E31-B803-256E5AC7823B}" destId="{3196963D-6E23-4166-A747-15EC2F90A6F5}" srcOrd="1" destOrd="0" presId="urn:microsoft.com/office/officeart/2005/8/layout/hierarchy2"/>
    <dgm:cxn modelId="{37DED7A0-9D3F-463B-9009-9F089D07D7FB}" type="presOf" srcId="{89CCDD4F-D296-4536-BCF3-17A587A165CD}" destId="{1EE2C4B4-7537-42CF-A8F0-907AFB02180E}" srcOrd="0" destOrd="0" presId="urn:microsoft.com/office/officeart/2005/8/layout/hierarchy2"/>
    <dgm:cxn modelId="{33D52DB7-C41C-4561-BEBA-30E1861303F0}" type="presOf" srcId="{2CBDEE1C-9107-4C5A-8A94-C3EBBC7E04EE}" destId="{12B0F5CA-97B8-4478-891B-D917296DE70E}" srcOrd="0" destOrd="0" presId="urn:microsoft.com/office/officeart/2005/8/layout/hierarchy2"/>
    <dgm:cxn modelId="{70CA20CD-7B70-4BA5-B1A5-F18D188230E9}" srcId="{5C05B189-05D4-4047-8F17-65D1E010622D}" destId="{7F814E28-07EB-4EF8-867E-3599F184EE44}" srcOrd="1" destOrd="0" parTransId="{C47B25D6-AD10-4F8E-9711-DF0686B6A028}" sibTransId="{2DB605C7-E26A-4103-AB73-6CEDA1D8D234}"/>
    <dgm:cxn modelId="{8C4C04D1-ADF3-453B-87FD-67209A382877}" type="presOf" srcId="{C47B25D6-AD10-4F8E-9711-DF0686B6A028}" destId="{E335F317-68E1-4AD2-BCFA-2E444BA56E4C}" srcOrd="1" destOrd="0" presId="urn:microsoft.com/office/officeart/2005/8/layout/hierarchy2"/>
    <dgm:cxn modelId="{E80544D3-BBE3-4134-AAB8-89AD90225E66}" type="presOf" srcId="{2CBDEE1C-9107-4C5A-8A94-C3EBBC7E04EE}" destId="{84FEE7B7-FCFF-4429-8919-CB0E2123BC33}" srcOrd="1" destOrd="0" presId="urn:microsoft.com/office/officeart/2005/8/layout/hierarchy2"/>
    <dgm:cxn modelId="{1812E8D3-0DEB-45AF-B22E-8FCD46F92543}" type="presOf" srcId="{D3C196B7-1877-47FE-BB92-1E33B35DEA75}" destId="{A9DEF752-B28F-4B0F-9D55-E3FAFB61CF49}" srcOrd="1" destOrd="0" presId="urn:microsoft.com/office/officeart/2005/8/layout/hierarchy2"/>
    <dgm:cxn modelId="{321EDBD9-7DA1-4ECB-B0B7-6BED202C3906}" type="presOf" srcId="{DC3519F8-A214-49E3-8152-A762E608E30C}" destId="{49680273-135D-4078-8BD1-6E787AC0D2BE}" srcOrd="0" destOrd="0" presId="urn:microsoft.com/office/officeart/2005/8/layout/hierarchy2"/>
    <dgm:cxn modelId="{FF3D0CE9-B553-4AC8-B8BD-F85BBF64ADE8}" type="presOf" srcId="{DC67422C-B8D9-4ADC-85B4-AF1A71CB69CF}" destId="{858C2248-46E1-4FD4-87E8-F3E6424284D5}" srcOrd="0" destOrd="0" presId="urn:microsoft.com/office/officeart/2005/8/layout/hierarchy2"/>
    <dgm:cxn modelId="{344666ED-3DCF-433C-BCBB-11FCBC2E5524}" type="presOf" srcId="{C47B25D6-AD10-4F8E-9711-DF0686B6A028}" destId="{0F25E0E4-1104-48BC-9E2C-4777C95BA10B}" srcOrd="0" destOrd="0" presId="urn:microsoft.com/office/officeart/2005/8/layout/hierarchy2"/>
    <dgm:cxn modelId="{77E134EE-F716-4262-928F-7E4B0CF031BA}" srcId="{89CCDD4F-D296-4536-BCF3-17A587A165CD}" destId="{607E05C5-1201-462E-8AA4-08B938E78BFB}" srcOrd="1" destOrd="0" parTransId="{2CBDEE1C-9107-4C5A-8A94-C3EBBC7E04EE}" sibTransId="{4A0ABDAA-9EEB-4C0A-865A-6DCFCF5CD1FA}"/>
    <dgm:cxn modelId="{974A35F3-3462-42CA-AF2B-1B07235987DB}" type="presOf" srcId="{607E05C5-1201-462E-8AA4-08B938E78BFB}" destId="{014ED933-04A9-4204-8F41-41F3D28ADD60}" srcOrd="0" destOrd="0" presId="urn:microsoft.com/office/officeart/2005/8/layout/hierarchy2"/>
    <dgm:cxn modelId="{DEF6C4FD-D0D8-4912-8A79-741A6B9FFEEC}" srcId="{DC67422C-B8D9-4ADC-85B4-AF1A71CB69CF}" destId="{5C05B189-05D4-4047-8F17-65D1E010622D}" srcOrd="0" destOrd="0" parTransId="{A972AA40-E85A-4AA7-8BB1-5BB27D3FFBD6}" sibTransId="{B56D13E7-3CCE-41B2-988E-802DC9410F66}"/>
    <dgm:cxn modelId="{1BD30F9A-D76B-4B07-8FCA-15BF576B4E72}" type="presParOf" srcId="{858C2248-46E1-4FD4-87E8-F3E6424284D5}" destId="{1BE72DF8-ABFF-46D7-BB83-D96EC2C5CA56}" srcOrd="0" destOrd="0" presId="urn:microsoft.com/office/officeart/2005/8/layout/hierarchy2"/>
    <dgm:cxn modelId="{4489702F-D418-4DC3-AEB2-B0D6CA2E6DB5}" type="presParOf" srcId="{1BE72DF8-ABFF-46D7-BB83-D96EC2C5CA56}" destId="{A58A3CEA-FAB9-4A25-BAE4-E9FD0179701F}" srcOrd="0" destOrd="0" presId="urn:microsoft.com/office/officeart/2005/8/layout/hierarchy2"/>
    <dgm:cxn modelId="{6B22F961-57E3-4C28-8088-6069014B6E67}" type="presParOf" srcId="{1BE72DF8-ABFF-46D7-BB83-D96EC2C5CA56}" destId="{6DBE7036-04CB-41D4-BA5F-A18CCBFE6013}" srcOrd="1" destOrd="0" presId="urn:microsoft.com/office/officeart/2005/8/layout/hierarchy2"/>
    <dgm:cxn modelId="{D3369BFD-D20A-4ABF-AB22-663B33BA56CE}" type="presParOf" srcId="{6DBE7036-04CB-41D4-BA5F-A18CCBFE6013}" destId="{C32BFAB8-3E72-4BF8-A3F9-61E43FA376D3}" srcOrd="0" destOrd="0" presId="urn:microsoft.com/office/officeart/2005/8/layout/hierarchy2"/>
    <dgm:cxn modelId="{C85B54A6-92FD-4DC5-9D32-CF4DF5AFE0EC}" type="presParOf" srcId="{C32BFAB8-3E72-4BF8-A3F9-61E43FA376D3}" destId="{CA51965E-3998-4DBD-B505-A7FA3D0A49F1}" srcOrd="0" destOrd="0" presId="urn:microsoft.com/office/officeart/2005/8/layout/hierarchy2"/>
    <dgm:cxn modelId="{8123B46D-76F4-4068-BB71-9FF9D15D49A9}" type="presParOf" srcId="{6DBE7036-04CB-41D4-BA5F-A18CCBFE6013}" destId="{9ED29C7E-8684-44BF-88C9-72908254E250}" srcOrd="1" destOrd="0" presId="urn:microsoft.com/office/officeart/2005/8/layout/hierarchy2"/>
    <dgm:cxn modelId="{B1ADA917-DE76-41DC-82A2-50CC5795E7FF}" type="presParOf" srcId="{9ED29C7E-8684-44BF-88C9-72908254E250}" destId="{1EE2C4B4-7537-42CF-A8F0-907AFB02180E}" srcOrd="0" destOrd="0" presId="urn:microsoft.com/office/officeart/2005/8/layout/hierarchy2"/>
    <dgm:cxn modelId="{0B839C37-70C0-4B85-81A7-266C6170C9ED}" type="presParOf" srcId="{9ED29C7E-8684-44BF-88C9-72908254E250}" destId="{FB96F4D6-9454-4840-B731-8AB40C5E24B4}" srcOrd="1" destOrd="0" presId="urn:microsoft.com/office/officeart/2005/8/layout/hierarchy2"/>
    <dgm:cxn modelId="{B0154DB6-A20E-49F3-93C7-2EDB419E32E9}" type="presParOf" srcId="{FB96F4D6-9454-4840-B731-8AB40C5E24B4}" destId="{CB4CD8D4-1344-4066-B691-E4550F659353}" srcOrd="0" destOrd="0" presId="urn:microsoft.com/office/officeart/2005/8/layout/hierarchy2"/>
    <dgm:cxn modelId="{FFE3AA22-0240-47D2-98F3-1F1CB73C13F8}" type="presParOf" srcId="{CB4CD8D4-1344-4066-B691-E4550F659353}" destId="{A9DEF752-B28F-4B0F-9D55-E3FAFB61CF49}" srcOrd="0" destOrd="0" presId="urn:microsoft.com/office/officeart/2005/8/layout/hierarchy2"/>
    <dgm:cxn modelId="{FB9CBA05-A15D-46BB-AF9C-01B30D176283}" type="presParOf" srcId="{FB96F4D6-9454-4840-B731-8AB40C5E24B4}" destId="{F8A08B10-70B1-402B-8746-73C564A40380}" srcOrd="1" destOrd="0" presId="urn:microsoft.com/office/officeart/2005/8/layout/hierarchy2"/>
    <dgm:cxn modelId="{7F782DFF-6C70-4D52-BE06-332FB7252566}" type="presParOf" srcId="{F8A08B10-70B1-402B-8746-73C564A40380}" destId="{14E92D38-6408-4771-B059-3E492324FE56}" srcOrd="0" destOrd="0" presId="urn:microsoft.com/office/officeart/2005/8/layout/hierarchy2"/>
    <dgm:cxn modelId="{424410C9-0D42-46DF-BAC3-6817B9BBB9CF}" type="presParOf" srcId="{F8A08B10-70B1-402B-8746-73C564A40380}" destId="{AE1C043F-29C4-4CC3-8CA9-4E587692DDD8}" srcOrd="1" destOrd="0" presId="urn:microsoft.com/office/officeart/2005/8/layout/hierarchy2"/>
    <dgm:cxn modelId="{5D1D7EC0-1CAF-41E8-8D87-D25B0BD1CED4}" type="presParOf" srcId="{FB96F4D6-9454-4840-B731-8AB40C5E24B4}" destId="{12B0F5CA-97B8-4478-891B-D917296DE70E}" srcOrd="2" destOrd="0" presId="urn:microsoft.com/office/officeart/2005/8/layout/hierarchy2"/>
    <dgm:cxn modelId="{991C85D5-AECC-4F42-9489-2A18E3E90CE4}" type="presParOf" srcId="{12B0F5CA-97B8-4478-891B-D917296DE70E}" destId="{84FEE7B7-FCFF-4429-8919-CB0E2123BC33}" srcOrd="0" destOrd="0" presId="urn:microsoft.com/office/officeart/2005/8/layout/hierarchy2"/>
    <dgm:cxn modelId="{3C08A714-87F1-4BF3-84E9-97835E0C94C4}" type="presParOf" srcId="{FB96F4D6-9454-4840-B731-8AB40C5E24B4}" destId="{A8B6E07E-A154-4CBB-9D8E-ECEBEBA79ED9}" srcOrd="3" destOrd="0" presId="urn:microsoft.com/office/officeart/2005/8/layout/hierarchy2"/>
    <dgm:cxn modelId="{8D6B8AB0-1F90-4D82-B2CE-0F3826B754E7}" type="presParOf" srcId="{A8B6E07E-A154-4CBB-9D8E-ECEBEBA79ED9}" destId="{014ED933-04A9-4204-8F41-41F3D28ADD60}" srcOrd="0" destOrd="0" presId="urn:microsoft.com/office/officeart/2005/8/layout/hierarchy2"/>
    <dgm:cxn modelId="{56A1AAE4-F89F-47F3-BCF7-71DCD7C95E7A}" type="presParOf" srcId="{A8B6E07E-A154-4CBB-9D8E-ECEBEBA79ED9}" destId="{20657C39-2E81-4AC7-BF95-40FF707B1399}" srcOrd="1" destOrd="0" presId="urn:microsoft.com/office/officeart/2005/8/layout/hierarchy2"/>
    <dgm:cxn modelId="{D5492CFF-8BD8-451A-B9E4-ADA3FF63663E}" type="presParOf" srcId="{6DBE7036-04CB-41D4-BA5F-A18CCBFE6013}" destId="{0F25E0E4-1104-48BC-9E2C-4777C95BA10B}" srcOrd="2" destOrd="0" presId="urn:microsoft.com/office/officeart/2005/8/layout/hierarchy2"/>
    <dgm:cxn modelId="{DBA6E559-C71D-4B46-BE14-C80C48816E61}" type="presParOf" srcId="{0F25E0E4-1104-48BC-9E2C-4777C95BA10B}" destId="{E335F317-68E1-4AD2-BCFA-2E444BA56E4C}" srcOrd="0" destOrd="0" presId="urn:microsoft.com/office/officeart/2005/8/layout/hierarchy2"/>
    <dgm:cxn modelId="{B0A9EC3F-27D2-4A86-8202-BD7ED5E9D6FA}" type="presParOf" srcId="{6DBE7036-04CB-41D4-BA5F-A18CCBFE6013}" destId="{27AC5557-5801-4EF8-9277-2C4B89797490}" srcOrd="3" destOrd="0" presId="urn:microsoft.com/office/officeart/2005/8/layout/hierarchy2"/>
    <dgm:cxn modelId="{DBA08AE7-B362-4C65-A164-7272BAAA1B4A}" type="presParOf" srcId="{27AC5557-5801-4EF8-9277-2C4B89797490}" destId="{9CFA4C4F-028F-4373-BAF9-FE95C2853FE9}" srcOrd="0" destOrd="0" presId="urn:microsoft.com/office/officeart/2005/8/layout/hierarchy2"/>
    <dgm:cxn modelId="{4BD45759-6B61-4E93-B206-AF881F7D34FD}" type="presParOf" srcId="{27AC5557-5801-4EF8-9277-2C4B89797490}" destId="{CBC82623-9FDB-40CD-88D5-E4E765FFFD5B}" srcOrd="1" destOrd="0" presId="urn:microsoft.com/office/officeart/2005/8/layout/hierarchy2"/>
    <dgm:cxn modelId="{D1614FEF-ED2F-47E7-BFA2-29F30A658894}" type="presParOf" srcId="{CBC82623-9FDB-40CD-88D5-E4E765FFFD5B}" destId="{8DCF510B-3BC2-4525-AFE3-33DADBAE1C22}" srcOrd="0" destOrd="0" presId="urn:microsoft.com/office/officeart/2005/8/layout/hierarchy2"/>
    <dgm:cxn modelId="{D15D6145-31B7-4CC8-9490-CC948BF4C9CC}" type="presParOf" srcId="{8DCF510B-3BC2-4525-AFE3-33DADBAE1C22}" destId="{3196963D-6E23-4166-A747-15EC2F90A6F5}" srcOrd="0" destOrd="0" presId="urn:microsoft.com/office/officeart/2005/8/layout/hierarchy2"/>
    <dgm:cxn modelId="{B4BC50B6-8D28-446D-9AFA-A7E8BA17025B}" type="presParOf" srcId="{CBC82623-9FDB-40CD-88D5-E4E765FFFD5B}" destId="{8C155B96-8A70-4060-8A0E-D6A4B87543DA}" srcOrd="1" destOrd="0" presId="urn:microsoft.com/office/officeart/2005/8/layout/hierarchy2"/>
    <dgm:cxn modelId="{535A2355-64FB-44EF-88A7-22D71D866AE8}" type="presParOf" srcId="{8C155B96-8A70-4060-8A0E-D6A4B87543DA}" destId="{76CC2F8B-398C-47DE-A85E-81617CFED39F}" srcOrd="0" destOrd="0" presId="urn:microsoft.com/office/officeart/2005/8/layout/hierarchy2"/>
    <dgm:cxn modelId="{D0FD65FF-6962-4508-8569-DEA7AD9CD164}" type="presParOf" srcId="{8C155B96-8A70-4060-8A0E-D6A4B87543DA}" destId="{5C551D79-6C62-4692-B04A-6E38551E74A6}" srcOrd="1" destOrd="0" presId="urn:microsoft.com/office/officeart/2005/8/layout/hierarchy2"/>
    <dgm:cxn modelId="{2D6CAD98-603C-47E4-B842-B3B8DDC4147D}" type="presParOf" srcId="{CBC82623-9FDB-40CD-88D5-E4E765FFFD5B}" destId="{49680273-135D-4078-8BD1-6E787AC0D2BE}" srcOrd="2" destOrd="0" presId="urn:microsoft.com/office/officeart/2005/8/layout/hierarchy2"/>
    <dgm:cxn modelId="{764DB396-038C-4116-A3E7-8A7B299C7469}" type="presParOf" srcId="{49680273-135D-4078-8BD1-6E787AC0D2BE}" destId="{D671AFC7-AF88-454D-B18A-DA893B7D63F0}" srcOrd="0" destOrd="0" presId="urn:microsoft.com/office/officeart/2005/8/layout/hierarchy2"/>
    <dgm:cxn modelId="{8B9C6CF6-FB3F-4C76-B119-D03CE6A3D832}" type="presParOf" srcId="{CBC82623-9FDB-40CD-88D5-E4E765FFFD5B}" destId="{361835B2-598E-437D-9EAA-B627BA465019}" srcOrd="3" destOrd="0" presId="urn:microsoft.com/office/officeart/2005/8/layout/hierarchy2"/>
    <dgm:cxn modelId="{A9A6FDB6-DC7F-4512-924E-5259D556023D}" type="presParOf" srcId="{361835B2-598E-437D-9EAA-B627BA465019}" destId="{9CFE2DA1-53BA-482C-BB1A-3436C544768E}" srcOrd="0" destOrd="0" presId="urn:microsoft.com/office/officeart/2005/8/layout/hierarchy2"/>
    <dgm:cxn modelId="{E8CB8306-7452-4150-BA89-36D1280F3F55}" type="presParOf" srcId="{361835B2-598E-437D-9EAA-B627BA465019}" destId="{182F7F1F-8189-49F7-AB68-1F018EF09B2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635864C0-F732-425B-8615-B4CC5435177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4814E03F-2290-40D5-B773-5D7238A39BAE}">
      <dgm:prSet phldrT="[Text]"/>
      <dgm:spPr/>
      <dgm:t>
        <a:bodyPr/>
        <a:lstStyle/>
        <a:p>
          <a:r>
            <a:rPr lang="en-US" dirty="0"/>
            <a:t>Job application documents</a:t>
          </a:r>
        </a:p>
      </dgm:t>
      <dgm:extLst>
        <a:ext uri="{E40237B7-FDA0-4F09-8148-C483321AD2D9}">
          <dgm14:cNvPr xmlns:dgm14="http://schemas.microsoft.com/office/drawing/2010/diagram" id="0" name="" descr="Job application documents&#10;"/>
        </a:ext>
      </dgm:extLst>
    </dgm:pt>
    <dgm:pt modelId="{8F8B4065-2DBE-41F3-9547-B309D557874C}" type="parTrans" cxnId="{013DE74B-E3FC-48A0-84D7-A8024423ACFF}">
      <dgm:prSet/>
      <dgm:spPr/>
      <dgm:t>
        <a:bodyPr/>
        <a:lstStyle/>
        <a:p>
          <a:endParaRPr lang="en-US"/>
        </a:p>
      </dgm:t>
    </dgm:pt>
    <dgm:pt modelId="{DADE5B83-0FF9-4969-A346-092CE060343D}" type="sibTrans" cxnId="{013DE74B-E3FC-48A0-84D7-A8024423ACFF}">
      <dgm:prSet/>
      <dgm:spPr/>
      <dgm:t>
        <a:bodyPr/>
        <a:lstStyle/>
        <a:p>
          <a:endParaRPr lang="en-US"/>
        </a:p>
      </dgm:t>
    </dgm:pt>
    <dgm:pt modelId="{68C7832E-7270-4388-8E4D-975FAF8F6469}">
      <dgm:prSet phldrT="[Text]"/>
      <dgm:spPr/>
      <dgm:t>
        <a:bodyPr/>
        <a:lstStyle/>
        <a:p>
          <a:r>
            <a:rPr lang="en-US" dirty="0"/>
            <a:t>In-person, video or group interviews</a:t>
          </a:r>
        </a:p>
      </dgm:t>
      <dgm:extLst>
        <a:ext uri="{E40237B7-FDA0-4F09-8148-C483321AD2D9}">
          <dgm14:cNvPr xmlns:dgm14="http://schemas.microsoft.com/office/drawing/2010/diagram" id="0" name="" descr="In-person, video or group interviews&#10;"/>
        </a:ext>
      </dgm:extLst>
    </dgm:pt>
    <dgm:pt modelId="{F2F390C0-0189-47EB-BEDA-0D876D6A9AC7}" type="parTrans" cxnId="{CF6B479E-10F4-404F-9BD8-83CEA13675CB}">
      <dgm:prSet/>
      <dgm:spPr/>
      <dgm:t>
        <a:bodyPr/>
        <a:lstStyle/>
        <a:p>
          <a:endParaRPr lang="en-US"/>
        </a:p>
      </dgm:t>
    </dgm:pt>
    <dgm:pt modelId="{6A483F96-A89F-49E3-B74E-3EAD8DDF1491}" type="sibTrans" cxnId="{CF6B479E-10F4-404F-9BD8-83CEA13675CB}">
      <dgm:prSet/>
      <dgm:spPr/>
      <dgm:t>
        <a:bodyPr/>
        <a:lstStyle/>
        <a:p>
          <a:endParaRPr lang="en-US"/>
        </a:p>
      </dgm:t>
    </dgm:pt>
    <dgm:pt modelId="{D8E7C642-1A64-4255-A024-7CD0BE802308}">
      <dgm:prSet phldrT="[Text]"/>
      <dgm:spPr/>
      <dgm:t>
        <a:bodyPr/>
        <a:lstStyle/>
        <a:p>
          <a:r>
            <a:rPr lang="en-US" dirty="0"/>
            <a:t>Online tests, or in-person tasks or assessments</a:t>
          </a:r>
        </a:p>
      </dgm:t>
      <dgm:extLst>
        <a:ext uri="{E40237B7-FDA0-4F09-8148-C483321AD2D9}">
          <dgm14:cNvPr xmlns:dgm14="http://schemas.microsoft.com/office/drawing/2010/diagram" id="0" name="" descr="Online tests, or in-person tasks or assessments&#10;"/>
        </a:ext>
      </dgm:extLst>
    </dgm:pt>
    <dgm:pt modelId="{9C681CD9-F076-4A0B-B6D2-69D23E9A78D2}" type="parTrans" cxnId="{02C8EA54-A1A7-469A-BAF6-4E741EF253A3}">
      <dgm:prSet/>
      <dgm:spPr/>
      <dgm:t>
        <a:bodyPr/>
        <a:lstStyle/>
        <a:p>
          <a:endParaRPr lang="en-US"/>
        </a:p>
      </dgm:t>
    </dgm:pt>
    <dgm:pt modelId="{D9B68002-6233-4906-9DA0-D187E2C9DFCA}" type="sibTrans" cxnId="{02C8EA54-A1A7-469A-BAF6-4E741EF253A3}">
      <dgm:prSet/>
      <dgm:spPr/>
      <dgm:t>
        <a:bodyPr/>
        <a:lstStyle/>
        <a:p>
          <a:endParaRPr lang="en-US"/>
        </a:p>
      </dgm:t>
    </dgm:pt>
    <dgm:pt modelId="{51A73D28-5E88-4858-A534-9D8619EACE7F}">
      <dgm:prSet phldrT="[Text]"/>
      <dgm:spPr/>
      <dgm:t>
        <a:bodyPr/>
        <a:lstStyle/>
        <a:p>
          <a:r>
            <a:rPr lang="en-US" dirty="0"/>
            <a:t>Medicals, references, police checks</a:t>
          </a:r>
        </a:p>
      </dgm:t>
      <dgm:extLst>
        <a:ext uri="{E40237B7-FDA0-4F09-8148-C483321AD2D9}">
          <dgm14:cNvPr xmlns:dgm14="http://schemas.microsoft.com/office/drawing/2010/diagram" id="0" name="" descr="Medicals, references, police checks&#10;"/>
        </a:ext>
      </dgm:extLst>
    </dgm:pt>
    <dgm:pt modelId="{705EA85A-D69B-44B5-B245-4DF6CDA812E3}" type="parTrans" cxnId="{C4EDA211-6CB2-4449-B3BF-956D6356F1BE}">
      <dgm:prSet/>
      <dgm:spPr/>
      <dgm:t>
        <a:bodyPr/>
        <a:lstStyle/>
        <a:p>
          <a:endParaRPr lang="en-US"/>
        </a:p>
      </dgm:t>
    </dgm:pt>
    <dgm:pt modelId="{DEB5C028-93E6-49CA-91E5-81B8A6092072}" type="sibTrans" cxnId="{C4EDA211-6CB2-4449-B3BF-956D6356F1BE}">
      <dgm:prSet/>
      <dgm:spPr/>
      <dgm:t>
        <a:bodyPr/>
        <a:lstStyle/>
        <a:p>
          <a:endParaRPr lang="en-US"/>
        </a:p>
      </dgm:t>
    </dgm:pt>
    <dgm:pt modelId="{E8D378C0-3DB5-4434-BDCC-8AB9B9616FE1}" type="pres">
      <dgm:prSet presAssocID="{635864C0-F732-425B-8615-B4CC5435177A}" presName="Name0" presStyleCnt="0">
        <dgm:presLayoutVars>
          <dgm:dir/>
          <dgm:resizeHandles val="exact"/>
        </dgm:presLayoutVars>
      </dgm:prSet>
      <dgm:spPr/>
    </dgm:pt>
    <dgm:pt modelId="{72417CFA-96B9-4B8F-B37B-6802A2E37C72}" type="pres">
      <dgm:prSet presAssocID="{4814E03F-2290-40D5-B773-5D7238A39BAE}" presName="compNode" presStyleCnt="0"/>
      <dgm:spPr/>
    </dgm:pt>
    <dgm:pt modelId="{29E80EBC-6D97-448B-A1D3-307F85D7E6D6}" type="pres">
      <dgm:prSet presAssocID="{4814E03F-2290-40D5-B773-5D7238A39BAE}"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33000" b="-33000"/>
          </a:stretch>
        </a:blipFill>
      </dgm:spPr>
      <dgm:extLst>
        <a:ext uri="{E40237B7-FDA0-4F09-8148-C483321AD2D9}">
          <dgm14:cNvPr xmlns:dgm14="http://schemas.microsoft.com/office/drawing/2010/diagram" id="0" name="" descr="Cartoon of man holding large document and brief case."/>
        </a:ext>
      </dgm:extLst>
    </dgm:pt>
    <dgm:pt modelId="{B9C08F98-D45D-4305-B09A-EAC86C92BD22}" type="pres">
      <dgm:prSet presAssocID="{4814E03F-2290-40D5-B773-5D7238A39BAE}" presName="textRect" presStyleLbl="revTx" presStyleIdx="0" presStyleCnt="4">
        <dgm:presLayoutVars>
          <dgm:bulletEnabled val="1"/>
        </dgm:presLayoutVars>
      </dgm:prSet>
      <dgm:spPr/>
    </dgm:pt>
    <dgm:pt modelId="{0BCEB319-4EE4-4AF2-A9E7-4795FB64C994}" type="pres">
      <dgm:prSet presAssocID="{DADE5B83-0FF9-4969-A346-092CE060343D}" presName="sibTrans" presStyleLbl="sibTrans2D1" presStyleIdx="0" presStyleCnt="0"/>
      <dgm:spPr/>
    </dgm:pt>
    <dgm:pt modelId="{EB5873B0-C8DF-4492-993B-E4F5E3377D27}" type="pres">
      <dgm:prSet presAssocID="{68C7832E-7270-4388-8E4D-975FAF8F6469}" presName="compNode" presStyleCnt="0"/>
      <dgm:spPr/>
    </dgm:pt>
    <dgm:pt modelId="{C6BDC7D8-A03B-4541-8FB7-058ED3137A99}" type="pres">
      <dgm:prSet presAssocID="{68C7832E-7270-4388-8E4D-975FAF8F6469}"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dgm:spPr>
      <dgm:extLst>
        <a:ext uri="{E40237B7-FDA0-4F09-8148-C483321AD2D9}">
          <dgm14:cNvPr xmlns:dgm14="http://schemas.microsoft.com/office/drawing/2010/diagram" id="0" name="" descr="Clip art icon of two people sitting at a desk with speech bubbles coming out of each of them."/>
        </a:ext>
      </dgm:extLst>
    </dgm:pt>
    <dgm:pt modelId="{21153561-4CEC-4A44-A5C5-644A69B5B6C7}" type="pres">
      <dgm:prSet presAssocID="{68C7832E-7270-4388-8E4D-975FAF8F6469}" presName="textRect" presStyleLbl="revTx" presStyleIdx="1" presStyleCnt="4">
        <dgm:presLayoutVars>
          <dgm:bulletEnabled val="1"/>
        </dgm:presLayoutVars>
      </dgm:prSet>
      <dgm:spPr/>
    </dgm:pt>
    <dgm:pt modelId="{091925CB-D4A4-480D-9EDB-FBC9029F0703}" type="pres">
      <dgm:prSet presAssocID="{6A483F96-A89F-49E3-B74E-3EAD8DDF1491}" presName="sibTrans" presStyleLbl="sibTrans2D1" presStyleIdx="0" presStyleCnt="0"/>
      <dgm:spPr/>
    </dgm:pt>
    <dgm:pt modelId="{D6A95215-4F4C-4265-9F36-174AD6BCBDBF}" type="pres">
      <dgm:prSet presAssocID="{D8E7C642-1A64-4255-A024-7CD0BE802308}" presName="compNode" presStyleCnt="0"/>
      <dgm:spPr/>
    </dgm:pt>
    <dgm:pt modelId="{B4446A68-6C4D-46A0-9469-B85E40447784}" type="pres">
      <dgm:prSet presAssocID="{D8E7C642-1A64-4255-A024-7CD0BE802308}"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dgm:spPr>
      <dgm:extLst>
        <a:ext uri="{E40237B7-FDA0-4F09-8148-C483321AD2D9}">
          <dgm14:cNvPr xmlns:dgm14="http://schemas.microsoft.com/office/drawing/2010/diagram" id="0" name="" descr="Cartoon of lady writing and throwing away paper as she writes."/>
        </a:ext>
      </dgm:extLst>
    </dgm:pt>
    <dgm:pt modelId="{F55E6DC4-B223-4E17-8166-C7C58C84E240}" type="pres">
      <dgm:prSet presAssocID="{D8E7C642-1A64-4255-A024-7CD0BE802308}" presName="textRect" presStyleLbl="revTx" presStyleIdx="2" presStyleCnt="4">
        <dgm:presLayoutVars>
          <dgm:bulletEnabled val="1"/>
        </dgm:presLayoutVars>
      </dgm:prSet>
      <dgm:spPr/>
    </dgm:pt>
    <dgm:pt modelId="{030A6026-8C50-4358-953A-81E9CE9444A0}" type="pres">
      <dgm:prSet presAssocID="{D9B68002-6233-4906-9DA0-D187E2C9DFCA}" presName="sibTrans" presStyleLbl="sibTrans2D1" presStyleIdx="0" presStyleCnt="0"/>
      <dgm:spPr/>
    </dgm:pt>
    <dgm:pt modelId="{BF7AF80D-D0A6-422C-A70D-7018F3CE8E39}" type="pres">
      <dgm:prSet presAssocID="{51A73D28-5E88-4858-A534-9D8619EACE7F}" presName="compNode" presStyleCnt="0"/>
      <dgm:spPr/>
    </dgm:pt>
    <dgm:pt modelId="{E32C6FD1-0C99-4700-9B8E-107E2FD37E89}" type="pres">
      <dgm:prSet presAssocID="{51A73D28-5E88-4858-A534-9D8619EACE7F}"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dgm:spPr>
      <dgm:extLst>
        <a:ext uri="{E40237B7-FDA0-4F09-8148-C483321AD2D9}">
          <dgm14:cNvPr xmlns:dgm14="http://schemas.microsoft.com/office/drawing/2010/diagram" id="0" name="" descr="Magnifying glass with the words, background check, pointed at peice of paper."/>
        </a:ext>
      </dgm:extLst>
    </dgm:pt>
    <dgm:pt modelId="{FEEE5247-3096-47DA-963D-B4DCECB5F4E7}" type="pres">
      <dgm:prSet presAssocID="{51A73D28-5E88-4858-A534-9D8619EACE7F}" presName="textRect" presStyleLbl="revTx" presStyleIdx="3" presStyleCnt="4">
        <dgm:presLayoutVars>
          <dgm:bulletEnabled val="1"/>
        </dgm:presLayoutVars>
      </dgm:prSet>
      <dgm:spPr/>
    </dgm:pt>
  </dgm:ptLst>
  <dgm:cxnLst>
    <dgm:cxn modelId="{69BD0506-26C7-4DC4-9921-A65DAED064B7}" type="presOf" srcId="{4814E03F-2290-40D5-B773-5D7238A39BAE}" destId="{B9C08F98-D45D-4305-B09A-EAC86C92BD22}" srcOrd="0" destOrd="0" presId="urn:microsoft.com/office/officeart/2005/8/layout/pList1"/>
    <dgm:cxn modelId="{C4EDA211-6CB2-4449-B3BF-956D6356F1BE}" srcId="{635864C0-F732-425B-8615-B4CC5435177A}" destId="{51A73D28-5E88-4858-A534-9D8619EACE7F}" srcOrd="3" destOrd="0" parTransId="{705EA85A-D69B-44B5-B245-4DF6CDA812E3}" sibTransId="{DEB5C028-93E6-49CA-91E5-81B8A6092072}"/>
    <dgm:cxn modelId="{01D31C15-6BC6-403C-A053-8296E5595777}" type="presOf" srcId="{68C7832E-7270-4388-8E4D-975FAF8F6469}" destId="{21153561-4CEC-4A44-A5C5-644A69B5B6C7}" srcOrd="0" destOrd="0" presId="urn:microsoft.com/office/officeart/2005/8/layout/pList1"/>
    <dgm:cxn modelId="{3729B337-12DF-4380-8F06-4471F70412E7}" type="presOf" srcId="{D9B68002-6233-4906-9DA0-D187E2C9DFCA}" destId="{030A6026-8C50-4358-953A-81E9CE9444A0}" srcOrd="0" destOrd="0" presId="urn:microsoft.com/office/officeart/2005/8/layout/pList1"/>
    <dgm:cxn modelId="{63CB9D3F-D25C-49CC-AB2B-4E214BADDCC3}" type="presOf" srcId="{635864C0-F732-425B-8615-B4CC5435177A}" destId="{E8D378C0-3DB5-4434-BDCC-8AB9B9616FE1}" srcOrd="0" destOrd="0" presId="urn:microsoft.com/office/officeart/2005/8/layout/pList1"/>
    <dgm:cxn modelId="{5305F940-A5D7-4042-A36B-4444C04BE199}" type="presOf" srcId="{DADE5B83-0FF9-4969-A346-092CE060343D}" destId="{0BCEB319-4EE4-4AF2-A9E7-4795FB64C994}" srcOrd="0" destOrd="0" presId="urn:microsoft.com/office/officeart/2005/8/layout/pList1"/>
    <dgm:cxn modelId="{03FB0B49-98BE-4BA9-89C2-8DE964456098}" type="presOf" srcId="{D8E7C642-1A64-4255-A024-7CD0BE802308}" destId="{F55E6DC4-B223-4E17-8166-C7C58C84E240}" srcOrd="0" destOrd="0" presId="urn:microsoft.com/office/officeart/2005/8/layout/pList1"/>
    <dgm:cxn modelId="{013DE74B-E3FC-48A0-84D7-A8024423ACFF}" srcId="{635864C0-F732-425B-8615-B4CC5435177A}" destId="{4814E03F-2290-40D5-B773-5D7238A39BAE}" srcOrd="0" destOrd="0" parTransId="{8F8B4065-2DBE-41F3-9547-B309D557874C}" sibTransId="{DADE5B83-0FF9-4969-A346-092CE060343D}"/>
    <dgm:cxn modelId="{02C8EA54-A1A7-469A-BAF6-4E741EF253A3}" srcId="{635864C0-F732-425B-8615-B4CC5435177A}" destId="{D8E7C642-1A64-4255-A024-7CD0BE802308}" srcOrd="2" destOrd="0" parTransId="{9C681CD9-F076-4A0B-B6D2-69D23E9A78D2}" sibTransId="{D9B68002-6233-4906-9DA0-D187E2C9DFCA}"/>
    <dgm:cxn modelId="{1C4EE895-882D-4B90-A813-72D6FF04F15D}" type="presOf" srcId="{6A483F96-A89F-49E3-B74E-3EAD8DDF1491}" destId="{091925CB-D4A4-480D-9EDB-FBC9029F0703}" srcOrd="0" destOrd="0" presId="urn:microsoft.com/office/officeart/2005/8/layout/pList1"/>
    <dgm:cxn modelId="{6B4AF898-582F-4D82-87EC-840ACB7D1B13}" type="presOf" srcId="{51A73D28-5E88-4858-A534-9D8619EACE7F}" destId="{FEEE5247-3096-47DA-963D-B4DCECB5F4E7}" srcOrd="0" destOrd="0" presId="urn:microsoft.com/office/officeart/2005/8/layout/pList1"/>
    <dgm:cxn modelId="{CF6B479E-10F4-404F-9BD8-83CEA13675CB}" srcId="{635864C0-F732-425B-8615-B4CC5435177A}" destId="{68C7832E-7270-4388-8E4D-975FAF8F6469}" srcOrd="1" destOrd="0" parTransId="{F2F390C0-0189-47EB-BEDA-0D876D6A9AC7}" sibTransId="{6A483F96-A89F-49E3-B74E-3EAD8DDF1491}"/>
    <dgm:cxn modelId="{D85ECBF0-47B7-4571-9AEA-C8E5525457A7}" type="presParOf" srcId="{E8D378C0-3DB5-4434-BDCC-8AB9B9616FE1}" destId="{72417CFA-96B9-4B8F-B37B-6802A2E37C72}" srcOrd="0" destOrd="0" presId="urn:microsoft.com/office/officeart/2005/8/layout/pList1"/>
    <dgm:cxn modelId="{EEFFC377-4CC2-4507-81CC-54F512CB6D6C}" type="presParOf" srcId="{72417CFA-96B9-4B8F-B37B-6802A2E37C72}" destId="{29E80EBC-6D97-448B-A1D3-307F85D7E6D6}" srcOrd="0" destOrd="0" presId="urn:microsoft.com/office/officeart/2005/8/layout/pList1"/>
    <dgm:cxn modelId="{69DA3C65-E58A-4444-963E-A98889CF34AD}" type="presParOf" srcId="{72417CFA-96B9-4B8F-B37B-6802A2E37C72}" destId="{B9C08F98-D45D-4305-B09A-EAC86C92BD22}" srcOrd="1" destOrd="0" presId="urn:microsoft.com/office/officeart/2005/8/layout/pList1"/>
    <dgm:cxn modelId="{E72C8382-2B52-47F2-A2E3-3138DC2DFA2B}" type="presParOf" srcId="{E8D378C0-3DB5-4434-BDCC-8AB9B9616FE1}" destId="{0BCEB319-4EE4-4AF2-A9E7-4795FB64C994}" srcOrd="1" destOrd="0" presId="urn:microsoft.com/office/officeart/2005/8/layout/pList1"/>
    <dgm:cxn modelId="{03920B6B-AEB7-4982-B7B8-87AEE351416B}" type="presParOf" srcId="{E8D378C0-3DB5-4434-BDCC-8AB9B9616FE1}" destId="{EB5873B0-C8DF-4492-993B-E4F5E3377D27}" srcOrd="2" destOrd="0" presId="urn:microsoft.com/office/officeart/2005/8/layout/pList1"/>
    <dgm:cxn modelId="{1B990069-7A62-4EAD-9094-779693C2460B}" type="presParOf" srcId="{EB5873B0-C8DF-4492-993B-E4F5E3377D27}" destId="{C6BDC7D8-A03B-4541-8FB7-058ED3137A99}" srcOrd="0" destOrd="0" presId="urn:microsoft.com/office/officeart/2005/8/layout/pList1"/>
    <dgm:cxn modelId="{F73999B2-4422-4E81-9A40-0730F67E1BB5}" type="presParOf" srcId="{EB5873B0-C8DF-4492-993B-E4F5E3377D27}" destId="{21153561-4CEC-4A44-A5C5-644A69B5B6C7}" srcOrd="1" destOrd="0" presId="urn:microsoft.com/office/officeart/2005/8/layout/pList1"/>
    <dgm:cxn modelId="{D9C1F98C-C1B8-47D0-BD6C-1D597C631DFE}" type="presParOf" srcId="{E8D378C0-3DB5-4434-BDCC-8AB9B9616FE1}" destId="{091925CB-D4A4-480D-9EDB-FBC9029F0703}" srcOrd="3" destOrd="0" presId="urn:microsoft.com/office/officeart/2005/8/layout/pList1"/>
    <dgm:cxn modelId="{1533DC00-0E8C-4263-BC6F-3AC332906BEF}" type="presParOf" srcId="{E8D378C0-3DB5-4434-BDCC-8AB9B9616FE1}" destId="{D6A95215-4F4C-4265-9F36-174AD6BCBDBF}" srcOrd="4" destOrd="0" presId="urn:microsoft.com/office/officeart/2005/8/layout/pList1"/>
    <dgm:cxn modelId="{7F135A53-AF5C-4C03-918D-DD03E8D0D0A9}" type="presParOf" srcId="{D6A95215-4F4C-4265-9F36-174AD6BCBDBF}" destId="{B4446A68-6C4D-46A0-9469-B85E40447784}" srcOrd="0" destOrd="0" presId="urn:microsoft.com/office/officeart/2005/8/layout/pList1"/>
    <dgm:cxn modelId="{A07C62E4-ADB9-468C-9B78-114FA6A5013C}" type="presParOf" srcId="{D6A95215-4F4C-4265-9F36-174AD6BCBDBF}" destId="{F55E6DC4-B223-4E17-8166-C7C58C84E240}" srcOrd="1" destOrd="0" presId="urn:microsoft.com/office/officeart/2005/8/layout/pList1"/>
    <dgm:cxn modelId="{B5BE5C1E-56F9-473C-8366-A92371244719}" type="presParOf" srcId="{E8D378C0-3DB5-4434-BDCC-8AB9B9616FE1}" destId="{030A6026-8C50-4358-953A-81E9CE9444A0}" srcOrd="5" destOrd="0" presId="urn:microsoft.com/office/officeart/2005/8/layout/pList1"/>
    <dgm:cxn modelId="{160EF91D-BB49-4F39-819C-5F87F76E3F4F}" type="presParOf" srcId="{E8D378C0-3DB5-4434-BDCC-8AB9B9616FE1}" destId="{BF7AF80D-D0A6-422C-A70D-7018F3CE8E39}" srcOrd="6" destOrd="0" presId="urn:microsoft.com/office/officeart/2005/8/layout/pList1"/>
    <dgm:cxn modelId="{7F8ED63F-B898-45FA-85CE-DC1BE871B4BF}" type="presParOf" srcId="{BF7AF80D-D0A6-422C-A70D-7018F3CE8E39}" destId="{E32C6FD1-0C99-4700-9B8E-107E2FD37E89}" srcOrd="0" destOrd="0" presId="urn:microsoft.com/office/officeart/2005/8/layout/pList1"/>
    <dgm:cxn modelId="{FB84F932-5AFB-47FD-837E-E682A5DEB4DF}" type="presParOf" srcId="{BF7AF80D-D0A6-422C-A70D-7018F3CE8E39}" destId="{FEEE5247-3096-47DA-963D-B4DCECB5F4E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61D896-DA9C-4231-B076-BB5C3A2CF007}" type="doc">
      <dgm:prSet loTypeId="urn:microsoft.com/office/officeart/2005/8/layout/hierarchy2" loCatId="hierarchy" qsTypeId="urn:microsoft.com/office/officeart/2005/8/quickstyle/simple5" qsCatId="simple" csTypeId="urn:microsoft.com/office/officeart/2005/8/colors/accent2_4" csCatId="accent2" phldr="1"/>
      <dgm:spPr/>
      <dgm:t>
        <a:bodyPr/>
        <a:lstStyle/>
        <a:p>
          <a:endParaRPr lang="en-US"/>
        </a:p>
      </dgm:t>
    </dgm:pt>
    <dgm:pt modelId="{4AEA1876-DDCF-4AA5-896D-CB75A3118BBD}">
      <dgm:prSet phldrT="[Text]"/>
      <dgm:spPr>
        <a:solidFill>
          <a:srgbClr val="ED7F39"/>
        </a:solidFill>
      </dgm:spPr>
      <dgm:t>
        <a:bodyPr/>
        <a:lstStyle/>
        <a:p>
          <a:r>
            <a:rPr lang="en-US" dirty="0">
              <a:solidFill>
                <a:schemeClr val="tx1"/>
              </a:solidFill>
            </a:rPr>
            <a:t>I find new and unfamiliar situations overwhelming.</a:t>
          </a:r>
        </a:p>
      </dgm:t>
      <dgm:extLst>
        <a:ext uri="{E40237B7-FDA0-4F09-8148-C483321AD2D9}">
          <dgm14:cNvPr xmlns:dgm14="http://schemas.microsoft.com/office/drawing/2010/diagram" id="0" name="" descr="I find new and unfamiliar situations overwhelming.&#10;"/>
        </a:ext>
      </dgm:extLst>
    </dgm:pt>
    <dgm:pt modelId="{6E6CAA74-C61C-4CA6-99C4-938F86437F24}" type="parTrans" cxnId="{184583C4-D66F-4D44-8532-357496741332}">
      <dgm:prSet/>
      <dgm:spPr/>
      <dgm:t>
        <a:bodyPr/>
        <a:lstStyle/>
        <a:p>
          <a:endParaRPr lang="en-US"/>
        </a:p>
      </dgm:t>
    </dgm:pt>
    <dgm:pt modelId="{07405735-E406-4F9B-BBA2-3E07A9CEB6EA}" type="sibTrans" cxnId="{184583C4-D66F-4D44-8532-357496741332}">
      <dgm:prSet/>
      <dgm:spPr/>
      <dgm:t>
        <a:bodyPr/>
        <a:lstStyle/>
        <a:p>
          <a:endParaRPr lang="en-US"/>
        </a:p>
      </dgm:t>
    </dgm:pt>
    <dgm:pt modelId="{6BBBB982-9B77-4523-A1AA-F42C2DEC7379}">
      <dgm:prSet phldrT="[Text]"/>
      <dgm:spPr>
        <a:solidFill>
          <a:srgbClr val="ED7F39"/>
        </a:solidFill>
      </dgm:spPr>
      <dgm:t>
        <a:bodyPr/>
        <a:lstStyle/>
        <a:p>
          <a:r>
            <a:rPr lang="en-US" dirty="0">
              <a:solidFill>
                <a:schemeClr val="tx1"/>
              </a:solidFill>
            </a:rPr>
            <a:t>I would like permission to bring a support person to help me if I do not understand a question.</a:t>
          </a:r>
        </a:p>
      </dgm:t>
      <dgm:extLst>
        <a:ext uri="{E40237B7-FDA0-4F09-8148-C483321AD2D9}">
          <dgm14:cNvPr xmlns:dgm14="http://schemas.microsoft.com/office/drawing/2010/diagram" id="0" name="" descr="I would like permission to bring a support person to help me if I do not understand a question.&#10;"/>
        </a:ext>
      </dgm:extLst>
    </dgm:pt>
    <dgm:pt modelId="{AF7356A6-4526-4036-A71F-19498F803133}" type="parTrans" cxnId="{DFAD8182-7F68-4A06-A8B5-504A0EE558AB}">
      <dgm:prSet/>
      <dgm:spPr/>
      <dgm:t>
        <a:bodyPr/>
        <a:lstStyle/>
        <a:p>
          <a:endParaRPr lang="en-US"/>
        </a:p>
      </dgm:t>
    </dgm:pt>
    <dgm:pt modelId="{ACBFA3EA-6062-41BE-A820-552EB08C88CA}" type="sibTrans" cxnId="{DFAD8182-7F68-4A06-A8B5-504A0EE558AB}">
      <dgm:prSet/>
      <dgm:spPr/>
      <dgm:t>
        <a:bodyPr/>
        <a:lstStyle/>
        <a:p>
          <a:endParaRPr lang="en-US"/>
        </a:p>
      </dgm:t>
    </dgm:pt>
    <dgm:pt modelId="{8515F477-51C7-4BB9-9AD9-3DFB3BF5EF95}">
      <dgm:prSet/>
      <dgm:spPr>
        <a:solidFill>
          <a:srgbClr val="ED7F39"/>
        </a:solidFill>
      </dgm:spPr>
      <dgm:t>
        <a:bodyPr/>
        <a:lstStyle/>
        <a:p>
          <a:r>
            <a:rPr lang="en-US" dirty="0">
              <a:solidFill>
                <a:schemeClr val="tx1"/>
              </a:solidFill>
            </a:rPr>
            <a:t>Can I please request an informal meeting prior to the interview to meet the interviewer and view </a:t>
          </a:r>
          <a:br>
            <a:rPr lang="en-US" dirty="0">
              <a:solidFill>
                <a:schemeClr val="tx1"/>
              </a:solidFill>
            </a:rPr>
          </a:br>
          <a:r>
            <a:rPr lang="en-US" dirty="0">
              <a:solidFill>
                <a:schemeClr val="tx1"/>
              </a:solidFill>
            </a:rPr>
            <a:t>the room?</a:t>
          </a:r>
        </a:p>
      </dgm:t>
      <dgm:extLst>
        <a:ext uri="{E40237B7-FDA0-4F09-8148-C483321AD2D9}">
          <dgm14:cNvPr xmlns:dgm14="http://schemas.microsoft.com/office/drawing/2010/diagram" id="0" name="" descr="Can I please request an informal meeting prior to the interview to meet the interviewer and view the room?&#10;"/>
        </a:ext>
      </dgm:extLst>
    </dgm:pt>
    <dgm:pt modelId="{F03253AF-5DD2-456A-B431-8BD8E6F62768}" type="parTrans" cxnId="{4EC2A5C9-DEDF-4C1A-A271-7AE1DA3EAC1C}">
      <dgm:prSet/>
      <dgm:spPr/>
      <dgm:t>
        <a:bodyPr/>
        <a:lstStyle/>
        <a:p>
          <a:endParaRPr lang="en-US"/>
        </a:p>
      </dgm:t>
    </dgm:pt>
    <dgm:pt modelId="{2A515D3A-7662-49CF-9C26-0DA9193C1DCB}" type="sibTrans" cxnId="{4EC2A5C9-DEDF-4C1A-A271-7AE1DA3EAC1C}">
      <dgm:prSet/>
      <dgm:spPr/>
      <dgm:t>
        <a:bodyPr/>
        <a:lstStyle/>
        <a:p>
          <a:endParaRPr lang="en-US"/>
        </a:p>
      </dgm:t>
    </dgm:pt>
    <dgm:pt modelId="{0B8B5E9D-2F44-410D-9F35-327B16D7C52B}" type="pres">
      <dgm:prSet presAssocID="{A361D896-DA9C-4231-B076-BB5C3A2CF007}" presName="diagram" presStyleCnt="0">
        <dgm:presLayoutVars>
          <dgm:chPref val="1"/>
          <dgm:dir/>
          <dgm:animOne val="branch"/>
          <dgm:animLvl val="lvl"/>
          <dgm:resizeHandles val="exact"/>
        </dgm:presLayoutVars>
      </dgm:prSet>
      <dgm:spPr/>
    </dgm:pt>
    <dgm:pt modelId="{98952A27-2FE5-42DC-8952-9F7603D540FD}" type="pres">
      <dgm:prSet presAssocID="{4AEA1876-DDCF-4AA5-896D-CB75A3118BBD}" presName="root1" presStyleCnt="0"/>
      <dgm:spPr/>
    </dgm:pt>
    <dgm:pt modelId="{3C9F6688-FA92-4562-80FE-99DD10C4C657}" type="pres">
      <dgm:prSet presAssocID="{4AEA1876-DDCF-4AA5-896D-CB75A3118BBD}" presName="LevelOneTextNode" presStyleLbl="node0" presStyleIdx="0" presStyleCnt="1">
        <dgm:presLayoutVars>
          <dgm:chPref val="3"/>
        </dgm:presLayoutVars>
      </dgm:prSet>
      <dgm:spPr/>
    </dgm:pt>
    <dgm:pt modelId="{3F9C497A-44D4-49BC-888F-FD1661716160}" type="pres">
      <dgm:prSet presAssocID="{4AEA1876-DDCF-4AA5-896D-CB75A3118BBD}" presName="level2hierChild" presStyleCnt="0"/>
      <dgm:spPr/>
    </dgm:pt>
    <dgm:pt modelId="{F44422C1-C9A6-4937-8CC1-D2486921DEB6}" type="pres">
      <dgm:prSet presAssocID="{AF7356A6-4526-4036-A71F-19498F803133}" presName="conn2-1" presStyleLbl="parChTrans1D2" presStyleIdx="0" presStyleCnt="2"/>
      <dgm:spPr/>
    </dgm:pt>
    <dgm:pt modelId="{F66DD32A-FC67-49CA-BDA8-6D2E0A32B460}" type="pres">
      <dgm:prSet presAssocID="{AF7356A6-4526-4036-A71F-19498F803133}" presName="connTx" presStyleLbl="parChTrans1D2" presStyleIdx="0" presStyleCnt="2"/>
      <dgm:spPr/>
    </dgm:pt>
    <dgm:pt modelId="{5C6E4AB6-77B4-4121-8551-58DB60326374}" type="pres">
      <dgm:prSet presAssocID="{6BBBB982-9B77-4523-A1AA-F42C2DEC7379}" presName="root2" presStyleCnt="0"/>
      <dgm:spPr/>
    </dgm:pt>
    <dgm:pt modelId="{8E434F42-6386-4A5A-A96E-E73ADF17DFBE}" type="pres">
      <dgm:prSet presAssocID="{6BBBB982-9B77-4523-A1AA-F42C2DEC7379}" presName="LevelTwoTextNode" presStyleLbl="node2" presStyleIdx="0" presStyleCnt="2">
        <dgm:presLayoutVars>
          <dgm:chPref val="3"/>
        </dgm:presLayoutVars>
      </dgm:prSet>
      <dgm:spPr/>
    </dgm:pt>
    <dgm:pt modelId="{A7C6EF02-9A86-4058-80A0-8DB8FAFB01BA}" type="pres">
      <dgm:prSet presAssocID="{6BBBB982-9B77-4523-A1AA-F42C2DEC7379}" presName="level3hierChild" presStyleCnt="0"/>
      <dgm:spPr/>
    </dgm:pt>
    <dgm:pt modelId="{AF03ECD0-92CF-4EF6-B319-4A949D7E859D}" type="pres">
      <dgm:prSet presAssocID="{F03253AF-5DD2-456A-B431-8BD8E6F62768}" presName="conn2-1" presStyleLbl="parChTrans1D2" presStyleIdx="1" presStyleCnt="2"/>
      <dgm:spPr/>
    </dgm:pt>
    <dgm:pt modelId="{65E2A4AC-26A8-4F02-BDCB-261A2D33DC6F}" type="pres">
      <dgm:prSet presAssocID="{F03253AF-5DD2-456A-B431-8BD8E6F62768}" presName="connTx" presStyleLbl="parChTrans1D2" presStyleIdx="1" presStyleCnt="2"/>
      <dgm:spPr/>
    </dgm:pt>
    <dgm:pt modelId="{3FBEC3C8-4DCD-4AE6-B8EE-F0BD1E2242E6}" type="pres">
      <dgm:prSet presAssocID="{8515F477-51C7-4BB9-9AD9-3DFB3BF5EF95}" presName="root2" presStyleCnt="0"/>
      <dgm:spPr/>
    </dgm:pt>
    <dgm:pt modelId="{CDFCD837-8C16-4733-BC31-3F165071E58F}" type="pres">
      <dgm:prSet presAssocID="{8515F477-51C7-4BB9-9AD9-3DFB3BF5EF95}" presName="LevelTwoTextNode" presStyleLbl="node2" presStyleIdx="1" presStyleCnt="2">
        <dgm:presLayoutVars>
          <dgm:chPref val="3"/>
        </dgm:presLayoutVars>
      </dgm:prSet>
      <dgm:spPr/>
    </dgm:pt>
    <dgm:pt modelId="{08568DA2-0154-46E9-A1A6-97731D7D7A7B}" type="pres">
      <dgm:prSet presAssocID="{8515F477-51C7-4BB9-9AD9-3DFB3BF5EF95}" presName="level3hierChild" presStyleCnt="0"/>
      <dgm:spPr/>
    </dgm:pt>
  </dgm:ptLst>
  <dgm:cxnLst>
    <dgm:cxn modelId="{4AD1E33B-A9D1-4266-9755-2A4891C8A724}" type="presOf" srcId="{A361D896-DA9C-4231-B076-BB5C3A2CF007}" destId="{0B8B5E9D-2F44-410D-9F35-327B16D7C52B}" srcOrd="0" destOrd="0" presId="urn:microsoft.com/office/officeart/2005/8/layout/hierarchy2"/>
    <dgm:cxn modelId="{B3710749-495E-40FC-A817-6CBB0F9EF22E}" type="presOf" srcId="{AF7356A6-4526-4036-A71F-19498F803133}" destId="{F66DD32A-FC67-49CA-BDA8-6D2E0A32B460}" srcOrd="1" destOrd="0" presId="urn:microsoft.com/office/officeart/2005/8/layout/hierarchy2"/>
    <dgm:cxn modelId="{B57D126A-2AFD-40C7-ADA4-98A48CCDCBFA}" type="presOf" srcId="{AF7356A6-4526-4036-A71F-19498F803133}" destId="{F44422C1-C9A6-4937-8CC1-D2486921DEB6}" srcOrd="0" destOrd="0" presId="urn:microsoft.com/office/officeart/2005/8/layout/hierarchy2"/>
    <dgm:cxn modelId="{DFAD8182-7F68-4A06-A8B5-504A0EE558AB}" srcId="{4AEA1876-DDCF-4AA5-896D-CB75A3118BBD}" destId="{6BBBB982-9B77-4523-A1AA-F42C2DEC7379}" srcOrd="0" destOrd="0" parTransId="{AF7356A6-4526-4036-A71F-19498F803133}" sibTransId="{ACBFA3EA-6062-41BE-A820-552EB08C88CA}"/>
    <dgm:cxn modelId="{F0656A90-F0D7-4056-896E-B98DC4B845A9}" type="presOf" srcId="{6BBBB982-9B77-4523-A1AA-F42C2DEC7379}" destId="{8E434F42-6386-4A5A-A96E-E73ADF17DFBE}" srcOrd="0" destOrd="0" presId="urn:microsoft.com/office/officeart/2005/8/layout/hierarchy2"/>
    <dgm:cxn modelId="{CB07E59F-80F5-4111-AF93-4E7C9A1F4FBF}" type="presOf" srcId="{4AEA1876-DDCF-4AA5-896D-CB75A3118BBD}" destId="{3C9F6688-FA92-4562-80FE-99DD10C4C657}" srcOrd="0" destOrd="0" presId="urn:microsoft.com/office/officeart/2005/8/layout/hierarchy2"/>
    <dgm:cxn modelId="{17F0CFBB-1872-4CD7-BA57-A83A63FC9F86}" type="presOf" srcId="{F03253AF-5DD2-456A-B431-8BD8E6F62768}" destId="{65E2A4AC-26A8-4F02-BDCB-261A2D33DC6F}" srcOrd="1" destOrd="0" presId="urn:microsoft.com/office/officeart/2005/8/layout/hierarchy2"/>
    <dgm:cxn modelId="{184583C4-D66F-4D44-8532-357496741332}" srcId="{A361D896-DA9C-4231-B076-BB5C3A2CF007}" destId="{4AEA1876-DDCF-4AA5-896D-CB75A3118BBD}" srcOrd="0" destOrd="0" parTransId="{6E6CAA74-C61C-4CA6-99C4-938F86437F24}" sibTransId="{07405735-E406-4F9B-BBA2-3E07A9CEB6EA}"/>
    <dgm:cxn modelId="{4EC2A5C9-DEDF-4C1A-A271-7AE1DA3EAC1C}" srcId="{4AEA1876-DDCF-4AA5-896D-CB75A3118BBD}" destId="{8515F477-51C7-4BB9-9AD9-3DFB3BF5EF95}" srcOrd="1" destOrd="0" parTransId="{F03253AF-5DD2-456A-B431-8BD8E6F62768}" sibTransId="{2A515D3A-7662-49CF-9C26-0DA9193C1DCB}"/>
    <dgm:cxn modelId="{F34404ED-25C4-4FAA-86E0-E2299C4E7D90}" type="presOf" srcId="{F03253AF-5DD2-456A-B431-8BD8E6F62768}" destId="{AF03ECD0-92CF-4EF6-B319-4A949D7E859D}" srcOrd="0" destOrd="0" presId="urn:microsoft.com/office/officeart/2005/8/layout/hierarchy2"/>
    <dgm:cxn modelId="{2B6664F1-1692-4BC0-B873-C2DD80CD4D05}" type="presOf" srcId="{8515F477-51C7-4BB9-9AD9-3DFB3BF5EF95}" destId="{CDFCD837-8C16-4733-BC31-3F165071E58F}" srcOrd="0" destOrd="0" presId="urn:microsoft.com/office/officeart/2005/8/layout/hierarchy2"/>
    <dgm:cxn modelId="{CE46CE8E-8086-479F-89A7-17E37781C72B}" type="presParOf" srcId="{0B8B5E9D-2F44-410D-9F35-327B16D7C52B}" destId="{98952A27-2FE5-42DC-8952-9F7603D540FD}" srcOrd="0" destOrd="0" presId="urn:microsoft.com/office/officeart/2005/8/layout/hierarchy2"/>
    <dgm:cxn modelId="{4AEC5A03-A9A3-4380-95A6-7B06C8D6CAA8}" type="presParOf" srcId="{98952A27-2FE5-42DC-8952-9F7603D540FD}" destId="{3C9F6688-FA92-4562-80FE-99DD10C4C657}" srcOrd="0" destOrd="0" presId="urn:microsoft.com/office/officeart/2005/8/layout/hierarchy2"/>
    <dgm:cxn modelId="{8366D6A2-7305-4899-843A-6B21E48C7C6F}" type="presParOf" srcId="{98952A27-2FE5-42DC-8952-9F7603D540FD}" destId="{3F9C497A-44D4-49BC-888F-FD1661716160}" srcOrd="1" destOrd="0" presId="urn:microsoft.com/office/officeart/2005/8/layout/hierarchy2"/>
    <dgm:cxn modelId="{A5258242-893A-43B0-B08E-76A11EE6CDB4}" type="presParOf" srcId="{3F9C497A-44D4-49BC-888F-FD1661716160}" destId="{F44422C1-C9A6-4937-8CC1-D2486921DEB6}" srcOrd="0" destOrd="0" presId="urn:microsoft.com/office/officeart/2005/8/layout/hierarchy2"/>
    <dgm:cxn modelId="{A39E3229-FB89-4702-AB4B-5B8999CD0118}" type="presParOf" srcId="{F44422C1-C9A6-4937-8CC1-D2486921DEB6}" destId="{F66DD32A-FC67-49CA-BDA8-6D2E0A32B460}" srcOrd="0" destOrd="0" presId="urn:microsoft.com/office/officeart/2005/8/layout/hierarchy2"/>
    <dgm:cxn modelId="{0F55195F-D9E2-41F7-BD3A-F79A8A9F47F8}" type="presParOf" srcId="{3F9C497A-44D4-49BC-888F-FD1661716160}" destId="{5C6E4AB6-77B4-4121-8551-58DB60326374}" srcOrd="1" destOrd="0" presId="urn:microsoft.com/office/officeart/2005/8/layout/hierarchy2"/>
    <dgm:cxn modelId="{E06FB1EF-EA27-4BFB-9788-12B058ECEAD5}" type="presParOf" srcId="{5C6E4AB6-77B4-4121-8551-58DB60326374}" destId="{8E434F42-6386-4A5A-A96E-E73ADF17DFBE}" srcOrd="0" destOrd="0" presId="urn:microsoft.com/office/officeart/2005/8/layout/hierarchy2"/>
    <dgm:cxn modelId="{2F1DF6A9-479B-478F-9495-5297ECBE6B5E}" type="presParOf" srcId="{5C6E4AB6-77B4-4121-8551-58DB60326374}" destId="{A7C6EF02-9A86-4058-80A0-8DB8FAFB01BA}" srcOrd="1" destOrd="0" presId="urn:microsoft.com/office/officeart/2005/8/layout/hierarchy2"/>
    <dgm:cxn modelId="{006F0080-5BB0-4512-B7ED-506499C9F7EA}" type="presParOf" srcId="{3F9C497A-44D4-49BC-888F-FD1661716160}" destId="{AF03ECD0-92CF-4EF6-B319-4A949D7E859D}" srcOrd="2" destOrd="0" presId="urn:microsoft.com/office/officeart/2005/8/layout/hierarchy2"/>
    <dgm:cxn modelId="{27EB9318-6878-4D57-B2E2-CAAEC9F86CFE}" type="presParOf" srcId="{AF03ECD0-92CF-4EF6-B319-4A949D7E859D}" destId="{65E2A4AC-26A8-4F02-BDCB-261A2D33DC6F}" srcOrd="0" destOrd="0" presId="urn:microsoft.com/office/officeart/2005/8/layout/hierarchy2"/>
    <dgm:cxn modelId="{994D0E6E-0FA4-4780-ABC7-8914B489BFD4}" type="presParOf" srcId="{3F9C497A-44D4-49BC-888F-FD1661716160}" destId="{3FBEC3C8-4DCD-4AE6-B8EE-F0BD1E2242E6}" srcOrd="3" destOrd="0" presId="urn:microsoft.com/office/officeart/2005/8/layout/hierarchy2"/>
    <dgm:cxn modelId="{FDF2CE5A-B33B-46D5-9D94-5F7A579CA984}" type="presParOf" srcId="{3FBEC3C8-4DCD-4AE6-B8EE-F0BD1E2242E6}" destId="{CDFCD837-8C16-4733-BC31-3F165071E58F}" srcOrd="0" destOrd="0" presId="urn:microsoft.com/office/officeart/2005/8/layout/hierarchy2"/>
    <dgm:cxn modelId="{E6C4499B-0149-4ACF-8F1C-AB0001F5B1CB}" type="presParOf" srcId="{3FBEC3C8-4DCD-4AE6-B8EE-F0BD1E2242E6}" destId="{08568DA2-0154-46E9-A1A6-97731D7D7A7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61D896-DA9C-4231-B076-BB5C3A2CF007}" type="doc">
      <dgm:prSet loTypeId="urn:microsoft.com/office/officeart/2005/8/layout/hierarchy2" loCatId="hierarchy" qsTypeId="urn:microsoft.com/office/officeart/2005/8/quickstyle/simple1" qsCatId="simple" csTypeId="urn:microsoft.com/office/officeart/2005/8/colors/accent2_3" csCatId="accent2" phldr="1"/>
      <dgm:spPr/>
      <dgm:t>
        <a:bodyPr/>
        <a:lstStyle/>
        <a:p>
          <a:endParaRPr lang="en-US"/>
        </a:p>
      </dgm:t>
    </dgm:pt>
    <dgm:pt modelId="{4AEA1876-DDCF-4AA5-896D-CB75A3118BBD}">
      <dgm:prSet phldrT="[Text]"/>
      <dgm:spPr>
        <a:solidFill>
          <a:srgbClr val="ED7F39"/>
        </a:solidFill>
      </dgm:spPr>
      <dgm:t>
        <a:bodyPr/>
        <a:lstStyle/>
        <a:p>
          <a:r>
            <a:rPr lang="en-US" dirty="0">
              <a:solidFill>
                <a:schemeClr val="tx1"/>
              </a:solidFill>
            </a:rPr>
            <a:t>I require written information and task instructions.</a:t>
          </a:r>
        </a:p>
      </dgm:t>
      <dgm:extLst>
        <a:ext uri="{E40237B7-FDA0-4F09-8148-C483321AD2D9}">
          <dgm14:cNvPr xmlns:dgm14="http://schemas.microsoft.com/office/drawing/2010/diagram" id="0" name="" descr="I require written information and task instructions.&#10;"/>
        </a:ext>
      </dgm:extLst>
    </dgm:pt>
    <dgm:pt modelId="{6E6CAA74-C61C-4CA6-99C4-938F86437F24}" type="parTrans" cxnId="{184583C4-D66F-4D44-8532-357496741332}">
      <dgm:prSet/>
      <dgm:spPr/>
      <dgm:t>
        <a:bodyPr/>
        <a:lstStyle/>
        <a:p>
          <a:endParaRPr lang="en-US"/>
        </a:p>
      </dgm:t>
    </dgm:pt>
    <dgm:pt modelId="{07405735-E406-4F9B-BBA2-3E07A9CEB6EA}" type="sibTrans" cxnId="{184583C4-D66F-4D44-8532-357496741332}">
      <dgm:prSet/>
      <dgm:spPr/>
      <dgm:t>
        <a:bodyPr/>
        <a:lstStyle/>
        <a:p>
          <a:endParaRPr lang="en-US"/>
        </a:p>
      </dgm:t>
    </dgm:pt>
    <dgm:pt modelId="{6BBBB982-9B77-4523-A1AA-F42C2DEC7379}">
      <dgm:prSet phldrT="[Text]"/>
      <dgm:spPr>
        <a:solidFill>
          <a:srgbClr val="ED7F39"/>
        </a:solidFill>
      </dgm:spPr>
      <dgm:t>
        <a:bodyPr/>
        <a:lstStyle/>
        <a:p>
          <a:r>
            <a:rPr lang="en-US" dirty="0">
              <a:solidFill>
                <a:schemeClr val="tx1"/>
              </a:solidFill>
            </a:rPr>
            <a:t>I need clear, written explanations of the application process.</a:t>
          </a:r>
        </a:p>
      </dgm:t>
      <dgm:extLst>
        <a:ext uri="{E40237B7-FDA0-4F09-8148-C483321AD2D9}">
          <dgm14:cNvPr xmlns:dgm14="http://schemas.microsoft.com/office/drawing/2010/diagram" id="0" name="" descr="I need clear, written explanations of the application process.&#10;"/>
        </a:ext>
      </dgm:extLst>
    </dgm:pt>
    <dgm:pt modelId="{AF7356A6-4526-4036-A71F-19498F803133}" type="parTrans" cxnId="{DFAD8182-7F68-4A06-A8B5-504A0EE558AB}">
      <dgm:prSet/>
      <dgm:spPr/>
      <dgm:t>
        <a:bodyPr/>
        <a:lstStyle/>
        <a:p>
          <a:endParaRPr lang="en-US"/>
        </a:p>
      </dgm:t>
    </dgm:pt>
    <dgm:pt modelId="{ACBFA3EA-6062-41BE-A820-552EB08C88CA}" type="sibTrans" cxnId="{DFAD8182-7F68-4A06-A8B5-504A0EE558AB}">
      <dgm:prSet/>
      <dgm:spPr/>
      <dgm:t>
        <a:bodyPr/>
        <a:lstStyle/>
        <a:p>
          <a:endParaRPr lang="en-US"/>
        </a:p>
      </dgm:t>
    </dgm:pt>
    <dgm:pt modelId="{8515F477-51C7-4BB9-9AD9-3DFB3BF5EF95}">
      <dgm:prSet/>
      <dgm:spPr>
        <a:solidFill>
          <a:srgbClr val="ED7F39"/>
        </a:solidFill>
      </dgm:spPr>
      <dgm:t>
        <a:bodyPr/>
        <a:lstStyle/>
        <a:p>
          <a:r>
            <a:rPr lang="en-US" dirty="0">
              <a:solidFill>
                <a:schemeClr val="tx1"/>
              </a:solidFill>
            </a:rPr>
            <a:t>Please make interview questions available ahead of time, in writing.</a:t>
          </a:r>
        </a:p>
      </dgm:t>
      <dgm:extLst>
        <a:ext uri="{E40237B7-FDA0-4F09-8148-C483321AD2D9}">
          <dgm14:cNvPr xmlns:dgm14="http://schemas.microsoft.com/office/drawing/2010/diagram" id="0" name="" descr="Please make interview questions available ahead of time, in writing.&#10;"/>
        </a:ext>
      </dgm:extLst>
    </dgm:pt>
    <dgm:pt modelId="{F03253AF-5DD2-456A-B431-8BD8E6F62768}" type="parTrans" cxnId="{4EC2A5C9-DEDF-4C1A-A271-7AE1DA3EAC1C}">
      <dgm:prSet/>
      <dgm:spPr/>
      <dgm:t>
        <a:bodyPr/>
        <a:lstStyle/>
        <a:p>
          <a:endParaRPr lang="en-US"/>
        </a:p>
      </dgm:t>
    </dgm:pt>
    <dgm:pt modelId="{2A515D3A-7662-49CF-9C26-0DA9193C1DCB}" type="sibTrans" cxnId="{4EC2A5C9-DEDF-4C1A-A271-7AE1DA3EAC1C}">
      <dgm:prSet/>
      <dgm:spPr/>
      <dgm:t>
        <a:bodyPr/>
        <a:lstStyle/>
        <a:p>
          <a:endParaRPr lang="en-US"/>
        </a:p>
      </dgm:t>
    </dgm:pt>
    <dgm:pt modelId="{0B8B5E9D-2F44-410D-9F35-327B16D7C52B}" type="pres">
      <dgm:prSet presAssocID="{A361D896-DA9C-4231-B076-BB5C3A2CF007}" presName="diagram" presStyleCnt="0">
        <dgm:presLayoutVars>
          <dgm:chPref val="1"/>
          <dgm:dir/>
          <dgm:animOne val="branch"/>
          <dgm:animLvl val="lvl"/>
          <dgm:resizeHandles val="exact"/>
        </dgm:presLayoutVars>
      </dgm:prSet>
      <dgm:spPr/>
    </dgm:pt>
    <dgm:pt modelId="{98952A27-2FE5-42DC-8952-9F7603D540FD}" type="pres">
      <dgm:prSet presAssocID="{4AEA1876-DDCF-4AA5-896D-CB75A3118BBD}" presName="root1" presStyleCnt="0"/>
      <dgm:spPr/>
    </dgm:pt>
    <dgm:pt modelId="{3C9F6688-FA92-4562-80FE-99DD10C4C657}" type="pres">
      <dgm:prSet presAssocID="{4AEA1876-DDCF-4AA5-896D-CB75A3118BBD}" presName="LevelOneTextNode" presStyleLbl="node0" presStyleIdx="0" presStyleCnt="1">
        <dgm:presLayoutVars>
          <dgm:chPref val="3"/>
        </dgm:presLayoutVars>
      </dgm:prSet>
      <dgm:spPr/>
    </dgm:pt>
    <dgm:pt modelId="{3F9C497A-44D4-49BC-888F-FD1661716160}" type="pres">
      <dgm:prSet presAssocID="{4AEA1876-DDCF-4AA5-896D-CB75A3118BBD}" presName="level2hierChild" presStyleCnt="0"/>
      <dgm:spPr/>
    </dgm:pt>
    <dgm:pt modelId="{F44422C1-C9A6-4937-8CC1-D2486921DEB6}" type="pres">
      <dgm:prSet presAssocID="{AF7356A6-4526-4036-A71F-19498F803133}" presName="conn2-1" presStyleLbl="parChTrans1D2" presStyleIdx="0" presStyleCnt="2"/>
      <dgm:spPr/>
    </dgm:pt>
    <dgm:pt modelId="{F66DD32A-FC67-49CA-BDA8-6D2E0A32B460}" type="pres">
      <dgm:prSet presAssocID="{AF7356A6-4526-4036-A71F-19498F803133}" presName="connTx" presStyleLbl="parChTrans1D2" presStyleIdx="0" presStyleCnt="2"/>
      <dgm:spPr/>
    </dgm:pt>
    <dgm:pt modelId="{5C6E4AB6-77B4-4121-8551-58DB60326374}" type="pres">
      <dgm:prSet presAssocID="{6BBBB982-9B77-4523-A1AA-F42C2DEC7379}" presName="root2" presStyleCnt="0"/>
      <dgm:spPr/>
    </dgm:pt>
    <dgm:pt modelId="{8E434F42-6386-4A5A-A96E-E73ADF17DFBE}" type="pres">
      <dgm:prSet presAssocID="{6BBBB982-9B77-4523-A1AA-F42C2DEC7379}" presName="LevelTwoTextNode" presStyleLbl="node2" presStyleIdx="0" presStyleCnt="2">
        <dgm:presLayoutVars>
          <dgm:chPref val="3"/>
        </dgm:presLayoutVars>
      </dgm:prSet>
      <dgm:spPr/>
    </dgm:pt>
    <dgm:pt modelId="{A7C6EF02-9A86-4058-80A0-8DB8FAFB01BA}" type="pres">
      <dgm:prSet presAssocID="{6BBBB982-9B77-4523-A1AA-F42C2DEC7379}" presName="level3hierChild" presStyleCnt="0"/>
      <dgm:spPr/>
    </dgm:pt>
    <dgm:pt modelId="{AF03ECD0-92CF-4EF6-B319-4A949D7E859D}" type="pres">
      <dgm:prSet presAssocID="{F03253AF-5DD2-456A-B431-8BD8E6F62768}" presName="conn2-1" presStyleLbl="parChTrans1D2" presStyleIdx="1" presStyleCnt="2"/>
      <dgm:spPr/>
    </dgm:pt>
    <dgm:pt modelId="{65E2A4AC-26A8-4F02-BDCB-261A2D33DC6F}" type="pres">
      <dgm:prSet presAssocID="{F03253AF-5DD2-456A-B431-8BD8E6F62768}" presName="connTx" presStyleLbl="parChTrans1D2" presStyleIdx="1" presStyleCnt="2"/>
      <dgm:spPr/>
    </dgm:pt>
    <dgm:pt modelId="{3FBEC3C8-4DCD-4AE6-B8EE-F0BD1E2242E6}" type="pres">
      <dgm:prSet presAssocID="{8515F477-51C7-4BB9-9AD9-3DFB3BF5EF95}" presName="root2" presStyleCnt="0"/>
      <dgm:spPr/>
    </dgm:pt>
    <dgm:pt modelId="{CDFCD837-8C16-4733-BC31-3F165071E58F}" type="pres">
      <dgm:prSet presAssocID="{8515F477-51C7-4BB9-9AD9-3DFB3BF5EF95}" presName="LevelTwoTextNode" presStyleLbl="node2" presStyleIdx="1" presStyleCnt="2">
        <dgm:presLayoutVars>
          <dgm:chPref val="3"/>
        </dgm:presLayoutVars>
      </dgm:prSet>
      <dgm:spPr/>
    </dgm:pt>
    <dgm:pt modelId="{08568DA2-0154-46E9-A1A6-97731D7D7A7B}" type="pres">
      <dgm:prSet presAssocID="{8515F477-51C7-4BB9-9AD9-3DFB3BF5EF95}" presName="level3hierChild" presStyleCnt="0"/>
      <dgm:spPr/>
    </dgm:pt>
  </dgm:ptLst>
  <dgm:cxnLst>
    <dgm:cxn modelId="{4AD1E33B-A9D1-4266-9755-2A4891C8A724}" type="presOf" srcId="{A361D896-DA9C-4231-B076-BB5C3A2CF007}" destId="{0B8B5E9D-2F44-410D-9F35-327B16D7C52B}" srcOrd="0" destOrd="0" presId="urn:microsoft.com/office/officeart/2005/8/layout/hierarchy2"/>
    <dgm:cxn modelId="{B3710749-495E-40FC-A817-6CBB0F9EF22E}" type="presOf" srcId="{AF7356A6-4526-4036-A71F-19498F803133}" destId="{F66DD32A-FC67-49CA-BDA8-6D2E0A32B460}" srcOrd="1" destOrd="0" presId="urn:microsoft.com/office/officeart/2005/8/layout/hierarchy2"/>
    <dgm:cxn modelId="{B57D126A-2AFD-40C7-ADA4-98A48CCDCBFA}" type="presOf" srcId="{AF7356A6-4526-4036-A71F-19498F803133}" destId="{F44422C1-C9A6-4937-8CC1-D2486921DEB6}" srcOrd="0" destOrd="0" presId="urn:microsoft.com/office/officeart/2005/8/layout/hierarchy2"/>
    <dgm:cxn modelId="{DFAD8182-7F68-4A06-A8B5-504A0EE558AB}" srcId="{4AEA1876-DDCF-4AA5-896D-CB75A3118BBD}" destId="{6BBBB982-9B77-4523-A1AA-F42C2DEC7379}" srcOrd="0" destOrd="0" parTransId="{AF7356A6-4526-4036-A71F-19498F803133}" sibTransId="{ACBFA3EA-6062-41BE-A820-552EB08C88CA}"/>
    <dgm:cxn modelId="{F0656A90-F0D7-4056-896E-B98DC4B845A9}" type="presOf" srcId="{6BBBB982-9B77-4523-A1AA-F42C2DEC7379}" destId="{8E434F42-6386-4A5A-A96E-E73ADF17DFBE}" srcOrd="0" destOrd="0" presId="urn:microsoft.com/office/officeart/2005/8/layout/hierarchy2"/>
    <dgm:cxn modelId="{CB07E59F-80F5-4111-AF93-4E7C9A1F4FBF}" type="presOf" srcId="{4AEA1876-DDCF-4AA5-896D-CB75A3118BBD}" destId="{3C9F6688-FA92-4562-80FE-99DD10C4C657}" srcOrd="0" destOrd="0" presId="urn:microsoft.com/office/officeart/2005/8/layout/hierarchy2"/>
    <dgm:cxn modelId="{17F0CFBB-1872-4CD7-BA57-A83A63FC9F86}" type="presOf" srcId="{F03253AF-5DD2-456A-B431-8BD8E6F62768}" destId="{65E2A4AC-26A8-4F02-BDCB-261A2D33DC6F}" srcOrd="1" destOrd="0" presId="urn:microsoft.com/office/officeart/2005/8/layout/hierarchy2"/>
    <dgm:cxn modelId="{184583C4-D66F-4D44-8532-357496741332}" srcId="{A361D896-DA9C-4231-B076-BB5C3A2CF007}" destId="{4AEA1876-DDCF-4AA5-896D-CB75A3118BBD}" srcOrd="0" destOrd="0" parTransId="{6E6CAA74-C61C-4CA6-99C4-938F86437F24}" sibTransId="{07405735-E406-4F9B-BBA2-3E07A9CEB6EA}"/>
    <dgm:cxn modelId="{4EC2A5C9-DEDF-4C1A-A271-7AE1DA3EAC1C}" srcId="{4AEA1876-DDCF-4AA5-896D-CB75A3118BBD}" destId="{8515F477-51C7-4BB9-9AD9-3DFB3BF5EF95}" srcOrd="1" destOrd="0" parTransId="{F03253AF-5DD2-456A-B431-8BD8E6F62768}" sibTransId="{2A515D3A-7662-49CF-9C26-0DA9193C1DCB}"/>
    <dgm:cxn modelId="{F34404ED-25C4-4FAA-86E0-E2299C4E7D90}" type="presOf" srcId="{F03253AF-5DD2-456A-B431-8BD8E6F62768}" destId="{AF03ECD0-92CF-4EF6-B319-4A949D7E859D}" srcOrd="0" destOrd="0" presId="urn:microsoft.com/office/officeart/2005/8/layout/hierarchy2"/>
    <dgm:cxn modelId="{2B6664F1-1692-4BC0-B873-C2DD80CD4D05}" type="presOf" srcId="{8515F477-51C7-4BB9-9AD9-3DFB3BF5EF95}" destId="{CDFCD837-8C16-4733-BC31-3F165071E58F}" srcOrd="0" destOrd="0" presId="urn:microsoft.com/office/officeart/2005/8/layout/hierarchy2"/>
    <dgm:cxn modelId="{CE46CE8E-8086-479F-89A7-17E37781C72B}" type="presParOf" srcId="{0B8B5E9D-2F44-410D-9F35-327B16D7C52B}" destId="{98952A27-2FE5-42DC-8952-9F7603D540FD}" srcOrd="0" destOrd="0" presId="urn:microsoft.com/office/officeart/2005/8/layout/hierarchy2"/>
    <dgm:cxn modelId="{4AEC5A03-A9A3-4380-95A6-7B06C8D6CAA8}" type="presParOf" srcId="{98952A27-2FE5-42DC-8952-9F7603D540FD}" destId="{3C9F6688-FA92-4562-80FE-99DD10C4C657}" srcOrd="0" destOrd="0" presId="urn:microsoft.com/office/officeart/2005/8/layout/hierarchy2"/>
    <dgm:cxn modelId="{8366D6A2-7305-4899-843A-6B21E48C7C6F}" type="presParOf" srcId="{98952A27-2FE5-42DC-8952-9F7603D540FD}" destId="{3F9C497A-44D4-49BC-888F-FD1661716160}" srcOrd="1" destOrd="0" presId="urn:microsoft.com/office/officeart/2005/8/layout/hierarchy2"/>
    <dgm:cxn modelId="{A5258242-893A-43B0-B08E-76A11EE6CDB4}" type="presParOf" srcId="{3F9C497A-44D4-49BC-888F-FD1661716160}" destId="{F44422C1-C9A6-4937-8CC1-D2486921DEB6}" srcOrd="0" destOrd="0" presId="urn:microsoft.com/office/officeart/2005/8/layout/hierarchy2"/>
    <dgm:cxn modelId="{A39E3229-FB89-4702-AB4B-5B8999CD0118}" type="presParOf" srcId="{F44422C1-C9A6-4937-8CC1-D2486921DEB6}" destId="{F66DD32A-FC67-49CA-BDA8-6D2E0A32B460}" srcOrd="0" destOrd="0" presId="urn:microsoft.com/office/officeart/2005/8/layout/hierarchy2"/>
    <dgm:cxn modelId="{0F55195F-D9E2-41F7-BD3A-F79A8A9F47F8}" type="presParOf" srcId="{3F9C497A-44D4-49BC-888F-FD1661716160}" destId="{5C6E4AB6-77B4-4121-8551-58DB60326374}" srcOrd="1" destOrd="0" presId="urn:microsoft.com/office/officeart/2005/8/layout/hierarchy2"/>
    <dgm:cxn modelId="{E06FB1EF-EA27-4BFB-9788-12B058ECEAD5}" type="presParOf" srcId="{5C6E4AB6-77B4-4121-8551-58DB60326374}" destId="{8E434F42-6386-4A5A-A96E-E73ADF17DFBE}" srcOrd="0" destOrd="0" presId="urn:microsoft.com/office/officeart/2005/8/layout/hierarchy2"/>
    <dgm:cxn modelId="{2F1DF6A9-479B-478F-9495-5297ECBE6B5E}" type="presParOf" srcId="{5C6E4AB6-77B4-4121-8551-58DB60326374}" destId="{A7C6EF02-9A86-4058-80A0-8DB8FAFB01BA}" srcOrd="1" destOrd="0" presId="urn:microsoft.com/office/officeart/2005/8/layout/hierarchy2"/>
    <dgm:cxn modelId="{006F0080-5BB0-4512-B7ED-506499C9F7EA}" type="presParOf" srcId="{3F9C497A-44D4-49BC-888F-FD1661716160}" destId="{AF03ECD0-92CF-4EF6-B319-4A949D7E859D}" srcOrd="2" destOrd="0" presId="urn:microsoft.com/office/officeart/2005/8/layout/hierarchy2"/>
    <dgm:cxn modelId="{27EB9318-6878-4D57-B2E2-CAAEC9F86CFE}" type="presParOf" srcId="{AF03ECD0-92CF-4EF6-B319-4A949D7E859D}" destId="{65E2A4AC-26A8-4F02-BDCB-261A2D33DC6F}" srcOrd="0" destOrd="0" presId="urn:microsoft.com/office/officeart/2005/8/layout/hierarchy2"/>
    <dgm:cxn modelId="{994D0E6E-0FA4-4780-ABC7-8914B489BFD4}" type="presParOf" srcId="{3F9C497A-44D4-49BC-888F-FD1661716160}" destId="{3FBEC3C8-4DCD-4AE6-B8EE-F0BD1E2242E6}" srcOrd="3" destOrd="0" presId="urn:microsoft.com/office/officeart/2005/8/layout/hierarchy2"/>
    <dgm:cxn modelId="{FDF2CE5A-B33B-46D5-9D94-5F7A579CA984}" type="presParOf" srcId="{3FBEC3C8-4DCD-4AE6-B8EE-F0BD1E2242E6}" destId="{CDFCD837-8C16-4733-BC31-3F165071E58F}" srcOrd="0" destOrd="0" presId="urn:microsoft.com/office/officeart/2005/8/layout/hierarchy2"/>
    <dgm:cxn modelId="{E6C4499B-0149-4ACF-8F1C-AB0001F5B1CB}" type="presParOf" srcId="{3FBEC3C8-4DCD-4AE6-B8EE-F0BD1E2242E6}" destId="{08568DA2-0154-46E9-A1A6-97731D7D7A7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52C1A7-D54E-4574-B958-38C67DC382BA}"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A93742B-F72A-4F43-91CA-97EE2103E132}">
      <dgm:prSet/>
      <dgm:spPr/>
      <dgm:t>
        <a:bodyPr/>
        <a:lstStyle/>
        <a:p>
          <a:pPr rtl="0">
            <a:defRPr cap="all"/>
          </a:pPr>
          <a:r>
            <a:rPr lang="en-AU" b="0" i="0" cap="none" baseline="0" dirty="0">
              <a:solidFill>
                <a:schemeClr val="tx1"/>
              </a:solidFill>
              <a:latin typeface="Proxima Nova Rg"/>
            </a:rPr>
            <a:t>Match the needs and characteristics to the adjustments</a:t>
          </a:r>
          <a:endParaRPr lang="en-US" cap="none" baseline="0" dirty="0">
            <a:solidFill>
              <a:schemeClr val="tx1"/>
            </a:solidFill>
            <a:latin typeface="Proxima Nova Rg"/>
          </a:endParaRPr>
        </a:p>
      </dgm:t>
      <dgm:extLst>
        <a:ext uri="{E40237B7-FDA0-4F09-8148-C483321AD2D9}">
          <dgm14:cNvPr xmlns:dgm14="http://schemas.microsoft.com/office/drawing/2010/diagram" id="0" name="" descr="Match the needs and characteristics to the adjustments&#10;"/>
        </a:ext>
      </dgm:extLst>
    </dgm:pt>
    <dgm:pt modelId="{1F576A54-CA28-4B7B-880F-2CAA8D95D396}" type="parTrans" cxnId="{16188618-0391-4303-814B-AE1D2ECE2520}">
      <dgm:prSet/>
      <dgm:spPr/>
      <dgm:t>
        <a:bodyPr/>
        <a:lstStyle/>
        <a:p>
          <a:endParaRPr lang="en-US"/>
        </a:p>
      </dgm:t>
    </dgm:pt>
    <dgm:pt modelId="{B04A1A30-1B41-4593-B2F3-092253139919}" type="sibTrans" cxnId="{16188618-0391-4303-814B-AE1D2ECE2520}">
      <dgm:prSet/>
      <dgm:spPr/>
      <dgm:t>
        <a:bodyPr/>
        <a:lstStyle/>
        <a:p>
          <a:endParaRPr lang="en-US"/>
        </a:p>
      </dgm:t>
    </dgm:pt>
    <dgm:pt modelId="{C5D6C1CC-203A-4BBD-803D-DCD4823B8FBB}">
      <dgm:prSet/>
      <dgm:spPr/>
      <dgm:t>
        <a:bodyPr/>
        <a:lstStyle/>
        <a:p>
          <a:pPr rtl="0">
            <a:defRPr cap="all"/>
          </a:pPr>
          <a:r>
            <a:rPr lang="en-AU" b="0" i="0" cap="none" baseline="0" dirty="0">
              <a:solidFill>
                <a:schemeClr val="tx1"/>
              </a:solidFill>
              <a:latin typeface="Proxima Nova Rg"/>
            </a:rPr>
            <a:t>Identify your communication preference (i.e. email, text, </a:t>
          </a:r>
          <a:br>
            <a:rPr lang="en-AU" b="0" i="0" cap="none" baseline="0" dirty="0">
              <a:solidFill>
                <a:schemeClr val="tx1"/>
              </a:solidFill>
              <a:latin typeface="Proxima Nova Rg"/>
            </a:rPr>
          </a:br>
          <a:r>
            <a:rPr lang="en-AU" b="0" i="0" cap="none" baseline="0" dirty="0">
              <a:solidFill>
                <a:schemeClr val="tx1"/>
              </a:solidFill>
              <a:latin typeface="Proxima Nova Rg"/>
            </a:rPr>
            <a:t>phone call, face to face) </a:t>
          </a:r>
          <a:endParaRPr lang="en-US" cap="none" baseline="0" dirty="0">
            <a:solidFill>
              <a:schemeClr val="tx1"/>
            </a:solidFill>
            <a:latin typeface="Proxima Nova Rg"/>
          </a:endParaRPr>
        </a:p>
      </dgm:t>
      <dgm:extLst>
        <a:ext uri="{E40237B7-FDA0-4F09-8148-C483321AD2D9}">
          <dgm14:cNvPr xmlns:dgm14="http://schemas.microsoft.com/office/drawing/2010/diagram" id="0" name="" descr="Identify your communication preference (i.e. email, text, &#10;phone call, face to face) &#10;"/>
        </a:ext>
      </dgm:extLst>
    </dgm:pt>
    <dgm:pt modelId="{40FC8E64-3465-4452-B481-32195E1C6A40}" type="parTrans" cxnId="{290E98E6-6601-4606-8E93-75E566ADF499}">
      <dgm:prSet/>
      <dgm:spPr/>
      <dgm:t>
        <a:bodyPr/>
        <a:lstStyle/>
        <a:p>
          <a:endParaRPr lang="en-US"/>
        </a:p>
      </dgm:t>
    </dgm:pt>
    <dgm:pt modelId="{AC55559A-A001-4DC1-B6E5-443FF47871E8}" type="sibTrans" cxnId="{290E98E6-6601-4606-8E93-75E566ADF499}">
      <dgm:prSet/>
      <dgm:spPr/>
      <dgm:t>
        <a:bodyPr/>
        <a:lstStyle/>
        <a:p>
          <a:endParaRPr lang="en-US"/>
        </a:p>
      </dgm:t>
    </dgm:pt>
    <dgm:pt modelId="{047A2731-5E2D-4EBE-97C9-F6DF9171DBC7}" type="pres">
      <dgm:prSet presAssocID="{F552C1A7-D54E-4574-B958-38C67DC382BA}" presName="root" presStyleCnt="0">
        <dgm:presLayoutVars>
          <dgm:dir/>
          <dgm:resizeHandles val="exact"/>
        </dgm:presLayoutVars>
      </dgm:prSet>
      <dgm:spPr/>
    </dgm:pt>
    <dgm:pt modelId="{2F3D1479-9CBC-4ED9-9AC4-B3423B477C08}" type="pres">
      <dgm:prSet presAssocID="{0A93742B-F72A-4F43-91CA-97EE2103E132}" presName="compNode" presStyleCnt="0"/>
      <dgm:spPr/>
    </dgm:pt>
    <dgm:pt modelId="{227F67FC-428F-4FC8-8085-E9819CCBF1CD}" type="pres">
      <dgm:prSet presAssocID="{0A93742B-F72A-4F43-91CA-97EE2103E132}" presName="iconBgRect" presStyleLbl="bgShp" presStyleIdx="0" presStyleCnt="2"/>
      <dgm:spPr/>
      <dgm:extLst>
        <a:ext uri="{E40237B7-FDA0-4F09-8148-C483321AD2D9}">
          <dgm14:cNvPr xmlns:dgm14="http://schemas.microsoft.com/office/drawing/2010/diagram" id="0" name="" descr="Icon. Round orange circle with football graphic in the middle."/>
        </a:ext>
      </dgm:extLst>
    </dgm:pt>
    <dgm:pt modelId="{E17B1F5D-D63A-4AF9-AB8D-6CBDF26BC13E}" type="pres">
      <dgm:prSet presAssocID="{0A93742B-F72A-4F43-91CA-97EE2103E132}" presName="iconRect" presStyleLbl="node1" presStyleIdx="0" presStyleCnt="2"/>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otball"/>
        </a:ext>
      </dgm:extLst>
    </dgm:pt>
    <dgm:pt modelId="{5BD913A7-2AA0-49C2-BBD8-4F71CC0C2DC7}" type="pres">
      <dgm:prSet presAssocID="{0A93742B-F72A-4F43-91CA-97EE2103E132}" presName="spaceRect" presStyleCnt="0"/>
      <dgm:spPr/>
    </dgm:pt>
    <dgm:pt modelId="{9E536DE3-2CE5-4CDD-86F2-33BECF2198F1}" type="pres">
      <dgm:prSet presAssocID="{0A93742B-F72A-4F43-91CA-97EE2103E132}" presName="textRect" presStyleLbl="revTx" presStyleIdx="0" presStyleCnt="2">
        <dgm:presLayoutVars>
          <dgm:chMax val="1"/>
          <dgm:chPref val="1"/>
        </dgm:presLayoutVars>
      </dgm:prSet>
      <dgm:spPr/>
    </dgm:pt>
    <dgm:pt modelId="{8C33539A-B4A0-4399-8C1A-B3518EE3E448}" type="pres">
      <dgm:prSet presAssocID="{B04A1A30-1B41-4593-B2F3-092253139919}" presName="sibTrans" presStyleCnt="0"/>
      <dgm:spPr/>
    </dgm:pt>
    <dgm:pt modelId="{6A717D4D-E0F0-402F-A723-72242E03C07E}" type="pres">
      <dgm:prSet presAssocID="{C5D6C1CC-203A-4BBD-803D-DCD4823B8FBB}" presName="compNode" presStyleCnt="0"/>
      <dgm:spPr/>
    </dgm:pt>
    <dgm:pt modelId="{FFCDD863-7C53-4F90-9C9C-85E57A90B1B1}" type="pres">
      <dgm:prSet presAssocID="{C5D6C1CC-203A-4BBD-803D-DCD4823B8FBB}" presName="iconBgRect" presStyleLbl="bgShp" presStyleIdx="1" presStyleCnt="2"/>
      <dgm:spPr/>
      <dgm:extLst>
        <a:ext uri="{E40237B7-FDA0-4F09-8148-C483321AD2D9}">
          <dgm14:cNvPr xmlns:dgm14="http://schemas.microsoft.com/office/drawing/2010/diagram" id="0" name="" descr="Icon. Round grey circle with call centre operator in the middle."/>
        </a:ext>
      </dgm:extLst>
    </dgm:pt>
    <dgm:pt modelId="{9930977A-F8E7-4C18-9407-A331C5904795}" type="pres">
      <dgm:prSet presAssocID="{C5D6C1CC-203A-4BBD-803D-DCD4823B8FBB}" presName="iconRect" presStyleLbl="node1" presStyleIdx="1" presStyleCnt="2"/>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l center"/>
        </a:ext>
      </dgm:extLst>
    </dgm:pt>
    <dgm:pt modelId="{3D339D51-0DBE-4145-B45B-B92B0E132949}" type="pres">
      <dgm:prSet presAssocID="{C5D6C1CC-203A-4BBD-803D-DCD4823B8FBB}" presName="spaceRect" presStyleCnt="0"/>
      <dgm:spPr/>
    </dgm:pt>
    <dgm:pt modelId="{4C61D43A-DCA9-41A8-A70F-84A986BFA21E}" type="pres">
      <dgm:prSet presAssocID="{C5D6C1CC-203A-4BBD-803D-DCD4823B8FBB}" presName="textRect" presStyleLbl="revTx" presStyleIdx="1" presStyleCnt="2">
        <dgm:presLayoutVars>
          <dgm:chMax val="1"/>
          <dgm:chPref val="1"/>
        </dgm:presLayoutVars>
      </dgm:prSet>
      <dgm:spPr/>
    </dgm:pt>
  </dgm:ptLst>
  <dgm:cxnLst>
    <dgm:cxn modelId="{9A932D16-030E-4BBB-8331-094738F782A0}" type="presOf" srcId="{F552C1A7-D54E-4574-B958-38C67DC382BA}" destId="{047A2731-5E2D-4EBE-97C9-F6DF9171DBC7}" srcOrd="0" destOrd="0" presId="urn:microsoft.com/office/officeart/2018/5/layout/IconCircleLabelList"/>
    <dgm:cxn modelId="{16188618-0391-4303-814B-AE1D2ECE2520}" srcId="{F552C1A7-D54E-4574-B958-38C67DC382BA}" destId="{0A93742B-F72A-4F43-91CA-97EE2103E132}" srcOrd="0" destOrd="0" parTransId="{1F576A54-CA28-4B7B-880F-2CAA8D95D396}" sibTransId="{B04A1A30-1B41-4593-B2F3-092253139919}"/>
    <dgm:cxn modelId="{3B6F9D90-9976-4A66-91B6-56B69A6BD387}" type="presOf" srcId="{0A93742B-F72A-4F43-91CA-97EE2103E132}" destId="{9E536DE3-2CE5-4CDD-86F2-33BECF2198F1}" srcOrd="0" destOrd="0" presId="urn:microsoft.com/office/officeart/2018/5/layout/IconCircleLabelList"/>
    <dgm:cxn modelId="{777759C0-DFDD-4605-830B-A1A0771A32A1}" type="presOf" srcId="{C5D6C1CC-203A-4BBD-803D-DCD4823B8FBB}" destId="{4C61D43A-DCA9-41A8-A70F-84A986BFA21E}" srcOrd="0" destOrd="0" presId="urn:microsoft.com/office/officeart/2018/5/layout/IconCircleLabelList"/>
    <dgm:cxn modelId="{290E98E6-6601-4606-8E93-75E566ADF499}" srcId="{F552C1A7-D54E-4574-B958-38C67DC382BA}" destId="{C5D6C1CC-203A-4BBD-803D-DCD4823B8FBB}" srcOrd="1" destOrd="0" parTransId="{40FC8E64-3465-4452-B481-32195E1C6A40}" sibTransId="{AC55559A-A001-4DC1-B6E5-443FF47871E8}"/>
    <dgm:cxn modelId="{836FB6CE-1A33-40EF-9761-3383F1A434A2}" type="presParOf" srcId="{047A2731-5E2D-4EBE-97C9-F6DF9171DBC7}" destId="{2F3D1479-9CBC-4ED9-9AC4-B3423B477C08}" srcOrd="0" destOrd="0" presId="urn:microsoft.com/office/officeart/2018/5/layout/IconCircleLabelList"/>
    <dgm:cxn modelId="{3F1CD31C-987B-4710-BB90-0ED542B0C072}" type="presParOf" srcId="{2F3D1479-9CBC-4ED9-9AC4-B3423B477C08}" destId="{227F67FC-428F-4FC8-8085-E9819CCBF1CD}" srcOrd="0" destOrd="0" presId="urn:microsoft.com/office/officeart/2018/5/layout/IconCircleLabelList"/>
    <dgm:cxn modelId="{EE0E8FF6-BD90-4D4D-8243-4A3A7D52A124}" type="presParOf" srcId="{2F3D1479-9CBC-4ED9-9AC4-B3423B477C08}" destId="{E17B1F5D-D63A-4AF9-AB8D-6CBDF26BC13E}" srcOrd="1" destOrd="0" presId="urn:microsoft.com/office/officeart/2018/5/layout/IconCircleLabelList"/>
    <dgm:cxn modelId="{B703E4A2-0896-4B66-8E4C-79A61950F052}" type="presParOf" srcId="{2F3D1479-9CBC-4ED9-9AC4-B3423B477C08}" destId="{5BD913A7-2AA0-49C2-BBD8-4F71CC0C2DC7}" srcOrd="2" destOrd="0" presId="urn:microsoft.com/office/officeart/2018/5/layout/IconCircleLabelList"/>
    <dgm:cxn modelId="{C2DD5782-E590-431F-B9C0-27C07A5EB502}" type="presParOf" srcId="{2F3D1479-9CBC-4ED9-9AC4-B3423B477C08}" destId="{9E536DE3-2CE5-4CDD-86F2-33BECF2198F1}" srcOrd="3" destOrd="0" presId="urn:microsoft.com/office/officeart/2018/5/layout/IconCircleLabelList"/>
    <dgm:cxn modelId="{34C1D11D-7F2E-4BE2-9FAE-2248B7E6D662}" type="presParOf" srcId="{047A2731-5E2D-4EBE-97C9-F6DF9171DBC7}" destId="{8C33539A-B4A0-4399-8C1A-B3518EE3E448}" srcOrd="1" destOrd="0" presId="urn:microsoft.com/office/officeart/2018/5/layout/IconCircleLabelList"/>
    <dgm:cxn modelId="{3CEF2C7B-8883-4927-84C1-599B416DBD07}" type="presParOf" srcId="{047A2731-5E2D-4EBE-97C9-F6DF9171DBC7}" destId="{6A717D4D-E0F0-402F-A723-72242E03C07E}" srcOrd="2" destOrd="0" presId="urn:microsoft.com/office/officeart/2018/5/layout/IconCircleLabelList"/>
    <dgm:cxn modelId="{7108EA27-6D4E-4FAC-B2E0-F94AD8C8523B}" type="presParOf" srcId="{6A717D4D-E0F0-402F-A723-72242E03C07E}" destId="{FFCDD863-7C53-4F90-9C9C-85E57A90B1B1}" srcOrd="0" destOrd="0" presId="urn:microsoft.com/office/officeart/2018/5/layout/IconCircleLabelList"/>
    <dgm:cxn modelId="{B5610D1F-6B4E-4990-8FF6-94A5FF326635}" type="presParOf" srcId="{6A717D4D-E0F0-402F-A723-72242E03C07E}" destId="{9930977A-F8E7-4C18-9407-A331C5904795}" srcOrd="1" destOrd="0" presId="urn:microsoft.com/office/officeart/2018/5/layout/IconCircleLabelList"/>
    <dgm:cxn modelId="{FEF8098B-612F-47A4-90C6-FF7B6308236C}" type="presParOf" srcId="{6A717D4D-E0F0-402F-A723-72242E03C07E}" destId="{3D339D51-0DBE-4145-B45B-B92B0E132949}" srcOrd="2" destOrd="0" presId="urn:microsoft.com/office/officeart/2018/5/layout/IconCircleLabelList"/>
    <dgm:cxn modelId="{4A731AC0-8624-4EAF-AF81-7B63EAE4FBCF}" type="presParOf" srcId="{6A717D4D-E0F0-402F-A723-72242E03C07E}" destId="{4C61D43A-DCA9-41A8-A70F-84A986BFA21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87A8EA-406A-4020-95A3-53B28A6B62C4}"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5D7E8E21-4563-4A42-8F40-7009F9C5E2DE}">
      <dgm:prSet custT="1"/>
      <dgm:spPr/>
      <dgm:t>
        <a:bodyPr/>
        <a:lstStyle/>
        <a:p>
          <a:pPr>
            <a:lnSpc>
              <a:spcPct val="100000"/>
            </a:lnSpc>
            <a:defRPr b="1"/>
          </a:pPr>
          <a:r>
            <a:rPr lang="en-GB" sz="1800" b="0" i="0" dirty="0"/>
            <a:t>Accounting for gaps or differences positively to mitigate employer concerns</a:t>
          </a:r>
          <a:endParaRPr lang="en-US" sz="1800" dirty="0"/>
        </a:p>
      </dgm:t>
      <dgm:extLst>
        <a:ext uri="{E40237B7-FDA0-4F09-8148-C483321AD2D9}">
          <dgm14:cNvPr xmlns:dgm14="http://schemas.microsoft.com/office/drawing/2010/diagram" id="0" name="" descr="Accounting for gaps or differences positively to mitigate employer concerns&#10;"/>
        </a:ext>
      </dgm:extLst>
    </dgm:pt>
    <dgm:pt modelId="{8BC5C1A1-921F-47D9-8CA9-4144BA2D0729}" type="parTrans" cxnId="{10C85264-C028-40AB-A4C9-D99962697E9D}">
      <dgm:prSet/>
      <dgm:spPr/>
      <dgm:t>
        <a:bodyPr/>
        <a:lstStyle/>
        <a:p>
          <a:endParaRPr lang="en-US"/>
        </a:p>
      </dgm:t>
    </dgm:pt>
    <dgm:pt modelId="{CE98C25E-AED2-46FC-8636-40295E905AE0}" type="sibTrans" cxnId="{10C85264-C028-40AB-A4C9-D99962697E9D}">
      <dgm:prSet/>
      <dgm:spPr/>
      <dgm:t>
        <a:bodyPr/>
        <a:lstStyle/>
        <a:p>
          <a:endParaRPr lang="en-US"/>
        </a:p>
      </dgm:t>
    </dgm:pt>
    <dgm:pt modelId="{B5CF6643-3780-4AFC-98E6-07C3504F5BE5}">
      <dgm:prSet custT="1"/>
      <dgm:spPr/>
      <dgm:t>
        <a:bodyPr/>
        <a:lstStyle/>
        <a:p>
          <a:pPr>
            <a:lnSpc>
              <a:spcPct val="100000"/>
            </a:lnSpc>
            <a:defRPr b="1"/>
          </a:pPr>
          <a:r>
            <a:rPr lang="en-GB" sz="1800" b="0" i="0" dirty="0"/>
            <a:t>Gaps can be </a:t>
          </a:r>
          <a:br>
            <a:rPr lang="en-GB" sz="1800" b="0" i="0" dirty="0"/>
          </a:br>
          <a:r>
            <a:rPr lang="en-GB" sz="1800" b="0" i="0" dirty="0"/>
            <a:t>explained in:</a:t>
          </a:r>
          <a:endParaRPr lang="en-US" sz="1800" dirty="0"/>
        </a:p>
      </dgm:t>
      <dgm:extLst>
        <a:ext uri="{E40237B7-FDA0-4F09-8148-C483321AD2D9}">
          <dgm14:cNvPr xmlns:dgm14="http://schemas.microsoft.com/office/drawing/2010/diagram" id="0" name="" descr="Gaps can be &#10;explained in:&#10;"/>
        </a:ext>
      </dgm:extLst>
    </dgm:pt>
    <dgm:pt modelId="{AE6EBCC8-13A2-486C-8138-791D56CAE9CA}" type="parTrans" cxnId="{D41F2F38-6980-4737-9E76-47237679396D}">
      <dgm:prSet/>
      <dgm:spPr/>
      <dgm:t>
        <a:bodyPr/>
        <a:lstStyle/>
        <a:p>
          <a:endParaRPr lang="en-US"/>
        </a:p>
      </dgm:t>
    </dgm:pt>
    <dgm:pt modelId="{91838540-F7D3-4DBE-AC9E-C9AB843B9092}" type="sibTrans" cxnId="{D41F2F38-6980-4737-9E76-47237679396D}">
      <dgm:prSet/>
      <dgm:spPr/>
      <dgm:t>
        <a:bodyPr/>
        <a:lstStyle/>
        <a:p>
          <a:endParaRPr lang="en-US"/>
        </a:p>
      </dgm:t>
    </dgm:pt>
    <dgm:pt modelId="{DAD53724-9A4C-4E4E-B0FE-5C26E7754D2E}">
      <dgm:prSet custT="1"/>
      <dgm:spPr/>
      <dgm:t>
        <a:bodyPr/>
        <a:lstStyle/>
        <a:p>
          <a:pPr>
            <a:lnSpc>
              <a:spcPct val="100000"/>
            </a:lnSpc>
          </a:pPr>
          <a:r>
            <a:rPr lang="en-GB" sz="1800" b="0" i="0" dirty="0"/>
            <a:t>* Résumés</a:t>
          </a:r>
          <a:endParaRPr lang="en-US" sz="1800" dirty="0"/>
        </a:p>
      </dgm:t>
      <dgm:extLst>
        <a:ext uri="{E40237B7-FDA0-4F09-8148-C483321AD2D9}">
          <dgm14:cNvPr xmlns:dgm14="http://schemas.microsoft.com/office/drawing/2010/diagram" id="0" name="" descr="* Résumés&#10;* Cover letters&#10;* Application Forms&#10;"/>
        </a:ext>
      </dgm:extLst>
    </dgm:pt>
    <dgm:pt modelId="{9A4BA1BD-716B-4185-9EB7-63F44A367DCD}" type="parTrans" cxnId="{B3AE39A5-9136-4002-9604-52DCE45F21DD}">
      <dgm:prSet/>
      <dgm:spPr/>
      <dgm:t>
        <a:bodyPr/>
        <a:lstStyle/>
        <a:p>
          <a:endParaRPr lang="en-US"/>
        </a:p>
      </dgm:t>
    </dgm:pt>
    <dgm:pt modelId="{B8F1C6B6-646D-4F44-B024-CBB9467E167C}" type="sibTrans" cxnId="{B3AE39A5-9136-4002-9604-52DCE45F21DD}">
      <dgm:prSet/>
      <dgm:spPr/>
      <dgm:t>
        <a:bodyPr/>
        <a:lstStyle/>
        <a:p>
          <a:endParaRPr lang="en-US"/>
        </a:p>
      </dgm:t>
    </dgm:pt>
    <dgm:pt modelId="{D0AAC6D4-4287-4A6B-8D9B-41103F700704}">
      <dgm:prSet custT="1"/>
      <dgm:spPr/>
      <dgm:t>
        <a:bodyPr/>
        <a:lstStyle/>
        <a:p>
          <a:pPr>
            <a:lnSpc>
              <a:spcPct val="100000"/>
            </a:lnSpc>
          </a:pPr>
          <a:r>
            <a:rPr lang="en-GB" sz="1800" b="0" i="0" dirty="0"/>
            <a:t>* Cover letters</a:t>
          </a:r>
          <a:endParaRPr lang="en-US" sz="1800" dirty="0"/>
        </a:p>
      </dgm:t>
    </dgm:pt>
    <dgm:pt modelId="{15FF0522-8816-416E-9F33-88E87695EB4C}" type="parTrans" cxnId="{6A8C315C-1DC2-4E2F-BDA3-3C37E52F6316}">
      <dgm:prSet/>
      <dgm:spPr/>
      <dgm:t>
        <a:bodyPr/>
        <a:lstStyle/>
        <a:p>
          <a:endParaRPr lang="en-US"/>
        </a:p>
      </dgm:t>
    </dgm:pt>
    <dgm:pt modelId="{91E049E0-7EE0-4183-8EE6-3FFB20845E13}" type="sibTrans" cxnId="{6A8C315C-1DC2-4E2F-BDA3-3C37E52F6316}">
      <dgm:prSet/>
      <dgm:spPr/>
      <dgm:t>
        <a:bodyPr/>
        <a:lstStyle/>
        <a:p>
          <a:endParaRPr lang="en-US"/>
        </a:p>
      </dgm:t>
    </dgm:pt>
    <dgm:pt modelId="{E9C6AFB0-F3BB-4ABE-91E2-650F505D32EE}">
      <dgm:prSet custT="1"/>
      <dgm:spPr/>
      <dgm:t>
        <a:bodyPr/>
        <a:lstStyle/>
        <a:p>
          <a:pPr>
            <a:lnSpc>
              <a:spcPct val="100000"/>
            </a:lnSpc>
          </a:pPr>
          <a:r>
            <a:rPr lang="en-GB" sz="1800" b="0" i="0" dirty="0"/>
            <a:t>* Application Forms</a:t>
          </a:r>
          <a:endParaRPr lang="en-US" sz="1800" dirty="0"/>
        </a:p>
      </dgm:t>
    </dgm:pt>
    <dgm:pt modelId="{B0AA6670-7F25-40B3-A298-C4246F419788}" type="parTrans" cxnId="{C2EA1DB3-EAED-4590-A9EE-FECD2283A618}">
      <dgm:prSet/>
      <dgm:spPr/>
      <dgm:t>
        <a:bodyPr/>
        <a:lstStyle/>
        <a:p>
          <a:endParaRPr lang="en-US"/>
        </a:p>
      </dgm:t>
    </dgm:pt>
    <dgm:pt modelId="{A7F05587-D4F8-41D9-8FD7-3FC2846DFA60}" type="sibTrans" cxnId="{C2EA1DB3-EAED-4590-A9EE-FECD2283A618}">
      <dgm:prSet/>
      <dgm:spPr/>
      <dgm:t>
        <a:bodyPr/>
        <a:lstStyle/>
        <a:p>
          <a:endParaRPr lang="en-US"/>
        </a:p>
      </dgm:t>
    </dgm:pt>
    <dgm:pt modelId="{4F3FAEDF-A21B-455C-8C1E-C9C5F9F3067D}" type="pres">
      <dgm:prSet presAssocID="{5987A8EA-406A-4020-95A3-53B28A6B62C4}" presName="root" presStyleCnt="0">
        <dgm:presLayoutVars>
          <dgm:dir/>
          <dgm:resizeHandles val="exact"/>
        </dgm:presLayoutVars>
      </dgm:prSet>
      <dgm:spPr/>
    </dgm:pt>
    <dgm:pt modelId="{6AF9A335-8F65-4B16-BD4A-5C8E2785D672}" type="pres">
      <dgm:prSet presAssocID="{5D7E8E21-4563-4A42-8F40-7009F9C5E2DE}" presName="compNode" presStyleCnt="0"/>
      <dgm:spPr/>
    </dgm:pt>
    <dgm:pt modelId="{F67A3C7B-92B8-4DD2-A940-E8F93E0D9B53}" type="pres">
      <dgm:prSet presAssocID="{5D7E8E21-4563-4A42-8F40-7009F9C5E2DE}" presName="iconRect" presStyleLbl="node1" presStyleIdx="0" presStyleCnt="2"/>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ABD2CA0A-A531-4167-82F3-DBD19621FD4F}" type="pres">
      <dgm:prSet presAssocID="{5D7E8E21-4563-4A42-8F40-7009F9C5E2DE}" presName="iconSpace" presStyleCnt="0"/>
      <dgm:spPr/>
    </dgm:pt>
    <dgm:pt modelId="{7FE2A2CD-3B9B-4DE0-85A6-B7ED2F8044FF}" type="pres">
      <dgm:prSet presAssocID="{5D7E8E21-4563-4A42-8F40-7009F9C5E2DE}" presName="parTx" presStyleLbl="revTx" presStyleIdx="0" presStyleCnt="4">
        <dgm:presLayoutVars>
          <dgm:chMax val="0"/>
          <dgm:chPref val="0"/>
        </dgm:presLayoutVars>
      </dgm:prSet>
      <dgm:spPr/>
    </dgm:pt>
    <dgm:pt modelId="{758127BE-1D3C-4D34-B9A8-774E650DB3DB}" type="pres">
      <dgm:prSet presAssocID="{5D7E8E21-4563-4A42-8F40-7009F9C5E2DE}" presName="txSpace" presStyleCnt="0"/>
      <dgm:spPr/>
    </dgm:pt>
    <dgm:pt modelId="{11FE8017-2FA9-43F2-8D87-5578D2DFADB3}" type="pres">
      <dgm:prSet presAssocID="{5D7E8E21-4563-4A42-8F40-7009F9C5E2DE}" presName="desTx" presStyleLbl="revTx" presStyleIdx="1" presStyleCnt="4">
        <dgm:presLayoutVars/>
      </dgm:prSet>
      <dgm:spPr/>
    </dgm:pt>
    <dgm:pt modelId="{7DA48E98-4D02-4B70-813F-9241DCF5C5DF}" type="pres">
      <dgm:prSet presAssocID="{CE98C25E-AED2-46FC-8636-40295E905AE0}" presName="sibTrans" presStyleCnt="0"/>
      <dgm:spPr/>
    </dgm:pt>
    <dgm:pt modelId="{FE3692BE-DE9E-4626-9E3D-4F454B23CF8F}" type="pres">
      <dgm:prSet presAssocID="{B5CF6643-3780-4AFC-98E6-07C3504F5BE5}" presName="compNode" presStyleCnt="0"/>
      <dgm:spPr/>
    </dgm:pt>
    <dgm:pt modelId="{5EDCFBAC-CFF4-4095-B74C-F4A6EC4E7035}" type="pres">
      <dgm:prSet presAssocID="{B5CF6643-3780-4AFC-98E6-07C3504F5BE5}" presName="iconRect" presStyleLbl="node1" presStyleIdx="1" presStyleCnt="2"/>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B3945EB4-7737-42DD-8174-81104260CAA9}" type="pres">
      <dgm:prSet presAssocID="{B5CF6643-3780-4AFC-98E6-07C3504F5BE5}" presName="iconSpace" presStyleCnt="0"/>
      <dgm:spPr/>
    </dgm:pt>
    <dgm:pt modelId="{373CCACE-1BAF-4E2C-BE75-246AE1922B7C}" type="pres">
      <dgm:prSet presAssocID="{B5CF6643-3780-4AFC-98E6-07C3504F5BE5}" presName="parTx" presStyleLbl="revTx" presStyleIdx="2" presStyleCnt="4">
        <dgm:presLayoutVars>
          <dgm:chMax val="0"/>
          <dgm:chPref val="0"/>
        </dgm:presLayoutVars>
      </dgm:prSet>
      <dgm:spPr/>
    </dgm:pt>
    <dgm:pt modelId="{88FF43A1-8174-4450-A71B-E216178AAF72}" type="pres">
      <dgm:prSet presAssocID="{B5CF6643-3780-4AFC-98E6-07C3504F5BE5}" presName="txSpace" presStyleCnt="0"/>
      <dgm:spPr/>
    </dgm:pt>
    <dgm:pt modelId="{0FB1E744-C327-45A0-A0E2-18EF7C506E16}" type="pres">
      <dgm:prSet presAssocID="{B5CF6643-3780-4AFC-98E6-07C3504F5BE5}" presName="desTx" presStyleLbl="revTx" presStyleIdx="3" presStyleCnt="4">
        <dgm:presLayoutVars/>
      </dgm:prSet>
      <dgm:spPr/>
    </dgm:pt>
  </dgm:ptLst>
  <dgm:cxnLst>
    <dgm:cxn modelId="{D41F2F38-6980-4737-9E76-47237679396D}" srcId="{5987A8EA-406A-4020-95A3-53B28A6B62C4}" destId="{B5CF6643-3780-4AFC-98E6-07C3504F5BE5}" srcOrd="1" destOrd="0" parTransId="{AE6EBCC8-13A2-486C-8138-791D56CAE9CA}" sibTransId="{91838540-F7D3-4DBE-AC9E-C9AB843B9092}"/>
    <dgm:cxn modelId="{0D37F63B-A263-4A81-9A97-AB42A643872C}" type="presOf" srcId="{5987A8EA-406A-4020-95A3-53B28A6B62C4}" destId="{4F3FAEDF-A21B-455C-8C1E-C9C5F9F3067D}" srcOrd="0" destOrd="0" presId="urn:microsoft.com/office/officeart/2018/2/layout/IconLabelDescriptionList"/>
    <dgm:cxn modelId="{905A5C3F-04CA-4C54-AC1D-098CA26A75BD}" type="presOf" srcId="{B5CF6643-3780-4AFC-98E6-07C3504F5BE5}" destId="{373CCACE-1BAF-4E2C-BE75-246AE1922B7C}" srcOrd="0" destOrd="0" presId="urn:microsoft.com/office/officeart/2018/2/layout/IconLabelDescriptionList"/>
    <dgm:cxn modelId="{6A8C315C-1DC2-4E2F-BDA3-3C37E52F6316}" srcId="{B5CF6643-3780-4AFC-98E6-07C3504F5BE5}" destId="{D0AAC6D4-4287-4A6B-8D9B-41103F700704}" srcOrd="1" destOrd="0" parTransId="{15FF0522-8816-416E-9F33-88E87695EB4C}" sibTransId="{91E049E0-7EE0-4183-8EE6-3FFB20845E13}"/>
    <dgm:cxn modelId="{10C85264-C028-40AB-A4C9-D99962697E9D}" srcId="{5987A8EA-406A-4020-95A3-53B28A6B62C4}" destId="{5D7E8E21-4563-4A42-8F40-7009F9C5E2DE}" srcOrd="0" destOrd="0" parTransId="{8BC5C1A1-921F-47D9-8CA9-4144BA2D0729}" sibTransId="{CE98C25E-AED2-46FC-8636-40295E905AE0}"/>
    <dgm:cxn modelId="{48014759-5624-4848-B9B0-B8577B899CF3}" type="presOf" srcId="{D0AAC6D4-4287-4A6B-8D9B-41103F700704}" destId="{0FB1E744-C327-45A0-A0E2-18EF7C506E16}" srcOrd="0" destOrd="1" presId="urn:microsoft.com/office/officeart/2018/2/layout/IconLabelDescriptionList"/>
    <dgm:cxn modelId="{B3AE39A5-9136-4002-9604-52DCE45F21DD}" srcId="{B5CF6643-3780-4AFC-98E6-07C3504F5BE5}" destId="{DAD53724-9A4C-4E4E-B0FE-5C26E7754D2E}" srcOrd="0" destOrd="0" parTransId="{9A4BA1BD-716B-4185-9EB7-63F44A367DCD}" sibTransId="{B8F1C6B6-646D-4F44-B024-CBB9467E167C}"/>
    <dgm:cxn modelId="{C2EA1DB3-EAED-4590-A9EE-FECD2283A618}" srcId="{B5CF6643-3780-4AFC-98E6-07C3504F5BE5}" destId="{E9C6AFB0-F3BB-4ABE-91E2-650F505D32EE}" srcOrd="2" destOrd="0" parTransId="{B0AA6670-7F25-40B3-A298-C4246F419788}" sibTransId="{A7F05587-D4F8-41D9-8FD7-3FC2846DFA60}"/>
    <dgm:cxn modelId="{CA8D8BEE-E542-45B0-9CA6-3C32F289A8BA}" type="presOf" srcId="{DAD53724-9A4C-4E4E-B0FE-5C26E7754D2E}" destId="{0FB1E744-C327-45A0-A0E2-18EF7C506E16}" srcOrd="0" destOrd="0" presId="urn:microsoft.com/office/officeart/2018/2/layout/IconLabelDescriptionList"/>
    <dgm:cxn modelId="{24F8F3F1-E4A8-4DCF-A553-960BB4D4ADFE}" type="presOf" srcId="{5D7E8E21-4563-4A42-8F40-7009F9C5E2DE}" destId="{7FE2A2CD-3B9B-4DE0-85A6-B7ED2F8044FF}" srcOrd="0" destOrd="0" presId="urn:microsoft.com/office/officeart/2018/2/layout/IconLabelDescriptionList"/>
    <dgm:cxn modelId="{37E580F7-3855-41C4-8C50-F9376F3B5019}" type="presOf" srcId="{E9C6AFB0-F3BB-4ABE-91E2-650F505D32EE}" destId="{0FB1E744-C327-45A0-A0E2-18EF7C506E16}" srcOrd="0" destOrd="2" presId="urn:microsoft.com/office/officeart/2018/2/layout/IconLabelDescriptionList"/>
    <dgm:cxn modelId="{44859298-5B8F-4F27-8C62-7E868B45CF6A}" type="presParOf" srcId="{4F3FAEDF-A21B-455C-8C1E-C9C5F9F3067D}" destId="{6AF9A335-8F65-4B16-BD4A-5C8E2785D672}" srcOrd="0" destOrd="0" presId="urn:microsoft.com/office/officeart/2018/2/layout/IconLabelDescriptionList"/>
    <dgm:cxn modelId="{7913C37A-6AD6-4947-A281-002BC4249651}" type="presParOf" srcId="{6AF9A335-8F65-4B16-BD4A-5C8E2785D672}" destId="{F67A3C7B-92B8-4DD2-A940-E8F93E0D9B53}" srcOrd="0" destOrd="0" presId="urn:microsoft.com/office/officeart/2018/2/layout/IconLabelDescriptionList"/>
    <dgm:cxn modelId="{FD25B9F8-1E0A-4B83-80CE-ABF0A0BA5BA2}" type="presParOf" srcId="{6AF9A335-8F65-4B16-BD4A-5C8E2785D672}" destId="{ABD2CA0A-A531-4167-82F3-DBD19621FD4F}" srcOrd="1" destOrd="0" presId="urn:microsoft.com/office/officeart/2018/2/layout/IconLabelDescriptionList"/>
    <dgm:cxn modelId="{CFE4AB9A-5D2A-4DD5-8ADF-81A049F66B30}" type="presParOf" srcId="{6AF9A335-8F65-4B16-BD4A-5C8E2785D672}" destId="{7FE2A2CD-3B9B-4DE0-85A6-B7ED2F8044FF}" srcOrd="2" destOrd="0" presId="urn:microsoft.com/office/officeart/2018/2/layout/IconLabelDescriptionList"/>
    <dgm:cxn modelId="{CCA32249-46B8-4037-A4D2-6D4CB771A67A}" type="presParOf" srcId="{6AF9A335-8F65-4B16-BD4A-5C8E2785D672}" destId="{758127BE-1D3C-4D34-B9A8-774E650DB3DB}" srcOrd="3" destOrd="0" presId="urn:microsoft.com/office/officeart/2018/2/layout/IconLabelDescriptionList"/>
    <dgm:cxn modelId="{C785C67A-E789-4E7A-8390-2E2C15090778}" type="presParOf" srcId="{6AF9A335-8F65-4B16-BD4A-5C8E2785D672}" destId="{11FE8017-2FA9-43F2-8D87-5578D2DFADB3}" srcOrd="4" destOrd="0" presId="urn:microsoft.com/office/officeart/2018/2/layout/IconLabelDescriptionList"/>
    <dgm:cxn modelId="{BC17DBE4-4400-4682-87B4-1CE17586517C}" type="presParOf" srcId="{4F3FAEDF-A21B-455C-8C1E-C9C5F9F3067D}" destId="{7DA48E98-4D02-4B70-813F-9241DCF5C5DF}" srcOrd="1" destOrd="0" presId="urn:microsoft.com/office/officeart/2018/2/layout/IconLabelDescriptionList"/>
    <dgm:cxn modelId="{33DBCBCE-125C-4C1F-AC51-45F8F8307E84}" type="presParOf" srcId="{4F3FAEDF-A21B-455C-8C1E-C9C5F9F3067D}" destId="{FE3692BE-DE9E-4626-9E3D-4F454B23CF8F}" srcOrd="2" destOrd="0" presId="urn:microsoft.com/office/officeart/2018/2/layout/IconLabelDescriptionList"/>
    <dgm:cxn modelId="{4EDCB6EA-0DFE-4FCC-BA24-BAB8525D8077}" type="presParOf" srcId="{FE3692BE-DE9E-4626-9E3D-4F454B23CF8F}" destId="{5EDCFBAC-CFF4-4095-B74C-F4A6EC4E7035}" srcOrd="0" destOrd="0" presId="urn:microsoft.com/office/officeart/2018/2/layout/IconLabelDescriptionList"/>
    <dgm:cxn modelId="{D0C41C19-C966-4991-9402-E7A14BB8A262}" type="presParOf" srcId="{FE3692BE-DE9E-4626-9E3D-4F454B23CF8F}" destId="{B3945EB4-7737-42DD-8174-81104260CAA9}" srcOrd="1" destOrd="0" presId="urn:microsoft.com/office/officeart/2018/2/layout/IconLabelDescriptionList"/>
    <dgm:cxn modelId="{7C6D786F-101C-4348-AB3B-C07F1CD59CB8}" type="presParOf" srcId="{FE3692BE-DE9E-4626-9E3D-4F454B23CF8F}" destId="{373CCACE-1BAF-4E2C-BE75-246AE1922B7C}" srcOrd="2" destOrd="0" presId="urn:microsoft.com/office/officeart/2018/2/layout/IconLabelDescriptionList"/>
    <dgm:cxn modelId="{118153B4-E45F-4098-887B-D0FDAE15B144}" type="presParOf" srcId="{FE3692BE-DE9E-4626-9E3D-4F454B23CF8F}" destId="{88FF43A1-8174-4450-A71B-E216178AAF72}" srcOrd="3" destOrd="0" presId="urn:microsoft.com/office/officeart/2018/2/layout/IconLabelDescriptionList"/>
    <dgm:cxn modelId="{F268BD13-0E73-4899-89E5-B810BA5A5736}" type="presParOf" srcId="{FE3692BE-DE9E-4626-9E3D-4F454B23CF8F}" destId="{0FB1E744-C327-45A0-A0E2-18EF7C506E16}"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D6B22-7037-4779-87C6-269817546F32}">
      <dsp:nvSpPr>
        <dsp:cNvPr id="0" name=""/>
        <dsp:cNvSpPr/>
      </dsp:nvSpPr>
      <dsp:spPr>
        <a:xfrm>
          <a:off x="82613" y="90855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91402-4110-4D4E-8AEE-278376980395}">
      <dsp:nvSpPr>
        <dsp:cNvPr id="0" name=""/>
        <dsp:cNvSpPr/>
      </dsp:nvSpPr>
      <dsp:spPr>
        <a:xfrm>
          <a:off x="271034" y="1096980"/>
          <a:ext cx="520402" cy="520402"/>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B4150F-C4C8-4779-8A17-66BD00E999F9}">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AU" sz="2100" b="0" i="0" kern="1200" dirty="0"/>
            <a:t>Comfort breaks</a:t>
          </a:r>
          <a:endParaRPr lang="en-US" sz="2100" kern="1200" dirty="0"/>
        </a:p>
      </dsp:txBody>
      <dsp:txXfrm>
        <a:off x="1172126" y="908559"/>
        <a:ext cx="2114937" cy="897246"/>
      </dsp:txXfrm>
    </dsp:sp>
    <dsp:sp modelId="{DE498432-2733-43C5-AC78-7E67EA12EA65}">
      <dsp:nvSpPr>
        <dsp:cNvPr id="0" name=""/>
        <dsp:cNvSpPr/>
      </dsp:nvSpPr>
      <dsp:spPr>
        <a:xfrm>
          <a:off x="3655575" y="90855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C67C0A-22AF-4B64-B0D8-E2AAE1FCB4AA}">
      <dsp:nvSpPr>
        <dsp:cNvPr id="0" name=""/>
        <dsp:cNvSpPr/>
      </dsp:nvSpPr>
      <dsp:spPr>
        <a:xfrm>
          <a:off x="3843996" y="1096980"/>
          <a:ext cx="520402" cy="520402"/>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C3FE46-D8B7-48C5-AD30-934D53C919C4}">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AU" sz="2100" b="0" i="0" kern="1200" dirty="0"/>
            <a:t>Emergency exits</a:t>
          </a:r>
          <a:endParaRPr lang="en-US" sz="2100" kern="1200" dirty="0"/>
        </a:p>
      </dsp:txBody>
      <dsp:txXfrm>
        <a:off x="4745088" y="908559"/>
        <a:ext cx="2114937" cy="897246"/>
      </dsp:txXfrm>
    </dsp:sp>
    <dsp:sp modelId="{5AB1DFE3-2D12-4601-9FFA-60E54F60A099}">
      <dsp:nvSpPr>
        <dsp:cNvPr id="0" name=""/>
        <dsp:cNvSpPr/>
      </dsp:nvSpPr>
      <dsp:spPr>
        <a:xfrm>
          <a:off x="7228536" y="90855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D8E393-5E61-43C2-A338-F3499CB48B81}">
      <dsp:nvSpPr>
        <dsp:cNvPr id="0" name=""/>
        <dsp:cNvSpPr/>
      </dsp:nvSpPr>
      <dsp:spPr>
        <a:xfrm>
          <a:off x="7416958" y="1096980"/>
          <a:ext cx="520402" cy="520402"/>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19EBD6-7CC7-4254-85F9-90AC02B3D61E}">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AU" sz="2100" b="0" i="0" kern="1200" dirty="0"/>
            <a:t>Copy of slides and activity workbook</a:t>
          </a:r>
          <a:endParaRPr lang="en-US" sz="2100" kern="1200" dirty="0"/>
        </a:p>
      </dsp:txBody>
      <dsp:txXfrm>
        <a:off x="8318049" y="908559"/>
        <a:ext cx="2114937" cy="897246"/>
      </dsp:txXfrm>
    </dsp:sp>
    <dsp:sp modelId="{EDEA4510-6E62-46E1-A70E-F5C312FF9446}">
      <dsp:nvSpPr>
        <dsp:cNvPr id="0" name=""/>
        <dsp:cNvSpPr/>
      </dsp:nvSpPr>
      <dsp:spPr>
        <a:xfrm>
          <a:off x="82613" y="2545532"/>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B3567-6ADB-41BB-97E6-E8BFB48A266C}">
      <dsp:nvSpPr>
        <dsp:cNvPr id="0" name=""/>
        <dsp:cNvSpPr/>
      </dsp:nvSpPr>
      <dsp:spPr>
        <a:xfrm>
          <a:off x="271034" y="2733954"/>
          <a:ext cx="520402" cy="520402"/>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E749C9-8542-48B6-B03C-8CBF9E0C0DDD}">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AU" sz="2100" b="0" i="0" kern="1200" dirty="0"/>
            <a:t>Questions throughout the workshop</a:t>
          </a:r>
          <a:endParaRPr lang="en-US" sz="2100" kern="1200" dirty="0"/>
        </a:p>
      </dsp:txBody>
      <dsp:txXfrm>
        <a:off x="1172126" y="2545532"/>
        <a:ext cx="2114937" cy="897246"/>
      </dsp:txXfrm>
    </dsp:sp>
    <dsp:sp modelId="{CDD9A9E0-1343-4E0A-A1C0-5C1E950B5089}">
      <dsp:nvSpPr>
        <dsp:cNvPr id="0" name=""/>
        <dsp:cNvSpPr/>
      </dsp:nvSpPr>
      <dsp:spPr>
        <a:xfrm>
          <a:off x="3655575" y="2545532"/>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794458-F68F-458D-A405-46CB58AB1AC5}">
      <dsp:nvSpPr>
        <dsp:cNvPr id="0" name=""/>
        <dsp:cNvSpPr/>
      </dsp:nvSpPr>
      <dsp:spPr>
        <a:xfrm>
          <a:off x="3843996" y="2733954"/>
          <a:ext cx="520402" cy="520402"/>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A5C728-FF40-4F1E-8414-1F72C6762858}">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AU" sz="2100" b="0" i="0" kern="1200" dirty="0"/>
            <a:t>Phones on silent please</a:t>
          </a:r>
          <a:endParaRPr lang="en-US" sz="2100" kern="1200" dirty="0"/>
        </a:p>
      </dsp:txBody>
      <dsp:txXfrm>
        <a:off x="4745088" y="2545532"/>
        <a:ext cx="2114937" cy="897246"/>
      </dsp:txXfrm>
    </dsp:sp>
    <dsp:sp modelId="{CD1516F3-C000-4B67-B1AC-20248643F9A4}">
      <dsp:nvSpPr>
        <dsp:cNvPr id="0" name=""/>
        <dsp:cNvSpPr/>
      </dsp:nvSpPr>
      <dsp:spPr>
        <a:xfrm>
          <a:off x="7228536" y="2545532"/>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90D508-FBE0-4AF4-9575-1388776B7395}">
      <dsp:nvSpPr>
        <dsp:cNvPr id="0" name=""/>
        <dsp:cNvSpPr/>
      </dsp:nvSpPr>
      <dsp:spPr>
        <a:xfrm>
          <a:off x="7416958" y="2733954"/>
          <a:ext cx="520402" cy="520402"/>
        </a:xfrm>
        <a:prstGeom prst="rect">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72EA8B-4B2E-437E-8038-973600D3AE60}">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AU" sz="2100" b="0" i="0" kern="1200" dirty="0"/>
            <a:t>Introductions</a:t>
          </a:r>
          <a:endParaRPr lang="en-US" sz="2100" kern="1200" dirty="0"/>
        </a:p>
      </dsp:txBody>
      <dsp:txXfrm>
        <a:off x="8318049" y="2545532"/>
        <a:ext cx="2114937" cy="8972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EFFB6-7988-4B87-B3C0-BAAE4ECDD068}">
      <dsp:nvSpPr>
        <dsp:cNvPr id="0" name=""/>
        <dsp:cNvSpPr/>
      </dsp:nvSpPr>
      <dsp:spPr>
        <a:xfrm>
          <a:off x="679050" y="376937"/>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AE37D4-6275-4B59-B8DD-D961D97477C4}">
      <dsp:nvSpPr>
        <dsp:cNvPr id="0" name=""/>
        <dsp:cNvSpPr/>
      </dsp:nvSpPr>
      <dsp:spPr>
        <a:xfrm>
          <a:off x="1081237" y="779125"/>
          <a:ext cx="1082812" cy="1082812"/>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EF8EAA-70EF-4DB0-89E0-B7319600860A}">
      <dsp:nvSpPr>
        <dsp:cNvPr id="0" name=""/>
        <dsp:cNvSpPr/>
      </dsp:nvSpPr>
      <dsp:spPr>
        <a:xfrm>
          <a:off x="75768"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solidFill>
                <a:schemeClr val="tx1"/>
              </a:solidFill>
            </a:rPr>
            <a:t>For the purpose of inviting applicants to identify any adjustments required</a:t>
          </a:r>
        </a:p>
      </dsp:txBody>
      <dsp:txXfrm>
        <a:off x="75768" y="2851938"/>
        <a:ext cx="3093750" cy="720000"/>
      </dsp:txXfrm>
    </dsp:sp>
    <dsp:sp modelId="{18628561-A10B-4B59-9697-FDA79AE7E363}">
      <dsp:nvSpPr>
        <dsp:cNvPr id="0" name=""/>
        <dsp:cNvSpPr/>
      </dsp:nvSpPr>
      <dsp:spPr>
        <a:xfrm>
          <a:off x="4314206" y="376937"/>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755D8F-D776-4A61-91E5-163541E2040D}">
      <dsp:nvSpPr>
        <dsp:cNvPr id="0" name=""/>
        <dsp:cNvSpPr/>
      </dsp:nvSpPr>
      <dsp:spPr>
        <a:xfrm>
          <a:off x="4716393" y="779125"/>
          <a:ext cx="1082812" cy="1082812"/>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4278C0-2A49-4247-A5B3-D56BDC99F676}">
      <dsp:nvSpPr>
        <dsp:cNvPr id="0" name=""/>
        <dsp:cNvSpPr/>
      </dsp:nvSpPr>
      <dsp:spPr>
        <a:xfrm>
          <a:off x="3710925"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solidFill>
                <a:schemeClr val="tx1"/>
              </a:solidFill>
            </a:rPr>
            <a:t>Legal obligations</a:t>
          </a:r>
        </a:p>
      </dsp:txBody>
      <dsp:txXfrm>
        <a:off x="3710925" y="2851938"/>
        <a:ext cx="3093750" cy="720000"/>
      </dsp:txXfrm>
    </dsp:sp>
    <dsp:sp modelId="{203E1BAD-6C83-4C9B-8B8D-1E8150B75624}">
      <dsp:nvSpPr>
        <dsp:cNvPr id="0" name=""/>
        <dsp:cNvSpPr/>
      </dsp:nvSpPr>
      <dsp:spPr>
        <a:xfrm>
          <a:off x="7949362" y="376937"/>
          <a:ext cx="1887187" cy="1887187"/>
        </a:xfrm>
        <a:prstGeom prst="ellipse">
          <a:avLst/>
        </a:prstGeom>
        <a:solidFill>
          <a:schemeClr val="accent5"/>
        </a:solidFill>
        <a:ln>
          <a:noFill/>
        </a:ln>
        <a:effectLst/>
      </dsp:spPr>
      <dsp:style>
        <a:lnRef idx="0">
          <a:scrgbClr r="0" g="0" b="0"/>
        </a:lnRef>
        <a:fillRef idx="1">
          <a:scrgbClr r="0" g="0" b="0"/>
        </a:fillRef>
        <a:effectRef idx="0">
          <a:scrgbClr r="0" g="0" b="0"/>
        </a:effectRef>
        <a:fontRef idx="minor"/>
      </dsp:style>
    </dsp:sp>
    <dsp:sp modelId="{91AD7B2F-B6C5-491F-AF29-5370B9C30F8D}">
      <dsp:nvSpPr>
        <dsp:cNvPr id="0" name=""/>
        <dsp:cNvSpPr/>
      </dsp:nvSpPr>
      <dsp:spPr>
        <a:xfrm>
          <a:off x="8351550" y="779125"/>
          <a:ext cx="1082812" cy="1082812"/>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7295C7-F779-4550-A79F-6CC4A001E62B}">
      <dsp:nvSpPr>
        <dsp:cNvPr id="0" name=""/>
        <dsp:cNvSpPr/>
      </dsp:nvSpPr>
      <dsp:spPr>
        <a:xfrm>
          <a:off x="7346081"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solidFill>
                <a:schemeClr val="tx1"/>
              </a:solidFill>
            </a:rPr>
            <a:t>Personal decision – </a:t>
          </a:r>
          <a:br>
            <a:rPr lang="en-US" sz="1600" kern="1200" dirty="0">
              <a:solidFill>
                <a:schemeClr val="tx1"/>
              </a:solidFill>
            </a:rPr>
          </a:br>
          <a:r>
            <a:rPr lang="en-US" sz="1600" kern="1200" dirty="0">
              <a:solidFill>
                <a:schemeClr val="tx1"/>
              </a:solidFill>
            </a:rPr>
            <a:t>only you know what’s best for you</a:t>
          </a:r>
        </a:p>
      </dsp:txBody>
      <dsp:txXfrm>
        <a:off x="7346081" y="2851938"/>
        <a:ext cx="309375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7AAE2-71AA-41D3-9CE3-01307FE761AB}">
      <dsp:nvSpPr>
        <dsp:cNvPr id="0" name=""/>
        <dsp:cNvSpPr/>
      </dsp:nvSpPr>
      <dsp:spPr>
        <a:xfrm>
          <a:off x="223832" y="972749"/>
          <a:ext cx="5255525" cy="1642351"/>
        </a:xfrm>
        <a:prstGeom prst="rect">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2419" tIns="68580" rIns="68580" bIns="68580" numCol="1" spcCol="1270" anchor="ctr" anchorCtr="0">
          <a:noAutofit/>
        </a:bodyPr>
        <a:lstStyle/>
        <a:p>
          <a:pPr marL="0" lvl="0" indent="0" algn="l" defTabSz="800100">
            <a:lnSpc>
              <a:spcPct val="90000"/>
            </a:lnSpc>
            <a:spcBef>
              <a:spcPct val="0"/>
            </a:spcBef>
            <a:spcAft>
              <a:spcPct val="35000"/>
            </a:spcAft>
            <a:buNone/>
          </a:pPr>
          <a:r>
            <a:rPr lang="en-AU" sz="1800" kern="1200" dirty="0"/>
            <a:t>Disability Discrimination Act 1992 </a:t>
          </a:r>
          <a:br>
            <a:rPr lang="en-AU" sz="1800" kern="1200" dirty="0"/>
          </a:br>
          <a:r>
            <a:rPr lang="en-AU" sz="1800" kern="1200" dirty="0"/>
            <a:t>UN CRPD</a:t>
          </a:r>
          <a:br>
            <a:rPr lang="en-AU" sz="1800" kern="1200" dirty="0"/>
          </a:br>
          <a:r>
            <a:rPr lang="en-AU" sz="1800" kern="1200" dirty="0"/>
            <a:t>WA Equal Employment Act 1984</a:t>
          </a:r>
          <a:endParaRPr lang="en-US" sz="1800" kern="1200" dirty="0"/>
        </a:p>
      </dsp:txBody>
      <dsp:txXfrm>
        <a:off x="223832" y="972749"/>
        <a:ext cx="5255525" cy="1642351"/>
      </dsp:txXfrm>
    </dsp:sp>
    <dsp:sp modelId="{B40D65B3-8402-478E-A095-8EA7BC412C39}">
      <dsp:nvSpPr>
        <dsp:cNvPr id="0" name=""/>
        <dsp:cNvSpPr/>
      </dsp:nvSpPr>
      <dsp:spPr>
        <a:xfrm>
          <a:off x="4852" y="735521"/>
          <a:ext cx="1149646" cy="172446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2084E9-CA6A-4043-8AA2-6E9F67A674FA}">
      <dsp:nvSpPr>
        <dsp:cNvPr id="0" name=""/>
        <dsp:cNvSpPr/>
      </dsp:nvSpPr>
      <dsp:spPr>
        <a:xfrm>
          <a:off x="5962632" y="972749"/>
          <a:ext cx="5255525" cy="1642351"/>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2419"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Employer HR/complaints department</a:t>
          </a:r>
        </a:p>
      </dsp:txBody>
      <dsp:txXfrm>
        <a:off x="5962632" y="972749"/>
        <a:ext cx="5255525" cy="1642351"/>
      </dsp:txXfrm>
    </dsp:sp>
    <dsp:sp modelId="{82216BC9-CE4B-45F8-A026-4D2F657C3090}">
      <dsp:nvSpPr>
        <dsp:cNvPr id="0" name=""/>
        <dsp:cNvSpPr/>
      </dsp:nvSpPr>
      <dsp:spPr>
        <a:xfrm>
          <a:off x="5743652" y="735521"/>
          <a:ext cx="1149646" cy="172446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482D38-D2D2-464D-A939-4B098E89B017}">
      <dsp:nvSpPr>
        <dsp:cNvPr id="0" name=""/>
        <dsp:cNvSpPr/>
      </dsp:nvSpPr>
      <dsp:spPr>
        <a:xfrm>
          <a:off x="223832" y="3040288"/>
          <a:ext cx="5255525" cy="1642351"/>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2419" tIns="68580" rIns="68580" bIns="68580" numCol="1" spcCol="1270" anchor="ctr" anchorCtr="0">
          <a:noAutofit/>
        </a:bodyPr>
        <a:lstStyle/>
        <a:p>
          <a:pPr marL="0" lvl="0" indent="0" algn="l" defTabSz="800100">
            <a:lnSpc>
              <a:spcPct val="90000"/>
            </a:lnSpc>
            <a:spcBef>
              <a:spcPct val="0"/>
            </a:spcBef>
            <a:spcAft>
              <a:spcPct val="35000"/>
            </a:spcAft>
            <a:buNone/>
          </a:pPr>
          <a:r>
            <a:rPr lang="en-AU" sz="1800" kern="1200" dirty="0"/>
            <a:t>Australian Human Rights Commission (https://humanrights.gov.au/)</a:t>
          </a:r>
          <a:endParaRPr lang="en-US" sz="1800" kern="1200" dirty="0"/>
        </a:p>
      </dsp:txBody>
      <dsp:txXfrm>
        <a:off x="223832" y="3040288"/>
        <a:ext cx="5255525" cy="1642351"/>
      </dsp:txXfrm>
    </dsp:sp>
    <dsp:sp modelId="{502E4AC7-3CFC-403A-9149-C3C6B038F0B8}">
      <dsp:nvSpPr>
        <dsp:cNvPr id="0" name=""/>
        <dsp:cNvSpPr/>
      </dsp:nvSpPr>
      <dsp:spPr>
        <a:xfrm>
          <a:off x="4852" y="2803059"/>
          <a:ext cx="1149646" cy="172446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93000" r="-9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12704B-0227-4A1E-90B8-F022E763765A}">
      <dsp:nvSpPr>
        <dsp:cNvPr id="0" name=""/>
        <dsp:cNvSpPr/>
      </dsp:nvSpPr>
      <dsp:spPr>
        <a:xfrm>
          <a:off x="5962632" y="3040288"/>
          <a:ext cx="5255525" cy="1642351"/>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2419" tIns="68580" rIns="68580" bIns="68580" numCol="1" spcCol="1270" anchor="ctr" anchorCtr="0">
          <a:noAutofit/>
        </a:bodyPr>
        <a:lstStyle/>
        <a:p>
          <a:pPr marL="0" lvl="0" indent="0" algn="l" defTabSz="800100">
            <a:lnSpc>
              <a:spcPct val="90000"/>
            </a:lnSpc>
            <a:spcBef>
              <a:spcPct val="0"/>
            </a:spcBef>
            <a:spcAft>
              <a:spcPct val="35000"/>
            </a:spcAft>
            <a:buNone/>
          </a:pPr>
          <a:r>
            <a:rPr lang="en-AU" sz="1800" kern="1200" dirty="0"/>
            <a:t>Fair Work (https://www.fairwork.gov.au/)</a:t>
          </a:r>
          <a:endParaRPr lang="en-US" sz="1800" kern="1200" dirty="0"/>
        </a:p>
      </dsp:txBody>
      <dsp:txXfrm>
        <a:off x="5962632" y="3040288"/>
        <a:ext cx="5255525" cy="1642351"/>
      </dsp:txXfrm>
    </dsp:sp>
    <dsp:sp modelId="{5B77924B-F776-4F86-AD88-FA45EFBE6CCD}">
      <dsp:nvSpPr>
        <dsp:cNvPr id="0" name=""/>
        <dsp:cNvSpPr/>
      </dsp:nvSpPr>
      <dsp:spPr>
        <a:xfrm>
          <a:off x="5743652" y="2803059"/>
          <a:ext cx="1149646" cy="1724469"/>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7000" r="-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96FEF-7E4B-4140-B334-E6C0A9ADD12C}">
      <dsp:nvSpPr>
        <dsp:cNvPr id="0" name=""/>
        <dsp:cNvSpPr/>
      </dsp:nvSpPr>
      <dsp:spPr>
        <a:xfrm>
          <a:off x="402550" y="1992"/>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Is the location suitable?</a:t>
          </a:r>
        </a:p>
      </dsp:txBody>
      <dsp:txXfrm>
        <a:off x="402550" y="1992"/>
        <a:ext cx="3034531" cy="1820718"/>
      </dsp:txXfrm>
    </dsp:sp>
    <dsp:sp modelId="{A40DEC59-808C-4E93-A45F-BD1420419223}">
      <dsp:nvSpPr>
        <dsp:cNvPr id="0" name=""/>
        <dsp:cNvSpPr/>
      </dsp:nvSpPr>
      <dsp:spPr>
        <a:xfrm>
          <a:off x="3740534" y="1992"/>
          <a:ext cx="3034531" cy="18207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Do the hours meet your requirements?</a:t>
          </a:r>
        </a:p>
      </dsp:txBody>
      <dsp:txXfrm>
        <a:off x="3740534" y="1992"/>
        <a:ext cx="3034531" cy="1820718"/>
      </dsp:txXfrm>
    </dsp:sp>
    <dsp:sp modelId="{4B84F0C6-B0D3-4FF4-B351-02DFBF231ED6}">
      <dsp:nvSpPr>
        <dsp:cNvPr id="0" name=""/>
        <dsp:cNvSpPr/>
      </dsp:nvSpPr>
      <dsp:spPr>
        <a:xfrm>
          <a:off x="7078518" y="1992"/>
          <a:ext cx="3034531" cy="1820718"/>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Are they members of the Australian Network on Disability, Diversity Council, or offer any autism-specific programs?</a:t>
          </a:r>
        </a:p>
      </dsp:txBody>
      <dsp:txXfrm>
        <a:off x="7078518" y="1992"/>
        <a:ext cx="3034531" cy="1820718"/>
      </dsp:txXfrm>
    </dsp:sp>
    <dsp:sp modelId="{02C30803-CD7B-4993-B303-33D170A9706B}">
      <dsp:nvSpPr>
        <dsp:cNvPr id="0" name=""/>
        <dsp:cNvSpPr/>
      </dsp:nvSpPr>
      <dsp:spPr>
        <a:xfrm>
          <a:off x="402550" y="2126164"/>
          <a:ext cx="3034531" cy="1820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Does the position match your interests?</a:t>
          </a:r>
        </a:p>
      </dsp:txBody>
      <dsp:txXfrm>
        <a:off x="402550" y="2126164"/>
        <a:ext cx="3034531" cy="1820718"/>
      </dsp:txXfrm>
    </dsp:sp>
    <dsp:sp modelId="{D41F545B-D1A7-47C1-A485-28D3F3E8E5E3}">
      <dsp:nvSpPr>
        <dsp:cNvPr id="0" name=""/>
        <dsp:cNvSpPr/>
      </dsp:nvSpPr>
      <dsp:spPr>
        <a:xfrm>
          <a:off x="3740534" y="2126164"/>
          <a:ext cx="3034531" cy="1820718"/>
        </a:xfrm>
        <a:prstGeom prst="rect">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Would you be happy doing those duties on a day-to-day basis?</a:t>
          </a:r>
        </a:p>
      </dsp:txBody>
      <dsp:txXfrm>
        <a:off x="3740534" y="2126164"/>
        <a:ext cx="3034531" cy="1820718"/>
      </dsp:txXfrm>
    </dsp:sp>
    <dsp:sp modelId="{61409D56-7927-4DC0-9F28-CA7A4CAA91E5}">
      <dsp:nvSpPr>
        <dsp:cNvPr id="0" name=""/>
        <dsp:cNvSpPr/>
      </dsp:nvSpPr>
      <dsp:spPr>
        <a:xfrm>
          <a:off x="7078518" y="2126164"/>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Do they offer flexible working conditions or additional benefits such as employee assistance programs?</a:t>
          </a:r>
        </a:p>
      </dsp:txBody>
      <dsp:txXfrm>
        <a:off x="7078518" y="2126164"/>
        <a:ext cx="3034531" cy="18207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AE500-A868-47B8-B2E4-20CCBDF765B8}">
      <dsp:nvSpPr>
        <dsp:cNvPr id="0" name=""/>
        <dsp:cNvSpPr/>
      </dsp:nvSpPr>
      <dsp:spPr>
        <a:xfrm>
          <a:off x="0" y="4149"/>
          <a:ext cx="10390539" cy="973440"/>
        </a:xfrm>
        <a:prstGeom prst="roundRect">
          <a:avLst/>
        </a:prstGeom>
        <a:solidFill>
          <a:srgbClr val="843C0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Description of experience</a:t>
          </a:r>
        </a:p>
      </dsp:txBody>
      <dsp:txXfrm>
        <a:off x="47519" y="51668"/>
        <a:ext cx="10295501" cy="878402"/>
      </dsp:txXfrm>
    </dsp:sp>
    <dsp:sp modelId="{86A77890-36A4-4C52-8B51-01A43172A194}">
      <dsp:nvSpPr>
        <dsp:cNvPr id="0" name=""/>
        <dsp:cNvSpPr/>
      </dsp:nvSpPr>
      <dsp:spPr>
        <a:xfrm>
          <a:off x="0" y="1127349"/>
          <a:ext cx="10390539" cy="973440"/>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Reflect on the experience as a whole</a:t>
          </a:r>
        </a:p>
      </dsp:txBody>
      <dsp:txXfrm>
        <a:off x="47519" y="1174868"/>
        <a:ext cx="10295501" cy="878402"/>
      </dsp:txXfrm>
    </dsp:sp>
    <dsp:sp modelId="{048A9ABE-1DA2-4B1D-8498-440A114D7659}">
      <dsp:nvSpPr>
        <dsp:cNvPr id="0" name=""/>
        <dsp:cNvSpPr/>
      </dsp:nvSpPr>
      <dsp:spPr>
        <a:xfrm>
          <a:off x="0" y="2250549"/>
          <a:ext cx="10390539" cy="973440"/>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Understand your values, beliefs and assumptions</a:t>
          </a:r>
        </a:p>
      </dsp:txBody>
      <dsp:txXfrm>
        <a:off x="47519" y="2298068"/>
        <a:ext cx="10295501" cy="878402"/>
      </dsp:txXfrm>
    </dsp:sp>
    <dsp:sp modelId="{6203E397-60FD-4E4E-8791-2D6F11E316A8}">
      <dsp:nvSpPr>
        <dsp:cNvPr id="0" name=""/>
        <dsp:cNvSpPr/>
      </dsp:nvSpPr>
      <dsp:spPr>
        <a:xfrm>
          <a:off x="0" y="3373749"/>
          <a:ext cx="10390539" cy="973440"/>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Relate what you have learned to other contexts </a:t>
          </a:r>
          <a:br>
            <a:rPr lang="en-US" sz="2200" b="1" kern="1200" dirty="0"/>
          </a:br>
          <a:r>
            <a:rPr lang="en-US" sz="2200" b="1" kern="1200" dirty="0"/>
            <a:t>(personal, professional, other)</a:t>
          </a:r>
        </a:p>
      </dsp:txBody>
      <dsp:txXfrm>
        <a:off x="47519" y="3421268"/>
        <a:ext cx="10295501" cy="8784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8DA87-01C7-41EC-A4AF-D0F6939960F2}">
      <dsp:nvSpPr>
        <dsp:cNvPr id="0" name=""/>
        <dsp:cNvSpPr/>
      </dsp:nvSpPr>
      <dsp:spPr>
        <a:xfrm>
          <a:off x="2993922" y="0"/>
          <a:ext cx="5299587" cy="5299587"/>
        </a:xfrm>
        <a:prstGeom prst="ellipse">
          <a:avLst/>
        </a:prstGeom>
        <a:solidFill>
          <a:srgbClr val="4171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Community </a:t>
          </a:r>
          <a:br>
            <a:rPr lang="en-US" sz="1200" kern="1200" dirty="0"/>
          </a:br>
          <a:endParaRPr lang="en-US" sz="1200" kern="1200" dirty="0"/>
        </a:p>
      </dsp:txBody>
      <dsp:txXfrm>
        <a:off x="4650043" y="264979"/>
        <a:ext cx="1987345" cy="529958"/>
      </dsp:txXfrm>
    </dsp:sp>
    <dsp:sp modelId="{96B1A0BE-EC9D-46E8-BCF6-CED044DF7D4F}">
      <dsp:nvSpPr>
        <dsp:cNvPr id="0" name=""/>
        <dsp:cNvSpPr/>
      </dsp:nvSpPr>
      <dsp:spPr>
        <a:xfrm>
          <a:off x="3391391" y="794938"/>
          <a:ext cx="4504649" cy="45046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Work/volunteering</a:t>
          </a:r>
        </a:p>
      </dsp:txBody>
      <dsp:txXfrm>
        <a:off x="4672401" y="1053955"/>
        <a:ext cx="1942630" cy="518034"/>
      </dsp:txXfrm>
    </dsp:sp>
    <dsp:sp modelId="{C5030741-4955-4148-BBE2-B466B737A16E}">
      <dsp:nvSpPr>
        <dsp:cNvPr id="0" name=""/>
        <dsp:cNvSpPr/>
      </dsp:nvSpPr>
      <dsp:spPr>
        <a:xfrm>
          <a:off x="3788860" y="1589876"/>
          <a:ext cx="3709711" cy="37097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University</a:t>
          </a:r>
          <a:br>
            <a:rPr lang="en-US" sz="1600" kern="1200" dirty="0"/>
          </a:br>
          <a:endParaRPr lang="en-US" sz="1600" kern="1200" dirty="0"/>
        </a:p>
      </dsp:txBody>
      <dsp:txXfrm>
        <a:off x="4683828" y="1845846"/>
        <a:ext cx="1919775" cy="511940"/>
      </dsp:txXfrm>
    </dsp:sp>
    <dsp:sp modelId="{134A3103-15D4-471A-B9C7-1FAB18B1DE1D}">
      <dsp:nvSpPr>
        <dsp:cNvPr id="0" name=""/>
        <dsp:cNvSpPr/>
      </dsp:nvSpPr>
      <dsp:spPr>
        <a:xfrm>
          <a:off x="4186329" y="2384814"/>
          <a:ext cx="2914773" cy="29147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Family/</a:t>
          </a:r>
          <a:br>
            <a:rPr lang="en-US" sz="1800" kern="1200" dirty="0"/>
          </a:br>
          <a:r>
            <a:rPr lang="en-US" sz="1800" kern="1200" dirty="0"/>
            <a:t>friends</a:t>
          </a:r>
        </a:p>
      </dsp:txBody>
      <dsp:txXfrm>
        <a:off x="4856727" y="2647144"/>
        <a:ext cx="1573977" cy="524659"/>
      </dsp:txXfrm>
    </dsp:sp>
    <dsp:sp modelId="{50A951A3-13CE-495B-9E09-5F96684B3ACA}">
      <dsp:nvSpPr>
        <dsp:cNvPr id="0" name=""/>
        <dsp:cNvSpPr/>
      </dsp:nvSpPr>
      <dsp:spPr>
        <a:xfrm>
          <a:off x="4583798" y="3179752"/>
          <a:ext cx="2119835" cy="2119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You</a:t>
          </a:r>
        </a:p>
      </dsp:txBody>
      <dsp:txXfrm>
        <a:off x="4894241" y="3709711"/>
        <a:ext cx="1498949" cy="1059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2EA36-C352-4B5F-9524-B2E8B77FC393}">
      <dsp:nvSpPr>
        <dsp:cNvPr id="0" name=""/>
        <dsp:cNvSpPr/>
      </dsp:nvSpPr>
      <dsp:spPr>
        <a:xfrm>
          <a:off x="226052" y="2453"/>
          <a:ext cx="2041696" cy="140672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310A4-CEF0-4A40-9739-2D2E1F51FB25}">
      <dsp:nvSpPr>
        <dsp:cNvPr id="0" name=""/>
        <dsp:cNvSpPr/>
      </dsp:nvSpPr>
      <dsp:spPr>
        <a:xfrm>
          <a:off x="226052" y="1409182"/>
          <a:ext cx="2041696" cy="757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Identify your interests and hobbies</a:t>
          </a:r>
        </a:p>
      </dsp:txBody>
      <dsp:txXfrm>
        <a:off x="226052" y="1409182"/>
        <a:ext cx="2041696" cy="757469"/>
      </dsp:txXfrm>
    </dsp:sp>
    <dsp:sp modelId="{D40C096B-4C71-4B0C-8DBE-EB01FE117700}">
      <dsp:nvSpPr>
        <dsp:cNvPr id="0" name=""/>
        <dsp:cNvSpPr/>
      </dsp:nvSpPr>
      <dsp:spPr>
        <a:xfrm>
          <a:off x="2472004" y="2453"/>
          <a:ext cx="2041696" cy="1406729"/>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C04658-8A5D-44A6-B90B-CB347C0437E5}">
      <dsp:nvSpPr>
        <dsp:cNvPr id="0" name=""/>
        <dsp:cNvSpPr/>
      </dsp:nvSpPr>
      <dsp:spPr>
        <a:xfrm>
          <a:off x="2472004" y="1409182"/>
          <a:ext cx="2041696" cy="757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Listen to feedback and ask others</a:t>
          </a:r>
        </a:p>
      </dsp:txBody>
      <dsp:txXfrm>
        <a:off x="2472004" y="1409182"/>
        <a:ext cx="2041696" cy="757469"/>
      </dsp:txXfrm>
    </dsp:sp>
    <dsp:sp modelId="{C3A6B324-F500-4A02-B1B3-D8BB11F2AB82}">
      <dsp:nvSpPr>
        <dsp:cNvPr id="0" name=""/>
        <dsp:cNvSpPr/>
      </dsp:nvSpPr>
      <dsp:spPr>
        <a:xfrm>
          <a:off x="5366420" y="0"/>
          <a:ext cx="2041696" cy="1406729"/>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FEC44B-5291-4A54-AC22-40FCB3DF6DDC}">
      <dsp:nvSpPr>
        <dsp:cNvPr id="0" name=""/>
        <dsp:cNvSpPr/>
      </dsp:nvSpPr>
      <dsp:spPr>
        <a:xfrm>
          <a:off x="4717957" y="1409182"/>
          <a:ext cx="3069691" cy="757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Understand when you work best/feel productive</a:t>
          </a:r>
        </a:p>
      </dsp:txBody>
      <dsp:txXfrm>
        <a:off x="4717957" y="1409182"/>
        <a:ext cx="3069691" cy="757469"/>
      </dsp:txXfrm>
    </dsp:sp>
    <dsp:sp modelId="{DCAE1F86-100C-4632-B0BE-8F7F18C4353A}">
      <dsp:nvSpPr>
        <dsp:cNvPr id="0" name=""/>
        <dsp:cNvSpPr/>
      </dsp:nvSpPr>
      <dsp:spPr>
        <a:xfrm>
          <a:off x="1336676" y="2402487"/>
          <a:ext cx="2041696" cy="1270501"/>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A88279-BD7C-4FDA-997C-650A413E8E1C}">
      <dsp:nvSpPr>
        <dsp:cNvPr id="0" name=""/>
        <dsp:cNvSpPr/>
      </dsp:nvSpPr>
      <dsp:spPr>
        <a:xfrm>
          <a:off x="1512405" y="3583851"/>
          <a:ext cx="2041696" cy="1013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Complete a </a:t>
          </a:r>
          <a:br>
            <a:rPr lang="en-US" sz="1800" kern="1200" dirty="0"/>
          </a:br>
          <a:r>
            <a:rPr lang="en-US" sz="1800" kern="1200" dirty="0"/>
            <a:t>strengths-based questionnaire</a:t>
          </a:r>
        </a:p>
      </dsp:txBody>
      <dsp:txXfrm>
        <a:off x="1512405" y="3583851"/>
        <a:ext cx="2041696" cy="1013547"/>
      </dsp:txXfrm>
    </dsp:sp>
    <dsp:sp modelId="{C36D0B93-2B9B-4563-95B7-418EDF6F3F18}">
      <dsp:nvSpPr>
        <dsp:cNvPr id="0" name=""/>
        <dsp:cNvSpPr/>
      </dsp:nvSpPr>
      <dsp:spPr>
        <a:xfrm>
          <a:off x="4063244" y="2432449"/>
          <a:ext cx="2041696" cy="1406729"/>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59A791-926F-428B-9616-0F96ED56CC82}">
      <dsp:nvSpPr>
        <dsp:cNvPr id="0" name=""/>
        <dsp:cNvSpPr/>
      </dsp:nvSpPr>
      <dsp:spPr>
        <a:xfrm>
          <a:off x="4108978" y="3807513"/>
          <a:ext cx="2041696" cy="757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Seek new experiences</a:t>
          </a:r>
        </a:p>
      </dsp:txBody>
      <dsp:txXfrm>
        <a:off x="4108978" y="3807513"/>
        <a:ext cx="2041696" cy="7574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69042-D37E-4C48-8A10-08891C509F96}">
      <dsp:nvSpPr>
        <dsp:cNvPr id="0" name=""/>
        <dsp:cNvSpPr/>
      </dsp:nvSpPr>
      <dsp:spPr>
        <a:xfrm>
          <a:off x="2306" y="609137"/>
          <a:ext cx="1829489" cy="1097693"/>
        </a:xfrm>
        <a:prstGeom prst="rect">
          <a:avLst/>
        </a:prstGeom>
        <a:solidFill>
          <a:srgbClr val="ED7F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Resourcefulness</a:t>
          </a:r>
        </a:p>
      </dsp:txBody>
      <dsp:txXfrm>
        <a:off x="2306" y="609137"/>
        <a:ext cx="1829489" cy="1097693"/>
      </dsp:txXfrm>
    </dsp:sp>
    <dsp:sp modelId="{F6A8AA31-4EAC-4638-B960-9D1147E91AE2}">
      <dsp:nvSpPr>
        <dsp:cNvPr id="0" name=""/>
        <dsp:cNvSpPr/>
      </dsp:nvSpPr>
      <dsp:spPr>
        <a:xfrm>
          <a:off x="2014744" y="609137"/>
          <a:ext cx="1829489" cy="1097693"/>
        </a:xfrm>
        <a:prstGeom prst="rect">
          <a:avLst/>
        </a:prstGeom>
        <a:solidFill>
          <a:srgbClr val="ED7F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Flexibility</a:t>
          </a:r>
        </a:p>
      </dsp:txBody>
      <dsp:txXfrm>
        <a:off x="2014744" y="609137"/>
        <a:ext cx="1829489" cy="1097693"/>
      </dsp:txXfrm>
    </dsp:sp>
    <dsp:sp modelId="{431BFF33-F568-4168-960A-13049CC36629}">
      <dsp:nvSpPr>
        <dsp:cNvPr id="0" name=""/>
        <dsp:cNvSpPr/>
      </dsp:nvSpPr>
      <dsp:spPr>
        <a:xfrm>
          <a:off x="4027182" y="609137"/>
          <a:ext cx="1829489" cy="1097693"/>
        </a:xfrm>
        <a:prstGeom prst="rect">
          <a:avLst/>
        </a:prstGeom>
        <a:solidFill>
          <a:srgbClr val="ED7F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Determination</a:t>
          </a:r>
        </a:p>
      </dsp:txBody>
      <dsp:txXfrm>
        <a:off x="4027182" y="609137"/>
        <a:ext cx="1829489" cy="1097693"/>
      </dsp:txXfrm>
    </dsp:sp>
    <dsp:sp modelId="{7B296F59-49E6-4954-B09C-BD6FDB32FEC3}">
      <dsp:nvSpPr>
        <dsp:cNvPr id="0" name=""/>
        <dsp:cNvSpPr/>
      </dsp:nvSpPr>
      <dsp:spPr>
        <a:xfrm>
          <a:off x="6039621" y="609137"/>
          <a:ext cx="1829489" cy="1097693"/>
        </a:xfrm>
        <a:prstGeom prst="rect">
          <a:avLst/>
        </a:prstGeom>
        <a:solidFill>
          <a:srgbClr val="ED7F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Problem solving</a:t>
          </a:r>
        </a:p>
      </dsp:txBody>
      <dsp:txXfrm>
        <a:off x="6039621" y="609137"/>
        <a:ext cx="1829489" cy="1097693"/>
      </dsp:txXfrm>
    </dsp:sp>
    <dsp:sp modelId="{F2AF6053-E6CC-4035-858B-EAAAA3381B05}">
      <dsp:nvSpPr>
        <dsp:cNvPr id="0" name=""/>
        <dsp:cNvSpPr/>
      </dsp:nvSpPr>
      <dsp:spPr>
        <a:xfrm>
          <a:off x="2306" y="1889779"/>
          <a:ext cx="1829489" cy="1097693"/>
        </a:xfrm>
        <a:prstGeom prst="rect">
          <a:avLst/>
        </a:prstGeom>
        <a:solidFill>
          <a:srgbClr val="ED7F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Organisational skills</a:t>
          </a:r>
        </a:p>
      </dsp:txBody>
      <dsp:txXfrm>
        <a:off x="2306" y="1889779"/>
        <a:ext cx="1829489" cy="1097693"/>
      </dsp:txXfrm>
    </dsp:sp>
    <dsp:sp modelId="{5758CDFE-A82A-4EAF-9550-D2B149175056}">
      <dsp:nvSpPr>
        <dsp:cNvPr id="0" name=""/>
        <dsp:cNvSpPr/>
      </dsp:nvSpPr>
      <dsp:spPr>
        <a:xfrm>
          <a:off x="2014744" y="1889779"/>
          <a:ext cx="1829489" cy="1097693"/>
        </a:xfrm>
        <a:prstGeom prst="rect">
          <a:avLst/>
        </a:prstGeom>
        <a:solidFill>
          <a:srgbClr val="ED7F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Written communication	</a:t>
          </a:r>
        </a:p>
      </dsp:txBody>
      <dsp:txXfrm>
        <a:off x="2014744" y="1889779"/>
        <a:ext cx="1829489" cy="1097693"/>
      </dsp:txXfrm>
    </dsp:sp>
    <dsp:sp modelId="{97A231EC-9116-4234-A62A-B9BB5873C3DD}">
      <dsp:nvSpPr>
        <dsp:cNvPr id="0" name=""/>
        <dsp:cNvSpPr/>
      </dsp:nvSpPr>
      <dsp:spPr>
        <a:xfrm>
          <a:off x="4027182" y="1889779"/>
          <a:ext cx="1829489" cy="1097693"/>
        </a:xfrm>
        <a:prstGeom prst="rect">
          <a:avLst/>
        </a:prstGeom>
        <a:solidFill>
          <a:srgbClr val="ED7F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Innovation</a:t>
          </a:r>
        </a:p>
      </dsp:txBody>
      <dsp:txXfrm>
        <a:off x="4027182" y="1889779"/>
        <a:ext cx="1829489" cy="1097693"/>
      </dsp:txXfrm>
    </dsp:sp>
    <dsp:sp modelId="{CBBD54E2-3A70-4D6C-B6B4-89CA6EF4C2A9}">
      <dsp:nvSpPr>
        <dsp:cNvPr id="0" name=""/>
        <dsp:cNvSpPr/>
      </dsp:nvSpPr>
      <dsp:spPr>
        <a:xfrm>
          <a:off x="6039621" y="1889779"/>
          <a:ext cx="1829489" cy="1097693"/>
        </a:xfrm>
        <a:prstGeom prst="rect">
          <a:avLst/>
        </a:prstGeom>
        <a:solidFill>
          <a:srgbClr val="ED7F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Interpersonal skills</a:t>
          </a:r>
        </a:p>
      </dsp:txBody>
      <dsp:txXfrm>
        <a:off x="6039621" y="1889779"/>
        <a:ext cx="1829489" cy="10976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A3CEA-FAB9-4A25-BAE4-E9FD0179701F}">
      <dsp:nvSpPr>
        <dsp:cNvPr id="0" name=""/>
        <dsp:cNvSpPr/>
      </dsp:nvSpPr>
      <dsp:spPr>
        <a:xfrm>
          <a:off x="2116" y="2174875"/>
          <a:ext cx="2137833" cy="1068916"/>
        </a:xfrm>
        <a:prstGeom prst="roundRect">
          <a:avLst>
            <a:gd name="adj" fmla="val 10000"/>
          </a:avLst>
        </a:prstGeom>
        <a:solidFill>
          <a:srgbClr val="ED7D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Transferable Skill</a:t>
          </a:r>
        </a:p>
      </dsp:txBody>
      <dsp:txXfrm>
        <a:off x="33423" y="2206182"/>
        <a:ext cx="2075219" cy="1006302"/>
      </dsp:txXfrm>
    </dsp:sp>
    <dsp:sp modelId="{C32BFAB8-3E72-4BF8-A3F9-61E43FA376D3}">
      <dsp:nvSpPr>
        <dsp:cNvPr id="0" name=""/>
        <dsp:cNvSpPr/>
      </dsp:nvSpPr>
      <dsp:spPr>
        <a:xfrm rot="18289469">
          <a:off x="1818797" y="2076952"/>
          <a:ext cx="1497437" cy="35507"/>
        </a:xfrm>
        <a:custGeom>
          <a:avLst/>
          <a:gdLst/>
          <a:ahLst/>
          <a:cxnLst/>
          <a:rect l="0" t="0" r="0" b="0"/>
          <a:pathLst>
            <a:path>
              <a:moveTo>
                <a:pt x="0" y="17753"/>
              </a:moveTo>
              <a:lnTo>
                <a:pt x="1497437" y="17753"/>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0080" y="2057270"/>
        <a:ext cx="74871" cy="74871"/>
      </dsp:txXfrm>
    </dsp:sp>
    <dsp:sp modelId="{1EE2C4B4-7537-42CF-A8F0-907AFB02180E}">
      <dsp:nvSpPr>
        <dsp:cNvPr id="0" name=""/>
        <dsp:cNvSpPr/>
      </dsp:nvSpPr>
      <dsp:spPr>
        <a:xfrm>
          <a:off x="2995083" y="945620"/>
          <a:ext cx="2137833" cy="1068916"/>
        </a:xfrm>
        <a:prstGeom prst="roundRect">
          <a:avLst>
            <a:gd name="adj" fmla="val 10000"/>
          </a:avLst>
        </a:prstGeom>
        <a:solidFill>
          <a:srgbClr val="ED7D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Teamwork</a:t>
          </a:r>
        </a:p>
      </dsp:txBody>
      <dsp:txXfrm>
        <a:off x="3026390" y="976927"/>
        <a:ext cx="2075219" cy="1006302"/>
      </dsp:txXfrm>
    </dsp:sp>
    <dsp:sp modelId="{CB4CD8D4-1344-4066-B691-E4550F659353}">
      <dsp:nvSpPr>
        <dsp:cNvPr id="0" name=""/>
        <dsp:cNvSpPr/>
      </dsp:nvSpPr>
      <dsp:spPr>
        <a:xfrm rot="19457599">
          <a:off x="5033933" y="1155011"/>
          <a:ext cx="1053099" cy="35507"/>
        </a:xfrm>
        <a:custGeom>
          <a:avLst/>
          <a:gdLst/>
          <a:ahLst/>
          <a:cxnLst/>
          <a:rect l="0" t="0" r="0" b="0"/>
          <a:pathLst>
            <a:path>
              <a:moveTo>
                <a:pt x="0" y="17753"/>
              </a:moveTo>
              <a:lnTo>
                <a:pt x="1053099" y="17753"/>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4155" y="1146438"/>
        <a:ext cx="52654" cy="52654"/>
      </dsp:txXfrm>
    </dsp:sp>
    <dsp:sp modelId="{14E92D38-6408-4771-B059-3E492324FE56}">
      <dsp:nvSpPr>
        <dsp:cNvPr id="0" name=""/>
        <dsp:cNvSpPr/>
      </dsp:nvSpPr>
      <dsp:spPr>
        <a:xfrm>
          <a:off x="5988050" y="330993"/>
          <a:ext cx="2137833" cy="1068916"/>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Sports club, student club, social club committee</a:t>
          </a:r>
        </a:p>
      </dsp:txBody>
      <dsp:txXfrm>
        <a:off x="6019357" y="362300"/>
        <a:ext cx="2075219" cy="1006302"/>
      </dsp:txXfrm>
    </dsp:sp>
    <dsp:sp modelId="{12B0F5CA-97B8-4478-891B-D917296DE70E}">
      <dsp:nvSpPr>
        <dsp:cNvPr id="0" name=""/>
        <dsp:cNvSpPr/>
      </dsp:nvSpPr>
      <dsp:spPr>
        <a:xfrm rot="2142401">
          <a:off x="5033933" y="1769638"/>
          <a:ext cx="1053099" cy="35507"/>
        </a:xfrm>
        <a:custGeom>
          <a:avLst/>
          <a:gdLst/>
          <a:ahLst/>
          <a:cxnLst/>
          <a:rect l="0" t="0" r="0" b="0"/>
          <a:pathLst>
            <a:path>
              <a:moveTo>
                <a:pt x="0" y="17753"/>
              </a:moveTo>
              <a:lnTo>
                <a:pt x="1053099" y="17753"/>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4155" y="1761065"/>
        <a:ext cx="52654" cy="52654"/>
      </dsp:txXfrm>
    </dsp:sp>
    <dsp:sp modelId="{014ED933-04A9-4204-8F41-41F3D28ADD60}">
      <dsp:nvSpPr>
        <dsp:cNvPr id="0" name=""/>
        <dsp:cNvSpPr/>
      </dsp:nvSpPr>
      <dsp:spPr>
        <a:xfrm>
          <a:off x="5988050" y="1560248"/>
          <a:ext cx="2137833" cy="1068916"/>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Education: group assignment</a:t>
          </a:r>
        </a:p>
      </dsp:txBody>
      <dsp:txXfrm>
        <a:off x="6019357" y="1591555"/>
        <a:ext cx="2075219" cy="1006302"/>
      </dsp:txXfrm>
    </dsp:sp>
    <dsp:sp modelId="{0F25E0E4-1104-48BC-9E2C-4777C95BA10B}">
      <dsp:nvSpPr>
        <dsp:cNvPr id="0" name=""/>
        <dsp:cNvSpPr/>
      </dsp:nvSpPr>
      <dsp:spPr>
        <a:xfrm rot="3310531">
          <a:off x="1818797" y="3306206"/>
          <a:ext cx="1497437" cy="35507"/>
        </a:xfrm>
        <a:custGeom>
          <a:avLst/>
          <a:gdLst/>
          <a:ahLst/>
          <a:cxnLst/>
          <a:rect l="0" t="0" r="0" b="0"/>
          <a:pathLst>
            <a:path>
              <a:moveTo>
                <a:pt x="0" y="17753"/>
              </a:moveTo>
              <a:lnTo>
                <a:pt x="1497437" y="17753"/>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0080" y="3286524"/>
        <a:ext cx="74871" cy="74871"/>
      </dsp:txXfrm>
    </dsp:sp>
    <dsp:sp modelId="{9CFA4C4F-028F-4373-BAF9-FE95C2853FE9}">
      <dsp:nvSpPr>
        <dsp:cNvPr id="0" name=""/>
        <dsp:cNvSpPr/>
      </dsp:nvSpPr>
      <dsp:spPr>
        <a:xfrm>
          <a:off x="2995083" y="3404129"/>
          <a:ext cx="2137833" cy="1068916"/>
        </a:xfrm>
        <a:prstGeom prst="roundRect">
          <a:avLst>
            <a:gd name="adj" fmla="val 10000"/>
          </a:avLst>
        </a:prstGeom>
        <a:solidFill>
          <a:srgbClr val="ED7D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Written communication</a:t>
          </a:r>
        </a:p>
      </dsp:txBody>
      <dsp:txXfrm>
        <a:off x="3026390" y="3435436"/>
        <a:ext cx="2075219" cy="1006302"/>
      </dsp:txXfrm>
    </dsp:sp>
    <dsp:sp modelId="{8DCF510B-3BC2-4525-AFE3-33DADBAE1C22}">
      <dsp:nvSpPr>
        <dsp:cNvPr id="0" name=""/>
        <dsp:cNvSpPr/>
      </dsp:nvSpPr>
      <dsp:spPr>
        <a:xfrm rot="19457599">
          <a:off x="5033933" y="3613520"/>
          <a:ext cx="1053099" cy="35507"/>
        </a:xfrm>
        <a:custGeom>
          <a:avLst/>
          <a:gdLst/>
          <a:ahLst/>
          <a:cxnLst/>
          <a:rect l="0" t="0" r="0" b="0"/>
          <a:pathLst>
            <a:path>
              <a:moveTo>
                <a:pt x="0" y="17753"/>
              </a:moveTo>
              <a:lnTo>
                <a:pt x="1053099" y="17753"/>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4155" y="3604946"/>
        <a:ext cx="52654" cy="52654"/>
      </dsp:txXfrm>
    </dsp:sp>
    <dsp:sp modelId="{76CC2F8B-398C-47DE-A85E-81617CFED39F}">
      <dsp:nvSpPr>
        <dsp:cNvPr id="0" name=""/>
        <dsp:cNvSpPr/>
      </dsp:nvSpPr>
      <dsp:spPr>
        <a:xfrm>
          <a:off x="5988050" y="2789502"/>
          <a:ext cx="2137833" cy="1068916"/>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Project report</a:t>
          </a:r>
          <a:br>
            <a:rPr lang="en-US" sz="1900" kern="1200" dirty="0">
              <a:solidFill>
                <a:schemeClr val="tx1"/>
              </a:solidFill>
            </a:rPr>
          </a:br>
          <a:r>
            <a:rPr lang="en-US" sz="1900" kern="1200" dirty="0">
              <a:solidFill>
                <a:schemeClr val="tx1"/>
              </a:solidFill>
            </a:rPr>
            <a:t>university assignment</a:t>
          </a:r>
        </a:p>
      </dsp:txBody>
      <dsp:txXfrm>
        <a:off x="6019357" y="2820809"/>
        <a:ext cx="2075219" cy="1006302"/>
      </dsp:txXfrm>
    </dsp:sp>
    <dsp:sp modelId="{49680273-135D-4078-8BD1-6E787AC0D2BE}">
      <dsp:nvSpPr>
        <dsp:cNvPr id="0" name=""/>
        <dsp:cNvSpPr/>
      </dsp:nvSpPr>
      <dsp:spPr>
        <a:xfrm rot="2142401">
          <a:off x="5033933" y="4228147"/>
          <a:ext cx="1053099" cy="35507"/>
        </a:xfrm>
        <a:custGeom>
          <a:avLst/>
          <a:gdLst/>
          <a:ahLst/>
          <a:cxnLst/>
          <a:rect l="0" t="0" r="0" b="0"/>
          <a:pathLst>
            <a:path>
              <a:moveTo>
                <a:pt x="0" y="17753"/>
              </a:moveTo>
              <a:lnTo>
                <a:pt x="1053099" y="17753"/>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4155" y="4219573"/>
        <a:ext cx="52654" cy="52654"/>
      </dsp:txXfrm>
    </dsp:sp>
    <dsp:sp modelId="{9CFE2DA1-53BA-482C-BB1A-3436C544768E}">
      <dsp:nvSpPr>
        <dsp:cNvPr id="0" name=""/>
        <dsp:cNvSpPr/>
      </dsp:nvSpPr>
      <dsp:spPr>
        <a:xfrm>
          <a:off x="5988050" y="4018756"/>
          <a:ext cx="2137833" cy="1068916"/>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Newsletter for social club or student club</a:t>
          </a:r>
        </a:p>
      </dsp:txBody>
      <dsp:txXfrm>
        <a:off x="6019357" y="4050063"/>
        <a:ext cx="2075219" cy="10063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80EBC-6D97-448B-A1D3-307F85D7E6D6}">
      <dsp:nvSpPr>
        <dsp:cNvPr id="0" name=""/>
        <dsp:cNvSpPr/>
      </dsp:nvSpPr>
      <dsp:spPr>
        <a:xfrm>
          <a:off x="5022" y="909011"/>
          <a:ext cx="2389919" cy="1646654"/>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3000" b="-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C08F98-D45D-4305-B09A-EAC86C92BD22}">
      <dsp:nvSpPr>
        <dsp:cNvPr id="0" name=""/>
        <dsp:cNvSpPr/>
      </dsp:nvSpPr>
      <dsp:spPr>
        <a:xfrm>
          <a:off x="5022" y="2555666"/>
          <a:ext cx="2389919" cy="886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Job application documents</a:t>
          </a:r>
        </a:p>
      </dsp:txBody>
      <dsp:txXfrm>
        <a:off x="5022" y="2555666"/>
        <a:ext cx="2389919" cy="886660"/>
      </dsp:txXfrm>
    </dsp:sp>
    <dsp:sp modelId="{C6BDC7D8-A03B-4541-8FB7-058ED3137A99}">
      <dsp:nvSpPr>
        <dsp:cNvPr id="0" name=""/>
        <dsp:cNvSpPr/>
      </dsp:nvSpPr>
      <dsp:spPr>
        <a:xfrm>
          <a:off x="2634034" y="909011"/>
          <a:ext cx="2389919" cy="1646654"/>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153561-4CEC-4A44-A5C5-644A69B5B6C7}">
      <dsp:nvSpPr>
        <dsp:cNvPr id="0" name=""/>
        <dsp:cNvSpPr/>
      </dsp:nvSpPr>
      <dsp:spPr>
        <a:xfrm>
          <a:off x="2634034" y="2555666"/>
          <a:ext cx="2389919" cy="886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In-person, video or group interviews</a:t>
          </a:r>
        </a:p>
      </dsp:txBody>
      <dsp:txXfrm>
        <a:off x="2634034" y="2555666"/>
        <a:ext cx="2389919" cy="886660"/>
      </dsp:txXfrm>
    </dsp:sp>
    <dsp:sp modelId="{B4446A68-6C4D-46A0-9469-B85E40447784}">
      <dsp:nvSpPr>
        <dsp:cNvPr id="0" name=""/>
        <dsp:cNvSpPr/>
      </dsp:nvSpPr>
      <dsp:spPr>
        <a:xfrm>
          <a:off x="5263046" y="909011"/>
          <a:ext cx="2389919" cy="1646654"/>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5E6DC4-B223-4E17-8166-C7C58C84E240}">
      <dsp:nvSpPr>
        <dsp:cNvPr id="0" name=""/>
        <dsp:cNvSpPr/>
      </dsp:nvSpPr>
      <dsp:spPr>
        <a:xfrm>
          <a:off x="5263046" y="2555666"/>
          <a:ext cx="2389919" cy="886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Online tests, or in-person tasks or assessments</a:t>
          </a:r>
        </a:p>
      </dsp:txBody>
      <dsp:txXfrm>
        <a:off x="5263046" y="2555666"/>
        <a:ext cx="2389919" cy="886660"/>
      </dsp:txXfrm>
    </dsp:sp>
    <dsp:sp modelId="{E32C6FD1-0C99-4700-9B8E-107E2FD37E89}">
      <dsp:nvSpPr>
        <dsp:cNvPr id="0" name=""/>
        <dsp:cNvSpPr/>
      </dsp:nvSpPr>
      <dsp:spPr>
        <a:xfrm>
          <a:off x="7892058" y="909011"/>
          <a:ext cx="2389919" cy="1646654"/>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EE5247-3096-47DA-963D-B4DCECB5F4E7}">
      <dsp:nvSpPr>
        <dsp:cNvPr id="0" name=""/>
        <dsp:cNvSpPr/>
      </dsp:nvSpPr>
      <dsp:spPr>
        <a:xfrm>
          <a:off x="7892058" y="2555666"/>
          <a:ext cx="2389919" cy="886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Medicals, references, police checks</a:t>
          </a:r>
        </a:p>
      </dsp:txBody>
      <dsp:txXfrm>
        <a:off x="7892058" y="2555666"/>
        <a:ext cx="2389919" cy="8866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F6688-FA92-4562-80FE-99DD10C4C657}">
      <dsp:nvSpPr>
        <dsp:cNvPr id="0" name=""/>
        <dsp:cNvSpPr/>
      </dsp:nvSpPr>
      <dsp:spPr>
        <a:xfrm>
          <a:off x="40985" y="1121115"/>
          <a:ext cx="3895263" cy="1947631"/>
        </a:xfrm>
        <a:prstGeom prst="roundRect">
          <a:avLst>
            <a:gd name="adj" fmla="val 10000"/>
          </a:avLst>
        </a:prstGeom>
        <a:solidFill>
          <a:srgbClr val="ED7F3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I find new and unfamiliar situations overwhelming.</a:t>
          </a:r>
        </a:p>
      </dsp:txBody>
      <dsp:txXfrm>
        <a:off x="98029" y="1178159"/>
        <a:ext cx="3781175" cy="1833543"/>
      </dsp:txXfrm>
    </dsp:sp>
    <dsp:sp modelId="{F44422C1-C9A6-4937-8CC1-D2486921DEB6}">
      <dsp:nvSpPr>
        <dsp:cNvPr id="0" name=""/>
        <dsp:cNvSpPr/>
      </dsp:nvSpPr>
      <dsp:spPr>
        <a:xfrm rot="19457599">
          <a:off x="3755895" y="1493151"/>
          <a:ext cx="1918812" cy="83671"/>
        </a:xfrm>
        <a:custGeom>
          <a:avLst/>
          <a:gdLst/>
          <a:ahLst/>
          <a:cxnLst/>
          <a:rect l="0" t="0" r="0" b="0"/>
          <a:pathLst>
            <a:path>
              <a:moveTo>
                <a:pt x="0" y="41835"/>
              </a:moveTo>
              <a:lnTo>
                <a:pt x="1918812" y="4183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667331" y="1487017"/>
        <a:ext cx="95940" cy="95940"/>
      </dsp:txXfrm>
    </dsp:sp>
    <dsp:sp modelId="{8E434F42-6386-4A5A-A96E-E73ADF17DFBE}">
      <dsp:nvSpPr>
        <dsp:cNvPr id="0" name=""/>
        <dsp:cNvSpPr/>
      </dsp:nvSpPr>
      <dsp:spPr>
        <a:xfrm>
          <a:off x="5494354" y="1227"/>
          <a:ext cx="3895263" cy="1947631"/>
        </a:xfrm>
        <a:prstGeom prst="roundRect">
          <a:avLst>
            <a:gd name="adj" fmla="val 10000"/>
          </a:avLst>
        </a:prstGeom>
        <a:solidFill>
          <a:srgbClr val="ED7F3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I would like permission to bring a support person to help me if I do not understand a question.</a:t>
          </a:r>
        </a:p>
      </dsp:txBody>
      <dsp:txXfrm>
        <a:off x="5551398" y="58271"/>
        <a:ext cx="3781175" cy="1833543"/>
      </dsp:txXfrm>
    </dsp:sp>
    <dsp:sp modelId="{AF03ECD0-92CF-4EF6-B319-4A949D7E859D}">
      <dsp:nvSpPr>
        <dsp:cNvPr id="0" name=""/>
        <dsp:cNvSpPr/>
      </dsp:nvSpPr>
      <dsp:spPr>
        <a:xfrm rot="2142401">
          <a:off x="3755895" y="2613039"/>
          <a:ext cx="1918812" cy="83671"/>
        </a:xfrm>
        <a:custGeom>
          <a:avLst/>
          <a:gdLst/>
          <a:ahLst/>
          <a:cxnLst/>
          <a:rect l="0" t="0" r="0" b="0"/>
          <a:pathLst>
            <a:path>
              <a:moveTo>
                <a:pt x="0" y="41835"/>
              </a:moveTo>
              <a:lnTo>
                <a:pt x="1918812" y="4183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667331" y="2606905"/>
        <a:ext cx="95940" cy="95940"/>
      </dsp:txXfrm>
    </dsp:sp>
    <dsp:sp modelId="{CDFCD837-8C16-4733-BC31-3F165071E58F}">
      <dsp:nvSpPr>
        <dsp:cNvPr id="0" name=""/>
        <dsp:cNvSpPr/>
      </dsp:nvSpPr>
      <dsp:spPr>
        <a:xfrm>
          <a:off x="5494354" y="2241003"/>
          <a:ext cx="3895263" cy="1947631"/>
        </a:xfrm>
        <a:prstGeom prst="roundRect">
          <a:avLst>
            <a:gd name="adj" fmla="val 10000"/>
          </a:avLst>
        </a:prstGeom>
        <a:solidFill>
          <a:srgbClr val="ED7F3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Can I please request an informal meeting prior to the interview to meet the interviewer and view </a:t>
          </a:r>
          <a:br>
            <a:rPr lang="en-US" sz="2600" kern="1200" dirty="0">
              <a:solidFill>
                <a:schemeClr val="tx1"/>
              </a:solidFill>
            </a:rPr>
          </a:br>
          <a:r>
            <a:rPr lang="en-US" sz="2600" kern="1200" dirty="0">
              <a:solidFill>
                <a:schemeClr val="tx1"/>
              </a:solidFill>
            </a:rPr>
            <a:t>the room?</a:t>
          </a:r>
        </a:p>
      </dsp:txBody>
      <dsp:txXfrm>
        <a:off x="5551398" y="2298047"/>
        <a:ext cx="3781175" cy="18335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F6688-FA92-4562-80FE-99DD10C4C657}">
      <dsp:nvSpPr>
        <dsp:cNvPr id="0" name=""/>
        <dsp:cNvSpPr/>
      </dsp:nvSpPr>
      <dsp:spPr>
        <a:xfrm>
          <a:off x="198326" y="1053917"/>
          <a:ext cx="3661788" cy="1830894"/>
        </a:xfrm>
        <a:prstGeom prst="roundRect">
          <a:avLst>
            <a:gd name="adj" fmla="val 10000"/>
          </a:avLst>
        </a:prstGeom>
        <a:solidFill>
          <a:srgbClr val="ED7F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I require written information and task instructions.</a:t>
          </a:r>
        </a:p>
      </dsp:txBody>
      <dsp:txXfrm>
        <a:off x="251951" y="1107542"/>
        <a:ext cx="3554538" cy="1723644"/>
      </dsp:txXfrm>
    </dsp:sp>
    <dsp:sp modelId="{F44422C1-C9A6-4937-8CC1-D2486921DEB6}">
      <dsp:nvSpPr>
        <dsp:cNvPr id="0" name=""/>
        <dsp:cNvSpPr/>
      </dsp:nvSpPr>
      <dsp:spPr>
        <a:xfrm rot="19457599">
          <a:off x="3690570" y="1401147"/>
          <a:ext cx="1803802" cy="83671"/>
        </a:xfrm>
        <a:custGeom>
          <a:avLst/>
          <a:gdLst/>
          <a:ahLst/>
          <a:cxnLst/>
          <a:rect l="0" t="0" r="0" b="0"/>
          <a:pathLst>
            <a:path>
              <a:moveTo>
                <a:pt x="0" y="41835"/>
              </a:moveTo>
              <a:lnTo>
                <a:pt x="1803802" y="41835"/>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47376" y="1397887"/>
        <a:ext cx="90190" cy="90190"/>
      </dsp:txXfrm>
    </dsp:sp>
    <dsp:sp modelId="{8E434F42-6386-4A5A-A96E-E73ADF17DFBE}">
      <dsp:nvSpPr>
        <dsp:cNvPr id="0" name=""/>
        <dsp:cNvSpPr/>
      </dsp:nvSpPr>
      <dsp:spPr>
        <a:xfrm>
          <a:off x="5324829" y="1153"/>
          <a:ext cx="3661788" cy="1830894"/>
        </a:xfrm>
        <a:prstGeom prst="roundRect">
          <a:avLst>
            <a:gd name="adj" fmla="val 10000"/>
          </a:avLst>
        </a:prstGeom>
        <a:solidFill>
          <a:srgbClr val="ED7F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I need clear, written explanations of the application process.</a:t>
          </a:r>
        </a:p>
      </dsp:txBody>
      <dsp:txXfrm>
        <a:off x="5378454" y="54778"/>
        <a:ext cx="3554538" cy="1723644"/>
      </dsp:txXfrm>
    </dsp:sp>
    <dsp:sp modelId="{AF03ECD0-92CF-4EF6-B319-4A949D7E859D}">
      <dsp:nvSpPr>
        <dsp:cNvPr id="0" name=""/>
        <dsp:cNvSpPr/>
      </dsp:nvSpPr>
      <dsp:spPr>
        <a:xfrm rot="2142401">
          <a:off x="3690570" y="2453911"/>
          <a:ext cx="1803802" cy="83671"/>
        </a:xfrm>
        <a:custGeom>
          <a:avLst/>
          <a:gdLst/>
          <a:ahLst/>
          <a:cxnLst/>
          <a:rect l="0" t="0" r="0" b="0"/>
          <a:pathLst>
            <a:path>
              <a:moveTo>
                <a:pt x="0" y="41835"/>
              </a:moveTo>
              <a:lnTo>
                <a:pt x="1803802" y="41835"/>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47376" y="2450651"/>
        <a:ext cx="90190" cy="90190"/>
      </dsp:txXfrm>
    </dsp:sp>
    <dsp:sp modelId="{CDFCD837-8C16-4733-BC31-3F165071E58F}">
      <dsp:nvSpPr>
        <dsp:cNvPr id="0" name=""/>
        <dsp:cNvSpPr/>
      </dsp:nvSpPr>
      <dsp:spPr>
        <a:xfrm>
          <a:off x="5324829" y="2106682"/>
          <a:ext cx="3661788" cy="1830894"/>
        </a:xfrm>
        <a:prstGeom prst="roundRect">
          <a:avLst>
            <a:gd name="adj" fmla="val 10000"/>
          </a:avLst>
        </a:prstGeom>
        <a:solidFill>
          <a:srgbClr val="ED7F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Please make interview questions available ahead of time, in writing.</a:t>
          </a:r>
        </a:p>
      </dsp:txBody>
      <dsp:txXfrm>
        <a:off x="5378454" y="2160307"/>
        <a:ext cx="3554538" cy="17236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F67FC-428F-4FC8-8085-E9819CCBF1CD}">
      <dsp:nvSpPr>
        <dsp:cNvPr id="0" name=""/>
        <dsp:cNvSpPr/>
      </dsp:nvSpPr>
      <dsp:spPr>
        <a:xfrm>
          <a:off x="2044800" y="174437"/>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7B1F5D-D63A-4AF9-AB8D-6CBDF26BC13E}">
      <dsp:nvSpPr>
        <dsp:cNvPr id="0" name=""/>
        <dsp:cNvSpPr/>
      </dsp:nvSpPr>
      <dsp:spPr>
        <a:xfrm>
          <a:off x="2512800" y="642437"/>
          <a:ext cx="1260000" cy="1260000"/>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536DE3-2CE5-4CDD-86F2-33BECF2198F1}">
      <dsp:nvSpPr>
        <dsp:cNvPr id="0" name=""/>
        <dsp:cNvSpPr/>
      </dsp:nvSpPr>
      <dsp:spPr>
        <a:xfrm>
          <a:off x="1342800" y="305443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rtl="0">
            <a:lnSpc>
              <a:spcPct val="90000"/>
            </a:lnSpc>
            <a:spcBef>
              <a:spcPct val="0"/>
            </a:spcBef>
            <a:spcAft>
              <a:spcPct val="35000"/>
            </a:spcAft>
            <a:buNone/>
            <a:defRPr cap="all"/>
          </a:pPr>
          <a:r>
            <a:rPr lang="en-AU" sz="1700" b="0" i="0" kern="1200" cap="none" baseline="0" dirty="0">
              <a:solidFill>
                <a:schemeClr val="tx1"/>
              </a:solidFill>
              <a:latin typeface="Proxima Nova Rg"/>
            </a:rPr>
            <a:t>Match the needs and characteristics to the adjustments</a:t>
          </a:r>
          <a:endParaRPr lang="en-US" sz="1700" kern="1200" cap="none" baseline="0" dirty="0">
            <a:solidFill>
              <a:schemeClr val="tx1"/>
            </a:solidFill>
            <a:latin typeface="Proxima Nova Rg"/>
          </a:endParaRPr>
        </a:p>
      </dsp:txBody>
      <dsp:txXfrm>
        <a:off x="1342800" y="3054438"/>
        <a:ext cx="3600000" cy="720000"/>
      </dsp:txXfrm>
    </dsp:sp>
    <dsp:sp modelId="{FFCDD863-7C53-4F90-9C9C-85E57A90B1B1}">
      <dsp:nvSpPr>
        <dsp:cNvPr id="0" name=""/>
        <dsp:cNvSpPr/>
      </dsp:nvSpPr>
      <dsp:spPr>
        <a:xfrm>
          <a:off x="6274800" y="174437"/>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30977A-F8E7-4C18-9407-A331C5904795}">
      <dsp:nvSpPr>
        <dsp:cNvPr id="0" name=""/>
        <dsp:cNvSpPr/>
      </dsp:nvSpPr>
      <dsp:spPr>
        <a:xfrm>
          <a:off x="6742800" y="642437"/>
          <a:ext cx="1260000" cy="1260000"/>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61D43A-DCA9-41A8-A70F-84A986BFA21E}">
      <dsp:nvSpPr>
        <dsp:cNvPr id="0" name=""/>
        <dsp:cNvSpPr/>
      </dsp:nvSpPr>
      <dsp:spPr>
        <a:xfrm>
          <a:off x="5572800" y="305443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rtl="0">
            <a:lnSpc>
              <a:spcPct val="90000"/>
            </a:lnSpc>
            <a:spcBef>
              <a:spcPct val="0"/>
            </a:spcBef>
            <a:spcAft>
              <a:spcPct val="35000"/>
            </a:spcAft>
            <a:buNone/>
            <a:defRPr cap="all"/>
          </a:pPr>
          <a:r>
            <a:rPr lang="en-AU" sz="1700" b="0" i="0" kern="1200" cap="none" baseline="0" dirty="0">
              <a:solidFill>
                <a:schemeClr val="tx1"/>
              </a:solidFill>
              <a:latin typeface="Proxima Nova Rg"/>
            </a:rPr>
            <a:t>Identify your communication preference (i.e. email, text, </a:t>
          </a:r>
          <a:br>
            <a:rPr lang="en-AU" sz="1700" b="0" i="0" kern="1200" cap="none" baseline="0" dirty="0">
              <a:solidFill>
                <a:schemeClr val="tx1"/>
              </a:solidFill>
              <a:latin typeface="Proxima Nova Rg"/>
            </a:rPr>
          </a:br>
          <a:r>
            <a:rPr lang="en-AU" sz="1700" b="0" i="0" kern="1200" cap="none" baseline="0" dirty="0">
              <a:solidFill>
                <a:schemeClr val="tx1"/>
              </a:solidFill>
              <a:latin typeface="Proxima Nova Rg"/>
            </a:rPr>
            <a:t>phone call, face to face) </a:t>
          </a:r>
          <a:endParaRPr lang="en-US" sz="1700" kern="1200" cap="none" baseline="0" dirty="0">
            <a:solidFill>
              <a:schemeClr val="tx1"/>
            </a:solidFill>
            <a:latin typeface="Proxima Nova Rg"/>
          </a:endParaRPr>
        </a:p>
      </dsp:txBody>
      <dsp:txXfrm>
        <a:off x="5572800" y="3054438"/>
        <a:ext cx="3600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A3C7B-92B8-4DD2-A940-E8F93E0D9B53}">
      <dsp:nvSpPr>
        <dsp:cNvPr id="0" name=""/>
        <dsp:cNvSpPr/>
      </dsp:nvSpPr>
      <dsp:spPr>
        <a:xfrm>
          <a:off x="2339" y="656418"/>
          <a:ext cx="986343" cy="986343"/>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E2A2CD-3B9B-4DE0-85A6-B7ED2F8044FF}">
      <dsp:nvSpPr>
        <dsp:cNvPr id="0" name=""/>
        <dsp:cNvSpPr/>
      </dsp:nvSpPr>
      <dsp:spPr>
        <a:xfrm>
          <a:off x="2339" y="1773418"/>
          <a:ext cx="2818125" cy="832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GB" sz="1800" b="0" i="0" kern="1200" dirty="0"/>
            <a:t>Accounting for gaps or differences positively to mitigate employer concerns</a:t>
          </a:r>
          <a:endParaRPr lang="en-US" sz="1800" kern="1200" dirty="0"/>
        </a:p>
      </dsp:txBody>
      <dsp:txXfrm>
        <a:off x="2339" y="1773418"/>
        <a:ext cx="2818125" cy="832227"/>
      </dsp:txXfrm>
    </dsp:sp>
    <dsp:sp modelId="{11FE8017-2FA9-43F2-8D87-5578D2DFADB3}">
      <dsp:nvSpPr>
        <dsp:cNvPr id="0" name=""/>
        <dsp:cNvSpPr/>
      </dsp:nvSpPr>
      <dsp:spPr>
        <a:xfrm>
          <a:off x="2339" y="2666415"/>
          <a:ext cx="2818125" cy="1028503"/>
        </a:xfrm>
        <a:prstGeom prst="rect">
          <a:avLst/>
        </a:prstGeom>
        <a:noFill/>
        <a:ln>
          <a:noFill/>
        </a:ln>
        <a:effectLst/>
      </dsp:spPr>
      <dsp:style>
        <a:lnRef idx="0">
          <a:scrgbClr r="0" g="0" b="0"/>
        </a:lnRef>
        <a:fillRef idx="0">
          <a:scrgbClr r="0" g="0" b="0"/>
        </a:fillRef>
        <a:effectRef idx="0">
          <a:scrgbClr r="0" g="0" b="0"/>
        </a:effectRef>
        <a:fontRef idx="minor"/>
      </dsp:style>
    </dsp:sp>
    <dsp:sp modelId="{5EDCFBAC-CFF4-4095-B74C-F4A6EC4E7035}">
      <dsp:nvSpPr>
        <dsp:cNvPr id="0" name=""/>
        <dsp:cNvSpPr/>
      </dsp:nvSpPr>
      <dsp:spPr>
        <a:xfrm>
          <a:off x="3313635" y="656418"/>
          <a:ext cx="986343" cy="986343"/>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3CCACE-1BAF-4E2C-BE75-246AE1922B7C}">
      <dsp:nvSpPr>
        <dsp:cNvPr id="0" name=""/>
        <dsp:cNvSpPr/>
      </dsp:nvSpPr>
      <dsp:spPr>
        <a:xfrm>
          <a:off x="3313635" y="1773418"/>
          <a:ext cx="2818125" cy="832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GB" sz="1800" b="0" i="0" kern="1200" dirty="0"/>
            <a:t>Gaps can be </a:t>
          </a:r>
          <a:br>
            <a:rPr lang="en-GB" sz="1800" b="0" i="0" kern="1200" dirty="0"/>
          </a:br>
          <a:r>
            <a:rPr lang="en-GB" sz="1800" b="0" i="0" kern="1200" dirty="0"/>
            <a:t>explained in:</a:t>
          </a:r>
          <a:endParaRPr lang="en-US" sz="1800" kern="1200" dirty="0"/>
        </a:p>
      </dsp:txBody>
      <dsp:txXfrm>
        <a:off x="3313635" y="1773418"/>
        <a:ext cx="2818125" cy="832227"/>
      </dsp:txXfrm>
    </dsp:sp>
    <dsp:sp modelId="{0FB1E744-C327-45A0-A0E2-18EF7C506E16}">
      <dsp:nvSpPr>
        <dsp:cNvPr id="0" name=""/>
        <dsp:cNvSpPr/>
      </dsp:nvSpPr>
      <dsp:spPr>
        <a:xfrm>
          <a:off x="3313635" y="2666415"/>
          <a:ext cx="2818125" cy="1028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GB" sz="1800" b="0" i="0" kern="1200" dirty="0"/>
            <a:t>* Résumés</a:t>
          </a:r>
          <a:endParaRPr lang="en-US" sz="1800" kern="1200" dirty="0"/>
        </a:p>
        <a:p>
          <a:pPr marL="0" lvl="0" indent="0" algn="l" defTabSz="800100">
            <a:lnSpc>
              <a:spcPct val="100000"/>
            </a:lnSpc>
            <a:spcBef>
              <a:spcPct val="0"/>
            </a:spcBef>
            <a:spcAft>
              <a:spcPct val="35000"/>
            </a:spcAft>
            <a:buNone/>
          </a:pPr>
          <a:r>
            <a:rPr lang="en-GB" sz="1800" b="0" i="0" kern="1200" dirty="0"/>
            <a:t>* Cover letters</a:t>
          </a:r>
          <a:endParaRPr lang="en-US" sz="1800" kern="1200" dirty="0"/>
        </a:p>
        <a:p>
          <a:pPr marL="0" lvl="0" indent="0" algn="l" defTabSz="800100">
            <a:lnSpc>
              <a:spcPct val="100000"/>
            </a:lnSpc>
            <a:spcBef>
              <a:spcPct val="0"/>
            </a:spcBef>
            <a:spcAft>
              <a:spcPct val="35000"/>
            </a:spcAft>
            <a:buNone/>
          </a:pPr>
          <a:r>
            <a:rPr lang="en-GB" sz="1800" b="0" i="0" kern="1200" dirty="0"/>
            <a:t>* Application Forms</a:t>
          </a:r>
          <a:endParaRPr lang="en-US" sz="1800" kern="1200" dirty="0"/>
        </a:p>
      </dsp:txBody>
      <dsp:txXfrm>
        <a:off x="3313635" y="2666415"/>
        <a:ext cx="2818125" cy="102850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2F4EC030-F261-4C20-82C9-983EE81F8F60}" type="datetimeFigureOut">
              <a:rPr lang="en-AU" smtClean="0"/>
              <a:t>6/02/2023</a:t>
            </a:fld>
            <a:endParaRPr lang="en-AU" dirty="0"/>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3A9BE0FE-652D-490E-8720-24C476672783}" type="slidenum">
              <a:rPr lang="en-AU" smtClean="0"/>
              <a:t>‹#›</a:t>
            </a:fld>
            <a:endParaRPr lang="en-AU" dirty="0"/>
          </a:p>
        </p:txBody>
      </p:sp>
    </p:spTree>
    <p:extLst>
      <p:ext uri="{BB962C8B-B14F-4D97-AF65-F5344CB8AC3E}">
        <p14:creationId xmlns:p14="http://schemas.microsoft.com/office/powerpoint/2010/main" val="2404758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46DB10FA-58BA-5246-9161-3BCB30E33B76}" type="datetimeFigureOut">
              <a:rPr lang="en-AU" smtClean="0"/>
              <a:t>6/02/2023</a:t>
            </a:fld>
            <a:endParaRPr lang="en-AU" dirty="0"/>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341D5FFF-442F-004C-9135-11C27E6CCDEE}" type="slidenum">
              <a:rPr lang="en-AU" smtClean="0"/>
              <a:t>‹#›</a:t>
            </a:fld>
            <a:endParaRPr lang="en-AU" dirty="0"/>
          </a:p>
        </p:txBody>
      </p:sp>
    </p:spTree>
    <p:extLst>
      <p:ext uri="{BB962C8B-B14F-4D97-AF65-F5344CB8AC3E}">
        <p14:creationId xmlns:p14="http://schemas.microsoft.com/office/powerpoint/2010/main" val="3897239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asiam.ie/advice-guidance/employment/disclosing-your-autism-diagnosis-at-work/"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toolkit.imageautism.com/information-and-advice/disclosing-your-autism-to-your-employer/" TargetMode="External"/><Relationship Id="rId4" Type="http://schemas.openxmlformats.org/officeDocument/2006/relationships/hyperlink" Target="https://static1.squarespace.com/static/5a88ab00f43b552a84c3b7c9/t/618304482176832390b9f1bd/1635976266137/Reveal+or+Conceal_The+Pros+_+Cons+of+Disclosure+in+the+Workplace.pdf"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toolkit.imageautism.com/information-and-advice/disclosing-your-autism-to-your-employer/"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toolkit.imageautism.com/information-and-advice/disclosing-your-autism-to-your-employer/"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EMMA</a:t>
            </a:r>
          </a:p>
          <a:p>
            <a:endParaRPr lang="en-AU" dirty="0"/>
          </a:p>
          <a:p>
            <a:r>
              <a:rPr lang="en-AU" dirty="0"/>
              <a:t>*Room</a:t>
            </a:r>
            <a:r>
              <a:rPr lang="en-AU" baseline="0" dirty="0"/>
              <a:t> set-up – groups of 5/6, butchers’ paper and pens on the tables*</a:t>
            </a:r>
            <a:endParaRPr lang="en-AU" dirty="0"/>
          </a:p>
          <a:p>
            <a:endParaRPr lang="en-AU" dirty="0"/>
          </a:p>
          <a:p>
            <a:r>
              <a:rPr lang="en-AU" i="1" dirty="0"/>
              <a:t>Hi everyone. Thank you for coming today to this Transition to Employment workshop.</a:t>
            </a:r>
          </a:p>
          <a:p>
            <a:endParaRPr lang="en-AU" i="1" dirty="0"/>
          </a:p>
          <a:p>
            <a:r>
              <a:rPr lang="en-AU" i="1" dirty="0"/>
              <a:t>This workshop has been developed by Student Success</a:t>
            </a:r>
            <a:r>
              <a:rPr lang="en-AU" i="1" baseline="0" dirty="0"/>
              <a:t> in partnership with students and staff from the Curtin Specialist Mentoring Program, and researchers from the National Career Development Learning Hub for students with disability.</a:t>
            </a:r>
          </a:p>
          <a:p>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1</a:t>
            </a:fld>
            <a:endParaRPr lang="en-AU" dirty="0"/>
          </a:p>
        </p:txBody>
      </p:sp>
    </p:spTree>
    <p:extLst>
      <p:ext uri="{BB962C8B-B14F-4D97-AF65-F5344CB8AC3E}">
        <p14:creationId xmlns:p14="http://schemas.microsoft.com/office/powerpoint/2010/main" val="2524154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A strength is a task</a:t>
            </a:r>
            <a:r>
              <a:rPr lang="en-AU" i="1" baseline="0" dirty="0"/>
              <a:t> or action</a:t>
            </a:r>
            <a:r>
              <a:rPr lang="en-AU" i="1" dirty="0"/>
              <a:t> that you can do well. This can include knowledge, character</a:t>
            </a:r>
            <a:r>
              <a:rPr lang="en-AU" i="1" baseline="0" dirty="0"/>
              <a:t> traits, </a:t>
            </a:r>
            <a:r>
              <a:rPr lang="en-AU" i="1" dirty="0"/>
              <a:t>skills and talents. Understanding your strengths and skills is important because it helps you make career choices, like what jobs to apply for, or what working conditions you are looking for. This will enable you</a:t>
            </a:r>
            <a:r>
              <a:rPr lang="en-AU" i="1" baseline="0" dirty="0"/>
              <a:t> to succeed and thrive at work.</a:t>
            </a:r>
          </a:p>
          <a:p>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11</a:t>
            </a:fld>
            <a:endParaRPr lang="en-AU" dirty="0"/>
          </a:p>
        </p:txBody>
      </p:sp>
    </p:spTree>
    <p:extLst>
      <p:ext uri="{BB962C8B-B14F-4D97-AF65-F5344CB8AC3E}">
        <p14:creationId xmlns:p14="http://schemas.microsoft.com/office/powerpoint/2010/main" val="1353041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 min (20 min)</a:t>
            </a:r>
          </a:p>
          <a:p>
            <a:endParaRPr lang="en-AU" baseline="0" dirty="0"/>
          </a:p>
          <a:p>
            <a:r>
              <a:rPr lang="en-AU" i="1" baseline="0" dirty="0"/>
              <a:t>Strengths are:</a:t>
            </a:r>
          </a:p>
          <a:p>
            <a:pPr marL="171450" indent="-171450">
              <a:buFont typeface="Arial" panose="020B0604020202020204" pitchFamily="34" charset="0"/>
              <a:buChar char="•"/>
            </a:pPr>
            <a:r>
              <a:rPr lang="en-AU" i="1" baseline="0" dirty="0"/>
              <a:t>something you do well and enjoy</a:t>
            </a:r>
          </a:p>
          <a:p>
            <a:pPr marL="171450" indent="-171450">
              <a:buFont typeface="Arial" panose="020B0604020202020204" pitchFamily="34" charset="0"/>
              <a:buChar char="•"/>
            </a:pPr>
            <a:r>
              <a:rPr lang="en-AU" i="1" baseline="0" dirty="0"/>
              <a:t>something people will often praise you for</a:t>
            </a:r>
          </a:p>
          <a:p>
            <a:pPr marL="171450" indent="-171450">
              <a:buFont typeface="Arial" panose="020B0604020202020204" pitchFamily="34" charset="0"/>
              <a:buChar char="•"/>
            </a:pPr>
            <a:r>
              <a:rPr lang="en-AU" i="1" baseline="0" dirty="0"/>
              <a:t>unique and personal to you.</a:t>
            </a:r>
          </a:p>
          <a:p>
            <a:pPr marL="171450" indent="-171450">
              <a:buFont typeface="Arial" panose="020B0604020202020204" pitchFamily="34" charset="0"/>
              <a:buChar char="•"/>
            </a:pPr>
            <a:endParaRPr lang="en-AU" i="1" baseline="0" dirty="0"/>
          </a:p>
          <a:p>
            <a:pPr marL="0" indent="0">
              <a:buFont typeface="Arial" panose="020B0604020202020204" pitchFamily="34" charset="0"/>
              <a:buNone/>
            </a:pPr>
            <a:r>
              <a:rPr lang="en-AU" i="1" baseline="0" dirty="0"/>
              <a:t>Skills are something that you learn to do through study, work or other activities. These can be personal skills such as patience, observational skills, or knowledge-based gained through study.</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i="1" baseline="0" dirty="0"/>
              <a:t>At the back of the workbook you will find a link to the myWay Employability Tool - https://www.mywayemployability.com.au/</a:t>
            </a:r>
          </a:p>
          <a:p>
            <a:pPr marL="0" indent="0">
              <a:buFont typeface="Arial" panose="020B0604020202020204" pitchFamily="34" charset="0"/>
              <a:buNone/>
            </a:pPr>
            <a:r>
              <a:rPr lang="en-AU" i="1" baseline="0" dirty="0"/>
              <a:t>This tool was co-designed with students with autism and can help you:</a:t>
            </a:r>
          </a:p>
          <a:p>
            <a:pPr marL="171450" indent="-171450">
              <a:buFontTx/>
              <a:buChar char="-"/>
            </a:pPr>
            <a:r>
              <a:rPr lang="en-AU" i="1" baseline="0" dirty="0"/>
              <a:t>identify strengths, interests and work preferences</a:t>
            </a:r>
          </a:p>
          <a:p>
            <a:pPr marL="171450" indent="-171450">
              <a:buFontTx/>
              <a:buChar char="-"/>
            </a:pPr>
            <a:r>
              <a:rPr lang="en-AU" i="1" baseline="0" dirty="0"/>
              <a:t>discover your match with relevant education, training and career information</a:t>
            </a:r>
          </a:p>
          <a:p>
            <a:pPr marL="171450" indent="-171450">
              <a:buFontTx/>
              <a:buChar char="-"/>
            </a:pPr>
            <a:r>
              <a:rPr lang="en-AU" i="1" baseline="0" dirty="0"/>
              <a:t>set goals and track your progress</a:t>
            </a:r>
          </a:p>
          <a:p>
            <a:pPr marL="171450" indent="-171450">
              <a:buFontTx/>
              <a:buChar char="-"/>
            </a:pPr>
            <a:r>
              <a:rPr lang="en-AU" i="1" baseline="0" dirty="0"/>
              <a:t>invite others to support you on your journey.</a:t>
            </a:r>
          </a:p>
          <a:p>
            <a:pPr marL="171450" indent="-171450">
              <a:buFontTx/>
              <a:buChar char="-"/>
            </a:pPr>
            <a:endParaRPr lang="en-AU" i="1" baseline="0" dirty="0"/>
          </a:p>
          <a:p>
            <a:pPr marL="0" indent="0">
              <a:buFont typeface="Arial" panose="020B0604020202020204" pitchFamily="34" charset="0"/>
              <a:buNone/>
            </a:pPr>
            <a:r>
              <a:rPr lang="en-AU" i="1" baseline="0" dirty="0"/>
              <a:t>In the recruitment process, employers want to understand your strengths and skills. Knowing your strengths, and the strengths unique to your ND, gives you a better understanding of what you enjoy doing, and also your preferences in relation to ideal working environment and management. It can also help you answer questions like, ‘Why should we hire you?’, ‘What sets you apart from other candidates?’</a:t>
            </a:r>
          </a:p>
          <a:p>
            <a:pPr marL="0" indent="0">
              <a:buFont typeface="Arial" panose="020B0604020202020204" pitchFamily="34" charset="0"/>
              <a:buNone/>
            </a:pPr>
            <a:endParaRPr lang="en-AU" baseline="0" dirty="0"/>
          </a:p>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12</a:t>
            </a:fld>
            <a:endParaRPr lang="en-AU" dirty="0"/>
          </a:p>
        </p:txBody>
      </p:sp>
    </p:spTree>
    <p:extLst>
      <p:ext uri="{BB962C8B-B14F-4D97-AF65-F5344CB8AC3E}">
        <p14:creationId xmlns:p14="http://schemas.microsoft.com/office/powerpoint/2010/main" val="1776958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4 min (24 min)</a:t>
            </a:r>
          </a:p>
          <a:p>
            <a:r>
              <a:rPr lang="en-AU" i="1" dirty="0"/>
              <a:t>Employers are increasingly recognisin</a:t>
            </a:r>
            <a:r>
              <a:rPr lang="en-AU" i="1" baseline="0" dirty="0"/>
              <a:t>g the benefits that neurodivergence can bring in terms of creativity, productivity and innovation. </a:t>
            </a:r>
            <a:r>
              <a:rPr lang="en-AU" i="1" dirty="0"/>
              <a:t>This</a:t>
            </a:r>
            <a:r>
              <a:rPr lang="en-AU" i="1" baseline="0" dirty="0"/>
              <a:t> video highlights some unique strengths of employees working at HSBC, who identify as neurodiverse, and how that has helped them in the workplace.</a:t>
            </a:r>
          </a:p>
          <a:p>
            <a:endParaRPr lang="en-AU" baseline="0" dirty="0"/>
          </a:p>
          <a:p>
            <a:r>
              <a:rPr lang="en-AU" dirty="0"/>
              <a:t>https://toolkit.imageautism.com/profile-builder/my-characteristics/</a:t>
            </a:r>
            <a:br>
              <a:rPr lang="en-AU" dirty="0"/>
            </a:br>
            <a:r>
              <a:rPr lang="en-AU" dirty="0"/>
              <a:t>https://adhdatwork.add.org/potential-benefits-of-having-an-adhd-employee/</a:t>
            </a:r>
          </a:p>
          <a:p>
            <a:r>
              <a:rPr lang="en-AU" dirty="0"/>
              <a:t>https://hbr.org/2017/05/neurodiversity-as-a-competitive-advantage</a:t>
            </a:r>
          </a:p>
          <a:p>
            <a:endParaRPr lang="en-AU" dirty="0"/>
          </a:p>
          <a:p>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13</a:t>
            </a:fld>
            <a:endParaRPr lang="en-AU" dirty="0"/>
          </a:p>
        </p:txBody>
      </p:sp>
    </p:spTree>
    <p:extLst>
      <p:ext uri="{BB962C8B-B14F-4D97-AF65-F5344CB8AC3E}">
        <p14:creationId xmlns:p14="http://schemas.microsoft.com/office/powerpoint/2010/main" val="3695827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5 min (29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i="1" baseline="0" dirty="0"/>
              <a:t>Now we will turn to pages 2 and 3 of the workbook. Consider the traits and strengths listed and mark down how much you agree or disagree that it describes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AU" i="1" baseline="0" dirty="0"/>
              <a:t>There will be 5 minutes for this activity. It doesn’t matter if you don’t complete it, as you can finish it at home. This is just to get you to start thinking about where your strengths may lie.</a:t>
            </a:r>
            <a:endParaRPr lang="en-AU" i="1" dirty="0"/>
          </a:p>
        </p:txBody>
      </p:sp>
      <p:sp>
        <p:nvSpPr>
          <p:cNvPr id="4" name="Slide Number Placeholder 3"/>
          <p:cNvSpPr>
            <a:spLocks noGrp="1"/>
          </p:cNvSpPr>
          <p:nvPr>
            <p:ph type="sldNum" sz="quarter" idx="10"/>
          </p:nvPr>
        </p:nvSpPr>
        <p:spPr/>
        <p:txBody>
          <a:bodyPr/>
          <a:lstStyle/>
          <a:p>
            <a:fld id="{341D5FFF-442F-004C-9135-11C27E6CCDEE}" type="slidenum">
              <a:rPr lang="en-AU" smtClean="0"/>
              <a:t>14</a:t>
            </a:fld>
            <a:endParaRPr lang="en-AU" dirty="0"/>
          </a:p>
        </p:txBody>
      </p:sp>
    </p:spTree>
    <p:extLst>
      <p:ext uri="{BB962C8B-B14F-4D97-AF65-F5344CB8AC3E}">
        <p14:creationId xmlns:p14="http://schemas.microsoft.com/office/powerpoint/2010/main" val="957911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3 min (32 min)</a:t>
            </a:r>
          </a:p>
          <a:p>
            <a:r>
              <a:rPr lang="en-AU" i="1" dirty="0"/>
              <a:t>Now we are</a:t>
            </a:r>
            <a:r>
              <a:rPr lang="en-AU" i="1" baseline="0" dirty="0"/>
              <a:t> also going to consider h</a:t>
            </a:r>
            <a:r>
              <a:rPr lang="en-AU" i="1" dirty="0"/>
              <a:t>ow managing your neurodivergent condition can also provide further</a:t>
            </a:r>
            <a:r>
              <a:rPr lang="en-AU" i="1" baseline="0" dirty="0"/>
              <a:t> evidence of skills that employers are looking for. Thinking differently can be an opportunity to positively differentiate yourself from other candidates. You don’t need to focus your whole application on this, but look to the selection criteria and job requirements for clues of how you can match yourself to the role.</a:t>
            </a:r>
            <a:endParaRPr lang="en-AU" i="1" dirty="0"/>
          </a:p>
          <a:p>
            <a:endParaRPr lang="en-AU" i="1" dirty="0"/>
          </a:p>
          <a:p>
            <a:r>
              <a:rPr lang="en-AU" i="1" baseline="0" dirty="0"/>
              <a:t>Helen Cooke calls this your “MyPlus”. https://www.youtube.com/clip/Ugkxkdw6jh3N1dtq6Ch6rCqtNtDE-OviETSc</a:t>
            </a:r>
          </a:p>
          <a:p>
            <a:endParaRPr lang="en-AU" i="1" baseline="0" dirty="0"/>
          </a:p>
          <a:p>
            <a:r>
              <a:rPr lang="en-AU" i="1" baseline="0" dirty="0"/>
              <a:t>Pluses might include, “developed strong knowledge of planning tools to assist with memory recall and forward planning. This has helped me with balance commitments and successfully work, volunteer and study, while meeting deadlines on time and keeping appointments”.</a:t>
            </a:r>
          </a:p>
          <a:p>
            <a:endParaRPr lang="en-AU" i="1" baseline="0" dirty="0"/>
          </a:p>
          <a:p>
            <a:r>
              <a:rPr lang="en-AU" i="1" baseline="0" dirty="0"/>
              <a:t>This approach can also be helpful if you are asked about “weaknesses” in an interview setting. You can follow any challenges or weaknesses with what has worked for you in the past to overcome this; for example, requesting an adjustment, or any skill development activities that you undertook.</a:t>
            </a:r>
          </a:p>
          <a:p>
            <a:endParaRPr lang="en-AU" baseline="0" dirty="0"/>
          </a:p>
          <a:p>
            <a:r>
              <a:rPr lang="en-AU" baseline="0" dirty="0"/>
              <a:t>MyPlus Student Club – share info in booklet.</a:t>
            </a:r>
          </a:p>
          <a:p>
            <a:r>
              <a:rPr lang="en-AU" baseline="0" dirty="0"/>
              <a:t>https://myplusstudentsclub.com/</a:t>
            </a:r>
          </a:p>
          <a:p>
            <a:endParaRPr lang="en-AU" dirty="0"/>
          </a:p>
          <a:p>
            <a:r>
              <a:rPr lang="en-AU" dirty="0"/>
              <a:t>MyPlus:</a:t>
            </a:r>
            <a:r>
              <a:rPr lang="en-AU" baseline="0" dirty="0"/>
              <a:t> </a:t>
            </a:r>
            <a:r>
              <a:rPr lang="en-AU" dirty="0"/>
              <a:t>Read Dean Chaffer:</a:t>
            </a:r>
            <a:br>
              <a:rPr lang="en-AU" dirty="0"/>
            </a:br>
            <a:r>
              <a:rPr lang="en-AU" sz="1200" b="0" i="0" u="none" strike="noStrike" kern="1200" baseline="0" dirty="0">
                <a:solidFill>
                  <a:schemeClr val="tx1"/>
                </a:solidFill>
                <a:latin typeface="+mn-lt"/>
                <a:ea typeface="+mn-ea"/>
                <a:cs typeface="+mn-cs"/>
              </a:rPr>
              <a:t>“My ‘plus’ is that I’m organised; having a disability means that I need to be organised in order to go about my day-to-day life. I used to view these extra tasks I had to do negatively and as a waste of my time; however, it recently occurred to me that the organisational skills I have developed are actually very valuable in the world of work and enhance the academic skills I developed during my time at university. “</a:t>
            </a:r>
          </a:p>
          <a:p>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15</a:t>
            </a:fld>
            <a:endParaRPr lang="en-AU" dirty="0"/>
          </a:p>
        </p:txBody>
      </p:sp>
    </p:spTree>
    <p:extLst>
      <p:ext uri="{BB962C8B-B14F-4D97-AF65-F5344CB8AC3E}">
        <p14:creationId xmlns:p14="http://schemas.microsoft.com/office/powerpoint/2010/main" val="633593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 min (33 min)</a:t>
            </a:r>
          </a:p>
          <a:p>
            <a:r>
              <a:rPr lang="en-AU" i="1" dirty="0"/>
              <a:t>When</a:t>
            </a:r>
            <a:r>
              <a:rPr lang="en-AU" i="1" baseline="0" dirty="0"/>
              <a:t> applying for work, you can choose to highlight areas of your neurodivergent condition that are relevant to your performance in the job, but you don’t need to focus solely on this. It is important to primarily focus your application on the essential job requirements. You can find clues in the advertisement or job description – usually in “Selection criteria” or “About you” sections.</a:t>
            </a:r>
            <a:endParaRPr lang="en-AU" i="1" dirty="0"/>
          </a:p>
          <a:p>
            <a:endParaRPr lang="en-AU" i="1" dirty="0"/>
          </a:p>
          <a:p>
            <a:r>
              <a:rPr lang="en-AU" i="1" dirty="0"/>
              <a:t>Don’t</a:t>
            </a:r>
            <a:r>
              <a:rPr lang="en-AU" i="1" baseline="0" dirty="0"/>
              <a:t> undersell your skills and experience or let a lack of experience hold you back. Be sure to highlight the unique strengths you can bring.</a:t>
            </a:r>
            <a:r>
              <a:rPr lang="en-AU" i="1" dirty="0"/>
              <a:t> When you are applying for entry-level,</a:t>
            </a:r>
            <a:r>
              <a:rPr lang="en-AU" i="1" baseline="0" dirty="0"/>
              <a:t> student, volunteer, work experience or internship roles, you can do this by highlighting transferable skills gained through student, social groups or student clubs, extracurricular reading or learning activities, and university assignments. Employers are generally understanding that students applying for work experience and entry-level roles may not have lots of formal employment experience already.</a:t>
            </a:r>
          </a:p>
          <a:p>
            <a:endParaRPr lang="en-AU"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1" baseline="0" dirty="0"/>
              <a:t>You can also do activities to help you build your transferable skills, such as volunteering, joining a student club, further reading or personal study.</a:t>
            </a:r>
            <a:endParaRPr lang="en-AU" i="1" dirty="0"/>
          </a:p>
          <a:p>
            <a:endParaRPr lang="en-AU" i="1" baseline="0" dirty="0"/>
          </a:p>
          <a:p>
            <a:r>
              <a:rPr lang="en-AU" i="1" baseline="0" dirty="0"/>
              <a:t>If you need help to take action, explore employment opportunities with a trusted person such as a friend, mentor, disability employment service or family member.</a:t>
            </a:r>
          </a:p>
          <a:p>
            <a:endParaRPr lang="en-AU" i="1" baseline="0" dirty="0"/>
          </a:p>
          <a:p>
            <a:r>
              <a:rPr lang="en-AU" i="1" baseline="0" dirty="0"/>
              <a:t>Finding a connection to the company or explaining why you want to work for them will also help you with your job applications.</a:t>
            </a:r>
          </a:p>
          <a:p>
            <a:endParaRPr lang="en-AU" baseline="0" dirty="0"/>
          </a:p>
          <a:p>
            <a:r>
              <a:rPr lang="en-AU" dirty="0"/>
              <a:t>https://www.themuse.com/advice/no-experience-3-ways-to-show-youre-right-for-the-job-anyway </a:t>
            </a:r>
          </a:p>
        </p:txBody>
      </p:sp>
      <p:sp>
        <p:nvSpPr>
          <p:cNvPr id="4" name="Slide Number Placeholder 3"/>
          <p:cNvSpPr>
            <a:spLocks noGrp="1"/>
          </p:cNvSpPr>
          <p:nvPr>
            <p:ph type="sldNum" sz="quarter" idx="10"/>
          </p:nvPr>
        </p:nvSpPr>
        <p:spPr/>
        <p:txBody>
          <a:bodyPr/>
          <a:lstStyle/>
          <a:p>
            <a:fld id="{341D5FFF-442F-004C-9135-11C27E6CCDEE}" type="slidenum">
              <a:rPr lang="en-AU" smtClean="0"/>
              <a:t>16</a:t>
            </a:fld>
            <a:endParaRPr lang="en-AU" dirty="0"/>
          </a:p>
        </p:txBody>
      </p:sp>
    </p:spTree>
    <p:extLst>
      <p:ext uri="{BB962C8B-B14F-4D97-AF65-F5344CB8AC3E}">
        <p14:creationId xmlns:p14="http://schemas.microsoft.com/office/powerpoint/2010/main" val="3166995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Turn to page 6 of the workbook. </a:t>
            </a:r>
            <a:endParaRPr lang="en-AU" i="1" baseline="0" dirty="0"/>
          </a:p>
          <a:p>
            <a:r>
              <a:rPr lang="en-AU" i="1" baseline="0" dirty="0"/>
              <a:t>Pick one strength or positive characteristic you have identified today and write or draw a story to demonstrate this.</a:t>
            </a:r>
          </a:p>
          <a:p>
            <a:r>
              <a:rPr lang="en-AU" i="1" baseline="0" dirty="0"/>
              <a:t>There is room in the workbook to write down two strengths if you have time, or you can do this in your own time at home.</a:t>
            </a:r>
          </a:p>
          <a:p>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17</a:t>
            </a:fld>
            <a:endParaRPr lang="en-AU" dirty="0"/>
          </a:p>
        </p:txBody>
      </p:sp>
    </p:spTree>
    <p:extLst>
      <p:ext uri="{BB962C8B-B14F-4D97-AF65-F5344CB8AC3E}">
        <p14:creationId xmlns:p14="http://schemas.microsoft.com/office/powerpoint/2010/main" val="4022665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5 min (38 min)</a:t>
            </a:r>
          </a:p>
          <a:p>
            <a:endParaRPr lang="en-AU" dirty="0"/>
          </a:p>
          <a:p>
            <a:r>
              <a:rPr lang="en-AU" i="1" dirty="0"/>
              <a:t>You can use the hero format to describe your strength or, if</a:t>
            </a:r>
            <a:r>
              <a:rPr lang="en-AU" i="1" baseline="0" dirty="0"/>
              <a:t> you prefer not to use the hero format or refer to your neurodivergent condition, you can also use the SAO format described on page 6:</a:t>
            </a:r>
            <a:br>
              <a:rPr lang="en-AU" i="1" baseline="0" dirty="0"/>
            </a:br>
            <a:r>
              <a:rPr lang="en-AU" i="1" baseline="0" dirty="0"/>
              <a:t>S – describe a </a:t>
            </a:r>
            <a:r>
              <a:rPr lang="en-AU" b="1" i="1" baseline="0" dirty="0"/>
              <a:t>situation</a:t>
            </a:r>
            <a:r>
              <a:rPr lang="en-AU" i="1" baseline="0" dirty="0"/>
              <a:t> where you demonstrated the strength</a:t>
            </a:r>
          </a:p>
          <a:p>
            <a:r>
              <a:rPr lang="en-AU" i="1" baseline="0" dirty="0"/>
              <a:t>A – what </a:t>
            </a:r>
            <a:r>
              <a:rPr lang="en-AU" b="1" i="1" baseline="0" dirty="0"/>
              <a:t>action</a:t>
            </a:r>
            <a:r>
              <a:rPr lang="en-AU" i="1" baseline="0" dirty="0"/>
              <a:t> did you take?</a:t>
            </a:r>
          </a:p>
          <a:p>
            <a:r>
              <a:rPr lang="en-AU" i="1" baseline="0" dirty="0"/>
              <a:t>O – what were the positive </a:t>
            </a:r>
            <a:r>
              <a:rPr lang="en-AU" b="1" i="1" baseline="0" dirty="0"/>
              <a:t>outcomes</a:t>
            </a:r>
            <a:r>
              <a:rPr lang="en-AU" i="1" baseline="0" dirty="0"/>
              <a:t>, or results, of your actions?</a:t>
            </a:r>
          </a:p>
          <a:p>
            <a:endParaRPr lang="en-AU" i="1" baseline="0" dirty="0"/>
          </a:p>
          <a:p>
            <a:r>
              <a:rPr lang="en-AU" i="1" baseline="0" dirty="0"/>
              <a:t>You may also hear this referred to as the STAR format, which stands for Situation, Task, Action, Result. </a:t>
            </a:r>
            <a:endParaRPr lang="en-AU" i="1" dirty="0"/>
          </a:p>
          <a:p>
            <a:endParaRPr lang="en-AU" i="1" dirty="0"/>
          </a:p>
          <a:p>
            <a:r>
              <a:rPr lang="en-AU" i="1" dirty="0"/>
              <a:t>Alternatively, for any visual thinkers in the room, feel free to draw or doodle a picture</a:t>
            </a:r>
            <a:r>
              <a:rPr lang="en-AU" i="1" baseline="0" dirty="0"/>
              <a:t> that represents your strengths. In an interview, it may be helpful to think of your sketches to help you find the words to explain your point to others.</a:t>
            </a:r>
          </a:p>
          <a:p>
            <a:endParaRPr lang="en-AU" i="1" baseline="0" dirty="0"/>
          </a:p>
          <a:p>
            <a:r>
              <a:rPr lang="en-AU" i="1" baseline="0" dirty="0"/>
              <a:t>Once you have finished, use butchers’ paper on the wall to write up one or two words that describe your strength (i.e. analytical, attention to detail, creative).</a:t>
            </a:r>
          </a:p>
          <a:p>
            <a:r>
              <a:rPr lang="en-AU" i="1" baseline="0" dirty="0"/>
              <a:t>OR</a:t>
            </a:r>
            <a:br>
              <a:rPr lang="en-AU" i="1" baseline="0" dirty="0"/>
            </a:br>
            <a:r>
              <a:rPr lang="en-AU" i="1" baseline="0" dirty="0"/>
              <a:t>Share with the person you are sitting next to.</a:t>
            </a:r>
          </a:p>
          <a:p>
            <a:endParaRPr lang="en-AU" dirty="0"/>
          </a:p>
          <a:p>
            <a:r>
              <a:rPr lang="en-AU" dirty="0"/>
              <a:t>https://poisedandprofessional.com/2018/10/how-to-create-and-use-a-hero-story-for-your-next-interview/</a:t>
            </a:r>
            <a:br>
              <a:rPr lang="en-AU" dirty="0"/>
            </a:br>
            <a:r>
              <a:rPr lang="en-AU" dirty="0"/>
              <a:t>https://myplusstudentsclub.com/</a:t>
            </a:r>
          </a:p>
          <a:p>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18</a:t>
            </a:fld>
            <a:endParaRPr lang="en-AU" dirty="0"/>
          </a:p>
        </p:txBody>
      </p:sp>
    </p:spTree>
    <p:extLst>
      <p:ext uri="{BB962C8B-B14F-4D97-AF65-F5344CB8AC3E}">
        <p14:creationId xmlns:p14="http://schemas.microsoft.com/office/powerpoint/2010/main" val="335356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SANDHYA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Thank you, Emma. I will now cover</a:t>
            </a:r>
            <a:r>
              <a:rPr lang="en-AU" i="1" baseline="0" dirty="0"/>
              <a:t> “My needs and adjustments”.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What is an adjustment?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So,</a:t>
            </a:r>
            <a:r>
              <a:rPr lang="en-AU" i="1" baseline="0" dirty="0"/>
              <a:t> an adjustment is a change of either format or condition of the recruitment process to accommodate to one’s need. The aim of this adjustment is so that an individual is able to perform to the best of their ability and to allow the employer to accurately assess them on an equal basis as that of their peer. </a:t>
            </a:r>
            <a:endParaRPr lang="en-AU" i="1" dirty="0"/>
          </a:p>
          <a:p>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19</a:t>
            </a:fld>
            <a:endParaRPr lang="en-AU" dirty="0"/>
          </a:p>
        </p:txBody>
      </p:sp>
    </p:spTree>
    <p:extLst>
      <p:ext uri="{BB962C8B-B14F-4D97-AF65-F5344CB8AC3E}">
        <p14:creationId xmlns:p14="http://schemas.microsoft.com/office/powerpoint/2010/main" val="2405267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 min (39 min)</a:t>
            </a:r>
          </a:p>
          <a:p>
            <a:endParaRPr lang="en-AU" dirty="0"/>
          </a:p>
          <a:p>
            <a:r>
              <a:rPr lang="en-AU" i="1" dirty="0">
                <a:solidFill>
                  <a:srgbClr val="00B050"/>
                </a:solidFill>
              </a:rPr>
              <a:t>WHAT IS “REASONABLE” TO ASK FOR; WHAT ADJUSTMENTS DO I NEED?</a:t>
            </a:r>
          </a:p>
          <a:p>
            <a:endParaRPr lang="en-AU" i="1" dirty="0">
              <a:solidFill>
                <a:srgbClr val="00B050"/>
              </a:solidFill>
            </a:endParaRPr>
          </a:p>
          <a:p>
            <a:r>
              <a:rPr lang="en-AU" i="1" dirty="0">
                <a:solidFill>
                  <a:srgbClr val="00B050"/>
                </a:solidFill>
              </a:rPr>
              <a:t>Employers often use the term “reasonable” adjustment but how do we know what is reasonable?</a:t>
            </a:r>
            <a:r>
              <a:rPr lang="en-AU" i="1" baseline="0" dirty="0">
                <a:solidFill>
                  <a:srgbClr val="00B050"/>
                </a:solidFill>
              </a:rPr>
              <a:t> </a:t>
            </a:r>
          </a:p>
          <a:p>
            <a:endParaRPr lang="en-AU" i="1" baseline="0" dirty="0">
              <a:solidFill>
                <a:srgbClr val="00B050"/>
              </a:solidFill>
            </a:endParaRPr>
          </a:p>
          <a:p>
            <a:r>
              <a:rPr lang="en-AU" i="1" baseline="0" dirty="0">
                <a:solidFill>
                  <a:srgbClr val="00B050"/>
                </a:solidFill>
              </a:rPr>
              <a:t>A good question to ask: “What do I need it for to demonstrate my potential?” </a:t>
            </a:r>
          </a:p>
          <a:p>
            <a:endParaRPr lang="en-AU" i="1" baseline="0" dirty="0">
              <a:solidFill>
                <a:srgbClr val="00B050"/>
              </a:solidFill>
            </a:endParaRPr>
          </a:p>
          <a:p>
            <a:r>
              <a:rPr lang="en-AU" i="1" baseline="0" dirty="0">
                <a:solidFill>
                  <a:srgbClr val="00B050"/>
                </a:solidFill>
              </a:rPr>
              <a:t>If you need this adjustment than it is reasonable. </a:t>
            </a:r>
            <a:r>
              <a:rPr lang="en-AU" i="1" dirty="0">
                <a:solidFill>
                  <a:srgbClr val="00B050"/>
                </a:solidFill>
              </a:rPr>
              <a:t>To work out what you need you will firstly have to find out what the process involves. Once you have identified the process, it will be good</a:t>
            </a:r>
            <a:r>
              <a:rPr lang="en-AU" i="1" baseline="0" dirty="0">
                <a:solidFill>
                  <a:srgbClr val="00B050"/>
                </a:solidFill>
              </a:rPr>
              <a:t> to challenge yourself to think broadly about what you need at each stage of the process. Also, remember that </a:t>
            </a:r>
            <a:r>
              <a:rPr lang="en-AU" i="1" dirty="0">
                <a:solidFill>
                  <a:srgbClr val="00B050"/>
                </a:solidFill>
              </a:rPr>
              <a:t>adjustments go way beyond extra time and access.</a:t>
            </a:r>
          </a:p>
          <a:p>
            <a:endParaRPr lang="en-AU" dirty="0"/>
          </a:p>
          <a:p>
            <a:endParaRPr lang="en-AU" dirty="0"/>
          </a:p>
          <a:p>
            <a:r>
              <a:rPr lang="en-AU" dirty="0"/>
              <a:t>Another</a:t>
            </a:r>
            <a:r>
              <a:rPr lang="en-AU" baseline="0" dirty="0"/>
              <a:t> way to position yourself positively is to be prepared to make suggestions in relation to adjustments that will help you succeed in the recruitment process. In order to do this, you firstly need to understand what your needs and preferences are, that may lead to challenges in the recruitment process.</a:t>
            </a:r>
          </a:p>
          <a:p>
            <a:endParaRPr lang="en-AU" baseline="0" dirty="0"/>
          </a:p>
        </p:txBody>
      </p:sp>
      <p:sp>
        <p:nvSpPr>
          <p:cNvPr id="4" name="Slide Number Placeholder 3"/>
          <p:cNvSpPr>
            <a:spLocks noGrp="1"/>
          </p:cNvSpPr>
          <p:nvPr>
            <p:ph type="sldNum" sz="quarter" idx="10"/>
          </p:nvPr>
        </p:nvSpPr>
        <p:spPr/>
        <p:txBody>
          <a:bodyPr/>
          <a:lstStyle/>
          <a:p>
            <a:fld id="{341D5FFF-442F-004C-9135-11C27E6CCDEE}" type="slidenum">
              <a:rPr lang="en-AU" smtClean="0"/>
              <a:t>20</a:t>
            </a:fld>
            <a:endParaRPr lang="en-AU" dirty="0"/>
          </a:p>
        </p:txBody>
      </p:sp>
    </p:spTree>
    <p:extLst>
      <p:ext uri="{BB962C8B-B14F-4D97-AF65-F5344CB8AC3E}">
        <p14:creationId xmlns:p14="http://schemas.microsoft.com/office/powerpoint/2010/main" val="72890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 min</a:t>
            </a:r>
          </a:p>
          <a:p>
            <a:r>
              <a:rPr lang="en-AU" i="1" dirty="0"/>
              <a:t>I will begin</a:t>
            </a:r>
            <a:r>
              <a:rPr lang="en-AU" i="1" baseline="0" dirty="0"/>
              <a:t> by introducing the facilitators around the room today. My name is Emma Lovegrove and I am a Student Employment Consultant working in the Student Success Department. I have a background in Employment, Careers and as an Autism Advisor for the Autism Association. </a:t>
            </a:r>
          </a:p>
          <a:p>
            <a:endParaRPr lang="en-AU" i="1" baseline="0" dirty="0"/>
          </a:p>
          <a:p>
            <a:r>
              <a:rPr lang="en-AU" i="1" baseline="0" dirty="0"/>
              <a:t>My colleague Sandhya is a Program Coordinator for the Curtin Specialist Mentoring Program. This is a peer mentoring program designed for neurodiverse students with an autism spectrum or related condition. </a:t>
            </a:r>
          </a:p>
          <a:p>
            <a:r>
              <a:rPr lang="en-AU" dirty="0"/>
              <a:t>https://www.curtin.edu.au/students/experience/mentoring/autism-related-conditions/</a:t>
            </a:r>
          </a:p>
          <a:p>
            <a:endParaRPr lang="en-AU" dirty="0"/>
          </a:p>
          <a:p>
            <a:r>
              <a:rPr lang="en-AU" i="1" dirty="0"/>
              <a:t>We also have Dr Jane Coffey, who is a researcher for the National</a:t>
            </a:r>
            <a:r>
              <a:rPr lang="en-AU" i="1" baseline="0" dirty="0"/>
              <a:t> Career Development Learning Hub project, and Nichola Ware, who works for Maxima Employment Services.</a:t>
            </a:r>
            <a:endParaRPr lang="en-AU" i="1" dirty="0"/>
          </a:p>
        </p:txBody>
      </p:sp>
      <p:sp>
        <p:nvSpPr>
          <p:cNvPr id="4" name="Slide Number Placeholder 3"/>
          <p:cNvSpPr>
            <a:spLocks noGrp="1"/>
          </p:cNvSpPr>
          <p:nvPr>
            <p:ph type="sldNum" sz="quarter" idx="10"/>
          </p:nvPr>
        </p:nvSpPr>
        <p:spPr/>
        <p:txBody>
          <a:bodyPr/>
          <a:lstStyle/>
          <a:p>
            <a:fld id="{341D5FFF-442F-004C-9135-11C27E6CCDEE}" type="slidenum">
              <a:rPr lang="en-AU" smtClean="0"/>
              <a:t>2</a:t>
            </a:fld>
            <a:endParaRPr lang="en-AU" dirty="0"/>
          </a:p>
        </p:txBody>
      </p:sp>
    </p:spTree>
    <p:extLst>
      <p:ext uri="{BB962C8B-B14F-4D97-AF65-F5344CB8AC3E}">
        <p14:creationId xmlns:p14="http://schemas.microsoft.com/office/powerpoint/2010/main" val="1494288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 min (41 min)</a:t>
            </a:r>
          </a:p>
          <a:p>
            <a:endParaRPr lang="en-AU" dirty="0"/>
          </a:p>
          <a:p>
            <a:r>
              <a:rPr lang="en-AU" i="1" dirty="0"/>
              <a:t>So, what does a recruitment process involve or look like?</a:t>
            </a:r>
          </a:p>
          <a:p>
            <a:r>
              <a:rPr lang="en-AU" i="1" baseline="0" dirty="0"/>
              <a:t>Some graduate jobs might involve:</a:t>
            </a:r>
          </a:p>
          <a:p>
            <a:r>
              <a:rPr lang="en-AU" i="1" baseline="0" dirty="0"/>
              <a:t>1. Completing an application form</a:t>
            </a:r>
            <a:br>
              <a:rPr lang="en-AU" i="1" baseline="0" dirty="0"/>
            </a:br>
            <a:r>
              <a:rPr lang="en-AU" i="1" baseline="0" dirty="0"/>
              <a:t>2. Undertaking an online psychometric assessment</a:t>
            </a:r>
            <a:br>
              <a:rPr lang="en-AU" i="1" baseline="0" dirty="0"/>
            </a:br>
            <a:r>
              <a:rPr lang="en-AU" i="1" baseline="0" dirty="0"/>
              <a:t>3. Doing a one-way video interview</a:t>
            </a:r>
            <a:br>
              <a:rPr lang="en-AU" i="1" baseline="0" dirty="0"/>
            </a:br>
            <a:r>
              <a:rPr lang="en-AU" i="1" baseline="0" dirty="0"/>
              <a:t>4. Taking part in a group interview or assessment centre</a:t>
            </a:r>
          </a:p>
          <a:p>
            <a:endParaRPr lang="en-AU" i="1" dirty="0"/>
          </a:p>
          <a:p>
            <a:r>
              <a:rPr lang="en-AU" i="1" dirty="0"/>
              <a:t>A more</a:t>
            </a:r>
            <a:r>
              <a:rPr lang="en-AU" i="1" baseline="0" dirty="0"/>
              <a:t> simple application process might just involve:</a:t>
            </a:r>
          </a:p>
          <a:p>
            <a:pPr marL="228600" indent="-228600">
              <a:buAutoNum type="arabicPeriod"/>
            </a:pPr>
            <a:r>
              <a:rPr lang="en-AU" i="1" baseline="0" dirty="0"/>
              <a:t>Submitting a resume</a:t>
            </a:r>
          </a:p>
          <a:p>
            <a:pPr marL="228600" indent="-228600">
              <a:buAutoNum type="arabicPeriod"/>
            </a:pPr>
            <a:r>
              <a:rPr lang="en-AU" i="1" baseline="0" dirty="0"/>
              <a:t>A face-to-face interview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i="1" baseline="0" dirty="0"/>
              <a:t>If there is no information on the company website or job advert, you could see if there is a contact person the advert and request written information on what the recruitment process will involve. This will help you prepare and to start to identify adjustments that might help.</a:t>
            </a:r>
          </a:p>
          <a:p>
            <a:endParaRPr lang="en-AU" dirty="0"/>
          </a:p>
          <a:p>
            <a:endParaRPr lang="en-AU" dirty="0"/>
          </a:p>
          <a:p>
            <a:r>
              <a:rPr lang="en-AU" dirty="0"/>
              <a:t>To position yourself positively, be prepared to make</a:t>
            </a:r>
            <a:r>
              <a:rPr lang="en-AU" baseline="0" dirty="0"/>
              <a:t> suggestions in relation to adjustments to the recruitment process that will help you succeed.</a:t>
            </a:r>
            <a:endParaRPr lang="en-AU" dirty="0"/>
          </a:p>
          <a:p>
            <a:endParaRPr lang="en-AU" dirty="0"/>
          </a:p>
          <a:p>
            <a:r>
              <a:rPr lang="en-AU" dirty="0"/>
              <a:t>In order to</a:t>
            </a:r>
            <a:r>
              <a:rPr lang="en-AU" baseline="0" dirty="0"/>
              <a:t> understand what adjustments you need, you also need to understand what a recruitment process might involve.</a:t>
            </a:r>
          </a:p>
          <a:p>
            <a:r>
              <a:rPr lang="en-AU" baseline="0" dirty="0"/>
              <a:t>Some graduate jobs might involve:</a:t>
            </a:r>
          </a:p>
          <a:p>
            <a:r>
              <a:rPr lang="en-AU" baseline="0" dirty="0"/>
              <a:t>1. Completing an application form</a:t>
            </a:r>
            <a:br>
              <a:rPr lang="en-AU" baseline="0" dirty="0"/>
            </a:br>
            <a:r>
              <a:rPr lang="en-AU" baseline="0" dirty="0"/>
              <a:t>2. Undertaking an online psychometric assessment</a:t>
            </a:r>
            <a:br>
              <a:rPr lang="en-AU" baseline="0" dirty="0"/>
            </a:br>
            <a:r>
              <a:rPr lang="en-AU" baseline="0" dirty="0"/>
              <a:t>3. Doing a one-way video interview</a:t>
            </a:r>
            <a:br>
              <a:rPr lang="en-AU" baseline="0" dirty="0"/>
            </a:br>
            <a:r>
              <a:rPr lang="en-AU" baseline="0" dirty="0"/>
              <a:t>4. Taking part in a group interview or assessment centre</a:t>
            </a:r>
          </a:p>
          <a:p>
            <a:endParaRPr lang="en-AU" dirty="0"/>
          </a:p>
          <a:p>
            <a:r>
              <a:rPr lang="en-AU" dirty="0"/>
              <a:t>A more</a:t>
            </a:r>
            <a:r>
              <a:rPr lang="en-AU" baseline="0" dirty="0"/>
              <a:t> simple application process might just involve:</a:t>
            </a:r>
          </a:p>
          <a:p>
            <a:pPr marL="228600" indent="-228600">
              <a:buAutoNum type="arabicPeriod"/>
            </a:pPr>
            <a:r>
              <a:rPr lang="en-AU" baseline="0" dirty="0"/>
              <a:t>Submitting a resume</a:t>
            </a:r>
          </a:p>
          <a:p>
            <a:pPr marL="228600" indent="-228600">
              <a:buAutoNum type="arabicPeriod"/>
            </a:pPr>
            <a:r>
              <a:rPr lang="en-AU" baseline="0" dirty="0"/>
              <a:t>A face to face interview</a:t>
            </a:r>
          </a:p>
          <a:p>
            <a:pPr marL="0" indent="0">
              <a:buNone/>
            </a:pPr>
            <a:endParaRPr lang="en-AU" baseline="0" dirty="0"/>
          </a:p>
          <a:p>
            <a:pPr marL="0" indent="0">
              <a:buNone/>
            </a:pPr>
            <a:r>
              <a:rPr lang="en-AU" baseline="0" dirty="0"/>
              <a:t>If there is no information on the company website, or job advert, you could see if there is a contact person the advert and request written information on what the recruitment process will involve. This will help you prepare and to start to identify adjustments that might help.</a:t>
            </a:r>
          </a:p>
          <a:p>
            <a:pPr marL="0" indent="0">
              <a:buNone/>
            </a:pPr>
            <a:endParaRPr lang="en-AU" baseline="0" dirty="0"/>
          </a:p>
          <a:p>
            <a:pPr marL="0" indent="0">
              <a:buNone/>
            </a:pPr>
            <a:endParaRPr lang="en-AU" baseline="0" dirty="0"/>
          </a:p>
        </p:txBody>
      </p:sp>
      <p:sp>
        <p:nvSpPr>
          <p:cNvPr id="4" name="Slide Number Placeholder 3"/>
          <p:cNvSpPr>
            <a:spLocks noGrp="1"/>
          </p:cNvSpPr>
          <p:nvPr>
            <p:ph type="sldNum" sz="quarter" idx="10"/>
          </p:nvPr>
        </p:nvSpPr>
        <p:spPr/>
        <p:txBody>
          <a:bodyPr/>
          <a:lstStyle/>
          <a:p>
            <a:fld id="{341D5FFF-442F-004C-9135-11C27E6CCDEE}" type="slidenum">
              <a:rPr lang="en-AU" smtClean="0"/>
              <a:t>21</a:t>
            </a:fld>
            <a:endParaRPr lang="en-AU" dirty="0"/>
          </a:p>
        </p:txBody>
      </p:sp>
    </p:spTree>
    <p:extLst>
      <p:ext uri="{BB962C8B-B14F-4D97-AF65-F5344CB8AC3E}">
        <p14:creationId xmlns:p14="http://schemas.microsoft.com/office/powerpoint/2010/main" val="2168608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2 min (43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i="1" baseline="0" dirty="0"/>
              <a:t>In this workshop, you would notice that we use the term adjustments. You may also hear people talk about accommodations, which is generally referring to the same thing. Once you understood the recruitment process and are aware of the adjustments required for yourself, contact the person on the advert by sending an email to them or via the application form.  If there is a contact number to be in touch with the recruitment team, it would be good to have a conversation with them about adjustments as they would have more experience in having provided those.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1" baseline="0" dirty="0"/>
              <a:t>It is very important that these adjustments requested beforehand, as early as possible, so that the potential employer is able to provide them during the recruitment process. Do this either through indicating on the application form or sending an email. You can help the potential employer be more understanding and supportive of your application by sharing these needs. You do not need to give them your full diagnostic details; focus on the facts and what is relevant to the application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1" baseline="0" dirty="0"/>
              <a:t>Requests will be considered based on a number of different factors including affordability, practicality, whether the request removes disadvantage relating to the need or condition, and whether the request has an impact on the health and safety of others.</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You can request adjustments at the recruitment stage if you think your neurodivergent condition will impact your ability to participate.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You can do this via:</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Contact details found on the advertisement – send</a:t>
            </a:r>
            <a:r>
              <a:rPr lang="en-AU" baseline="0" dirty="0"/>
              <a:t> an email</a:t>
            </a:r>
            <a:r>
              <a:rPr lang="en-AU" dirty="0"/>
              <a:t>, via an</a:t>
            </a:r>
            <a:r>
              <a:rPr lang="en-AU" baseline="0" dirty="0"/>
              <a:t> application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Requests</a:t>
            </a:r>
            <a:r>
              <a:rPr lang="en-AU" baseline="0" dirty="0"/>
              <a:t> are considered looking at a number of different factors including affordability, practicality, does the request remove disadvantage relating to the need or condition, does the request impact the health and safety of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Employers can only provide adjustments if you have communicated a need to them during the recruitment process, either through indicating disability on the application form or sending them an email. You can help them be more understanding and supportive of your application by sharing these needs. You do not need to give them your full diagnostic details, focus on the facts and what is relevant to the application process.</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https://toolkit.imageautism.com/information-and-advice/how-to-ask-for-support-and-reasonable-adjustments/</a:t>
            </a:r>
          </a:p>
          <a:p>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22</a:t>
            </a:fld>
            <a:endParaRPr lang="en-AU" dirty="0"/>
          </a:p>
        </p:txBody>
      </p:sp>
    </p:spTree>
    <p:extLst>
      <p:ext uri="{BB962C8B-B14F-4D97-AF65-F5344CB8AC3E}">
        <p14:creationId xmlns:p14="http://schemas.microsoft.com/office/powerpoint/2010/main" val="1330002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1 min (44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Understand your unique characteristics, needs and preferences, so that you can communicate your needs in the recruitment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https://toolkit.imageautism.com/profile-builder/my-characteristics/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https://chadd.org/for-adults/workplace-issues/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a:p>
          <a:p>
            <a:r>
              <a:rPr lang="en-AU" i="1" dirty="0"/>
              <a:t>Once you are clear about the adjustments you are going to request, you then need to work how to ask for them. Be confident to request an adjustment, and be prepared to explain why you require it. Start by briefly describing your health condition. Rather than going into the detail, focus on the impact your condition has on your ability to perform the tasks in the recruitment process. Then, present your request for adjustments and support. Following these 3 steps is a great way of working out what to say: </a:t>
            </a:r>
          </a:p>
          <a:p>
            <a:r>
              <a:rPr lang="en-AU" i="1" dirty="0"/>
              <a:t>1)This is my condition</a:t>
            </a:r>
            <a:endParaRPr lang="en-AU" i="1" baseline="0" dirty="0"/>
          </a:p>
          <a:p>
            <a:r>
              <a:rPr lang="en-AU" i="1" baseline="0" dirty="0"/>
              <a:t>2) This is the implication for the recruitment process  For example: I find new and unfamiliar situations overwhelming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i="1" baseline="0" dirty="0"/>
              <a:t>3) </a:t>
            </a:r>
            <a:r>
              <a:rPr lang="en-AU" i="1" dirty="0"/>
              <a:t>As a consequence, this is what I require. – to bring someone or look at the place in an</a:t>
            </a:r>
            <a:r>
              <a:rPr lang="en-AU" i="1" baseline="0" dirty="0"/>
              <a:t> informal setting </a:t>
            </a:r>
            <a:endParaRPr lang="en-AU" i="1" dirty="0"/>
          </a:p>
          <a:p>
            <a:endParaRPr lang="en-AU" dirty="0"/>
          </a:p>
          <a:p>
            <a:r>
              <a:rPr lang="en-AU" i="1" dirty="0"/>
              <a:t>It is daunting.</a:t>
            </a:r>
            <a:r>
              <a:rPr lang="en-AU" i="1" baseline="0" dirty="0"/>
              <a:t> I would suggest practising this with either your family or friends to </a:t>
            </a:r>
            <a:r>
              <a:rPr lang="en-AU" i="1" dirty="0"/>
              <a:t>build your confidence to have these conversations with an employer. It is important to be open and honest, if you want to gain the best support possible.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Understand your unique characteristics, needs and preferences, so that you can communicate your needs in the recruitment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https://toolkit.imageautism.com/profile-builder/my-characteristics/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https://chadd.org/for-adults/workplace-issues/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23</a:t>
            </a:fld>
            <a:endParaRPr lang="en-AU" dirty="0"/>
          </a:p>
        </p:txBody>
      </p:sp>
    </p:spTree>
    <p:extLst>
      <p:ext uri="{BB962C8B-B14F-4D97-AF65-F5344CB8AC3E}">
        <p14:creationId xmlns:p14="http://schemas.microsoft.com/office/powerpoint/2010/main" val="4165567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1 min (45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Understand your unique characteristics, needs and preferences, so that you can communicate your needs in the recruitment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https://toolkit.imageautism.com/profile-builder/my-characteristics/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https://chadd.org/for-adults/workplace-issues/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a:p>
          <a:p>
            <a:r>
              <a:rPr lang="en-AU" i="1" dirty="0"/>
              <a:t>This is another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24</a:t>
            </a:fld>
            <a:endParaRPr lang="en-AU" dirty="0"/>
          </a:p>
        </p:txBody>
      </p:sp>
    </p:spTree>
    <p:extLst>
      <p:ext uri="{BB962C8B-B14F-4D97-AF65-F5344CB8AC3E}">
        <p14:creationId xmlns:p14="http://schemas.microsoft.com/office/powerpoint/2010/main" val="3661294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Turn to pages</a:t>
            </a:r>
            <a:r>
              <a:rPr lang="en-AU" i="1" baseline="0" dirty="0"/>
              <a:t> 8 and 9 of the workbook.</a:t>
            </a:r>
          </a:p>
          <a:p>
            <a:endParaRPr lang="en-AU" i="1" baseline="0" dirty="0"/>
          </a:p>
          <a:p>
            <a:r>
              <a:rPr lang="en-AU" i="1" baseline="0" dirty="0"/>
              <a:t>We are now going to m</a:t>
            </a:r>
            <a:r>
              <a:rPr lang="en-AU" i="1" dirty="0"/>
              <a:t>atch adjustments to unique needs and preferences.</a:t>
            </a:r>
            <a:r>
              <a:rPr lang="en-AU" i="1" baseline="0" dirty="0"/>
              <a:t> In groups of (2 to 4), match the needs on page 8 to the adjustments on pages 9 and 10. </a:t>
            </a:r>
            <a:endParaRPr lang="en-AU" i="1" dirty="0"/>
          </a:p>
        </p:txBody>
      </p:sp>
      <p:sp>
        <p:nvSpPr>
          <p:cNvPr id="4" name="Slide Number Placeholder 3"/>
          <p:cNvSpPr>
            <a:spLocks noGrp="1"/>
          </p:cNvSpPr>
          <p:nvPr>
            <p:ph type="sldNum" sz="quarter" idx="10"/>
          </p:nvPr>
        </p:nvSpPr>
        <p:spPr/>
        <p:txBody>
          <a:bodyPr/>
          <a:lstStyle/>
          <a:p>
            <a:fld id="{341D5FFF-442F-004C-9135-11C27E6CCDEE}" type="slidenum">
              <a:rPr lang="en-AU" smtClean="0"/>
              <a:t>25</a:t>
            </a:fld>
            <a:endParaRPr lang="en-AU" dirty="0"/>
          </a:p>
        </p:txBody>
      </p:sp>
    </p:spTree>
    <p:extLst>
      <p:ext uri="{BB962C8B-B14F-4D97-AF65-F5344CB8AC3E}">
        <p14:creationId xmlns:p14="http://schemas.microsoft.com/office/powerpoint/2010/main" val="234707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10 min (55 min)</a:t>
            </a:r>
          </a:p>
          <a:p>
            <a:r>
              <a:rPr lang="en-AU" i="1" dirty="0"/>
              <a:t>Turn to pages</a:t>
            </a:r>
            <a:r>
              <a:rPr lang="en-AU" i="1" baseline="0" dirty="0"/>
              <a:t> 8 and 9 of the workbook.</a:t>
            </a:r>
          </a:p>
          <a:p>
            <a:endParaRPr lang="en-AU" i="1" baseline="0" dirty="0"/>
          </a:p>
          <a:p>
            <a:r>
              <a:rPr lang="en-AU" i="1" baseline="0" dirty="0"/>
              <a:t>We are now going to m</a:t>
            </a:r>
            <a:r>
              <a:rPr lang="en-AU" i="1" dirty="0"/>
              <a:t>atch adjustments to unique needs and preferences.</a:t>
            </a:r>
            <a:r>
              <a:rPr lang="en-AU" i="1" baseline="0" dirty="0"/>
              <a:t> In groups of (2 to 4) match the needs on page 8 to the adjustments on pages 9 and 10. </a:t>
            </a:r>
          </a:p>
          <a:p>
            <a:endParaRPr lang="en-AU" i="1" baseline="0" dirty="0"/>
          </a:p>
          <a:p>
            <a:r>
              <a:rPr lang="en-AU" i="1" baseline="0" dirty="0"/>
              <a:t>If you finish early, write down any adjustments that you think might help you on page 11.</a:t>
            </a:r>
            <a:endParaRPr lang="en-AU" i="1" dirty="0"/>
          </a:p>
          <a:p>
            <a:endParaRPr lang="en-AU" dirty="0"/>
          </a:p>
          <a:p>
            <a:r>
              <a:rPr lang="en-AU" dirty="0"/>
              <a:t>https://toolkit.imageautism.com/profile-builder/select-reasonable-adjustments-for-an-upcoming-interview/</a:t>
            </a:r>
          </a:p>
          <a:p>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26</a:t>
            </a:fld>
            <a:endParaRPr lang="en-AU" dirty="0"/>
          </a:p>
        </p:txBody>
      </p:sp>
    </p:spTree>
    <p:extLst>
      <p:ext uri="{BB962C8B-B14F-4D97-AF65-F5344CB8AC3E}">
        <p14:creationId xmlns:p14="http://schemas.microsoft.com/office/powerpoint/2010/main" val="844164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5 min (1 hour)</a:t>
            </a:r>
          </a:p>
          <a:p>
            <a:r>
              <a:rPr lang="en-AU" dirty="0"/>
              <a:t>https://myplusstudentsclub.com/resource/applying-with-a-disability/</a:t>
            </a:r>
          </a:p>
          <a:p>
            <a:endParaRPr lang="en-AU" dirty="0"/>
          </a:p>
          <a:p>
            <a:pPr marL="0" indent="0">
              <a:buFont typeface="Arial" panose="020B0604020202020204" pitchFamily="34" charset="0"/>
              <a:buNone/>
            </a:pPr>
            <a:r>
              <a:rPr lang="en-AU" i="1" dirty="0"/>
              <a:t>If</a:t>
            </a:r>
            <a:r>
              <a:rPr lang="en-AU" i="1" baseline="0" dirty="0"/>
              <a:t> you have a neurodivergent condition you may have had to take some time out from study, work or personal commitments as a result. Positively accounting for these gaps may mitigate any concerns or doubts the employers have due to these gaps or differences.</a:t>
            </a:r>
          </a:p>
          <a:p>
            <a:pPr marL="171450" indent="-171450">
              <a:buFont typeface="Arial" panose="020B0604020202020204" pitchFamily="34" charset="0"/>
              <a:buChar char="•"/>
            </a:pPr>
            <a:r>
              <a:rPr lang="en-AU" i="1" baseline="0" dirty="0"/>
              <a:t>By being proactive, you can explain what you have done during these times and describe new skills gained as a result of overcoming these challenges.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1" baseline="0" dirty="0"/>
              <a:t>Be truthful, but focus on any strengths or skills gained during this period (volunteering, jobs for friends or family, self-development such as reading, online courses, travelling).</a:t>
            </a:r>
          </a:p>
          <a:p>
            <a:pPr marL="171450" indent="-171450">
              <a:buFont typeface="Arial" panose="020B0604020202020204" pitchFamily="34" charset="0"/>
              <a:buChar char="•"/>
            </a:pPr>
            <a:endParaRPr lang="en-AU" i="1" baseline="0" dirty="0"/>
          </a:p>
          <a:p>
            <a:pPr marL="0" indent="0">
              <a:buFont typeface="Arial" panose="020B0604020202020204" pitchFamily="34" charset="0"/>
              <a:buNone/>
            </a:pPr>
            <a:r>
              <a:rPr lang="en-AU" i="1" baseline="0" dirty="0"/>
              <a:t>You can account for gaps:</a:t>
            </a:r>
          </a:p>
          <a:p>
            <a:pPr marL="171450" indent="-171450">
              <a:buFont typeface="Arial" panose="020B0604020202020204" pitchFamily="34" charset="0"/>
              <a:buChar char="•"/>
            </a:pPr>
            <a:r>
              <a:rPr lang="en-AU" i="1" baseline="0" dirty="0"/>
              <a:t>On a resume – to fill a gap between employer or in education. You may wish to insert a short sentence such as “Due to health reasons I was required to take a break from University from 2019-2020. During this time I undertook online MOOCs in/ volunteered/read about … I was able to return in Feb 2021 and started a new course in …”</a:t>
            </a:r>
          </a:p>
          <a:p>
            <a:pPr marL="171450" indent="-171450">
              <a:buFont typeface="Arial" panose="020B0604020202020204" pitchFamily="34" charset="0"/>
              <a:buChar char="•"/>
            </a:pPr>
            <a:r>
              <a:rPr lang="en-AU" i="1" baseline="0" dirty="0"/>
              <a:t>On an application forms – chronological employment sections, or additional information sections</a:t>
            </a:r>
          </a:p>
          <a:p>
            <a:pPr marL="171450" indent="-171450">
              <a:buFont typeface="Arial" panose="020B0604020202020204" pitchFamily="34" charset="0"/>
              <a:buChar char="•"/>
            </a:pPr>
            <a:r>
              <a:rPr lang="en-AU" i="1" baseline="0" dirty="0"/>
              <a:t>Or through your cover letters – a short paragraph addressing any obvious gaps or differences – keep it to the point and focus on explaining your interest in the company, how you match the criteria.</a:t>
            </a:r>
          </a:p>
          <a:p>
            <a:pPr marL="0" indent="0">
              <a:buFontTx/>
              <a:buNone/>
            </a:pPr>
            <a:endParaRPr lang="en-AU" i="1" baseline="0" dirty="0"/>
          </a:p>
          <a:p>
            <a:pPr marL="0" indent="0">
              <a:buFontTx/>
              <a:buNone/>
            </a:pPr>
            <a:r>
              <a:rPr lang="en-AU" i="1" baseline="0" dirty="0"/>
              <a:t>Your neurodivergence does not need to be the whole focus of your application. Focus on what is relevant to the criteria and any key gaps you would like to address, to mitigate any potential employer concerns. If your need or preference does not affect your ability to participate in the recruitment process or job, then you don’t have to mention it.</a:t>
            </a:r>
          </a:p>
          <a:p>
            <a:pPr marL="0" indent="0">
              <a:buFontTx/>
              <a:buNone/>
            </a:pPr>
            <a:endParaRPr lang="en-AU" baseline="0" dirty="0"/>
          </a:p>
          <a:p>
            <a:pPr marL="0" indent="0">
              <a:buFontTx/>
              <a:buNone/>
            </a:pPr>
            <a:endParaRPr lang="en-AU" baseline="0" dirty="0"/>
          </a:p>
          <a:p>
            <a:pPr marL="0" indent="0">
              <a:buFontTx/>
              <a:buNone/>
            </a:pPr>
            <a:endParaRPr lang="en-AU" dirty="0"/>
          </a:p>
          <a:p>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27</a:t>
            </a:fld>
            <a:endParaRPr lang="en-AU" dirty="0"/>
          </a:p>
        </p:txBody>
      </p:sp>
    </p:spTree>
    <p:extLst>
      <p:ext uri="{BB962C8B-B14F-4D97-AF65-F5344CB8AC3E}">
        <p14:creationId xmlns:p14="http://schemas.microsoft.com/office/powerpoint/2010/main" val="1783223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baseline="0" dirty="0"/>
              <a:t>We don’t have time to do a deep dive into résumé writing today. If you would like further help on how to write and design a résumé, the Curtin Careers team run focused workshops as well as offering an online learning module, online workbook and weekly Résumé Clinic. </a:t>
            </a:r>
            <a:r>
              <a:rPr lang="en-AU" i="1" dirty="0"/>
              <a:t>You will find additional resources at the back of your workbook.</a:t>
            </a:r>
          </a:p>
        </p:txBody>
      </p:sp>
      <p:sp>
        <p:nvSpPr>
          <p:cNvPr id="4" name="Slide Number Placeholder 3"/>
          <p:cNvSpPr>
            <a:spLocks noGrp="1"/>
          </p:cNvSpPr>
          <p:nvPr>
            <p:ph type="sldNum" sz="quarter" idx="10"/>
          </p:nvPr>
        </p:nvSpPr>
        <p:spPr/>
        <p:txBody>
          <a:bodyPr/>
          <a:lstStyle/>
          <a:p>
            <a:fld id="{341D5FFF-442F-004C-9135-11C27E6CCDEE}" type="slidenum">
              <a:rPr lang="en-AU" smtClean="0"/>
              <a:t>28</a:t>
            </a:fld>
            <a:endParaRPr lang="en-AU" dirty="0"/>
          </a:p>
        </p:txBody>
      </p:sp>
    </p:spTree>
    <p:extLst>
      <p:ext uri="{BB962C8B-B14F-4D97-AF65-F5344CB8AC3E}">
        <p14:creationId xmlns:p14="http://schemas.microsoft.com/office/powerpoint/2010/main" val="2958250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5min (1h</a:t>
            </a:r>
            <a:r>
              <a:rPr lang="en-AU" baseline="0" dirty="0"/>
              <a:t>5m)</a:t>
            </a:r>
          </a:p>
          <a:p>
            <a:endParaRPr lang="en-AU" i="1" baseline="0" dirty="0"/>
          </a:p>
          <a:p>
            <a:r>
              <a:rPr lang="en-AU" i="1" baseline="0" dirty="0"/>
              <a:t>We are now going to take a quick comfort break for 5 minutes. Please be back by:</a:t>
            </a:r>
            <a:endParaRPr lang="en-AU" i="1" dirty="0"/>
          </a:p>
        </p:txBody>
      </p:sp>
      <p:sp>
        <p:nvSpPr>
          <p:cNvPr id="4" name="Slide Number Placeholder 3"/>
          <p:cNvSpPr>
            <a:spLocks noGrp="1"/>
          </p:cNvSpPr>
          <p:nvPr>
            <p:ph type="sldNum" sz="quarter" idx="10"/>
          </p:nvPr>
        </p:nvSpPr>
        <p:spPr/>
        <p:txBody>
          <a:bodyPr/>
          <a:lstStyle/>
          <a:p>
            <a:fld id="{341D5FFF-442F-004C-9135-11C27E6CCDEE}" type="slidenum">
              <a:rPr lang="en-AU" smtClean="0"/>
              <a:t>29</a:t>
            </a:fld>
            <a:endParaRPr lang="en-AU" dirty="0"/>
          </a:p>
        </p:txBody>
      </p:sp>
    </p:spTree>
    <p:extLst>
      <p:ext uri="{BB962C8B-B14F-4D97-AF65-F5344CB8AC3E}">
        <p14:creationId xmlns:p14="http://schemas.microsoft.com/office/powerpoint/2010/main" val="755699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EMMA</a:t>
            </a:r>
          </a:p>
          <a:p>
            <a:r>
              <a:rPr lang="en-AU" i="1" dirty="0"/>
              <a:t>Now that we have talked about strengths, needs and</a:t>
            </a:r>
            <a:r>
              <a:rPr lang="en-AU" i="1" baseline="0" dirty="0"/>
              <a:t> adjustments, we are going to discuss the pros and cons of “openness” in the recruitment process. </a:t>
            </a:r>
          </a:p>
          <a:p>
            <a:r>
              <a:rPr lang="en-AU" i="1" baseline="0" dirty="0"/>
              <a:t>This is a</a:t>
            </a:r>
            <a:r>
              <a:rPr lang="en-AU" i="1" dirty="0"/>
              <a:t>lso talked about</a:t>
            </a:r>
            <a:r>
              <a:rPr lang="en-AU" i="1" baseline="0" dirty="0"/>
              <a:t> as ‘”disclosure” but we prefer to use more positive language of sharing and openness. </a:t>
            </a:r>
          </a:p>
          <a:p>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30</a:t>
            </a:fld>
            <a:endParaRPr lang="en-AU" dirty="0"/>
          </a:p>
        </p:txBody>
      </p:sp>
    </p:spTree>
    <p:extLst>
      <p:ext uri="{BB962C8B-B14F-4D97-AF65-F5344CB8AC3E}">
        <p14:creationId xmlns:p14="http://schemas.microsoft.com/office/powerpoint/2010/main" val="671786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Before we go any further, I would like to acknowledge</a:t>
            </a:r>
            <a:r>
              <a:rPr lang="en-AU" i="1" baseline="0" dirty="0"/>
              <a:t> the Whadjuk Nyungar people whose land we are standing on, and recognise the strength, resilience and capacity of Nyungar people where Curtin University is situated.</a:t>
            </a:r>
            <a:endParaRPr lang="en-AU" i="1" dirty="0"/>
          </a:p>
        </p:txBody>
      </p:sp>
      <p:sp>
        <p:nvSpPr>
          <p:cNvPr id="4" name="Slide Number Placeholder 3"/>
          <p:cNvSpPr>
            <a:spLocks noGrp="1"/>
          </p:cNvSpPr>
          <p:nvPr>
            <p:ph type="sldNum" sz="quarter" idx="10"/>
          </p:nvPr>
        </p:nvSpPr>
        <p:spPr/>
        <p:txBody>
          <a:bodyPr/>
          <a:lstStyle/>
          <a:p>
            <a:fld id="{341D5FFF-442F-004C-9135-11C27E6CCDEE}" type="slidenum">
              <a:rPr lang="en-AU" smtClean="0"/>
              <a:t>3</a:t>
            </a:fld>
            <a:endParaRPr lang="en-AU" dirty="0"/>
          </a:p>
        </p:txBody>
      </p:sp>
    </p:spTree>
    <p:extLst>
      <p:ext uri="{BB962C8B-B14F-4D97-AF65-F5344CB8AC3E}">
        <p14:creationId xmlns:p14="http://schemas.microsoft.com/office/powerpoint/2010/main" val="1525611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5 min (1 hr 10 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latin typeface="+mn-lt"/>
                <a:ea typeface="+mn-ea"/>
                <a:cs typeface="+mn-cs"/>
              </a:rPr>
              <a:t>Here are a few statements that demonstrate opinions of sharing.</a:t>
            </a:r>
            <a:r>
              <a:rPr lang="en-US" sz="1200" i="1" kern="1200" baseline="0" dirty="0">
                <a:solidFill>
                  <a:schemeClr val="tx1"/>
                </a:solidFill>
                <a:latin typeface="+mn-lt"/>
                <a:ea typeface="+mn-ea"/>
                <a:cs typeface="+mn-cs"/>
              </a:rPr>
              <a:t> </a:t>
            </a:r>
            <a:r>
              <a:rPr lang="en-US" sz="1200" i="0" kern="1200" baseline="0" dirty="0">
                <a:solidFill>
                  <a:schemeClr val="tx1"/>
                </a:solidFill>
                <a:latin typeface="+mn-lt"/>
                <a:ea typeface="+mn-ea"/>
                <a:cs typeface="+mn-cs"/>
              </a:rPr>
              <a:t>READ THEM OUT.</a:t>
            </a:r>
            <a:endParaRPr lang="en-US" sz="1200" i="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latin typeface="+mn-lt"/>
                <a:ea typeface="+mn-ea"/>
                <a:cs typeface="+mn-cs"/>
              </a:rPr>
              <a:t>Now I’m going to ask everyone to stand up and imagine that this room is a continuum.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latin typeface="+mn-lt"/>
                <a:ea typeface="+mn-ea"/>
                <a:cs typeface="+mn-cs"/>
              </a:rPr>
              <a:t>I want you to go</a:t>
            </a:r>
            <a:r>
              <a:rPr lang="en-US" sz="1200" i="1" kern="1200" baseline="0" dirty="0">
                <a:solidFill>
                  <a:schemeClr val="tx1"/>
                </a:solidFill>
                <a:latin typeface="+mn-lt"/>
                <a:ea typeface="+mn-ea"/>
                <a:cs typeface="+mn-cs"/>
              </a:rPr>
              <a:t> to this side of the room if you agree with, or have previously shared your needs in the recruitment process or workplace; the middle of the room if you are not sure, or don’t have an opinion; or the other side of the room if you disagree or prefer not to share anything about your neurodivergent condition in the recruitment process or workplace.</a:t>
            </a:r>
            <a:endParaRPr lang="en-US" sz="1200" i="1" kern="1200" dirty="0">
              <a:solidFill>
                <a:schemeClr val="tx1"/>
              </a:solidFill>
              <a:latin typeface="+mn-lt"/>
              <a:ea typeface="+mn-ea"/>
              <a:cs typeface="+mn-cs"/>
            </a:endParaRPr>
          </a:p>
          <a:p>
            <a:endParaRPr lang="en-AU" sz="1200" b="0" u="sng" kern="1200" baseline="0" dirty="0">
              <a:solidFill>
                <a:schemeClr val="tx1"/>
              </a:solidFill>
              <a:effectLst/>
              <a:latin typeface="+mn-lt"/>
              <a:ea typeface="+mn-ea"/>
              <a:cs typeface="+mn-cs"/>
              <a:hlinkClick r:id="rId3"/>
            </a:endParaRPr>
          </a:p>
          <a:p>
            <a:r>
              <a:rPr lang="en-AU" sz="1200" u="sng" kern="1200" dirty="0">
                <a:solidFill>
                  <a:schemeClr val="tx1"/>
                </a:solidFill>
                <a:effectLst/>
                <a:latin typeface="+mn-lt"/>
                <a:ea typeface="+mn-ea"/>
                <a:cs typeface="+mn-cs"/>
                <a:hlinkClick r:id="rId3"/>
              </a:rPr>
              <a:t>https://asiam.ie/advice-guidance/employment/disclosing-your-autism-diagnosis-at-work/</a:t>
            </a:r>
            <a:br>
              <a:rPr lang="en-AU" sz="1200" kern="1200" dirty="0">
                <a:solidFill>
                  <a:schemeClr val="tx1"/>
                </a:solidFill>
                <a:effectLst/>
                <a:latin typeface="+mn-lt"/>
                <a:ea typeface="+mn-ea"/>
                <a:cs typeface="+mn-cs"/>
              </a:rPr>
            </a:br>
            <a:r>
              <a:rPr lang="en-AU" sz="1200" u="sng" kern="1200" dirty="0">
                <a:solidFill>
                  <a:schemeClr val="tx1"/>
                </a:solidFill>
                <a:effectLst/>
                <a:latin typeface="+mn-lt"/>
                <a:ea typeface="+mn-ea"/>
                <a:cs typeface="+mn-cs"/>
                <a:hlinkClick r:id="rId4"/>
              </a:rPr>
              <a:t>https://static1.squarespace.com/static/5a88ab00f43b552a84c3b7c9/t/618304482176832390b9f1bd/1635976266137/</a:t>
            </a:r>
            <a:br>
              <a:rPr lang="en-AU" sz="1200" u="sng" kern="1200" dirty="0">
                <a:solidFill>
                  <a:schemeClr val="tx1"/>
                </a:solidFill>
                <a:effectLst/>
                <a:latin typeface="+mn-lt"/>
                <a:ea typeface="+mn-ea"/>
                <a:cs typeface="+mn-cs"/>
                <a:hlinkClick r:id="rId4"/>
              </a:rPr>
            </a:br>
            <a:r>
              <a:rPr lang="en-AU" sz="1200" u="sng" kern="1200" dirty="0">
                <a:solidFill>
                  <a:schemeClr val="tx1"/>
                </a:solidFill>
                <a:effectLst/>
                <a:latin typeface="+mn-lt"/>
                <a:ea typeface="+mn-ea"/>
                <a:cs typeface="+mn-cs"/>
                <a:hlinkClick r:id="rId4"/>
              </a:rPr>
              <a:t>Reveal+or+Conceal_The+Pros+_+Cons+of+Disclosure+in+the+Workplace.pdf</a:t>
            </a:r>
            <a:br>
              <a:rPr lang="en-AU" sz="1200" u="sng" kern="1200" dirty="0">
                <a:solidFill>
                  <a:schemeClr val="tx1"/>
                </a:solidFill>
                <a:effectLst/>
                <a:latin typeface="+mn-lt"/>
                <a:ea typeface="+mn-ea"/>
                <a:cs typeface="+mn-cs"/>
              </a:rPr>
            </a:br>
            <a:r>
              <a:rPr lang="en-US" dirty="0">
                <a:hlinkClick r:id="rId5"/>
              </a:rPr>
              <a:t>https://toolkit.imageautism.com/information-and-advice/disclosing-your-autism-to-your-employer/</a:t>
            </a:r>
            <a:endParaRPr lang="en-US" dirty="0"/>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1D5FFF-442F-004C-9135-11C27E6CCDEE}" type="slidenum">
              <a:rPr lang="en-AU" smtClean="0"/>
              <a:t>31</a:t>
            </a:fld>
            <a:endParaRPr lang="en-AU" dirty="0"/>
          </a:p>
        </p:txBody>
      </p:sp>
    </p:spTree>
    <p:extLst>
      <p:ext uri="{BB962C8B-B14F-4D97-AF65-F5344CB8AC3E}">
        <p14:creationId xmlns:p14="http://schemas.microsoft.com/office/powerpoint/2010/main" val="2002818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5 min (1 hr 15 min)</a:t>
            </a:r>
          </a:p>
          <a:p>
            <a:r>
              <a:rPr lang="en-AU" dirty="0"/>
              <a:t>Discuss the pros and cons of openness.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hlinkClick r:id="rId3"/>
              </a:rPr>
              <a:t>Activity</a:t>
            </a:r>
          </a:p>
          <a:p>
            <a:r>
              <a:rPr lang="en-AU" sz="1200" b="0" i="1" kern="1200" dirty="0">
                <a:solidFill>
                  <a:schemeClr val="tx1"/>
                </a:solidFill>
                <a:effectLst/>
                <a:latin typeface="+mn-lt"/>
                <a:ea typeface="+mn-ea"/>
                <a:cs typeface="+mn-cs"/>
              </a:rPr>
              <a:t>We are now going to pair you up with people on the opposite end of continuum to discuss your opinions. Write down some pros and cons that come up in your conversation.</a:t>
            </a:r>
            <a:endParaRPr lang="en-AU" sz="1200" b="0" i="1" kern="1200" baseline="0" dirty="0">
              <a:solidFill>
                <a:schemeClr val="tx1"/>
              </a:solidFill>
              <a:effectLst/>
              <a:latin typeface="+mn-lt"/>
              <a:ea typeface="+mn-ea"/>
              <a:cs typeface="+mn-cs"/>
            </a:endParaRPr>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32</a:t>
            </a:fld>
            <a:endParaRPr lang="en-AU" dirty="0"/>
          </a:p>
        </p:txBody>
      </p:sp>
    </p:spTree>
    <p:extLst>
      <p:ext uri="{BB962C8B-B14F-4D97-AF65-F5344CB8AC3E}">
        <p14:creationId xmlns:p14="http://schemas.microsoft.com/office/powerpoint/2010/main" val="1380725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hlinkClick r:id="rId3"/>
              </a:rPr>
              <a:t>5 min ( 1 hr 20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1" kern="1200" baseline="0" dirty="0">
                <a:solidFill>
                  <a:schemeClr val="tx1"/>
                </a:solidFill>
                <a:effectLst/>
                <a:latin typeface="+mn-lt"/>
                <a:ea typeface="+mn-ea"/>
                <a:cs typeface="+mn-cs"/>
              </a:rPr>
              <a:t>Share back to the wider group one pro and one con. Show of hands to see if anyone has reconsidered their position on the continuum?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1" kern="1200" dirty="0">
                <a:solidFill>
                  <a:schemeClr val="tx1"/>
                </a:solidFill>
                <a:effectLst/>
                <a:latin typeface="+mn-lt"/>
                <a:ea typeface="+mn-ea"/>
                <a:cs typeface="+mn-cs"/>
              </a:rPr>
              <a:t>Sharing your needs is a very personal decision and only you know what is best for you. If you are not ready to share, that is okay. You may wish to tell people at a later time, or you may not ever want to share. That is okay too. What you share might vary by workplace, the kind of people you work with – if the workplace has a high social demand and you think there will be misunderstanding about your capacity or believe there is limited awareness.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1" kern="1200" dirty="0">
                <a:solidFill>
                  <a:schemeClr val="tx1"/>
                </a:solidFill>
                <a:effectLst/>
                <a:latin typeface="+mn-lt"/>
                <a:ea typeface="+mn-ea"/>
                <a:cs typeface="+mn-cs"/>
              </a:rPr>
              <a:t>There are also different</a:t>
            </a:r>
            <a:r>
              <a:rPr lang="en-AU" sz="1200" b="0" i="1" kern="1200" baseline="0" dirty="0">
                <a:solidFill>
                  <a:schemeClr val="tx1"/>
                </a:solidFill>
                <a:effectLst/>
                <a:latin typeface="+mn-lt"/>
                <a:ea typeface="+mn-ea"/>
                <a:cs typeface="+mn-cs"/>
              </a:rPr>
              <a:t> levels of sharing that might be appropriate depending on the situation. For example, you may request specific adjustments to the recruitment process vs sharing your full diagnosis vs explaining your situation generally as a neurodiverse person.</a:t>
            </a:r>
            <a:endParaRPr lang="en-AU"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baseline="0" dirty="0">
                <a:solidFill>
                  <a:schemeClr val="tx1"/>
                </a:solidFill>
                <a:effectLst/>
                <a:latin typeface="+mn-lt"/>
                <a:ea typeface="+mn-ea"/>
                <a:cs typeface="+mn-cs"/>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baseline="0" dirty="0">
                <a:solidFill>
                  <a:schemeClr val="tx1"/>
                </a:solidFill>
                <a:effectLst/>
                <a:latin typeface="+mn-lt"/>
                <a:ea typeface="+mn-ea"/>
                <a:cs typeface="+mn-cs"/>
              </a:rPr>
              <a:t>Neurodiversity Hub</a:t>
            </a:r>
            <a:br>
              <a:rPr lang="en-AU" sz="1200" b="0" kern="1200" baseline="0" dirty="0">
                <a:solidFill>
                  <a:schemeClr val="tx1"/>
                </a:solidFill>
                <a:effectLst/>
                <a:latin typeface="+mn-lt"/>
                <a:ea typeface="+mn-ea"/>
                <a:cs typeface="+mn-cs"/>
              </a:rPr>
            </a:br>
            <a:r>
              <a:rPr lang="en-AU" sz="1200" b="0" kern="1200" baseline="0" dirty="0">
                <a:solidFill>
                  <a:schemeClr val="tx1"/>
                </a:solidFill>
                <a:effectLst/>
                <a:latin typeface="+mn-lt"/>
                <a:ea typeface="+mn-ea"/>
                <a:cs typeface="+mn-cs"/>
              </a:rPr>
              <a:t>AsIAm.ie</a:t>
            </a:r>
            <a:br>
              <a:rPr lang="en-AU" sz="1200" b="1" kern="1200" baseline="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hlinkClick r:id="rId3"/>
            </a:endParaRPr>
          </a:p>
        </p:txBody>
      </p:sp>
      <p:sp>
        <p:nvSpPr>
          <p:cNvPr id="4" name="Slide Number Placeholder 3"/>
          <p:cNvSpPr>
            <a:spLocks noGrp="1"/>
          </p:cNvSpPr>
          <p:nvPr>
            <p:ph type="sldNum" sz="quarter" idx="10"/>
          </p:nvPr>
        </p:nvSpPr>
        <p:spPr/>
        <p:txBody>
          <a:bodyPr/>
          <a:lstStyle/>
          <a:p>
            <a:fld id="{341D5FFF-442F-004C-9135-11C27E6CCDEE}" type="slidenum">
              <a:rPr lang="en-AU" smtClean="0"/>
              <a:t>33</a:t>
            </a:fld>
            <a:endParaRPr lang="en-AU" dirty="0"/>
          </a:p>
        </p:txBody>
      </p:sp>
    </p:spTree>
    <p:extLst>
      <p:ext uri="{BB962C8B-B14F-4D97-AF65-F5344CB8AC3E}">
        <p14:creationId xmlns:p14="http://schemas.microsoft.com/office/powerpoint/2010/main" val="1735675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If you want to do some further</a:t>
            </a:r>
            <a:r>
              <a:rPr lang="en-AU" i="1" baseline="0" dirty="0"/>
              <a:t> reading, this is an interesting study to consider:</a:t>
            </a:r>
          </a:p>
          <a:p>
            <a:endParaRPr lang="en-AU" dirty="0"/>
          </a:p>
          <a:p>
            <a:r>
              <a:rPr lang="en-AU" dirty="0"/>
              <a:t>https://static1.squarespace.com/static/5a88ab00f43b552a84c3b7c9/t/5e498a1896cdbe0b6699e9cb/1581877797492/Reveal+or+Conceal+-+Disclosure+in+the+Workplace.pdf</a:t>
            </a:r>
          </a:p>
          <a:p>
            <a:r>
              <a:rPr lang="en-AU" dirty="0"/>
              <a:t>Neurodiversity Hub – reveal</a:t>
            </a:r>
            <a:r>
              <a:rPr lang="en-AU" baseline="0" dirty="0"/>
              <a:t> or conceal</a:t>
            </a:r>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34</a:t>
            </a:fld>
            <a:endParaRPr lang="en-AU" dirty="0"/>
          </a:p>
        </p:txBody>
      </p:sp>
    </p:spTree>
    <p:extLst>
      <p:ext uri="{BB962C8B-B14F-4D97-AF65-F5344CB8AC3E}">
        <p14:creationId xmlns:p14="http://schemas.microsoft.com/office/powerpoint/2010/main" val="3390176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3 min (1 hr 23 min)</a:t>
            </a:r>
          </a:p>
          <a:p>
            <a:r>
              <a:rPr lang="en-AU" sz="1200" i="1" kern="1200" dirty="0">
                <a:solidFill>
                  <a:schemeClr val="tx1"/>
                </a:solidFill>
                <a:effectLst/>
                <a:latin typeface="+mn-lt"/>
                <a:ea typeface="+mn-ea"/>
                <a:cs typeface="+mn-cs"/>
              </a:rPr>
              <a:t>Why do employers ask? For the purpose of inviting applicants to identify any adjustments required to ensure equal opportunity in the selection process itself. </a:t>
            </a:r>
          </a:p>
          <a:p>
            <a:endParaRPr lang="en-AU" sz="1200" i="1"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It is unlawful for employers to use this information to discriminate. You only need to share information that is relevant to the inherent requirements of the role and stage of the selection process (i.e. what you need at application stage may be different to interview or starting the job itself). If your neurodivergent</a:t>
            </a:r>
            <a:r>
              <a:rPr lang="en-AU" sz="1200" i="1" kern="1200" baseline="0" dirty="0">
                <a:solidFill>
                  <a:schemeClr val="tx1"/>
                </a:solidFill>
                <a:effectLst/>
                <a:latin typeface="+mn-lt"/>
                <a:ea typeface="+mn-ea"/>
                <a:cs typeface="+mn-cs"/>
              </a:rPr>
              <a:t> condition</a:t>
            </a:r>
            <a:r>
              <a:rPr lang="en-AU" sz="1200" i="1" kern="1200" dirty="0">
                <a:solidFill>
                  <a:schemeClr val="tx1"/>
                </a:solidFill>
                <a:effectLst/>
                <a:latin typeface="+mn-lt"/>
                <a:ea typeface="+mn-ea"/>
                <a:cs typeface="+mn-cs"/>
              </a:rPr>
              <a:t> makes it difficult for you to navigate work, learning or everyday living skills, and you would benefit from adjustments, then it may be considered as a disability,</a:t>
            </a:r>
            <a:r>
              <a:rPr lang="en-AU" sz="1200" i="1" kern="1200" baseline="0" dirty="0">
                <a:solidFill>
                  <a:schemeClr val="tx1"/>
                </a:solidFill>
                <a:effectLst/>
                <a:latin typeface="+mn-lt"/>
                <a:ea typeface="+mn-ea"/>
                <a:cs typeface="+mn-cs"/>
              </a:rPr>
              <a:t> and you can indicate this on application or employment forms.</a:t>
            </a:r>
            <a:endParaRPr lang="en-AU" sz="1200" i="1"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 </a:t>
            </a:r>
          </a:p>
          <a:p>
            <a:r>
              <a:rPr lang="en-AU" sz="1200" i="1" kern="1200" dirty="0">
                <a:solidFill>
                  <a:schemeClr val="tx1"/>
                </a:solidFill>
                <a:effectLst/>
                <a:latin typeface="+mn-lt"/>
                <a:ea typeface="+mn-ea"/>
                <a:cs typeface="+mn-cs"/>
              </a:rPr>
              <a:t>Sharing or “disclosure” is necessary when a person’s disability may affect their ability to do the inherent requirements of the job, or a reasonable adjustment is needed. Employers can make enquiries to seek advice on reasonable adjustments required to perform inherent requirements of the job but may not use this information to discriminate. You do not have to share everything, just what you require to do the job. Employers must consider adjustments.</a:t>
            </a:r>
          </a:p>
          <a:p>
            <a:r>
              <a:rPr lang="en-AU" sz="1200" i="1" kern="1200" dirty="0">
                <a:solidFill>
                  <a:schemeClr val="tx1"/>
                </a:solidFill>
                <a:effectLst/>
                <a:latin typeface="+mn-lt"/>
                <a:ea typeface="+mn-ea"/>
                <a:cs typeface="+mn-cs"/>
              </a:rPr>
              <a:t> </a:t>
            </a:r>
          </a:p>
          <a:p>
            <a:r>
              <a:rPr lang="en-AU" sz="1200" i="1" kern="1200" dirty="0">
                <a:solidFill>
                  <a:schemeClr val="tx1"/>
                </a:solidFill>
                <a:effectLst/>
                <a:latin typeface="+mn-lt"/>
                <a:ea typeface="+mn-ea"/>
                <a:cs typeface="+mn-cs"/>
              </a:rPr>
              <a:t>However, if you apply for a job that is advertised under Section 66(R) – only for people with disability – you will need to provide evidence such as a diagnostic letter, report, NDIS eligibility or other funding eligibility letter or statement. </a:t>
            </a:r>
          </a:p>
          <a:p>
            <a:br>
              <a:rPr lang="en-AU" sz="1200" i="1" kern="1200" dirty="0">
                <a:solidFill>
                  <a:schemeClr val="tx1"/>
                </a:solidFill>
                <a:effectLst/>
                <a:latin typeface="+mn-lt"/>
                <a:ea typeface="+mn-ea"/>
                <a:cs typeface="+mn-cs"/>
              </a:rPr>
            </a:br>
            <a:r>
              <a:rPr lang="en-AU" sz="1200" i="1" kern="1200" dirty="0">
                <a:solidFill>
                  <a:schemeClr val="tx1"/>
                </a:solidFill>
                <a:effectLst/>
                <a:latin typeface="+mn-lt"/>
                <a:ea typeface="+mn-ea"/>
                <a:cs typeface="+mn-cs"/>
              </a:rPr>
              <a:t>There is an</a:t>
            </a:r>
            <a:r>
              <a:rPr lang="en-AU" sz="1200" i="1" kern="1200" baseline="0" dirty="0">
                <a:solidFill>
                  <a:schemeClr val="tx1"/>
                </a:solidFill>
                <a:effectLst/>
                <a:latin typeface="+mn-lt"/>
                <a:ea typeface="+mn-ea"/>
                <a:cs typeface="+mn-cs"/>
              </a:rPr>
              <a:t> i</a:t>
            </a:r>
            <a:r>
              <a:rPr lang="en-AU" sz="1200" i="1" kern="1200" dirty="0">
                <a:solidFill>
                  <a:schemeClr val="tx1"/>
                </a:solidFill>
                <a:effectLst/>
                <a:latin typeface="+mn-lt"/>
                <a:ea typeface="+mn-ea"/>
                <a:cs typeface="+mn-cs"/>
              </a:rPr>
              <a:t>ncrease in specific programs and initiatives for people who are neurodiverse,</a:t>
            </a:r>
            <a:r>
              <a:rPr lang="en-AU" sz="1200" i="1" kern="1200" baseline="0" dirty="0">
                <a:solidFill>
                  <a:schemeClr val="tx1"/>
                </a:solidFill>
                <a:effectLst/>
                <a:latin typeface="+mn-lt"/>
                <a:ea typeface="+mn-ea"/>
                <a:cs typeface="+mn-cs"/>
              </a:rPr>
              <a:t> which you can apply for should you wish to openly identify as neurodivergent.</a:t>
            </a:r>
            <a:endParaRPr lang="en-US" i="1" dirty="0"/>
          </a:p>
          <a:p>
            <a:endParaRPr lang="en-AU" dirty="0"/>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35</a:t>
            </a:fld>
            <a:endParaRPr lang="en-AU" dirty="0"/>
          </a:p>
        </p:txBody>
      </p:sp>
    </p:spTree>
    <p:extLst>
      <p:ext uri="{BB962C8B-B14F-4D97-AF65-F5344CB8AC3E}">
        <p14:creationId xmlns:p14="http://schemas.microsoft.com/office/powerpoint/2010/main" val="2707466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3 min (1 hr 26 min)</a:t>
            </a:r>
          </a:p>
          <a:p>
            <a:endParaRPr lang="en-AU" dirty="0"/>
          </a:p>
          <a:p>
            <a:r>
              <a:rPr lang="en-AU" i="1" dirty="0"/>
              <a:t>Here are some additional legislations</a:t>
            </a:r>
            <a:r>
              <a:rPr lang="en-AU" i="1" baseline="0" dirty="0"/>
              <a:t> in place to protect the rights of people with disability and provide governance to employers on equal employment opportunities. If you do feel that you have been discriminated against, directly or indirectly, during the course of a recruitment process, you can do the following:</a:t>
            </a:r>
          </a:p>
          <a:p>
            <a:endParaRPr lang="en-AU" i="1" baseline="0" dirty="0"/>
          </a:p>
          <a:p>
            <a:pPr marL="171450" indent="-171450">
              <a:buFontTx/>
              <a:buChar char="-"/>
            </a:pPr>
            <a:r>
              <a:rPr lang="en-AU" i="1" baseline="0" dirty="0"/>
              <a:t>Speak to a support person to discuss your concerns</a:t>
            </a:r>
          </a:p>
          <a:p>
            <a:pPr marL="171450" indent="-171450">
              <a:buFontTx/>
              <a:buChar char="-"/>
            </a:pPr>
            <a:r>
              <a:rPr lang="en-AU" i="1" baseline="0" dirty="0"/>
              <a:t>Make a complaint/appeal the recruitment process to the employer HR department</a:t>
            </a:r>
          </a:p>
          <a:p>
            <a:pPr marL="171450" indent="-171450">
              <a:buFontTx/>
              <a:buChar char="-"/>
            </a:pPr>
            <a:r>
              <a:rPr lang="en-AU" i="1" baseline="0" dirty="0"/>
              <a:t>Contact the Australian Human Rights Commission. They can investigate and resolve complaints of discrimination and breaches of human rights. This is a free, impartial service.</a:t>
            </a:r>
          </a:p>
          <a:p>
            <a:pPr marL="171450" indent="-171450">
              <a:buFontTx/>
              <a:buChar char="-"/>
            </a:pPr>
            <a:r>
              <a:rPr lang="en-AU" i="1" baseline="0" dirty="0"/>
              <a:t>Contact Fair Work for advice, particularly if it relates to employment conditions such as pay, working hours, award conditions.</a:t>
            </a:r>
          </a:p>
          <a:p>
            <a:pPr marL="171450" indent="-171450">
              <a:buFontTx/>
              <a:buChar char="-"/>
            </a:pPr>
            <a:endParaRPr lang="en-AU" baseline="0" dirty="0"/>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36</a:t>
            </a:fld>
            <a:endParaRPr lang="en-AU" dirty="0"/>
          </a:p>
        </p:txBody>
      </p:sp>
    </p:spTree>
    <p:extLst>
      <p:ext uri="{BB962C8B-B14F-4D97-AF65-F5344CB8AC3E}">
        <p14:creationId xmlns:p14="http://schemas.microsoft.com/office/powerpoint/2010/main" val="3717444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3 min (1 hr 29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Still not sure if you want to share your diagnosis?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Can you use your concerns to come up with a list of things you would look for in a future employer? (e.g. time off for appointments, flexible working and working from home, employee assistance programs, mental health training for staff and days off). Do they have an ND hiring program? You are in control of where you apply for jobs.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a:p>
            <a:r>
              <a:rPr lang="en-AU" dirty="0"/>
              <a:t>https://static1.squarespace.com/static/5a88ab00f43b552a84c3b7c9/t/618302ecff7e580d76405357/1635975920398/Job_Readiness_Workbook_-Nov_2021.pdf</a:t>
            </a:r>
          </a:p>
          <a:p>
            <a:r>
              <a:rPr lang="en-AU" dirty="0"/>
              <a:t>12-13</a:t>
            </a:r>
            <a:r>
              <a:rPr lang="en-AU" baseline="0" dirty="0"/>
              <a:t> – deciphering job adverts</a:t>
            </a:r>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37</a:t>
            </a:fld>
            <a:endParaRPr lang="en-AU" dirty="0"/>
          </a:p>
        </p:txBody>
      </p:sp>
    </p:spTree>
    <p:extLst>
      <p:ext uri="{BB962C8B-B14F-4D97-AF65-F5344CB8AC3E}">
        <p14:creationId xmlns:p14="http://schemas.microsoft.com/office/powerpoint/2010/main" val="3022769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5 min</a:t>
            </a:r>
          </a:p>
          <a:p>
            <a:r>
              <a:rPr lang="en-AU" i="1" dirty="0"/>
              <a:t>CSMP only:</a:t>
            </a:r>
          </a:p>
          <a:p>
            <a:pPr lvl="0"/>
            <a:r>
              <a:rPr lang="en-AU" i="1" dirty="0"/>
              <a:t>We are now going to have a short Q&amp;A</a:t>
            </a:r>
            <a:r>
              <a:rPr lang="en-AU" i="1" baseline="0" dirty="0"/>
              <a:t> with Mitch so you can hear about his personal experiences in applying for work:</a:t>
            </a:r>
          </a:p>
          <a:p>
            <a:pPr marL="228600" lvl="0" indent="-228600">
              <a:buFont typeface="+mj-lt"/>
              <a:buAutoNum type="arabicPeriod"/>
            </a:pPr>
            <a:r>
              <a:rPr lang="en-AU" sz="1200" i="1" kern="1200" dirty="0">
                <a:solidFill>
                  <a:schemeClr val="tx1"/>
                </a:solidFill>
                <a:effectLst/>
                <a:latin typeface="+mn-lt"/>
                <a:ea typeface="+mn-ea"/>
                <a:cs typeface="+mn-cs"/>
              </a:rPr>
              <a:t>During your time at your work placement, did you disclose your diagnosis? How much did you share? What was the result of sharing?</a:t>
            </a:r>
          </a:p>
          <a:p>
            <a:pPr marL="228600" lvl="0" indent="-228600">
              <a:buFont typeface="+mj-lt"/>
              <a:buAutoNum type="arabicPeriod"/>
            </a:pPr>
            <a:r>
              <a:rPr lang="en-AU" sz="1200" i="1" kern="1200" dirty="0">
                <a:solidFill>
                  <a:schemeClr val="tx1"/>
                </a:solidFill>
                <a:effectLst/>
                <a:latin typeface="+mn-lt"/>
                <a:ea typeface="+mn-ea"/>
                <a:cs typeface="+mn-cs"/>
              </a:rPr>
              <a:t>Did you ask for reasonable adjustments in the recruitment process or workplace? If so, what kind of adjustments did you ask for?</a:t>
            </a:r>
          </a:p>
          <a:p>
            <a:pPr marL="228600" lvl="0" indent="-228600">
              <a:buFont typeface="+mj-lt"/>
              <a:buAutoNum type="arabicPeriod"/>
            </a:pPr>
            <a:r>
              <a:rPr lang="en-AU" sz="1200" i="1" kern="1200" dirty="0">
                <a:solidFill>
                  <a:schemeClr val="tx1"/>
                </a:solidFill>
                <a:effectLst/>
                <a:latin typeface="+mn-lt"/>
                <a:ea typeface="+mn-ea"/>
                <a:cs typeface="+mn-cs"/>
              </a:rPr>
              <a:t>What are the five things to remember when you are entering the realm of employment?</a:t>
            </a:r>
          </a:p>
          <a:p>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38</a:t>
            </a:fld>
            <a:endParaRPr lang="en-AU" dirty="0"/>
          </a:p>
        </p:txBody>
      </p:sp>
    </p:spTree>
    <p:extLst>
      <p:ext uri="{BB962C8B-B14F-4D97-AF65-F5344CB8AC3E}">
        <p14:creationId xmlns:p14="http://schemas.microsoft.com/office/powerpoint/2010/main" val="3922015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kern="1200" dirty="0">
                <a:solidFill>
                  <a:schemeClr val="tx1"/>
                </a:solidFill>
                <a:effectLst/>
                <a:latin typeface="+mn-lt"/>
                <a:ea typeface="+mn-ea"/>
                <a:cs typeface="+mn-cs"/>
              </a:rPr>
              <a:t>SANDHYA</a:t>
            </a:r>
          </a:p>
          <a:p>
            <a:r>
              <a:rPr lang="en-AU" sz="1200" b="0" i="1" kern="1200" dirty="0">
                <a:solidFill>
                  <a:schemeClr val="tx1"/>
                </a:solidFill>
                <a:effectLst/>
                <a:latin typeface="+mn-lt"/>
                <a:ea typeface="+mn-ea"/>
                <a:cs typeface="+mn-cs"/>
              </a:rPr>
              <a:t>Job rejection can bring on negativity.</a:t>
            </a:r>
          </a:p>
          <a:p>
            <a:r>
              <a:rPr lang="en-AU" sz="1200" b="0" i="1" kern="1200" dirty="0">
                <a:solidFill>
                  <a:schemeClr val="tx1"/>
                </a:solidFill>
                <a:effectLst/>
                <a:latin typeface="+mn-lt"/>
                <a:ea typeface="+mn-ea"/>
                <a:cs typeface="+mn-cs"/>
              </a:rPr>
              <a:t>As humans, we can be more impacted by negative events rather than positive or neutral events. This being the case, it can be easy to blow a job rejection out of proportion.</a:t>
            </a:r>
          </a:p>
          <a:p>
            <a:r>
              <a:rPr lang="en-AU" sz="1200" b="0" i="1" kern="1200" dirty="0">
                <a:solidFill>
                  <a:schemeClr val="tx1"/>
                </a:solidFill>
                <a:effectLst/>
                <a:latin typeface="+mn-lt"/>
                <a:ea typeface="+mn-ea"/>
                <a:cs typeface="+mn-cs"/>
              </a:rPr>
              <a:t>However, after an initial outpouring of frustration, it’s important to let the negativity go. Pent-up frustration won’t aid your continuing search for a new job. Bear in mind, too, if you got as far as the</a:t>
            </a:r>
            <a:r>
              <a:rPr lang="en-AU" sz="1200" b="0" i="1" kern="1200" baseline="0" dirty="0">
                <a:solidFill>
                  <a:schemeClr val="tx1"/>
                </a:solidFill>
                <a:effectLst/>
                <a:latin typeface="+mn-lt"/>
                <a:ea typeface="+mn-ea"/>
                <a:cs typeface="+mn-cs"/>
              </a:rPr>
              <a:t> interview </a:t>
            </a:r>
            <a:r>
              <a:rPr lang="en-AU" sz="1200" b="0" i="1" kern="1200" dirty="0">
                <a:solidFill>
                  <a:schemeClr val="tx1"/>
                </a:solidFill>
                <a:effectLst/>
                <a:latin typeface="+mn-lt"/>
                <a:ea typeface="+mn-ea"/>
                <a:cs typeface="+mn-cs"/>
              </a:rPr>
              <a:t>stage, you’ve done extremely well. Plenty of other candidates would not have progressed that far.</a:t>
            </a:r>
          </a:p>
          <a:p>
            <a:endParaRPr lang="en-AU" sz="1200" b="0" i="1" kern="1200" dirty="0">
              <a:solidFill>
                <a:schemeClr val="tx1"/>
              </a:solidFill>
              <a:effectLst/>
              <a:latin typeface="+mn-lt"/>
              <a:ea typeface="+mn-ea"/>
              <a:cs typeface="+mn-cs"/>
            </a:endParaRPr>
          </a:p>
          <a:p>
            <a:r>
              <a:rPr lang="en-AU" sz="1200" b="0" i="1" kern="1200" dirty="0">
                <a:solidFill>
                  <a:schemeClr val="tx1"/>
                </a:solidFill>
                <a:effectLst/>
                <a:latin typeface="+mn-lt"/>
                <a:ea typeface="+mn-ea"/>
                <a:cs typeface="+mn-cs"/>
              </a:rPr>
              <a:t>Most importantly, don’t dismiss the company altogether. It is possible you may want to reapply for a job with that employer further down the track, so don’t burn any bridges.</a:t>
            </a:r>
          </a:p>
          <a:p>
            <a:r>
              <a:rPr lang="en-AU" sz="1200" b="0" i="1" kern="1200" dirty="0">
                <a:solidFill>
                  <a:schemeClr val="tx1"/>
                </a:solidFill>
                <a:effectLst/>
                <a:latin typeface="+mn-lt"/>
                <a:ea typeface="+mn-ea"/>
                <a:cs typeface="+mn-cs"/>
              </a:rPr>
              <a:t>Don’t take it personally.</a:t>
            </a:r>
          </a:p>
          <a:p>
            <a:r>
              <a:rPr lang="en-AU" sz="1200" b="0" i="1" kern="1200" dirty="0">
                <a:solidFill>
                  <a:schemeClr val="tx1"/>
                </a:solidFill>
                <a:effectLst/>
                <a:latin typeface="+mn-lt"/>
                <a:ea typeface="+mn-ea"/>
                <a:cs typeface="+mn-cs"/>
              </a:rPr>
              <a:t>Don’t regard a job rejection as a statement about you personally. Employers need to make a decision based on the candidate they believe is best suited for the role.</a:t>
            </a:r>
          </a:p>
          <a:p>
            <a:r>
              <a:rPr lang="en-AU" sz="1200" b="0" i="1" kern="1200" dirty="0">
                <a:solidFill>
                  <a:schemeClr val="tx1"/>
                </a:solidFill>
                <a:effectLst/>
                <a:latin typeface="+mn-lt"/>
                <a:ea typeface="+mn-ea"/>
                <a:cs typeface="+mn-cs"/>
              </a:rPr>
              <a:t>So, rest assured, it’s unlikely that not getting the job was the result of the hiring manager making a conscious vote against you. The greater likelihood is that another candidate’s experience or personality resonated more strongly with the hiring manager.</a:t>
            </a:r>
          </a:p>
          <a:p>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39</a:t>
            </a:fld>
            <a:endParaRPr lang="en-AU" dirty="0"/>
          </a:p>
        </p:txBody>
      </p:sp>
    </p:spTree>
    <p:extLst>
      <p:ext uri="{BB962C8B-B14F-4D97-AF65-F5344CB8AC3E}">
        <p14:creationId xmlns:p14="http://schemas.microsoft.com/office/powerpoint/2010/main" val="3182340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 min (1 hr 31 min)</a:t>
            </a:r>
          </a:p>
          <a:p>
            <a:endParaRPr lang="en-AU" dirty="0"/>
          </a:p>
          <a:p>
            <a:r>
              <a:rPr lang="en-AU" i="1" dirty="0"/>
              <a:t>It’s normal to</a:t>
            </a:r>
            <a:r>
              <a:rPr lang="en-AU" i="1" baseline="0" dirty="0"/>
              <a:t> feel disappointed, annoyed or perhaps even angry. However, no means no. Take a few days to reflect and then you can assess what you have learnt for next time. Sometimes there are also reasons that don’t seem fair, such as business requirements changing, roles being withdrawn or even filled internally. It’s important to accept these decisions, but there are some things you can do to help for next time.</a:t>
            </a:r>
          </a:p>
          <a:p>
            <a:endParaRPr lang="en-AU" i="1" baseline="0" dirty="0"/>
          </a:p>
          <a:p>
            <a:r>
              <a:rPr lang="en-AU" sz="1200" i="1" kern="1200" dirty="0">
                <a:solidFill>
                  <a:schemeClr val="tx1"/>
                </a:solidFill>
                <a:effectLst/>
                <a:latin typeface="+mn-lt"/>
                <a:ea typeface="+mn-ea"/>
                <a:cs typeface="+mn-cs"/>
              </a:rPr>
              <a:t>The key thing to do after a rejection is to reflect and learn. Ask the interviewer for feedback; self-analysing alone won’t paint the whole picture of why you weren’t the right person. Start by gathering feedback from the recruiter and, through them, the employer. If the feedback is too generic, ask for a more detailed assessment. </a:t>
            </a:r>
          </a:p>
          <a:p>
            <a:r>
              <a:rPr lang="en-AU" sz="1200" i="1" kern="1200" dirty="0">
                <a:solidFill>
                  <a:schemeClr val="tx1"/>
                </a:solidFill>
                <a:effectLst/>
                <a:latin typeface="+mn-lt"/>
                <a:ea typeface="+mn-ea"/>
                <a:cs typeface="+mn-cs"/>
              </a:rPr>
              <a:t>Once you have come to terms with the employer’s decision, don’t brush it aside. Go back through everything that happened, from the way you prepared and researched through to your interactions in the interview and any follow-up. </a:t>
            </a:r>
            <a:endParaRPr lang="en-AU" sz="1200" b="0" i="1" kern="1200" dirty="0">
              <a:solidFill>
                <a:schemeClr val="tx1"/>
              </a:solidFill>
              <a:effectLst/>
              <a:latin typeface="+mn-lt"/>
              <a:ea typeface="+mn-ea"/>
              <a:cs typeface="+mn-cs"/>
            </a:endParaRPr>
          </a:p>
          <a:p>
            <a:endParaRPr lang="en-AU" dirty="0"/>
          </a:p>
          <a:p>
            <a:endParaRPr lang="en-AU" dirty="0"/>
          </a:p>
          <a:p>
            <a:r>
              <a:rPr lang="en-AU" dirty="0"/>
              <a:t>It’s normal to</a:t>
            </a:r>
            <a:r>
              <a:rPr lang="en-AU" baseline="0" dirty="0"/>
              <a:t> feel disappointed, annoyed or perhaps even angry. </a:t>
            </a:r>
          </a:p>
          <a:p>
            <a:endParaRPr lang="en-AU" baseline="0" dirty="0"/>
          </a:p>
          <a:p>
            <a:r>
              <a:rPr lang="en-AU" baseline="0" dirty="0"/>
              <a:t>Sometimes it will feel like employers are ghosting you, but it does take some time for employers to evaluate and review all of the applications. Or other business priorities crop up that may mean there are delays. If it’s been a while and you haven’t heard, it’s okay to send an email to see if you are still being considered for the role. </a:t>
            </a:r>
          </a:p>
          <a:p>
            <a:endParaRPr lang="en-AU" baseline="0" dirty="0"/>
          </a:p>
          <a:p>
            <a:r>
              <a:rPr lang="en-AU" baseline="0" dirty="0"/>
              <a:t>Take a few days to reflect and then you can assess what you have learned for next time. You may get an email with a generic response, like “it was a competitive process”, “applicants were of a high standard”. It can hurt. It’s important to accept these decisions, but there are some things you can do to help for next time.</a:t>
            </a:r>
            <a:endParaRPr lang="en-AU" dirty="0"/>
          </a:p>
          <a:p>
            <a:endParaRPr lang="en-AU" dirty="0"/>
          </a:p>
          <a:p>
            <a:r>
              <a:rPr lang="en-AU" dirty="0"/>
              <a:t>https://www.themuse.com/advice/this-is-the-email-smart-people-send-when-theyre-rejected-for-a-job</a:t>
            </a:r>
          </a:p>
          <a:p>
            <a:r>
              <a:rPr lang="en-AU" dirty="0"/>
              <a:t>https://www.themuse.com/advice/no-means-no-what-to-do-when-you-dont-get-the-job</a:t>
            </a:r>
          </a:p>
          <a:p>
            <a:r>
              <a:rPr lang="en-AU" dirty="0"/>
              <a:t>https://www.aspiesatwork.org/post/handling-rejection-from-employers</a:t>
            </a:r>
          </a:p>
          <a:p>
            <a:endParaRPr lang="en-AU" dirty="0"/>
          </a:p>
          <a:p>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40</a:t>
            </a:fld>
            <a:endParaRPr lang="en-AU" dirty="0"/>
          </a:p>
        </p:txBody>
      </p:sp>
    </p:spTree>
    <p:extLst>
      <p:ext uri="{BB962C8B-B14F-4D97-AF65-F5344CB8AC3E}">
        <p14:creationId xmlns:p14="http://schemas.microsoft.com/office/powerpoint/2010/main" val="1007602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Housekeeping 2mins (3min)</a:t>
            </a:r>
          </a:p>
          <a:p>
            <a:pPr marL="0" indent="0">
              <a:buFont typeface="Arial" panose="020B0604020202020204" pitchFamily="34" charset="0"/>
              <a:buNone/>
            </a:pPr>
            <a:endParaRPr lang="en-AU" dirty="0"/>
          </a:p>
          <a:p>
            <a:pPr marL="171450" indent="-171450">
              <a:buFont typeface="Arial" panose="020B0604020202020204" pitchFamily="34" charset="0"/>
              <a:buChar char="•"/>
            </a:pPr>
            <a:r>
              <a:rPr lang="en-AU" i="1" dirty="0"/>
              <a:t>This is a safe space. If you need to stand up or move around, use</a:t>
            </a:r>
            <a:r>
              <a:rPr lang="en-AU" i="1" baseline="0" dirty="0"/>
              <a:t> any equipment or devices such as headphones, or take a break outside in the Japanese Garden, please feel free to do so without asking. </a:t>
            </a:r>
          </a:p>
          <a:p>
            <a:pPr marL="171450" indent="-171450">
              <a:buFont typeface="Arial" panose="020B0604020202020204" pitchFamily="34" charset="0"/>
              <a:buChar char="•"/>
            </a:pPr>
            <a:r>
              <a:rPr lang="en-AU" i="1" baseline="0" dirty="0"/>
              <a:t>The bathrooms can be found on the other side of the Japanese garden by the automatic doors.</a:t>
            </a:r>
          </a:p>
          <a:p>
            <a:pPr marL="171450" indent="-171450">
              <a:buFont typeface="Arial" panose="020B0604020202020204" pitchFamily="34" charset="0"/>
              <a:buChar char="•"/>
            </a:pPr>
            <a:r>
              <a:rPr lang="en-AU" i="1" baseline="0" dirty="0"/>
              <a:t>If you need help, clarification or have a question at any point, Jane and Nichola will be walking around the room. Please raise your hand and someone will come over to you.</a:t>
            </a:r>
          </a:p>
          <a:p>
            <a:pPr marL="171450" indent="-171450">
              <a:buFont typeface="Arial" panose="020B0604020202020204" pitchFamily="34" charset="0"/>
              <a:buChar char="•"/>
            </a:pPr>
            <a:r>
              <a:rPr lang="en-AU" i="1" baseline="0" dirty="0"/>
              <a:t>There is a copy of the slides for each person should you need to refer back to a previous slide at any stage. There is also an accompanying workbook. If you need more time to do any of the activities today, they can all be found in the workbook with supporting information, so there is no pressure to complete all the activities today. If you need more time or don’t finish you can complete them in your own time at home.</a:t>
            </a:r>
          </a:p>
          <a:p>
            <a:pPr marL="0" indent="0">
              <a:buFont typeface="Arial" panose="020B0604020202020204" pitchFamily="34" charset="0"/>
              <a:buNone/>
            </a:pPr>
            <a:r>
              <a:rPr lang="en-AU" b="1" i="1" baseline="0" dirty="0"/>
              <a:t>THIS IS AN OPTIONAL WORKSHOP, IF AT ANY POINT YOU FEEL YOU NEED TO LEAVE TODAY THEN THAT IS ABSOLUTELY FINE. WE HOPE TO RUN THESE WORKSHOPS AGAIN IN THE FUTURE SHOULD YOU FEEL YOU WILL BE MORE READY AT A LATER DATE. </a:t>
            </a:r>
          </a:p>
          <a:p>
            <a:pPr marL="171450" indent="-171450">
              <a:buFont typeface="Arial" panose="020B0604020202020204" pitchFamily="34" charset="0"/>
              <a:buChar char="•"/>
            </a:pPr>
            <a:r>
              <a:rPr lang="en-AU" i="1" baseline="0" dirty="0"/>
              <a:t>We understand you may need to check your phone or receive a call – but we ask that if they do need to be turned on that they are on silent, and that you step outside to take or make any calls.</a:t>
            </a:r>
          </a:p>
          <a:p>
            <a:pPr marL="0" indent="0">
              <a:buFont typeface="Arial" panose="020B0604020202020204" pitchFamily="34" charset="0"/>
              <a:buNone/>
            </a:pPr>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4</a:t>
            </a:fld>
            <a:endParaRPr lang="en-AU" dirty="0"/>
          </a:p>
        </p:txBody>
      </p:sp>
    </p:spTree>
    <p:extLst>
      <p:ext uri="{BB962C8B-B14F-4D97-AF65-F5344CB8AC3E}">
        <p14:creationId xmlns:p14="http://schemas.microsoft.com/office/powerpoint/2010/main" val="3118984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 min (1 hr 33 min)</a:t>
            </a:r>
          </a:p>
          <a:p>
            <a:endParaRPr lang="en-AU" dirty="0"/>
          </a:p>
          <a:p>
            <a:r>
              <a:rPr lang="en-AU" i="1" dirty="0"/>
              <a:t>Engage in critical reflection to</a:t>
            </a:r>
            <a:r>
              <a:rPr lang="en-AU" i="1" baseline="0" dirty="0"/>
              <a:t> help you get the most from the experience and learn from what happened. This will help you to make more informed decisions in the future.</a:t>
            </a:r>
          </a:p>
          <a:p>
            <a:endParaRPr lang="en-AU" i="1" baseline="0" dirty="0"/>
          </a:p>
          <a:p>
            <a:r>
              <a:rPr lang="en-AU" sz="1200" i="1" kern="1200" dirty="0">
                <a:solidFill>
                  <a:schemeClr val="tx1"/>
                </a:solidFill>
                <a:effectLst/>
                <a:latin typeface="+mn-lt"/>
                <a:ea typeface="+mn-ea"/>
                <a:cs typeface="+mn-cs"/>
              </a:rPr>
              <a:t>There is always room to develop -</a:t>
            </a:r>
            <a:r>
              <a:rPr lang="en-AU" sz="1200" i="1" kern="1200" baseline="0" dirty="0">
                <a:solidFill>
                  <a:schemeClr val="tx1"/>
                </a:solidFill>
                <a:effectLst/>
                <a:latin typeface="+mn-lt"/>
                <a:ea typeface="+mn-ea"/>
                <a:cs typeface="+mn-cs"/>
              </a:rPr>
              <a:t> </a:t>
            </a:r>
            <a:r>
              <a:rPr lang="en-AU" sz="1200" b="0" i="1" kern="1200" dirty="0">
                <a:solidFill>
                  <a:schemeClr val="tx1"/>
                </a:solidFill>
                <a:effectLst/>
                <a:latin typeface="+mn-lt"/>
                <a:ea typeface="+mn-ea"/>
                <a:cs typeface="+mn-cs"/>
              </a:rPr>
              <a:t>Think about feedback from past rejections, and from appraisals and the like. Are there any recurring themes? What should your development priorities be?</a:t>
            </a:r>
          </a:p>
          <a:p>
            <a:r>
              <a:rPr lang="en-AU" sz="1200" b="0" i="1" kern="1200" dirty="0">
                <a:solidFill>
                  <a:schemeClr val="tx1"/>
                </a:solidFill>
                <a:effectLst/>
                <a:latin typeface="+mn-lt"/>
                <a:ea typeface="+mn-ea"/>
                <a:cs typeface="+mn-cs"/>
              </a:rPr>
              <a:t>Make a note of any weaknesses or issues that you can do something about, and use them as a focus for the way you approach your preparation next time.</a:t>
            </a:r>
          </a:p>
          <a:p>
            <a:r>
              <a:rPr lang="en-AU" sz="1200" b="0" i="1" kern="1200" dirty="0">
                <a:solidFill>
                  <a:schemeClr val="tx1"/>
                </a:solidFill>
                <a:effectLst/>
                <a:latin typeface="+mn-lt"/>
                <a:ea typeface="+mn-ea"/>
                <a:cs typeface="+mn-cs"/>
              </a:rPr>
              <a:t>Turn these requirements into a plan. What can you do to fix the gaps in your performance? Depending on the issue, there may be some training or informal coaching you can undertake to help you develop. Or it may simply be a case of working harder on some of your answers, and finding someone to practise them with.</a:t>
            </a:r>
          </a:p>
          <a:p>
            <a:endParaRPr lang="en-AU" baseline="0" dirty="0"/>
          </a:p>
          <a:p>
            <a:pPr marL="0" marR="0" lvl="0" indent="0" algn="l" defTabSz="914400" rtl="0" eaLnBrk="1" fontAlgn="t" latinLnBrk="0" hangingPunct="1">
              <a:lnSpc>
                <a:spcPct val="100000"/>
              </a:lnSpc>
              <a:spcBef>
                <a:spcPts val="0"/>
              </a:spcBef>
              <a:spcAft>
                <a:spcPts val="0"/>
              </a:spcAft>
              <a:buClrTx/>
              <a:buSzTx/>
              <a:buFontTx/>
              <a:buNone/>
              <a:tabLst/>
              <a:defRPr/>
            </a:pPr>
            <a:r>
              <a:rPr lang="en-AU" i="0" dirty="0"/>
              <a:t>Engage in critical reflection to</a:t>
            </a:r>
            <a:r>
              <a:rPr lang="en-AU" i="0" baseline="0" dirty="0"/>
              <a:t> help you get the most from the experience and learn from what happened. This will help you to make more informed decisions in the future.</a:t>
            </a:r>
          </a:p>
          <a:p>
            <a:pPr rtl="0" eaLnBrk="1" fontAlgn="t" latinLnBrk="0" hangingPunct="1"/>
            <a:endParaRPr lang="en-AU" sz="1200" b="0" i="0" u="none" strike="noStrike" kern="1200" dirty="0">
              <a:solidFill>
                <a:schemeClr val="tx1"/>
              </a:solidFill>
              <a:effectLst/>
              <a:latin typeface="+mn-lt"/>
              <a:ea typeface="+mn-ea"/>
              <a:cs typeface="+mn-cs"/>
            </a:endParaRPr>
          </a:p>
          <a:p>
            <a:pPr rtl="0" eaLnBrk="1" fontAlgn="t" latinLnBrk="0" hangingPunct="1"/>
            <a:r>
              <a:rPr lang="en-AU" sz="1200" b="0" i="0" u="none" strike="noStrike" kern="1200" dirty="0">
                <a:solidFill>
                  <a:schemeClr val="tx1"/>
                </a:solidFill>
                <a:effectLst/>
                <a:latin typeface="+mn-lt"/>
                <a:ea typeface="+mn-ea"/>
                <a:cs typeface="+mn-cs"/>
              </a:rPr>
              <a:t>Description of experience:</a:t>
            </a:r>
          </a:p>
          <a:p>
            <a:pPr rtl="0" eaLnBrk="1" fontAlgn="t" latinLnBrk="0" hangingPunct="1"/>
            <a:r>
              <a:rPr lang="en-AU" sz="1200" b="0" i="0" u="none" strike="noStrike" kern="1200" dirty="0">
                <a:solidFill>
                  <a:schemeClr val="tx1"/>
                </a:solidFill>
                <a:effectLst/>
                <a:latin typeface="+mn-lt"/>
                <a:ea typeface="+mn-ea"/>
                <a:cs typeface="+mn-cs"/>
              </a:rPr>
              <a:t>• What happened in the application process/ interview? </a:t>
            </a:r>
            <a:br>
              <a:rPr lang="en-AU" sz="1200" b="0" i="0" u="none" strike="noStrike" kern="1200" dirty="0">
                <a:solidFill>
                  <a:schemeClr val="tx1"/>
                </a:solidFill>
                <a:effectLst/>
                <a:latin typeface="+mn-lt"/>
                <a:ea typeface="+mn-ea"/>
                <a:cs typeface="+mn-cs"/>
              </a:rPr>
            </a:br>
            <a:r>
              <a:rPr lang="en-AU" sz="1200" b="0" i="0" u="none" strike="noStrike" kern="1200" dirty="0">
                <a:solidFill>
                  <a:schemeClr val="tx1"/>
                </a:solidFill>
                <a:effectLst/>
                <a:latin typeface="+mn-lt"/>
                <a:ea typeface="+mn-ea"/>
                <a:cs typeface="+mn-cs"/>
              </a:rPr>
              <a:t>• What did you feel, think and do? </a:t>
            </a:r>
            <a:br>
              <a:rPr lang="en-AU" sz="1200" b="0" i="0" u="none" strike="noStrike" kern="1200" dirty="0">
                <a:solidFill>
                  <a:schemeClr val="tx1"/>
                </a:solidFill>
                <a:effectLst/>
                <a:latin typeface="+mn-lt"/>
                <a:ea typeface="+mn-ea"/>
                <a:cs typeface="+mn-cs"/>
              </a:rPr>
            </a:br>
            <a:r>
              <a:rPr lang="en-AU" sz="1200" b="0" i="0" u="none" strike="noStrike" kern="1200" dirty="0">
                <a:solidFill>
                  <a:schemeClr val="tx1"/>
                </a:solidFill>
                <a:effectLst/>
                <a:latin typeface="+mn-lt"/>
                <a:ea typeface="+mn-ea"/>
                <a:cs typeface="+mn-cs"/>
              </a:rPr>
              <a:t>• What were the key moments (positive and negative)? </a:t>
            </a:r>
            <a:br>
              <a:rPr lang="en-AU" sz="1200" b="0" i="0" u="none" strike="noStrike" kern="1200" dirty="0">
                <a:solidFill>
                  <a:schemeClr val="tx1"/>
                </a:solidFill>
                <a:effectLst/>
                <a:latin typeface="+mn-lt"/>
                <a:ea typeface="+mn-ea"/>
                <a:cs typeface="+mn-cs"/>
              </a:rPr>
            </a:br>
            <a:r>
              <a:rPr lang="en-AU" sz="1200" b="0" i="0" u="none" strike="noStrike" kern="1200" dirty="0">
                <a:solidFill>
                  <a:schemeClr val="tx1"/>
                </a:solidFill>
                <a:effectLst/>
                <a:latin typeface="+mn-lt"/>
                <a:ea typeface="+mn-ea"/>
                <a:cs typeface="+mn-cs"/>
              </a:rPr>
              <a:t>• Why were those moments key? </a:t>
            </a:r>
          </a:p>
          <a:p>
            <a:pPr rtl="0" eaLnBrk="1" fontAlgn="t" latinLnBrk="0" hangingPunct="1"/>
            <a:endParaRPr lang="en-AU" sz="1200" b="0" i="0" u="none" strike="noStrike" kern="1200" dirty="0">
              <a:solidFill>
                <a:schemeClr val="tx1"/>
              </a:solidFill>
              <a:effectLst/>
              <a:latin typeface="+mn-lt"/>
              <a:ea typeface="+mn-ea"/>
              <a:cs typeface="+mn-cs"/>
            </a:endParaRPr>
          </a:p>
          <a:p>
            <a:pPr rtl="0" eaLnBrk="1" fontAlgn="t" latinLnBrk="0" hangingPunct="1"/>
            <a:r>
              <a:rPr lang="en-AU" sz="1200" b="0" i="0" u="none" strike="noStrike" kern="1200" dirty="0">
                <a:solidFill>
                  <a:schemeClr val="tx1"/>
                </a:solidFill>
                <a:effectLst/>
                <a:latin typeface="+mn-lt"/>
                <a:ea typeface="+mn-ea"/>
                <a:cs typeface="+mn-cs"/>
              </a:rPr>
              <a:t>Reflect on the experience as a whole:</a:t>
            </a:r>
          </a:p>
          <a:p>
            <a:pPr rtl="0" eaLnBrk="1" fontAlgn="t" latinLnBrk="0" hangingPunct="1"/>
            <a:r>
              <a:rPr lang="en-AU" sz="1200" b="0" i="0" u="none" strike="noStrike" kern="1200" dirty="0">
                <a:solidFill>
                  <a:schemeClr val="tx1"/>
                </a:solidFill>
                <a:effectLst/>
                <a:latin typeface="+mn-lt"/>
                <a:ea typeface="+mn-ea"/>
                <a:cs typeface="+mn-cs"/>
              </a:rPr>
              <a:t>• In retrospect, what would you change, and why? </a:t>
            </a:r>
            <a:br>
              <a:rPr lang="en-AU" sz="1200" b="0" i="0" u="none" strike="noStrike" kern="1200" dirty="0">
                <a:solidFill>
                  <a:schemeClr val="tx1"/>
                </a:solidFill>
                <a:effectLst/>
                <a:latin typeface="+mn-lt"/>
                <a:ea typeface="+mn-ea"/>
                <a:cs typeface="+mn-cs"/>
              </a:rPr>
            </a:br>
            <a:r>
              <a:rPr lang="en-AU" sz="1200" b="0" i="0" u="none" strike="noStrike" kern="1200" dirty="0">
                <a:solidFill>
                  <a:schemeClr val="tx1"/>
                </a:solidFill>
                <a:effectLst/>
                <a:latin typeface="+mn-lt"/>
                <a:ea typeface="+mn-ea"/>
                <a:cs typeface="+mn-cs"/>
              </a:rPr>
              <a:t>• What did you learn about yourself? </a:t>
            </a:r>
            <a:br>
              <a:rPr lang="en-AU" sz="1200" b="0" i="0" u="none" strike="noStrike" kern="1200" dirty="0">
                <a:solidFill>
                  <a:schemeClr val="tx1"/>
                </a:solidFill>
                <a:effectLst/>
                <a:latin typeface="+mn-lt"/>
                <a:ea typeface="+mn-ea"/>
                <a:cs typeface="+mn-cs"/>
              </a:rPr>
            </a:br>
            <a:r>
              <a:rPr lang="en-AU" sz="1200" b="0" i="0" u="none" strike="noStrike" kern="1200" dirty="0">
                <a:solidFill>
                  <a:schemeClr val="tx1"/>
                </a:solidFill>
                <a:effectLst/>
                <a:latin typeface="+mn-lt"/>
                <a:ea typeface="+mn-ea"/>
                <a:cs typeface="+mn-cs"/>
              </a:rPr>
              <a:t>• What did you learn about other people? </a:t>
            </a:r>
            <a:br>
              <a:rPr lang="en-AU" sz="1200" b="0" i="0" u="none" strike="noStrike" kern="1200" dirty="0">
                <a:solidFill>
                  <a:schemeClr val="tx1"/>
                </a:solidFill>
                <a:effectLst/>
                <a:latin typeface="+mn-lt"/>
                <a:ea typeface="+mn-ea"/>
                <a:cs typeface="+mn-cs"/>
              </a:rPr>
            </a:br>
            <a:r>
              <a:rPr lang="en-AU" sz="1200" b="0" i="0" u="none" strike="noStrike" kern="1200" dirty="0">
                <a:solidFill>
                  <a:schemeClr val="tx1"/>
                </a:solidFill>
                <a:effectLst/>
                <a:latin typeface="+mn-lt"/>
                <a:ea typeface="+mn-ea"/>
                <a:cs typeface="+mn-cs"/>
              </a:rPr>
              <a:t>• What new understandings arose from the experience?</a:t>
            </a:r>
          </a:p>
          <a:p>
            <a:pPr rtl="0" eaLnBrk="1" fontAlgn="t" latinLnBrk="0" hangingPunct="1"/>
            <a:endParaRPr lang="en-AU" sz="1200" b="0" i="0" u="none" strike="noStrike" kern="1200" dirty="0">
              <a:solidFill>
                <a:schemeClr val="tx1"/>
              </a:solidFill>
              <a:effectLst/>
              <a:latin typeface="+mn-lt"/>
              <a:ea typeface="+mn-ea"/>
              <a:cs typeface="+mn-cs"/>
            </a:endParaRPr>
          </a:p>
          <a:p>
            <a:pPr rtl="0" eaLnBrk="1" fontAlgn="t" latinLnBrk="0" hangingPunct="1"/>
            <a:r>
              <a:rPr lang="en-AU" sz="1200" b="0" i="0" u="none" strike="noStrike" kern="1200" dirty="0">
                <a:solidFill>
                  <a:schemeClr val="tx1"/>
                </a:solidFill>
                <a:effectLst/>
                <a:latin typeface="+mn-lt"/>
                <a:ea typeface="+mn-ea"/>
                <a:cs typeface="+mn-cs"/>
              </a:rPr>
              <a:t>Understand</a:t>
            </a:r>
            <a:r>
              <a:rPr lang="en-AU" sz="1200" b="0" i="0" u="none" strike="noStrike" kern="1200" baseline="0" dirty="0">
                <a:solidFill>
                  <a:schemeClr val="tx1"/>
                </a:solidFill>
                <a:effectLst/>
                <a:latin typeface="+mn-lt"/>
                <a:ea typeface="+mn-ea"/>
                <a:cs typeface="+mn-cs"/>
              </a:rPr>
              <a:t> your values, beliefs and assumptions:</a:t>
            </a:r>
            <a:endParaRPr lang="en-AU" sz="1200" b="0" i="0" u="none" strike="noStrike" kern="1200" dirty="0">
              <a:solidFill>
                <a:schemeClr val="tx1"/>
              </a:solidFill>
              <a:effectLst/>
              <a:latin typeface="+mn-lt"/>
              <a:ea typeface="+mn-ea"/>
              <a:cs typeface="+mn-cs"/>
            </a:endParaRPr>
          </a:p>
          <a:p>
            <a:pPr rtl="0" eaLnBrk="1" fontAlgn="t" latinLnBrk="0" hangingPunct="1"/>
            <a:r>
              <a:rPr lang="en-AU" sz="1200" b="0" i="0" u="none" strike="noStrike" kern="1200" dirty="0">
                <a:solidFill>
                  <a:schemeClr val="tx1"/>
                </a:solidFill>
                <a:effectLst/>
                <a:latin typeface="+mn-lt"/>
                <a:ea typeface="+mn-ea"/>
                <a:cs typeface="+mn-cs"/>
              </a:rPr>
              <a:t>• What beliefs and values impacted on what</a:t>
            </a:r>
            <a:r>
              <a:rPr lang="en-AU" sz="1200" b="0" i="0" u="none" strike="noStrike" kern="1200" baseline="0" dirty="0">
                <a:solidFill>
                  <a:schemeClr val="tx1"/>
                </a:solidFill>
                <a:effectLst/>
                <a:latin typeface="+mn-lt"/>
                <a:ea typeface="+mn-ea"/>
                <a:cs typeface="+mn-cs"/>
              </a:rPr>
              <a:t> you did and your interpretation of others?</a:t>
            </a:r>
            <a:br>
              <a:rPr lang="en-AU" sz="1200" b="0" i="0" u="none" strike="noStrike" kern="1200" dirty="0">
                <a:solidFill>
                  <a:schemeClr val="tx1"/>
                </a:solidFill>
                <a:effectLst/>
                <a:latin typeface="+mn-lt"/>
                <a:ea typeface="+mn-ea"/>
                <a:cs typeface="+mn-cs"/>
              </a:rPr>
            </a:br>
            <a:r>
              <a:rPr lang="en-AU" sz="1200" b="0" i="0" u="none" strike="noStrike" kern="1200" dirty="0">
                <a:solidFill>
                  <a:schemeClr val="tx1"/>
                </a:solidFill>
                <a:effectLst/>
                <a:latin typeface="+mn-lt"/>
                <a:ea typeface="+mn-ea"/>
                <a:cs typeface="+mn-cs"/>
              </a:rPr>
              <a:t>•</a:t>
            </a:r>
            <a:r>
              <a:rPr lang="en-AU" sz="1200" b="0" i="0" u="none" strike="noStrike" kern="1200" baseline="0" dirty="0">
                <a:solidFill>
                  <a:schemeClr val="tx1"/>
                </a:solidFill>
                <a:effectLst/>
                <a:latin typeface="+mn-lt"/>
                <a:ea typeface="+mn-ea"/>
                <a:cs typeface="+mn-cs"/>
              </a:rPr>
              <a:t> What discipline-specific knowledge, practices and personal experiences were used?</a:t>
            </a:r>
          </a:p>
          <a:p>
            <a:pPr rtl="0" eaLnBrk="1" fontAlgn="t" latinLnBrk="0" hangingPunct="1"/>
            <a:endParaRPr lang="en-AU" sz="1200" b="0" i="0" u="none" strike="noStrike" kern="1200" dirty="0">
              <a:solidFill>
                <a:schemeClr val="tx1"/>
              </a:solidFill>
              <a:effectLst/>
              <a:latin typeface="+mn-lt"/>
              <a:ea typeface="+mn-ea"/>
              <a:cs typeface="+mn-cs"/>
            </a:endParaRPr>
          </a:p>
          <a:p>
            <a:pPr rtl="0" eaLnBrk="1" fontAlgn="t" latinLnBrk="0" hangingPunct="1"/>
            <a:r>
              <a:rPr lang="en-AU" sz="1200" b="0" i="0" u="none" strike="noStrike" kern="1200" dirty="0">
                <a:solidFill>
                  <a:schemeClr val="tx1"/>
                </a:solidFill>
                <a:effectLst/>
                <a:latin typeface="+mn-lt"/>
                <a:ea typeface="+mn-ea"/>
                <a:cs typeface="+mn-cs"/>
              </a:rPr>
              <a:t>Relate what you have learned to other contexts (personal, professional, other):</a:t>
            </a:r>
          </a:p>
          <a:p>
            <a:pPr rtl="0" eaLnBrk="1" fontAlgn="t" latinLnBrk="0" hangingPunct="1"/>
            <a:r>
              <a:rPr lang="en-AU" sz="1200" b="0" i="0" u="none" strike="noStrike" kern="1200" dirty="0">
                <a:solidFill>
                  <a:schemeClr val="tx1"/>
                </a:solidFill>
                <a:effectLst/>
                <a:latin typeface="+mn-lt"/>
                <a:ea typeface="+mn-ea"/>
                <a:cs typeface="+mn-cs"/>
              </a:rPr>
              <a:t>• How has the experience influenced the way you might act in the future? </a:t>
            </a:r>
          </a:p>
          <a:p>
            <a:pPr rtl="0" eaLnBrk="1" fontAlgn="t" latinLnBrk="0" hangingPunct="1"/>
            <a:r>
              <a:rPr lang="en-AU" sz="1200" b="0" i="0" u="none" strike="noStrike" kern="1200" dirty="0">
                <a:solidFill>
                  <a:schemeClr val="tx1"/>
                </a:solidFill>
                <a:effectLst/>
                <a:latin typeface="+mn-lt"/>
                <a:ea typeface="+mn-ea"/>
                <a:cs typeface="+mn-cs"/>
              </a:rPr>
              <a:t>• How has the experience influenced the way in which you think about your future? </a:t>
            </a:r>
            <a:br>
              <a:rPr lang="en-AU" sz="1200" b="0" i="0" u="none" strike="noStrike" kern="1200" dirty="0">
                <a:solidFill>
                  <a:schemeClr val="tx1"/>
                </a:solidFill>
                <a:effectLst/>
                <a:latin typeface="+mn-lt"/>
                <a:ea typeface="+mn-ea"/>
                <a:cs typeface="+mn-cs"/>
              </a:rPr>
            </a:br>
            <a:r>
              <a:rPr lang="en-AU" sz="1200" b="0" i="0" u="none" strike="noStrike" kern="1200" dirty="0">
                <a:solidFill>
                  <a:schemeClr val="tx1"/>
                </a:solidFill>
                <a:effectLst/>
                <a:latin typeface="+mn-lt"/>
                <a:ea typeface="+mn-ea"/>
                <a:cs typeface="+mn-cs"/>
              </a:rPr>
              <a:t>• As a result of the experience, what do you need to find out more about, and why?</a:t>
            </a:r>
          </a:p>
          <a:p>
            <a:endParaRPr lang="en-AU" baseline="0" dirty="0"/>
          </a:p>
          <a:p>
            <a:r>
              <a:rPr lang="en-AU" dirty="0"/>
              <a:t>Adapted</a:t>
            </a:r>
            <a:r>
              <a:rPr lang="en-AU" baseline="0" dirty="0"/>
              <a:t> from: Bennett, Dawn and Evans, Carol. </a:t>
            </a:r>
            <a:r>
              <a:rPr lang="en-AU" i="1" baseline="0" dirty="0"/>
              <a:t>Developing employability – using critical reflection to get the most out of your learning.</a:t>
            </a:r>
            <a:r>
              <a:rPr lang="en-AU" baseline="0" dirty="0"/>
              <a:t> student.developingemployability.edu.au. Strands of reflection strategy – adapted from de Cossart and Fish (2005) and Waring and Evans (2015).</a:t>
            </a:r>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41</a:t>
            </a:fld>
            <a:endParaRPr lang="en-AU" dirty="0"/>
          </a:p>
        </p:txBody>
      </p:sp>
    </p:spTree>
    <p:extLst>
      <p:ext uri="{BB962C8B-B14F-4D97-AF65-F5344CB8AC3E}">
        <p14:creationId xmlns:p14="http://schemas.microsoft.com/office/powerpoint/2010/main" val="10575575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EMMA</a:t>
            </a:r>
          </a:p>
          <a:p>
            <a:endParaRPr lang="en-AU" baseline="0" dirty="0"/>
          </a:p>
          <a:p>
            <a:r>
              <a:rPr lang="en-AU" i="1" baseline="0" dirty="0"/>
              <a:t>We are now going to look at further avenues where you can find support for the transition to employment.</a:t>
            </a:r>
            <a:endParaRPr lang="en-AU" i="1" dirty="0"/>
          </a:p>
        </p:txBody>
      </p:sp>
      <p:sp>
        <p:nvSpPr>
          <p:cNvPr id="4" name="Slide Number Placeholder 3"/>
          <p:cNvSpPr>
            <a:spLocks noGrp="1"/>
          </p:cNvSpPr>
          <p:nvPr>
            <p:ph type="sldNum" sz="quarter" idx="10"/>
          </p:nvPr>
        </p:nvSpPr>
        <p:spPr/>
        <p:txBody>
          <a:bodyPr/>
          <a:lstStyle/>
          <a:p>
            <a:fld id="{341D5FFF-442F-004C-9135-11C27E6CCDEE}" type="slidenum">
              <a:rPr lang="en-AU" smtClean="0"/>
              <a:t>42</a:t>
            </a:fld>
            <a:endParaRPr lang="en-AU" dirty="0"/>
          </a:p>
        </p:txBody>
      </p:sp>
    </p:spTree>
    <p:extLst>
      <p:ext uri="{BB962C8B-B14F-4D97-AF65-F5344CB8AC3E}">
        <p14:creationId xmlns:p14="http://schemas.microsoft.com/office/powerpoint/2010/main" val="12405984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 min (1 hr 35 min)</a:t>
            </a:r>
          </a:p>
          <a:p>
            <a:r>
              <a:rPr lang="en-AU" i="1" dirty="0"/>
              <a:t>80-85% of jobs are found through people’s networks.</a:t>
            </a:r>
          </a:p>
          <a:p>
            <a:endParaRPr lang="en-AU" i="1" dirty="0"/>
          </a:p>
          <a:p>
            <a:r>
              <a:rPr lang="en-AU" i="1" dirty="0"/>
              <a:t>Support networks can help with:</a:t>
            </a:r>
          </a:p>
          <a:p>
            <a:pPr marL="171450" indent="-171450">
              <a:buFontTx/>
              <a:buChar char="-"/>
            </a:pPr>
            <a:r>
              <a:rPr lang="en-AU" i="1" dirty="0"/>
              <a:t>feedback</a:t>
            </a:r>
            <a:r>
              <a:rPr lang="en-AU" i="1" baseline="0" dirty="0"/>
              <a:t> on your strengths and skills</a:t>
            </a:r>
          </a:p>
          <a:p>
            <a:pPr marL="171450" indent="-171450">
              <a:buFontTx/>
              <a:buChar char="-"/>
            </a:pPr>
            <a:r>
              <a:rPr lang="en-AU" i="1" baseline="0" dirty="0"/>
              <a:t>support person for activities</a:t>
            </a:r>
          </a:p>
          <a:p>
            <a:pPr marL="171450" indent="-171450">
              <a:buFontTx/>
              <a:buChar char="-"/>
            </a:pPr>
            <a:r>
              <a:rPr lang="en-AU" i="1" baseline="0" dirty="0"/>
              <a:t>advice and information</a:t>
            </a:r>
          </a:p>
          <a:p>
            <a:pPr marL="171450" indent="-171450">
              <a:buFontTx/>
              <a:buChar char="-"/>
            </a:pPr>
            <a:r>
              <a:rPr lang="en-AU" i="1" baseline="0" dirty="0"/>
              <a:t>connections to companies</a:t>
            </a:r>
          </a:p>
          <a:p>
            <a:pPr marL="171450" indent="-171450">
              <a:buFontTx/>
              <a:buChar char="-"/>
            </a:pPr>
            <a:r>
              <a:rPr lang="en-AU" i="1" baseline="0" dirty="0"/>
              <a:t>finding out about a job you are interested in</a:t>
            </a:r>
          </a:p>
          <a:p>
            <a:pPr marL="171450" indent="-171450">
              <a:buFontTx/>
              <a:buChar char="-"/>
            </a:pPr>
            <a:r>
              <a:rPr lang="en-AU" i="1" baseline="0" dirty="0"/>
              <a:t>introductions and connections</a:t>
            </a:r>
          </a:p>
          <a:p>
            <a:pPr marL="171450" indent="-171450">
              <a:buFontTx/>
              <a:buChar char="-"/>
            </a:pPr>
            <a:r>
              <a:rPr lang="en-AU" i="1" baseline="0" dirty="0"/>
              <a:t>exploration of further education and personal development options</a:t>
            </a:r>
          </a:p>
          <a:p>
            <a:pPr marL="171450" indent="-171450">
              <a:buFontTx/>
              <a:buChar char="-"/>
            </a:pPr>
            <a:r>
              <a:rPr lang="en-AU" i="1" baseline="0" dirty="0"/>
              <a:t>advocacy support</a:t>
            </a:r>
          </a:p>
          <a:p>
            <a:pPr marL="171450" indent="-171450">
              <a:buFontTx/>
              <a:buChar char="-"/>
            </a:pPr>
            <a:r>
              <a:rPr lang="en-AU" i="1" baseline="0" dirty="0"/>
              <a:t>connection to funded supports and services.</a:t>
            </a:r>
            <a:endParaRPr lang="en-AU" i="1" dirty="0"/>
          </a:p>
          <a:p>
            <a:endParaRPr lang="en-AU" i="1" dirty="0"/>
          </a:p>
          <a:p>
            <a:r>
              <a:rPr lang="en-AU" i="1" baseline="0" dirty="0"/>
              <a:t>Further resources on career and connection circles -&gt; Gray Poehnell</a:t>
            </a:r>
            <a:endParaRPr lang="en-AU" i="1" dirty="0"/>
          </a:p>
        </p:txBody>
      </p:sp>
      <p:sp>
        <p:nvSpPr>
          <p:cNvPr id="4" name="Slide Number Placeholder 3"/>
          <p:cNvSpPr>
            <a:spLocks noGrp="1"/>
          </p:cNvSpPr>
          <p:nvPr>
            <p:ph type="sldNum" sz="quarter" idx="10"/>
          </p:nvPr>
        </p:nvSpPr>
        <p:spPr/>
        <p:txBody>
          <a:bodyPr/>
          <a:lstStyle/>
          <a:p>
            <a:fld id="{341D5FFF-442F-004C-9135-11C27E6CCDEE}" type="slidenum">
              <a:rPr lang="en-AU" smtClean="0"/>
              <a:t>43</a:t>
            </a:fld>
            <a:endParaRPr lang="en-AU" dirty="0"/>
          </a:p>
        </p:txBody>
      </p:sp>
    </p:spTree>
    <p:extLst>
      <p:ext uri="{BB962C8B-B14F-4D97-AF65-F5344CB8AC3E}">
        <p14:creationId xmlns:p14="http://schemas.microsoft.com/office/powerpoint/2010/main" val="4121260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 min (1 hr 37 min)</a:t>
            </a:r>
          </a:p>
          <a:p>
            <a:endParaRPr lang="en-AU" dirty="0"/>
          </a:p>
          <a:p>
            <a:r>
              <a:rPr lang="en-AU" dirty="0"/>
              <a:t>NICHOLA – introduce</a:t>
            </a:r>
            <a:r>
              <a:rPr lang="en-AU" baseline="0" dirty="0"/>
              <a:t> self and USEP services</a:t>
            </a:r>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44</a:t>
            </a:fld>
            <a:endParaRPr lang="en-AU" dirty="0"/>
          </a:p>
        </p:txBody>
      </p:sp>
    </p:spTree>
    <p:extLst>
      <p:ext uri="{BB962C8B-B14F-4D97-AF65-F5344CB8AC3E}">
        <p14:creationId xmlns:p14="http://schemas.microsoft.com/office/powerpoint/2010/main" val="3001720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5 min (1 hr 42 min)</a:t>
            </a:r>
          </a:p>
          <a:p>
            <a:r>
              <a:rPr lang="en-AU" dirty="0"/>
              <a:t>USEP consultant (NICHOLA) to talk about program and funding.</a:t>
            </a:r>
          </a:p>
          <a:p>
            <a:endParaRPr lang="en-AU" dirty="0"/>
          </a:p>
          <a:p>
            <a:r>
              <a:rPr lang="en-AU" dirty="0"/>
              <a:t>https://apm.net.au/eligible (eligibility</a:t>
            </a:r>
            <a:r>
              <a:rPr lang="en-AU" baseline="0" dirty="0"/>
              <a:t> DES)</a:t>
            </a:r>
            <a:br>
              <a:rPr lang="en-AU" baseline="0" dirty="0"/>
            </a:br>
            <a:r>
              <a:rPr lang="en-AU" baseline="0" dirty="0"/>
              <a:t>https://www.ndis.gov.au/applying-access-ndis/am-i-eligible</a:t>
            </a:r>
            <a:endParaRPr lang="en-AU" dirty="0"/>
          </a:p>
          <a:p>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45</a:t>
            </a:fld>
            <a:endParaRPr lang="en-AU" dirty="0"/>
          </a:p>
        </p:txBody>
      </p:sp>
    </p:spTree>
    <p:extLst>
      <p:ext uri="{BB962C8B-B14F-4D97-AF65-F5344CB8AC3E}">
        <p14:creationId xmlns:p14="http://schemas.microsoft.com/office/powerpoint/2010/main" val="2033641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 min (1 hr 44 min)</a:t>
            </a:r>
          </a:p>
          <a:p>
            <a:endParaRPr lang="en-AU" dirty="0"/>
          </a:p>
          <a:p>
            <a:r>
              <a:rPr lang="en-AU" dirty="0"/>
              <a:t>EMMA: highlight further</a:t>
            </a:r>
            <a:r>
              <a:rPr lang="en-AU" baseline="0" dirty="0"/>
              <a:t> careers supports, if time.</a:t>
            </a:r>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46</a:t>
            </a:fld>
            <a:endParaRPr lang="en-AU" dirty="0"/>
          </a:p>
        </p:txBody>
      </p:sp>
    </p:spTree>
    <p:extLst>
      <p:ext uri="{BB962C8B-B14F-4D97-AF65-F5344CB8AC3E}">
        <p14:creationId xmlns:p14="http://schemas.microsoft.com/office/powerpoint/2010/main" val="4443398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EMMA</a:t>
            </a:r>
          </a:p>
          <a:p>
            <a:endParaRPr lang="en-AU" dirty="0"/>
          </a:p>
          <a:p>
            <a:r>
              <a:rPr lang="en-AU" i="1" dirty="0"/>
              <a:t>Highlight student wellbeing services, AccessAbility services – stay back and chat to Jane if want to chat about</a:t>
            </a:r>
            <a:r>
              <a:rPr lang="en-AU" i="1" baseline="0" dirty="0"/>
              <a:t> how to approach your CAP plan with your lecturers.</a:t>
            </a:r>
            <a:endParaRPr lang="en-AU" i="1" dirty="0"/>
          </a:p>
        </p:txBody>
      </p:sp>
      <p:sp>
        <p:nvSpPr>
          <p:cNvPr id="4" name="Slide Number Placeholder 3"/>
          <p:cNvSpPr>
            <a:spLocks noGrp="1"/>
          </p:cNvSpPr>
          <p:nvPr>
            <p:ph type="sldNum" sz="quarter" idx="10"/>
          </p:nvPr>
        </p:nvSpPr>
        <p:spPr/>
        <p:txBody>
          <a:bodyPr/>
          <a:lstStyle/>
          <a:p>
            <a:fld id="{341D5FFF-442F-004C-9135-11C27E6CCDEE}" type="slidenum">
              <a:rPr lang="en-AU" smtClean="0"/>
              <a:t>47</a:t>
            </a:fld>
            <a:endParaRPr lang="en-AU" dirty="0"/>
          </a:p>
        </p:txBody>
      </p:sp>
    </p:spTree>
    <p:extLst>
      <p:ext uri="{BB962C8B-B14F-4D97-AF65-F5344CB8AC3E}">
        <p14:creationId xmlns:p14="http://schemas.microsoft.com/office/powerpoint/2010/main" val="40550216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48</a:t>
            </a:fld>
            <a:endParaRPr lang="en-AU" dirty="0"/>
          </a:p>
        </p:txBody>
      </p:sp>
    </p:spTree>
    <p:extLst>
      <p:ext uri="{BB962C8B-B14F-4D97-AF65-F5344CB8AC3E}">
        <p14:creationId xmlns:p14="http://schemas.microsoft.com/office/powerpoint/2010/main" val="3249485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3min (6min)</a:t>
            </a:r>
          </a:p>
          <a:p>
            <a:r>
              <a:rPr lang="en-AU" i="1" dirty="0"/>
              <a:t>I am now</a:t>
            </a:r>
            <a:r>
              <a:rPr lang="en-AU" i="1" baseline="0" dirty="0"/>
              <a:t> going to hand over to Jane to introduce the National Career Development Learning Hub project, and how you can be further involved should you wish to be.</a:t>
            </a:r>
            <a:endParaRPr lang="en-AU" i="1" dirty="0"/>
          </a:p>
        </p:txBody>
      </p:sp>
      <p:sp>
        <p:nvSpPr>
          <p:cNvPr id="4" name="Slide Number Placeholder 3"/>
          <p:cNvSpPr>
            <a:spLocks noGrp="1"/>
          </p:cNvSpPr>
          <p:nvPr>
            <p:ph type="sldNum" sz="quarter" idx="10"/>
          </p:nvPr>
        </p:nvSpPr>
        <p:spPr/>
        <p:txBody>
          <a:bodyPr/>
          <a:lstStyle/>
          <a:p>
            <a:fld id="{341D5FFF-442F-004C-9135-11C27E6CCDEE}" type="slidenum">
              <a:rPr lang="en-AU" smtClean="0"/>
              <a:t>5</a:t>
            </a:fld>
            <a:endParaRPr lang="en-AU" dirty="0"/>
          </a:p>
        </p:txBody>
      </p:sp>
    </p:spTree>
    <p:extLst>
      <p:ext uri="{BB962C8B-B14F-4D97-AF65-F5344CB8AC3E}">
        <p14:creationId xmlns:p14="http://schemas.microsoft.com/office/powerpoint/2010/main" val="191685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1min</a:t>
            </a:r>
            <a:r>
              <a:rPr lang="en-AU" baseline="0" dirty="0"/>
              <a:t> (7min)</a:t>
            </a:r>
          </a:p>
          <a:p>
            <a:endParaRPr lang="en-AU" i="1" dirty="0"/>
          </a:p>
          <a:p>
            <a:r>
              <a:rPr lang="en-AU" i="1" dirty="0"/>
              <a:t>This is an overview of our schedule for today. You will have a</a:t>
            </a:r>
            <a:r>
              <a:rPr lang="en-AU" i="1" baseline="0" dirty="0"/>
              <a:t> 5 min break after roughly an hour. Should you wish to stay back to provide feedback to Jane there will also be a 5 minute comfort break.</a:t>
            </a:r>
          </a:p>
          <a:p>
            <a:endParaRPr lang="en-AU" i="1" baseline="0" dirty="0"/>
          </a:p>
          <a:p>
            <a:r>
              <a:rPr lang="en-AU" i="1" baseline="0" dirty="0"/>
              <a:t>CSMP ONLY: We will return at 1 pm for a 30-minute session on Communication Skills that will help you transition to the workplace, and then a short presentation from Studium. Studium is an online website that you can create a profile on to connect with employers.</a:t>
            </a:r>
          </a:p>
          <a:p>
            <a:endParaRPr lang="en-AU" i="1" baseline="0" dirty="0"/>
          </a:p>
          <a:p>
            <a:r>
              <a:rPr lang="en-AU" i="1" baseline="0" dirty="0"/>
              <a:t>But now, we’ll get started by getting to know each other a little better.</a:t>
            </a:r>
            <a:endParaRPr lang="en-AU" i="1" dirty="0"/>
          </a:p>
        </p:txBody>
      </p:sp>
      <p:sp>
        <p:nvSpPr>
          <p:cNvPr id="4" name="Slide Number Placeholder 3"/>
          <p:cNvSpPr>
            <a:spLocks noGrp="1"/>
          </p:cNvSpPr>
          <p:nvPr>
            <p:ph type="sldNum" sz="quarter" idx="10"/>
          </p:nvPr>
        </p:nvSpPr>
        <p:spPr/>
        <p:txBody>
          <a:bodyPr/>
          <a:lstStyle/>
          <a:p>
            <a:fld id="{341D5FFF-442F-004C-9135-11C27E6CCDEE}" type="slidenum">
              <a:rPr lang="en-AU" smtClean="0"/>
              <a:t>6</a:t>
            </a:fld>
            <a:endParaRPr lang="en-AU" dirty="0"/>
          </a:p>
        </p:txBody>
      </p:sp>
    </p:spTree>
    <p:extLst>
      <p:ext uri="{BB962C8B-B14F-4D97-AF65-F5344CB8AC3E}">
        <p14:creationId xmlns:p14="http://schemas.microsoft.com/office/powerpoint/2010/main" val="3360247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CSMP Schedule</a:t>
            </a:r>
            <a:r>
              <a:rPr lang="en-AU" baseline="0" dirty="0"/>
              <a:t> Only</a:t>
            </a:r>
            <a:endParaRPr lang="en-AU" dirty="0"/>
          </a:p>
        </p:txBody>
      </p:sp>
      <p:sp>
        <p:nvSpPr>
          <p:cNvPr id="4" name="Slide Number Placeholder 3"/>
          <p:cNvSpPr>
            <a:spLocks noGrp="1"/>
          </p:cNvSpPr>
          <p:nvPr>
            <p:ph type="sldNum" sz="quarter" idx="10"/>
          </p:nvPr>
        </p:nvSpPr>
        <p:spPr/>
        <p:txBody>
          <a:bodyPr/>
          <a:lstStyle/>
          <a:p>
            <a:fld id="{341D5FFF-442F-004C-9135-11C27E6CCDEE}" type="slidenum">
              <a:rPr lang="en-AU" smtClean="0"/>
              <a:t>7</a:t>
            </a:fld>
            <a:endParaRPr lang="en-AU" dirty="0"/>
          </a:p>
        </p:txBody>
      </p:sp>
    </p:spTree>
    <p:extLst>
      <p:ext uri="{BB962C8B-B14F-4D97-AF65-F5344CB8AC3E}">
        <p14:creationId xmlns:p14="http://schemas.microsoft.com/office/powerpoint/2010/main" val="608781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10min (17min)</a:t>
            </a:r>
          </a:p>
          <a:p>
            <a:endParaRPr lang="en-AU" dirty="0"/>
          </a:p>
          <a:p>
            <a:r>
              <a:rPr lang="en-AU" i="1" dirty="0"/>
              <a:t>In your table groups, take it in turns</a:t>
            </a:r>
            <a:r>
              <a:rPr lang="en-AU" i="1" baseline="0" dirty="0"/>
              <a:t> to tell everyone your name, study area, and either your dream job – or what you would be tomorrow if you could be anything you want to be.</a:t>
            </a:r>
          </a:p>
          <a:p>
            <a:endParaRPr lang="en-AU" i="1" baseline="0" dirty="0"/>
          </a:p>
          <a:p>
            <a:r>
              <a:rPr lang="en-AU" i="1" baseline="0" dirty="0"/>
              <a:t>You then have ~5 minutes to identify one or two things that you have in common, and one thing that is unique to each of you.</a:t>
            </a:r>
            <a:endParaRPr lang="en-AU" i="1" dirty="0"/>
          </a:p>
          <a:p>
            <a:endParaRPr lang="en-AU" i="1" dirty="0"/>
          </a:p>
          <a:p>
            <a:r>
              <a:rPr lang="en-AU" i="1" baseline="0" dirty="0"/>
              <a:t>If there is time,  we will team up with another group to see if you can guess who the unique difference belongs to in the other group.</a:t>
            </a:r>
            <a:endParaRPr lang="en-AU" i="1" dirty="0"/>
          </a:p>
        </p:txBody>
      </p:sp>
      <p:sp>
        <p:nvSpPr>
          <p:cNvPr id="4" name="Slide Number Placeholder 3"/>
          <p:cNvSpPr>
            <a:spLocks noGrp="1"/>
          </p:cNvSpPr>
          <p:nvPr>
            <p:ph type="sldNum" sz="quarter" idx="10"/>
          </p:nvPr>
        </p:nvSpPr>
        <p:spPr/>
        <p:txBody>
          <a:bodyPr/>
          <a:lstStyle/>
          <a:p>
            <a:fld id="{341D5FFF-442F-004C-9135-11C27E6CCDEE}" type="slidenum">
              <a:rPr lang="en-AU" smtClean="0"/>
              <a:t>8</a:t>
            </a:fld>
            <a:endParaRPr lang="en-AU" dirty="0"/>
          </a:p>
        </p:txBody>
      </p:sp>
    </p:spTree>
    <p:extLst>
      <p:ext uri="{BB962C8B-B14F-4D97-AF65-F5344CB8AC3E}">
        <p14:creationId xmlns:p14="http://schemas.microsoft.com/office/powerpoint/2010/main" val="4120379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 min (19 min)</a:t>
            </a:r>
          </a:p>
          <a:p>
            <a:endParaRPr lang="en-AU" dirty="0"/>
          </a:p>
          <a:p>
            <a:r>
              <a:rPr lang="en-AU" i="1" dirty="0"/>
              <a:t>Employers are increasingly understanding the benefits</a:t>
            </a:r>
            <a:r>
              <a:rPr lang="en-AU" i="1" baseline="0" dirty="0"/>
              <a:t> of hiring for neurodiversity and including people who think differently in the workforce. This workshop aims to help you understand and articulate your strengths – how does your neurodivergence differentiate you in a positive way? Why hire me? How do I describe my strengths?</a:t>
            </a:r>
          </a:p>
          <a:p>
            <a:endParaRPr lang="en-AU" i="1" baseline="0" dirty="0"/>
          </a:p>
          <a:p>
            <a:r>
              <a:rPr lang="en-AU" i="1" baseline="0" dirty="0"/>
              <a:t>There may be challenges you will encounter in relation to the recruitment process, as companies are still working on more inclusive hiring practices. This workshop aims to help you understand your needs and what adjustments you can ask for to succeed in the recruitment process. We also hope that you will feel more confident in addressing gaps in your resume, knowing your rights, and situations in which you may, or may not wish to be open about your neurodivergence. </a:t>
            </a:r>
          </a:p>
        </p:txBody>
      </p:sp>
      <p:sp>
        <p:nvSpPr>
          <p:cNvPr id="4" name="Slide Number Placeholder 3"/>
          <p:cNvSpPr>
            <a:spLocks noGrp="1"/>
          </p:cNvSpPr>
          <p:nvPr>
            <p:ph type="sldNum" sz="quarter" idx="10"/>
          </p:nvPr>
        </p:nvSpPr>
        <p:spPr/>
        <p:txBody>
          <a:bodyPr/>
          <a:lstStyle/>
          <a:p>
            <a:fld id="{341D5FFF-442F-004C-9135-11C27E6CCDEE}" type="slidenum">
              <a:rPr lang="en-AU" smtClean="0"/>
              <a:t>10</a:t>
            </a:fld>
            <a:endParaRPr lang="en-AU" dirty="0"/>
          </a:p>
        </p:txBody>
      </p:sp>
    </p:spTree>
    <p:extLst>
      <p:ext uri="{BB962C8B-B14F-4D97-AF65-F5344CB8AC3E}">
        <p14:creationId xmlns:p14="http://schemas.microsoft.com/office/powerpoint/2010/main" val="2220534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A101-829E-E34E-835C-07A1CD0D03FE}"/>
              </a:ext>
            </a:extLst>
          </p:cNvPr>
          <p:cNvSpPr>
            <a:spLocks noGrp="1"/>
          </p:cNvSpPr>
          <p:nvPr>
            <p:ph type="title"/>
          </p:nvPr>
        </p:nvSpPr>
        <p:spPr>
          <a:xfrm>
            <a:off x="838200" y="677040"/>
            <a:ext cx="10515600" cy="701731"/>
          </a:xfrm>
          <a:prstGeom prst="rect">
            <a:avLst/>
          </a:prstGeom>
        </p:spPr>
        <p:txBody>
          <a:bodyPr/>
          <a:lstStyle>
            <a:lvl1pPr>
              <a:defRPr>
                <a:solidFill>
                  <a:schemeClr val="tx1"/>
                </a:solidFill>
              </a:defRPr>
            </a:lvl1pPr>
          </a:lstStyle>
          <a:p>
            <a:r>
              <a:rPr lang="en-GB" dirty="0"/>
              <a:t>Click to edit Master title style</a:t>
            </a:r>
            <a:endParaRPr lang="en-AU" dirty="0"/>
          </a:p>
        </p:txBody>
      </p:sp>
      <p:sp>
        <p:nvSpPr>
          <p:cNvPr id="4" name="Text Placeholder 10">
            <a:extLst>
              <a:ext uri="{FF2B5EF4-FFF2-40B4-BE49-F238E27FC236}">
                <a16:creationId xmlns:a16="http://schemas.microsoft.com/office/drawing/2014/main" id="{EC97CA63-6A14-6B44-8494-19E8A8006E43}"/>
              </a:ext>
            </a:extLst>
          </p:cNvPr>
          <p:cNvSpPr>
            <a:spLocks noGrp="1"/>
          </p:cNvSpPr>
          <p:nvPr>
            <p:ph idx="1"/>
          </p:nvPr>
        </p:nvSpPr>
        <p:spPr>
          <a:xfrm>
            <a:off x="838199" y="1825625"/>
            <a:ext cx="10515599" cy="4351338"/>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Footer Placeholder 11">
            <a:extLst>
              <a:ext uri="{FF2B5EF4-FFF2-40B4-BE49-F238E27FC236}">
                <a16:creationId xmlns:a16="http://schemas.microsoft.com/office/drawing/2014/main" id="{028E2565-DCB6-4B67-9BA9-496B50937F88}"/>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l">
              <a:defRPr sz="1200" b="0" i="0">
                <a:solidFill>
                  <a:schemeClr val="tx1">
                    <a:tint val="75000"/>
                  </a:schemeClr>
                </a:solidFill>
                <a:latin typeface="Proxima Nova Thin" panose="02000506030000020004" pitchFamily="2" charset="0"/>
              </a:defRPr>
            </a:lvl1pPr>
          </a:lstStyle>
          <a:p>
            <a:endParaRPr lang="en-AU" dirty="0"/>
          </a:p>
        </p:txBody>
      </p:sp>
      <p:cxnSp>
        <p:nvCxnSpPr>
          <p:cNvPr id="7" name="Straight Connector 6">
            <a:extLst>
              <a:ext uri="{FF2B5EF4-FFF2-40B4-BE49-F238E27FC236}">
                <a16:creationId xmlns:a16="http://schemas.microsoft.com/office/drawing/2014/main" id="{4223A128-2D25-459B-8E22-6751F00B7B1F}"/>
              </a:ext>
            </a:extLst>
          </p:cNvPr>
          <p:cNvCxnSpPr/>
          <p:nvPr userDrawn="1"/>
        </p:nvCxnSpPr>
        <p:spPr>
          <a:xfrm>
            <a:off x="838200" y="1402029"/>
            <a:ext cx="10515600" cy="0"/>
          </a:xfrm>
          <a:prstGeom prst="line">
            <a:avLst/>
          </a:prstGeom>
          <a:ln w="12700">
            <a:solidFill>
              <a:srgbClr val="F580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932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AEDB45-4E29-4456-A7AD-87FA82460B33}"/>
              </a:ext>
            </a:extLst>
          </p:cNvPr>
          <p:cNvSpPr/>
          <p:nvPr userDrawn="1"/>
        </p:nvSpPr>
        <p:spPr>
          <a:xfrm>
            <a:off x="0" y="2159000"/>
            <a:ext cx="9144000" cy="2876550"/>
          </a:xfrm>
          <a:prstGeom prst="rect">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highlight>
                <a:srgbClr val="F58025"/>
              </a:highlight>
            </a:endParaRPr>
          </a:p>
        </p:txBody>
      </p:sp>
      <p:sp>
        <p:nvSpPr>
          <p:cNvPr id="8" name="Title 7">
            <a:extLst>
              <a:ext uri="{FF2B5EF4-FFF2-40B4-BE49-F238E27FC236}">
                <a16:creationId xmlns:a16="http://schemas.microsoft.com/office/drawing/2014/main" id="{74651FF2-6959-4696-97F6-C23677ECE3EC}"/>
              </a:ext>
            </a:extLst>
          </p:cNvPr>
          <p:cNvSpPr>
            <a:spLocks noGrp="1"/>
          </p:cNvSpPr>
          <p:nvPr>
            <p:ph type="title"/>
          </p:nvPr>
        </p:nvSpPr>
        <p:spPr>
          <a:xfrm>
            <a:off x="838200" y="2967645"/>
            <a:ext cx="7918450" cy="1801205"/>
          </a:xfrm>
          <a:prstGeom prst="rect">
            <a:avLst/>
          </a:prstGeom>
        </p:spPr>
        <p:txBody>
          <a:bodyPr anchor="t" anchorCtr="0">
            <a:noAutofit/>
          </a:bodyPr>
          <a:lstStyle>
            <a:lvl1pPr>
              <a:defRPr sz="6000" b="1" i="1">
                <a:solidFill>
                  <a:schemeClr val="bg1"/>
                </a:solidFill>
                <a:latin typeface="Effra" panose="02000506080000020004" pitchFamily="2" charset="0"/>
              </a:defRPr>
            </a:lvl1pPr>
          </a:lstStyle>
          <a:p>
            <a:r>
              <a:rPr lang="en-GB"/>
              <a:t>Click to edit Master title style</a:t>
            </a:r>
            <a:endParaRPr lang="en-AU"/>
          </a:p>
        </p:txBody>
      </p:sp>
      <p:sp>
        <p:nvSpPr>
          <p:cNvPr id="9" name="Text Placeholder 10">
            <a:extLst>
              <a:ext uri="{FF2B5EF4-FFF2-40B4-BE49-F238E27FC236}">
                <a16:creationId xmlns:a16="http://schemas.microsoft.com/office/drawing/2014/main" id="{9F095CFE-7B1F-4EF2-8BFC-70EC0A652DF4}"/>
              </a:ext>
            </a:extLst>
          </p:cNvPr>
          <p:cNvSpPr>
            <a:spLocks noGrp="1"/>
          </p:cNvSpPr>
          <p:nvPr>
            <p:ph type="body" sz="quarter" idx="10"/>
          </p:nvPr>
        </p:nvSpPr>
        <p:spPr>
          <a:xfrm>
            <a:off x="838200" y="2355850"/>
            <a:ext cx="7918450" cy="508000"/>
          </a:xfrm>
          <a:prstGeom prst="rect">
            <a:avLst/>
          </a:prstGeom>
        </p:spPr>
        <p:txBody>
          <a:bodyPr>
            <a:noAutofit/>
          </a:bodyPr>
          <a:lstStyle>
            <a:lvl1pPr marL="0" indent="0">
              <a:buNone/>
              <a:defRPr b="1" i="1">
                <a:solidFill>
                  <a:schemeClr val="bg1"/>
                </a:solidFill>
                <a:latin typeface="Effra" panose="02000506080000020004" pitchFamily="2" charset="77"/>
              </a:defRPr>
            </a:lvl1pPr>
          </a:lstStyle>
          <a:p>
            <a:pPr lvl="0"/>
            <a:endParaRPr lang="en-AU"/>
          </a:p>
        </p:txBody>
      </p:sp>
      <p:sp>
        <p:nvSpPr>
          <p:cNvPr id="10" name="Text Placeholder 10">
            <a:extLst>
              <a:ext uri="{FF2B5EF4-FFF2-40B4-BE49-F238E27FC236}">
                <a16:creationId xmlns:a16="http://schemas.microsoft.com/office/drawing/2014/main" id="{DC4D0A14-DF98-4FD9-AC2C-670D6F554E9C}"/>
              </a:ext>
            </a:extLst>
          </p:cNvPr>
          <p:cNvSpPr>
            <a:spLocks noGrp="1"/>
          </p:cNvSpPr>
          <p:nvPr>
            <p:ph type="body" sz="quarter" idx="11" hasCustomPrompt="1"/>
          </p:nvPr>
        </p:nvSpPr>
        <p:spPr>
          <a:xfrm>
            <a:off x="838200" y="5323495"/>
            <a:ext cx="8166100" cy="508000"/>
          </a:xfrm>
          <a:prstGeom prst="rect">
            <a:avLst/>
          </a:prstGeom>
        </p:spPr>
        <p:txBody>
          <a:bodyPr>
            <a:noAutofit/>
          </a:bodyPr>
          <a:lstStyle>
            <a:lvl1pPr marL="0" indent="0">
              <a:buNone/>
              <a:defRPr b="1" i="1">
                <a:solidFill>
                  <a:schemeClr val="bg1"/>
                </a:solidFill>
                <a:latin typeface="Effra" panose="02000506080000020004" pitchFamily="2" charset="77"/>
              </a:defRPr>
            </a:lvl1pPr>
          </a:lstStyle>
          <a:p>
            <a:pPr lvl="0"/>
            <a:r>
              <a:rPr lang="en-GB" err="1"/>
              <a:t>Byline</a:t>
            </a:r>
            <a:r>
              <a:rPr lang="en-GB"/>
              <a:t> or host</a:t>
            </a:r>
            <a:endParaRPr lang="en-AU"/>
          </a:p>
        </p:txBody>
      </p:sp>
      <p:pic>
        <p:nvPicPr>
          <p:cNvPr id="11" name="Picture 10">
            <a:extLst>
              <a:ext uri="{FF2B5EF4-FFF2-40B4-BE49-F238E27FC236}">
                <a16:creationId xmlns:a16="http://schemas.microsoft.com/office/drawing/2014/main" id="{2CF7DD50-F274-4EBC-9FD1-F4F9C369A7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20000" y="636932"/>
            <a:ext cx="3672000" cy="612000"/>
          </a:xfrm>
          <a:prstGeom prst="rect">
            <a:avLst/>
          </a:prstGeom>
          <a:solidFill>
            <a:schemeClr val="bg1"/>
          </a:solidFill>
          <a:ln w="28575">
            <a:solidFill>
              <a:schemeClr val="bg1"/>
            </a:solidFill>
            <a:miter lim="800000"/>
          </a:ln>
        </p:spPr>
      </p:pic>
    </p:spTree>
    <p:extLst>
      <p:ext uri="{BB962C8B-B14F-4D97-AF65-F5344CB8AC3E}">
        <p14:creationId xmlns:p14="http://schemas.microsoft.com/office/powerpoint/2010/main" val="1238366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1410613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209943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3FE56D-EDC2-4012-B566-6A7A900ECE9C}"/>
              </a:ext>
            </a:extLst>
          </p:cNvPr>
          <p:cNvSpPr/>
          <p:nvPr userDrawn="1"/>
        </p:nvSpPr>
        <p:spPr>
          <a:xfrm>
            <a:off x="0" y="2159000"/>
            <a:ext cx="9144000" cy="28765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 Placeholder 3">
            <a:extLst>
              <a:ext uri="{FF2B5EF4-FFF2-40B4-BE49-F238E27FC236}">
                <a16:creationId xmlns:a16="http://schemas.microsoft.com/office/drawing/2014/main" id="{9D719412-0C39-4A96-8E61-5078BFA8133B}"/>
              </a:ext>
            </a:extLst>
          </p:cNvPr>
          <p:cNvSpPr>
            <a:spLocks noGrp="1"/>
          </p:cNvSpPr>
          <p:nvPr>
            <p:ph type="body" sz="quarter" idx="11"/>
          </p:nvPr>
        </p:nvSpPr>
        <p:spPr>
          <a:xfrm>
            <a:off x="838200" y="2355850"/>
            <a:ext cx="7918449" cy="1066300"/>
          </a:xfrm>
          <a:prstGeom prst="rect">
            <a:avLst/>
          </a:prstGeom>
        </p:spPr>
        <p:txBody>
          <a:bodyPr lIns="180000" tIns="72000" rIns="180000" bIns="72000" anchor="b" anchorCtr="0">
            <a:noAutofit/>
          </a:bodyPr>
          <a:lstStyle>
            <a:lvl1pPr marL="0" indent="0" algn="l">
              <a:buNone/>
              <a:defRPr sz="4000" b="1">
                <a:solidFill>
                  <a:schemeClr val="bg1"/>
                </a:solidFill>
                <a:latin typeface="Proxima Nova Rg" panose="02000506030000020004" pitchFamily="50" charset="0"/>
              </a:defRPr>
            </a:lvl1pPr>
            <a:lvl2pPr marL="457200" indent="0" algn="l">
              <a:buNone/>
              <a:defRPr sz="4000" b="1">
                <a:solidFill>
                  <a:schemeClr val="bg1"/>
                </a:solidFill>
                <a:latin typeface="Proxima Nova Rg" panose="02000506030000020004" pitchFamily="50" charset="0"/>
              </a:defRPr>
            </a:lvl2pPr>
            <a:lvl3pPr marL="914400" indent="0" algn="l">
              <a:buNone/>
              <a:defRPr sz="4000" b="1">
                <a:solidFill>
                  <a:schemeClr val="bg1"/>
                </a:solidFill>
                <a:latin typeface="Proxima Nova Rg" panose="02000506030000020004" pitchFamily="50" charset="0"/>
              </a:defRPr>
            </a:lvl3pPr>
            <a:lvl4pPr marL="1371600" indent="0" algn="l">
              <a:buNone/>
              <a:defRPr sz="4000" b="1">
                <a:solidFill>
                  <a:schemeClr val="bg1"/>
                </a:solidFill>
                <a:latin typeface="Proxima Nova Rg" panose="02000506030000020004" pitchFamily="50" charset="0"/>
              </a:defRPr>
            </a:lvl4pPr>
            <a:lvl5pPr marL="1828800" indent="0" algn="l">
              <a:buNone/>
              <a:defRPr sz="4000" b="1">
                <a:solidFill>
                  <a:schemeClr val="bg1"/>
                </a:solidFill>
                <a:latin typeface="Proxima Nova Rg" panose="02000506030000020004"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9" name="Text Placeholder 5">
            <a:extLst>
              <a:ext uri="{FF2B5EF4-FFF2-40B4-BE49-F238E27FC236}">
                <a16:creationId xmlns:a16="http://schemas.microsoft.com/office/drawing/2014/main" id="{5B8B5740-5B2E-461B-B2CA-B86CA9311E90}"/>
              </a:ext>
            </a:extLst>
          </p:cNvPr>
          <p:cNvSpPr>
            <a:spLocks noGrp="1"/>
          </p:cNvSpPr>
          <p:nvPr>
            <p:ph type="body" sz="quarter" idx="12"/>
          </p:nvPr>
        </p:nvSpPr>
        <p:spPr>
          <a:xfrm>
            <a:off x="838201" y="3435851"/>
            <a:ext cx="7918448" cy="1333000"/>
          </a:xfrm>
          <a:prstGeom prst="rect">
            <a:avLst/>
          </a:prstGeom>
        </p:spPr>
        <p:txBody>
          <a:bodyPr lIns="180000" tIns="72000" rIns="180000" bIns="72000">
            <a:noAutofit/>
          </a:bodyPr>
          <a:lstStyle>
            <a:lvl1pPr marL="0" indent="0" algn="l">
              <a:buNone/>
              <a:defRPr sz="2800">
                <a:solidFill>
                  <a:srgbClr val="F58025"/>
                </a:solidFill>
                <a:latin typeface="Proxima Nova Rg" panose="02000506030000020004" pitchFamily="50" charset="0"/>
              </a:defRPr>
            </a:lvl1pPr>
            <a:lvl2pPr marL="457200" indent="0" algn="l">
              <a:buNone/>
              <a:defRPr sz="2800">
                <a:solidFill>
                  <a:srgbClr val="F58025"/>
                </a:solidFill>
                <a:latin typeface="Proxima Nova Rg" panose="02000506030000020004" pitchFamily="50" charset="0"/>
              </a:defRPr>
            </a:lvl2pPr>
            <a:lvl3pPr marL="914400" indent="0" algn="l">
              <a:buNone/>
              <a:defRPr sz="2800">
                <a:solidFill>
                  <a:srgbClr val="F58025"/>
                </a:solidFill>
                <a:latin typeface="Proxima Nova Rg" panose="02000506030000020004" pitchFamily="50" charset="0"/>
              </a:defRPr>
            </a:lvl3pPr>
            <a:lvl4pPr marL="1371600" indent="0" algn="l">
              <a:buNone/>
              <a:defRPr sz="2800">
                <a:solidFill>
                  <a:srgbClr val="F58025"/>
                </a:solidFill>
                <a:latin typeface="Proxima Nova Rg" panose="02000506030000020004" pitchFamily="50" charset="0"/>
              </a:defRPr>
            </a:lvl4pPr>
            <a:lvl5pPr marL="1828800" indent="0" algn="l">
              <a:buNone/>
              <a:defRPr sz="2800">
                <a:solidFill>
                  <a:srgbClr val="F58025"/>
                </a:solidFill>
                <a:latin typeface="Proxima Nova Rg" panose="02000506030000020004"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44082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conten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C6B19-1A7E-4CAD-A208-F25448B091A0}"/>
              </a:ext>
            </a:extLst>
          </p:cNvPr>
          <p:cNvSpPr/>
          <p:nvPr userDrawn="1"/>
        </p:nvSpPr>
        <p:spPr>
          <a:xfrm>
            <a:off x="0" y="0"/>
            <a:ext cx="6385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itle 1">
            <a:extLst>
              <a:ext uri="{FF2B5EF4-FFF2-40B4-BE49-F238E27FC236}">
                <a16:creationId xmlns:a16="http://schemas.microsoft.com/office/drawing/2014/main" id="{642D8C37-3AD8-4DAB-A200-F44BEB7F70BF}"/>
              </a:ext>
            </a:extLst>
          </p:cNvPr>
          <p:cNvSpPr>
            <a:spLocks noGrp="1"/>
          </p:cNvSpPr>
          <p:nvPr>
            <p:ph type="title"/>
          </p:nvPr>
        </p:nvSpPr>
        <p:spPr>
          <a:xfrm>
            <a:off x="838200" y="677040"/>
            <a:ext cx="4968000" cy="701731"/>
          </a:xfrm>
          <a:prstGeom prst="rect">
            <a:avLst/>
          </a:prstGeom>
        </p:spPr>
        <p:txBody>
          <a:bodyPr/>
          <a:lstStyle>
            <a:lvl1pPr>
              <a:defRPr b="1">
                <a:solidFill>
                  <a:srgbClr val="F58025"/>
                </a:solidFill>
              </a:defRPr>
            </a:lvl1pPr>
          </a:lstStyle>
          <a:p>
            <a:r>
              <a:rPr lang="en-GB"/>
              <a:t>Click to edit Master title style</a:t>
            </a:r>
            <a:endParaRPr lang="en-AU"/>
          </a:p>
        </p:txBody>
      </p:sp>
      <p:sp>
        <p:nvSpPr>
          <p:cNvPr id="4" name="Text Placeholder 10">
            <a:extLst>
              <a:ext uri="{FF2B5EF4-FFF2-40B4-BE49-F238E27FC236}">
                <a16:creationId xmlns:a16="http://schemas.microsoft.com/office/drawing/2014/main" id="{BD7F63B8-EDEE-4E7A-80E5-A4E1F76A832A}"/>
              </a:ext>
            </a:extLst>
          </p:cNvPr>
          <p:cNvSpPr>
            <a:spLocks noGrp="1"/>
          </p:cNvSpPr>
          <p:nvPr>
            <p:ph idx="1"/>
          </p:nvPr>
        </p:nvSpPr>
        <p:spPr>
          <a:xfrm>
            <a:off x="838200" y="1825625"/>
            <a:ext cx="4968000" cy="4351338"/>
          </a:xfrm>
          <a:prstGeom prst="rect">
            <a:avLst/>
          </a:prstGeom>
        </p:spPr>
        <p:txBody>
          <a:bodyPr vert="horz" lIns="91440" tIns="45720" rIns="91440" bIns="45720" rtlCol="0">
            <a:noAutofit/>
          </a:bodyPr>
          <a:lstStyle>
            <a:lvl1pPr marL="0" indent="0">
              <a:lnSpc>
                <a:spcPct val="110000"/>
              </a:lnSpc>
              <a:spcBef>
                <a:spcPts val="1600"/>
              </a:spcBef>
              <a:buNone/>
              <a:defRPr sz="2800"/>
            </a:lvl1pPr>
            <a:lvl2pPr marL="457200" indent="0">
              <a:lnSpc>
                <a:spcPct val="110000"/>
              </a:lnSpc>
              <a:spcBef>
                <a:spcPts val="1600"/>
              </a:spcBef>
              <a:buNone/>
              <a:defRPr sz="2800"/>
            </a:lvl2pPr>
            <a:lvl3pPr marL="914400" indent="0">
              <a:lnSpc>
                <a:spcPct val="110000"/>
              </a:lnSpc>
              <a:spcBef>
                <a:spcPts val="1600"/>
              </a:spcBef>
              <a:buNone/>
              <a:defRPr sz="2800"/>
            </a:lvl3pPr>
            <a:lvl4pPr marL="1371600" indent="0">
              <a:lnSpc>
                <a:spcPct val="110000"/>
              </a:lnSpc>
              <a:spcBef>
                <a:spcPts val="1600"/>
              </a:spcBef>
              <a:buNone/>
              <a:defRPr sz="2800"/>
            </a:lvl4pPr>
            <a:lvl5pPr marL="1828800" indent="0">
              <a:lnSpc>
                <a:spcPct val="110000"/>
              </a:lnSpc>
              <a:spcBef>
                <a:spcPts val="1600"/>
              </a:spcBef>
              <a:buNone/>
              <a:defRPr sz="2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Footer Placeholder 11">
            <a:extLst>
              <a:ext uri="{FF2B5EF4-FFF2-40B4-BE49-F238E27FC236}">
                <a16:creationId xmlns:a16="http://schemas.microsoft.com/office/drawing/2014/main" id="{FCB1E481-773C-49CB-9C79-6F119DC74EDB}"/>
              </a:ext>
            </a:extLst>
          </p:cNvPr>
          <p:cNvSpPr>
            <a:spLocks noGrp="1"/>
          </p:cNvSpPr>
          <p:nvPr>
            <p:ph type="ftr" sz="quarter" idx="3"/>
          </p:nvPr>
        </p:nvSpPr>
        <p:spPr>
          <a:xfrm>
            <a:off x="838200" y="6356350"/>
            <a:ext cx="4968000" cy="365125"/>
          </a:xfrm>
          <a:prstGeom prst="rect">
            <a:avLst/>
          </a:prstGeom>
        </p:spPr>
        <p:txBody>
          <a:bodyPr vert="horz" lIns="91440" tIns="45720" rIns="91440" bIns="45720" rtlCol="0" anchor="ctr"/>
          <a:lstStyle>
            <a:lvl1pPr algn="l">
              <a:defRPr sz="1200" b="0" i="0">
                <a:solidFill>
                  <a:schemeClr val="tx1">
                    <a:tint val="75000"/>
                  </a:schemeClr>
                </a:solidFill>
                <a:latin typeface="Proxima Nova Thin" panose="02000506030000020004" pitchFamily="2" charset="0"/>
              </a:defRPr>
            </a:lvl1pPr>
          </a:lstStyle>
          <a:p>
            <a:endParaRPr lang="en-AU" dirty="0"/>
          </a:p>
        </p:txBody>
      </p:sp>
      <p:cxnSp>
        <p:nvCxnSpPr>
          <p:cNvPr id="6" name="Straight Connector 5">
            <a:extLst>
              <a:ext uri="{FF2B5EF4-FFF2-40B4-BE49-F238E27FC236}">
                <a16:creationId xmlns:a16="http://schemas.microsoft.com/office/drawing/2014/main" id="{EBEEA1A0-C1CA-4263-A506-852735AC5B03}"/>
              </a:ext>
            </a:extLst>
          </p:cNvPr>
          <p:cNvCxnSpPr>
            <a:cxnSpLocks/>
          </p:cNvCxnSpPr>
          <p:nvPr userDrawn="1"/>
        </p:nvCxnSpPr>
        <p:spPr>
          <a:xfrm>
            <a:off x="838200" y="1402029"/>
            <a:ext cx="4968000" cy="0"/>
          </a:xfrm>
          <a:prstGeom prst="line">
            <a:avLst/>
          </a:prstGeom>
          <a:ln w="12700">
            <a:solidFill>
              <a:srgbClr val="F580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94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content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C6B19-1A7E-4CAD-A208-F25448B091A0}"/>
              </a:ext>
            </a:extLst>
          </p:cNvPr>
          <p:cNvSpPr/>
          <p:nvPr userDrawn="1"/>
        </p:nvSpPr>
        <p:spPr>
          <a:xfrm>
            <a:off x="5806200" y="0"/>
            <a:ext cx="6385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a:extLst>
              <a:ext uri="{FF2B5EF4-FFF2-40B4-BE49-F238E27FC236}">
                <a16:creationId xmlns:a16="http://schemas.microsoft.com/office/drawing/2014/main" id="{F41A9537-5862-4574-B606-597026652EBC}"/>
              </a:ext>
            </a:extLst>
          </p:cNvPr>
          <p:cNvSpPr>
            <a:spLocks noGrp="1"/>
          </p:cNvSpPr>
          <p:nvPr>
            <p:ph type="title"/>
          </p:nvPr>
        </p:nvSpPr>
        <p:spPr>
          <a:xfrm>
            <a:off x="6385800" y="677040"/>
            <a:ext cx="4968000" cy="701731"/>
          </a:xfrm>
          <a:prstGeom prst="rect">
            <a:avLst/>
          </a:prstGeom>
        </p:spPr>
        <p:txBody>
          <a:bodyPr/>
          <a:lstStyle>
            <a:lvl1pPr>
              <a:defRPr b="1">
                <a:solidFill>
                  <a:srgbClr val="F58025"/>
                </a:solidFill>
              </a:defRPr>
            </a:lvl1pPr>
          </a:lstStyle>
          <a:p>
            <a:r>
              <a:rPr lang="en-GB"/>
              <a:t>Click to edit Master title style</a:t>
            </a:r>
            <a:endParaRPr lang="en-AU"/>
          </a:p>
        </p:txBody>
      </p:sp>
      <p:sp>
        <p:nvSpPr>
          <p:cNvPr id="9" name="Text Placeholder 10">
            <a:extLst>
              <a:ext uri="{FF2B5EF4-FFF2-40B4-BE49-F238E27FC236}">
                <a16:creationId xmlns:a16="http://schemas.microsoft.com/office/drawing/2014/main" id="{2D5BFE7B-2EA6-425A-926D-6C8FAD7CC0C7}"/>
              </a:ext>
            </a:extLst>
          </p:cNvPr>
          <p:cNvSpPr>
            <a:spLocks noGrp="1"/>
          </p:cNvSpPr>
          <p:nvPr>
            <p:ph idx="1"/>
          </p:nvPr>
        </p:nvSpPr>
        <p:spPr>
          <a:xfrm>
            <a:off x="6385800" y="1825625"/>
            <a:ext cx="4947330" cy="4351338"/>
          </a:xfrm>
          <a:prstGeom prst="rect">
            <a:avLst/>
          </a:prstGeom>
        </p:spPr>
        <p:txBody>
          <a:bodyPr vert="horz" lIns="91440" tIns="45720" rIns="91440" bIns="45720" rtlCol="0">
            <a:noAutofit/>
          </a:bodyPr>
          <a:lstStyle>
            <a:lvl1pPr marL="0" indent="0">
              <a:lnSpc>
                <a:spcPct val="110000"/>
              </a:lnSpc>
              <a:spcBef>
                <a:spcPts val="1600"/>
              </a:spcBef>
              <a:buNone/>
              <a:defRPr sz="2800"/>
            </a:lvl1pPr>
            <a:lvl2pPr marL="457200" indent="0">
              <a:lnSpc>
                <a:spcPct val="110000"/>
              </a:lnSpc>
              <a:spcBef>
                <a:spcPts val="1600"/>
              </a:spcBef>
              <a:buNone/>
              <a:defRPr sz="2800"/>
            </a:lvl2pPr>
            <a:lvl3pPr marL="914400" indent="0">
              <a:lnSpc>
                <a:spcPct val="110000"/>
              </a:lnSpc>
              <a:spcBef>
                <a:spcPts val="1600"/>
              </a:spcBef>
              <a:buNone/>
              <a:defRPr sz="2800"/>
            </a:lvl3pPr>
            <a:lvl4pPr marL="1371600" indent="0">
              <a:lnSpc>
                <a:spcPct val="110000"/>
              </a:lnSpc>
              <a:spcBef>
                <a:spcPts val="1600"/>
              </a:spcBef>
              <a:buNone/>
              <a:defRPr sz="2800"/>
            </a:lvl4pPr>
            <a:lvl5pPr marL="1828800" indent="0">
              <a:lnSpc>
                <a:spcPct val="110000"/>
              </a:lnSpc>
              <a:spcBef>
                <a:spcPts val="1600"/>
              </a:spcBef>
              <a:buNone/>
              <a:defRPr sz="2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0" name="Footer Placeholder 11">
            <a:extLst>
              <a:ext uri="{FF2B5EF4-FFF2-40B4-BE49-F238E27FC236}">
                <a16:creationId xmlns:a16="http://schemas.microsoft.com/office/drawing/2014/main" id="{D0400A3E-FBF9-4A14-893F-B72B372B5298}"/>
              </a:ext>
            </a:extLst>
          </p:cNvPr>
          <p:cNvSpPr>
            <a:spLocks noGrp="1"/>
          </p:cNvSpPr>
          <p:nvPr>
            <p:ph type="ftr" sz="quarter" idx="3"/>
          </p:nvPr>
        </p:nvSpPr>
        <p:spPr>
          <a:xfrm>
            <a:off x="6385798" y="6356350"/>
            <a:ext cx="4968001" cy="365125"/>
          </a:xfrm>
          <a:prstGeom prst="rect">
            <a:avLst/>
          </a:prstGeom>
        </p:spPr>
        <p:txBody>
          <a:bodyPr vert="horz" lIns="91440" tIns="45720" rIns="91440" bIns="45720" rtlCol="0" anchor="ctr"/>
          <a:lstStyle>
            <a:lvl1pPr algn="l">
              <a:defRPr sz="1200" b="0" i="0">
                <a:solidFill>
                  <a:schemeClr val="tx1">
                    <a:tint val="75000"/>
                  </a:schemeClr>
                </a:solidFill>
                <a:latin typeface="Proxima Nova Thin" panose="02000506030000020004" pitchFamily="2" charset="0"/>
              </a:defRPr>
            </a:lvl1pPr>
          </a:lstStyle>
          <a:p>
            <a:endParaRPr lang="en-AU" dirty="0"/>
          </a:p>
        </p:txBody>
      </p:sp>
      <p:cxnSp>
        <p:nvCxnSpPr>
          <p:cNvPr id="11" name="Straight Connector 10">
            <a:extLst>
              <a:ext uri="{FF2B5EF4-FFF2-40B4-BE49-F238E27FC236}">
                <a16:creationId xmlns:a16="http://schemas.microsoft.com/office/drawing/2014/main" id="{3C680D17-239A-48FA-A18F-75723CC18E99}"/>
              </a:ext>
            </a:extLst>
          </p:cNvPr>
          <p:cNvCxnSpPr>
            <a:cxnSpLocks/>
          </p:cNvCxnSpPr>
          <p:nvPr userDrawn="1"/>
        </p:nvCxnSpPr>
        <p:spPr>
          <a:xfrm>
            <a:off x="6385798" y="1402029"/>
            <a:ext cx="4968002" cy="0"/>
          </a:xfrm>
          <a:prstGeom prst="line">
            <a:avLst/>
          </a:prstGeom>
          <a:ln w="12700">
            <a:solidFill>
              <a:srgbClr val="F580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163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AEDB45-4E29-4456-A7AD-87FA82460B33}"/>
              </a:ext>
            </a:extLst>
          </p:cNvPr>
          <p:cNvSpPr/>
          <p:nvPr userDrawn="1"/>
        </p:nvSpPr>
        <p:spPr>
          <a:xfrm>
            <a:off x="0" y="2159000"/>
            <a:ext cx="9144000" cy="2876550"/>
          </a:xfrm>
          <a:prstGeom prst="rect">
            <a:avLst/>
          </a:prstGeom>
          <a:solidFill>
            <a:srgbClr val="F58025">
              <a:alpha val="74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74651FF2-6959-4696-97F6-C23677ECE3EC}"/>
              </a:ext>
            </a:extLst>
          </p:cNvPr>
          <p:cNvSpPr>
            <a:spLocks noGrp="1"/>
          </p:cNvSpPr>
          <p:nvPr>
            <p:ph type="title"/>
          </p:nvPr>
        </p:nvSpPr>
        <p:spPr>
          <a:xfrm>
            <a:off x="838200" y="2967645"/>
            <a:ext cx="7918450" cy="1801205"/>
          </a:xfrm>
          <a:prstGeom prst="rect">
            <a:avLst/>
          </a:prstGeom>
        </p:spPr>
        <p:txBody>
          <a:bodyPr anchor="t" anchorCtr="0">
            <a:noAutofit/>
          </a:bodyPr>
          <a:lstStyle>
            <a:lvl1pPr>
              <a:defRPr sz="6000" b="1" i="1">
                <a:solidFill>
                  <a:schemeClr val="bg1"/>
                </a:solidFill>
                <a:latin typeface="Effra" panose="02000506080000020004" pitchFamily="2" charset="0"/>
              </a:defRPr>
            </a:lvl1pPr>
          </a:lstStyle>
          <a:p>
            <a:r>
              <a:rPr lang="en-GB"/>
              <a:t>Click to edit Master title style</a:t>
            </a:r>
            <a:endParaRPr lang="en-AU"/>
          </a:p>
        </p:txBody>
      </p:sp>
      <p:sp>
        <p:nvSpPr>
          <p:cNvPr id="9" name="Text Placeholder 10">
            <a:extLst>
              <a:ext uri="{FF2B5EF4-FFF2-40B4-BE49-F238E27FC236}">
                <a16:creationId xmlns:a16="http://schemas.microsoft.com/office/drawing/2014/main" id="{9F095CFE-7B1F-4EF2-8BFC-70EC0A652DF4}"/>
              </a:ext>
            </a:extLst>
          </p:cNvPr>
          <p:cNvSpPr>
            <a:spLocks noGrp="1"/>
          </p:cNvSpPr>
          <p:nvPr>
            <p:ph type="body" sz="quarter" idx="10"/>
          </p:nvPr>
        </p:nvSpPr>
        <p:spPr>
          <a:xfrm>
            <a:off x="838200" y="2355850"/>
            <a:ext cx="7918450" cy="508000"/>
          </a:xfrm>
          <a:prstGeom prst="rect">
            <a:avLst/>
          </a:prstGeom>
        </p:spPr>
        <p:txBody>
          <a:bodyPr>
            <a:noAutofit/>
          </a:bodyPr>
          <a:lstStyle>
            <a:lvl1pPr marL="0" indent="0">
              <a:buNone/>
              <a:defRPr b="1" i="1">
                <a:solidFill>
                  <a:schemeClr val="bg1"/>
                </a:solidFill>
                <a:latin typeface="Effra" panose="02000506080000020004" pitchFamily="2" charset="77"/>
              </a:defRPr>
            </a:lvl1pPr>
          </a:lstStyle>
          <a:p>
            <a:pPr lvl="0"/>
            <a:endParaRPr lang="en-AU"/>
          </a:p>
        </p:txBody>
      </p:sp>
      <p:sp>
        <p:nvSpPr>
          <p:cNvPr id="10" name="Text Placeholder 10">
            <a:extLst>
              <a:ext uri="{FF2B5EF4-FFF2-40B4-BE49-F238E27FC236}">
                <a16:creationId xmlns:a16="http://schemas.microsoft.com/office/drawing/2014/main" id="{DC4D0A14-DF98-4FD9-AC2C-670D6F554E9C}"/>
              </a:ext>
            </a:extLst>
          </p:cNvPr>
          <p:cNvSpPr>
            <a:spLocks noGrp="1"/>
          </p:cNvSpPr>
          <p:nvPr>
            <p:ph type="body" sz="quarter" idx="11" hasCustomPrompt="1"/>
          </p:nvPr>
        </p:nvSpPr>
        <p:spPr>
          <a:xfrm>
            <a:off x="838200" y="5323495"/>
            <a:ext cx="8166100" cy="508000"/>
          </a:xfrm>
          <a:prstGeom prst="rect">
            <a:avLst/>
          </a:prstGeom>
        </p:spPr>
        <p:txBody>
          <a:bodyPr>
            <a:noAutofit/>
          </a:bodyPr>
          <a:lstStyle>
            <a:lvl1pPr marL="0" indent="0">
              <a:buNone/>
              <a:defRPr b="1" i="1">
                <a:solidFill>
                  <a:schemeClr val="bg1"/>
                </a:solidFill>
                <a:latin typeface="Effra" panose="02000506080000020004" pitchFamily="2" charset="77"/>
              </a:defRPr>
            </a:lvl1pPr>
          </a:lstStyle>
          <a:p>
            <a:pPr lvl="0"/>
            <a:r>
              <a:rPr lang="en-GB" err="1"/>
              <a:t>Byline</a:t>
            </a:r>
            <a:r>
              <a:rPr lang="en-GB"/>
              <a:t> or host</a:t>
            </a:r>
            <a:endParaRPr lang="en-AU"/>
          </a:p>
        </p:txBody>
      </p:sp>
      <p:pic>
        <p:nvPicPr>
          <p:cNvPr id="11" name="Picture 10">
            <a:extLst>
              <a:ext uri="{FF2B5EF4-FFF2-40B4-BE49-F238E27FC236}">
                <a16:creationId xmlns:a16="http://schemas.microsoft.com/office/drawing/2014/main" id="{2CF7DD50-F274-4EBC-9FD1-F4F9C369A7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20000" y="636932"/>
            <a:ext cx="3672000" cy="612000"/>
          </a:xfrm>
          <a:prstGeom prst="rect">
            <a:avLst/>
          </a:prstGeom>
          <a:solidFill>
            <a:schemeClr val="bg1"/>
          </a:solidFill>
          <a:ln w="28575">
            <a:solidFill>
              <a:schemeClr val="bg1"/>
            </a:solidFill>
            <a:miter lim="800000"/>
          </a:ln>
        </p:spPr>
      </p:pic>
    </p:spTree>
    <p:extLst>
      <p:ext uri="{BB962C8B-B14F-4D97-AF65-F5344CB8AC3E}">
        <p14:creationId xmlns:p14="http://schemas.microsoft.com/office/powerpoint/2010/main" val="1893728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3FE56D-EDC2-4012-B566-6A7A900ECE9C}"/>
              </a:ext>
            </a:extLst>
          </p:cNvPr>
          <p:cNvSpPr/>
          <p:nvPr userDrawn="1"/>
        </p:nvSpPr>
        <p:spPr>
          <a:xfrm>
            <a:off x="0" y="2159000"/>
            <a:ext cx="9144000" cy="2876550"/>
          </a:xfrm>
          <a:prstGeom prst="rect">
            <a:avLst/>
          </a:prstGeom>
          <a:solidFill>
            <a:schemeClr val="tx1">
              <a:alpha val="7476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 Placeholder 3">
            <a:extLst>
              <a:ext uri="{FF2B5EF4-FFF2-40B4-BE49-F238E27FC236}">
                <a16:creationId xmlns:a16="http://schemas.microsoft.com/office/drawing/2014/main" id="{9D719412-0C39-4A96-8E61-5078BFA8133B}"/>
              </a:ext>
            </a:extLst>
          </p:cNvPr>
          <p:cNvSpPr>
            <a:spLocks noGrp="1"/>
          </p:cNvSpPr>
          <p:nvPr>
            <p:ph type="body" sz="quarter" idx="11"/>
          </p:nvPr>
        </p:nvSpPr>
        <p:spPr>
          <a:xfrm>
            <a:off x="838200" y="2355850"/>
            <a:ext cx="7918449" cy="1066300"/>
          </a:xfrm>
          <a:prstGeom prst="rect">
            <a:avLst/>
          </a:prstGeom>
        </p:spPr>
        <p:txBody>
          <a:bodyPr lIns="180000" tIns="72000" rIns="180000" bIns="72000" anchor="b" anchorCtr="0">
            <a:noAutofit/>
          </a:bodyPr>
          <a:lstStyle>
            <a:lvl1pPr marL="0" indent="0" algn="l">
              <a:buNone/>
              <a:defRPr sz="4000" b="1">
                <a:solidFill>
                  <a:schemeClr val="bg1"/>
                </a:solidFill>
                <a:latin typeface="Proxima Nova Rg" panose="02000506030000020004" pitchFamily="50" charset="0"/>
              </a:defRPr>
            </a:lvl1pPr>
            <a:lvl2pPr marL="457200" indent="0" algn="l">
              <a:buNone/>
              <a:defRPr sz="4000" b="1">
                <a:solidFill>
                  <a:schemeClr val="bg1"/>
                </a:solidFill>
                <a:latin typeface="Proxima Nova Rg" panose="02000506030000020004" pitchFamily="50" charset="0"/>
              </a:defRPr>
            </a:lvl2pPr>
            <a:lvl3pPr marL="914400" indent="0" algn="l">
              <a:buNone/>
              <a:defRPr sz="4000" b="1">
                <a:solidFill>
                  <a:schemeClr val="bg1"/>
                </a:solidFill>
                <a:latin typeface="Proxima Nova Rg" panose="02000506030000020004" pitchFamily="50" charset="0"/>
              </a:defRPr>
            </a:lvl3pPr>
            <a:lvl4pPr marL="1371600" indent="0" algn="l">
              <a:buNone/>
              <a:defRPr sz="4000" b="1">
                <a:solidFill>
                  <a:schemeClr val="bg1"/>
                </a:solidFill>
                <a:latin typeface="Proxima Nova Rg" panose="02000506030000020004" pitchFamily="50" charset="0"/>
              </a:defRPr>
            </a:lvl4pPr>
            <a:lvl5pPr marL="1828800" indent="0" algn="l">
              <a:buNone/>
              <a:defRPr sz="4000" b="1">
                <a:solidFill>
                  <a:schemeClr val="bg1"/>
                </a:solidFill>
                <a:latin typeface="Proxima Nova Rg" panose="02000506030000020004"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9" name="Text Placeholder 5">
            <a:extLst>
              <a:ext uri="{FF2B5EF4-FFF2-40B4-BE49-F238E27FC236}">
                <a16:creationId xmlns:a16="http://schemas.microsoft.com/office/drawing/2014/main" id="{5B8B5740-5B2E-461B-B2CA-B86CA9311E90}"/>
              </a:ext>
            </a:extLst>
          </p:cNvPr>
          <p:cNvSpPr>
            <a:spLocks noGrp="1"/>
          </p:cNvSpPr>
          <p:nvPr>
            <p:ph type="body" sz="quarter" idx="12"/>
          </p:nvPr>
        </p:nvSpPr>
        <p:spPr>
          <a:xfrm>
            <a:off x="838201" y="3435851"/>
            <a:ext cx="7918448" cy="1333000"/>
          </a:xfrm>
          <a:prstGeom prst="rect">
            <a:avLst/>
          </a:prstGeom>
        </p:spPr>
        <p:txBody>
          <a:bodyPr lIns="180000" tIns="72000" rIns="180000" bIns="72000">
            <a:noAutofit/>
          </a:bodyPr>
          <a:lstStyle>
            <a:lvl1pPr marL="0" indent="0" algn="l">
              <a:buNone/>
              <a:defRPr sz="2800">
                <a:solidFill>
                  <a:srgbClr val="F58025"/>
                </a:solidFill>
                <a:latin typeface="Proxima Nova Rg" panose="02000506030000020004" pitchFamily="50" charset="0"/>
              </a:defRPr>
            </a:lvl1pPr>
            <a:lvl2pPr marL="457200" indent="0" algn="l">
              <a:buNone/>
              <a:defRPr sz="2800">
                <a:solidFill>
                  <a:srgbClr val="F58025"/>
                </a:solidFill>
                <a:latin typeface="Proxima Nova Rg" panose="02000506030000020004" pitchFamily="50" charset="0"/>
              </a:defRPr>
            </a:lvl2pPr>
            <a:lvl3pPr marL="914400" indent="0" algn="l">
              <a:buNone/>
              <a:defRPr sz="2800">
                <a:solidFill>
                  <a:srgbClr val="F58025"/>
                </a:solidFill>
                <a:latin typeface="Proxima Nova Rg" panose="02000506030000020004" pitchFamily="50" charset="0"/>
              </a:defRPr>
            </a:lvl3pPr>
            <a:lvl4pPr marL="1371600" indent="0" algn="l">
              <a:buNone/>
              <a:defRPr sz="2800">
                <a:solidFill>
                  <a:srgbClr val="F58025"/>
                </a:solidFill>
                <a:latin typeface="Proxima Nova Rg" panose="02000506030000020004" pitchFamily="50" charset="0"/>
              </a:defRPr>
            </a:lvl4pPr>
            <a:lvl5pPr marL="1828800" indent="0" algn="l">
              <a:buNone/>
              <a:defRPr sz="2800">
                <a:solidFill>
                  <a:srgbClr val="F58025"/>
                </a:solidFill>
                <a:latin typeface="Proxima Nova Rg" panose="02000506030000020004"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606408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lf conten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C6B19-1A7E-4CAD-A208-F25448B091A0}"/>
              </a:ext>
            </a:extLst>
          </p:cNvPr>
          <p:cNvSpPr/>
          <p:nvPr userDrawn="1"/>
        </p:nvSpPr>
        <p:spPr>
          <a:xfrm>
            <a:off x="0" y="0"/>
            <a:ext cx="6385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itle 1">
            <a:extLst>
              <a:ext uri="{FF2B5EF4-FFF2-40B4-BE49-F238E27FC236}">
                <a16:creationId xmlns:a16="http://schemas.microsoft.com/office/drawing/2014/main" id="{642D8C37-3AD8-4DAB-A200-F44BEB7F70BF}"/>
              </a:ext>
            </a:extLst>
          </p:cNvPr>
          <p:cNvSpPr>
            <a:spLocks noGrp="1"/>
          </p:cNvSpPr>
          <p:nvPr>
            <p:ph type="title"/>
          </p:nvPr>
        </p:nvSpPr>
        <p:spPr>
          <a:xfrm>
            <a:off x="838200" y="677040"/>
            <a:ext cx="4968000" cy="701731"/>
          </a:xfrm>
          <a:prstGeom prst="rect">
            <a:avLst/>
          </a:prstGeom>
        </p:spPr>
        <p:txBody>
          <a:bodyPr/>
          <a:lstStyle>
            <a:lvl1pPr>
              <a:defRPr b="1">
                <a:solidFill>
                  <a:srgbClr val="F58025"/>
                </a:solidFill>
              </a:defRPr>
            </a:lvl1pPr>
          </a:lstStyle>
          <a:p>
            <a:r>
              <a:rPr lang="en-GB"/>
              <a:t>Click to edit Master title style</a:t>
            </a:r>
            <a:endParaRPr lang="en-AU"/>
          </a:p>
        </p:txBody>
      </p:sp>
      <p:sp>
        <p:nvSpPr>
          <p:cNvPr id="4" name="Text Placeholder 10">
            <a:extLst>
              <a:ext uri="{FF2B5EF4-FFF2-40B4-BE49-F238E27FC236}">
                <a16:creationId xmlns:a16="http://schemas.microsoft.com/office/drawing/2014/main" id="{BD7F63B8-EDEE-4E7A-80E5-A4E1F76A832A}"/>
              </a:ext>
            </a:extLst>
          </p:cNvPr>
          <p:cNvSpPr>
            <a:spLocks noGrp="1"/>
          </p:cNvSpPr>
          <p:nvPr>
            <p:ph idx="1"/>
          </p:nvPr>
        </p:nvSpPr>
        <p:spPr>
          <a:xfrm>
            <a:off x="838200" y="1825625"/>
            <a:ext cx="4968000" cy="4351338"/>
          </a:xfrm>
          <a:prstGeom prst="rect">
            <a:avLst/>
          </a:prstGeom>
        </p:spPr>
        <p:txBody>
          <a:bodyPr vert="horz" lIns="91440" tIns="45720" rIns="91440" bIns="45720" rtlCol="0">
            <a:noAutofit/>
          </a:bodyPr>
          <a:lstStyle>
            <a:lvl1pPr marL="0" indent="0">
              <a:lnSpc>
                <a:spcPct val="110000"/>
              </a:lnSpc>
              <a:spcBef>
                <a:spcPts val="1600"/>
              </a:spcBef>
              <a:buNone/>
              <a:defRPr sz="2800"/>
            </a:lvl1pPr>
            <a:lvl2pPr marL="457200" indent="0">
              <a:lnSpc>
                <a:spcPct val="110000"/>
              </a:lnSpc>
              <a:spcBef>
                <a:spcPts val="1600"/>
              </a:spcBef>
              <a:buNone/>
              <a:defRPr sz="2800"/>
            </a:lvl2pPr>
            <a:lvl3pPr marL="914400" indent="0">
              <a:lnSpc>
                <a:spcPct val="110000"/>
              </a:lnSpc>
              <a:spcBef>
                <a:spcPts val="1600"/>
              </a:spcBef>
              <a:buNone/>
              <a:defRPr sz="2800"/>
            </a:lvl3pPr>
            <a:lvl4pPr marL="1371600" indent="0">
              <a:lnSpc>
                <a:spcPct val="110000"/>
              </a:lnSpc>
              <a:spcBef>
                <a:spcPts val="1600"/>
              </a:spcBef>
              <a:buNone/>
              <a:defRPr sz="2800"/>
            </a:lvl4pPr>
            <a:lvl5pPr marL="1828800" indent="0">
              <a:lnSpc>
                <a:spcPct val="110000"/>
              </a:lnSpc>
              <a:spcBef>
                <a:spcPts val="1600"/>
              </a:spcBef>
              <a:buNone/>
              <a:defRPr sz="2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Footer Placeholder 11">
            <a:extLst>
              <a:ext uri="{FF2B5EF4-FFF2-40B4-BE49-F238E27FC236}">
                <a16:creationId xmlns:a16="http://schemas.microsoft.com/office/drawing/2014/main" id="{FCB1E481-773C-49CB-9C79-6F119DC74EDB}"/>
              </a:ext>
            </a:extLst>
          </p:cNvPr>
          <p:cNvSpPr>
            <a:spLocks noGrp="1"/>
          </p:cNvSpPr>
          <p:nvPr>
            <p:ph type="ftr" sz="quarter" idx="3"/>
          </p:nvPr>
        </p:nvSpPr>
        <p:spPr>
          <a:xfrm>
            <a:off x="838200" y="6356350"/>
            <a:ext cx="4968000" cy="365125"/>
          </a:xfrm>
          <a:prstGeom prst="rect">
            <a:avLst/>
          </a:prstGeom>
        </p:spPr>
        <p:txBody>
          <a:bodyPr vert="horz" lIns="91440" tIns="45720" rIns="91440" bIns="45720" rtlCol="0" anchor="ctr"/>
          <a:lstStyle>
            <a:lvl1pPr algn="l">
              <a:defRPr sz="1200" b="0" i="0">
                <a:solidFill>
                  <a:schemeClr val="tx1">
                    <a:tint val="75000"/>
                  </a:schemeClr>
                </a:solidFill>
                <a:latin typeface="Proxima Nova Thin" panose="02000506030000020004" pitchFamily="2" charset="0"/>
              </a:defRPr>
            </a:lvl1pPr>
          </a:lstStyle>
          <a:p>
            <a:endParaRPr lang="en-AU" dirty="0"/>
          </a:p>
        </p:txBody>
      </p:sp>
      <p:cxnSp>
        <p:nvCxnSpPr>
          <p:cNvPr id="6" name="Straight Connector 5">
            <a:extLst>
              <a:ext uri="{FF2B5EF4-FFF2-40B4-BE49-F238E27FC236}">
                <a16:creationId xmlns:a16="http://schemas.microsoft.com/office/drawing/2014/main" id="{EBEEA1A0-C1CA-4263-A506-852735AC5B03}"/>
              </a:ext>
            </a:extLst>
          </p:cNvPr>
          <p:cNvCxnSpPr>
            <a:cxnSpLocks/>
          </p:cNvCxnSpPr>
          <p:nvPr userDrawn="1"/>
        </p:nvCxnSpPr>
        <p:spPr>
          <a:xfrm>
            <a:off x="838200" y="1402029"/>
            <a:ext cx="4968000" cy="0"/>
          </a:xfrm>
          <a:prstGeom prst="line">
            <a:avLst/>
          </a:prstGeom>
          <a:ln w="12700">
            <a:solidFill>
              <a:srgbClr val="F580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299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f content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C6B19-1A7E-4CAD-A208-F25448B091A0}"/>
              </a:ext>
            </a:extLst>
          </p:cNvPr>
          <p:cNvSpPr/>
          <p:nvPr userDrawn="1"/>
        </p:nvSpPr>
        <p:spPr>
          <a:xfrm>
            <a:off x="5806200" y="0"/>
            <a:ext cx="6385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a:extLst>
              <a:ext uri="{FF2B5EF4-FFF2-40B4-BE49-F238E27FC236}">
                <a16:creationId xmlns:a16="http://schemas.microsoft.com/office/drawing/2014/main" id="{F41A9537-5862-4574-B606-597026652EBC}"/>
              </a:ext>
            </a:extLst>
          </p:cNvPr>
          <p:cNvSpPr>
            <a:spLocks noGrp="1"/>
          </p:cNvSpPr>
          <p:nvPr>
            <p:ph type="title"/>
          </p:nvPr>
        </p:nvSpPr>
        <p:spPr>
          <a:xfrm>
            <a:off x="6385800" y="677040"/>
            <a:ext cx="4968000" cy="701731"/>
          </a:xfrm>
          <a:prstGeom prst="rect">
            <a:avLst/>
          </a:prstGeom>
        </p:spPr>
        <p:txBody>
          <a:bodyPr/>
          <a:lstStyle>
            <a:lvl1pPr>
              <a:defRPr b="1">
                <a:solidFill>
                  <a:srgbClr val="F58025"/>
                </a:solidFill>
              </a:defRPr>
            </a:lvl1pPr>
          </a:lstStyle>
          <a:p>
            <a:r>
              <a:rPr lang="en-GB"/>
              <a:t>Click to edit Master title style</a:t>
            </a:r>
            <a:endParaRPr lang="en-AU"/>
          </a:p>
        </p:txBody>
      </p:sp>
      <p:sp>
        <p:nvSpPr>
          <p:cNvPr id="9" name="Text Placeholder 10">
            <a:extLst>
              <a:ext uri="{FF2B5EF4-FFF2-40B4-BE49-F238E27FC236}">
                <a16:creationId xmlns:a16="http://schemas.microsoft.com/office/drawing/2014/main" id="{2D5BFE7B-2EA6-425A-926D-6C8FAD7CC0C7}"/>
              </a:ext>
            </a:extLst>
          </p:cNvPr>
          <p:cNvSpPr>
            <a:spLocks noGrp="1"/>
          </p:cNvSpPr>
          <p:nvPr>
            <p:ph idx="1"/>
          </p:nvPr>
        </p:nvSpPr>
        <p:spPr>
          <a:xfrm>
            <a:off x="6385800" y="1825625"/>
            <a:ext cx="4947330" cy="4351338"/>
          </a:xfrm>
          <a:prstGeom prst="rect">
            <a:avLst/>
          </a:prstGeom>
        </p:spPr>
        <p:txBody>
          <a:bodyPr vert="horz" lIns="91440" tIns="45720" rIns="91440" bIns="45720" rtlCol="0">
            <a:noAutofit/>
          </a:bodyPr>
          <a:lstStyle>
            <a:lvl1pPr marL="0" indent="0">
              <a:lnSpc>
                <a:spcPct val="110000"/>
              </a:lnSpc>
              <a:spcBef>
                <a:spcPts val="1600"/>
              </a:spcBef>
              <a:buNone/>
              <a:defRPr sz="2800"/>
            </a:lvl1pPr>
            <a:lvl2pPr marL="457200" indent="0">
              <a:lnSpc>
                <a:spcPct val="110000"/>
              </a:lnSpc>
              <a:spcBef>
                <a:spcPts val="1600"/>
              </a:spcBef>
              <a:buNone/>
              <a:defRPr sz="2800"/>
            </a:lvl2pPr>
            <a:lvl3pPr marL="914400" indent="0">
              <a:lnSpc>
                <a:spcPct val="110000"/>
              </a:lnSpc>
              <a:spcBef>
                <a:spcPts val="1600"/>
              </a:spcBef>
              <a:buNone/>
              <a:defRPr sz="2800"/>
            </a:lvl3pPr>
            <a:lvl4pPr marL="1371600" indent="0">
              <a:lnSpc>
                <a:spcPct val="110000"/>
              </a:lnSpc>
              <a:spcBef>
                <a:spcPts val="1600"/>
              </a:spcBef>
              <a:buNone/>
              <a:defRPr sz="2800"/>
            </a:lvl4pPr>
            <a:lvl5pPr marL="1828800" indent="0">
              <a:lnSpc>
                <a:spcPct val="110000"/>
              </a:lnSpc>
              <a:spcBef>
                <a:spcPts val="1600"/>
              </a:spcBef>
              <a:buNone/>
              <a:defRPr sz="2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0" name="Footer Placeholder 11">
            <a:extLst>
              <a:ext uri="{FF2B5EF4-FFF2-40B4-BE49-F238E27FC236}">
                <a16:creationId xmlns:a16="http://schemas.microsoft.com/office/drawing/2014/main" id="{D0400A3E-FBF9-4A14-893F-B72B372B5298}"/>
              </a:ext>
            </a:extLst>
          </p:cNvPr>
          <p:cNvSpPr>
            <a:spLocks noGrp="1"/>
          </p:cNvSpPr>
          <p:nvPr>
            <p:ph type="ftr" sz="quarter" idx="3"/>
          </p:nvPr>
        </p:nvSpPr>
        <p:spPr>
          <a:xfrm>
            <a:off x="6385798" y="6356350"/>
            <a:ext cx="4968001" cy="365125"/>
          </a:xfrm>
          <a:prstGeom prst="rect">
            <a:avLst/>
          </a:prstGeom>
        </p:spPr>
        <p:txBody>
          <a:bodyPr vert="horz" lIns="91440" tIns="45720" rIns="91440" bIns="45720" rtlCol="0" anchor="ctr"/>
          <a:lstStyle>
            <a:lvl1pPr algn="l">
              <a:defRPr sz="1200" b="0" i="0">
                <a:solidFill>
                  <a:schemeClr val="tx1">
                    <a:tint val="75000"/>
                  </a:schemeClr>
                </a:solidFill>
                <a:latin typeface="Proxima Nova Thin" panose="02000506030000020004" pitchFamily="2" charset="0"/>
              </a:defRPr>
            </a:lvl1pPr>
          </a:lstStyle>
          <a:p>
            <a:endParaRPr lang="en-AU" dirty="0"/>
          </a:p>
        </p:txBody>
      </p:sp>
      <p:cxnSp>
        <p:nvCxnSpPr>
          <p:cNvPr id="11" name="Straight Connector 10">
            <a:extLst>
              <a:ext uri="{FF2B5EF4-FFF2-40B4-BE49-F238E27FC236}">
                <a16:creationId xmlns:a16="http://schemas.microsoft.com/office/drawing/2014/main" id="{3C680D17-239A-48FA-A18F-75723CC18E99}"/>
              </a:ext>
            </a:extLst>
          </p:cNvPr>
          <p:cNvCxnSpPr>
            <a:cxnSpLocks/>
          </p:cNvCxnSpPr>
          <p:nvPr userDrawn="1"/>
        </p:nvCxnSpPr>
        <p:spPr>
          <a:xfrm>
            <a:off x="6385798" y="1402029"/>
            <a:ext cx="4968002" cy="0"/>
          </a:xfrm>
          <a:prstGeom prst="line">
            <a:avLst/>
          </a:prstGeom>
          <a:ln w="12700">
            <a:solidFill>
              <a:srgbClr val="F580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146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A101-829E-E34E-835C-07A1CD0D03FE}"/>
              </a:ext>
            </a:extLst>
          </p:cNvPr>
          <p:cNvSpPr>
            <a:spLocks noGrp="1"/>
          </p:cNvSpPr>
          <p:nvPr>
            <p:ph type="title"/>
          </p:nvPr>
        </p:nvSpPr>
        <p:spPr>
          <a:xfrm>
            <a:off x="838200" y="677040"/>
            <a:ext cx="10515600" cy="701731"/>
          </a:xfrm>
          <a:prstGeom prst="rect">
            <a:avLst/>
          </a:prstGeom>
        </p:spPr>
        <p:txBody>
          <a:bodyPr/>
          <a:lstStyle>
            <a:lvl1pPr>
              <a:defRPr>
                <a:solidFill>
                  <a:schemeClr val="tx1"/>
                </a:solidFill>
              </a:defRPr>
            </a:lvl1pPr>
          </a:lstStyle>
          <a:p>
            <a:r>
              <a:rPr lang="en-GB" dirty="0"/>
              <a:t>Click to edit Master title style</a:t>
            </a:r>
            <a:endParaRPr lang="en-AU" dirty="0"/>
          </a:p>
        </p:txBody>
      </p:sp>
      <p:sp>
        <p:nvSpPr>
          <p:cNvPr id="4" name="Text Placeholder 10">
            <a:extLst>
              <a:ext uri="{FF2B5EF4-FFF2-40B4-BE49-F238E27FC236}">
                <a16:creationId xmlns:a16="http://schemas.microsoft.com/office/drawing/2014/main" id="{EC97CA63-6A14-6B44-8494-19E8A8006E43}"/>
              </a:ext>
            </a:extLst>
          </p:cNvPr>
          <p:cNvSpPr>
            <a:spLocks noGrp="1"/>
          </p:cNvSpPr>
          <p:nvPr>
            <p:ph idx="1"/>
          </p:nvPr>
        </p:nvSpPr>
        <p:spPr>
          <a:xfrm>
            <a:off x="838200" y="1825625"/>
            <a:ext cx="4968000" cy="4351338"/>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Footer Placeholder 11">
            <a:extLst>
              <a:ext uri="{FF2B5EF4-FFF2-40B4-BE49-F238E27FC236}">
                <a16:creationId xmlns:a16="http://schemas.microsoft.com/office/drawing/2014/main" id="{F4EBDCF3-030F-4814-B814-418292F96D8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l">
              <a:defRPr sz="1200" b="0" i="0">
                <a:solidFill>
                  <a:schemeClr val="tx1">
                    <a:tint val="75000"/>
                  </a:schemeClr>
                </a:solidFill>
                <a:latin typeface="Proxima Nova Thin" panose="02000506030000020004" pitchFamily="2" charset="0"/>
              </a:defRPr>
            </a:lvl1pPr>
          </a:lstStyle>
          <a:p>
            <a:endParaRPr lang="en-AU" dirty="0"/>
          </a:p>
        </p:txBody>
      </p:sp>
      <p:sp>
        <p:nvSpPr>
          <p:cNvPr id="6" name="Text Placeholder 10">
            <a:extLst>
              <a:ext uri="{FF2B5EF4-FFF2-40B4-BE49-F238E27FC236}">
                <a16:creationId xmlns:a16="http://schemas.microsoft.com/office/drawing/2014/main" id="{22E2B291-215E-4E29-A30B-2840DB9CFA55}"/>
              </a:ext>
            </a:extLst>
          </p:cNvPr>
          <p:cNvSpPr>
            <a:spLocks noGrp="1"/>
          </p:cNvSpPr>
          <p:nvPr>
            <p:ph idx="10"/>
          </p:nvPr>
        </p:nvSpPr>
        <p:spPr>
          <a:xfrm>
            <a:off x="6385800" y="1825625"/>
            <a:ext cx="4968000" cy="4351338"/>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cxnSp>
        <p:nvCxnSpPr>
          <p:cNvPr id="8" name="Straight Connector 7">
            <a:extLst>
              <a:ext uri="{FF2B5EF4-FFF2-40B4-BE49-F238E27FC236}">
                <a16:creationId xmlns:a16="http://schemas.microsoft.com/office/drawing/2014/main" id="{C1BD5423-E843-4892-AB13-0A336AC18FF4}"/>
              </a:ext>
            </a:extLst>
          </p:cNvPr>
          <p:cNvCxnSpPr/>
          <p:nvPr userDrawn="1"/>
        </p:nvCxnSpPr>
        <p:spPr>
          <a:xfrm>
            <a:off x="838200" y="1402029"/>
            <a:ext cx="10515600" cy="0"/>
          </a:xfrm>
          <a:prstGeom prst="line">
            <a:avLst/>
          </a:prstGeom>
          <a:ln w="12700">
            <a:solidFill>
              <a:srgbClr val="F580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208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AEDB45-4E29-4456-A7AD-87FA82460B33}"/>
              </a:ext>
            </a:extLst>
          </p:cNvPr>
          <p:cNvSpPr/>
          <p:nvPr userDrawn="1"/>
        </p:nvSpPr>
        <p:spPr>
          <a:xfrm>
            <a:off x="0" y="2159000"/>
            <a:ext cx="9144000" cy="2876550"/>
          </a:xfrm>
          <a:prstGeom prst="rect">
            <a:avLst/>
          </a:prstGeom>
          <a:solidFill>
            <a:srgbClr val="F58025">
              <a:alpha val="74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74651FF2-6959-4696-97F6-C23677ECE3EC}"/>
              </a:ext>
            </a:extLst>
          </p:cNvPr>
          <p:cNvSpPr>
            <a:spLocks noGrp="1"/>
          </p:cNvSpPr>
          <p:nvPr>
            <p:ph type="title"/>
          </p:nvPr>
        </p:nvSpPr>
        <p:spPr>
          <a:xfrm>
            <a:off x="838200" y="2967645"/>
            <a:ext cx="7918450" cy="1801205"/>
          </a:xfrm>
          <a:prstGeom prst="rect">
            <a:avLst/>
          </a:prstGeom>
        </p:spPr>
        <p:txBody>
          <a:bodyPr anchor="t" anchorCtr="0">
            <a:noAutofit/>
          </a:bodyPr>
          <a:lstStyle>
            <a:lvl1pPr>
              <a:defRPr sz="6000" b="1" i="1">
                <a:solidFill>
                  <a:schemeClr val="bg1"/>
                </a:solidFill>
                <a:latin typeface="Effra" panose="02000506080000020004" pitchFamily="2" charset="0"/>
              </a:defRPr>
            </a:lvl1pPr>
          </a:lstStyle>
          <a:p>
            <a:r>
              <a:rPr lang="en-GB"/>
              <a:t>Click to edit Master title style</a:t>
            </a:r>
            <a:endParaRPr lang="en-AU"/>
          </a:p>
        </p:txBody>
      </p:sp>
      <p:sp>
        <p:nvSpPr>
          <p:cNvPr id="9" name="Text Placeholder 10">
            <a:extLst>
              <a:ext uri="{FF2B5EF4-FFF2-40B4-BE49-F238E27FC236}">
                <a16:creationId xmlns:a16="http://schemas.microsoft.com/office/drawing/2014/main" id="{9F095CFE-7B1F-4EF2-8BFC-70EC0A652DF4}"/>
              </a:ext>
            </a:extLst>
          </p:cNvPr>
          <p:cNvSpPr>
            <a:spLocks noGrp="1"/>
          </p:cNvSpPr>
          <p:nvPr>
            <p:ph type="body" sz="quarter" idx="10"/>
          </p:nvPr>
        </p:nvSpPr>
        <p:spPr>
          <a:xfrm>
            <a:off x="838200" y="2355850"/>
            <a:ext cx="7918450" cy="508000"/>
          </a:xfrm>
          <a:prstGeom prst="rect">
            <a:avLst/>
          </a:prstGeom>
        </p:spPr>
        <p:txBody>
          <a:bodyPr>
            <a:noAutofit/>
          </a:bodyPr>
          <a:lstStyle>
            <a:lvl1pPr marL="0" indent="0">
              <a:buNone/>
              <a:defRPr b="1" i="1">
                <a:solidFill>
                  <a:schemeClr val="bg1"/>
                </a:solidFill>
                <a:latin typeface="Effra" panose="02000506080000020004" pitchFamily="2" charset="77"/>
              </a:defRPr>
            </a:lvl1pPr>
          </a:lstStyle>
          <a:p>
            <a:pPr lvl="0"/>
            <a:endParaRPr lang="en-AU"/>
          </a:p>
        </p:txBody>
      </p:sp>
      <p:sp>
        <p:nvSpPr>
          <p:cNvPr id="10" name="Text Placeholder 10">
            <a:extLst>
              <a:ext uri="{FF2B5EF4-FFF2-40B4-BE49-F238E27FC236}">
                <a16:creationId xmlns:a16="http://schemas.microsoft.com/office/drawing/2014/main" id="{DC4D0A14-DF98-4FD9-AC2C-670D6F554E9C}"/>
              </a:ext>
            </a:extLst>
          </p:cNvPr>
          <p:cNvSpPr>
            <a:spLocks noGrp="1"/>
          </p:cNvSpPr>
          <p:nvPr>
            <p:ph type="body" sz="quarter" idx="11" hasCustomPrompt="1"/>
          </p:nvPr>
        </p:nvSpPr>
        <p:spPr>
          <a:xfrm>
            <a:off x="838200" y="5323495"/>
            <a:ext cx="8166100" cy="508000"/>
          </a:xfrm>
          <a:prstGeom prst="rect">
            <a:avLst/>
          </a:prstGeom>
        </p:spPr>
        <p:txBody>
          <a:bodyPr>
            <a:noAutofit/>
          </a:bodyPr>
          <a:lstStyle>
            <a:lvl1pPr marL="0" indent="0">
              <a:buNone/>
              <a:defRPr b="1" i="1">
                <a:solidFill>
                  <a:schemeClr val="bg1"/>
                </a:solidFill>
                <a:latin typeface="Effra" panose="02000506080000020004" pitchFamily="2" charset="77"/>
              </a:defRPr>
            </a:lvl1pPr>
          </a:lstStyle>
          <a:p>
            <a:pPr lvl="0"/>
            <a:r>
              <a:rPr lang="en-GB" err="1"/>
              <a:t>Byline</a:t>
            </a:r>
            <a:r>
              <a:rPr lang="en-GB"/>
              <a:t> or host</a:t>
            </a:r>
            <a:endParaRPr lang="en-AU"/>
          </a:p>
        </p:txBody>
      </p:sp>
      <p:pic>
        <p:nvPicPr>
          <p:cNvPr id="11" name="Picture 10">
            <a:extLst>
              <a:ext uri="{FF2B5EF4-FFF2-40B4-BE49-F238E27FC236}">
                <a16:creationId xmlns:a16="http://schemas.microsoft.com/office/drawing/2014/main" id="{2CF7DD50-F274-4EBC-9FD1-F4F9C369A7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20000" y="636932"/>
            <a:ext cx="3672000" cy="612000"/>
          </a:xfrm>
          <a:prstGeom prst="rect">
            <a:avLst/>
          </a:prstGeom>
          <a:solidFill>
            <a:schemeClr val="bg1"/>
          </a:solidFill>
          <a:ln w="28575">
            <a:solidFill>
              <a:schemeClr val="bg1"/>
            </a:solidFill>
            <a:miter lim="800000"/>
          </a:ln>
        </p:spPr>
      </p:pic>
    </p:spTree>
    <p:extLst>
      <p:ext uri="{BB962C8B-B14F-4D97-AF65-F5344CB8AC3E}">
        <p14:creationId xmlns:p14="http://schemas.microsoft.com/office/powerpoint/2010/main" val="2588766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3FE56D-EDC2-4012-B566-6A7A900ECE9C}"/>
              </a:ext>
            </a:extLst>
          </p:cNvPr>
          <p:cNvSpPr/>
          <p:nvPr userDrawn="1"/>
        </p:nvSpPr>
        <p:spPr>
          <a:xfrm>
            <a:off x="0" y="2159000"/>
            <a:ext cx="9144000" cy="28765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 Placeholder 3">
            <a:extLst>
              <a:ext uri="{FF2B5EF4-FFF2-40B4-BE49-F238E27FC236}">
                <a16:creationId xmlns:a16="http://schemas.microsoft.com/office/drawing/2014/main" id="{9D719412-0C39-4A96-8E61-5078BFA8133B}"/>
              </a:ext>
            </a:extLst>
          </p:cNvPr>
          <p:cNvSpPr>
            <a:spLocks noGrp="1"/>
          </p:cNvSpPr>
          <p:nvPr>
            <p:ph type="body" sz="quarter" idx="11"/>
          </p:nvPr>
        </p:nvSpPr>
        <p:spPr>
          <a:xfrm>
            <a:off x="838200" y="2355850"/>
            <a:ext cx="7918449" cy="1066300"/>
          </a:xfrm>
          <a:prstGeom prst="rect">
            <a:avLst/>
          </a:prstGeom>
        </p:spPr>
        <p:txBody>
          <a:bodyPr lIns="180000" tIns="72000" rIns="180000" bIns="72000" anchor="b" anchorCtr="0">
            <a:noAutofit/>
          </a:bodyPr>
          <a:lstStyle>
            <a:lvl1pPr marL="0" indent="0" algn="l">
              <a:buNone/>
              <a:defRPr sz="4000" b="1">
                <a:solidFill>
                  <a:schemeClr val="bg1"/>
                </a:solidFill>
                <a:latin typeface="Proxima Nova Rg" panose="02000506030000020004" pitchFamily="50" charset="0"/>
              </a:defRPr>
            </a:lvl1pPr>
            <a:lvl2pPr marL="457200" indent="0" algn="l">
              <a:buNone/>
              <a:defRPr sz="4000" b="1">
                <a:solidFill>
                  <a:schemeClr val="bg1"/>
                </a:solidFill>
                <a:latin typeface="Proxima Nova Rg" panose="02000506030000020004" pitchFamily="50" charset="0"/>
              </a:defRPr>
            </a:lvl2pPr>
            <a:lvl3pPr marL="914400" indent="0" algn="l">
              <a:buNone/>
              <a:defRPr sz="4000" b="1">
                <a:solidFill>
                  <a:schemeClr val="bg1"/>
                </a:solidFill>
                <a:latin typeface="Proxima Nova Rg" panose="02000506030000020004" pitchFamily="50" charset="0"/>
              </a:defRPr>
            </a:lvl3pPr>
            <a:lvl4pPr marL="1371600" indent="0" algn="l">
              <a:buNone/>
              <a:defRPr sz="4000" b="1">
                <a:solidFill>
                  <a:schemeClr val="bg1"/>
                </a:solidFill>
                <a:latin typeface="Proxima Nova Rg" panose="02000506030000020004" pitchFamily="50" charset="0"/>
              </a:defRPr>
            </a:lvl4pPr>
            <a:lvl5pPr marL="1828800" indent="0" algn="l">
              <a:buNone/>
              <a:defRPr sz="4000" b="1">
                <a:solidFill>
                  <a:schemeClr val="bg1"/>
                </a:solidFill>
                <a:latin typeface="Proxima Nova Rg" panose="02000506030000020004"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9" name="Text Placeholder 5">
            <a:extLst>
              <a:ext uri="{FF2B5EF4-FFF2-40B4-BE49-F238E27FC236}">
                <a16:creationId xmlns:a16="http://schemas.microsoft.com/office/drawing/2014/main" id="{5B8B5740-5B2E-461B-B2CA-B86CA9311E90}"/>
              </a:ext>
            </a:extLst>
          </p:cNvPr>
          <p:cNvSpPr>
            <a:spLocks noGrp="1"/>
          </p:cNvSpPr>
          <p:nvPr>
            <p:ph type="body" sz="quarter" idx="12"/>
          </p:nvPr>
        </p:nvSpPr>
        <p:spPr>
          <a:xfrm>
            <a:off x="838201" y="3435851"/>
            <a:ext cx="7918448" cy="1333000"/>
          </a:xfrm>
          <a:prstGeom prst="rect">
            <a:avLst/>
          </a:prstGeom>
        </p:spPr>
        <p:txBody>
          <a:bodyPr lIns="180000" tIns="72000" rIns="180000" bIns="72000">
            <a:noAutofit/>
          </a:bodyPr>
          <a:lstStyle>
            <a:lvl1pPr marL="0" indent="0" algn="l">
              <a:buNone/>
              <a:defRPr sz="2800">
                <a:solidFill>
                  <a:srgbClr val="F58025"/>
                </a:solidFill>
                <a:latin typeface="Proxima Nova Rg" panose="02000506030000020004" pitchFamily="50" charset="0"/>
              </a:defRPr>
            </a:lvl1pPr>
            <a:lvl2pPr marL="457200" indent="0" algn="l">
              <a:buNone/>
              <a:defRPr sz="2800">
                <a:solidFill>
                  <a:srgbClr val="F58025"/>
                </a:solidFill>
                <a:latin typeface="Proxima Nova Rg" panose="02000506030000020004" pitchFamily="50" charset="0"/>
              </a:defRPr>
            </a:lvl2pPr>
            <a:lvl3pPr marL="914400" indent="0" algn="l">
              <a:buNone/>
              <a:defRPr sz="2800">
                <a:solidFill>
                  <a:srgbClr val="F58025"/>
                </a:solidFill>
                <a:latin typeface="Proxima Nova Rg" panose="02000506030000020004" pitchFamily="50" charset="0"/>
              </a:defRPr>
            </a:lvl3pPr>
            <a:lvl4pPr marL="1371600" indent="0" algn="l">
              <a:buNone/>
              <a:defRPr sz="2800">
                <a:solidFill>
                  <a:srgbClr val="F58025"/>
                </a:solidFill>
                <a:latin typeface="Proxima Nova Rg" panose="02000506030000020004" pitchFamily="50" charset="0"/>
              </a:defRPr>
            </a:lvl4pPr>
            <a:lvl5pPr marL="1828800" indent="0" algn="l">
              <a:buNone/>
              <a:defRPr sz="2800">
                <a:solidFill>
                  <a:srgbClr val="F58025"/>
                </a:solidFill>
                <a:latin typeface="Proxima Nova Rg" panose="02000506030000020004"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437500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lf conten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C6B19-1A7E-4CAD-A208-F25448B091A0}"/>
              </a:ext>
            </a:extLst>
          </p:cNvPr>
          <p:cNvSpPr/>
          <p:nvPr userDrawn="1"/>
        </p:nvSpPr>
        <p:spPr>
          <a:xfrm>
            <a:off x="0" y="0"/>
            <a:ext cx="6385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itle 1">
            <a:extLst>
              <a:ext uri="{FF2B5EF4-FFF2-40B4-BE49-F238E27FC236}">
                <a16:creationId xmlns:a16="http://schemas.microsoft.com/office/drawing/2014/main" id="{642D8C37-3AD8-4DAB-A200-F44BEB7F70BF}"/>
              </a:ext>
            </a:extLst>
          </p:cNvPr>
          <p:cNvSpPr>
            <a:spLocks noGrp="1"/>
          </p:cNvSpPr>
          <p:nvPr>
            <p:ph type="title"/>
          </p:nvPr>
        </p:nvSpPr>
        <p:spPr>
          <a:xfrm>
            <a:off x="838200" y="677040"/>
            <a:ext cx="4968000" cy="701731"/>
          </a:xfrm>
          <a:prstGeom prst="rect">
            <a:avLst/>
          </a:prstGeom>
        </p:spPr>
        <p:txBody>
          <a:bodyPr/>
          <a:lstStyle>
            <a:lvl1pPr>
              <a:defRPr b="1">
                <a:solidFill>
                  <a:srgbClr val="F58025"/>
                </a:solidFill>
              </a:defRPr>
            </a:lvl1pPr>
          </a:lstStyle>
          <a:p>
            <a:r>
              <a:rPr lang="en-GB"/>
              <a:t>Click to edit Master title style</a:t>
            </a:r>
            <a:endParaRPr lang="en-AU"/>
          </a:p>
        </p:txBody>
      </p:sp>
      <p:sp>
        <p:nvSpPr>
          <p:cNvPr id="4" name="Text Placeholder 10">
            <a:extLst>
              <a:ext uri="{FF2B5EF4-FFF2-40B4-BE49-F238E27FC236}">
                <a16:creationId xmlns:a16="http://schemas.microsoft.com/office/drawing/2014/main" id="{BD7F63B8-EDEE-4E7A-80E5-A4E1F76A832A}"/>
              </a:ext>
            </a:extLst>
          </p:cNvPr>
          <p:cNvSpPr>
            <a:spLocks noGrp="1"/>
          </p:cNvSpPr>
          <p:nvPr>
            <p:ph idx="1"/>
          </p:nvPr>
        </p:nvSpPr>
        <p:spPr>
          <a:xfrm>
            <a:off x="838200" y="1825625"/>
            <a:ext cx="4968000" cy="4351338"/>
          </a:xfrm>
          <a:prstGeom prst="rect">
            <a:avLst/>
          </a:prstGeom>
        </p:spPr>
        <p:txBody>
          <a:bodyPr vert="horz" lIns="91440" tIns="45720" rIns="91440" bIns="45720" rtlCol="0">
            <a:noAutofit/>
          </a:bodyPr>
          <a:lstStyle>
            <a:lvl1pPr marL="0" indent="0">
              <a:lnSpc>
                <a:spcPct val="110000"/>
              </a:lnSpc>
              <a:spcBef>
                <a:spcPts val="1600"/>
              </a:spcBef>
              <a:buNone/>
              <a:defRPr sz="2800"/>
            </a:lvl1pPr>
            <a:lvl2pPr marL="457200" indent="0">
              <a:lnSpc>
                <a:spcPct val="110000"/>
              </a:lnSpc>
              <a:spcBef>
                <a:spcPts val="1600"/>
              </a:spcBef>
              <a:buNone/>
              <a:defRPr sz="2800"/>
            </a:lvl2pPr>
            <a:lvl3pPr marL="914400" indent="0">
              <a:lnSpc>
                <a:spcPct val="110000"/>
              </a:lnSpc>
              <a:spcBef>
                <a:spcPts val="1600"/>
              </a:spcBef>
              <a:buNone/>
              <a:defRPr sz="2800"/>
            </a:lvl3pPr>
            <a:lvl4pPr marL="1371600" indent="0">
              <a:lnSpc>
                <a:spcPct val="110000"/>
              </a:lnSpc>
              <a:spcBef>
                <a:spcPts val="1600"/>
              </a:spcBef>
              <a:buNone/>
              <a:defRPr sz="2800"/>
            </a:lvl4pPr>
            <a:lvl5pPr marL="1828800" indent="0">
              <a:lnSpc>
                <a:spcPct val="110000"/>
              </a:lnSpc>
              <a:spcBef>
                <a:spcPts val="1600"/>
              </a:spcBef>
              <a:buNone/>
              <a:defRPr sz="2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Footer Placeholder 11">
            <a:extLst>
              <a:ext uri="{FF2B5EF4-FFF2-40B4-BE49-F238E27FC236}">
                <a16:creationId xmlns:a16="http://schemas.microsoft.com/office/drawing/2014/main" id="{FCB1E481-773C-49CB-9C79-6F119DC74EDB}"/>
              </a:ext>
            </a:extLst>
          </p:cNvPr>
          <p:cNvSpPr>
            <a:spLocks noGrp="1"/>
          </p:cNvSpPr>
          <p:nvPr>
            <p:ph type="ftr" sz="quarter" idx="3"/>
          </p:nvPr>
        </p:nvSpPr>
        <p:spPr>
          <a:xfrm>
            <a:off x="838200" y="6356350"/>
            <a:ext cx="4968000" cy="365125"/>
          </a:xfrm>
          <a:prstGeom prst="rect">
            <a:avLst/>
          </a:prstGeom>
        </p:spPr>
        <p:txBody>
          <a:bodyPr vert="horz" lIns="91440" tIns="45720" rIns="91440" bIns="45720" rtlCol="0" anchor="ctr"/>
          <a:lstStyle>
            <a:lvl1pPr algn="l">
              <a:defRPr sz="1200" b="0" i="0">
                <a:solidFill>
                  <a:schemeClr val="tx1">
                    <a:tint val="75000"/>
                  </a:schemeClr>
                </a:solidFill>
                <a:latin typeface="Proxima Nova Thin" panose="02000506030000020004" pitchFamily="2" charset="0"/>
              </a:defRPr>
            </a:lvl1pPr>
          </a:lstStyle>
          <a:p>
            <a:endParaRPr lang="en-AU" dirty="0"/>
          </a:p>
        </p:txBody>
      </p:sp>
      <p:cxnSp>
        <p:nvCxnSpPr>
          <p:cNvPr id="6" name="Straight Connector 5">
            <a:extLst>
              <a:ext uri="{FF2B5EF4-FFF2-40B4-BE49-F238E27FC236}">
                <a16:creationId xmlns:a16="http://schemas.microsoft.com/office/drawing/2014/main" id="{EBEEA1A0-C1CA-4263-A506-852735AC5B03}"/>
              </a:ext>
            </a:extLst>
          </p:cNvPr>
          <p:cNvCxnSpPr>
            <a:cxnSpLocks/>
          </p:cNvCxnSpPr>
          <p:nvPr userDrawn="1"/>
        </p:nvCxnSpPr>
        <p:spPr>
          <a:xfrm>
            <a:off x="838200" y="1402029"/>
            <a:ext cx="4968000" cy="0"/>
          </a:xfrm>
          <a:prstGeom prst="line">
            <a:avLst/>
          </a:prstGeom>
          <a:ln w="12700">
            <a:solidFill>
              <a:srgbClr val="F580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239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content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C6B19-1A7E-4CAD-A208-F25448B091A0}"/>
              </a:ext>
            </a:extLst>
          </p:cNvPr>
          <p:cNvSpPr/>
          <p:nvPr userDrawn="1"/>
        </p:nvSpPr>
        <p:spPr>
          <a:xfrm>
            <a:off x="5806200" y="0"/>
            <a:ext cx="6385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a:extLst>
              <a:ext uri="{FF2B5EF4-FFF2-40B4-BE49-F238E27FC236}">
                <a16:creationId xmlns:a16="http://schemas.microsoft.com/office/drawing/2014/main" id="{F41A9537-5862-4574-B606-597026652EBC}"/>
              </a:ext>
            </a:extLst>
          </p:cNvPr>
          <p:cNvSpPr>
            <a:spLocks noGrp="1"/>
          </p:cNvSpPr>
          <p:nvPr>
            <p:ph type="title"/>
          </p:nvPr>
        </p:nvSpPr>
        <p:spPr>
          <a:xfrm>
            <a:off x="6385800" y="677040"/>
            <a:ext cx="4968000" cy="701731"/>
          </a:xfrm>
          <a:prstGeom prst="rect">
            <a:avLst/>
          </a:prstGeom>
        </p:spPr>
        <p:txBody>
          <a:bodyPr/>
          <a:lstStyle>
            <a:lvl1pPr>
              <a:defRPr b="1">
                <a:solidFill>
                  <a:srgbClr val="F58025"/>
                </a:solidFill>
              </a:defRPr>
            </a:lvl1pPr>
          </a:lstStyle>
          <a:p>
            <a:r>
              <a:rPr lang="en-GB"/>
              <a:t>Click to edit Master title style</a:t>
            </a:r>
            <a:endParaRPr lang="en-AU"/>
          </a:p>
        </p:txBody>
      </p:sp>
      <p:sp>
        <p:nvSpPr>
          <p:cNvPr id="9" name="Text Placeholder 10">
            <a:extLst>
              <a:ext uri="{FF2B5EF4-FFF2-40B4-BE49-F238E27FC236}">
                <a16:creationId xmlns:a16="http://schemas.microsoft.com/office/drawing/2014/main" id="{2D5BFE7B-2EA6-425A-926D-6C8FAD7CC0C7}"/>
              </a:ext>
            </a:extLst>
          </p:cNvPr>
          <p:cNvSpPr>
            <a:spLocks noGrp="1"/>
          </p:cNvSpPr>
          <p:nvPr>
            <p:ph idx="1"/>
          </p:nvPr>
        </p:nvSpPr>
        <p:spPr>
          <a:xfrm>
            <a:off x="6385800" y="1825625"/>
            <a:ext cx="4947330" cy="4351338"/>
          </a:xfrm>
          <a:prstGeom prst="rect">
            <a:avLst/>
          </a:prstGeom>
        </p:spPr>
        <p:txBody>
          <a:bodyPr vert="horz" lIns="91440" tIns="45720" rIns="91440" bIns="45720" rtlCol="0">
            <a:noAutofit/>
          </a:bodyPr>
          <a:lstStyle>
            <a:lvl1pPr marL="0" indent="0">
              <a:lnSpc>
                <a:spcPct val="110000"/>
              </a:lnSpc>
              <a:spcBef>
                <a:spcPts val="1600"/>
              </a:spcBef>
              <a:buNone/>
              <a:defRPr sz="2800"/>
            </a:lvl1pPr>
            <a:lvl2pPr marL="457200" indent="0">
              <a:lnSpc>
                <a:spcPct val="110000"/>
              </a:lnSpc>
              <a:spcBef>
                <a:spcPts val="1600"/>
              </a:spcBef>
              <a:buNone/>
              <a:defRPr sz="2800"/>
            </a:lvl2pPr>
            <a:lvl3pPr marL="914400" indent="0">
              <a:lnSpc>
                <a:spcPct val="110000"/>
              </a:lnSpc>
              <a:spcBef>
                <a:spcPts val="1600"/>
              </a:spcBef>
              <a:buNone/>
              <a:defRPr sz="2800"/>
            </a:lvl3pPr>
            <a:lvl4pPr marL="1371600" indent="0">
              <a:lnSpc>
                <a:spcPct val="110000"/>
              </a:lnSpc>
              <a:spcBef>
                <a:spcPts val="1600"/>
              </a:spcBef>
              <a:buNone/>
              <a:defRPr sz="2800"/>
            </a:lvl4pPr>
            <a:lvl5pPr marL="1828800" indent="0">
              <a:lnSpc>
                <a:spcPct val="110000"/>
              </a:lnSpc>
              <a:spcBef>
                <a:spcPts val="1600"/>
              </a:spcBef>
              <a:buNone/>
              <a:defRPr sz="2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0" name="Footer Placeholder 11">
            <a:extLst>
              <a:ext uri="{FF2B5EF4-FFF2-40B4-BE49-F238E27FC236}">
                <a16:creationId xmlns:a16="http://schemas.microsoft.com/office/drawing/2014/main" id="{D0400A3E-FBF9-4A14-893F-B72B372B5298}"/>
              </a:ext>
            </a:extLst>
          </p:cNvPr>
          <p:cNvSpPr>
            <a:spLocks noGrp="1"/>
          </p:cNvSpPr>
          <p:nvPr>
            <p:ph type="ftr" sz="quarter" idx="3"/>
          </p:nvPr>
        </p:nvSpPr>
        <p:spPr>
          <a:xfrm>
            <a:off x="6385798" y="6356350"/>
            <a:ext cx="4968001" cy="365125"/>
          </a:xfrm>
          <a:prstGeom prst="rect">
            <a:avLst/>
          </a:prstGeom>
        </p:spPr>
        <p:txBody>
          <a:bodyPr vert="horz" lIns="91440" tIns="45720" rIns="91440" bIns="45720" rtlCol="0" anchor="ctr"/>
          <a:lstStyle>
            <a:lvl1pPr algn="l">
              <a:defRPr sz="1200" b="0" i="0">
                <a:solidFill>
                  <a:schemeClr val="tx1">
                    <a:tint val="75000"/>
                  </a:schemeClr>
                </a:solidFill>
                <a:latin typeface="Proxima Nova Thin" panose="02000506030000020004" pitchFamily="2" charset="0"/>
              </a:defRPr>
            </a:lvl1pPr>
          </a:lstStyle>
          <a:p>
            <a:endParaRPr lang="en-AU" dirty="0"/>
          </a:p>
        </p:txBody>
      </p:sp>
      <p:cxnSp>
        <p:nvCxnSpPr>
          <p:cNvPr id="11" name="Straight Connector 10">
            <a:extLst>
              <a:ext uri="{FF2B5EF4-FFF2-40B4-BE49-F238E27FC236}">
                <a16:creationId xmlns:a16="http://schemas.microsoft.com/office/drawing/2014/main" id="{3C680D17-239A-48FA-A18F-75723CC18E99}"/>
              </a:ext>
            </a:extLst>
          </p:cNvPr>
          <p:cNvCxnSpPr>
            <a:cxnSpLocks/>
          </p:cNvCxnSpPr>
          <p:nvPr userDrawn="1"/>
        </p:nvCxnSpPr>
        <p:spPr>
          <a:xfrm>
            <a:off x="6385798" y="1402029"/>
            <a:ext cx="4968002" cy="0"/>
          </a:xfrm>
          <a:prstGeom prst="line">
            <a:avLst/>
          </a:prstGeom>
          <a:ln w="12700">
            <a:solidFill>
              <a:srgbClr val="F580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475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AEDB45-4E29-4456-A7AD-87FA82460B33}"/>
              </a:ext>
            </a:extLst>
          </p:cNvPr>
          <p:cNvSpPr/>
          <p:nvPr userDrawn="1"/>
        </p:nvSpPr>
        <p:spPr>
          <a:xfrm>
            <a:off x="0" y="2159000"/>
            <a:ext cx="9144000" cy="2876550"/>
          </a:xfrm>
          <a:prstGeom prst="rect">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74651FF2-6959-4696-97F6-C23677ECE3EC}"/>
              </a:ext>
            </a:extLst>
          </p:cNvPr>
          <p:cNvSpPr>
            <a:spLocks noGrp="1"/>
          </p:cNvSpPr>
          <p:nvPr>
            <p:ph type="title"/>
          </p:nvPr>
        </p:nvSpPr>
        <p:spPr>
          <a:xfrm>
            <a:off x="838200" y="2967645"/>
            <a:ext cx="7918450" cy="1801205"/>
          </a:xfrm>
          <a:prstGeom prst="rect">
            <a:avLst/>
          </a:prstGeom>
        </p:spPr>
        <p:txBody>
          <a:bodyPr anchor="t" anchorCtr="0">
            <a:noAutofit/>
          </a:bodyPr>
          <a:lstStyle>
            <a:lvl1pPr>
              <a:defRPr sz="6000" b="1" i="1">
                <a:solidFill>
                  <a:schemeClr val="bg1"/>
                </a:solidFill>
                <a:latin typeface="Effra" panose="02000506080000020004" pitchFamily="2" charset="0"/>
              </a:defRPr>
            </a:lvl1pPr>
          </a:lstStyle>
          <a:p>
            <a:r>
              <a:rPr lang="en-GB"/>
              <a:t>Click to edit Master title style</a:t>
            </a:r>
            <a:endParaRPr lang="en-AU"/>
          </a:p>
        </p:txBody>
      </p:sp>
      <p:sp>
        <p:nvSpPr>
          <p:cNvPr id="9" name="Text Placeholder 10">
            <a:extLst>
              <a:ext uri="{FF2B5EF4-FFF2-40B4-BE49-F238E27FC236}">
                <a16:creationId xmlns:a16="http://schemas.microsoft.com/office/drawing/2014/main" id="{9F095CFE-7B1F-4EF2-8BFC-70EC0A652DF4}"/>
              </a:ext>
            </a:extLst>
          </p:cNvPr>
          <p:cNvSpPr>
            <a:spLocks noGrp="1"/>
          </p:cNvSpPr>
          <p:nvPr>
            <p:ph type="body" sz="quarter" idx="10"/>
          </p:nvPr>
        </p:nvSpPr>
        <p:spPr>
          <a:xfrm>
            <a:off x="838200" y="2355850"/>
            <a:ext cx="7918450" cy="508000"/>
          </a:xfrm>
          <a:prstGeom prst="rect">
            <a:avLst/>
          </a:prstGeom>
        </p:spPr>
        <p:txBody>
          <a:bodyPr>
            <a:noAutofit/>
          </a:bodyPr>
          <a:lstStyle>
            <a:lvl1pPr marL="0" indent="0">
              <a:buNone/>
              <a:defRPr b="1" i="1">
                <a:solidFill>
                  <a:schemeClr val="bg1"/>
                </a:solidFill>
                <a:latin typeface="Effra" panose="02000506080000020004" pitchFamily="2" charset="77"/>
              </a:defRPr>
            </a:lvl1pPr>
          </a:lstStyle>
          <a:p>
            <a:pPr lvl="0"/>
            <a:endParaRPr lang="en-AU"/>
          </a:p>
        </p:txBody>
      </p:sp>
      <p:sp>
        <p:nvSpPr>
          <p:cNvPr id="10" name="Text Placeholder 10">
            <a:extLst>
              <a:ext uri="{FF2B5EF4-FFF2-40B4-BE49-F238E27FC236}">
                <a16:creationId xmlns:a16="http://schemas.microsoft.com/office/drawing/2014/main" id="{DC4D0A14-DF98-4FD9-AC2C-670D6F554E9C}"/>
              </a:ext>
            </a:extLst>
          </p:cNvPr>
          <p:cNvSpPr>
            <a:spLocks noGrp="1"/>
          </p:cNvSpPr>
          <p:nvPr>
            <p:ph type="body" sz="quarter" idx="11" hasCustomPrompt="1"/>
          </p:nvPr>
        </p:nvSpPr>
        <p:spPr>
          <a:xfrm>
            <a:off x="838200" y="5323495"/>
            <a:ext cx="8166100" cy="508000"/>
          </a:xfrm>
          <a:prstGeom prst="rect">
            <a:avLst/>
          </a:prstGeom>
        </p:spPr>
        <p:txBody>
          <a:bodyPr>
            <a:noAutofit/>
          </a:bodyPr>
          <a:lstStyle>
            <a:lvl1pPr marL="0" indent="0">
              <a:buNone/>
              <a:defRPr b="1" i="1">
                <a:solidFill>
                  <a:schemeClr val="bg1"/>
                </a:solidFill>
                <a:latin typeface="Effra" panose="02000506080000020004" pitchFamily="2" charset="77"/>
              </a:defRPr>
            </a:lvl1pPr>
          </a:lstStyle>
          <a:p>
            <a:pPr lvl="0"/>
            <a:r>
              <a:rPr lang="en-GB" err="1"/>
              <a:t>Byline</a:t>
            </a:r>
            <a:r>
              <a:rPr lang="en-GB"/>
              <a:t> or host</a:t>
            </a:r>
            <a:endParaRPr lang="en-AU"/>
          </a:p>
        </p:txBody>
      </p:sp>
      <p:pic>
        <p:nvPicPr>
          <p:cNvPr id="11" name="Picture 10">
            <a:extLst>
              <a:ext uri="{FF2B5EF4-FFF2-40B4-BE49-F238E27FC236}">
                <a16:creationId xmlns:a16="http://schemas.microsoft.com/office/drawing/2014/main" id="{2CF7DD50-F274-4EBC-9FD1-F4F9C369A7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20000" y="636932"/>
            <a:ext cx="3672000" cy="612000"/>
          </a:xfrm>
          <a:prstGeom prst="rect">
            <a:avLst/>
          </a:prstGeom>
          <a:solidFill>
            <a:schemeClr val="bg1"/>
          </a:solidFill>
          <a:ln w="28575">
            <a:solidFill>
              <a:schemeClr val="bg1"/>
            </a:solidFill>
            <a:miter lim="800000"/>
          </a:ln>
        </p:spPr>
      </p:pic>
    </p:spTree>
    <p:extLst>
      <p:ext uri="{BB962C8B-B14F-4D97-AF65-F5344CB8AC3E}">
        <p14:creationId xmlns:p14="http://schemas.microsoft.com/office/powerpoint/2010/main" val="3713895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3FE56D-EDC2-4012-B566-6A7A900ECE9C}"/>
              </a:ext>
            </a:extLst>
          </p:cNvPr>
          <p:cNvSpPr/>
          <p:nvPr userDrawn="1"/>
        </p:nvSpPr>
        <p:spPr>
          <a:xfrm>
            <a:off x="0" y="2159000"/>
            <a:ext cx="9144000" cy="2876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 Placeholder 3">
            <a:extLst>
              <a:ext uri="{FF2B5EF4-FFF2-40B4-BE49-F238E27FC236}">
                <a16:creationId xmlns:a16="http://schemas.microsoft.com/office/drawing/2014/main" id="{9D719412-0C39-4A96-8E61-5078BFA8133B}"/>
              </a:ext>
            </a:extLst>
          </p:cNvPr>
          <p:cNvSpPr>
            <a:spLocks noGrp="1"/>
          </p:cNvSpPr>
          <p:nvPr>
            <p:ph type="body" sz="quarter" idx="11"/>
          </p:nvPr>
        </p:nvSpPr>
        <p:spPr>
          <a:xfrm>
            <a:off x="838200" y="2355850"/>
            <a:ext cx="7918449" cy="1066300"/>
          </a:xfrm>
          <a:prstGeom prst="rect">
            <a:avLst/>
          </a:prstGeom>
        </p:spPr>
        <p:txBody>
          <a:bodyPr lIns="180000" tIns="72000" rIns="180000" bIns="72000" anchor="b" anchorCtr="0">
            <a:noAutofit/>
          </a:bodyPr>
          <a:lstStyle>
            <a:lvl1pPr marL="0" indent="0" algn="l">
              <a:buNone/>
              <a:defRPr sz="4000" b="1">
                <a:solidFill>
                  <a:schemeClr val="bg1"/>
                </a:solidFill>
                <a:latin typeface="Proxima Nova Rg" panose="02000506030000020004" pitchFamily="50" charset="0"/>
              </a:defRPr>
            </a:lvl1pPr>
            <a:lvl2pPr marL="457200" indent="0" algn="l">
              <a:buNone/>
              <a:defRPr sz="4000" b="1">
                <a:solidFill>
                  <a:schemeClr val="bg1"/>
                </a:solidFill>
                <a:latin typeface="Proxima Nova Rg" panose="02000506030000020004" pitchFamily="50" charset="0"/>
              </a:defRPr>
            </a:lvl2pPr>
            <a:lvl3pPr marL="914400" indent="0" algn="l">
              <a:buNone/>
              <a:defRPr sz="4000" b="1">
                <a:solidFill>
                  <a:schemeClr val="bg1"/>
                </a:solidFill>
                <a:latin typeface="Proxima Nova Rg" panose="02000506030000020004" pitchFamily="50" charset="0"/>
              </a:defRPr>
            </a:lvl3pPr>
            <a:lvl4pPr marL="1371600" indent="0" algn="l">
              <a:buNone/>
              <a:defRPr sz="4000" b="1">
                <a:solidFill>
                  <a:schemeClr val="bg1"/>
                </a:solidFill>
                <a:latin typeface="Proxima Nova Rg" panose="02000506030000020004" pitchFamily="50" charset="0"/>
              </a:defRPr>
            </a:lvl4pPr>
            <a:lvl5pPr marL="1828800" indent="0" algn="l">
              <a:buNone/>
              <a:defRPr sz="4000" b="1">
                <a:solidFill>
                  <a:schemeClr val="bg1"/>
                </a:solidFill>
                <a:latin typeface="Proxima Nova Rg" panose="02000506030000020004"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9" name="Text Placeholder 5">
            <a:extLst>
              <a:ext uri="{FF2B5EF4-FFF2-40B4-BE49-F238E27FC236}">
                <a16:creationId xmlns:a16="http://schemas.microsoft.com/office/drawing/2014/main" id="{5B8B5740-5B2E-461B-B2CA-B86CA9311E90}"/>
              </a:ext>
            </a:extLst>
          </p:cNvPr>
          <p:cNvSpPr>
            <a:spLocks noGrp="1"/>
          </p:cNvSpPr>
          <p:nvPr>
            <p:ph type="body" sz="quarter" idx="12"/>
          </p:nvPr>
        </p:nvSpPr>
        <p:spPr>
          <a:xfrm>
            <a:off x="838201" y="3435851"/>
            <a:ext cx="7918448" cy="1333000"/>
          </a:xfrm>
          <a:prstGeom prst="rect">
            <a:avLst/>
          </a:prstGeom>
        </p:spPr>
        <p:txBody>
          <a:bodyPr lIns="180000" tIns="72000" rIns="180000" bIns="72000">
            <a:noAutofit/>
          </a:bodyPr>
          <a:lstStyle>
            <a:lvl1pPr marL="0" indent="0" algn="l">
              <a:buNone/>
              <a:defRPr sz="2800">
                <a:solidFill>
                  <a:srgbClr val="F58025"/>
                </a:solidFill>
                <a:latin typeface="Proxima Nova Rg" panose="02000506030000020004" pitchFamily="50" charset="0"/>
              </a:defRPr>
            </a:lvl1pPr>
            <a:lvl2pPr marL="457200" indent="0" algn="l">
              <a:buNone/>
              <a:defRPr sz="2800">
                <a:solidFill>
                  <a:srgbClr val="F58025"/>
                </a:solidFill>
                <a:latin typeface="Proxima Nova Rg" panose="02000506030000020004" pitchFamily="50" charset="0"/>
              </a:defRPr>
            </a:lvl2pPr>
            <a:lvl3pPr marL="914400" indent="0" algn="l">
              <a:buNone/>
              <a:defRPr sz="2800">
                <a:solidFill>
                  <a:srgbClr val="F58025"/>
                </a:solidFill>
                <a:latin typeface="Proxima Nova Rg" panose="02000506030000020004" pitchFamily="50" charset="0"/>
              </a:defRPr>
            </a:lvl3pPr>
            <a:lvl4pPr marL="1371600" indent="0" algn="l">
              <a:buNone/>
              <a:defRPr sz="2800">
                <a:solidFill>
                  <a:srgbClr val="F58025"/>
                </a:solidFill>
                <a:latin typeface="Proxima Nova Rg" panose="02000506030000020004" pitchFamily="50" charset="0"/>
              </a:defRPr>
            </a:lvl4pPr>
            <a:lvl5pPr marL="1828800" indent="0" algn="l">
              <a:buNone/>
              <a:defRPr sz="2800">
                <a:solidFill>
                  <a:srgbClr val="F58025"/>
                </a:solidFill>
                <a:latin typeface="Proxima Nova Rg" panose="02000506030000020004"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976530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conten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C6B19-1A7E-4CAD-A208-F25448B091A0}"/>
              </a:ext>
            </a:extLst>
          </p:cNvPr>
          <p:cNvSpPr/>
          <p:nvPr userDrawn="1"/>
        </p:nvSpPr>
        <p:spPr>
          <a:xfrm>
            <a:off x="0" y="0"/>
            <a:ext cx="6385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itle 1">
            <a:extLst>
              <a:ext uri="{FF2B5EF4-FFF2-40B4-BE49-F238E27FC236}">
                <a16:creationId xmlns:a16="http://schemas.microsoft.com/office/drawing/2014/main" id="{642D8C37-3AD8-4DAB-A200-F44BEB7F70BF}"/>
              </a:ext>
            </a:extLst>
          </p:cNvPr>
          <p:cNvSpPr>
            <a:spLocks noGrp="1"/>
          </p:cNvSpPr>
          <p:nvPr>
            <p:ph type="title"/>
          </p:nvPr>
        </p:nvSpPr>
        <p:spPr>
          <a:xfrm>
            <a:off x="838200" y="677040"/>
            <a:ext cx="4968000" cy="701731"/>
          </a:xfrm>
          <a:prstGeom prst="rect">
            <a:avLst/>
          </a:prstGeom>
        </p:spPr>
        <p:txBody>
          <a:bodyPr/>
          <a:lstStyle>
            <a:lvl1pPr>
              <a:defRPr b="1">
                <a:solidFill>
                  <a:srgbClr val="F58025"/>
                </a:solidFill>
              </a:defRPr>
            </a:lvl1pPr>
          </a:lstStyle>
          <a:p>
            <a:r>
              <a:rPr lang="en-GB"/>
              <a:t>Click to edit Master title style</a:t>
            </a:r>
            <a:endParaRPr lang="en-AU"/>
          </a:p>
        </p:txBody>
      </p:sp>
      <p:sp>
        <p:nvSpPr>
          <p:cNvPr id="4" name="Text Placeholder 10">
            <a:extLst>
              <a:ext uri="{FF2B5EF4-FFF2-40B4-BE49-F238E27FC236}">
                <a16:creationId xmlns:a16="http://schemas.microsoft.com/office/drawing/2014/main" id="{BD7F63B8-EDEE-4E7A-80E5-A4E1F76A832A}"/>
              </a:ext>
            </a:extLst>
          </p:cNvPr>
          <p:cNvSpPr>
            <a:spLocks noGrp="1"/>
          </p:cNvSpPr>
          <p:nvPr>
            <p:ph idx="1"/>
          </p:nvPr>
        </p:nvSpPr>
        <p:spPr>
          <a:xfrm>
            <a:off x="838200" y="1825625"/>
            <a:ext cx="4968000" cy="4351338"/>
          </a:xfrm>
          <a:prstGeom prst="rect">
            <a:avLst/>
          </a:prstGeom>
        </p:spPr>
        <p:txBody>
          <a:bodyPr vert="horz" lIns="91440" tIns="45720" rIns="91440" bIns="45720" rtlCol="0">
            <a:noAutofit/>
          </a:bodyPr>
          <a:lstStyle>
            <a:lvl1pPr marL="0" indent="0">
              <a:lnSpc>
                <a:spcPct val="110000"/>
              </a:lnSpc>
              <a:spcBef>
                <a:spcPts val="1600"/>
              </a:spcBef>
              <a:buNone/>
              <a:defRPr sz="2800"/>
            </a:lvl1pPr>
            <a:lvl2pPr marL="457200" indent="0">
              <a:lnSpc>
                <a:spcPct val="110000"/>
              </a:lnSpc>
              <a:spcBef>
                <a:spcPts val="1600"/>
              </a:spcBef>
              <a:buNone/>
              <a:defRPr sz="2800"/>
            </a:lvl2pPr>
            <a:lvl3pPr marL="914400" indent="0">
              <a:lnSpc>
                <a:spcPct val="110000"/>
              </a:lnSpc>
              <a:spcBef>
                <a:spcPts val="1600"/>
              </a:spcBef>
              <a:buNone/>
              <a:defRPr sz="2800"/>
            </a:lvl3pPr>
            <a:lvl4pPr marL="1371600" indent="0">
              <a:lnSpc>
                <a:spcPct val="110000"/>
              </a:lnSpc>
              <a:spcBef>
                <a:spcPts val="1600"/>
              </a:spcBef>
              <a:buNone/>
              <a:defRPr sz="2800"/>
            </a:lvl4pPr>
            <a:lvl5pPr marL="1828800" indent="0">
              <a:lnSpc>
                <a:spcPct val="110000"/>
              </a:lnSpc>
              <a:spcBef>
                <a:spcPts val="1600"/>
              </a:spcBef>
              <a:buNone/>
              <a:defRPr sz="2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Footer Placeholder 11">
            <a:extLst>
              <a:ext uri="{FF2B5EF4-FFF2-40B4-BE49-F238E27FC236}">
                <a16:creationId xmlns:a16="http://schemas.microsoft.com/office/drawing/2014/main" id="{FCB1E481-773C-49CB-9C79-6F119DC74EDB}"/>
              </a:ext>
            </a:extLst>
          </p:cNvPr>
          <p:cNvSpPr>
            <a:spLocks noGrp="1"/>
          </p:cNvSpPr>
          <p:nvPr>
            <p:ph type="ftr" sz="quarter" idx="3"/>
          </p:nvPr>
        </p:nvSpPr>
        <p:spPr>
          <a:xfrm>
            <a:off x="838200" y="6356350"/>
            <a:ext cx="4968000" cy="365125"/>
          </a:xfrm>
          <a:prstGeom prst="rect">
            <a:avLst/>
          </a:prstGeom>
        </p:spPr>
        <p:txBody>
          <a:bodyPr vert="horz" lIns="91440" tIns="45720" rIns="91440" bIns="45720" rtlCol="0" anchor="ctr"/>
          <a:lstStyle>
            <a:lvl1pPr algn="l">
              <a:defRPr sz="1200" b="0" i="0">
                <a:solidFill>
                  <a:schemeClr val="tx1">
                    <a:tint val="75000"/>
                  </a:schemeClr>
                </a:solidFill>
                <a:latin typeface="Proxima Nova Thin" panose="02000506030000020004" pitchFamily="2" charset="0"/>
              </a:defRPr>
            </a:lvl1pPr>
          </a:lstStyle>
          <a:p>
            <a:endParaRPr lang="en-AU" dirty="0"/>
          </a:p>
        </p:txBody>
      </p:sp>
      <p:cxnSp>
        <p:nvCxnSpPr>
          <p:cNvPr id="6" name="Straight Connector 5">
            <a:extLst>
              <a:ext uri="{FF2B5EF4-FFF2-40B4-BE49-F238E27FC236}">
                <a16:creationId xmlns:a16="http://schemas.microsoft.com/office/drawing/2014/main" id="{EBEEA1A0-C1CA-4263-A506-852735AC5B03}"/>
              </a:ext>
            </a:extLst>
          </p:cNvPr>
          <p:cNvCxnSpPr>
            <a:cxnSpLocks/>
          </p:cNvCxnSpPr>
          <p:nvPr userDrawn="1"/>
        </p:nvCxnSpPr>
        <p:spPr>
          <a:xfrm>
            <a:off x="838200" y="1402029"/>
            <a:ext cx="4968000" cy="0"/>
          </a:xfrm>
          <a:prstGeom prst="line">
            <a:avLst/>
          </a:prstGeom>
          <a:ln w="12700">
            <a:solidFill>
              <a:srgbClr val="F580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767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alf content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C6B19-1A7E-4CAD-A208-F25448B091A0}"/>
              </a:ext>
            </a:extLst>
          </p:cNvPr>
          <p:cNvSpPr/>
          <p:nvPr userDrawn="1"/>
        </p:nvSpPr>
        <p:spPr>
          <a:xfrm>
            <a:off x="5806200" y="0"/>
            <a:ext cx="6385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a:extLst>
              <a:ext uri="{FF2B5EF4-FFF2-40B4-BE49-F238E27FC236}">
                <a16:creationId xmlns:a16="http://schemas.microsoft.com/office/drawing/2014/main" id="{F41A9537-5862-4574-B606-597026652EBC}"/>
              </a:ext>
            </a:extLst>
          </p:cNvPr>
          <p:cNvSpPr>
            <a:spLocks noGrp="1"/>
          </p:cNvSpPr>
          <p:nvPr>
            <p:ph type="title"/>
          </p:nvPr>
        </p:nvSpPr>
        <p:spPr>
          <a:xfrm>
            <a:off x="6385800" y="677040"/>
            <a:ext cx="4968000" cy="701731"/>
          </a:xfrm>
          <a:prstGeom prst="rect">
            <a:avLst/>
          </a:prstGeom>
        </p:spPr>
        <p:txBody>
          <a:bodyPr/>
          <a:lstStyle>
            <a:lvl1pPr>
              <a:defRPr b="1">
                <a:solidFill>
                  <a:srgbClr val="F58025"/>
                </a:solidFill>
              </a:defRPr>
            </a:lvl1pPr>
          </a:lstStyle>
          <a:p>
            <a:r>
              <a:rPr lang="en-GB"/>
              <a:t>Click to edit Master title style</a:t>
            </a:r>
            <a:endParaRPr lang="en-AU"/>
          </a:p>
        </p:txBody>
      </p:sp>
      <p:sp>
        <p:nvSpPr>
          <p:cNvPr id="9" name="Text Placeholder 10">
            <a:extLst>
              <a:ext uri="{FF2B5EF4-FFF2-40B4-BE49-F238E27FC236}">
                <a16:creationId xmlns:a16="http://schemas.microsoft.com/office/drawing/2014/main" id="{2D5BFE7B-2EA6-425A-926D-6C8FAD7CC0C7}"/>
              </a:ext>
            </a:extLst>
          </p:cNvPr>
          <p:cNvSpPr>
            <a:spLocks noGrp="1"/>
          </p:cNvSpPr>
          <p:nvPr>
            <p:ph idx="1"/>
          </p:nvPr>
        </p:nvSpPr>
        <p:spPr>
          <a:xfrm>
            <a:off x="6385800" y="1825625"/>
            <a:ext cx="4947330" cy="4351338"/>
          </a:xfrm>
          <a:prstGeom prst="rect">
            <a:avLst/>
          </a:prstGeom>
        </p:spPr>
        <p:txBody>
          <a:bodyPr vert="horz" lIns="91440" tIns="45720" rIns="91440" bIns="45720" rtlCol="0">
            <a:noAutofit/>
          </a:bodyPr>
          <a:lstStyle>
            <a:lvl1pPr marL="0" indent="0">
              <a:lnSpc>
                <a:spcPct val="110000"/>
              </a:lnSpc>
              <a:spcBef>
                <a:spcPts val="1600"/>
              </a:spcBef>
              <a:buNone/>
              <a:defRPr sz="2800"/>
            </a:lvl1pPr>
            <a:lvl2pPr marL="457200" indent="0">
              <a:lnSpc>
                <a:spcPct val="110000"/>
              </a:lnSpc>
              <a:spcBef>
                <a:spcPts val="1600"/>
              </a:spcBef>
              <a:buNone/>
              <a:defRPr sz="2800"/>
            </a:lvl2pPr>
            <a:lvl3pPr marL="914400" indent="0">
              <a:lnSpc>
                <a:spcPct val="110000"/>
              </a:lnSpc>
              <a:spcBef>
                <a:spcPts val="1600"/>
              </a:spcBef>
              <a:buNone/>
              <a:defRPr sz="2800"/>
            </a:lvl3pPr>
            <a:lvl4pPr marL="1371600" indent="0">
              <a:lnSpc>
                <a:spcPct val="110000"/>
              </a:lnSpc>
              <a:spcBef>
                <a:spcPts val="1600"/>
              </a:spcBef>
              <a:buNone/>
              <a:defRPr sz="2800"/>
            </a:lvl4pPr>
            <a:lvl5pPr marL="1828800" indent="0">
              <a:lnSpc>
                <a:spcPct val="110000"/>
              </a:lnSpc>
              <a:spcBef>
                <a:spcPts val="1600"/>
              </a:spcBef>
              <a:buNone/>
              <a:defRPr sz="2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0" name="Footer Placeholder 11">
            <a:extLst>
              <a:ext uri="{FF2B5EF4-FFF2-40B4-BE49-F238E27FC236}">
                <a16:creationId xmlns:a16="http://schemas.microsoft.com/office/drawing/2014/main" id="{D0400A3E-FBF9-4A14-893F-B72B372B5298}"/>
              </a:ext>
            </a:extLst>
          </p:cNvPr>
          <p:cNvSpPr>
            <a:spLocks noGrp="1"/>
          </p:cNvSpPr>
          <p:nvPr>
            <p:ph type="ftr" sz="quarter" idx="3"/>
          </p:nvPr>
        </p:nvSpPr>
        <p:spPr>
          <a:xfrm>
            <a:off x="6385798" y="6356350"/>
            <a:ext cx="4968001" cy="365125"/>
          </a:xfrm>
          <a:prstGeom prst="rect">
            <a:avLst/>
          </a:prstGeom>
        </p:spPr>
        <p:txBody>
          <a:bodyPr vert="horz" lIns="91440" tIns="45720" rIns="91440" bIns="45720" rtlCol="0" anchor="ctr"/>
          <a:lstStyle>
            <a:lvl1pPr algn="l">
              <a:defRPr sz="1200" b="0" i="0">
                <a:solidFill>
                  <a:schemeClr val="tx1">
                    <a:tint val="75000"/>
                  </a:schemeClr>
                </a:solidFill>
                <a:latin typeface="Proxima Nova Thin" panose="02000506030000020004" pitchFamily="2" charset="0"/>
              </a:defRPr>
            </a:lvl1pPr>
          </a:lstStyle>
          <a:p>
            <a:endParaRPr lang="en-AU" dirty="0"/>
          </a:p>
        </p:txBody>
      </p:sp>
      <p:cxnSp>
        <p:nvCxnSpPr>
          <p:cNvPr id="11" name="Straight Connector 10">
            <a:extLst>
              <a:ext uri="{FF2B5EF4-FFF2-40B4-BE49-F238E27FC236}">
                <a16:creationId xmlns:a16="http://schemas.microsoft.com/office/drawing/2014/main" id="{3C680D17-239A-48FA-A18F-75723CC18E99}"/>
              </a:ext>
            </a:extLst>
          </p:cNvPr>
          <p:cNvCxnSpPr>
            <a:cxnSpLocks/>
          </p:cNvCxnSpPr>
          <p:nvPr userDrawn="1"/>
        </p:nvCxnSpPr>
        <p:spPr>
          <a:xfrm>
            <a:off x="6385798" y="1402029"/>
            <a:ext cx="4968002" cy="0"/>
          </a:xfrm>
          <a:prstGeom prst="line">
            <a:avLst/>
          </a:prstGeom>
          <a:ln w="12700">
            <a:solidFill>
              <a:srgbClr val="F580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15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A101-829E-E34E-835C-07A1CD0D03FE}"/>
              </a:ext>
            </a:extLst>
          </p:cNvPr>
          <p:cNvSpPr>
            <a:spLocks noGrp="1"/>
          </p:cNvSpPr>
          <p:nvPr>
            <p:ph type="title"/>
          </p:nvPr>
        </p:nvSpPr>
        <p:spPr>
          <a:xfrm>
            <a:off x="838200" y="677040"/>
            <a:ext cx="10515600" cy="701731"/>
          </a:xfrm>
          <a:prstGeom prst="rect">
            <a:avLst/>
          </a:prstGeom>
        </p:spPr>
        <p:txBody>
          <a:bodyPr/>
          <a:lstStyle>
            <a:lvl1pPr>
              <a:defRPr>
                <a:solidFill>
                  <a:schemeClr val="tx1"/>
                </a:solidFill>
              </a:defRPr>
            </a:lvl1pPr>
          </a:lstStyle>
          <a:p>
            <a:r>
              <a:rPr lang="en-GB" dirty="0"/>
              <a:t>Click to edit Master title style</a:t>
            </a:r>
            <a:endParaRPr lang="en-AU" dirty="0"/>
          </a:p>
        </p:txBody>
      </p:sp>
      <p:sp>
        <p:nvSpPr>
          <p:cNvPr id="4" name="Text Placeholder 10">
            <a:extLst>
              <a:ext uri="{FF2B5EF4-FFF2-40B4-BE49-F238E27FC236}">
                <a16:creationId xmlns:a16="http://schemas.microsoft.com/office/drawing/2014/main" id="{EC97CA63-6A14-6B44-8494-19E8A8006E43}"/>
              </a:ext>
            </a:extLst>
          </p:cNvPr>
          <p:cNvSpPr>
            <a:spLocks noGrp="1"/>
          </p:cNvSpPr>
          <p:nvPr>
            <p:ph idx="1"/>
          </p:nvPr>
        </p:nvSpPr>
        <p:spPr>
          <a:xfrm>
            <a:off x="838200" y="1825625"/>
            <a:ext cx="3121200" cy="4351338"/>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Footer Placeholder 11">
            <a:extLst>
              <a:ext uri="{FF2B5EF4-FFF2-40B4-BE49-F238E27FC236}">
                <a16:creationId xmlns:a16="http://schemas.microsoft.com/office/drawing/2014/main" id="{F4EBDCF3-030F-4814-B814-418292F96D8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l">
              <a:defRPr sz="1200" b="0" i="0">
                <a:solidFill>
                  <a:schemeClr val="tx1">
                    <a:tint val="75000"/>
                  </a:schemeClr>
                </a:solidFill>
                <a:latin typeface="Proxima Nova Thin" panose="02000506030000020004" pitchFamily="2" charset="0"/>
              </a:defRPr>
            </a:lvl1pPr>
          </a:lstStyle>
          <a:p>
            <a:endParaRPr lang="en-AU" dirty="0"/>
          </a:p>
        </p:txBody>
      </p:sp>
      <p:sp>
        <p:nvSpPr>
          <p:cNvPr id="6" name="Text Placeholder 10">
            <a:extLst>
              <a:ext uri="{FF2B5EF4-FFF2-40B4-BE49-F238E27FC236}">
                <a16:creationId xmlns:a16="http://schemas.microsoft.com/office/drawing/2014/main" id="{22E2B291-215E-4E29-A30B-2840DB9CFA55}"/>
              </a:ext>
            </a:extLst>
          </p:cNvPr>
          <p:cNvSpPr>
            <a:spLocks noGrp="1"/>
          </p:cNvSpPr>
          <p:nvPr>
            <p:ph idx="10"/>
          </p:nvPr>
        </p:nvSpPr>
        <p:spPr>
          <a:xfrm>
            <a:off x="4535400" y="1825625"/>
            <a:ext cx="3121200" cy="4351338"/>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Text Placeholder 10">
            <a:extLst>
              <a:ext uri="{FF2B5EF4-FFF2-40B4-BE49-F238E27FC236}">
                <a16:creationId xmlns:a16="http://schemas.microsoft.com/office/drawing/2014/main" id="{E3340BCA-45D5-4B35-9923-1FFF97BBF193}"/>
              </a:ext>
            </a:extLst>
          </p:cNvPr>
          <p:cNvSpPr>
            <a:spLocks noGrp="1"/>
          </p:cNvSpPr>
          <p:nvPr>
            <p:ph idx="11"/>
          </p:nvPr>
        </p:nvSpPr>
        <p:spPr>
          <a:xfrm>
            <a:off x="8232600" y="1825625"/>
            <a:ext cx="3121200" cy="4351338"/>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cxnSp>
        <p:nvCxnSpPr>
          <p:cNvPr id="8" name="Straight Connector 7">
            <a:extLst>
              <a:ext uri="{FF2B5EF4-FFF2-40B4-BE49-F238E27FC236}">
                <a16:creationId xmlns:a16="http://schemas.microsoft.com/office/drawing/2014/main" id="{B4F5574B-F3FE-400F-B677-2C3019C37AB7}"/>
              </a:ext>
            </a:extLst>
          </p:cNvPr>
          <p:cNvCxnSpPr/>
          <p:nvPr userDrawn="1"/>
        </p:nvCxnSpPr>
        <p:spPr>
          <a:xfrm>
            <a:off x="838200" y="1402029"/>
            <a:ext cx="10515600" cy="0"/>
          </a:xfrm>
          <a:prstGeom prst="line">
            <a:avLst/>
          </a:prstGeom>
          <a:ln w="12700">
            <a:solidFill>
              <a:srgbClr val="F580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853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3 column pai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A101-829E-E34E-835C-07A1CD0D03FE}"/>
              </a:ext>
            </a:extLst>
          </p:cNvPr>
          <p:cNvSpPr>
            <a:spLocks noGrp="1"/>
          </p:cNvSpPr>
          <p:nvPr>
            <p:ph type="title"/>
          </p:nvPr>
        </p:nvSpPr>
        <p:spPr>
          <a:xfrm>
            <a:off x="838200" y="677040"/>
            <a:ext cx="10515600" cy="701731"/>
          </a:xfrm>
          <a:prstGeom prst="rect">
            <a:avLst/>
          </a:prstGeom>
        </p:spPr>
        <p:txBody>
          <a:bodyPr/>
          <a:lstStyle>
            <a:lvl1pPr>
              <a:defRPr>
                <a:solidFill>
                  <a:schemeClr val="tx1"/>
                </a:solidFill>
              </a:defRPr>
            </a:lvl1pPr>
          </a:lstStyle>
          <a:p>
            <a:r>
              <a:rPr lang="en-GB" dirty="0"/>
              <a:t>Click to edit Master title style</a:t>
            </a:r>
            <a:endParaRPr lang="en-AU" dirty="0"/>
          </a:p>
        </p:txBody>
      </p:sp>
      <p:sp>
        <p:nvSpPr>
          <p:cNvPr id="5" name="Footer Placeholder 11">
            <a:extLst>
              <a:ext uri="{FF2B5EF4-FFF2-40B4-BE49-F238E27FC236}">
                <a16:creationId xmlns:a16="http://schemas.microsoft.com/office/drawing/2014/main" id="{F4EBDCF3-030F-4814-B814-418292F96D8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l">
              <a:defRPr sz="1200" b="0" i="0">
                <a:solidFill>
                  <a:schemeClr val="tx1">
                    <a:tint val="75000"/>
                  </a:schemeClr>
                </a:solidFill>
                <a:latin typeface="Proxima Nova Thin" panose="02000506030000020004" pitchFamily="2" charset="0"/>
              </a:defRPr>
            </a:lvl1pPr>
          </a:lstStyle>
          <a:p>
            <a:endParaRPr lang="en-AU" dirty="0"/>
          </a:p>
        </p:txBody>
      </p:sp>
      <p:cxnSp>
        <p:nvCxnSpPr>
          <p:cNvPr id="11" name="Straight Connector 10">
            <a:extLst>
              <a:ext uri="{FF2B5EF4-FFF2-40B4-BE49-F238E27FC236}">
                <a16:creationId xmlns:a16="http://schemas.microsoft.com/office/drawing/2014/main" id="{1B10BD66-FCCB-4B0C-8D02-B1A868A87DC1}"/>
              </a:ext>
            </a:extLst>
          </p:cNvPr>
          <p:cNvCxnSpPr/>
          <p:nvPr userDrawn="1"/>
        </p:nvCxnSpPr>
        <p:spPr>
          <a:xfrm>
            <a:off x="838200" y="1402029"/>
            <a:ext cx="10515600" cy="0"/>
          </a:xfrm>
          <a:prstGeom prst="line">
            <a:avLst/>
          </a:prstGeom>
          <a:ln w="12700">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Text Placeholder 10">
            <a:extLst>
              <a:ext uri="{FF2B5EF4-FFF2-40B4-BE49-F238E27FC236}">
                <a16:creationId xmlns:a16="http://schemas.microsoft.com/office/drawing/2014/main" id="{EC97CA63-6A14-6B44-8494-19E8A8006E43}"/>
              </a:ext>
            </a:extLst>
          </p:cNvPr>
          <p:cNvSpPr>
            <a:spLocks noGrp="1"/>
          </p:cNvSpPr>
          <p:nvPr>
            <p:ph idx="1"/>
          </p:nvPr>
        </p:nvSpPr>
        <p:spPr>
          <a:xfrm>
            <a:off x="838200" y="1825624"/>
            <a:ext cx="3121200" cy="3168000"/>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8" name="Text Placeholder 10">
            <a:extLst>
              <a:ext uri="{FF2B5EF4-FFF2-40B4-BE49-F238E27FC236}">
                <a16:creationId xmlns:a16="http://schemas.microsoft.com/office/drawing/2014/main" id="{17F40E0F-62E9-4B75-B9FA-F799E370B773}"/>
              </a:ext>
            </a:extLst>
          </p:cNvPr>
          <p:cNvSpPr>
            <a:spLocks noGrp="1"/>
          </p:cNvSpPr>
          <p:nvPr>
            <p:ph idx="12"/>
          </p:nvPr>
        </p:nvSpPr>
        <p:spPr>
          <a:xfrm>
            <a:off x="838200" y="5168963"/>
            <a:ext cx="3121200" cy="1008000"/>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Text Placeholder 10">
            <a:extLst>
              <a:ext uri="{FF2B5EF4-FFF2-40B4-BE49-F238E27FC236}">
                <a16:creationId xmlns:a16="http://schemas.microsoft.com/office/drawing/2014/main" id="{22E2B291-215E-4E29-A30B-2840DB9CFA55}"/>
              </a:ext>
            </a:extLst>
          </p:cNvPr>
          <p:cNvSpPr>
            <a:spLocks noGrp="1"/>
          </p:cNvSpPr>
          <p:nvPr>
            <p:ph idx="10"/>
          </p:nvPr>
        </p:nvSpPr>
        <p:spPr>
          <a:xfrm>
            <a:off x="4535400" y="1825624"/>
            <a:ext cx="3121200" cy="3168000"/>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9" name="Text Placeholder 10">
            <a:extLst>
              <a:ext uri="{FF2B5EF4-FFF2-40B4-BE49-F238E27FC236}">
                <a16:creationId xmlns:a16="http://schemas.microsoft.com/office/drawing/2014/main" id="{7DC39369-4B2F-434B-8675-411EE0802555}"/>
              </a:ext>
            </a:extLst>
          </p:cNvPr>
          <p:cNvSpPr>
            <a:spLocks noGrp="1"/>
          </p:cNvSpPr>
          <p:nvPr>
            <p:ph idx="13"/>
          </p:nvPr>
        </p:nvSpPr>
        <p:spPr>
          <a:xfrm>
            <a:off x="4535400" y="5168963"/>
            <a:ext cx="3121200" cy="1008000"/>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Text Placeholder 10">
            <a:extLst>
              <a:ext uri="{FF2B5EF4-FFF2-40B4-BE49-F238E27FC236}">
                <a16:creationId xmlns:a16="http://schemas.microsoft.com/office/drawing/2014/main" id="{E3340BCA-45D5-4B35-9923-1FFF97BBF193}"/>
              </a:ext>
            </a:extLst>
          </p:cNvPr>
          <p:cNvSpPr>
            <a:spLocks noGrp="1"/>
          </p:cNvSpPr>
          <p:nvPr>
            <p:ph idx="11"/>
          </p:nvPr>
        </p:nvSpPr>
        <p:spPr>
          <a:xfrm>
            <a:off x="8232600" y="1825624"/>
            <a:ext cx="3121200" cy="3168000"/>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0" name="Text Placeholder 10">
            <a:extLst>
              <a:ext uri="{FF2B5EF4-FFF2-40B4-BE49-F238E27FC236}">
                <a16:creationId xmlns:a16="http://schemas.microsoft.com/office/drawing/2014/main" id="{1F61F2CD-E6B6-4996-865B-5F9022DB6860}"/>
              </a:ext>
            </a:extLst>
          </p:cNvPr>
          <p:cNvSpPr>
            <a:spLocks noGrp="1"/>
          </p:cNvSpPr>
          <p:nvPr>
            <p:ph idx="14"/>
          </p:nvPr>
        </p:nvSpPr>
        <p:spPr>
          <a:xfrm>
            <a:off x="8232600" y="5168963"/>
            <a:ext cx="3121200" cy="1008000"/>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391759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A101-829E-E34E-835C-07A1CD0D03FE}"/>
              </a:ext>
            </a:extLst>
          </p:cNvPr>
          <p:cNvSpPr>
            <a:spLocks noGrp="1"/>
          </p:cNvSpPr>
          <p:nvPr>
            <p:ph type="title"/>
          </p:nvPr>
        </p:nvSpPr>
        <p:spPr>
          <a:xfrm>
            <a:off x="838200" y="677040"/>
            <a:ext cx="10515600" cy="701731"/>
          </a:xfrm>
          <a:prstGeom prst="rect">
            <a:avLst/>
          </a:prstGeom>
        </p:spPr>
        <p:txBody>
          <a:bodyPr/>
          <a:lstStyle>
            <a:lvl1pPr>
              <a:defRPr>
                <a:solidFill>
                  <a:schemeClr val="tx1"/>
                </a:solidFill>
              </a:defRPr>
            </a:lvl1pPr>
          </a:lstStyle>
          <a:p>
            <a:r>
              <a:rPr lang="en-GB" dirty="0"/>
              <a:t>Click to edit Master title style</a:t>
            </a:r>
            <a:endParaRPr lang="en-AU" dirty="0"/>
          </a:p>
        </p:txBody>
      </p:sp>
      <p:sp>
        <p:nvSpPr>
          <p:cNvPr id="4" name="Text Placeholder 10">
            <a:extLst>
              <a:ext uri="{FF2B5EF4-FFF2-40B4-BE49-F238E27FC236}">
                <a16:creationId xmlns:a16="http://schemas.microsoft.com/office/drawing/2014/main" id="{EC97CA63-6A14-6B44-8494-19E8A8006E43}"/>
              </a:ext>
            </a:extLst>
          </p:cNvPr>
          <p:cNvSpPr>
            <a:spLocks noGrp="1"/>
          </p:cNvSpPr>
          <p:nvPr>
            <p:ph idx="1"/>
          </p:nvPr>
        </p:nvSpPr>
        <p:spPr>
          <a:xfrm>
            <a:off x="838200" y="1825625"/>
            <a:ext cx="2196000" cy="4351338"/>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Footer Placeholder 11">
            <a:extLst>
              <a:ext uri="{FF2B5EF4-FFF2-40B4-BE49-F238E27FC236}">
                <a16:creationId xmlns:a16="http://schemas.microsoft.com/office/drawing/2014/main" id="{F4EBDCF3-030F-4814-B814-418292F96D8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l">
              <a:defRPr sz="1200" b="0" i="0">
                <a:solidFill>
                  <a:schemeClr val="tx1">
                    <a:tint val="75000"/>
                  </a:schemeClr>
                </a:solidFill>
                <a:latin typeface="Proxima Nova Thin" panose="02000506030000020004" pitchFamily="2" charset="0"/>
              </a:defRPr>
            </a:lvl1pPr>
          </a:lstStyle>
          <a:p>
            <a:endParaRPr lang="en-AU" dirty="0"/>
          </a:p>
        </p:txBody>
      </p:sp>
      <p:sp>
        <p:nvSpPr>
          <p:cNvPr id="6" name="Text Placeholder 10">
            <a:extLst>
              <a:ext uri="{FF2B5EF4-FFF2-40B4-BE49-F238E27FC236}">
                <a16:creationId xmlns:a16="http://schemas.microsoft.com/office/drawing/2014/main" id="{22E2B291-215E-4E29-A30B-2840DB9CFA55}"/>
              </a:ext>
            </a:extLst>
          </p:cNvPr>
          <p:cNvSpPr>
            <a:spLocks noGrp="1"/>
          </p:cNvSpPr>
          <p:nvPr>
            <p:ph idx="10"/>
          </p:nvPr>
        </p:nvSpPr>
        <p:spPr>
          <a:xfrm>
            <a:off x="3611400" y="1825625"/>
            <a:ext cx="2196000" cy="4351338"/>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Text Placeholder 10">
            <a:extLst>
              <a:ext uri="{FF2B5EF4-FFF2-40B4-BE49-F238E27FC236}">
                <a16:creationId xmlns:a16="http://schemas.microsoft.com/office/drawing/2014/main" id="{E3340BCA-45D5-4B35-9923-1FFF97BBF193}"/>
              </a:ext>
            </a:extLst>
          </p:cNvPr>
          <p:cNvSpPr>
            <a:spLocks noGrp="1"/>
          </p:cNvSpPr>
          <p:nvPr>
            <p:ph idx="11"/>
          </p:nvPr>
        </p:nvSpPr>
        <p:spPr>
          <a:xfrm>
            <a:off x="6384600" y="1825625"/>
            <a:ext cx="2196000" cy="4351338"/>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8" name="Text Placeholder 10">
            <a:extLst>
              <a:ext uri="{FF2B5EF4-FFF2-40B4-BE49-F238E27FC236}">
                <a16:creationId xmlns:a16="http://schemas.microsoft.com/office/drawing/2014/main" id="{69332637-79BA-468A-9AD8-36190D8B74E4}"/>
              </a:ext>
            </a:extLst>
          </p:cNvPr>
          <p:cNvSpPr>
            <a:spLocks noGrp="1"/>
          </p:cNvSpPr>
          <p:nvPr>
            <p:ph idx="12"/>
          </p:nvPr>
        </p:nvSpPr>
        <p:spPr>
          <a:xfrm>
            <a:off x="9157800" y="1825625"/>
            <a:ext cx="2196000" cy="4351338"/>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cxnSp>
        <p:nvCxnSpPr>
          <p:cNvPr id="9" name="Straight Connector 8">
            <a:extLst>
              <a:ext uri="{FF2B5EF4-FFF2-40B4-BE49-F238E27FC236}">
                <a16:creationId xmlns:a16="http://schemas.microsoft.com/office/drawing/2014/main" id="{8F7BAD2A-A97B-44BF-856D-93E769842EBA}"/>
              </a:ext>
            </a:extLst>
          </p:cNvPr>
          <p:cNvCxnSpPr/>
          <p:nvPr userDrawn="1"/>
        </p:nvCxnSpPr>
        <p:spPr>
          <a:xfrm>
            <a:off x="838200" y="1402029"/>
            <a:ext cx="10515600" cy="0"/>
          </a:xfrm>
          <a:prstGeom prst="line">
            <a:avLst/>
          </a:prstGeom>
          <a:ln w="12700">
            <a:solidFill>
              <a:srgbClr val="F580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77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4 column pai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A101-829E-E34E-835C-07A1CD0D03FE}"/>
              </a:ext>
            </a:extLst>
          </p:cNvPr>
          <p:cNvSpPr>
            <a:spLocks noGrp="1"/>
          </p:cNvSpPr>
          <p:nvPr>
            <p:ph type="title"/>
          </p:nvPr>
        </p:nvSpPr>
        <p:spPr>
          <a:xfrm>
            <a:off x="838200" y="677040"/>
            <a:ext cx="10515600" cy="701731"/>
          </a:xfrm>
          <a:prstGeom prst="rect">
            <a:avLst/>
          </a:prstGeom>
        </p:spPr>
        <p:txBody>
          <a:bodyPr/>
          <a:lstStyle>
            <a:lvl1pPr>
              <a:defRPr>
                <a:solidFill>
                  <a:schemeClr val="tx1"/>
                </a:solidFill>
              </a:defRPr>
            </a:lvl1pPr>
          </a:lstStyle>
          <a:p>
            <a:r>
              <a:rPr lang="en-GB" dirty="0"/>
              <a:t>Click to edit Master title style</a:t>
            </a:r>
            <a:endParaRPr lang="en-AU" dirty="0"/>
          </a:p>
        </p:txBody>
      </p:sp>
      <p:sp>
        <p:nvSpPr>
          <p:cNvPr id="5" name="Footer Placeholder 11">
            <a:extLst>
              <a:ext uri="{FF2B5EF4-FFF2-40B4-BE49-F238E27FC236}">
                <a16:creationId xmlns:a16="http://schemas.microsoft.com/office/drawing/2014/main" id="{F4EBDCF3-030F-4814-B814-418292F96D8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l">
              <a:defRPr sz="1200" b="0" i="0">
                <a:solidFill>
                  <a:schemeClr val="tx1">
                    <a:tint val="75000"/>
                  </a:schemeClr>
                </a:solidFill>
                <a:latin typeface="Proxima Nova Thin" panose="02000506030000020004" pitchFamily="2" charset="0"/>
              </a:defRPr>
            </a:lvl1pPr>
          </a:lstStyle>
          <a:p>
            <a:endParaRPr lang="en-AU" dirty="0"/>
          </a:p>
        </p:txBody>
      </p:sp>
      <p:cxnSp>
        <p:nvCxnSpPr>
          <p:cNvPr id="9" name="Straight Connector 8">
            <a:extLst>
              <a:ext uri="{FF2B5EF4-FFF2-40B4-BE49-F238E27FC236}">
                <a16:creationId xmlns:a16="http://schemas.microsoft.com/office/drawing/2014/main" id="{D3AC23C3-3601-4435-B6C9-E7CDF33F5B41}"/>
              </a:ext>
            </a:extLst>
          </p:cNvPr>
          <p:cNvCxnSpPr/>
          <p:nvPr userDrawn="1"/>
        </p:nvCxnSpPr>
        <p:spPr>
          <a:xfrm>
            <a:off x="838200" y="1402029"/>
            <a:ext cx="10515600" cy="0"/>
          </a:xfrm>
          <a:prstGeom prst="line">
            <a:avLst/>
          </a:prstGeom>
          <a:ln w="12700">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Text Placeholder 10">
            <a:extLst>
              <a:ext uri="{FF2B5EF4-FFF2-40B4-BE49-F238E27FC236}">
                <a16:creationId xmlns:a16="http://schemas.microsoft.com/office/drawing/2014/main" id="{EC97CA63-6A14-6B44-8494-19E8A8006E43}"/>
              </a:ext>
            </a:extLst>
          </p:cNvPr>
          <p:cNvSpPr>
            <a:spLocks noGrp="1"/>
          </p:cNvSpPr>
          <p:nvPr>
            <p:ph idx="1"/>
          </p:nvPr>
        </p:nvSpPr>
        <p:spPr>
          <a:xfrm>
            <a:off x="838200" y="1825625"/>
            <a:ext cx="2196000" cy="3167996"/>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5" name="Text Placeholder 10">
            <a:extLst>
              <a:ext uri="{FF2B5EF4-FFF2-40B4-BE49-F238E27FC236}">
                <a16:creationId xmlns:a16="http://schemas.microsoft.com/office/drawing/2014/main" id="{9414AD5F-E323-4CFC-9CE9-61B0057CDEBB}"/>
              </a:ext>
            </a:extLst>
          </p:cNvPr>
          <p:cNvSpPr>
            <a:spLocks noGrp="1"/>
          </p:cNvSpPr>
          <p:nvPr>
            <p:ph idx="15"/>
          </p:nvPr>
        </p:nvSpPr>
        <p:spPr>
          <a:xfrm>
            <a:off x="838200" y="5168963"/>
            <a:ext cx="2196000" cy="1008000"/>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Text Placeholder 10">
            <a:extLst>
              <a:ext uri="{FF2B5EF4-FFF2-40B4-BE49-F238E27FC236}">
                <a16:creationId xmlns:a16="http://schemas.microsoft.com/office/drawing/2014/main" id="{22E2B291-215E-4E29-A30B-2840DB9CFA55}"/>
              </a:ext>
            </a:extLst>
          </p:cNvPr>
          <p:cNvSpPr>
            <a:spLocks noGrp="1"/>
          </p:cNvSpPr>
          <p:nvPr>
            <p:ph idx="10"/>
          </p:nvPr>
        </p:nvSpPr>
        <p:spPr>
          <a:xfrm>
            <a:off x="3611400" y="1825625"/>
            <a:ext cx="2196000" cy="3167996"/>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6" name="Text Placeholder 10">
            <a:extLst>
              <a:ext uri="{FF2B5EF4-FFF2-40B4-BE49-F238E27FC236}">
                <a16:creationId xmlns:a16="http://schemas.microsoft.com/office/drawing/2014/main" id="{8D060C3D-0F0D-48B5-88CF-E7D13A2E4BB5}"/>
              </a:ext>
            </a:extLst>
          </p:cNvPr>
          <p:cNvSpPr>
            <a:spLocks noGrp="1"/>
          </p:cNvSpPr>
          <p:nvPr>
            <p:ph idx="16"/>
          </p:nvPr>
        </p:nvSpPr>
        <p:spPr>
          <a:xfrm>
            <a:off x="3611400" y="5168963"/>
            <a:ext cx="2196000" cy="1008000"/>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Text Placeholder 10">
            <a:extLst>
              <a:ext uri="{FF2B5EF4-FFF2-40B4-BE49-F238E27FC236}">
                <a16:creationId xmlns:a16="http://schemas.microsoft.com/office/drawing/2014/main" id="{E3340BCA-45D5-4B35-9923-1FFF97BBF193}"/>
              </a:ext>
            </a:extLst>
          </p:cNvPr>
          <p:cNvSpPr>
            <a:spLocks noGrp="1"/>
          </p:cNvSpPr>
          <p:nvPr>
            <p:ph idx="11"/>
          </p:nvPr>
        </p:nvSpPr>
        <p:spPr>
          <a:xfrm>
            <a:off x="6384600" y="1825625"/>
            <a:ext cx="2196000" cy="3167996"/>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7" name="Text Placeholder 10">
            <a:extLst>
              <a:ext uri="{FF2B5EF4-FFF2-40B4-BE49-F238E27FC236}">
                <a16:creationId xmlns:a16="http://schemas.microsoft.com/office/drawing/2014/main" id="{7AA9F41F-8031-4239-A641-C89858A8C0E9}"/>
              </a:ext>
            </a:extLst>
          </p:cNvPr>
          <p:cNvSpPr>
            <a:spLocks noGrp="1"/>
          </p:cNvSpPr>
          <p:nvPr>
            <p:ph idx="17"/>
          </p:nvPr>
        </p:nvSpPr>
        <p:spPr>
          <a:xfrm>
            <a:off x="6384600" y="5168963"/>
            <a:ext cx="2196000" cy="1008000"/>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8" name="Text Placeholder 10">
            <a:extLst>
              <a:ext uri="{FF2B5EF4-FFF2-40B4-BE49-F238E27FC236}">
                <a16:creationId xmlns:a16="http://schemas.microsoft.com/office/drawing/2014/main" id="{69332637-79BA-468A-9AD8-36190D8B74E4}"/>
              </a:ext>
            </a:extLst>
          </p:cNvPr>
          <p:cNvSpPr>
            <a:spLocks noGrp="1"/>
          </p:cNvSpPr>
          <p:nvPr>
            <p:ph idx="12"/>
          </p:nvPr>
        </p:nvSpPr>
        <p:spPr>
          <a:xfrm>
            <a:off x="9157800" y="1825625"/>
            <a:ext cx="2196000" cy="3167996"/>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8" name="Text Placeholder 10">
            <a:extLst>
              <a:ext uri="{FF2B5EF4-FFF2-40B4-BE49-F238E27FC236}">
                <a16:creationId xmlns:a16="http://schemas.microsoft.com/office/drawing/2014/main" id="{3A6A3DCF-F5A9-4854-9CF3-B21435A26A43}"/>
              </a:ext>
            </a:extLst>
          </p:cNvPr>
          <p:cNvSpPr>
            <a:spLocks noGrp="1"/>
          </p:cNvSpPr>
          <p:nvPr>
            <p:ph idx="18"/>
          </p:nvPr>
        </p:nvSpPr>
        <p:spPr>
          <a:xfrm>
            <a:off x="9157800" y="5168963"/>
            <a:ext cx="2196000" cy="1008000"/>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120650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A101-829E-E34E-835C-07A1CD0D03FE}"/>
              </a:ext>
            </a:extLst>
          </p:cNvPr>
          <p:cNvSpPr>
            <a:spLocks noGrp="1"/>
          </p:cNvSpPr>
          <p:nvPr>
            <p:ph type="title"/>
          </p:nvPr>
        </p:nvSpPr>
        <p:spPr>
          <a:xfrm>
            <a:off x="6385800" y="677040"/>
            <a:ext cx="4968000" cy="701731"/>
          </a:xfrm>
          <a:prstGeom prst="rect">
            <a:avLst/>
          </a:prstGeom>
        </p:spPr>
        <p:txBody>
          <a:bodyPr/>
          <a:lstStyle>
            <a:lvl1pPr>
              <a:defRPr>
                <a:solidFill>
                  <a:schemeClr val="tx1"/>
                </a:solidFill>
              </a:defRPr>
            </a:lvl1pPr>
          </a:lstStyle>
          <a:p>
            <a:r>
              <a:rPr lang="en-GB" dirty="0"/>
              <a:t>Click to edit Master title style</a:t>
            </a:r>
            <a:endParaRPr lang="en-AU" dirty="0"/>
          </a:p>
        </p:txBody>
      </p:sp>
      <p:sp>
        <p:nvSpPr>
          <p:cNvPr id="4" name="Text Placeholder 10">
            <a:extLst>
              <a:ext uri="{FF2B5EF4-FFF2-40B4-BE49-F238E27FC236}">
                <a16:creationId xmlns:a16="http://schemas.microsoft.com/office/drawing/2014/main" id="{EC97CA63-6A14-6B44-8494-19E8A8006E43}"/>
              </a:ext>
            </a:extLst>
          </p:cNvPr>
          <p:cNvSpPr>
            <a:spLocks noGrp="1"/>
          </p:cNvSpPr>
          <p:nvPr>
            <p:ph idx="1"/>
          </p:nvPr>
        </p:nvSpPr>
        <p:spPr>
          <a:xfrm>
            <a:off x="6385800" y="1825625"/>
            <a:ext cx="4947330" cy="4351338"/>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Footer Placeholder 11">
            <a:extLst>
              <a:ext uri="{FF2B5EF4-FFF2-40B4-BE49-F238E27FC236}">
                <a16:creationId xmlns:a16="http://schemas.microsoft.com/office/drawing/2014/main" id="{F4EBDCF3-030F-4814-B814-418292F96D8E}"/>
              </a:ext>
            </a:extLst>
          </p:cNvPr>
          <p:cNvSpPr>
            <a:spLocks noGrp="1"/>
          </p:cNvSpPr>
          <p:nvPr>
            <p:ph type="ftr" sz="quarter" idx="3"/>
          </p:nvPr>
        </p:nvSpPr>
        <p:spPr>
          <a:xfrm>
            <a:off x="6385798" y="6356350"/>
            <a:ext cx="4968001" cy="365125"/>
          </a:xfrm>
          <a:prstGeom prst="rect">
            <a:avLst/>
          </a:prstGeom>
        </p:spPr>
        <p:txBody>
          <a:bodyPr vert="horz" lIns="91440" tIns="45720" rIns="91440" bIns="45720" rtlCol="0" anchor="ctr"/>
          <a:lstStyle>
            <a:lvl1pPr algn="l">
              <a:defRPr sz="1200" b="0" i="0">
                <a:solidFill>
                  <a:schemeClr val="tx1">
                    <a:tint val="75000"/>
                  </a:schemeClr>
                </a:solidFill>
                <a:latin typeface="Proxima Nova Thin" panose="02000506030000020004" pitchFamily="2" charset="0"/>
              </a:defRPr>
            </a:lvl1pPr>
          </a:lstStyle>
          <a:p>
            <a:endParaRPr lang="en-AU" dirty="0"/>
          </a:p>
        </p:txBody>
      </p:sp>
      <p:sp>
        <p:nvSpPr>
          <p:cNvPr id="7" name="Picture Placeholder 6">
            <a:extLst>
              <a:ext uri="{FF2B5EF4-FFF2-40B4-BE49-F238E27FC236}">
                <a16:creationId xmlns:a16="http://schemas.microsoft.com/office/drawing/2014/main" id="{7DE0218A-ABB9-427D-B418-44AF9154C2B3}"/>
              </a:ext>
            </a:extLst>
          </p:cNvPr>
          <p:cNvSpPr>
            <a:spLocks noGrp="1"/>
          </p:cNvSpPr>
          <p:nvPr>
            <p:ph type="pic" sz="quarter" idx="11"/>
          </p:nvPr>
        </p:nvSpPr>
        <p:spPr>
          <a:xfrm>
            <a:off x="0" y="0"/>
            <a:ext cx="5805488" cy="6858000"/>
          </a:xfrm>
          <a:prstGeom prst="rect">
            <a:avLst/>
          </a:prstGeom>
        </p:spPr>
        <p:txBody>
          <a:bodyPr/>
          <a:lstStyle/>
          <a:p>
            <a:endParaRPr lang="en-AU" dirty="0"/>
          </a:p>
        </p:txBody>
      </p:sp>
      <p:cxnSp>
        <p:nvCxnSpPr>
          <p:cNvPr id="8" name="Straight Connector 7">
            <a:extLst>
              <a:ext uri="{FF2B5EF4-FFF2-40B4-BE49-F238E27FC236}">
                <a16:creationId xmlns:a16="http://schemas.microsoft.com/office/drawing/2014/main" id="{5F9539E7-4C37-4A74-8313-997837AE6A46}"/>
              </a:ext>
            </a:extLst>
          </p:cNvPr>
          <p:cNvCxnSpPr>
            <a:cxnSpLocks/>
          </p:cNvCxnSpPr>
          <p:nvPr userDrawn="1"/>
        </p:nvCxnSpPr>
        <p:spPr>
          <a:xfrm>
            <a:off x="6385798" y="1402029"/>
            <a:ext cx="4968002" cy="0"/>
          </a:xfrm>
          <a:prstGeom prst="line">
            <a:avLst/>
          </a:prstGeom>
          <a:ln w="12700">
            <a:solidFill>
              <a:srgbClr val="F580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0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A101-829E-E34E-835C-07A1CD0D03FE}"/>
              </a:ext>
            </a:extLst>
          </p:cNvPr>
          <p:cNvSpPr>
            <a:spLocks noGrp="1"/>
          </p:cNvSpPr>
          <p:nvPr>
            <p:ph type="title"/>
          </p:nvPr>
        </p:nvSpPr>
        <p:spPr>
          <a:xfrm>
            <a:off x="838200" y="677040"/>
            <a:ext cx="4968000" cy="701731"/>
          </a:xfrm>
          <a:prstGeom prst="rect">
            <a:avLst/>
          </a:prstGeom>
        </p:spPr>
        <p:txBody>
          <a:bodyPr/>
          <a:lstStyle>
            <a:lvl1pPr>
              <a:defRPr>
                <a:solidFill>
                  <a:schemeClr val="tx1"/>
                </a:solidFill>
              </a:defRPr>
            </a:lvl1pPr>
          </a:lstStyle>
          <a:p>
            <a:r>
              <a:rPr lang="en-GB" dirty="0"/>
              <a:t>Click to edit Master title style</a:t>
            </a:r>
            <a:endParaRPr lang="en-AU" dirty="0"/>
          </a:p>
        </p:txBody>
      </p:sp>
      <p:sp>
        <p:nvSpPr>
          <p:cNvPr id="4" name="Text Placeholder 10">
            <a:extLst>
              <a:ext uri="{FF2B5EF4-FFF2-40B4-BE49-F238E27FC236}">
                <a16:creationId xmlns:a16="http://schemas.microsoft.com/office/drawing/2014/main" id="{EC97CA63-6A14-6B44-8494-19E8A8006E43}"/>
              </a:ext>
            </a:extLst>
          </p:cNvPr>
          <p:cNvSpPr>
            <a:spLocks noGrp="1"/>
          </p:cNvSpPr>
          <p:nvPr>
            <p:ph idx="1"/>
          </p:nvPr>
        </p:nvSpPr>
        <p:spPr>
          <a:xfrm>
            <a:off x="838200" y="1825625"/>
            <a:ext cx="4968000" cy="4351338"/>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Footer Placeholder 11">
            <a:extLst>
              <a:ext uri="{FF2B5EF4-FFF2-40B4-BE49-F238E27FC236}">
                <a16:creationId xmlns:a16="http://schemas.microsoft.com/office/drawing/2014/main" id="{F4EBDCF3-030F-4814-B814-418292F96D8E}"/>
              </a:ext>
            </a:extLst>
          </p:cNvPr>
          <p:cNvSpPr>
            <a:spLocks noGrp="1"/>
          </p:cNvSpPr>
          <p:nvPr>
            <p:ph type="ftr" sz="quarter" idx="3"/>
          </p:nvPr>
        </p:nvSpPr>
        <p:spPr>
          <a:xfrm>
            <a:off x="838200" y="6356350"/>
            <a:ext cx="4968000" cy="365125"/>
          </a:xfrm>
          <a:prstGeom prst="rect">
            <a:avLst/>
          </a:prstGeom>
        </p:spPr>
        <p:txBody>
          <a:bodyPr vert="horz" lIns="91440" tIns="45720" rIns="91440" bIns="45720" rtlCol="0" anchor="ctr"/>
          <a:lstStyle>
            <a:lvl1pPr algn="l">
              <a:defRPr sz="1200" b="0" i="0">
                <a:solidFill>
                  <a:schemeClr val="tx1">
                    <a:tint val="75000"/>
                  </a:schemeClr>
                </a:solidFill>
                <a:latin typeface="Proxima Nova Thin" panose="02000506030000020004" pitchFamily="2" charset="0"/>
              </a:defRPr>
            </a:lvl1pPr>
          </a:lstStyle>
          <a:p>
            <a:endParaRPr lang="en-AU" dirty="0"/>
          </a:p>
        </p:txBody>
      </p:sp>
      <p:cxnSp>
        <p:nvCxnSpPr>
          <p:cNvPr id="8" name="Straight Connector 7">
            <a:extLst>
              <a:ext uri="{FF2B5EF4-FFF2-40B4-BE49-F238E27FC236}">
                <a16:creationId xmlns:a16="http://schemas.microsoft.com/office/drawing/2014/main" id="{C1BD5423-E843-4892-AB13-0A336AC18FF4}"/>
              </a:ext>
            </a:extLst>
          </p:cNvPr>
          <p:cNvCxnSpPr>
            <a:cxnSpLocks/>
          </p:cNvCxnSpPr>
          <p:nvPr userDrawn="1"/>
        </p:nvCxnSpPr>
        <p:spPr>
          <a:xfrm>
            <a:off x="838200" y="1402029"/>
            <a:ext cx="4968000" cy="0"/>
          </a:xfrm>
          <a:prstGeom prst="line">
            <a:avLst/>
          </a:prstGeom>
          <a:ln w="12700">
            <a:solidFill>
              <a:srgbClr val="F58025"/>
            </a:solidFill>
          </a:ln>
        </p:spPr>
        <p:style>
          <a:lnRef idx="1">
            <a:schemeClr val="accent1"/>
          </a:lnRef>
          <a:fillRef idx="0">
            <a:schemeClr val="accent1"/>
          </a:fillRef>
          <a:effectRef idx="0">
            <a:schemeClr val="accent1"/>
          </a:effectRef>
          <a:fontRef idx="minor">
            <a:schemeClr val="tx1"/>
          </a:fontRef>
        </p:style>
      </p:cxnSp>
      <p:sp>
        <p:nvSpPr>
          <p:cNvPr id="9" name="Picture Placeholder 6">
            <a:extLst>
              <a:ext uri="{FF2B5EF4-FFF2-40B4-BE49-F238E27FC236}">
                <a16:creationId xmlns:a16="http://schemas.microsoft.com/office/drawing/2014/main" id="{4443D9BE-5596-4BA1-84C0-54D42B5C96DC}"/>
              </a:ext>
            </a:extLst>
          </p:cNvPr>
          <p:cNvSpPr>
            <a:spLocks noGrp="1"/>
          </p:cNvSpPr>
          <p:nvPr>
            <p:ph type="pic" sz="quarter" idx="11"/>
          </p:nvPr>
        </p:nvSpPr>
        <p:spPr>
          <a:xfrm>
            <a:off x="6385802" y="0"/>
            <a:ext cx="5805488" cy="6858000"/>
          </a:xfrm>
          <a:prstGeom prst="rect">
            <a:avLst/>
          </a:prstGeom>
        </p:spPr>
        <p:txBody>
          <a:bodyPr/>
          <a:lstStyle/>
          <a:p>
            <a:endParaRPr lang="en-AU" dirty="0"/>
          </a:p>
        </p:txBody>
      </p:sp>
    </p:spTree>
    <p:extLst>
      <p:ext uri="{BB962C8B-B14F-4D97-AF65-F5344CB8AC3E}">
        <p14:creationId xmlns:p14="http://schemas.microsoft.com/office/powerpoint/2010/main" val="72732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AEE00E-082A-354C-B118-3DC77EBDF5F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37968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5.jpeg"/><Relationship Id="rId5" Type="http://schemas.openxmlformats.org/officeDocument/2006/relationships/theme" Target="../theme/theme5.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708446"/>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8" r:id="rId3"/>
    <p:sldLayoutId id="2147483660" r:id="rId4"/>
    <p:sldLayoutId id="2147483659" r:id="rId5"/>
    <p:sldLayoutId id="2147483661" r:id="rId6"/>
    <p:sldLayoutId id="2147483662" r:id="rId7"/>
    <p:sldLayoutId id="2147483663" r:id="rId8"/>
    <p:sldLayoutId id="2147483653" r:id="rId9"/>
  </p:sldLayoutIdLst>
  <p:txStyles>
    <p:titleStyle>
      <a:lvl1pPr algn="l" defTabSz="914400" rtl="0" eaLnBrk="1" latinLnBrk="0" hangingPunct="1">
        <a:lnSpc>
          <a:spcPct val="90000"/>
        </a:lnSpc>
        <a:spcBef>
          <a:spcPct val="0"/>
        </a:spcBef>
        <a:buNone/>
        <a:defRPr sz="4400" b="1" i="0" u="none" kern="1200">
          <a:solidFill>
            <a:srgbClr val="F58025"/>
          </a:solidFill>
          <a:latin typeface="Effra" panose="02000506080000020004" pitchFamily="2" charset="77"/>
          <a:ea typeface="+mj-ea"/>
          <a:cs typeface="+mj-cs"/>
        </a:defRPr>
      </a:lvl1pPr>
    </p:titleStyle>
    <p:bodyStyle>
      <a:lvl1pPr marL="0" indent="0" algn="l" defTabSz="914400" rtl="0" eaLnBrk="1" latinLnBrk="0" hangingPunct="1">
        <a:lnSpc>
          <a:spcPct val="110000"/>
        </a:lnSpc>
        <a:spcBef>
          <a:spcPts val="1600"/>
        </a:spcBef>
        <a:buFont typeface="Arial" panose="020B0604020202020204" pitchFamily="34" charset="0"/>
        <a:buNone/>
        <a:defRPr sz="2800" b="0" i="0" kern="1200">
          <a:solidFill>
            <a:schemeClr val="tx1"/>
          </a:solidFill>
          <a:latin typeface="Proxima Nova Rg" panose="02000506030000020004" pitchFamily="2" charset="0"/>
          <a:ea typeface="+mn-ea"/>
          <a:cs typeface="+mn-cs"/>
        </a:defRPr>
      </a:lvl1pPr>
      <a:lvl2pPr marL="457200" indent="0" algn="l" defTabSz="914400" rtl="0" eaLnBrk="1" latinLnBrk="0" hangingPunct="1">
        <a:lnSpc>
          <a:spcPct val="110000"/>
        </a:lnSpc>
        <a:spcBef>
          <a:spcPts val="1600"/>
        </a:spcBef>
        <a:buFont typeface="Arial" panose="020B0604020202020204" pitchFamily="34" charset="0"/>
        <a:buNone/>
        <a:defRPr sz="2800" b="0" i="0" kern="1200">
          <a:solidFill>
            <a:schemeClr val="tx1"/>
          </a:solidFill>
          <a:latin typeface="Proxima Nova Rg" panose="02000506030000020004" pitchFamily="2" charset="0"/>
          <a:ea typeface="+mn-ea"/>
          <a:cs typeface="+mn-cs"/>
        </a:defRPr>
      </a:lvl2pPr>
      <a:lvl3pPr marL="914400" indent="0" algn="l" defTabSz="914400" rtl="0" eaLnBrk="1" latinLnBrk="0" hangingPunct="1">
        <a:lnSpc>
          <a:spcPct val="110000"/>
        </a:lnSpc>
        <a:spcBef>
          <a:spcPts val="1600"/>
        </a:spcBef>
        <a:buFont typeface="Arial" panose="020B0604020202020204" pitchFamily="34" charset="0"/>
        <a:buNone/>
        <a:defRPr sz="2800" b="0" i="0" kern="1200">
          <a:solidFill>
            <a:schemeClr val="tx1"/>
          </a:solidFill>
          <a:latin typeface="Proxima Nova Rg" panose="02000506030000020004" pitchFamily="2" charset="0"/>
          <a:ea typeface="+mn-ea"/>
          <a:cs typeface="+mn-cs"/>
        </a:defRPr>
      </a:lvl3pPr>
      <a:lvl4pPr marL="1371600" indent="0" algn="l" defTabSz="914400" rtl="0" eaLnBrk="1" latinLnBrk="0" hangingPunct="1">
        <a:lnSpc>
          <a:spcPct val="110000"/>
        </a:lnSpc>
        <a:spcBef>
          <a:spcPts val="1600"/>
        </a:spcBef>
        <a:buFont typeface="Arial" panose="020B0604020202020204" pitchFamily="34" charset="0"/>
        <a:buNone/>
        <a:defRPr sz="2800" b="0" i="0" kern="1200">
          <a:solidFill>
            <a:schemeClr val="tx1"/>
          </a:solidFill>
          <a:latin typeface="Proxima Nova Rg" panose="02000506030000020004" pitchFamily="2" charset="0"/>
          <a:ea typeface="+mn-ea"/>
          <a:cs typeface="+mn-cs"/>
        </a:defRPr>
      </a:lvl4pPr>
      <a:lvl5pPr marL="1828800" indent="0" algn="l" defTabSz="914400" rtl="0" eaLnBrk="1" latinLnBrk="0" hangingPunct="1">
        <a:lnSpc>
          <a:spcPct val="110000"/>
        </a:lnSpc>
        <a:spcBef>
          <a:spcPts val="1600"/>
        </a:spcBef>
        <a:buFont typeface="Arial" panose="020B0604020202020204" pitchFamily="34" charset="0"/>
        <a:buNone/>
        <a:defRPr sz="2800" b="0" i="0" kern="1200">
          <a:solidFill>
            <a:schemeClr val="tx1"/>
          </a:solidFill>
          <a:latin typeface="Proxima Nova Rg"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1AAB31-E9B2-42CF-96A6-AFC2ACDAB65D}"/>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78655445"/>
      </p:ext>
    </p:extLst>
  </p:cSld>
  <p:clrMap bg1="lt1" tx1="dk1" bg2="lt2" tx2="dk2" accent1="accent1" accent2="accent2" accent3="accent3" accent4="accent4" accent5="accent5" accent6="accent6" hlink="hlink" folHlink="folHlink"/>
  <p:sldLayoutIdLst>
    <p:sldLayoutId id="2147483656" r:id="rId1"/>
    <p:sldLayoutId id="2147483683" r:id="rId2"/>
    <p:sldLayoutId id="2147483682" r:id="rId3"/>
    <p:sldLayoutId id="2147483657" r:id="rId4"/>
    <p:sldLayoutId id="2147483664" r:id="rId5"/>
    <p:sldLayoutId id="214748366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1AAB31-E9B2-42CF-96A6-AFC2ACDAB65D}"/>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Tree>
    <p:extLst>
      <p:ext uri="{BB962C8B-B14F-4D97-AF65-F5344CB8AC3E}">
        <p14:creationId xmlns:p14="http://schemas.microsoft.com/office/powerpoint/2010/main" val="375861650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1AAB31-E9B2-42CF-96A6-AFC2ACDAB65D}"/>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Tree>
    <p:extLst>
      <p:ext uri="{BB962C8B-B14F-4D97-AF65-F5344CB8AC3E}">
        <p14:creationId xmlns:p14="http://schemas.microsoft.com/office/powerpoint/2010/main" val="366513489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1AAB31-E9B2-42CF-96A6-AFC2ACDAB65D}"/>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20048634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Nae_pWStWzw" TargetMode="Externa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nva.com/en_a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s://www.vmock.com/curti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neurodiversityhub.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vmock.com/curtin"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ransition to Employment: embracing  your neurodivergence">
            <a:extLst>
              <a:ext uri="{FF2B5EF4-FFF2-40B4-BE49-F238E27FC236}">
                <a16:creationId xmlns:a16="http://schemas.microsoft.com/office/drawing/2014/main" id="{39136021-8FAF-408A-95B0-9A1FB8B32AB0}"/>
              </a:ext>
            </a:extLst>
          </p:cNvPr>
          <p:cNvSpPr>
            <a:spLocks noGrp="1"/>
          </p:cNvSpPr>
          <p:nvPr>
            <p:ph type="title"/>
          </p:nvPr>
        </p:nvSpPr>
        <p:spPr/>
        <p:txBody>
          <a:bodyPr/>
          <a:lstStyle/>
          <a:p>
            <a:r>
              <a:rPr lang="en-AU" sz="5000" i="0" dirty="0">
                <a:solidFill>
                  <a:schemeClr val="tx1"/>
                </a:solidFill>
              </a:rPr>
              <a:t>Transition to Employment: </a:t>
            </a:r>
            <a:r>
              <a:rPr lang="en-AU" sz="3600" i="0" dirty="0">
                <a:solidFill>
                  <a:schemeClr val="tx1"/>
                </a:solidFill>
              </a:rPr>
              <a:t>embracing  your neurodivergence</a:t>
            </a:r>
          </a:p>
        </p:txBody>
      </p:sp>
      <p:sp>
        <p:nvSpPr>
          <p:cNvPr id="3" name="Text Placeholder 2">
            <a:extLst>
              <a:ext uri="{FF2B5EF4-FFF2-40B4-BE49-F238E27FC236}">
                <a16:creationId xmlns:a16="http://schemas.microsoft.com/office/drawing/2014/main" id="{3B0D81A2-CBF8-4DC5-A492-555831168ED9}"/>
              </a:ext>
            </a:extLst>
          </p:cNvPr>
          <p:cNvSpPr>
            <a:spLocks noGrp="1"/>
          </p:cNvSpPr>
          <p:nvPr>
            <p:ph type="body" sz="quarter" idx="10"/>
          </p:nvPr>
        </p:nvSpPr>
        <p:spPr/>
        <p:txBody>
          <a:bodyPr/>
          <a:lstStyle/>
          <a:p>
            <a:r>
              <a:rPr lang="en-AU" dirty="0">
                <a:solidFill>
                  <a:schemeClr val="tx1"/>
                </a:solidFill>
                <a:highlight>
                  <a:srgbClr val="F58025"/>
                </a:highlight>
              </a:rPr>
              <a:t>Student Success</a:t>
            </a:r>
          </a:p>
        </p:txBody>
      </p:sp>
      <p:sp>
        <p:nvSpPr>
          <p:cNvPr id="7" name="Rectangle 6">
            <a:extLst>
              <a:ext uri="{FF2B5EF4-FFF2-40B4-BE49-F238E27FC236}">
                <a16:creationId xmlns:a16="http://schemas.microsoft.com/office/drawing/2014/main" id="{15310FE5-83A1-DD85-DD4B-6A14F5EECD0D}"/>
              </a:ext>
              <a:ext uri="{C183D7F6-B498-43B3-948B-1728B52AA6E4}">
                <adec:decorative xmlns:adec="http://schemas.microsoft.com/office/drawing/2017/decorative" val="1"/>
              </a:ext>
            </a:extLst>
          </p:cNvPr>
          <p:cNvSpPr/>
          <p:nvPr/>
        </p:nvSpPr>
        <p:spPr>
          <a:xfrm>
            <a:off x="0" y="5259981"/>
            <a:ext cx="9135291" cy="6411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Text Placeholder 4" descr="Emma Lovegrove &amp; Sandhya Subarmaniam &#10;">
            <a:extLst>
              <a:ext uri="{FF2B5EF4-FFF2-40B4-BE49-F238E27FC236}">
                <a16:creationId xmlns:a16="http://schemas.microsoft.com/office/drawing/2014/main" id="{C2D57437-5F17-48B7-9BA8-ECA90B25E68C}"/>
              </a:ext>
            </a:extLst>
          </p:cNvPr>
          <p:cNvSpPr>
            <a:spLocks noGrp="1"/>
          </p:cNvSpPr>
          <p:nvPr>
            <p:ph type="body" sz="quarter" idx="11"/>
          </p:nvPr>
        </p:nvSpPr>
        <p:spPr/>
        <p:txBody>
          <a:bodyPr/>
          <a:lstStyle/>
          <a:p>
            <a:r>
              <a:rPr lang="en-AU" dirty="0"/>
              <a:t>Emma Lovegrove &amp; Sandhya </a:t>
            </a:r>
            <a:r>
              <a:rPr lang="en-US" dirty="0"/>
              <a:t>Subarmaniam </a:t>
            </a:r>
            <a:endParaRPr lang="en-AU" dirty="0"/>
          </a:p>
        </p:txBody>
      </p:sp>
      <p:pic>
        <p:nvPicPr>
          <p:cNvPr id="6" name="Picture 5" descr="CDL Hub Logo.&#10;Career Development Learning Hub.">
            <a:extLst>
              <a:ext uri="{FF2B5EF4-FFF2-40B4-BE49-F238E27FC236}">
                <a16:creationId xmlns:a16="http://schemas.microsoft.com/office/drawing/2014/main" id="{DA49B0C9-C3B9-08D6-5C87-312F00D354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3265" y="1435096"/>
            <a:ext cx="2418735" cy="602591"/>
          </a:xfrm>
          <a:prstGeom prst="rect">
            <a:avLst/>
          </a:prstGeom>
        </p:spPr>
      </p:pic>
      <p:sp>
        <p:nvSpPr>
          <p:cNvPr id="4" name="Rectangle 3"/>
          <p:cNvSpPr/>
          <p:nvPr/>
        </p:nvSpPr>
        <p:spPr>
          <a:xfrm>
            <a:off x="9773265" y="2153425"/>
            <a:ext cx="2418735" cy="4048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en-AU" sz="3200" b="1" dirty="0">
                <a:solidFill>
                  <a:schemeClr val="bg1"/>
                </a:solidFill>
                <a:latin typeface="+mj-lt"/>
              </a:rPr>
              <a:t>CSMP</a:t>
            </a:r>
          </a:p>
        </p:txBody>
      </p:sp>
    </p:spTree>
    <p:extLst>
      <p:ext uri="{BB962C8B-B14F-4D97-AF65-F5344CB8AC3E}">
        <p14:creationId xmlns:p14="http://schemas.microsoft.com/office/powerpoint/2010/main" val="307083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earning goals today"/>
          <p:cNvSpPr>
            <a:spLocks noGrp="1"/>
          </p:cNvSpPr>
          <p:nvPr>
            <p:ph type="title"/>
          </p:nvPr>
        </p:nvSpPr>
        <p:spPr/>
        <p:txBody>
          <a:bodyPr/>
          <a:lstStyle/>
          <a:p>
            <a:r>
              <a:rPr lang="en-AU" dirty="0">
                <a:solidFill>
                  <a:schemeClr val="tx1"/>
                </a:solidFill>
              </a:rPr>
              <a:t>Learning goals today</a:t>
            </a:r>
          </a:p>
        </p:txBody>
      </p:sp>
      <p:sp>
        <p:nvSpPr>
          <p:cNvPr id="3" name="Content Placeholder 2" descr="Understand your strengths and unique characteristics – why hire me?&#10;Understand what adjustments you can ask for in the recruitment process&#10;Confidently address gaps on your resume&#10;Explore the pros and cons of sharing your needs&#10;Get help – make use of your networks and seek career counselling or disability employment support&#10;"/>
          <p:cNvSpPr>
            <a:spLocks noGrp="1"/>
          </p:cNvSpPr>
          <p:nvPr>
            <p:ph idx="1"/>
          </p:nvPr>
        </p:nvSpPr>
        <p:spPr>
          <a:xfrm>
            <a:off x="838199" y="1825625"/>
            <a:ext cx="6542315" cy="4351338"/>
          </a:xfrm>
        </p:spPr>
        <p:txBody>
          <a:bodyPr/>
          <a:lstStyle/>
          <a:p>
            <a:pPr marL="514350" indent="-514350">
              <a:buFont typeface="Wingdings" panose="05000000000000000000" pitchFamily="2" charset="2"/>
              <a:buChar char="Ø"/>
            </a:pPr>
            <a:r>
              <a:rPr lang="en-AU" sz="2100" dirty="0"/>
              <a:t>Understand your </a:t>
            </a:r>
            <a:r>
              <a:rPr lang="en-AU" sz="2100" b="1" dirty="0"/>
              <a:t>strengths and unique characteristics</a:t>
            </a:r>
            <a:r>
              <a:rPr lang="en-AU" sz="2100" dirty="0"/>
              <a:t> – why hire me?</a:t>
            </a:r>
          </a:p>
          <a:p>
            <a:pPr marL="514350" indent="-514350">
              <a:buFont typeface="Wingdings" panose="05000000000000000000" pitchFamily="2" charset="2"/>
              <a:buChar char="Ø"/>
            </a:pPr>
            <a:r>
              <a:rPr lang="en-AU" sz="2100" dirty="0"/>
              <a:t>Understand what </a:t>
            </a:r>
            <a:r>
              <a:rPr lang="en-AU" sz="2100" b="1" dirty="0"/>
              <a:t>adjustments you can ask for</a:t>
            </a:r>
            <a:r>
              <a:rPr lang="en-AU" sz="2100" dirty="0"/>
              <a:t> in the recruitment process</a:t>
            </a:r>
          </a:p>
          <a:p>
            <a:pPr marL="514350" indent="-514350">
              <a:buFont typeface="Wingdings" panose="05000000000000000000" pitchFamily="2" charset="2"/>
              <a:buChar char="Ø"/>
            </a:pPr>
            <a:r>
              <a:rPr lang="en-AU" sz="2100" dirty="0"/>
              <a:t>Confidently </a:t>
            </a:r>
            <a:r>
              <a:rPr lang="en-AU" sz="2100" b="1" dirty="0"/>
              <a:t>address gaps </a:t>
            </a:r>
            <a:r>
              <a:rPr lang="en-AU" sz="2100" dirty="0"/>
              <a:t>on your resume</a:t>
            </a:r>
          </a:p>
          <a:p>
            <a:pPr marL="514350" indent="-514350">
              <a:buFont typeface="Wingdings" panose="05000000000000000000" pitchFamily="2" charset="2"/>
              <a:buChar char="Ø"/>
            </a:pPr>
            <a:r>
              <a:rPr lang="en-AU" sz="2100" dirty="0"/>
              <a:t>Explore the </a:t>
            </a:r>
            <a:r>
              <a:rPr lang="en-AU" sz="2100" b="1" dirty="0"/>
              <a:t>pros and cons of sharing </a:t>
            </a:r>
            <a:r>
              <a:rPr lang="en-AU" sz="2100" dirty="0"/>
              <a:t>your needs</a:t>
            </a:r>
          </a:p>
          <a:p>
            <a:pPr marL="514350" indent="-514350">
              <a:buFont typeface="Wingdings" panose="05000000000000000000" pitchFamily="2" charset="2"/>
              <a:buChar char="Ø"/>
            </a:pPr>
            <a:r>
              <a:rPr lang="en-AU" sz="2100" b="1" dirty="0"/>
              <a:t>Get help </a:t>
            </a:r>
            <a:r>
              <a:rPr lang="en-AU" sz="2100" dirty="0"/>
              <a:t>– make use of your networks and seek career counselling or disability employment support</a:t>
            </a:r>
          </a:p>
          <a:p>
            <a:endParaRPr lang="en-AU" dirty="0"/>
          </a:p>
          <a:p>
            <a:endParaRPr lang="en-AU" dirty="0"/>
          </a:p>
        </p:txBody>
      </p:sp>
      <p:pic>
        <p:nvPicPr>
          <p:cNvPr id="5" name="Picture 4" descr="Top view of foot in a sneaker standing on a yellow line on a road. In front has a icon wit three arrows pointing, norht, east and wes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80514" y="1825625"/>
            <a:ext cx="4245429" cy="4041775"/>
          </a:xfrm>
          <a:prstGeom prst="rect">
            <a:avLst/>
          </a:prstGeom>
        </p:spPr>
      </p:pic>
    </p:spTree>
    <p:extLst>
      <p:ext uri="{BB962C8B-B14F-4D97-AF65-F5344CB8AC3E}">
        <p14:creationId xmlns:p14="http://schemas.microsoft.com/office/powerpoint/2010/main" val="1366774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Strengths and characteristics&#10;">
            <a:extLst>
              <a:ext uri="{FF2B5EF4-FFF2-40B4-BE49-F238E27FC236}">
                <a16:creationId xmlns:a16="http://schemas.microsoft.com/office/drawing/2014/main" id="{E909911E-72F3-4DCC-8B9C-C1B0CF2AFE82}"/>
              </a:ext>
            </a:extLst>
          </p:cNvPr>
          <p:cNvSpPr>
            <a:spLocks noGrp="1"/>
          </p:cNvSpPr>
          <p:nvPr>
            <p:ph type="title" idx="4294967295"/>
          </p:nvPr>
        </p:nvSpPr>
        <p:spPr>
          <a:xfrm>
            <a:off x="838200" y="2355850"/>
            <a:ext cx="7918449" cy="1066300"/>
          </a:xfrm>
          <a:prstGeom prst="rect">
            <a:avLst/>
          </a:prstGeom>
          <a:noFill/>
          <a:ln>
            <a:noFill/>
            <a:prstDash/>
          </a:ln>
          <a:effectLst/>
        </p:spPr>
        <p:txBody>
          <a:bodyPr rot="0" spcFirstLastPara="0" vertOverflow="overflow" horzOverflow="overflow" vert="horz" wrap="square" lIns="180000" tIns="72000" rIns="180000" bIns="720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rPr>
              <a:t>Strengths and characteristics</a:t>
            </a:r>
            <a:endParaRPr kumimoji="0" lang="en-AU" sz="4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6" name="Text Placeholder 5" descr="Identify your unique strengths in relation &#10;to your neurodivergent characteristics&#10;">
            <a:extLst>
              <a:ext uri="{FF2B5EF4-FFF2-40B4-BE49-F238E27FC236}">
                <a16:creationId xmlns:a16="http://schemas.microsoft.com/office/drawing/2014/main" id="{E86D3F34-ADCD-468E-AFDB-BC468BA540C8}"/>
              </a:ext>
            </a:extLst>
          </p:cNvPr>
          <p:cNvSpPr>
            <a:spLocks noGrp="1"/>
          </p:cNvSpPr>
          <p:nvPr>
            <p:ph type="body" sz="quarter" idx="12"/>
          </p:nvPr>
        </p:nvSpPr>
        <p:spPr/>
        <p:txBody>
          <a:bodyPr/>
          <a:lstStyle/>
          <a:p>
            <a:r>
              <a:rPr lang="en-AU" dirty="0">
                <a:solidFill>
                  <a:schemeClr val="bg1"/>
                </a:solidFill>
              </a:rPr>
              <a:t>Identify your unique strengths in relation </a:t>
            </a:r>
            <a:br>
              <a:rPr lang="en-AU" dirty="0">
                <a:solidFill>
                  <a:schemeClr val="bg1"/>
                </a:solidFill>
              </a:rPr>
            </a:br>
            <a:r>
              <a:rPr lang="en-AU" dirty="0">
                <a:solidFill>
                  <a:schemeClr val="bg1"/>
                </a:solidFill>
              </a:rPr>
              <a:t>to your neurodivergent characteristics</a:t>
            </a:r>
          </a:p>
        </p:txBody>
      </p:sp>
    </p:spTree>
    <p:extLst>
      <p:ext uri="{BB962C8B-B14F-4D97-AF65-F5344CB8AC3E}">
        <p14:creationId xmlns:p14="http://schemas.microsoft.com/office/powerpoint/2010/main" val="3871240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descr="White rectangle.">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descr="Decoration. Yellow half dot.">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descr="My strengths and characteristics">
            <a:extLst>
              <a:ext uri="{FF2B5EF4-FFF2-40B4-BE49-F238E27FC236}">
                <a16:creationId xmlns:a16="http://schemas.microsoft.com/office/drawing/2014/main" id="{5105F4BF-8D4E-49AB-A458-EF54ADCA63C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solidFill>
                  <a:schemeClr val="tx1"/>
                </a:solidFill>
                <a:latin typeface="Effra"/>
              </a:rPr>
              <a:t>My strengths and characteristics</a:t>
            </a:r>
          </a:p>
        </p:txBody>
      </p:sp>
      <p:sp>
        <p:nvSpPr>
          <p:cNvPr id="14" name="Arc 13" descr="Decoration. Dotted arch.">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2" name="Diagram 1" descr="Five image in group.&#10;1. Open head. &#10;2. Mouse with big ears.&#10;2. Man eith lots of work icons.&#10;3. List and pen on a clipboard.&#10;Man with arms out wide, standing on hill looking at sunset."/>
          <p:cNvGraphicFramePr/>
          <p:nvPr>
            <p:extLst>
              <p:ext uri="{D42A27DB-BD31-4B8C-83A1-F6EECF244321}">
                <p14:modId xmlns:p14="http://schemas.microsoft.com/office/powerpoint/2010/main" val="1610265561"/>
              </p:ext>
            </p:extLst>
          </p:nvPr>
        </p:nvGraphicFramePr>
        <p:xfrm>
          <a:off x="2031999" y="1790700"/>
          <a:ext cx="8013701" cy="4597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7343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My strengths and characteristics">
            <a:extLst>
              <a:ext uri="{FF2B5EF4-FFF2-40B4-BE49-F238E27FC236}">
                <a16:creationId xmlns:a16="http://schemas.microsoft.com/office/drawing/2014/main" id="{5105F4BF-8D4E-49AB-A458-EF54ADCA63C1}"/>
              </a:ext>
            </a:extLst>
          </p:cNvPr>
          <p:cNvSpPr>
            <a:spLocks noGrp="1"/>
          </p:cNvSpPr>
          <p:nvPr>
            <p:ph type="title"/>
          </p:nvPr>
        </p:nvSpPr>
        <p:spPr/>
        <p:txBody>
          <a:bodyPr/>
          <a:lstStyle/>
          <a:p>
            <a:r>
              <a:rPr lang="en-GB" dirty="0">
                <a:solidFill>
                  <a:schemeClr val="tx1"/>
                </a:solidFill>
              </a:rPr>
              <a:t>My strengths and characteristics</a:t>
            </a:r>
            <a:endParaRPr lang="en-AU" dirty="0">
              <a:solidFill>
                <a:schemeClr val="tx1"/>
              </a:solidFill>
            </a:endParaRPr>
          </a:p>
        </p:txBody>
      </p:sp>
      <p:sp>
        <p:nvSpPr>
          <p:cNvPr id="6" name="TextBox 5"/>
          <p:cNvSpPr txBox="1"/>
          <p:nvPr/>
        </p:nvSpPr>
        <p:spPr>
          <a:xfrm>
            <a:off x="2387600" y="5937273"/>
            <a:ext cx="7213600" cy="246221"/>
          </a:xfrm>
          <a:prstGeom prst="rect">
            <a:avLst/>
          </a:prstGeom>
          <a:noFill/>
        </p:spPr>
        <p:txBody>
          <a:bodyPr wrap="square" rtlCol="0">
            <a:spAutoFit/>
          </a:bodyPr>
          <a:lstStyle/>
          <a:p>
            <a:r>
              <a:rPr lang="en-AU" sz="1000" dirty="0"/>
              <a:t>https://www.youtube.com/watch?v=Nae_pWStWzw</a:t>
            </a:r>
          </a:p>
        </p:txBody>
      </p:sp>
      <p:pic>
        <p:nvPicPr>
          <p:cNvPr id="9" name="Nae_pWStWzw" descr="Female with glasses looking into camera."/>
          <p:cNvPicPr>
            <a:picLocks noGrp="1" noRot="1" noChangeAspect="1"/>
          </p:cNvPicPr>
          <p:nvPr>
            <p:ph idx="1"/>
            <a:videoFile r:link="rId1"/>
          </p:nvPr>
        </p:nvPicPr>
        <p:blipFill>
          <a:blip r:embed="rId4"/>
          <a:stretch>
            <a:fillRect/>
          </a:stretch>
        </p:blipFill>
        <p:spPr>
          <a:xfrm>
            <a:off x="2387600" y="1777311"/>
            <a:ext cx="7124700" cy="4007643"/>
          </a:xfrm>
          <a:prstGeom prst="rect">
            <a:avLst/>
          </a:prstGeom>
        </p:spPr>
      </p:pic>
    </p:spTree>
    <p:extLst>
      <p:ext uri="{BB962C8B-B14F-4D97-AF65-F5344CB8AC3E}">
        <p14:creationId xmlns:p14="http://schemas.microsoft.com/office/powerpoint/2010/main" val="392948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Activity&#10;">
            <a:extLst>
              <a:ext uri="{FF2B5EF4-FFF2-40B4-BE49-F238E27FC236}">
                <a16:creationId xmlns:a16="http://schemas.microsoft.com/office/drawing/2014/main" id="{E909911E-72F3-4DCC-8B9C-C1B0CF2AFE82}"/>
              </a:ext>
            </a:extLst>
          </p:cNvPr>
          <p:cNvSpPr>
            <a:spLocks noGrp="1"/>
          </p:cNvSpPr>
          <p:nvPr>
            <p:ph type="title" idx="4294967295"/>
          </p:nvPr>
        </p:nvSpPr>
        <p:spPr>
          <a:xfrm>
            <a:off x="838200" y="2355850"/>
            <a:ext cx="7918449" cy="1066300"/>
          </a:xfrm>
          <a:prstGeom prst="rect">
            <a:avLst/>
          </a:prstGeom>
          <a:noFill/>
          <a:ln>
            <a:noFill/>
            <a:prstDash/>
          </a:ln>
          <a:effectLst/>
        </p:spPr>
        <p:txBody>
          <a:bodyPr rot="0" spcFirstLastPara="0" vertOverflow="overflow" horzOverflow="overflow" vert="horz" wrap="square" lIns="180000" tIns="72000" rIns="180000" bIns="720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rPr>
              <a:t>Activity</a:t>
            </a:r>
            <a:endParaRPr kumimoji="0" lang="en-AU" sz="4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6" name="Text Placeholder 5" descr="Complete the strengths profile&#10;">
            <a:extLst>
              <a:ext uri="{FF2B5EF4-FFF2-40B4-BE49-F238E27FC236}">
                <a16:creationId xmlns:a16="http://schemas.microsoft.com/office/drawing/2014/main" id="{E86D3F34-ADCD-468E-AFDB-BC468BA540C8}"/>
              </a:ext>
            </a:extLst>
          </p:cNvPr>
          <p:cNvSpPr>
            <a:spLocks noGrp="1"/>
          </p:cNvSpPr>
          <p:nvPr>
            <p:ph type="body" sz="quarter" idx="12"/>
          </p:nvPr>
        </p:nvSpPr>
        <p:spPr/>
        <p:txBody>
          <a:bodyPr/>
          <a:lstStyle/>
          <a:p>
            <a:r>
              <a:rPr lang="en-AU" dirty="0">
                <a:solidFill>
                  <a:schemeClr val="bg1"/>
                </a:solidFill>
              </a:rPr>
              <a:t>Complete the strengths profile</a:t>
            </a:r>
          </a:p>
        </p:txBody>
      </p:sp>
    </p:spTree>
    <p:extLst>
      <p:ext uri="{BB962C8B-B14F-4D97-AF65-F5344CB8AC3E}">
        <p14:creationId xmlns:p14="http://schemas.microsoft.com/office/powerpoint/2010/main" val="2841289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trengths due to your unique challenges"/>
          <p:cNvSpPr>
            <a:spLocks noGrp="1"/>
          </p:cNvSpPr>
          <p:nvPr>
            <p:ph type="title"/>
          </p:nvPr>
        </p:nvSpPr>
        <p:spPr/>
        <p:txBody>
          <a:bodyPr/>
          <a:lstStyle/>
          <a:p>
            <a:r>
              <a:rPr lang="en-AU" dirty="0">
                <a:solidFill>
                  <a:schemeClr val="tx1"/>
                </a:solidFill>
              </a:rPr>
              <a:t>Strengths due to your unique challenges</a:t>
            </a:r>
          </a:p>
        </p:txBody>
      </p:sp>
      <p:sp>
        <p:nvSpPr>
          <p:cNvPr id="3" name="Content Placeholder 2" descr="Content placeholder.&#10;&#10;Additional strengths or skills developed from managing your neurodivergent condition might include:&#10;"/>
          <p:cNvSpPr>
            <a:spLocks noGrp="1"/>
          </p:cNvSpPr>
          <p:nvPr>
            <p:ph idx="1"/>
          </p:nvPr>
        </p:nvSpPr>
        <p:spPr>
          <a:xfrm>
            <a:off x="838200" y="1825625"/>
            <a:ext cx="10515600" cy="4351338"/>
          </a:xfrm>
        </p:spPr>
        <p:txBody>
          <a:bodyPr/>
          <a:lstStyle/>
          <a:p>
            <a:r>
              <a:rPr lang="en-AU" sz="2000" dirty="0"/>
              <a:t>Additional strengths or skills developed from managing your neurodivergent condition might include:</a:t>
            </a:r>
            <a:endParaRPr lang="en-AU" dirty="0"/>
          </a:p>
        </p:txBody>
      </p:sp>
      <p:graphicFrame>
        <p:nvGraphicFramePr>
          <p:cNvPr id="6" name="Diagram 5" descr="White recta"/>
          <p:cNvGraphicFramePr/>
          <p:nvPr>
            <p:extLst>
              <p:ext uri="{D42A27DB-BD31-4B8C-83A1-F6EECF244321}">
                <p14:modId xmlns:p14="http://schemas.microsoft.com/office/powerpoint/2010/main" val="436946836"/>
              </p:ext>
            </p:extLst>
          </p:nvPr>
        </p:nvGraphicFramePr>
        <p:xfrm>
          <a:off x="2032000" y="2541722"/>
          <a:ext cx="7871417" cy="3596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descr="Helen Cooke calls this your ‘MyPlus” https://myplusstudentsclub.com/&#10;"/>
          <p:cNvSpPr txBox="1"/>
          <p:nvPr/>
        </p:nvSpPr>
        <p:spPr>
          <a:xfrm>
            <a:off x="2152650" y="6011612"/>
            <a:ext cx="7886700" cy="400110"/>
          </a:xfrm>
          <a:prstGeom prst="rect">
            <a:avLst/>
          </a:prstGeom>
          <a:noFill/>
        </p:spPr>
        <p:txBody>
          <a:bodyPr wrap="square" rtlCol="0">
            <a:spAutoFit/>
          </a:bodyPr>
          <a:lstStyle/>
          <a:p>
            <a:r>
              <a:rPr lang="en-AU" sz="2000" dirty="0"/>
              <a:t>Helen Cooke calls this your ‘MyPlus” https://myplusstudentsclub.com/</a:t>
            </a:r>
          </a:p>
        </p:txBody>
      </p:sp>
    </p:spTree>
    <p:extLst>
      <p:ext uri="{BB962C8B-B14F-4D97-AF65-F5344CB8AC3E}">
        <p14:creationId xmlns:p14="http://schemas.microsoft.com/office/powerpoint/2010/main" val="4063068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ransferable Skills"/>
          <p:cNvSpPr>
            <a:spLocks noGrp="1"/>
          </p:cNvSpPr>
          <p:nvPr>
            <p:ph type="title"/>
          </p:nvPr>
        </p:nvSpPr>
        <p:spPr/>
        <p:txBody>
          <a:bodyPr/>
          <a:lstStyle/>
          <a:p>
            <a:r>
              <a:rPr lang="en-AU" dirty="0">
                <a:solidFill>
                  <a:schemeClr val="tx1"/>
                </a:solidFill>
              </a:rPr>
              <a:t>Transferable Skills</a:t>
            </a:r>
          </a:p>
        </p:txBody>
      </p:sp>
      <p:sp>
        <p:nvSpPr>
          <p:cNvPr id="3" name="Content Placeholder 2" descr="Content placeholder."/>
          <p:cNvSpPr>
            <a:spLocks noGrp="1"/>
          </p:cNvSpPr>
          <p:nvPr>
            <p:ph idx="1"/>
          </p:nvPr>
        </p:nvSpPr>
        <p:spPr>
          <a:xfrm>
            <a:off x="838200" y="1825624"/>
            <a:ext cx="10515600" cy="4466687"/>
          </a:xfrm>
        </p:spPr>
        <p:txBody>
          <a:bodyPr/>
          <a:lstStyle/>
          <a:p>
            <a:endParaRPr lang="en-AU" sz="2200" dirty="0">
              <a:latin typeface="Proxima Nova Rg" panose="02000506030000020004" pitchFamily="50" charset="0"/>
            </a:endParaRPr>
          </a:p>
          <a:p>
            <a:endParaRPr lang="en-AU" dirty="0"/>
          </a:p>
        </p:txBody>
      </p:sp>
      <p:graphicFrame>
        <p:nvGraphicFramePr>
          <p:cNvPr id="6" name="Diagram 5" descr="Diagram of transferable skills. Each box has text in it."/>
          <p:cNvGraphicFramePr/>
          <p:nvPr>
            <p:extLst>
              <p:ext uri="{D42A27DB-BD31-4B8C-83A1-F6EECF244321}">
                <p14:modId xmlns:p14="http://schemas.microsoft.com/office/powerpoint/2010/main" val="4116171847"/>
              </p:ext>
            </p:extLst>
          </p:nvPr>
        </p:nvGraphicFramePr>
        <p:xfrm>
          <a:off x="1473200" y="13496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476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Activity">
            <a:extLst>
              <a:ext uri="{FF2B5EF4-FFF2-40B4-BE49-F238E27FC236}">
                <a16:creationId xmlns:a16="http://schemas.microsoft.com/office/drawing/2014/main" id="{E909911E-72F3-4DCC-8B9C-C1B0CF2AFE82}"/>
              </a:ext>
            </a:extLst>
          </p:cNvPr>
          <p:cNvSpPr>
            <a:spLocks noGrp="1"/>
          </p:cNvSpPr>
          <p:nvPr>
            <p:ph type="title" idx="4294967295"/>
          </p:nvPr>
        </p:nvSpPr>
        <p:spPr>
          <a:xfrm>
            <a:off x="838200" y="2355850"/>
            <a:ext cx="7918449" cy="1066300"/>
          </a:xfrm>
          <a:prstGeom prst="rect">
            <a:avLst/>
          </a:prstGeom>
          <a:noFill/>
          <a:ln>
            <a:noFill/>
            <a:prstDash/>
          </a:ln>
          <a:effectLst/>
        </p:spPr>
        <p:txBody>
          <a:bodyPr rot="0" spcFirstLastPara="0" vertOverflow="overflow" horzOverflow="overflow" vert="horz" wrap="square" lIns="180000" tIns="72000" rIns="180000" bIns="720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rPr>
              <a:t>Activity</a:t>
            </a:r>
            <a:endParaRPr kumimoji="0" lang="en-AU" sz="4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6" name="Text Placeholder 5" descr="Develop a strengths statement&#10;">
            <a:extLst>
              <a:ext uri="{FF2B5EF4-FFF2-40B4-BE49-F238E27FC236}">
                <a16:creationId xmlns:a16="http://schemas.microsoft.com/office/drawing/2014/main" id="{E86D3F34-ADCD-468E-AFDB-BC468BA540C8}"/>
              </a:ext>
            </a:extLst>
          </p:cNvPr>
          <p:cNvSpPr>
            <a:spLocks noGrp="1"/>
          </p:cNvSpPr>
          <p:nvPr>
            <p:ph type="body" sz="quarter" idx="12"/>
          </p:nvPr>
        </p:nvSpPr>
        <p:spPr/>
        <p:txBody>
          <a:bodyPr/>
          <a:lstStyle/>
          <a:p>
            <a:r>
              <a:rPr lang="en-AU" dirty="0">
                <a:solidFill>
                  <a:schemeClr val="bg1"/>
                </a:solidFill>
              </a:rPr>
              <a:t>Develop a strengths statement</a:t>
            </a:r>
          </a:p>
        </p:txBody>
      </p:sp>
    </p:spTree>
    <p:extLst>
      <p:ext uri="{BB962C8B-B14F-4D97-AF65-F5344CB8AC3E}">
        <p14:creationId xmlns:p14="http://schemas.microsoft.com/office/powerpoint/2010/main" val="3961544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evelop your own strengths statement"/>
          <p:cNvSpPr>
            <a:spLocks noGrp="1"/>
          </p:cNvSpPr>
          <p:nvPr>
            <p:ph type="title"/>
          </p:nvPr>
        </p:nvSpPr>
        <p:spPr/>
        <p:txBody>
          <a:bodyPr/>
          <a:lstStyle/>
          <a:p>
            <a:r>
              <a:rPr lang="en-AU" dirty="0">
                <a:solidFill>
                  <a:schemeClr val="tx1"/>
                </a:solidFill>
              </a:rPr>
              <a:t>Develop your own strengths statement</a:t>
            </a:r>
          </a:p>
        </p:txBody>
      </p:sp>
      <p:sp>
        <p:nvSpPr>
          <p:cNvPr id="3" name="Content Placeholder 2" descr="Pick one strength or positive characteristic you have identified today and write or draw a story to demonstrate this strength. &#10;Create a Hero Story starting with the strength:&#10;“My strength is that I am …”&#10;Set the scene and explain the challenge (“Having a neurodivergent condition means that …”)&#10;Explain what action you take to manage this.&#10;What is the outcome of this?&#10;"/>
          <p:cNvSpPr>
            <a:spLocks noGrp="1"/>
          </p:cNvSpPr>
          <p:nvPr>
            <p:ph idx="1"/>
          </p:nvPr>
        </p:nvSpPr>
        <p:spPr/>
        <p:txBody>
          <a:bodyPr/>
          <a:lstStyle/>
          <a:p>
            <a:pPr marL="457200" indent="-457200">
              <a:buFont typeface="Arial" panose="020B0604020202020204" pitchFamily="34" charset="0"/>
              <a:buChar char="•"/>
            </a:pPr>
            <a:r>
              <a:rPr lang="en-AU" sz="2600" dirty="0"/>
              <a:t>Pick one strength or positive characteristic you have identified today and write or draw a story to demonstrate this strength. </a:t>
            </a:r>
          </a:p>
          <a:p>
            <a:pPr marL="457200" indent="-457200">
              <a:buFont typeface="Arial" panose="020B0604020202020204" pitchFamily="34" charset="0"/>
              <a:buChar char="•"/>
            </a:pPr>
            <a:r>
              <a:rPr lang="en-AU" sz="2600" dirty="0"/>
              <a:t>Create a Hero Story starting with the strength:</a:t>
            </a:r>
          </a:p>
          <a:p>
            <a:pPr marL="914400" lvl="1" indent="-457200">
              <a:lnSpc>
                <a:spcPct val="100000"/>
              </a:lnSpc>
              <a:spcBef>
                <a:spcPts val="0"/>
              </a:spcBef>
              <a:spcAft>
                <a:spcPts val="800"/>
              </a:spcAft>
              <a:buFont typeface="Arial" panose="020B0604020202020204" pitchFamily="34" charset="0"/>
              <a:buChar char="•"/>
            </a:pPr>
            <a:r>
              <a:rPr lang="en-AU" sz="2600" dirty="0"/>
              <a:t>“My </a:t>
            </a:r>
            <a:r>
              <a:rPr lang="en-AU" sz="2600" b="1" dirty="0"/>
              <a:t>strength</a:t>
            </a:r>
            <a:r>
              <a:rPr lang="en-AU" sz="2600" dirty="0"/>
              <a:t> is that I am …”</a:t>
            </a:r>
          </a:p>
          <a:p>
            <a:pPr marL="914400" lvl="1" indent="-457200">
              <a:lnSpc>
                <a:spcPct val="100000"/>
              </a:lnSpc>
              <a:spcBef>
                <a:spcPts val="0"/>
              </a:spcBef>
              <a:spcAft>
                <a:spcPts val="800"/>
              </a:spcAft>
              <a:buFont typeface="Arial" panose="020B0604020202020204" pitchFamily="34" charset="0"/>
              <a:buChar char="•"/>
            </a:pPr>
            <a:r>
              <a:rPr lang="en-AU" sz="2600" dirty="0"/>
              <a:t>Set the scene and explain the </a:t>
            </a:r>
            <a:r>
              <a:rPr lang="en-AU" sz="2600" b="1" dirty="0"/>
              <a:t>challenge </a:t>
            </a:r>
            <a:r>
              <a:rPr lang="en-AU" sz="2600" dirty="0"/>
              <a:t>(“Having a neurodivergent condition means that …”)</a:t>
            </a:r>
            <a:endParaRPr lang="en-AU" sz="2600" b="1" dirty="0"/>
          </a:p>
          <a:p>
            <a:pPr marL="914400" lvl="1" indent="-457200">
              <a:lnSpc>
                <a:spcPct val="100000"/>
              </a:lnSpc>
              <a:spcBef>
                <a:spcPts val="0"/>
              </a:spcBef>
              <a:spcAft>
                <a:spcPts val="800"/>
              </a:spcAft>
              <a:buFont typeface="Arial" panose="020B0604020202020204" pitchFamily="34" charset="0"/>
              <a:buChar char="•"/>
            </a:pPr>
            <a:r>
              <a:rPr lang="en-AU" sz="2600" dirty="0"/>
              <a:t>Explain what </a:t>
            </a:r>
            <a:r>
              <a:rPr lang="en-AU" sz="2600" b="1" dirty="0"/>
              <a:t>action</a:t>
            </a:r>
            <a:r>
              <a:rPr lang="en-AU" sz="2600" dirty="0"/>
              <a:t> you take to manage this.</a:t>
            </a:r>
          </a:p>
          <a:p>
            <a:pPr marL="914400" lvl="1" indent="-457200">
              <a:lnSpc>
                <a:spcPct val="100000"/>
              </a:lnSpc>
              <a:spcBef>
                <a:spcPts val="0"/>
              </a:spcBef>
              <a:spcAft>
                <a:spcPts val="800"/>
              </a:spcAft>
              <a:buFont typeface="Arial" panose="020B0604020202020204" pitchFamily="34" charset="0"/>
              <a:buChar char="•"/>
            </a:pPr>
            <a:r>
              <a:rPr lang="en-AU" sz="2600" dirty="0"/>
              <a:t>What is the </a:t>
            </a:r>
            <a:r>
              <a:rPr lang="en-AU" sz="2600" b="1" dirty="0"/>
              <a:t>outcome </a:t>
            </a:r>
            <a:r>
              <a:rPr lang="en-AU" sz="2600" dirty="0"/>
              <a:t>of this?</a:t>
            </a:r>
          </a:p>
        </p:txBody>
      </p:sp>
    </p:spTree>
    <p:extLst>
      <p:ext uri="{BB962C8B-B14F-4D97-AF65-F5344CB8AC3E}">
        <p14:creationId xmlns:p14="http://schemas.microsoft.com/office/powerpoint/2010/main" val="2832478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My needs &amp; adjustments&#10;">
            <a:extLst>
              <a:ext uri="{FF2B5EF4-FFF2-40B4-BE49-F238E27FC236}">
                <a16:creationId xmlns:a16="http://schemas.microsoft.com/office/drawing/2014/main" id="{E909911E-72F3-4DCC-8B9C-C1B0CF2AFE82}"/>
              </a:ext>
            </a:extLst>
          </p:cNvPr>
          <p:cNvSpPr>
            <a:spLocks noGrp="1"/>
          </p:cNvSpPr>
          <p:nvPr>
            <p:ph type="title" idx="4294967295"/>
          </p:nvPr>
        </p:nvSpPr>
        <p:spPr>
          <a:xfrm>
            <a:off x="838200" y="2355850"/>
            <a:ext cx="7918449" cy="1066300"/>
          </a:xfrm>
          <a:prstGeom prst="rect">
            <a:avLst/>
          </a:prstGeom>
          <a:noFill/>
          <a:ln>
            <a:noFill/>
            <a:prstDash/>
          </a:ln>
          <a:effectLst/>
        </p:spPr>
        <p:txBody>
          <a:bodyPr rot="0" spcFirstLastPara="0" vertOverflow="overflow" horzOverflow="overflow" vert="horz" wrap="square" lIns="180000" tIns="72000" rIns="180000" bIns="720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rPr>
              <a:t>My needs &amp; adjustments</a:t>
            </a:r>
            <a:endParaRPr kumimoji="0" lang="en-AU" sz="4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6" name="Text Placeholder 5" descr="Determine what types of adjustments you &#10;can ask for in the recruitment process&#10;">
            <a:extLst>
              <a:ext uri="{FF2B5EF4-FFF2-40B4-BE49-F238E27FC236}">
                <a16:creationId xmlns:a16="http://schemas.microsoft.com/office/drawing/2014/main" id="{E86D3F34-ADCD-468E-AFDB-BC468BA540C8}"/>
              </a:ext>
            </a:extLst>
          </p:cNvPr>
          <p:cNvSpPr>
            <a:spLocks noGrp="1"/>
          </p:cNvSpPr>
          <p:nvPr>
            <p:ph type="body" sz="quarter" idx="12"/>
          </p:nvPr>
        </p:nvSpPr>
        <p:spPr/>
        <p:txBody>
          <a:bodyPr/>
          <a:lstStyle/>
          <a:p>
            <a:r>
              <a:rPr lang="en-AU" dirty="0">
                <a:solidFill>
                  <a:schemeClr val="bg1"/>
                </a:solidFill>
              </a:rPr>
              <a:t>Determine what types of adjustments you </a:t>
            </a:r>
          </a:p>
          <a:p>
            <a:r>
              <a:rPr lang="en-AU" dirty="0">
                <a:solidFill>
                  <a:schemeClr val="bg1"/>
                </a:solidFill>
              </a:rPr>
              <a:t>can ask for in the recruitment process</a:t>
            </a:r>
          </a:p>
        </p:txBody>
      </p:sp>
    </p:spTree>
    <p:extLst>
      <p:ext uri="{BB962C8B-B14F-4D97-AF65-F5344CB8AC3E}">
        <p14:creationId xmlns:p14="http://schemas.microsoft.com/office/powerpoint/2010/main" val="1201578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descr="White Background.">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descr="Decoration. Freeform shape.">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Facilitators"/>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a:solidFill>
                  <a:schemeClr val="tx1"/>
                </a:solidFill>
                <a:latin typeface="+mj-lt"/>
                <a:ea typeface="+mj-ea"/>
                <a:cs typeface="+mj-cs"/>
              </a:rPr>
              <a:t>Facilitators</a:t>
            </a:r>
          </a:p>
        </p:txBody>
      </p:sp>
      <p:sp>
        <p:nvSpPr>
          <p:cNvPr id="14" name="Arc 13" descr="Decoration. Dotted arch.">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descr="Emma Lovegrove – Presenter&#10;Student Employment Consultant&#10;&#10;Sandhya Subarmaniam &#10;Joint Program Coordinator - CSMP&#10;&#10;"/>
          <p:cNvSpPr txBox="1"/>
          <p:nvPr/>
        </p:nvSpPr>
        <p:spPr>
          <a:xfrm>
            <a:off x="4571020" y="591343"/>
            <a:ext cx="6906491" cy="5585619"/>
          </a:xfrm>
          <a:prstGeom prst="rect">
            <a:avLst/>
          </a:prstGeom>
        </p:spPr>
        <p:txBody>
          <a:bodyPr vert="horz" lIns="91440" tIns="45720" rIns="91440" bIns="45720" rtlCol="0" anchor="ctr">
            <a:normAutofit/>
          </a:bodyPr>
          <a:lstStyle/>
          <a:p>
            <a:pPr>
              <a:lnSpc>
                <a:spcPct val="90000"/>
              </a:lnSpc>
              <a:spcAft>
                <a:spcPts val="600"/>
              </a:spcAft>
            </a:pPr>
            <a:r>
              <a:rPr lang="en-US" b="1" dirty="0"/>
              <a:t>Emma Lovegrove – Presenter</a:t>
            </a:r>
            <a:br>
              <a:rPr lang="en-US" b="1" dirty="0"/>
            </a:br>
            <a:r>
              <a:rPr lang="en-US" dirty="0"/>
              <a:t>Student Employment Consultant</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endParaRPr lang="en-US" b="1" dirty="0"/>
          </a:p>
          <a:p>
            <a:pPr>
              <a:lnSpc>
                <a:spcPct val="90000"/>
              </a:lnSpc>
              <a:spcAft>
                <a:spcPts val="600"/>
              </a:spcAft>
            </a:pPr>
            <a:endParaRPr lang="en-US" b="1" dirty="0"/>
          </a:p>
          <a:p>
            <a:pPr>
              <a:lnSpc>
                <a:spcPct val="90000"/>
              </a:lnSpc>
              <a:spcAft>
                <a:spcPts val="600"/>
              </a:spcAft>
            </a:pPr>
            <a:endParaRPr lang="en-US" b="1" dirty="0"/>
          </a:p>
          <a:p>
            <a:pPr>
              <a:lnSpc>
                <a:spcPct val="90000"/>
              </a:lnSpc>
              <a:spcAft>
                <a:spcPts val="600"/>
              </a:spcAft>
            </a:pPr>
            <a:r>
              <a:rPr lang="en-US" b="1" dirty="0"/>
              <a:t>Sandhya Subarmaniam </a:t>
            </a:r>
            <a:br>
              <a:rPr lang="en-US" b="1" dirty="0"/>
            </a:br>
            <a:r>
              <a:rPr lang="en-US" dirty="0"/>
              <a:t>Joint Program Coordinator - CSMP</a:t>
            </a:r>
          </a:p>
        </p:txBody>
      </p:sp>
      <p:pic>
        <p:nvPicPr>
          <p:cNvPr id="3" name="Picture 2" descr="Portrait of a female smiling."/>
          <p:cNvPicPr>
            <a:picLocks noChangeAspect="1"/>
          </p:cNvPicPr>
          <p:nvPr/>
        </p:nvPicPr>
        <p:blipFill>
          <a:blip r:embed="rId3"/>
          <a:stretch>
            <a:fillRect/>
          </a:stretch>
        </p:blipFill>
        <p:spPr>
          <a:xfrm>
            <a:off x="8414639" y="951537"/>
            <a:ext cx="1646930" cy="1735954"/>
          </a:xfrm>
          <a:prstGeom prst="rect">
            <a:avLst/>
          </a:prstGeom>
        </p:spPr>
      </p:pic>
    </p:spTree>
    <p:extLst>
      <p:ext uri="{BB962C8B-B14F-4D97-AF65-F5344CB8AC3E}">
        <p14:creationId xmlns:p14="http://schemas.microsoft.com/office/powerpoint/2010/main" val="596743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descr="White rectangle.">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descr="Decoration. Yellow half circle.">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descr="Adjustments to the recruitment process"/>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solidFill>
                  <a:schemeClr val="tx1"/>
                </a:solidFill>
                <a:latin typeface="Effra"/>
              </a:rPr>
              <a:t>Adjustments to the recruitment process</a:t>
            </a:r>
          </a:p>
        </p:txBody>
      </p:sp>
      <p:sp>
        <p:nvSpPr>
          <p:cNvPr id="13" name="Arc 12" descr="Decoration. Dotted line.">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descr="Understand what the recruitment process involves and how to share your needs.&#10;Understand what a reasonable adjustment is.&#10;Consider what areas you need support for – this can help you find the right assistance or reasonable adjustment.&#10;Think about what already works for you.&#10;"/>
          <p:cNvSpPr>
            <a:spLocks noGrp="1"/>
          </p:cNvSpPr>
          <p:nvPr>
            <p:ph idx="10"/>
          </p:nvPr>
        </p:nvSpPr>
        <p:spPr>
          <a:xfrm>
            <a:off x="838200" y="1825625"/>
            <a:ext cx="10515600" cy="4351338"/>
          </a:xfrm>
        </p:spPr>
        <p:txBody>
          <a:bodyPr vert="horz" lIns="91440" tIns="45720" rIns="91440" bIns="45720" rtlCol="0">
            <a:normAutofit/>
          </a:bodyPr>
          <a:lstStyle/>
          <a:p>
            <a:pPr marL="685800" indent="-457200">
              <a:lnSpc>
                <a:spcPct val="90000"/>
              </a:lnSpc>
              <a:buFont typeface="Wingdings" panose="05000000000000000000" pitchFamily="2" charset="2"/>
              <a:buChar char="Ø"/>
            </a:pPr>
            <a:r>
              <a:rPr lang="en-US" dirty="0"/>
              <a:t>Understand what the recruitment process involves and how to share your needs.</a:t>
            </a:r>
          </a:p>
          <a:p>
            <a:pPr marL="685800" indent="-457200">
              <a:lnSpc>
                <a:spcPct val="90000"/>
              </a:lnSpc>
              <a:buFont typeface="Wingdings" panose="05000000000000000000" pitchFamily="2" charset="2"/>
              <a:buChar char="Ø"/>
            </a:pPr>
            <a:r>
              <a:rPr lang="en-US" dirty="0"/>
              <a:t>Understand what a reasonable adjustment is.</a:t>
            </a:r>
          </a:p>
          <a:p>
            <a:pPr marL="685800" indent="-457200">
              <a:lnSpc>
                <a:spcPct val="90000"/>
              </a:lnSpc>
              <a:buFont typeface="Wingdings" panose="05000000000000000000" pitchFamily="2" charset="2"/>
              <a:buChar char="Ø"/>
            </a:pPr>
            <a:r>
              <a:rPr lang="en-US" dirty="0">
                <a:latin typeface="+mn-lt"/>
              </a:rPr>
              <a:t>Consider what areas you need support for – this can help you find the right assistance or reasonable adjustment.</a:t>
            </a:r>
          </a:p>
          <a:p>
            <a:pPr marL="685800" indent="-457200">
              <a:lnSpc>
                <a:spcPct val="90000"/>
              </a:lnSpc>
              <a:buFont typeface="Wingdings" panose="05000000000000000000" pitchFamily="2" charset="2"/>
              <a:buChar char="Ø"/>
            </a:pPr>
            <a:r>
              <a:rPr lang="en-US" dirty="0">
                <a:latin typeface="+mn-lt"/>
              </a:rPr>
              <a:t>Think about what already works for you.</a:t>
            </a:r>
          </a:p>
        </p:txBody>
      </p:sp>
    </p:spTree>
    <p:extLst>
      <p:ext uri="{BB962C8B-B14F-4D97-AF65-F5344CB8AC3E}">
        <p14:creationId xmlns:p14="http://schemas.microsoft.com/office/powerpoint/2010/main" val="1067762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at does a recruitment process involve?"/>
          <p:cNvSpPr>
            <a:spLocks noGrp="1"/>
          </p:cNvSpPr>
          <p:nvPr>
            <p:ph type="title"/>
          </p:nvPr>
        </p:nvSpPr>
        <p:spPr/>
        <p:txBody>
          <a:bodyPr/>
          <a:lstStyle/>
          <a:p>
            <a:r>
              <a:rPr lang="en-AU" sz="4200" dirty="0">
                <a:solidFill>
                  <a:schemeClr val="tx1"/>
                </a:solidFill>
              </a:rPr>
              <a:t>What does a recruitment process involve?</a:t>
            </a:r>
          </a:p>
        </p:txBody>
      </p:sp>
      <p:graphicFrame>
        <p:nvGraphicFramePr>
          <p:cNvPr id="7" name="Content Placeholder 6" descr="Content placeholder."/>
          <p:cNvGraphicFramePr>
            <a:graphicFrameLocks noGrp="1"/>
          </p:cNvGraphicFramePr>
          <p:nvPr>
            <p:ph idx="1"/>
            <p:extLst>
              <p:ext uri="{D42A27DB-BD31-4B8C-83A1-F6EECF244321}">
                <p14:modId xmlns:p14="http://schemas.microsoft.com/office/powerpoint/2010/main" val="1721715916"/>
              </p:ext>
            </p:extLst>
          </p:nvPr>
        </p:nvGraphicFramePr>
        <p:xfrm>
          <a:off x="838200" y="1825625"/>
          <a:ext cx="102870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6595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at is a reasonable adjustment?"/>
          <p:cNvSpPr>
            <a:spLocks noGrp="1"/>
          </p:cNvSpPr>
          <p:nvPr>
            <p:ph type="title"/>
          </p:nvPr>
        </p:nvSpPr>
        <p:spPr/>
        <p:txBody>
          <a:bodyPr/>
          <a:lstStyle/>
          <a:p>
            <a:r>
              <a:rPr lang="en-AU" dirty="0">
                <a:solidFill>
                  <a:schemeClr val="tx1"/>
                </a:solidFill>
              </a:rPr>
              <a:t>What is a reasonable adjustment?</a:t>
            </a:r>
          </a:p>
        </p:txBody>
      </p:sp>
      <p:sp>
        <p:nvSpPr>
          <p:cNvPr id="3" name="Content Placeholder 2" descr="How can I request adjustments?&#10;Application form &#10;Write an email to the recruitment team (prior to application or prior to interview) with requests or communication preferences&#10;What is meant by “reasonable”?&#10;Affordability; practicality; does it remove disadvantage?; health &amp; safety of others&#10;"/>
          <p:cNvSpPr>
            <a:spLocks noGrp="1"/>
          </p:cNvSpPr>
          <p:nvPr>
            <p:ph idx="1"/>
          </p:nvPr>
        </p:nvSpPr>
        <p:spPr>
          <a:xfrm>
            <a:off x="838200" y="1825625"/>
            <a:ext cx="10515600" cy="4351338"/>
          </a:xfrm>
        </p:spPr>
        <p:txBody>
          <a:bodyPr/>
          <a:lstStyle/>
          <a:p>
            <a:pPr marL="457200" indent="-457200">
              <a:buFont typeface="Arial" panose="020B0604020202020204" pitchFamily="34" charset="0"/>
              <a:buChar char="•"/>
            </a:pPr>
            <a:r>
              <a:rPr lang="en-AU" b="1" dirty="0"/>
              <a:t>How can I request adjustments?</a:t>
            </a:r>
          </a:p>
          <a:p>
            <a:pPr marL="914400" lvl="1" indent="-457200">
              <a:buFont typeface="Arial" panose="020B0604020202020204" pitchFamily="34" charset="0"/>
              <a:buChar char="•"/>
            </a:pPr>
            <a:r>
              <a:rPr lang="en-AU" dirty="0"/>
              <a:t>Application form </a:t>
            </a:r>
          </a:p>
          <a:p>
            <a:pPr marL="914400" lvl="1" indent="-457200">
              <a:buFont typeface="Arial" panose="020B0604020202020204" pitchFamily="34" charset="0"/>
              <a:buChar char="•"/>
            </a:pPr>
            <a:r>
              <a:rPr lang="en-AU" dirty="0"/>
              <a:t>Write an email to the recruitment team (prior to application or prior to interview) with requests or communication preferences</a:t>
            </a:r>
          </a:p>
          <a:p>
            <a:pPr marL="457200" indent="-457200">
              <a:buFont typeface="Arial" panose="020B0604020202020204" pitchFamily="34" charset="0"/>
              <a:buChar char="•"/>
            </a:pPr>
            <a:r>
              <a:rPr lang="en-AU" b="1" dirty="0"/>
              <a:t>What is meant by “reasonable”?</a:t>
            </a:r>
          </a:p>
          <a:p>
            <a:pPr marL="914400" lvl="1" indent="-457200">
              <a:buFont typeface="Arial" panose="020B0604020202020204" pitchFamily="34" charset="0"/>
              <a:buChar char="•"/>
            </a:pPr>
            <a:r>
              <a:rPr lang="en-AU" dirty="0"/>
              <a:t>Affordability; practicality; does it remove disadvantage?; health &amp; safety of others</a:t>
            </a:r>
          </a:p>
        </p:txBody>
      </p:sp>
    </p:spTree>
    <p:extLst>
      <p:ext uri="{BB962C8B-B14F-4D97-AF65-F5344CB8AC3E}">
        <p14:creationId xmlns:p14="http://schemas.microsoft.com/office/powerpoint/2010/main" val="1275954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Understand unique needs &amp; preferences"/>
          <p:cNvSpPr>
            <a:spLocks noGrp="1"/>
          </p:cNvSpPr>
          <p:nvPr>
            <p:ph type="title"/>
          </p:nvPr>
        </p:nvSpPr>
        <p:spPr/>
        <p:txBody>
          <a:bodyPr/>
          <a:lstStyle/>
          <a:p>
            <a:r>
              <a:rPr lang="en-AU" dirty="0">
                <a:solidFill>
                  <a:schemeClr val="tx1"/>
                </a:solidFill>
              </a:rPr>
              <a:t>Understand unique needs &amp; preferences</a:t>
            </a:r>
          </a:p>
        </p:txBody>
      </p:sp>
      <p:graphicFrame>
        <p:nvGraphicFramePr>
          <p:cNvPr id="8" name="Content Placeholder 7" descr="Content placeholder."/>
          <p:cNvGraphicFramePr>
            <a:graphicFrameLocks noGrp="1"/>
          </p:cNvGraphicFramePr>
          <p:nvPr>
            <p:ph idx="1"/>
            <p:extLst>
              <p:ext uri="{D42A27DB-BD31-4B8C-83A1-F6EECF244321}">
                <p14:modId xmlns:p14="http://schemas.microsoft.com/office/powerpoint/2010/main" val="1229145723"/>
              </p:ext>
            </p:extLst>
          </p:nvPr>
        </p:nvGraphicFramePr>
        <p:xfrm>
          <a:off x="1119117" y="1951630"/>
          <a:ext cx="9430603" cy="418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4731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Understand unique needs &amp; preferences"/>
          <p:cNvSpPr>
            <a:spLocks noGrp="1"/>
          </p:cNvSpPr>
          <p:nvPr>
            <p:ph type="title"/>
          </p:nvPr>
        </p:nvSpPr>
        <p:spPr/>
        <p:txBody>
          <a:bodyPr/>
          <a:lstStyle/>
          <a:p>
            <a:r>
              <a:rPr lang="en-AU" dirty="0">
                <a:solidFill>
                  <a:schemeClr val="tx1"/>
                </a:solidFill>
              </a:rPr>
              <a:t>Understand unique needs &amp; preferences</a:t>
            </a:r>
          </a:p>
        </p:txBody>
      </p:sp>
      <p:graphicFrame>
        <p:nvGraphicFramePr>
          <p:cNvPr id="9" name="Content Placeholder 7" descr="Content placeholder."/>
          <p:cNvGraphicFramePr>
            <a:graphicFrameLocks noGrp="1"/>
          </p:cNvGraphicFramePr>
          <p:nvPr>
            <p:ph idx="1"/>
            <p:extLst>
              <p:ext uri="{D42A27DB-BD31-4B8C-83A1-F6EECF244321}">
                <p14:modId xmlns:p14="http://schemas.microsoft.com/office/powerpoint/2010/main" val="1672107613"/>
              </p:ext>
            </p:extLst>
          </p:nvPr>
        </p:nvGraphicFramePr>
        <p:xfrm>
          <a:off x="1503528" y="1815153"/>
          <a:ext cx="9184944" cy="3938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5803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Activity&#10;">
            <a:extLst>
              <a:ext uri="{FF2B5EF4-FFF2-40B4-BE49-F238E27FC236}">
                <a16:creationId xmlns:a16="http://schemas.microsoft.com/office/drawing/2014/main" id="{E909911E-72F3-4DCC-8B9C-C1B0CF2AFE82}"/>
              </a:ext>
            </a:extLst>
          </p:cNvPr>
          <p:cNvSpPr>
            <a:spLocks noGrp="1"/>
          </p:cNvSpPr>
          <p:nvPr>
            <p:ph type="title" idx="4294967295"/>
          </p:nvPr>
        </p:nvSpPr>
        <p:spPr>
          <a:xfrm>
            <a:off x="838200" y="2355850"/>
            <a:ext cx="7918449" cy="1066300"/>
          </a:xfrm>
          <a:prstGeom prst="rect">
            <a:avLst/>
          </a:prstGeom>
          <a:noFill/>
          <a:ln>
            <a:noFill/>
            <a:prstDash/>
          </a:ln>
          <a:effectLst/>
        </p:spPr>
        <p:txBody>
          <a:bodyPr rot="0" spcFirstLastPara="0" vertOverflow="overflow" horzOverflow="overflow" vert="horz" wrap="square" lIns="180000" tIns="72000" rIns="180000" bIns="720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rPr>
              <a:t>Activity</a:t>
            </a:r>
            <a:endParaRPr kumimoji="0" lang="en-AU" sz="4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6" name="Text Placeholder 5" descr="Match needs to adjustments&#10;">
            <a:extLst>
              <a:ext uri="{FF2B5EF4-FFF2-40B4-BE49-F238E27FC236}">
                <a16:creationId xmlns:a16="http://schemas.microsoft.com/office/drawing/2014/main" id="{E86D3F34-ADCD-468E-AFDB-BC468BA540C8}"/>
              </a:ext>
            </a:extLst>
          </p:cNvPr>
          <p:cNvSpPr>
            <a:spLocks noGrp="1"/>
          </p:cNvSpPr>
          <p:nvPr>
            <p:ph type="body" sz="quarter" idx="12"/>
          </p:nvPr>
        </p:nvSpPr>
        <p:spPr/>
        <p:txBody>
          <a:bodyPr/>
          <a:lstStyle/>
          <a:p>
            <a:r>
              <a:rPr lang="en-GB" dirty="0">
                <a:solidFill>
                  <a:schemeClr val="bg1"/>
                </a:solidFill>
              </a:rPr>
              <a:t>Match needs to adjustments</a:t>
            </a:r>
            <a:endParaRPr lang="en-AU" dirty="0">
              <a:solidFill>
                <a:schemeClr val="bg1"/>
              </a:solidFill>
            </a:endParaRPr>
          </a:p>
        </p:txBody>
      </p:sp>
    </p:spTree>
    <p:extLst>
      <p:ext uri="{BB962C8B-B14F-4D97-AF65-F5344CB8AC3E}">
        <p14:creationId xmlns:p14="http://schemas.microsoft.com/office/powerpoint/2010/main" val="2606976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descr="White rectangle.">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Need → Adjustment"/>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solidFill>
                  <a:schemeClr val="tx1"/>
                </a:solidFill>
                <a:latin typeface="Effra"/>
              </a:rPr>
              <a:t>Need</a:t>
            </a:r>
            <a:r>
              <a:rPr lang="en-US" sz="5400" kern="1200" dirty="0">
                <a:solidFill>
                  <a:schemeClr val="tx1"/>
                </a:solidFill>
                <a:latin typeface="+mj-lt"/>
                <a:ea typeface="+mj-ea"/>
                <a:cs typeface="+mj-cs"/>
              </a:rPr>
              <a:t> </a:t>
            </a:r>
            <a:r>
              <a:rPr lang="en-US" dirty="0">
                <a:solidFill>
                  <a:schemeClr val="tx1"/>
                </a:solidFill>
                <a:latin typeface="Effra"/>
              </a:rPr>
              <a:t>→ Adjustment</a:t>
            </a:r>
          </a:p>
        </p:txBody>
      </p:sp>
      <p:sp>
        <p:nvSpPr>
          <p:cNvPr id="12" name="sketch line" descr="Decoration. 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3" descr="Content placeholder.">
            <a:extLst>
              <a:ext uri="{FF2B5EF4-FFF2-40B4-BE49-F238E27FC236}">
                <a16:creationId xmlns:a16="http://schemas.microsoft.com/office/drawing/2014/main" id="{7952707A-6E79-004B-1F2D-303915020218}"/>
              </a:ext>
            </a:extLst>
          </p:cNvPr>
          <p:cNvGraphicFramePr>
            <a:graphicFrameLocks noGrp="1"/>
          </p:cNvGraphicFramePr>
          <p:nvPr>
            <p:ph idx="10"/>
            <p:extLst>
              <p:ext uri="{D42A27DB-BD31-4B8C-83A1-F6EECF244321}">
                <p14:modId xmlns:p14="http://schemas.microsoft.com/office/powerpoint/2010/main" val="2834731954"/>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8424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ccounting for gaps or differences">
            <a:extLst>
              <a:ext uri="{FF2B5EF4-FFF2-40B4-BE49-F238E27FC236}">
                <a16:creationId xmlns:a16="http://schemas.microsoft.com/office/drawing/2014/main" id="{5105F4BF-8D4E-49AB-A458-EF54ADCA63C1}"/>
              </a:ext>
            </a:extLst>
          </p:cNvPr>
          <p:cNvSpPr>
            <a:spLocks noGrp="1"/>
          </p:cNvSpPr>
          <p:nvPr>
            <p:ph type="title"/>
          </p:nvPr>
        </p:nvSpPr>
        <p:spPr/>
        <p:txBody>
          <a:bodyPr/>
          <a:lstStyle/>
          <a:p>
            <a:r>
              <a:rPr lang="en-GB" dirty="0">
                <a:solidFill>
                  <a:schemeClr val="tx1"/>
                </a:solidFill>
              </a:rPr>
              <a:t>Accounting for gaps or differences</a:t>
            </a:r>
            <a:endParaRPr lang="en-AU" dirty="0">
              <a:solidFill>
                <a:schemeClr val="tx1"/>
              </a:solidFill>
            </a:endParaRPr>
          </a:p>
        </p:txBody>
      </p:sp>
      <p:graphicFrame>
        <p:nvGraphicFramePr>
          <p:cNvPr id="7" name="Content Placeholder 4" descr="Content placeholder.">
            <a:extLst>
              <a:ext uri="{FF2B5EF4-FFF2-40B4-BE49-F238E27FC236}">
                <a16:creationId xmlns:a16="http://schemas.microsoft.com/office/drawing/2014/main" id="{F77CEA5A-5851-C5A2-1538-45FF79F1EC6A}"/>
              </a:ext>
            </a:extLst>
          </p:cNvPr>
          <p:cNvGraphicFramePr>
            <a:graphicFrameLocks noGrp="1"/>
          </p:cNvGraphicFramePr>
          <p:nvPr>
            <p:ph idx="1"/>
            <p:extLst>
              <p:ext uri="{D42A27DB-BD31-4B8C-83A1-F6EECF244321}">
                <p14:modId xmlns:p14="http://schemas.microsoft.com/office/powerpoint/2010/main" val="1708970857"/>
              </p:ext>
            </p:extLst>
          </p:nvPr>
        </p:nvGraphicFramePr>
        <p:xfrm>
          <a:off x="838200" y="1825625"/>
          <a:ext cx="61341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descr="EXAMPLE&#10;Due to [personal/health/medical/caring] reasons/commitments, I was required to take some time out from [work/university]. During this time I [highlight other personal development activity]. I was able to return in … and have since achieved …&#10;"/>
          <p:cNvSpPr>
            <a:spLocks noGrp="1"/>
          </p:cNvSpPr>
          <p:nvPr>
            <p:ph idx="10"/>
          </p:nvPr>
        </p:nvSpPr>
        <p:spPr>
          <a:xfrm>
            <a:off x="6731000" y="2183643"/>
            <a:ext cx="4622800" cy="3353558"/>
          </a:xfrm>
          <a:solidFill>
            <a:srgbClr val="ED7F39"/>
          </a:solidFill>
          <a:ln w="57150"/>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AU" sz="2000" b="1" dirty="0">
                <a:solidFill>
                  <a:schemeClr val="tx1"/>
                </a:solidFill>
              </a:rPr>
              <a:t>EXAMPLE</a:t>
            </a:r>
          </a:p>
          <a:p>
            <a:pPr algn="ctr"/>
            <a:r>
              <a:rPr lang="en-AU" sz="2000" dirty="0">
                <a:solidFill>
                  <a:schemeClr val="tx1"/>
                </a:solidFill>
              </a:rPr>
              <a:t>Due to [personal/health/medical/caring] reasons/commitments, I was required to take some time out from [work/university]. During this time I [highlight other personal development activity]. I was able to return in … and have since achieved …</a:t>
            </a:r>
          </a:p>
        </p:txBody>
      </p:sp>
    </p:spTree>
    <p:extLst>
      <p:ext uri="{BB962C8B-B14F-4D97-AF65-F5344CB8AC3E}">
        <p14:creationId xmlns:p14="http://schemas.microsoft.com/office/powerpoint/2010/main" val="2474612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Further help">
            <a:extLst>
              <a:ext uri="{FF2B5EF4-FFF2-40B4-BE49-F238E27FC236}">
                <a16:creationId xmlns:a16="http://schemas.microsoft.com/office/drawing/2014/main" id="{5105F4BF-8D4E-49AB-A458-EF54ADCA63C1}"/>
              </a:ext>
            </a:extLst>
          </p:cNvPr>
          <p:cNvSpPr>
            <a:spLocks noGrp="1"/>
          </p:cNvSpPr>
          <p:nvPr>
            <p:ph type="title"/>
          </p:nvPr>
        </p:nvSpPr>
        <p:spPr/>
        <p:txBody>
          <a:bodyPr/>
          <a:lstStyle/>
          <a:p>
            <a:r>
              <a:rPr lang="en-GB" dirty="0">
                <a:solidFill>
                  <a:schemeClr val="tx1"/>
                </a:solidFill>
              </a:rPr>
              <a:t>Further help</a:t>
            </a:r>
            <a:endParaRPr lang="en-AU" dirty="0">
              <a:solidFill>
                <a:schemeClr val="tx1"/>
              </a:solidFill>
            </a:endParaRPr>
          </a:p>
        </p:txBody>
      </p:sp>
      <p:sp>
        <p:nvSpPr>
          <p:cNvPr id="5" name="Content Placeholder 4" descr="Résumé templates&#10;https://www.canva.com/en_au/&#10;https://www.vmock.com/curtin (résumé checker and also provides a suggested template)&#10;MS Word&#10;">
            <a:extLst>
              <a:ext uri="{FF2B5EF4-FFF2-40B4-BE49-F238E27FC236}">
                <a16:creationId xmlns:a16="http://schemas.microsoft.com/office/drawing/2014/main" id="{13E5E801-31CC-4652-A141-09723148CA41}"/>
              </a:ext>
            </a:extLst>
          </p:cNvPr>
          <p:cNvSpPr>
            <a:spLocks noGrp="1"/>
          </p:cNvSpPr>
          <p:nvPr>
            <p:ph idx="1"/>
          </p:nvPr>
        </p:nvSpPr>
        <p:spPr/>
        <p:txBody>
          <a:bodyPr/>
          <a:lstStyle/>
          <a:p>
            <a:pPr marL="0" indent="0">
              <a:buNone/>
            </a:pPr>
            <a:r>
              <a:rPr lang="en-AU" b="1" dirty="0"/>
              <a:t>Résumé templates</a:t>
            </a:r>
          </a:p>
          <a:p>
            <a:pPr marL="457200" indent="-457200">
              <a:buFont typeface="Arial" panose="020B0604020202020204" pitchFamily="34" charset="0"/>
              <a:buChar char="•"/>
            </a:pPr>
            <a:r>
              <a:rPr lang="en-AU" dirty="0">
                <a:solidFill>
                  <a:srgbClr val="0257AC"/>
                </a:solidFill>
                <a:hlinkClick r:id="rId3" tooltip="https://www.canva.com/en_au/">
                  <a:extLst>
                    <a:ext uri="{A12FA001-AC4F-418D-AE19-62706E023703}">
                      <ahyp:hlinkClr xmlns:ahyp="http://schemas.microsoft.com/office/drawing/2018/hyperlinkcolor" val="tx"/>
                    </a:ext>
                  </a:extLst>
                </a:hlinkClick>
              </a:rPr>
              <a:t>https://www.canva.com/en_au/</a:t>
            </a:r>
            <a:endParaRPr lang="en-AU" dirty="0">
              <a:solidFill>
                <a:srgbClr val="0257AC"/>
              </a:solidFill>
            </a:endParaRPr>
          </a:p>
          <a:p>
            <a:pPr marL="457200" indent="-457200">
              <a:buFont typeface="Arial" panose="020B0604020202020204" pitchFamily="34" charset="0"/>
              <a:buChar char="•"/>
            </a:pPr>
            <a:r>
              <a:rPr lang="en-AU" dirty="0">
                <a:solidFill>
                  <a:srgbClr val="0257AC"/>
                </a:solidFill>
                <a:hlinkClick r:id="rId4" tooltip="https://www.vmock.com/curtin ">
                  <a:extLst>
                    <a:ext uri="{A12FA001-AC4F-418D-AE19-62706E023703}">
                      <ahyp:hlinkClr xmlns:ahyp="http://schemas.microsoft.com/office/drawing/2018/hyperlinkcolor" val="tx"/>
                    </a:ext>
                  </a:extLst>
                </a:hlinkClick>
              </a:rPr>
              <a:t>https://www.vmock.com/curtin </a:t>
            </a:r>
            <a:r>
              <a:rPr lang="en-AU" dirty="0"/>
              <a:t>(résumé checker and also provides a suggested template)</a:t>
            </a:r>
          </a:p>
          <a:p>
            <a:pPr marL="457200" indent="-457200">
              <a:buFont typeface="Arial" panose="020B0604020202020204" pitchFamily="34" charset="0"/>
              <a:buChar char="•"/>
            </a:pPr>
            <a:r>
              <a:rPr lang="en-AU" dirty="0"/>
              <a:t>MS Word</a:t>
            </a:r>
          </a:p>
        </p:txBody>
      </p:sp>
      <p:pic>
        <p:nvPicPr>
          <p:cNvPr id="3" name="Content Placeholder 2" descr="Screenshot of Microsoft Word showing New document and the words Resumes and Cover Letters."/>
          <p:cNvPicPr>
            <a:picLocks noGrp="1" noChangeAspect="1"/>
          </p:cNvPicPr>
          <p:nvPr>
            <p:ph idx="10"/>
          </p:nvPr>
        </p:nvPicPr>
        <p:blipFill>
          <a:blip r:embed="rId5" cstate="email">
            <a:extLst>
              <a:ext uri="{28A0092B-C50C-407E-A947-70E740481C1C}">
                <a14:useLocalDpi xmlns:a14="http://schemas.microsoft.com/office/drawing/2010/main"/>
              </a:ext>
            </a:extLst>
          </a:blip>
          <a:stretch>
            <a:fillRect/>
          </a:stretch>
        </p:blipFill>
        <p:spPr>
          <a:xfrm>
            <a:off x="6070601" y="1560200"/>
            <a:ext cx="5283200" cy="4606726"/>
          </a:xfrm>
          <a:prstGeom prst="rect">
            <a:avLst/>
          </a:prstGeom>
        </p:spPr>
      </p:pic>
    </p:spTree>
    <p:extLst>
      <p:ext uri="{BB962C8B-B14F-4D97-AF65-F5344CB8AC3E}">
        <p14:creationId xmlns:p14="http://schemas.microsoft.com/office/powerpoint/2010/main" val="2932377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Intermission&#10;">
            <a:extLst>
              <a:ext uri="{FF2B5EF4-FFF2-40B4-BE49-F238E27FC236}">
                <a16:creationId xmlns:a16="http://schemas.microsoft.com/office/drawing/2014/main" id="{5C62A95B-52C2-499C-A25F-B9ADAD27CF52}"/>
              </a:ext>
            </a:extLst>
          </p:cNvPr>
          <p:cNvSpPr>
            <a:spLocks noGrp="1"/>
          </p:cNvSpPr>
          <p:nvPr>
            <p:ph type="title" idx="4294967295"/>
          </p:nvPr>
        </p:nvSpPr>
        <p:spPr>
          <a:xfrm>
            <a:off x="838200" y="2355850"/>
            <a:ext cx="7918449" cy="1066300"/>
          </a:xfrm>
          <a:prstGeom prst="rect">
            <a:avLst/>
          </a:prstGeom>
          <a:noFill/>
          <a:ln>
            <a:noFill/>
            <a:prstDash/>
          </a:ln>
          <a:effectLst/>
        </p:spPr>
        <p:txBody>
          <a:bodyPr rot="0" spcFirstLastPara="0" vertOverflow="overflow" horzOverflow="overflow" vert="horz" wrap="square" lIns="180000" tIns="72000" rIns="180000" bIns="720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4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rPr>
              <a:t>Intermission</a:t>
            </a:r>
          </a:p>
        </p:txBody>
      </p:sp>
      <p:sp>
        <p:nvSpPr>
          <p:cNvPr id="3" name="Text Placeholder 2" descr="Be back in 5 minutes&#10;">
            <a:extLst>
              <a:ext uri="{FF2B5EF4-FFF2-40B4-BE49-F238E27FC236}">
                <a16:creationId xmlns:a16="http://schemas.microsoft.com/office/drawing/2014/main" id="{241B1553-43A6-4C40-A481-11808029AC96}"/>
              </a:ext>
            </a:extLst>
          </p:cNvPr>
          <p:cNvSpPr>
            <a:spLocks noGrp="1"/>
          </p:cNvSpPr>
          <p:nvPr>
            <p:ph type="body" sz="quarter" idx="12"/>
          </p:nvPr>
        </p:nvSpPr>
        <p:spPr/>
        <p:txBody>
          <a:bodyPr/>
          <a:lstStyle/>
          <a:p>
            <a:r>
              <a:rPr lang="en-AU" dirty="0">
                <a:solidFill>
                  <a:schemeClr val="bg1"/>
                </a:solidFill>
              </a:rPr>
              <a:t>Be back in 5 minutes</a:t>
            </a:r>
          </a:p>
        </p:txBody>
      </p:sp>
    </p:spTree>
    <p:extLst>
      <p:ext uri="{BB962C8B-B14F-4D97-AF65-F5344CB8AC3E}">
        <p14:creationId xmlns:p14="http://schemas.microsoft.com/office/powerpoint/2010/main" val="52138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CKNOWLEDGEMENT OF COUNTRY">
            <a:extLst>
              <a:ext uri="{FF2B5EF4-FFF2-40B4-BE49-F238E27FC236}">
                <a16:creationId xmlns:a16="http://schemas.microsoft.com/office/drawing/2014/main" id="{5105F4BF-8D4E-49AB-A458-EF54ADCA63C1}"/>
              </a:ext>
            </a:extLst>
          </p:cNvPr>
          <p:cNvSpPr>
            <a:spLocks noGrp="1"/>
          </p:cNvSpPr>
          <p:nvPr>
            <p:ph type="title"/>
          </p:nvPr>
        </p:nvSpPr>
        <p:spPr>
          <a:xfrm>
            <a:off x="6365130" y="326174"/>
            <a:ext cx="4968000" cy="701731"/>
          </a:xfrm>
        </p:spPr>
        <p:txBody>
          <a:bodyPr/>
          <a:lstStyle/>
          <a:p>
            <a:r>
              <a:rPr lang="en-GB" sz="3600" dirty="0">
                <a:solidFill>
                  <a:schemeClr val="tx1"/>
                </a:solidFill>
              </a:rPr>
              <a:t>ACKNOWLEDGEMENT OF COUNTRY</a:t>
            </a:r>
            <a:endParaRPr lang="en-AU" sz="3600" dirty="0">
              <a:solidFill>
                <a:schemeClr val="tx1"/>
              </a:solidFill>
            </a:endParaRPr>
          </a:p>
        </p:txBody>
      </p:sp>
      <p:sp>
        <p:nvSpPr>
          <p:cNvPr id="5" name="Content Placeholder 4" descr="We would like to acknowledge the Whadjuk Nyungar people whose land we are standing on, and recognise the strength, resilience and capacity of the Nyungar people where Curtin University is situated.&#10;">
            <a:extLst>
              <a:ext uri="{FF2B5EF4-FFF2-40B4-BE49-F238E27FC236}">
                <a16:creationId xmlns:a16="http://schemas.microsoft.com/office/drawing/2014/main" id="{13E5E801-31CC-4652-A141-09723148CA41}"/>
              </a:ext>
            </a:extLst>
          </p:cNvPr>
          <p:cNvSpPr>
            <a:spLocks noGrp="1"/>
          </p:cNvSpPr>
          <p:nvPr>
            <p:ph idx="1"/>
          </p:nvPr>
        </p:nvSpPr>
        <p:spPr>
          <a:xfrm>
            <a:off x="6385800" y="1825625"/>
            <a:ext cx="5196600" cy="4351338"/>
          </a:xfrm>
        </p:spPr>
        <p:txBody>
          <a:bodyPr/>
          <a:lstStyle/>
          <a:p>
            <a:r>
              <a:rPr lang="en-GB" dirty="0"/>
              <a:t>We would like to acknowledge the Whadjuk Nyungar people whose land we are standing on, and recognise the strength, resilience and capacity of the Nyungar people where Curtin University is situated.</a:t>
            </a:r>
          </a:p>
          <a:p>
            <a:pPr marL="0" indent="0">
              <a:buNone/>
            </a:pPr>
            <a:endParaRPr lang="en-GB" dirty="0"/>
          </a:p>
        </p:txBody>
      </p:sp>
    </p:spTree>
    <p:extLst>
      <p:ext uri="{BB962C8B-B14F-4D97-AF65-F5344CB8AC3E}">
        <p14:creationId xmlns:p14="http://schemas.microsoft.com/office/powerpoint/2010/main" val="1665497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Benefits of “openness”&#10;">
            <a:extLst>
              <a:ext uri="{FF2B5EF4-FFF2-40B4-BE49-F238E27FC236}">
                <a16:creationId xmlns:a16="http://schemas.microsoft.com/office/drawing/2014/main" id="{E909911E-72F3-4DCC-8B9C-C1B0CF2AFE82}"/>
              </a:ext>
            </a:extLst>
          </p:cNvPr>
          <p:cNvSpPr>
            <a:spLocks noGrp="1"/>
          </p:cNvSpPr>
          <p:nvPr>
            <p:ph type="title" idx="4294967295"/>
          </p:nvPr>
        </p:nvSpPr>
        <p:spPr>
          <a:xfrm>
            <a:off x="838200" y="2355850"/>
            <a:ext cx="7918449" cy="1066300"/>
          </a:xfrm>
          <a:prstGeom prst="rect">
            <a:avLst/>
          </a:prstGeom>
          <a:noFill/>
          <a:ln>
            <a:noFill/>
            <a:prstDash/>
          </a:ln>
          <a:effectLst/>
        </p:spPr>
        <p:txBody>
          <a:bodyPr rot="0" spcFirstLastPara="0" vertOverflow="overflow" horzOverflow="overflow" vert="horz" wrap="square" lIns="180000" tIns="72000" rIns="180000" bIns="720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rPr>
              <a:t>Benefits of “openness”</a:t>
            </a:r>
            <a:endParaRPr kumimoji="0" lang="en-AU" sz="4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6" name="Text Placeholder 5" descr="Understand pros and cons of sharing &#10;your needs with employers&#10;">
            <a:extLst>
              <a:ext uri="{FF2B5EF4-FFF2-40B4-BE49-F238E27FC236}">
                <a16:creationId xmlns:a16="http://schemas.microsoft.com/office/drawing/2014/main" id="{E86D3F34-ADCD-468E-AFDB-BC468BA540C8}"/>
              </a:ext>
            </a:extLst>
          </p:cNvPr>
          <p:cNvSpPr>
            <a:spLocks noGrp="1"/>
          </p:cNvSpPr>
          <p:nvPr>
            <p:ph type="body" sz="quarter" idx="12"/>
          </p:nvPr>
        </p:nvSpPr>
        <p:spPr/>
        <p:txBody>
          <a:bodyPr/>
          <a:lstStyle/>
          <a:p>
            <a:r>
              <a:rPr lang="en-AU" dirty="0">
                <a:solidFill>
                  <a:schemeClr val="bg1"/>
                </a:solidFill>
              </a:rPr>
              <a:t>Understand pros and cons of sharing </a:t>
            </a:r>
            <a:br>
              <a:rPr lang="en-AU" dirty="0">
                <a:solidFill>
                  <a:schemeClr val="bg1"/>
                </a:solidFill>
              </a:rPr>
            </a:br>
            <a:r>
              <a:rPr lang="en-AU" dirty="0">
                <a:solidFill>
                  <a:schemeClr val="bg1"/>
                </a:solidFill>
              </a:rPr>
              <a:t>your needs with employers</a:t>
            </a:r>
          </a:p>
        </p:txBody>
      </p:sp>
    </p:spTree>
    <p:extLst>
      <p:ext uri="{BB962C8B-B14F-4D97-AF65-F5344CB8AC3E}">
        <p14:creationId xmlns:p14="http://schemas.microsoft.com/office/powerpoint/2010/main" val="1062197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descr="White rectangle">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descr="Pros and cons of sharing">
            <a:extLst>
              <a:ext uri="{FF2B5EF4-FFF2-40B4-BE49-F238E27FC236}">
                <a16:creationId xmlns:a16="http://schemas.microsoft.com/office/drawing/2014/main" id="{5105F4BF-8D4E-49AB-A458-EF54ADCA63C1}"/>
              </a:ext>
            </a:extLst>
          </p:cNvPr>
          <p:cNvSpPr>
            <a:spLocks noGrp="1"/>
          </p:cNvSpPr>
          <p:nvPr>
            <p:ph type="title"/>
          </p:nvPr>
        </p:nvSpPr>
        <p:spPr>
          <a:xfrm>
            <a:off x="838200" y="365125"/>
            <a:ext cx="5558489" cy="1325563"/>
          </a:xfrm>
        </p:spPr>
        <p:txBody>
          <a:bodyPr vert="horz" lIns="91440" tIns="45720" rIns="91440" bIns="45720" rtlCol="0" anchor="ctr">
            <a:normAutofit/>
          </a:bodyPr>
          <a:lstStyle/>
          <a:p>
            <a:r>
              <a:rPr lang="en-US" dirty="0">
                <a:solidFill>
                  <a:schemeClr val="tx1"/>
                </a:solidFill>
                <a:latin typeface="Effra"/>
              </a:rPr>
              <a:t>Pros and cons of sharing</a:t>
            </a:r>
          </a:p>
        </p:txBody>
      </p:sp>
      <p:sp>
        <p:nvSpPr>
          <p:cNvPr id="12" name="Freeform: Shape 11" descr="Decoration. Half blue circle.">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Content Placeholder 4" descr="&quot;The more ND [autism] is openly discussed, society's understanding of ND [autism] will improve and stigma regarding ND [autism] should reduce.” AsIAm.ie&#10;Sharing information about my disability or ND condition will help my employer be more understanding and mitigate issues that cause me anxiety.&#10;Sharing information about my disability or ND condition will lead to discrimination in the recruitment process.&#10;">
            <a:extLst>
              <a:ext uri="{FF2B5EF4-FFF2-40B4-BE49-F238E27FC236}">
                <a16:creationId xmlns:a16="http://schemas.microsoft.com/office/drawing/2014/main" id="{13E5E801-31CC-4652-A141-09723148CA41}"/>
              </a:ext>
            </a:extLst>
          </p:cNvPr>
          <p:cNvSpPr>
            <a:spLocks noGrp="1"/>
          </p:cNvSpPr>
          <p:nvPr>
            <p:ph idx="1"/>
          </p:nvPr>
        </p:nvSpPr>
        <p:spPr>
          <a:xfrm>
            <a:off x="838200" y="1825625"/>
            <a:ext cx="5558489" cy="4351338"/>
          </a:xfrm>
        </p:spPr>
        <p:txBody>
          <a:bodyPr vert="horz" lIns="91440" tIns="45720" rIns="91440" bIns="45720" rtlCol="0" anchor="t">
            <a:noAutofit/>
          </a:bodyPr>
          <a:lstStyle/>
          <a:p>
            <a:pPr marL="457200" indent="-228600">
              <a:lnSpc>
                <a:spcPct val="90000"/>
              </a:lnSpc>
              <a:buFont typeface="Arial" panose="020B0604020202020204" pitchFamily="34" charset="0"/>
              <a:buChar char="•"/>
            </a:pPr>
            <a:r>
              <a:rPr lang="en-US" sz="2200" dirty="0">
                <a:latin typeface="+mn-lt"/>
              </a:rPr>
              <a:t>"The more ND [autism] is openly discussed, society's understanding of ND [autism] will improve and stigma regarding ND [autism] should reduce.” AsIAm.ie</a:t>
            </a:r>
          </a:p>
          <a:p>
            <a:pPr marL="457200" indent="-228600">
              <a:lnSpc>
                <a:spcPct val="90000"/>
              </a:lnSpc>
              <a:buFont typeface="Arial" panose="020B0604020202020204" pitchFamily="34" charset="0"/>
              <a:buChar char="•"/>
            </a:pPr>
            <a:r>
              <a:rPr lang="en-US" sz="2200" dirty="0">
                <a:latin typeface="+mn-lt"/>
              </a:rPr>
              <a:t>Sharing information about my disability or ND condition will help my employer be more understanding and mitigate issues that cause me anxiety.</a:t>
            </a:r>
          </a:p>
          <a:p>
            <a:pPr marL="457200" indent="-228600">
              <a:lnSpc>
                <a:spcPct val="90000"/>
              </a:lnSpc>
              <a:buFont typeface="Arial" panose="020B0604020202020204" pitchFamily="34" charset="0"/>
              <a:buChar char="•"/>
            </a:pPr>
            <a:r>
              <a:rPr lang="en-US" sz="2200" dirty="0">
                <a:latin typeface="+mn-lt"/>
              </a:rPr>
              <a:t>Sharing information about my disability or ND condition will lead to discrimination in the recruitment process.</a:t>
            </a:r>
          </a:p>
          <a:p>
            <a:pPr indent="-228600">
              <a:lnSpc>
                <a:spcPct val="90000"/>
              </a:lnSpc>
              <a:buChar char="•"/>
            </a:pPr>
            <a:endParaRPr lang="en-US" sz="1800" dirty="0">
              <a:latin typeface="+mn-lt"/>
            </a:endParaRPr>
          </a:p>
        </p:txBody>
      </p:sp>
      <p:sp>
        <p:nvSpPr>
          <p:cNvPr id="14" name="Oval 13" descr="Decoration. Circle with blue line and white fill.">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descr="Decoration. Orange half circle.">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Freeform: Shape 17" descr="Decoration. Green triangle.">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descr="Straight connector.">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descr="Decoration. Green square.">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4" name="Arc 23" descr="Decoration. Dotted arch.">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descr="Decoration. Orange circle.">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0092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909911E-72F3-4DCC-8B9C-C1B0CF2AFE82}"/>
              </a:ext>
            </a:extLst>
          </p:cNvPr>
          <p:cNvSpPr>
            <a:spLocks noGrp="1"/>
          </p:cNvSpPr>
          <p:nvPr>
            <p:ph type="title" idx="4294967295"/>
          </p:nvPr>
        </p:nvSpPr>
        <p:spPr>
          <a:xfrm>
            <a:off x="838200" y="2355850"/>
            <a:ext cx="7918449" cy="1066300"/>
          </a:xfrm>
          <a:prstGeom prst="rect">
            <a:avLst/>
          </a:prstGeom>
          <a:noFill/>
          <a:ln>
            <a:noFill/>
            <a:prstDash/>
          </a:ln>
          <a:effectLst/>
        </p:spPr>
        <p:txBody>
          <a:bodyPr rot="0" spcFirstLastPara="0" vertOverflow="overflow" horzOverflow="overflow" vert="horz" wrap="square" lIns="180000" tIns="72000" rIns="180000" bIns="720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rPr>
              <a:t>Activity</a:t>
            </a:r>
            <a:endParaRPr kumimoji="0" lang="en-AU" sz="4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6" name="Text Placeholder 5">
            <a:extLst>
              <a:ext uri="{FF2B5EF4-FFF2-40B4-BE49-F238E27FC236}">
                <a16:creationId xmlns:a16="http://schemas.microsoft.com/office/drawing/2014/main" id="{E86D3F34-ADCD-468E-AFDB-BC468BA540C8}"/>
              </a:ext>
            </a:extLst>
          </p:cNvPr>
          <p:cNvSpPr>
            <a:spLocks noGrp="1"/>
          </p:cNvSpPr>
          <p:nvPr>
            <p:ph type="body" sz="quarter" idx="12"/>
          </p:nvPr>
        </p:nvSpPr>
        <p:spPr/>
        <p:txBody>
          <a:bodyPr/>
          <a:lstStyle/>
          <a:p>
            <a:r>
              <a:rPr lang="en-GB" dirty="0">
                <a:solidFill>
                  <a:schemeClr val="bg1"/>
                </a:solidFill>
              </a:rPr>
              <a:t>Discuss the pros and cons</a:t>
            </a:r>
            <a:endParaRPr lang="en-AU" dirty="0">
              <a:solidFill>
                <a:schemeClr val="bg1"/>
              </a:solidFill>
            </a:endParaRPr>
          </a:p>
        </p:txBody>
      </p:sp>
    </p:spTree>
    <p:extLst>
      <p:ext uri="{BB962C8B-B14F-4D97-AF65-F5344CB8AC3E}">
        <p14:creationId xmlns:p14="http://schemas.microsoft.com/office/powerpoint/2010/main" val="1374872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05F4BF-8D4E-49AB-A458-EF54ADCA63C1}"/>
              </a:ext>
            </a:extLst>
          </p:cNvPr>
          <p:cNvSpPr>
            <a:spLocks noGrp="1"/>
          </p:cNvSpPr>
          <p:nvPr>
            <p:ph type="title"/>
          </p:nvPr>
        </p:nvSpPr>
        <p:spPr/>
        <p:txBody>
          <a:bodyPr/>
          <a:lstStyle/>
          <a:p>
            <a:r>
              <a:rPr lang="en-GB" dirty="0">
                <a:solidFill>
                  <a:schemeClr val="tx1"/>
                </a:solidFill>
              </a:rPr>
              <a:t>Pros and cons of sharing</a:t>
            </a:r>
            <a:endParaRPr lang="en-AU" dirty="0">
              <a:solidFill>
                <a:schemeClr val="tx1"/>
              </a:solidFill>
            </a:endParaRPr>
          </a:p>
        </p:txBody>
      </p:sp>
      <p:sp>
        <p:nvSpPr>
          <p:cNvPr id="5" name="Content Placeholder 4">
            <a:extLst>
              <a:ext uri="{FF2B5EF4-FFF2-40B4-BE49-F238E27FC236}">
                <a16:creationId xmlns:a16="http://schemas.microsoft.com/office/drawing/2014/main" id="{13E5E801-31CC-4652-A141-09723148CA41}"/>
              </a:ext>
            </a:extLst>
          </p:cNvPr>
          <p:cNvSpPr>
            <a:spLocks noGrp="1"/>
          </p:cNvSpPr>
          <p:nvPr>
            <p:ph idx="1"/>
          </p:nvPr>
        </p:nvSpPr>
        <p:spPr>
          <a:xfrm>
            <a:off x="838200" y="1825625"/>
            <a:ext cx="5230091" cy="4351338"/>
          </a:xfrm>
        </p:spPr>
        <p:txBody>
          <a:bodyPr vert="horz" lIns="91440" tIns="45720" rIns="91440" bIns="45720" rtlCol="0" anchor="t">
            <a:noAutofit/>
          </a:bodyPr>
          <a:lstStyle/>
          <a:p>
            <a:r>
              <a:rPr lang="en-US" sz="2200" b="1" dirty="0">
                <a:latin typeface="Proxima Nova Rg"/>
              </a:rPr>
              <a:t>Pros</a:t>
            </a:r>
          </a:p>
          <a:p>
            <a:pPr marL="342900" indent="-342900">
              <a:buFont typeface="Arial" panose="020B0604020202020204" pitchFamily="34" charset="0"/>
              <a:buChar char="•"/>
            </a:pPr>
            <a:r>
              <a:rPr lang="en-US" sz="2200" dirty="0"/>
              <a:t>Access specific support programs and employment initiatives</a:t>
            </a:r>
          </a:p>
          <a:p>
            <a:pPr marL="342900" indent="-342900">
              <a:buFont typeface="Arial" panose="020B0604020202020204" pitchFamily="34" charset="0"/>
              <a:buChar char="•"/>
            </a:pPr>
            <a:r>
              <a:rPr lang="en-US" sz="2200" dirty="0"/>
              <a:t>Help people understand you and request adjustments such as flexible work hours, conditions, tasks</a:t>
            </a:r>
          </a:p>
          <a:p>
            <a:pPr marL="342900" indent="-342900">
              <a:buFont typeface="Arial" panose="020B0604020202020204" pitchFamily="34" charset="0"/>
              <a:buChar char="•"/>
            </a:pPr>
            <a:r>
              <a:rPr lang="en-US" sz="2200" dirty="0"/>
              <a:t>Colleagues and employer more understanding of your behavior or issues that cause you anxiety</a:t>
            </a:r>
          </a:p>
          <a:p>
            <a:endParaRPr lang="en-US" dirty="0"/>
          </a:p>
          <a:p>
            <a:endParaRPr lang="en-US" dirty="0"/>
          </a:p>
          <a:p>
            <a:endParaRPr lang="en-US" dirty="0"/>
          </a:p>
          <a:p>
            <a:endParaRPr lang="en-AU" dirty="0"/>
          </a:p>
        </p:txBody>
      </p:sp>
      <p:sp>
        <p:nvSpPr>
          <p:cNvPr id="6" name="Content Placeholder 4">
            <a:extLst>
              <a:ext uri="{FF2B5EF4-FFF2-40B4-BE49-F238E27FC236}">
                <a16:creationId xmlns:a16="http://schemas.microsoft.com/office/drawing/2014/main" id="{13E5E801-31CC-4652-A141-09723148CA41}"/>
              </a:ext>
            </a:extLst>
          </p:cNvPr>
          <p:cNvSpPr txBox="1">
            <a:spLocks/>
          </p:cNvSpPr>
          <p:nvPr/>
        </p:nvSpPr>
        <p:spPr>
          <a:xfrm>
            <a:off x="6608618" y="1825625"/>
            <a:ext cx="4745182" cy="4351338"/>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600"/>
              </a:spcBef>
              <a:buFont typeface="Arial" panose="020B0604020202020204" pitchFamily="34" charset="0"/>
              <a:buNone/>
              <a:defRPr sz="2800" b="0" i="0" kern="1200">
                <a:solidFill>
                  <a:schemeClr val="tx1"/>
                </a:solidFill>
                <a:latin typeface="Proxima Nova Rg" panose="02000506030000020004" pitchFamily="2" charset="0"/>
                <a:ea typeface="+mn-ea"/>
                <a:cs typeface="+mn-cs"/>
              </a:defRPr>
            </a:lvl1pPr>
            <a:lvl2pPr marL="457200" indent="0" algn="l" defTabSz="914400" rtl="0" eaLnBrk="1" latinLnBrk="0" hangingPunct="1">
              <a:lnSpc>
                <a:spcPct val="110000"/>
              </a:lnSpc>
              <a:spcBef>
                <a:spcPts val="1600"/>
              </a:spcBef>
              <a:buFont typeface="Arial" panose="020B0604020202020204" pitchFamily="34" charset="0"/>
              <a:buNone/>
              <a:defRPr sz="2800" b="0" i="0" kern="1200">
                <a:solidFill>
                  <a:schemeClr val="tx1"/>
                </a:solidFill>
                <a:latin typeface="Proxima Nova Rg" panose="02000506030000020004" pitchFamily="2" charset="0"/>
                <a:ea typeface="+mn-ea"/>
                <a:cs typeface="+mn-cs"/>
              </a:defRPr>
            </a:lvl2pPr>
            <a:lvl3pPr marL="914400" indent="0" algn="l" defTabSz="914400" rtl="0" eaLnBrk="1" latinLnBrk="0" hangingPunct="1">
              <a:lnSpc>
                <a:spcPct val="110000"/>
              </a:lnSpc>
              <a:spcBef>
                <a:spcPts val="1600"/>
              </a:spcBef>
              <a:buFont typeface="Arial" panose="020B0604020202020204" pitchFamily="34" charset="0"/>
              <a:buNone/>
              <a:defRPr sz="2800" b="0" i="0" kern="1200">
                <a:solidFill>
                  <a:schemeClr val="tx1"/>
                </a:solidFill>
                <a:latin typeface="Proxima Nova Rg" panose="02000506030000020004" pitchFamily="2" charset="0"/>
                <a:ea typeface="+mn-ea"/>
                <a:cs typeface="+mn-cs"/>
              </a:defRPr>
            </a:lvl3pPr>
            <a:lvl4pPr marL="1371600" indent="0" algn="l" defTabSz="914400" rtl="0" eaLnBrk="1" latinLnBrk="0" hangingPunct="1">
              <a:lnSpc>
                <a:spcPct val="110000"/>
              </a:lnSpc>
              <a:spcBef>
                <a:spcPts val="1600"/>
              </a:spcBef>
              <a:buFont typeface="Arial" panose="020B0604020202020204" pitchFamily="34" charset="0"/>
              <a:buNone/>
              <a:defRPr sz="2800" b="0" i="0" kern="1200">
                <a:solidFill>
                  <a:schemeClr val="tx1"/>
                </a:solidFill>
                <a:latin typeface="Proxima Nova Rg" panose="02000506030000020004" pitchFamily="2" charset="0"/>
                <a:ea typeface="+mn-ea"/>
                <a:cs typeface="+mn-cs"/>
              </a:defRPr>
            </a:lvl4pPr>
            <a:lvl5pPr marL="1828800" indent="0" algn="l" defTabSz="914400" rtl="0" eaLnBrk="1" latinLnBrk="0" hangingPunct="1">
              <a:lnSpc>
                <a:spcPct val="110000"/>
              </a:lnSpc>
              <a:spcBef>
                <a:spcPts val="1600"/>
              </a:spcBef>
              <a:buFont typeface="Arial" panose="020B0604020202020204" pitchFamily="34" charset="0"/>
              <a:buNone/>
              <a:defRPr sz="2800" b="0" i="0" kern="1200">
                <a:solidFill>
                  <a:schemeClr val="tx1"/>
                </a:solidFill>
                <a:latin typeface="Proxima Nova Rg"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latin typeface="Proxima Nova Rg"/>
              </a:rPr>
              <a:t>Cons</a:t>
            </a:r>
          </a:p>
          <a:p>
            <a:pPr marL="342900" indent="-342900">
              <a:buFont typeface="Arial" panose="020B0604020202020204" pitchFamily="34" charset="0"/>
              <a:buChar char="•"/>
            </a:pPr>
            <a:r>
              <a:rPr lang="en-US" sz="2200" dirty="0"/>
              <a:t>Masking who you are can have a negative impact on mental health</a:t>
            </a:r>
          </a:p>
          <a:p>
            <a:pPr marL="342900" indent="-342900">
              <a:buFont typeface="Arial" panose="020B0604020202020204" pitchFamily="34" charset="0"/>
              <a:buChar char="•"/>
            </a:pPr>
            <a:r>
              <a:rPr lang="en-US" sz="2200" dirty="0"/>
              <a:t>Discrimination leading to non-selection or dismissal</a:t>
            </a:r>
          </a:p>
          <a:p>
            <a:pPr marL="342900" indent="-342900">
              <a:buFont typeface="Arial" panose="020B0604020202020204" pitchFamily="34" charset="0"/>
              <a:buChar char="•"/>
            </a:pPr>
            <a:r>
              <a:rPr lang="en-US" sz="2200" dirty="0"/>
              <a:t>Prejudice</a:t>
            </a:r>
          </a:p>
          <a:p>
            <a:pPr marL="342900" indent="-342900">
              <a:buFont typeface="Arial" panose="020B0604020202020204" pitchFamily="34" charset="0"/>
              <a:buChar char="•"/>
            </a:pPr>
            <a:r>
              <a:rPr lang="en-US" sz="2200" dirty="0"/>
              <a:t>No adjustments made anyway</a:t>
            </a:r>
          </a:p>
          <a:p>
            <a:pPr marL="342900" indent="-342900">
              <a:buFont typeface="Arial" panose="020B0604020202020204" pitchFamily="34" charset="0"/>
              <a:buChar char="•"/>
            </a:pPr>
            <a:r>
              <a:rPr lang="en-US" sz="2200" dirty="0"/>
              <a:t>Privacy</a:t>
            </a:r>
          </a:p>
          <a:p>
            <a:r>
              <a:rPr lang="en-US" dirty="0"/>
              <a:t> </a:t>
            </a:r>
          </a:p>
          <a:p>
            <a:endParaRPr lang="en-US" dirty="0"/>
          </a:p>
          <a:p>
            <a:endParaRPr lang="en-US" dirty="0"/>
          </a:p>
          <a:p>
            <a:endParaRPr lang="en-AU" dirty="0"/>
          </a:p>
        </p:txBody>
      </p:sp>
    </p:spTree>
    <p:extLst>
      <p:ext uri="{BB962C8B-B14F-4D97-AF65-F5344CB8AC3E}">
        <p14:creationId xmlns:p14="http://schemas.microsoft.com/office/powerpoint/2010/main" val="883100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omething to consider"/>
          <p:cNvSpPr>
            <a:spLocks noGrp="1"/>
          </p:cNvSpPr>
          <p:nvPr>
            <p:ph type="title"/>
          </p:nvPr>
        </p:nvSpPr>
        <p:spPr/>
        <p:txBody>
          <a:bodyPr lIns="91440" tIns="45720" rIns="91440" bIns="45720" anchor="t"/>
          <a:lstStyle/>
          <a:p>
            <a:r>
              <a:rPr lang="en-AU" dirty="0">
                <a:solidFill>
                  <a:schemeClr val="tx1"/>
                </a:solidFill>
                <a:latin typeface="Effra"/>
              </a:rPr>
              <a:t>Something to consider</a:t>
            </a:r>
          </a:p>
        </p:txBody>
      </p:sp>
      <p:sp>
        <p:nvSpPr>
          <p:cNvPr id="4" name="Content Placeholder 3" descr="“In a study of 254 America autistic adults, Ohl et al. (2017) reported that those who disclosed their condition to their employers were over three times more likely to be currently employed … compared to those who did not …” &#10;(www.neurodiversityhub.org, Holly Bainbridge)&#10;&#10;"/>
          <p:cNvSpPr>
            <a:spLocks noGrp="1"/>
          </p:cNvSpPr>
          <p:nvPr>
            <p:ph idx="10"/>
          </p:nvPr>
        </p:nvSpPr>
        <p:spPr>
          <a:xfrm>
            <a:off x="838200" y="1600637"/>
            <a:ext cx="10847023" cy="4351338"/>
          </a:xfrm>
        </p:spPr>
        <p:txBody>
          <a:bodyPr vert="horz" lIns="91440" tIns="45720" rIns="91440" bIns="45720" rtlCol="0" anchor="t">
            <a:noAutofit/>
          </a:bodyPr>
          <a:lstStyle/>
          <a:p>
            <a:pPr algn="ctr"/>
            <a:r>
              <a:rPr lang="en-AU" dirty="0">
                <a:latin typeface="Proxima Nova Rg"/>
              </a:rPr>
              <a:t>“In a study of 254 America autistic adults, Ohl et al. (2017) reported that those who disclosed their condition to their employers were over three times more likely to be currently employed … compared to those who did not …” </a:t>
            </a:r>
            <a:endParaRPr lang="en-AU" dirty="0"/>
          </a:p>
          <a:p>
            <a:pPr algn="ctr"/>
            <a:r>
              <a:rPr lang="en-AU" dirty="0">
                <a:latin typeface="Proxima Nova Rg"/>
              </a:rPr>
              <a:t>(www.neurodiversityhub.org, Holly Bainbridge)</a:t>
            </a:r>
          </a:p>
          <a:p>
            <a:pPr algn="ctr"/>
            <a:endParaRPr lang="en-AU" dirty="0">
              <a:latin typeface="Proxima Nova Rg"/>
            </a:endParaRPr>
          </a:p>
        </p:txBody>
      </p:sp>
      <p:pic>
        <p:nvPicPr>
          <p:cNvPr id="3" name="Picture 2" descr="Silhouette of the side view of two human faces facing each other. Each has a speech bubble with hundreds of icons in the speech bubb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2326" y="4400387"/>
            <a:ext cx="3478769" cy="2356866"/>
          </a:xfrm>
          <a:prstGeom prst="rect">
            <a:avLst/>
          </a:prstGeom>
        </p:spPr>
      </p:pic>
    </p:spTree>
    <p:extLst>
      <p:ext uri="{BB962C8B-B14F-4D97-AF65-F5344CB8AC3E}">
        <p14:creationId xmlns:p14="http://schemas.microsoft.com/office/powerpoint/2010/main" val="1993100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descr="White rectangle.">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descr="Why do employers ask, anyway?">
            <a:extLst>
              <a:ext uri="{FF2B5EF4-FFF2-40B4-BE49-F238E27FC236}">
                <a16:creationId xmlns:a16="http://schemas.microsoft.com/office/drawing/2014/main" id="{5105F4BF-8D4E-49AB-A458-EF54ADCA63C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solidFill>
                  <a:schemeClr val="tx1"/>
                </a:solidFill>
                <a:latin typeface="Effra"/>
              </a:rPr>
              <a:t>Why do employers ask, anyway?</a:t>
            </a:r>
          </a:p>
        </p:txBody>
      </p:sp>
      <p:sp>
        <p:nvSpPr>
          <p:cNvPr id="13" name="sketch line" descr="Decoration. Orange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ontent Placeholder 4" descr="Content placeholder.">
            <a:extLst>
              <a:ext uri="{FF2B5EF4-FFF2-40B4-BE49-F238E27FC236}">
                <a16:creationId xmlns:a16="http://schemas.microsoft.com/office/drawing/2014/main" id="{ADE1BC44-2EDE-ADE5-19D3-E30BE73EE721}"/>
              </a:ext>
            </a:extLst>
          </p:cNvPr>
          <p:cNvGraphicFramePr>
            <a:graphicFrameLocks noGrp="1"/>
          </p:cNvGraphicFramePr>
          <p:nvPr>
            <p:ph idx="1"/>
            <p:extLst>
              <p:ext uri="{D42A27DB-BD31-4B8C-83A1-F6EECF244321}">
                <p14:modId xmlns:p14="http://schemas.microsoft.com/office/powerpoint/2010/main" val="4263681952"/>
              </p:ext>
            </p:extLst>
          </p:nvPr>
        </p:nvGraphicFramePr>
        <p:xfrm>
          <a:off x="798095" y="2134508"/>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6617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at are my rights?"/>
          <p:cNvSpPr>
            <a:spLocks noGrp="1"/>
          </p:cNvSpPr>
          <p:nvPr>
            <p:ph type="title"/>
          </p:nvPr>
        </p:nvSpPr>
        <p:spPr/>
        <p:txBody>
          <a:bodyPr/>
          <a:lstStyle/>
          <a:p>
            <a:r>
              <a:rPr lang="en-AU" dirty="0">
                <a:solidFill>
                  <a:schemeClr val="tx1"/>
                </a:solidFill>
              </a:rPr>
              <a:t>What are my rights?</a:t>
            </a:r>
          </a:p>
        </p:txBody>
      </p:sp>
      <p:graphicFrame>
        <p:nvGraphicFramePr>
          <p:cNvPr id="5" name="Diagram 4" descr="Content placeholder."/>
          <p:cNvGraphicFramePr/>
          <p:nvPr>
            <p:extLst>
              <p:ext uri="{D42A27DB-BD31-4B8C-83A1-F6EECF244321}">
                <p14:modId xmlns:p14="http://schemas.microsoft.com/office/powerpoint/2010/main" val="3840367249"/>
              </p:ext>
            </p:extLst>
          </p:nvPr>
        </p:nvGraphicFramePr>
        <p:xfrm>
          <a:off x="484495" y="1246269"/>
          <a:ext cx="11223010" cy="5418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8342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descr="White rectangle.">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Take control of your search"/>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solidFill>
                  <a:schemeClr val="tx1"/>
                </a:solidFill>
                <a:latin typeface="Effra"/>
              </a:rPr>
              <a:t>Take control of your search</a:t>
            </a:r>
          </a:p>
        </p:txBody>
      </p:sp>
      <p:sp>
        <p:nvSpPr>
          <p:cNvPr id="20" name="sketch line" descr="Decoration. Orange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Content Placeholder 2" descr="Content placeholder.">
            <a:extLst>
              <a:ext uri="{FF2B5EF4-FFF2-40B4-BE49-F238E27FC236}">
                <a16:creationId xmlns:a16="http://schemas.microsoft.com/office/drawing/2014/main" id="{5BAC995B-B34B-1FED-1613-F2D1E64E3AF6}"/>
              </a:ext>
            </a:extLst>
          </p:cNvPr>
          <p:cNvGraphicFramePr>
            <a:graphicFrameLocks noGrp="1"/>
          </p:cNvGraphicFramePr>
          <p:nvPr>
            <p:ph idx="1"/>
            <p:extLst>
              <p:ext uri="{D42A27DB-BD31-4B8C-83A1-F6EECF244321}">
                <p14:modId xmlns:p14="http://schemas.microsoft.com/office/powerpoint/2010/main" val="188738959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7606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descr="White rectangle.">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descr="Decoration. Freeform shape. Orange half circle.">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Q&amp;A with Mitch"/>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a:solidFill>
                  <a:schemeClr val="tx1"/>
                </a:solidFill>
                <a:latin typeface="+mj-lt"/>
                <a:ea typeface="+mj-ea"/>
                <a:cs typeface="+mj-cs"/>
              </a:rPr>
              <a:t>Q&amp;A with Mitch</a:t>
            </a:r>
          </a:p>
        </p:txBody>
      </p:sp>
      <p:sp>
        <p:nvSpPr>
          <p:cNvPr id="14" name="Arc 13" descr="Decoration. Dotted arch.">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descr="Empty text box."/>
          <p:cNvSpPr txBox="1"/>
          <p:nvPr/>
        </p:nvSpPr>
        <p:spPr>
          <a:xfrm>
            <a:off x="4571020" y="591343"/>
            <a:ext cx="6906491" cy="5585619"/>
          </a:xfrm>
          <a:prstGeom prst="rect">
            <a:avLst/>
          </a:prstGeom>
        </p:spPr>
        <p:txBody>
          <a:bodyPr vert="horz" lIns="91440" tIns="45720" rIns="91440" bIns="45720" rtlCol="0" anchor="ctr">
            <a:normAutofit/>
          </a:bodyPr>
          <a:lstStyle/>
          <a:p>
            <a:pPr>
              <a:lnSpc>
                <a:spcPct val="90000"/>
              </a:lnSpc>
              <a:spcAft>
                <a:spcPts val="600"/>
              </a:spcAft>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endParaRPr lang="en-US" b="1" dirty="0"/>
          </a:p>
        </p:txBody>
      </p:sp>
    </p:spTree>
    <p:extLst>
      <p:ext uri="{BB962C8B-B14F-4D97-AF65-F5344CB8AC3E}">
        <p14:creationId xmlns:p14="http://schemas.microsoft.com/office/powerpoint/2010/main" val="2769883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Coping with not getting the job&#10;">
            <a:extLst>
              <a:ext uri="{FF2B5EF4-FFF2-40B4-BE49-F238E27FC236}">
                <a16:creationId xmlns:a16="http://schemas.microsoft.com/office/drawing/2014/main" id="{E909911E-72F3-4DCC-8B9C-C1B0CF2AFE82}"/>
              </a:ext>
            </a:extLst>
          </p:cNvPr>
          <p:cNvSpPr>
            <a:spLocks noGrp="1"/>
          </p:cNvSpPr>
          <p:nvPr>
            <p:ph type="title" idx="4294967295"/>
          </p:nvPr>
        </p:nvSpPr>
        <p:spPr>
          <a:xfrm>
            <a:off x="838200" y="2355850"/>
            <a:ext cx="8191500" cy="1066300"/>
          </a:xfrm>
          <a:prstGeom prst="rect">
            <a:avLst/>
          </a:prstGeom>
          <a:noFill/>
          <a:ln>
            <a:noFill/>
            <a:prstDash/>
          </a:ln>
          <a:effectLst/>
        </p:spPr>
        <p:txBody>
          <a:bodyPr rot="0" spcFirstLastPara="0" vertOverflow="overflow" horzOverflow="overflow" vert="horz" wrap="square" lIns="180000" tIns="72000" rIns="180000" bIns="720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rPr>
              <a:t>Coping with not getting the job</a:t>
            </a:r>
            <a:endParaRPr kumimoji="0" lang="en-AU" sz="36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6" name="Text Placeholder 5" descr="Learning from unsuccessful applications&#10;">
            <a:extLst>
              <a:ext uri="{FF2B5EF4-FFF2-40B4-BE49-F238E27FC236}">
                <a16:creationId xmlns:a16="http://schemas.microsoft.com/office/drawing/2014/main" id="{E86D3F34-ADCD-468E-AFDB-BC468BA540C8}"/>
              </a:ext>
            </a:extLst>
          </p:cNvPr>
          <p:cNvSpPr>
            <a:spLocks noGrp="1"/>
          </p:cNvSpPr>
          <p:nvPr>
            <p:ph type="body" sz="quarter" idx="12"/>
          </p:nvPr>
        </p:nvSpPr>
        <p:spPr/>
        <p:txBody>
          <a:bodyPr/>
          <a:lstStyle/>
          <a:p>
            <a:r>
              <a:rPr lang="en-GB" dirty="0">
                <a:solidFill>
                  <a:schemeClr val="bg1"/>
                </a:solidFill>
              </a:rPr>
              <a:t>Learning from unsuccessful applications</a:t>
            </a:r>
            <a:endParaRPr lang="en-AU" dirty="0">
              <a:solidFill>
                <a:schemeClr val="bg1"/>
              </a:solidFill>
            </a:endParaRPr>
          </a:p>
        </p:txBody>
      </p:sp>
    </p:spTree>
    <p:extLst>
      <p:ext uri="{BB962C8B-B14F-4D97-AF65-F5344CB8AC3E}">
        <p14:creationId xmlns:p14="http://schemas.microsoft.com/office/powerpoint/2010/main" val="289884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descr="Orange Background.">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105F4BF-8D4E-49AB-A458-EF54ADCA63C1}"/>
              </a:ext>
            </a:extLst>
          </p:cNvPr>
          <p:cNvSpPr>
            <a:spLocks noGrp="1"/>
          </p:cNvSpPr>
          <p:nvPr>
            <p:ph type="title"/>
          </p:nvPr>
        </p:nvSpPr>
        <p:spPr>
          <a:xfrm>
            <a:off x="838200" y="459863"/>
            <a:ext cx="10515600" cy="1004594"/>
          </a:xfrm>
        </p:spPr>
        <p:txBody>
          <a:bodyPr vert="horz" lIns="91440" tIns="45720" rIns="91440" bIns="45720" rtlCol="0" anchor="ctr">
            <a:normAutofit/>
          </a:bodyPr>
          <a:lstStyle/>
          <a:p>
            <a:pPr algn="ctr"/>
            <a:r>
              <a:rPr lang="en-US" kern="1200" dirty="0">
                <a:solidFill>
                  <a:schemeClr val="tx1"/>
                </a:solidFill>
                <a:latin typeface="+mj-lt"/>
                <a:ea typeface="+mj-ea"/>
                <a:cs typeface="+mj-cs"/>
              </a:rPr>
              <a:t>Housekeeping</a:t>
            </a:r>
          </a:p>
        </p:txBody>
      </p:sp>
      <p:sp>
        <p:nvSpPr>
          <p:cNvPr id="13" name="Rectangle: Rounded Corners 12" descr="White rectangle. Rounded corners.">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ontent Placeholder 4" descr="Content placeholder.">
            <a:extLst>
              <a:ext uri="{FF2B5EF4-FFF2-40B4-BE49-F238E27FC236}">
                <a16:creationId xmlns:a16="http://schemas.microsoft.com/office/drawing/2014/main" id="{283CC768-E8A1-7D6A-6A62-23266CFC9D75}"/>
              </a:ext>
            </a:extLst>
          </p:cNvPr>
          <p:cNvGraphicFramePr>
            <a:graphicFrameLocks noGrp="1"/>
          </p:cNvGraphicFramePr>
          <p:nvPr>
            <p:ph idx="1"/>
            <p:extLst>
              <p:ext uri="{D42A27DB-BD31-4B8C-83A1-F6EECF244321}">
                <p14:modId xmlns:p14="http://schemas.microsoft.com/office/powerpoint/2010/main" val="2804381907"/>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1571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dn’t get the job?">
            <a:extLst>
              <a:ext uri="{FF2B5EF4-FFF2-40B4-BE49-F238E27FC236}">
                <a16:creationId xmlns:a16="http://schemas.microsoft.com/office/drawing/2014/main" id="{5105F4BF-8D4E-49AB-A458-EF54ADCA63C1}"/>
              </a:ext>
            </a:extLst>
          </p:cNvPr>
          <p:cNvSpPr>
            <a:spLocks noGrp="1"/>
          </p:cNvSpPr>
          <p:nvPr>
            <p:ph type="title"/>
          </p:nvPr>
        </p:nvSpPr>
        <p:spPr/>
        <p:txBody>
          <a:bodyPr/>
          <a:lstStyle/>
          <a:p>
            <a:r>
              <a:rPr lang="en-GB" dirty="0">
                <a:solidFill>
                  <a:schemeClr val="tx1"/>
                </a:solidFill>
              </a:rPr>
              <a:t>Didn’t get the job?</a:t>
            </a:r>
            <a:endParaRPr lang="en-AU" dirty="0">
              <a:solidFill>
                <a:schemeClr val="tx1"/>
              </a:solidFill>
            </a:endParaRPr>
          </a:p>
        </p:txBody>
      </p:sp>
      <p:sp>
        <p:nvSpPr>
          <p:cNvPr id="2" name="Content Placeholder 1" descr="Give yourself a few days to reflect. Assess what you thought went well and what you would like to work on for next time.&#10;If something didn’t go well on the day, make a note for next time.&#10;Respond to the “Unsuccessful” email and thank them for their time. &#10;Ask for feedback on what you did well and what you can improve on. &#10;Check out this template: https://www.themuse.com/advice/this-is-the-email-smart-people-send-when-theyre-rejected-for-a-job&#10;Talk to someone about the experience, especially if you’re upset.&#10;Adapted from www.neurodiversityhub.org – Job Application Workbook, page 48&#10;&#10;"/>
          <p:cNvSpPr>
            <a:spLocks noGrp="1"/>
          </p:cNvSpPr>
          <p:nvPr>
            <p:ph idx="10"/>
          </p:nvPr>
        </p:nvSpPr>
        <p:spPr>
          <a:xfrm>
            <a:off x="838200" y="1825625"/>
            <a:ext cx="10515600" cy="4029075"/>
          </a:xfrm>
        </p:spPr>
        <p:txBody>
          <a:bodyPr/>
          <a:lstStyle/>
          <a:p>
            <a:pPr marL="514350" indent="-514350">
              <a:buAutoNum type="arabicPeriod"/>
            </a:pPr>
            <a:r>
              <a:rPr lang="en-AU" sz="2400" dirty="0"/>
              <a:t>Give yourself a few days to reflect. Assess what you thought went well and what you would like to work on for next time.</a:t>
            </a:r>
          </a:p>
          <a:p>
            <a:pPr marL="514350" indent="-514350">
              <a:buAutoNum type="arabicPeriod"/>
            </a:pPr>
            <a:r>
              <a:rPr lang="en-AU" sz="2400" dirty="0"/>
              <a:t>If something didn’t go well on the day, make a note for next time.</a:t>
            </a:r>
          </a:p>
          <a:p>
            <a:pPr marL="514350" indent="-514350">
              <a:buFont typeface="Arial" panose="020B0604020202020204" pitchFamily="34" charset="0"/>
              <a:buAutoNum type="arabicPeriod"/>
            </a:pPr>
            <a:r>
              <a:rPr lang="en-AU" sz="2400" dirty="0"/>
              <a:t>Respond to the “Unsuccessful” email and thank them for their time. </a:t>
            </a:r>
            <a:br>
              <a:rPr lang="en-AU" sz="2400" dirty="0"/>
            </a:br>
            <a:r>
              <a:rPr lang="en-AU" sz="2400" dirty="0"/>
              <a:t>Ask for feedback on what you did well and what you can improve on. </a:t>
            </a:r>
            <a:br>
              <a:rPr lang="en-AU" sz="2400" dirty="0"/>
            </a:br>
            <a:r>
              <a:rPr lang="en-AU" sz="2400" dirty="0"/>
              <a:t>Check out this template: https://www.themuse.com/advice/this-is-the-email-smart-people-send-when-theyre-rejected-for-a-job</a:t>
            </a:r>
          </a:p>
          <a:p>
            <a:pPr marL="514350" indent="-514350">
              <a:buAutoNum type="arabicPeriod"/>
            </a:pPr>
            <a:r>
              <a:rPr lang="en-AU" sz="2400" dirty="0"/>
              <a:t>Talk to someone about the experience, especially if you’re upset.</a:t>
            </a:r>
          </a:p>
          <a:p>
            <a:r>
              <a:rPr lang="en-AU" sz="1600" dirty="0"/>
              <a:t>Adapted from </a:t>
            </a:r>
            <a:r>
              <a:rPr lang="en-AU" sz="1600" u="sng" dirty="0">
                <a:hlinkClick r:id="rId3" tooltip="http://www.neurodiversityhub.org/"/>
              </a:rPr>
              <a:t>www.neurodiversityhub.org</a:t>
            </a:r>
            <a:r>
              <a:rPr lang="en-AU" sz="1600" dirty="0"/>
              <a:t> – Job Application Workbook, page 48</a:t>
            </a:r>
          </a:p>
        </p:txBody>
      </p:sp>
    </p:spTree>
    <p:extLst>
      <p:ext uri="{BB962C8B-B14F-4D97-AF65-F5344CB8AC3E}">
        <p14:creationId xmlns:p14="http://schemas.microsoft.com/office/powerpoint/2010/main" val="111086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valuation tool/checklist">
            <a:extLst>
              <a:ext uri="{FF2B5EF4-FFF2-40B4-BE49-F238E27FC236}">
                <a16:creationId xmlns:a16="http://schemas.microsoft.com/office/drawing/2014/main" id="{5105F4BF-8D4E-49AB-A458-EF54ADCA63C1}"/>
              </a:ext>
            </a:extLst>
          </p:cNvPr>
          <p:cNvSpPr>
            <a:spLocks noGrp="1"/>
          </p:cNvSpPr>
          <p:nvPr>
            <p:ph type="title"/>
          </p:nvPr>
        </p:nvSpPr>
        <p:spPr/>
        <p:txBody>
          <a:bodyPr/>
          <a:lstStyle/>
          <a:p>
            <a:r>
              <a:rPr lang="en-GB" dirty="0">
                <a:solidFill>
                  <a:schemeClr val="tx1"/>
                </a:solidFill>
              </a:rPr>
              <a:t>Evaluation tool/checklist</a:t>
            </a:r>
            <a:endParaRPr lang="en-AU" dirty="0">
              <a:solidFill>
                <a:schemeClr val="tx1"/>
              </a:solidFill>
            </a:endParaRPr>
          </a:p>
        </p:txBody>
      </p:sp>
      <p:sp>
        <p:nvSpPr>
          <p:cNvPr id="5" name="TextBox 4" descr="Adapted from Developing employability – Using critical reflection to get the most out of your learning; student.developingemployability.edu.au&#10;"/>
          <p:cNvSpPr txBox="1"/>
          <p:nvPr/>
        </p:nvSpPr>
        <p:spPr>
          <a:xfrm>
            <a:off x="895350" y="6400800"/>
            <a:ext cx="10401300" cy="276999"/>
          </a:xfrm>
          <a:prstGeom prst="rect">
            <a:avLst/>
          </a:prstGeom>
          <a:noFill/>
        </p:spPr>
        <p:txBody>
          <a:bodyPr wrap="square" rtlCol="0">
            <a:spAutoFit/>
          </a:bodyPr>
          <a:lstStyle/>
          <a:p>
            <a:r>
              <a:rPr lang="en-AU" sz="1200" dirty="0"/>
              <a:t>Adapted from </a:t>
            </a:r>
            <a:r>
              <a:rPr lang="en-AU" sz="1200" i="1" dirty="0"/>
              <a:t>Developing employability – Using critical reflection to get the most out of your learning</a:t>
            </a:r>
            <a:r>
              <a:rPr lang="en-AU" sz="1200" dirty="0"/>
              <a:t>; student.developingemployability.edu.au</a:t>
            </a:r>
          </a:p>
        </p:txBody>
      </p:sp>
      <p:graphicFrame>
        <p:nvGraphicFramePr>
          <p:cNvPr id="6" name="Content Placeholder 5" descr="Content placeholder for text boxes."/>
          <p:cNvGraphicFramePr>
            <a:graphicFrameLocks noGrp="1"/>
          </p:cNvGraphicFramePr>
          <p:nvPr>
            <p:ph idx="10"/>
            <p:extLst>
              <p:ext uri="{D42A27DB-BD31-4B8C-83A1-F6EECF244321}">
                <p14:modId xmlns:p14="http://schemas.microsoft.com/office/powerpoint/2010/main" val="1850513767"/>
              </p:ext>
            </p:extLst>
          </p:nvPr>
        </p:nvGraphicFramePr>
        <p:xfrm>
          <a:off x="963261" y="1825625"/>
          <a:ext cx="1039053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8550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Further support&#10;">
            <a:extLst>
              <a:ext uri="{FF2B5EF4-FFF2-40B4-BE49-F238E27FC236}">
                <a16:creationId xmlns:a16="http://schemas.microsoft.com/office/drawing/2014/main" id="{E909911E-72F3-4DCC-8B9C-C1B0CF2AFE82}"/>
              </a:ext>
            </a:extLst>
          </p:cNvPr>
          <p:cNvSpPr>
            <a:spLocks noGrp="1"/>
          </p:cNvSpPr>
          <p:nvPr>
            <p:ph type="title" idx="4294967295"/>
          </p:nvPr>
        </p:nvSpPr>
        <p:spPr>
          <a:xfrm>
            <a:off x="838200" y="2355850"/>
            <a:ext cx="7918449" cy="1066300"/>
          </a:xfrm>
          <a:prstGeom prst="rect">
            <a:avLst/>
          </a:prstGeom>
          <a:noFill/>
          <a:ln>
            <a:noFill/>
            <a:prstDash/>
          </a:ln>
          <a:effectLst/>
        </p:spPr>
        <p:txBody>
          <a:bodyPr rot="0" spcFirstLastPara="0" vertOverflow="overflow" horzOverflow="overflow" vert="horz" wrap="square" lIns="180000" tIns="72000" rIns="180000" bIns="720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rPr>
              <a:t>Further support</a:t>
            </a:r>
            <a:endParaRPr kumimoji="0" lang="en-AU" sz="4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6" name="Text Placeholder 5" descr="For careers and employment advice&#10;">
            <a:extLst>
              <a:ext uri="{FF2B5EF4-FFF2-40B4-BE49-F238E27FC236}">
                <a16:creationId xmlns:a16="http://schemas.microsoft.com/office/drawing/2014/main" id="{E86D3F34-ADCD-468E-AFDB-BC468BA540C8}"/>
              </a:ext>
            </a:extLst>
          </p:cNvPr>
          <p:cNvSpPr>
            <a:spLocks noGrp="1"/>
          </p:cNvSpPr>
          <p:nvPr>
            <p:ph type="body" sz="quarter" idx="12"/>
          </p:nvPr>
        </p:nvSpPr>
        <p:spPr>
          <a:xfrm>
            <a:off x="838201" y="3435851"/>
            <a:ext cx="7918448" cy="1333000"/>
          </a:xfrm>
        </p:spPr>
        <p:txBody>
          <a:bodyPr/>
          <a:lstStyle/>
          <a:p>
            <a:r>
              <a:rPr lang="en-GB" dirty="0">
                <a:solidFill>
                  <a:schemeClr val="bg1"/>
                </a:solidFill>
              </a:rPr>
              <a:t>For careers and employment advice</a:t>
            </a:r>
            <a:endParaRPr lang="en-AU" dirty="0">
              <a:solidFill>
                <a:schemeClr val="bg1"/>
              </a:solidFill>
            </a:endParaRPr>
          </a:p>
        </p:txBody>
      </p:sp>
    </p:spTree>
    <p:extLst>
      <p:ext uri="{BB962C8B-B14F-4D97-AF65-F5344CB8AC3E}">
        <p14:creationId xmlns:p14="http://schemas.microsoft.com/office/powerpoint/2010/main" val="2875684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Informal &amp; formal: network mapping">
            <a:extLst>
              <a:ext uri="{FF2B5EF4-FFF2-40B4-BE49-F238E27FC236}">
                <a16:creationId xmlns:a16="http://schemas.microsoft.com/office/drawing/2014/main" id="{8E3590DF-074B-453D-B4BB-FE82F7C8B1A8}"/>
              </a:ext>
            </a:extLst>
          </p:cNvPr>
          <p:cNvSpPr>
            <a:spLocks noGrp="1"/>
          </p:cNvSpPr>
          <p:nvPr>
            <p:ph type="title"/>
          </p:nvPr>
        </p:nvSpPr>
        <p:spPr/>
        <p:txBody>
          <a:bodyPr/>
          <a:lstStyle/>
          <a:p>
            <a:r>
              <a:rPr lang="en-AU" dirty="0">
                <a:solidFill>
                  <a:schemeClr val="tx1"/>
                </a:solidFill>
              </a:rPr>
              <a:t>Informal &amp; formal: network mapping</a:t>
            </a:r>
          </a:p>
        </p:txBody>
      </p:sp>
      <p:graphicFrame>
        <p:nvGraphicFramePr>
          <p:cNvPr id="3" name="Diagram 2" descr="Content placeholder for blue circles and text boxes."/>
          <p:cNvGraphicFramePr/>
          <p:nvPr>
            <p:extLst>
              <p:ext uri="{D42A27DB-BD31-4B8C-83A1-F6EECF244321}">
                <p14:modId xmlns:p14="http://schemas.microsoft.com/office/powerpoint/2010/main" val="2906612638"/>
              </p:ext>
            </p:extLst>
          </p:nvPr>
        </p:nvGraphicFramePr>
        <p:xfrm>
          <a:off x="589935" y="1465006"/>
          <a:ext cx="11287433" cy="5299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4727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White rectangle.</a:t>
            </a:r>
            <a:endParaRPr lang="en-US" dirty="0"/>
          </a:p>
        </p:txBody>
      </p:sp>
      <p:sp>
        <p:nvSpPr>
          <p:cNvPr id="13" name="Freeform: Shape 12" descr="Decoration. Yellow half circle.&#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descr="Curtin University support">
            <a:extLst>
              <a:ext uri="{FF2B5EF4-FFF2-40B4-BE49-F238E27FC236}">
                <a16:creationId xmlns:a16="http://schemas.microsoft.com/office/drawing/2014/main" id="{8E3590DF-074B-453D-B4BB-FE82F7C8B1A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solidFill>
                  <a:schemeClr val="tx1"/>
                </a:solidFill>
              </a:rPr>
              <a:t>Curtin University support</a:t>
            </a:r>
          </a:p>
        </p:txBody>
      </p:sp>
      <p:sp>
        <p:nvSpPr>
          <p:cNvPr id="15" name="Arc 14" descr="Decoration. Yellow dotted arch.&#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descr="University Specialist Employment Partnership&#10;Maxima Employment Services: meet Nichola&#10; &#10;Book an appointment via UniHub &#10;(telephone, video or in person) &#10;Available every Wednesday from 10 am to 2 pm&#10;&#10;Can provide advice or initial consultation meetings even if you are not eligible for DES yet&#10;&#10;"/>
          <p:cNvSpPr txBox="1"/>
          <p:nvPr/>
        </p:nvSpPr>
        <p:spPr>
          <a:xfrm>
            <a:off x="254000" y="2055812"/>
            <a:ext cx="8280400" cy="3610219"/>
          </a:xfrm>
          <a:prstGeom prst="rect">
            <a:avLst/>
          </a:prstGeom>
          <a:noFill/>
        </p:spPr>
        <p:txBody>
          <a:bodyPr wrap="square" rtlCol="0">
            <a:spAutoFit/>
          </a:bodyPr>
          <a:lstStyle/>
          <a:p>
            <a:pPr marL="457200" indent="-228600">
              <a:lnSpc>
                <a:spcPct val="90000"/>
              </a:lnSpc>
              <a:buFont typeface="Arial" panose="020B0604020202020204" pitchFamily="34" charset="0"/>
              <a:buChar char="•"/>
            </a:pPr>
            <a:r>
              <a:rPr lang="en-US" sz="2600" b="1" dirty="0"/>
              <a:t>University Specialist Employment Partnership</a:t>
            </a:r>
            <a:br>
              <a:rPr lang="en-US" sz="2600" b="1" dirty="0"/>
            </a:br>
            <a:r>
              <a:rPr lang="en-US" sz="2600" dirty="0"/>
              <a:t>Maxima Employment Services: meet Nichola</a:t>
            </a:r>
          </a:p>
          <a:p>
            <a:pPr marL="228600">
              <a:lnSpc>
                <a:spcPct val="90000"/>
              </a:lnSpc>
            </a:pPr>
            <a:r>
              <a:rPr lang="en-US" sz="2600" dirty="0"/>
              <a:t> </a:t>
            </a:r>
          </a:p>
          <a:p>
            <a:pPr marL="914400" lvl="1" indent="-228600">
              <a:lnSpc>
                <a:spcPct val="90000"/>
              </a:lnSpc>
              <a:buFont typeface="Arial" panose="020B0604020202020204" pitchFamily="34" charset="0"/>
              <a:buChar char="•"/>
            </a:pPr>
            <a:r>
              <a:rPr lang="en-US" sz="2600" dirty="0"/>
              <a:t>Book an appointment via UniHub </a:t>
            </a:r>
            <a:br>
              <a:rPr lang="en-US" sz="2600" dirty="0"/>
            </a:br>
            <a:r>
              <a:rPr lang="en-US" sz="2600" dirty="0"/>
              <a:t>(telephone, video or in person) </a:t>
            </a:r>
            <a:br>
              <a:rPr lang="en-US" sz="2600" dirty="0"/>
            </a:br>
            <a:r>
              <a:rPr lang="en-US" sz="2600" dirty="0"/>
              <a:t>Available every Wednesday from 10 am to 2 pm</a:t>
            </a:r>
          </a:p>
          <a:p>
            <a:pPr marL="914400" lvl="1" indent="-228600">
              <a:lnSpc>
                <a:spcPct val="90000"/>
              </a:lnSpc>
              <a:buFont typeface="Arial" panose="020B0604020202020204" pitchFamily="34" charset="0"/>
              <a:buChar char="•"/>
            </a:pPr>
            <a:endParaRPr lang="en-US" sz="2600" dirty="0"/>
          </a:p>
          <a:p>
            <a:pPr marL="914400" lvl="1" indent="-228600">
              <a:lnSpc>
                <a:spcPct val="90000"/>
              </a:lnSpc>
              <a:buFont typeface="Arial" panose="020B0604020202020204" pitchFamily="34" charset="0"/>
              <a:buChar char="•"/>
            </a:pPr>
            <a:r>
              <a:rPr lang="en-US" sz="2600" dirty="0"/>
              <a:t>Can provide advice or initial consultation meetings even if you are not eligible for DES yet</a:t>
            </a:r>
          </a:p>
          <a:p>
            <a:endParaRPr lang="en-AU" dirty="0"/>
          </a:p>
        </p:txBody>
      </p:sp>
      <p:pic>
        <p:nvPicPr>
          <p:cNvPr id="4" name="Picture 3" descr="Portait of smiling fema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5141" y="2055812"/>
            <a:ext cx="2657846" cy="2657846"/>
          </a:xfrm>
          <a:prstGeom prst="rect">
            <a:avLst/>
          </a:prstGeom>
        </p:spPr>
      </p:pic>
    </p:spTree>
    <p:extLst>
      <p:ext uri="{BB962C8B-B14F-4D97-AF65-F5344CB8AC3E}">
        <p14:creationId xmlns:p14="http://schemas.microsoft.com/office/powerpoint/2010/main" val="3298529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descr="White rectangle.">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descr="Decoration. Orange half circle.">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descr="Supported Employment Services">
            <a:extLst>
              <a:ext uri="{FF2B5EF4-FFF2-40B4-BE49-F238E27FC236}">
                <a16:creationId xmlns:a16="http://schemas.microsoft.com/office/drawing/2014/main" id="{8E3590DF-074B-453D-B4BB-FE82F7C8B1A8}"/>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000" kern="1200" dirty="0">
                <a:solidFill>
                  <a:schemeClr val="tx1"/>
                </a:solidFill>
                <a:latin typeface="+mj-lt"/>
                <a:ea typeface="+mj-ea"/>
                <a:cs typeface="+mj-cs"/>
              </a:rPr>
              <a:t>Supported Employment Services</a:t>
            </a:r>
          </a:p>
        </p:txBody>
      </p:sp>
      <p:sp>
        <p:nvSpPr>
          <p:cNvPr id="15" name="Arc 14" descr="Decoration. Yellow dotted arc.">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descr="National Disability Insurance Scheme Transition to Employment funding &#10;Eligibility criteria: severe and ongoing disability substantially reducing capacity to perform daily living skills &#10;Disability Employment Services&#10;Eligibility criteria: diagnosed injury, illness or disability; able to work at least 8 hours per week; studying part-time or close to graduation; age 14 to 65 years, receiving an income benefit&#10;Australian Permanent Resident or Citizen&#10;">
            <a:extLst>
              <a:ext uri="{FF2B5EF4-FFF2-40B4-BE49-F238E27FC236}">
                <a16:creationId xmlns:a16="http://schemas.microsoft.com/office/drawing/2014/main" id="{41726B7F-97C5-4A49-A55C-3767C531456C}"/>
              </a:ext>
            </a:extLst>
          </p:cNvPr>
          <p:cNvSpPr>
            <a:spLocks noGrp="1"/>
          </p:cNvSpPr>
          <p:nvPr>
            <p:ph idx="1"/>
          </p:nvPr>
        </p:nvSpPr>
        <p:spPr>
          <a:xfrm>
            <a:off x="4447308" y="591344"/>
            <a:ext cx="7057858" cy="5585619"/>
          </a:xfrm>
        </p:spPr>
        <p:txBody>
          <a:bodyPr vert="horz" lIns="91440" tIns="45720" rIns="91440" bIns="45720" rtlCol="0" anchor="ctr">
            <a:normAutofit/>
          </a:bodyPr>
          <a:lstStyle/>
          <a:p>
            <a:pPr marL="457200" indent="-228600">
              <a:lnSpc>
                <a:spcPct val="90000"/>
              </a:lnSpc>
              <a:buFont typeface="Arial" panose="020B0604020202020204" pitchFamily="34" charset="0"/>
              <a:buChar char="•"/>
            </a:pPr>
            <a:r>
              <a:rPr lang="en-US" sz="2600" b="1" dirty="0">
                <a:latin typeface="+mn-lt"/>
              </a:rPr>
              <a:t>National Disability Insurance Scheme </a:t>
            </a:r>
            <a:r>
              <a:rPr lang="en-US" sz="2600" dirty="0">
                <a:latin typeface="+mn-lt"/>
              </a:rPr>
              <a:t>Transition to Employment funding </a:t>
            </a:r>
          </a:p>
          <a:p>
            <a:pPr marL="914400" lvl="1" indent="-228600">
              <a:lnSpc>
                <a:spcPct val="90000"/>
              </a:lnSpc>
              <a:buFont typeface="Arial" panose="020B0604020202020204" pitchFamily="34" charset="0"/>
              <a:buChar char="•"/>
            </a:pPr>
            <a:r>
              <a:rPr lang="en-US" sz="2600" dirty="0">
                <a:latin typeface="+mn-lt"/>
              </a:rPr>
              <a:t>Eligibility criteria: severe and ongoing disability substantially reducing capacity to perform daily living skills </a:t>
            </a:r>
          </a:p>
          <a:p>
            <a:pPr marL="457200" indent="-228600">
              <a:lnSpc>
                <a:spcPct val="90000"/>
              </a:lnSpc>
              <a:buFont typeface="Arial" panose="020B0604020202020204" pitchFamily="34" charset="0"/>
              <a:buChar char="•"/>
            </a:pPr>
            <a:r>
              <a:rPr lang="en-US" sz="2600" b="1" dirty="0">
                <a:latin typeface="+mn-lt"/>
              </a:rPr>
              <a:t>Disability Employment Services</a:t>
            </a:r>
          </a:p>
          <a:p>
            <a:pPr marL="914400" lvl="1" indent="-228600">
              <a:lnSpc>
                <a:spcPct val="90000"/>
              </a:lnSpc>
              <a:buFont typeface="Arial" panose="020B0604020202020204" pitchFamily="34" charset="0"/>
              <a:buChar char="•"/>
            </a:pPr>
            <a:r>
              <a:rPr lang="en-US" sz="2600" dirty="0">
                <a:latin typeface="+mn-lt"/>
              </a:rPr>
              <a:t>Eligibility criteria: diagnosed injury, illness or disability; able to work at least 8 hours per week; studying part-time or close to graduation; age 14 to 65 years, receiving an income benefit</a:t>
            </a:r>
          </a:p>
          <a:p>
            <a:pPr marL="457200" indent="-228600">
              <a:lnSpc>
                <a:spcPct val="90000"/>
              </a:lnSpc>
              <a:buFont typeface="Arial" panose="020B0604020202020204" pitchFamily="34" charset="0"/>
              <a:buChar char="•"/>
            </a:pPr>
            <a:r>
              <a:rPr lang="en-US" sz="2600" dirty="0">
                <a:latin typeface="+mn-lt"/>
              </a:rPr>
              <a:t>Australian Permanent Resident or Citizen</a:t>
            </a:r>
          </a:p>
        </p:txBody>
      </p:sp>
    </p:spTree>
    <p:extLst>
      <p:ext uri="{BB962C8B-B14F-4D97-AF65-F5344CB8AC3E}">
        <p14:creationId xmlns:p14="http://schemas.microsoft.com/office/powerpoint/2010/main" val="142450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descr="White rectangle.">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descr="Decoration. Yellow half circle.">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descr="Curtin University support">
            <a:extLst>
              <a:ext uri="{FF2B5EF4-FFF2-40B4-BE49-F238E27FC236}">
                <a16:creationId xmlns:a16="http://schemas.microsoft.com/office/drawing/2014/main" id="{8E3590DF-074B-453D-B4BB-FE82F7C8B1A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solidFill>
                  <a:schemeClr val="tx1"/>
                </a:solidFill>
              </a:rPr>
              <a:t>Curtin University support</a:t>
            </a:r>
          </a:p>
        </p:txBody>
      </p:sp>
      <p:sp>
        <p:nvSpPr>
          <p:cNvPr id="15" name="Arc 14" descr="Decoration. Yellow dotted arc.">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descr="Careers advisor appointments – book via UniHub&#10;Résumé clinic and Vmock (https://www.vmock.com/curtin )&#10;Curtin Careers advice website&#10;UniHub – resources and workbooks&#10;Curtin Challenge – online learning modules&#10;UniHub – internships, part-time/casual jobs, graduate jobs, employer events&#10;Australian Network on Disability – internships and mentoring&#10;">
            <a:extLst>
              <a:ext uri="{FF2B5EF4-FFF2-40B4-BE49-F238E27FC236}">
                <a16:creationId xmlns:a16="http://schemas.microsoft.com/office/drawing/2014/main" id="{41726B7F-97C5-4A49-A55C-3767C531456C}"/>
              </a:ext>
            </a:extLst>
          </p:cNvPr>
          <p:cNvSpPr>
            <a:spLocks noGrp="1"/>
          </p:cNvSpPr>
          <p:nvPr>
            <p:ph idx="1"/>
          </p:nvPr>
        </p:nvSpPr>
        <p:spPr>
          <a:xfrm>
            <a:off x="963501" y="1825018"/>
            <a:ext cx="10380260" cy="3893394"/>
          </a:xfrm>
        </p:spPr>
        <p:txBody>
          <a:bodyPr vert="horz" lIns="91440" tIns="45720" rIns="91440" bIns="45720" rtlCol="0">
            <a:normAutofit lnSpcReduction="10000"/>
          </a:bodyPr>
          <a:lstStyle/>
          <a:p>
            <a:pPr marL="457200" indent="-228600">
              <a:lnSpc>
                <a:spcPct val="90000"/>
              </a:lnSpc>
              <a:buFont typeface="Arial" panose="020B0604020202020204" pitchFamily="34" charset="0"/>
              <a:buChar char="•"/>
            </a:pPr>
            <a:r>
              <a:rPr lang="en-US" sz="2600" dirty="0">
                <a:latin typeface="+mn-lt"/>
              </a:rPr>
              <a:t>Careers advisor appointments – book via UniHub</a:t>
            </a:r>
          </a:p>
          <a:p>
            <a:pPr marL="457200" indent="-228600">
              <a:lnSpc>
                <a:spcPct val="90000"/>
              </a:lnSpc>
              <a:buFont typeface="Arial" panose="020B0604020202020204" pitchFamily="34" charset="0"/>
              <a:buChar char="•"/>
            </a:pPr>
            <a:r>
              <a:rPr lang="en-US" sz="2600" dirty="0">
                <a:latin typeface="+mn-lt"/>
              </a:rPr>
              <a:t>Résumé clinic and Vmock (</a:t>
            </a:r>
            <a:r>
              <a:rPr lang="en-AU" sz="2400" dirty="0">
                <a:hlinkClick r:id="rId3" tooltip="https://www.vmock.com/curtin"/>
              </a:rPr>
              <a:t>https://www.vmock.com/curtin</a:t>
            </a:r>
            <a:r>
              <a:rPr lang="en-AU" sz="2400" dirty="0"/>
              <a:t>)</a:t>
            </a:r>
            <a:endParaRPr lang="en-US" sz="2600" dirty="0">
              <a:latin typeface="+mn-lt"/>
            </a:endParaRPr>
          </a:p>
          <a:p>
            <a:pPr marL="457200" indent="-228600">
              <a:lnSpc>
                <a:spcPct val="90000"/>
              </a:lnSpc>
              <a:buFont typeface="Arial" panose="020B0604020202020204" pitchFamily="34" charset="0"/>
              <a:buChar char="•"/>
            </a:pPr>
            <a:r>
              <a:rPr lang="en-US" sz="2600" dirty="0">
                <a:latin typeface="+mn-lt"/>
              </a:rPr>
              <a:t>Curtin Careers advice website</a:t>
            </a:r>
          </a:p>
          <a:p>
            <a:pPr marL="457200" indent="-228600">
              <a:lnSpc>
                <a:spcPct val="90000"/>
              </a:lnSpc>
              <a:buFont typeface="Arial" panose="020B0604020202020204" pitchFamily="34" charset="0"/>
              <a:buChar char="•"/>
            </a:pPr>
            <a:r>
              <a:rPr lang="en-US" sz="2600" dirty="0">
                <a:latin typeface="+mn-lt"/>
              </a:rPr>
              <a:t>UniHub – resources and workbooks</a:t>
            </a:r>
          </a:p>
          <a:p>
            <a:pPr marL="457200" indent="-228600">
              <a:lnSpc>
                <a:spcPct val="90000"/>
              </a:lnSpc>
              <a:buFont typeface="Arial" panose="020B0604020202020204" pitchFamily="34" charset="0"/>
              <a:buChar char="•"/>
            </a:pPr>
            <a:r>
              <a:rPr lang="en-US" sz="2600" dirty="0">
                <a:latin typeface="+mn-lt"/>
              </a:rPr>
              <a:t>Curtin Challenge – online learning modules</a:t>
            </a:r>
          </a:p>
          <a:p>
            <a:pPr marL="457200" indent="-228600">
              <a:lnSpc>
                <a:spcPct val="90000"/>
              </a:lnSpc>
              <a:buFont typeface="Arial" panose="020B0604020202020204" pitchFamily="34" charset="0"/>
              <a:buChar char="•"/>
            </a:pPr>
            <a:r>
              <a:rPr lang="en-US" sz="2600" dirty="0">
                <a:latin typeface="+mn-lt"/>
              </a:rPr>
              <a:t>UniHub – internships, part-time/casual jobs, graduate jobs, employer events</a:t>
            </a:r>
          </a:p>
          <a:p>
            <a:pPr marL="457200" indent="-228600">
              <a:lnSpc>
                <a:spcPct val="90000"/>
              </a:lnSpc>
              <a:buFont typeface="Arial" panose="020B0604020202020204" pitchFamily="34" charset="0"/>
              <a:buChar char="•"/>
            </a:pPr>
            <a:r>
              <a:rPr lang="en-US" sz="2600" dirty="0">
                <a:latin typeface="+mn-lt"/>
              </a:rPr>
              <a:t>Australian Network on Disability – internships and mentoring</a:t>
            </a:r>
          </a:p>
        </p:txBody>
      </p:sp>
    </p:spTree>
    <p:extLst>
      <p:ext uri="{BB962C8B-B14F-4D97-AF65-F5344CB8AC3E}">
        <p14:creationId xmlns:p14="http://schemas.microsoft.com/office/powerpoint/2010/main" val="3626090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ther support services"/>
          <p:cNvSpPr>
            <a:spLocks noGrp="1"/>
          </p:cNvSpPr>
          <p:nvPr>
            <p:ph type="title"/>
          </p:nvPr>
        </p:nvSpPr>
        <p:spPr/>
        <p:txBody>
          <a:bodyPr/>
          <a:lstStyle/>
          <a:p>
            <a:r>
              <a:rPr lang="en-AU" dirty="0">
                <a:solidFill>
                  <a:schemeClr val="tx1"/>
                </a:solidFill>
              </a:rPr>
              <a:t>Other support services</a:t>
            </a:r>
          </a:p>
        </p:txBody>
      </p:sp>
      <p:sp>
        <p:nvSpPr>
          <p:cNvPr id="3" name="Content Placeholder 2" descr="Curtin Connect, Building 102&#10;Student wellbeing&#10;Enrolment assistance and course enquiries&#10;Student ID cards, fee enquiries, OASIS enquiries&#10;Directing your enquiry to the right area&#10;AccessAbility Services&#10;Curtin Access Plan (CAP), managing your studies, exam arrangements&#10;https://www.curtin.edu.au/students/personal-support/disability/&#10;&#10;"/>
          <p:cNvSpPr>
            <a:spLocks noGrp="1"/>
          </p:cNvSpPr>
          <p:nvPr>
            <p:ph idx="1"/>
          </p:nvPr>
        </p:nvSpPr>
        <p:spPr>
          <a:xfrm>
            <a:off x="838199" y="1654037"/>
            <a:ext cx="7021453" cy="4788644"/>
          </a:xfrm>
        </p:spPr>
        <p:txBody>
          <a:bodyPr/>
          <a:lstStyle/>
          <a:p>
            <a:r>
              <a:rPr lang="en-AU" sz="2200" b="1" dirty="0"/>
              <a:t>Curtin Connect, Building 102</a:t>
            </a:r>
          </a:p>
          <a:p>
            <a:pPr marL="457200" indent="-457200">
              <a:spcBef>
                <a:spcPts val="800"/>
              </a:spcBef>
              <a:buFont typeface="Arial" panose="020B0604020202020204" pitchFamily="34" charset="0"/>
              <a:buChar char="•"/>
            </a:pPr>
            <a:r>
              <a:rPr lang="en-AU" sz="2200" dirty="0"/>
              <a:t>Student wellbeing</a:t>
            </a:r>
          </a:p>
          <a:p>
            <a:pPr marL="457200" indent="-457200">
              <a:spcBef>
                <a:spcPts val="800"/>
              </a:spcBef>
              <a:buFont typeface="Arial" panose="020B0604020202020204" pitchFamily="34" charset="0"/>
              <a:buChar char="•"/>
            </a:pPr>
            <a:r>
              <a:rPr lang="en-AU" sz="2200" dirty="0"/>
              <a:t>Enrolment assistance and course enquiries</a:t>
            </a:r>
          </a:p>
          <a:p>
            <a:pPr marL="457200" indent="-457200">
              <a:spcBef>
                <a:spcPts val="800"/>
              </a:spcBef>
              <a:buFont typeface="Arial" panose="020B0604020202020204" pitchFamily="34" charset="0"/>
              <a:buChar char="•"/>
            </a:pPr>
            <a:r>
              <a:rPr lang="en-AU" sz="2200" dirty="0"/>
              <a:t>Student ID cards, fee enquiries, OASIS enquiries</a:t>
            </a:r>
          </a:p>
          <a:p>
            <a:pPr marL="457200" indent="-457200">
              <a:spcBef>
                <a:spcPts val="800"/>
              </a:spcBef>
              <a:buFont typeface="Arial" panose="020B0604020202020204" pitchFamily="34" charset="0"/>
              <a:buChar char="•"/>
            </a:pPr>
            <a:r>
              <a:rPr lang="en-AU" sz="2200" dirty="0"/>
              <a:t>Directing your enquiry to the right area</a:t>
            </a:r>
          </a:p>
          <a:p>
            <a:pPr>
              <a:spcBef>
                <a:spcPts val="800"/>
              </a:spcBef>
            </a:pPr>
            <a:endParaRPr lang="en-AU" sz="2200" dirty="0"/>
          </a:p>
          <a:p>
            <a:pPr>
              <a:spcBef>
                <a:spcPts val="800"/>
              </a:spcBef>
            </a:pPr>
            <a:r>
              <a:rPr lang="en-AU" sz="2200" b="1" dirty="0"/>
              <a:t>AccessAbility Services</a:t>
            </a:r>
          </a:p>
          <a:p>
            <a:pPr marL="457200" indent="-457200">
              <a:spcBef>
                <a:spcPts val="800"/>
              </a:spcBef>
              <a:buFont typeface="Arial" panose="020B0604020202020204" pitchFamily="34" charset="0"/>
              <a:buChar char="•"/>
            </a:pPr>
            <a:r>
              <a:rPr lang="en-AU" sz="2200" dirty="0"/>
              <a:t>Curtin Access Plan (CAP), managing your studies, exam arrangements</a:t>
            </a:r>
          </a:p>
          <a:p>
            <a:pPr marL="457200" indent="-457200">
              <a:spcBef>
                <a:spcPts val="800"/>
              </a:spcBef>
              <a:buFont typeface="Arial" panose="020B0604020202020204" pitchFamily="34" charset="0"/>
              <a:buChar char="•"/>
            </a:pPr>
            <a:r>
              <a:rPr lang="en-AU" sz="2200" dirty="0"/>
              <a:t>https://www.curtin.edu.au/students/personal-support/disability/</a:t>
            </a:r>
          </a:p>
          <a:p>
            <a:endParaRPr lang="en-AU" dirty="0"/>
          </a:p>
        </p:txBody>
      </p:sp>
      <p:pic>
        <p:nvPicPr>
          <p:cNvPr id="5" name="Picture 4" descr="University building with flowers in the front. The building sign reads 102 Curtin Connec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3957" y="1562807"/>
            <a:ext cx="3026552" cy="4533798"/>
          </a:xfrm>
          <a:prstGeom prst="rect">
            <a:avLst/>
          </a:prstGeom>
        </p:spPr>
      </p:pic>
    </p:spTree>
    <p:extLst>
      <p:ext uri="{BB962C8B-B14F-4D97-AF65-F5344CB8AC3E}">
        <p14:creationId xmlns:p14="http://schemas.microsoft.com/office/powerpoint/2010/main" val="2577751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sky, building. The building sign reads 101.&#10;&#10;">
            <a:extLst>
              <a:ext uri="{FF2B5EF4-FFF2-40B4-BE49-F238E27FC236}">
                <a16:creationId xmlns:a16="http://schemas.microsoft.com/office/drawing/2014/main" id="{A2ED3D6A-B900-40AC-B7E0-312F3EE706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descr="Decoration. Black rectangle.">
            <a:extLst>
              <a:ext uri="{FF2B5EF4-FFF2-40B4-BE49-F238E27FC236}">
                <a16:creationId xmlns:a16="http://schemas.microsoft.com/office/drawing/2014/main" id="{59AF0C65-D6CC-49F6-A289-9E5FF3DD0363}"/>
              </a:ext>
            </a:extLst>
          </p:cNvPr>
          <p:cNvSpPr/>
          <p:nvPr/>
        </p:nvSpPr>
        <p:spPr>
          <a:xfrm>
            <a:off x="4273552" y="3588657"/>
            <a:ext cx="7918448" cy="32693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 Placeholder 3" descr="Student Success&#10;">
            <a:extLst>
              <a:ext uri="{FF2B5EF4-FFF2-40B4-BE49-F238E27FC236}">
                <a16:creationId xmlns:a16="http://schemas.microsoft.com/office/drawing/2014/main" id="{A2596D4B-0835-4AC7-8707-657EE7DD2CAD}"/>
              </a:ext>
            </a:extLst>
          </p:cNvPr>
          <p:cNvSpPr txBox="1">
            <a:spLocks noGrp="1"/>
          </p:cNvSpPr>
          <p:nvPr>
            <p:ph type="title" idx="4294967295"/>
          </p:nvPr>
        </p:nvSpPr>
        <p:spPr>
          <a:xfrm>
            <a:off x="5111752" y="3785508"/>
            <a:ext cx="7918449" cy="1066300"/>
          </a:xfrm>
          <a:prstGeom prst="rect">
            <a:avLst/>
          </a:prstGeom>
          <a:noFill/>
          <a:ln>
            <a:noFill/>
            <a:prstDash/>
          </a:ln>
          <a:effectLst/>
        </p:spPr>
        <p:txBody>
          <a:bodyPr rot="0" spcFirstLastPara="0" vertOverflow="overflow" horzOverflow="overflow" vert="horz" wrap="square" lIns="180000" tIns="72000" rIns="180000" bIns="72000" numCol="1" spcCol="0" rtlCol="0" fromWordArt="0" anchor="b" anchorCtr="0" forceAA="0" compatLnSpc="1">
            <a:prstTxWarp prst="textNoShape">
              <a:avLst/>
            </a:prstTxWarp>
            <a:noAutofit/>
          </a:bodyPr>
          <a:lstStyle>
            <a:lvl1pPr marL="0" indent="0" algn="l" defTabSz="914400" rtl="0" eaLnBrk="1" latinLnBrk="0" hangingPunct="1">
              <a:lnSpc>
                <a:spcPct val="110000"/>
              </a:lnSpc>
              <a:spcBef>
                <a:spcPts val="1600"/>
              </a:spcBef>
              <a:buFont typeface="Arial" panose="020B0604020202020204" pitchFamily="34" charset="0"/>
              <a:buNone/>
              <a:defRPr sz="4000" b="1" i="0" kern="1200">
                <a:solidFill>
                  <a:schemeClr val="bg1"/>
                </a:solidFill>
                <a:latin typeface="Proxima Nova Rg" panose="02000506030000020004" pitchFamily="50" charset="0"/>
                <a:ea typeface="+mn-ea"/>
                <a:cs typeface="+mn-cs"/>
              </a:defRPr>
            </a:lvl1pPr>
            <a:lvl2pPr marL="457200" indent="0" algn="l" defTabSz="914400" rtl="0" eaLnBrk="1" latinLnBrk="0" hangingPunct="1">
              <a:lnSpc>
                <a:spcPct val="110000"/>
              </a:lnSpc>
              <a:spcBef>
                <a:spcPts val="1600"/>
              </a:spcBef>
              <a:buFont typeface="Arial" panose="020B0604020202020204" pitchFamily="34" charset="0"/>
              <a:buNone/>
              <a:defRPr sz="4000" b="1" i="0" kern="1200">
                <a:solidFill>
                  <a:schemeClr val="bg1"/>
                </a:solidFill>
                <a:latin typeface="Proxima Nova Rg" panose="02000506030000020004" pitchFamily="50" charset="0"/>
                <a:ea typeface="+mn-ea"/>
                <a:cs typeface="+mn-cs"/>
              </a:defRPr>
            </a:lvl2pPr>
            <a:lvl3pPr marL="914400" indent="0" algn="l" defTabSz="914400" rtl="0" eaLnBrk="1" latinLnBrk="0" hangingPunct="1">
              <a:lnSpc>
                <a:spcPct val="110000"/>
              </a:lnSpc>
              <a:spcBef>
                <a:spcPts val="1600"/>
              </a:spcBef>
              <a:buFont typeface="Arial" panose="020B0604020202020204" pitchFamily="34" charset="0"/>
              <a:buNone/>
              <a:defRPr sz="4000" b="1" i="0" kern="1200">
                <a:solidFill>
                  <a:schemeClr val="bg1"/>
                </a:solidFill>
                <a:latin typeface="Proxima Nova Rg" panose="02000506030000020004" pitchFamily="50" charset="0"/>
                <a:ea typeface="+mn-ea"/>
                <a:cs typeface="+mn-cs"/>
              </a:defRPr>
            </a:lvl3pPr>
            <a:lvl4pPr marL="1371600" indent="0" algn="l" defTabSz="914400" rtl="0" eaLnBrk="1" latinLnBrk="0" hangingPunct="1">
              <a:lnSpc>
                <a:spcPct val="110000"/>
              </a:lnSpc>
              <a:spcBef>
                <a:spcPts val="1600"/>
              </a:spcBef>
              <a:buFont typeface="Arial" panose="020B0604020202020204" pitchFamily="34" charset="0"/>
              <a:buNone/>
              <a:defRPr sz="4000" b="1" i="0" kern="1200">
                <a:solidFill>
                  <a:schemeClr val="bg1"/>
                </a:solidFill>
                <a:latin typeface="Proxima Nova Rg" panose="02000506030000020004" pitchFamily="50" charset="0"/>
                <a:ea typeface="+mn-ea"/>
                <a:cs typeface="+mn-cs"/>
              </a:defRPr>
            </a:lvl4pPr>
            <a:lvl5pPr marL="1828800" indent="0" algn="l" defTabSz="914400" rtl="0" eaLnBrk="1" latinLnBrk="0" hangingPunct="1">
              <a:lnSpc>
                <a:spcPct val="110000"/>
              </a:lnSpc>
              <a:spcBef>
                <a:spcPts val="1600"/>
              </a:spcBef>
              <a:buFont typeface="Arial" panose="020B0604020202020204" pitchFamily="34" charset="0"/>
              <a:buNone/>
              <a:defRPr sz="4000" b="1" i="0" kern="1200">
                <a:solidFill>
                  <a:schemeClr val="bg1"/>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6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rPr>
              <a:t>Student Success</a:t>
            </a:r>
            <a:endParaRPr kumimoji="0" lang="en-AU" sz="4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endParaRPr>
          </a:p>
        </p:txBody>
      </p:sp>
      <p:sp>
        <p:nvSpPr>
          <p:cNvPr id="9" name="Text Placeholder 5" descr="Building 101, entrance near the koi pond&#10;+61 8 9276 7802&#10;curtin.edu/careers&#10;">
            <a:extLst>
              <a:ext uri="{FF2B5EF4-FFF2-40B4-BE49-F238E27FC236}">
                <a16:creationId xmlns:a16="http://schemas.microsoft.com/office/drawing/2014/main" id="{0BC2D585-3F70-48DD-9093-0AD174FFFB96}"/>
              </a:ext>
            </a:extLst>
          </p:cNvPr>
          <p:cNvSpPr txBox="1">
            <a:spLocks/>
          </p:cNvSpPr>
          <p:nvPr/>
        </p:nvSpPr>
        <p:spPr>
          <a:xfrm>
            <a:off x="5111753" y="4865509"/>
            <a:ext cx="7918448" cy="1333000"/>
          </a:xfrm>
          <a:prstGeom prst="rect">
            <a:avLst/>
          </a:prstGeom>
        </p:spPr>
        <p:txBody>
          <a:bodyPr lIns="180000" tIns="72000" rIns="180000" bIns="72000">
            <a:noAutofit/>
          </a:bodyPr>
          <a:lstStyle>
            <a:lvl1pPr marL="0" indent="0" algn="l" defTabSz="914400" rtl="0" eaLnBrk="1" latinLnBrk="0" hangingPunct="1">
              <a:lnSpc>
                <a:spcPct val="110000"/>
              </a:lnSpc>
              <a:spcBef>
                <a:spcPts val="1600"/>
              </a:spcBef>
              <a:buFont typeface="Arial" panose="020B0604020202020204" pitchFamily="34" charset="0"/>
              <a:buNone/>
              <a:defRPr sz="2800" b="0" i="0" kern="1200">
                <a:solidFill>
                  <a:srgbClr val="F58025"/>
                </a:solidFill>
                <a:latin typeface="Proxima Nova Rg" panose="02000506030000020004" pitchFamily="50" charset="0"/>
                <a:ea typeface="+mn-ea"/>
                <a:cs typeface="+mn-cs"/>
              </a:defRPr>
            </a:lvl1pPr>
            <a:lvl2pPr marL="457200" indent="0" algn="l" defTabSz="914400" rtl="0" eaLnBrk="1" latinLnBrk="0" hangingPunct="1">
              <a:lnSpc>
                <a:spcPct val="110000"/>
              </a:lnSpc>
              <a:spcBef>
                <a:spcPts val="1600"/>
              </a:spcBef>
              <a:buFont typeface="Arial" panose="020B0604020202020204" pitchFamily="34" charset="0"/>
              <a:buNone/>
              <a:defRPr sz="2800" b="0" i="0" kern="1200">
                <a:solidFill>
                  <a:srgbClr val="F58025"/>
                </a:solidFill>
                <a:latin typeface="Proxima Nova Rg" panose="02000506030000020004" pitchFamily="50" charset="0"/>
                <a:ea typeface="+mn-ea"/>
                <a:cs typeface="+mn-cs"/>
              </a:defRPr>
            </a:lvl2pPr>
            <a:lvl3pPr marL="914400" indent="0" algn="l" defTabSz="914400" rtl="0" eaLnBrk="1" latinLnBrk="0" hangingPunct="1">
              <a:lnSpc>
                <a:spcPct val="110000"/>
              </a:lnSpc>
              <a:spcBef>
                <a:spcPts val="1600"/>
              </a:spcBef>
              <a:buFont typeface="Arial" panose="020B0604020202020204" pitchFamily="34" charset="0"/>
              <a:buNone/>
              <a:defRPr sz="2800" b="0" i="0" kern="1200">
                <a:solidFill>
                  <a:srgbClr val="F58025"/>
                </a:solidFill>
                <a:latin typeface="Proxima Nova Rg" panose="02000506030000020004" pitchFamily="50" charset="0"/>
                <a:ea typeface="+mn-ea"/>
                <a:cs typeface="+mn-cs"/>
              </a:defRPr>
            </a:lvl3pPr>
            <a:lvl4pPr marL="1371600" indent="0" algn="l" defTabSz="914400" rtl="0" eaLnBrk="1" latinLnBrk="0" hangingPunct="1">
              <a:lnSpc>
                <a:spcPct val="110000"/>
              </a:lnSpc>
              <a:spcBef>
                <a:spcPts val="1600"/>
              </a:spcBef>
              <a:buFont typeface="Arial" panose="020B0604020202020204" pitchFamily="34" charset="0"/>
              <a:buNone/>
              <a:defRPr sz="2800" b="0" i="0" kern="1200">
                <a:solidFill>
                  <a:srgbClr val="F58025"/>
                </a:solidFill>
                <a:latin typeface="Proxima Nova Rg" panose="02000506030000020004" pitchFamily="50" charset="0"/>
                <a:ea typeface="+mn-ea"/>
                <a:cs typeface="+mn-cs"/>
              </a:defRPr>
            </a:lvl4pPr>
            <a:lvl5pPr marL="1828800" indent="0" algn="l" defTabSz="914400" rtl="0" eaLnBrk="1" latinLnBrk="0" hangingPunct="1">
              <a:lnSpc>
                <a:spcPct val="110000"/>
              </a:lnSpc>
              <a:spcBef>
                <a:spcPts val="1600"/>
              </a:spcBef>
              <a:buFont typeface="Arial" panose="020B0604020202020204" pitchFamily="34" charset="0"/>
              <a:buNone/>
              <a:defRPr sz="2800" b="0" i="0" kern="1200">
                <a:solidFill>
                  <a:srgbClr val="F58025"/>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Building 101, entrance near the koi pond</a:t>
            </a:r>
            <a:br>
              <a:rPr lang="en-GB" dirty="0">
                <a:solidFill>
                  <a:schemeClr val="bg1"/>
                </a:solidFill>
              </a:rPr>
            </a:br>
            <a:r>
              <a:rPr lang="en-GB" dirty="0">
                <a:solidFill>
                  <a:schemeClr val="bg1"/>
                </a:solidFill>
              </a:rPr>
              <a:t>+61 8 9276 7802</a:t>
            </a:r>
            <a:br>
              <a:rPr lang="en-GB" dirty="0">
                <a:solidFill>
                  <a:schemeClr val="bg1"/>
                </a:solidFill>
              </a:rPr>
            </a:br>
            <a:r>
              <a:rPr lang="en-GB" b="1" dirty="0">
                <a:solidFill>
                  <a:schemeClr val="bg1"/>
                </a:solidFill>
              </a:rPr>
              <a:t>curtin.edu/careers</a:t>
            </a:r>
            <a:endParaRPr lang="en-AU" b="1" dirty="0">
              <a:solidFill>
                <a:schemeClr val="bg1"/>
              </a:solidFill>
            </a:endParaRPr>
          </a:p>
        </p:txBody>
      </p:sp>
      <p:sp>
        <p:nvSpPr>
          <p:cNvPr id="4" name="Oval 3" descr="Decoration. White dotted circle.">
            <a:extLst>
              <a:ext uri="{FF2B5EF4-FFF2-40B4-BE49-F238E27FC236}">
                <a16:creationId xmlns:a16="http://schemas.microsoft.com/office/drawing/2014/main" id="{59116CAD-ABE4-45C8-B0B7-CE180673328E}"/>
              </a:ext>
            </a:extLst>
          </p:cNvPr>
          <p:cNvSpPr/>
          <p:nvPr/>
        </p:nvSpPr>
        <p:spPr>
          <a:xfrm>
            <a:off x="7024913" y="1266369"/>
            <a:ext cx="2061030" cy="2061030"/>
          </a:xfrm>
          <a:prstGeom prst="ellipse">
            <a:avLst/>
          </a:prstGeom>
          <a:noFill/>
          <a:ln w="57150" cap="rnd">
            <a:solidFill>
              <a:schemeClr val="bg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94191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2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Thank you! Any questions?&#10;">
            <a:extLst>
              <a:ext uri="{FF2B5EF4-FFF2-40B4-BE49-F238E27FC236}">
                <a16:creationId xmlns:a16="http://schemas.microsoft.com/office/drawing/2014/main" id="{3219296F-53C7-3745-9ED1-94FA31118702}"/>
              </a:ext>
            </a:extLst>
          </p:cNvPr>
          <p:cNvSpPr>
            <a:spLocks noGrp="1"/>
          </p:cNvSpPr>
          <p:nvPr>
            <p:ph type="title" idx="4294967295"/>
          </p:nvPr>
        </p:nvSpPr>
        <p:spPr>
          <a:xfrm>
            <a:off x="838200" y="2355850"/>
            <a:ext cx="7918449" cy="1066300"/>
          </a:xfrm>
          <a:prstGeom prst="rect">
            <a:avLst/>
          </a:prstGeom>
          <a:noFill/>
          <a:ln>
            <a:noFill/>
            <a:prstDash/>
          </a:ln>
          <a:effectLst/>
        </p:spPr>
        <p:txBody>
          <a:bodyPr rot="0" spcFirstLastPara="0" vertOverflow="overflow" horzOverflow="overflow" vert="horz" wrap="square" lIns="180000" tIns="72000" rIns="180000" bIns="720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4000" b="1" i="0" u="none" strike="noStrike" kern="1200" cap="none" spc="0" normalizeH="0" baseline="0" noProof="0" dirty="0">
                <a:ln>
                  <a:noFill/>
                </a:ln>
                <a:solidFill>
                  <a:schemeClr val="bg1"/>
                </a:solidFill>
                <a:effectLst/>
                <a:uLnTx/>
                <a:uFillTx/>
                <a:latin typeface="Proxima Nova Rg" panose="02000506030000020004" pitchFamily="50" charset="0"/>
                <a:ea typeface="+mn-ea"/>
                <a:cs typeface="+mn-cs"/>
              </a:rPr>
              <a:t>Thank you! Any questions?</a:t>
            </a:r>
          </a:p>
        </p:txBody>
      </p:sp>
      <p:sp>
        <p:nvSpPr>
          <p:cNvPr id="2" name="Text Placeholder 1" descr="curtin.edu/careers&#10;">
            <a:extLst>
              <a:ext uri="{FF2B5EF4-FFF2-40B4-BE49-F238E27FC236}">
                <a16:creationId xmlns:a16="http://schemas.microsoft.com/office/drawing/2014/main" id="{D94F36A6-607C-485D-A587-47305B8B02DA}"/>
              </a:ext>
            </a:extLst>
          </p:cNvPr>
          <p:cNvSpPr>
            <a:spLocks noGrp="1"/>
          </p:cNvSpPr>
          <p:nvPr>
            <p:ph type="body" sz="quarter" idx="12"/>
          </p:nvPr>
        </p:nvSpPr>
        <p:spPr/>
        <p:txBody>
          <a:bodyPr/>
          <a:lstStyle/>
          <a:p>
            <a:r>
              <a:rPr lang="en-AU" dirty="0">
                <a:solidFill>
                  <a:schemeClr val="bg1"/>
                </a:solidFill>
              </a:rPr>
              <a:t>curtin.edu/careers</a:t>
            </a:r>
          </a:p>
        </p:txBody>
      </p:sp>
    </p:spTree>
    <p:extLst>
      <p:ext uri="{BB962C8B-B14F-4D97-AF65-F5344CB8AC3E}">
        <p14:creationId xmlns:p14="http://schemas.microsoft.com/office/powerpoint/2010/main" val="1865202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DL Hub Project - NCSEHE"/>
          <p:cNvSpPr>
            <a:spLocks noGrp="1"/>
          </p:cNvSpPr>
          <p:nvPr>
            <p:ph type="title"/>
          </p:nvPr>
        </p:nvSpPr>
        <p:spPr/>
        <p:txBody>
          <a:bodyPr/>
          <a:lstStyle/>
          <a:p>
            <a:r>
              <a:rPr lang="en-AU" dirty="0">
                <a:solidFill>
                  <a:schemeClr val="tx1"/>
                </a:solidFill>
              </a:rPr>
              <a:t>CDL Hub Project - NCSEHE</a:t>
            </a:r>
          </a:p>
        </p:txBody>
      </p:sp>
      <p:sp>
        <p:nvSpPr>
          <p:cNvPr id="4" name="Content Placeholder 3" descr="National hub for career development resources for students with disability&#10;Would like to evaluate this workshop as an example of a targeted career development workshop, to use as a case study for other universities &#10;If you consent to participate you will be invited to:&#10;sign a consent form&#10;complete an evaluation questionnaire on the workshop&#10;participate in a short focus group (10–20 min) about the value of the workshop&#10;Your de-identified information may be used in reports.&#10;"/>
          <p:cNvSpPr>
            <a:spLocks noGrp="1"/>
          </p:cNvSpPr>
          <p:nvPr>
            <p:ph idx="10"/>
          </p:nvPr>
        </p:nvSpPr>
        <p:spPr>
          <a:xfrm>
            <a:off x="838200" y="1806952"/>
            <a:ext cx="8055811" cy="4351338"/>
          </a:xfrm>
        </p:spPr>
        <p:txBody>
          <a:bodyPr/>
          <a:lstStyle/>
          <a:p>
            <a:pPr marL="457200" indent="-457200">
              <a:buFont typeface="Arial" panose="020B0604020202020204" pitchFamily="34" charset="0"/>
              <a:buChar char="•"/>
            </a:pPr>
            <a:r>
              <a:rPr lang="en-AU" sz="2200" dirty="0"/>
              <a:t>National hub for career development resources for students with disability</a:t>
            </a:r>
          </a:p>
          <a:p>
            <a:pPr marL="457200" indent="-457200">
              <a:buFont typeface="Arial" panose="020B0604020202020204" pitchFamily="34" charset="0"/>
              <a:buChar char="•"/>
            </a:pPr>
            <a:r>
              <a:rPr lang="en-AU" sz="2200" dirty="0"/>
              <a:t>Would like to evaluate this workshop as an example of a targeted career development workshop, to use as a case study for other universities </a:t>
            </a:r>
          </a:p>
          <a:p>
            <a:pPr marL="457200" indent="-457200">
              <a:buFont typeface="Arial" panose="020B0604020202020204" pitchFamily="34" charset="0"/>
              <a:buChar char="•"/>
            </a:pPr>
            <a:r>
              <a:rPr lang="en-AU" sz="2200" dirty="0"/>
              <a:t>If you consent to participate you will be invited to:</a:t>
            </a:r>
          </a:p>
          <a:p>
            <a:pPr marL="914400" lvl="1" indent="-457200">
              <a:spcBef>
                <a:spcPts val="0"/>
              </a:spcBef>
              <a:buFont typeface="Courier New" panose="02070309020205020404" pitchFamily="49" charset="0"/>
              <a:buChar char="o"/>
            </a:pPr>
            <a:r>
              <a:rPr lang="en-AU" sz="2200" dirty="0"/>
              <a:t>sign a consent form</a:t>
            </a:r>
          </a:p>
          <a:p>
            <a:pPr marL="914400" lvl="1" indent="-457200">
              <a:spcBef>
                <a:spcPts val="0"/>
              </a:spcBef>
              <a:buFont typeface="Courier New" panose="02070309020205020404" pitchFamily="49" charset="0"/>
              <a:buChar char="o"/>
            </a:pPr>
            <a:r>
              <a:rPr lang="en-AU" sz="2200" dirty="0"/>
              <a:t>complete an evaluation questionnaire on the workshop</a:t>
            </a:r>
          </a:p>
          <a:p>
            <a:pPr marL="914400" lvl="1" indent="-457200">
              <a:spcBef>
                <a:spcPts val="0"/>
              </a:spcBef>
              <a:buFont typeface="Courier New" panose="02070309020205020404" pitchFamily="49" charset="0"/>
              <a:buChar char="o"/>
            </a:pPr>
            <a:r>
              <a:rPr lang="en-AU" sz="2200" dirty="0"/>
              <a:t>participate in a short focus group (10</a:t>
            </a:r>
            <a:r>
              <a:rPr lang="en-AU" sz="2200" dirty="0">
                <a:latin typeface="Calibri" panose="020F0502020204030204" pitchFamily="34" charset="0"/>
                <a:cs typeface="Calibri" panose="020F0502020204030204" pitchFamily="34" charset="0"/>
              </a:rPr>
              <a:t>–</a:t>
            </a:r>
            <a:r>
              <a:rPr lang="en-AU" sz="2200" dirty="0"/>
              <a:t>20 min) about the value of the workshop</a:t>
            </a:r>
          </a:p>
          <a:p>
            <a:pPr lvl="1"/>
            <a:r>
              <a:rPr lang="en-AU" sz="2200" dirty="0"/>
              <a:t>Your de-identified information may be used in reports.</a:t>
            </a:r>
          </a:p>
        </p:txBody>
      </p:sp>
      <p:sp>
        <p:nvSpPr>
          <p:cNvPr id="3" name="Rectangle 2" descr="Decoration. Orange rectangle.">
            <a:extLst>
              <a:ext uri="{FF2B5EF4-FFF2-40B4-BE49-F238E27FC236}">
                <a16:creationId xmlns:a16="http://schemas.microsoft.com/office/drawing/2014/main" id="{61B3960B-06F0-0D7B-72DA-B5FCF200EE5F}"/>
              </a:ext>
            </a:extLst>
          </p:cNvPr>
          <p:cNvSpPr/>
          <p:nvPr/>
        </p:nvSpPr>
        <p:spPr>
          <a:xfrm>
            <a:off x="9475538" y="4011"/>
            <a:ext cx="3382209" cy="6857998"/>
          </a:xfrm>
          <a:prstGeom prst="rect">
            <a:avLst/>
          </a:prstGeom>
          <a:solidFill>
            <a:srgbClr val="ED7D31"/>
          </a:solidFill>
          <a:ln>
            <a:solidFill>
              <a:srgbClr val="F58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CDL Hub Logo.&#10;Career Development Learning Hub.">
            <a:extLst>
              <a:ext uri="{FF2B5EF4-FFF2-40B4-BE49-F238E27FC236}">
                <a16:creationId xmlns:a16="http://schemas.microsoft.com/office/drawing/2014/main" id="{DA49B0C9-C3B9-08D6-5C87-312F00D354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63173" y="717145"/>
            <a:ext cx="2418735" cy="602591"/>
          </a:xfrm>
          <a:prstGeom prst="rect">
            <a:avLst/>
          </a:prstGeom>
          <a:ln>
            <a:solidFill>
              <a:srgbClr val="4472C4"/>
            </a:solidFill>
          </a:ln>
        </p:spPr>
      </p:pic>
    </p:spTree>
    <p:extLst>
      <p:ext uri="{BB962C8B-B14F-4D97-AF65-F5344CB8AC3E}">
        <p14:creationId xmlns:p14="http://schemas.microsoft.com/office/powerpoint/2010/main" val="3179421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eedback form"/>
          <p:cNvSpPr>
            <a:spLocks noGrp="1"/>
          </p:cNvSpPr>
          <p:nvPr>
            <p:ph type="title"/>
          </p:nvPr>
        </p:nvSpPr>
        <p:spPr/>
        <p:txBody>
          <a:bodyPr/>
          <a:lstStyle/>
          <a:p>
            <a:r>
              <a:rPr lang="en-AU" dirty="0"/>
              <a:t>Feedback form</a:t>
            </a:r>
          </a:p>
        </p:txBody>
      </p:sp>
      <p:pic>
        <p:nvPicPr>
          <p:cNvPr id="5" name="Content Placeholder 4" descr="QR Cod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5882" y="1522751"/>
            <a:ext cx="3380233" cy="3380233"/>
          </a:xfrm>
        </p:spPr>
      </p:pic>
      <p:sp>
        <p:nvSpPr>
          <p:cNvPr id="4" name="Content Placeholder 3" descr="https://curtin.au1.qualtrics.com/jfe/form/SV_0VQl1pZIBQfPHyC&#10;"/>
          <p:cNvSpPr>
            <a:spLocks noGrp="1"/>
          </p:cNvSpPr>
          <p:nvPr>
            <p:ph idx="10"/>
          </p:nvPr>
        </p:nvSpPr>
        <p:spPr>
          <a:xfrm>
            <a:off x="903057" y="5046964"/>
            <a:ext cx="10385885" cy="711662"/>
          </a:xfrm>
        </p:spPr>
        <p:txBody>
          <a:bodyPr/>
          <a:lstStyle/>
          <a:p>
            <a:r>
              <a:rPr lang="en-AU" dirty="0"/>
              <a:t>https://curtin.au1.qualtrics.com/jfe/form/SV_0VQl1pZIBQfPHyC</a:t>
            </a:r>
          </a:p>
          <a:p>
            <a:endParaRPr lang="en-AU" dirty="0"/>
          </a:p>
        </p:txBody>
      </p:sp>
    </p:spTree>
    <p:extLst>
      <p:ext uri="{BB962C8B-B14F-4D97-AF65-F5344CB8AC3E}">
        <p14:creationId xmlns:p14="http://schemas.microsoft.com/office/powerpoint/2010/main" val="799711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chedule">
            <a:extLst>
              <a:ext uri="{FF2B5EF4-FFF2-40B4-BE49-F238E27FC236}">
                <a16:creationId xmlns:a16="http://schemas.microsoft.com/office/drawing/2014/main" id="{5105F4BF-8D4E-49AB-A458-EF54ADCA63C1}"/>
              </a:ext>
            </a:extLst>
          </p:cNvPr>
          <p:cNvSpPr>
            <a:spLocks noGrp="1"/>
          </p:cNvSpPr>
          <p:nvPr>
            <p:ph type="title"/>
          </p:nvPr>
        </p:nvSpPr>
        <p:spPr/>
        <p:txBody>
          <a:bodyPr/>
          <a:lstStyle/>
          <a:p>
            <a:r>
              <a:rPr lang="en-AU" dirty="0">
                <a:solidFill>
                  <a:schemeClr val="tx1"/>
                </a:solidFill>
              </a:rPr>
              <a:t>Schedule</a:t>
            </a:r>
          </a:p>
        </p:txBody>
      </p:sp>
      <p:graphicFrame>
        <p:nvGraphicFramePr>
          <p:cNvPr id="2" name="Content Placeholder 1" descr="Content Placeholder.&#10;&#10;10 am – 11 am&#10;Strengths, adjustments, gaps&#10;Comfort break – 5 min&#10;11.05 am – 12 noon&#10;Sharing, coping, further support&#10;Comfort break – 5 min&#10;12.05 pm – 12.20 pm&#10;Optional - feedback&#10;&#10;"/>
          <p:cNvGraphicFramePr>
            <a:graphicFrameLocks noGrp="1"/>
          </p:cNvGraphicFramePr>
          <p:nvPr>
            <p:ph idx="1"/>
            <p:extLst>
              <p:ext uri="{D42A27DB-BD31-4B8C-83A1-F6EECF244321}">
                <p14:modId xmlns:p14="http://schemas.microsoft.com/office/powerpoint/2010/main" val="2647745912"/>
              </p:ext>
            </p:extLst>
          </p:nvPr>
        </p:nvGraphicFramePr>
        <p:xfrm>
          <a:off x="838200" y="1745756"/>
          <a:ext cx="10414000" cy="3999555"/>
        </p:xfrm>
        <a:graphic>
          <a:graphicData uri="http://schemas.openxmlformats.org/drawingml/2006/table">
            <a:tbl>
              <a:tblPr firstRow="1" bandRow="1">
                <a:tableStyleId>{21E4AEA4-8DFA-4A89-87EB-49C32662AFE0}</a:tableStyleId>
              </a:tblPr>
              <a:tblGrid>
                <a:gridCol w="10414000">
                  <a:extLst>
                    <a:ext uri="{9D8B030D-6E8A-4147-A177-3AD203B41FA5}">
                      <a16:colId xmlns:a16="http://schemas.microsoft.com/office/drawing/2014/main" val="1926552171"/>
                    </a:ext>
                  </a:extLst>
                </a:gridCol>
              </a:tblGrid>
              <a:tr h="447270">
                <a:tc>
                  <a:txBody>
                    <a:bodyPr/>
                    <a:lstStyle/>
                    <a:p>
                      <a:r>
                        <a:rPr lang="en-AU" sz="2000" dirty="0"/>
                        <a:t>10 am – 11 am</a:t>
                      </a:r>
                    </a:p>
                  </a:txBody>
                  <a:tcPr>
                    <a:solidFill>
                      <a:schemeClr val="accent2">
                        <a:lumMod val="50000"/>
                      </a:schemeClr>
                    </a:solidFill>
                  </a:tcPr>
                </a:tc>
                <a:extLst>
                  <a:ext uri="{0D108BD9-81ED-4DB2-BD59-A6C34878D82A}">
                    <a16:rowId xmlns:a16="http://schemas.microsoft.com/office/drawing/2014/main" val="2153011226"/>
                  </a:ext>
                </a:extLst>
              </a:tr>
              <a:tr h="686651">
                <a:tc>
                  <a:txBody>
                    <a:bodyPr/>
                    <a:lstStyle/>
                    <a:p>
                      <a:pPr marL="0" indent="0">
                        <a:spcAft>
                          <a:spcPts val="800"/>
                        </a:spcAft>
                        <a:buFont typeface="Arial" panose="020B0604020202020204" pitchFamily="34" charset="0"/>
                        <a:buNone/>
                      </a:pPr>
                      <a:r>
                        <a:rPr lang="en-AU" sz="2000" kern="1200" dirty="0">
                          <a:effectLst/>
                        </a:rPr>
                        <a:t>Strengths, adjustments, gaps</a:t>
                      </a:r>
                      <a:endParaRPr lang="en-AU" sz="2000" kern="1200" baseline="0" dirty="0">
                        <a:effectLst/>
                      </a:endParaRPr>
                    </a:p>
                  </a:txBody>
                  <a:tcPr/>
                </a:tc>
                <a:extLst>
                  <a:ext uri="{0D108BD9-81ED-4DB2-BD59-A6C34878D82A}">
                    <a16:rowId xmlns:a16="http://schemas.microsoft.com/office/drawing/2014/main" val="3289547777"/>
                  </a:ext>
                </a:extLst>
              </a:tr>
              <a:tr h="464024">
                <a:tc>
                  <a:txBody>
                    <a:bodyPr/>
                    <a:lstStyle/>
                    <a:p>
                      <a:pPr algn="ctr"/>
                      <a:r>
                        <a:rPr lang="en-AU" sz="2000" b="1" dirty="0"/>
                        <a:t>Comfort break – 5 min</a:t>
                      </a:r>
                    </a:p>
                  </a:txBody>
                  <a:tcPr/>
                </a:tc>
                <a:extLst>
                  <a:ext uri="{0D108BD9-81ED-4DB2-BD59-A6C34878D82A}">
                    <a16:rowId xmlns:a16="http://schemas.microsoft.com/office/drawing/2014/main" val="1247634091"/>
                  </a:ext>
                </a:extLst>
              </a:tr>
              <a:tr h="480322">
                <a:tc>
                  <a:txBody>
                    <a:bodyPr/>
                    <a:lstStyle/>
                    <a:p>
                      <a:r>
                        <a:rPr lang="en-AU" sz="2000" b="1" dirty="0">
                          <a:solidFill>
                            <a:schemeClr val="bg1"/>
                          </a:solidFill>
                        </a:rPr>
                        <a:t>11.05 am</a:t>
                      </a:r>
                      <a:r>
                        <a:rPr lang="en-AU" sz="2000" b="1" baseline="0" dirty="0">
                          <a:solidFill>
                            <a:schemeClr val="bg1"/>
                          </a:solidFill>
                        </a:rPr>
                        <a:t> </a:t>
                      </a:r>
                      <a:r>
                        <a:rPr lang="en-AU" sz="2000" b="1" dirty="0">
                          <a:solidFill>
                            <a:schemeClr val="bg1"/>
                          </a:solidFill>
                        </a:rPr>
                        <a:t>– 12 noon</a:t>
                      </a:r>
                    </a:p>
                  </a:txBody>
                  <a:tcPr>
                    <a:solidFill>
                      <a:schemeClr val="accent2">
                        <a:lumMod val="50000"/>
                      </a:schemeClr>
                    </a:solidFill>
                  </a:tcPr>
                </a:tc>
                <a:extLst>
                  <a:ext uri="{0D108BD9-81ED-4DB2-BD59-A6C34878D82A}">
                    <a16:rowId xmlns:a16="http://schemas.microsoft.com/office/drawing/2014/main" val="2226468634"/>
                  </a:ext>
                </a:extLst>
              </a:tr>
              <a:tr h="480322">
                <a:tc>
                  <a:txBody>
                    <a:bodyPr/>
                    <a:lstStyle/>
                    <a:p>
                      <a:pPr marL="0" indent="0">
                        <a:spcAft>
                          <a:spcPts val="800"/>
                        </a:spcAft>
                        <a:buFont typeface="Arial" panose="020B0604020202020204" pitchFamily="34" charset="0"/>
                        <a:buNone/>
                      </a:pPr>
                      <a:r>
                        <a:rPr lang="en-AU" sz="2000" kern="1200" dirty="0">
                          <a:effectLst/>
                        </a:rPr>
                        <a:t>Sharing,</a:t>
                      </a:r>
                      <a:r>
                        <a:rPr lang="en-AU" sz="2000" kern="1200" baseline="0" dirty="0">
                          <a:effectLst/>
                        </a:rPr>
                        <a:t> coping, further support</a:t>
                      </a:r>
                      <a:endParaRPr lang="en-AU" sz="2000" kern="1200" dirty="0">
                        <a:effectLst/>
                      </a:endParaRPr>
                    </a:p>
                  </a:txBody>
                  <a:tcPr/>
                </a:tc>
                <a:extLst>
                  <a:ext uri="{0D108BD9-81ED-4DB2-BD59-A6C34878D82A}">
                    <a16:rowId xmlns:a16="http://schemas.microsoft.com/office/drawing/2014/main" val="865656344"/>
                  </a:ext>
                </a:extLst>
              </a:tr>
              <a:tr h="480322">
                <a:tc>
                  <a:txBody>
                    <a:bodyPr/>
                    <a:lstStyle/>
                    <a:p>
                      <a:pPr marL="0" indent="0" algn="ctr">
                        <a:spcAft>
                          <a:spcPts val="800"/>
                        </a:spcAft>
                        <a:buFont typeface="Arial" panose="020B0604020202020204" pitchFamily="34" charset="0"/>
                        <a:buNone/>
                      </a:pPr>
                      <a:r>
                        <a:rPr lang="en-AU" sz="2000" b="1" kern="1200" dirty="0">
                          <a:effectLst/>
                        </a:rPr>
                        <a:t>Comfort</a:t>
                      </a:r>
                      <a:r>
                        <a:rPr lang="en-AU" sz="2000" b="1" kern="1200" baseline="0" dirty="0">
                          <a:effectLst/>
                        </a:rPr>
                        <a:t> break – 5 min</a:t>
                      </a:r>
                      <a:endParaRPr lang="en-AU" sz="2000" b="1" kern="1200" dirty="0">
                        <a:effectLst/>
                      </a:endParaRPr>
                    </a:p>
                  </a:txBody>
                  <a:tcPr/>
                </a:tc>
                <a:extLst>
                  <a:ext uri="{0D108BD9-81ED-4DB2-BD59-A6C34878D82A}">
                    <a16:rowId xmlns:a16="http://schemas.microsoft.com/office/drawing/2014/main" val="508560131"/>
                  </a:ext>
                </a:extLst>
              </a:tr>
              <a:tr h="480322">
                <a:tc>
                  <a:txBody>
                    <a:bodyPr/>
                    <a:lstStyle/>
                    <a:p>
                      <a:pPr marL="0" indent="0">
                        <a:spcAft>
                          <a:spcPts val="800"/>
                        </a:spcAft>
                        <a:buFont typeface="Arial" panose="020B0604020202020204" pitchFamily="34" charset="0"/>
                        <a:buNone/>
                      </a:pPr>
                      <a:r>
                        <a:rPr lang="en-AU" sz="2000" b="1" kern="1200" dirty="0">
                          <a:solidFill>
                            <a:schemeClr val="bg1"/>
                          </a:solidFill>
                          <a:effectLst/>
                        </a:rPr>
                        <a:t>12.05 pm – 12.20 pm</a:t>
                      </a:r>
                    </a:p>
                  </a:txBody>
                  <a:tcPr>
                    <a:solidFill>
                      <a:schemeClr val="accent2">
                        <a:lumMod val="50000"/>
                      </a:schemeClr>
                    </a:solidFill>
                  </a:tcPr>
                </a:tc>
                <a:extLst>
                  <a:ext uri="{0D108BD9-81ED-4DB2-BD59-A6C34878D82A}">
                    <a16:rowId xmlns:a16="http://schemas.microsoft.com/office/drawing/2014/main" val="260782568"/>
                  </a:ext>
                </a:extLst>
              </a:tr>
              <a:tr h="480322">
                <a:tc>
                  <a:txBody>
                    <a:bodyPr/>
                    <a:lstStyle/>
                    <a:p>
                      <a:pPr marL="0" indent="0">
                        <a:spcAft>
                          <a:spcPts val="800"/>
                        </a:spcAft>
                        <a:buFont typeface="Arial" panose="020B0604020202020204" pitchFamily="34" charset="0"/>
                        <a:buNone/>
                      </a:pPr>
                      <a:r>
                        <a:rPr lang="en-AU" sz="2000" kern="1200" dirty="0">
                          <a:effectLst/>
                        </a:rPr>
                        <a:t>Optional - feedback</a:t>
                      </a:r>
                    </a:p>
                  </a:txBody>
                  <a:tcPr/>
                </a:tc>
                <a:extLst>
                  <a:ext uri="{0D108BD9-81ED-4DB2-BD59-A6C34878D82A}">
                    <a16:rowId xmlns:a16="http://schemas.microsoft.com/office/drawing/2014/main" val="69493208"/>
                  </a:ext>
                </a:extLst>
              </a:tr>
            </a:tbl>
          </a:graphicData>
        </a:graphic>
      </p:graphicFrame>
      <p:sp>
        <p:nvSpPr>
          <p:cNvPr id="6" name="Content Placeholder 4" descr="You can take comfort breaks at any time. Supporting material is available should you need to leave. &#10;">
            <a:extLst>
              <a:ext uri="{FF2B5EF4-FFF2-40B4-BE49-F238E27FC236}">
                <a16:creationId xmlns:a16="http://schemas.microsoft.com/office/drawing/2014/main" id="{13E5E801-31CC-4652-A141-09723148CA41}"/>
              </a:ext>
            </a:extLst>
          </p:cNvPr>
          <p:cNvSpPr txBox="1">
            <a:spLocks/>
          </p:cNvSpPr>
          <p:nvPr/>
        </p:nvSpPr>
        <p:spPr>
          <a:xfrm>
            <a:off x="838200" y="5872333"/>
            <a:ext cx="10515598" cy="540775"/>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600"/>
              </a:spcBef>
              <a:buFont typeface="Arial" panose="020B0604020202020204" pitchFamily="34" charset="0"/>
              <a:buNone/>
              <a:defRPr sz="2800" b="0" i="0" kern="1200">
                <a:solidFill>
                  <a:schemeClr val="tx1"/>
                </a:solidFill>
                <a:latin typeface="Proxima Nova Rg" panose="02000506030000020004" pitchFamily="2" charset="0"/>
                <a:ea typeface="+mn-ea"/>
                <a:cs typeface="+mn-cs"/>
              </a:defRPr>
            </a:lvl1pPr>
            <a:lvl2pPr marL="457200" indent="0" algn="l" defTabSz="914400" rtl="0" eaLnBrk="1" latinLnBrk="0" hangingPunct="1">
              <a:lnSpc>
                <a:spcPct val="110000"/>
              </a:lnSpc>
              <a:spcBef>
                <a:spcPts val="1600"/>
              </a:spcBef>
              <a:buFont typeface="Arial" panose="020B0604020202020204" pitchFamily="34" charset="0"/>
              <a:buNone/>
              <a:defRPr sz="2800" b="0" i="0" kern="1200">
                <a:solidFill>
                  <a:schemeClr val="tx1"/>
                </a:solidFill>
                <a:latin typeface="Proxima Nova Rg" panose="02000506030000020004" pitchFamily="2" charset="0"/>
                <a:ea typeface="+mn-ea"/>
                <a:cs typeface="+mn-cs"/>
              </a:defRPr>
            </a:lvl2pPr>
            <a:lvl3pPr marL="914400" indent="0" algn="l" defTabSz="914400" rtl="0" eaLnBrk="1" latinLnBrk="0" hangingPunct="1">
              <a:lnSpc>
                <a:spcPct val="110000"/>
              </a:lnSpc>
              <a:spcBef>
                <a:spcPts val="1600"/>
              </a:spcBef>
              <a:buFont typeface="Arial" panose="020B0604020202020204" pitchFamily="34" charset="0"/>
              <a:buNone/>
              <a:defRPr sz="2800" b="0" i="0" kern="1200">
                <a:solidFill>
                  <a:schemeClr val="tx1"/>
                </a:solidFill>
                <a:latin typeface="Proxima Nova Rg" panose="02000506030000020004" pitchFamily="2" charset="0"/>
                <a:ea typeface="+mn-ea"/>
                <a:cs typeface="+mn-cs"/>
              </a:defRPr>
            </a:lvl3pPr>
            <a:lvl4pPr marL="1371600" indent="0" algn="l" defTabSz="914400" rtl="0" eaLnBrk="1" latinLnBrk="0" hangingPunct="1">
              <a:lnSpc>
                <a:spcPct val="110000"/>
              </a:lnSpc>
              <a:spcBef>
                <a:spcPts val="1600"/>
              </a:spcBef>
              <a:buFont typeface="Arial" panose="020B0604020202020204" pitchFamily="34" charset="0"/>
              <a:buNone/>
              <a:defRPr sz="2800" b="0" i="0" kern="1200">
                <a:solidFill>
                  <a:schemeClr val="tx1"/>
                </a:solidFill>
                <a:latin typeface="Proxima Nova Rg" panose="02000506030000020004" pitchFamily="2" charset="0"/>
                <a:ea typeface="+mn-ea"/>
                <a:cs typeface="+mn-cs"/>
              </a:defRPr>
            </a:lvl4pPr>
            <a:lvl5pPr marL="1828800" indent="0" algn="l" defTabSz="914400" rtl="0" eaLnBrk="1" latinLnBrk="0" hangingPunct="1">
              <a:lnSpc>
                <a:spcPct val="110000"/>
              </a:lnSpc>
              <a:spcBef>
                <a:spcPts val="1600"/>
              </a:spcBef>
              <a:buFont typeface="Arial" panose="020B0604020202020204" pitchFamily="34" charset="0"/>
              <a:buNone/>
              <a:defRPr sz="2800" b="0" i="0" kern="1200">
                <a:solidFill>
                  <a:schemeClr val="tx1"/>
                </a:solidFill>
                <a:latin typeface="Proxima Nova Rg"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You can take comfort breaks at any time. Supporting material is available should you need to leave. </a:t>
            </a:r>
          </a:p>
        </p:txBody>
      </p:sp>
    </p:spTree>
    <p:extLst>
      <p:ext uri="{BB962C8B-B14F-4D97-AF65-F5344CB8AC3E}">
        <p14:creationId xmlns:p14="http://schemas.microsoft.com/office/powerpoint/2010/main" val="1912058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title="Schedule">
            <a:extLst>
              <a:ext uri="{FF2B5EF4-FFF2-40B4-BE49-F238E27FC236}">
                <a16:creationId xmlns:a16="http://schemas.microsoft.com/office/drawing/2014/main" id="{5105F4BF-8D4E-49AB-A458-EF54ADCA63C1}"/>
              </a:ext>
            </a:extLst>
          </p:cNvPr>
          <p:cNvSpPr>
            <a:spLocks noGrp="1"/>
          </p:cNvSpPr>
          <p:nvPr>
            <p:ph type="title"/>
          </p:nvPr>
        </p:nvSpPr>
        <p:spPr/>
        <p:txBody>
          <a:bodyPr/>
          <a:lstStyle/>
          <a:p>
            <a:r>
              <a:rPr lang="en-AU" dirty="0">
                <a:solidFill>
                  <a:schemeClr val="tx1"/>
                </a:solidFill>
              </a:rPr>
              <a:t>Schedule</a:t>
            </a:r>
          </a:p>
        </p:txBody>
      </p:sp>
      <p:graphicFrame>
        <p:nvGraphicFramePr>
          <p:cNvPr id="2" name="Content Placeholder 1" descr="Content placeholder.&#10;&#10;Afternoon (1 pm – 3 pm)&#10;Learning outcomes&#10;Complete the myWAY Employability tool, a career interests tool co-designed by people with autism and the Autism CRC&#10;Create an online profile for employers to find you on Studium&#10;CLOSE&#10;"/>
          <p:cNvGraphicFramePr>
            <a:graphicFrameLocks noGrp="1"/>
          </p:cNvGraphicFramePr>
          <p:nvPr>
            <p:ph idx="1"/>
            <p:extLst>
              <p:ext uri="{D42A27DB-BD31-4B8C-83A1-F6EECF244321}">
                <p14:modId xmlns:p14="http://schemas.microsoft.com/office/powerpoint/2010/main" val="2734884117"/>
              </p:ext>
            </p:extLst>
          </p:nvPr>
        </p:nvGraphicFramePr>
        <p:xfrm>
          <a:off x="838202" y="1645470"/>
          <a:ext cx="10414000" cy="3013152"/>
        </p:xfrm>
        <a:graphic>
          <a:graphicData uri="http://schemas.openxmlformats.org/drawingml/2006/table">
            <a:tbl>
              <a:tblPr firstRow="1" bandRow="1">
                <a:tableStyleId>{21E4AEA4-8DFA-4A89-87EB-49C32662AFE0}</a:tableStyleId>
              </a:tblPr>
              <a:tblGrid>
                <a:gridCol w="10414000">
                  <a:extLst>
                    <a:ext uri="{9D8B030D-6E8A-4147-A177-3AD203B41FA5}">
                      <a16:colId xmlns:a16="http://schemas.microsoft.com/office/drawing/2014/main" val="1926552171"/>
                    </a:ext>
                  </a:extLst>
                </a:gridCol>
              </a:tblGrid>
              <a:tr h="447270">
                <a:tc>
                  <a:txBody>
                    <a:bodyPr/>
                    <a:lstStyle/>
                    <a:p>
                      <a:r>
                        <a:rPr lang="en-AU" sz="2000" dirty="0"/>
                        <a:t>Afternoon</a:t>
                      </a:r>
                      <a:r>
                        <a:rPr lang="en-AU" sz="2000" baseline="0" dirty="0"/>
                        <a:t> (1 pm – 3 pm)</a:t>
                      </a:r>
                      <a:endParaRPr lang="en-AU" sz="2000" dirty="0"/>
                    </a:p>
                  </a:txBody>
                  <a:tcPr>
                    <a:solidFill>
                      <a:schemeClr val="accent2">
                        <a:lumMod val="50000"/>
                      </a:schemeClr>
                    </a:solidFill>
                  </a:tcPr>
                </a:tc>
                <a:extLst>
                  <a:ext uri="{0D108BD9-81ED-4DB2-BD59-A6C34878D82A}">
                    <a16:rowId xmlns:a16="http://schemas.microsoft.com/office/drawing/2014/main" val="2153011226"/>
                  </a:ext>
                </a:extLst>
              </a:tr>
              <a:tr h="2085560">
                <a:tc>
                  <a:txBody>
                    <a:bodyPr/>
                    <a:lstStyle/>
                    <a:p>
                      <a:pPr marL="0" indent="0">
                        <a:spcAft>
                          <a:spcPts val="800"/>
                        </a:spcAft>
                        <a:buFont typeface="Arial" panose="020B0604020202020204" pitchFamily="34" charset="0"/>
                        <a:buNone/>
                      </a:pPr>
                      <a:r>
                        <a:rPr lang="en-AU" sz="2000" dirty="0"/>
                        <a:t>Learning outcomes</a:t>
                      </a:r>
                    </a:p>
                    <a:p>
                      <a:pPr marL="457200" indent="-457200">
                        <a:spcAft>
                          <a:spcPts val="800"/>
                        </a:spcAft>
                        <a:buFont typeface="Arial" panose="020B0604020202020204" pitchFamily="34" charset="0"/>
                        <a:buChar char="•"/>
                      </a:pPr>
                      <a:r>
                        <a:rPr lang="en-AU" sz="2000" dirty="0"/>
                        <a:t>Complete the myWAY Employability</a:t>
                      </a:r>
                      <a:r>
                        <a:rPr lang="en-AU" sz="2000" baseline="0" dirty="0"/>
                        <a:t> tool, a career interests tool co-designed by people with autism and the Autism CRC</a:t>
                      </a:r>
                    </a:p>
                    <a:p>
                      <a:pPr marL="457200" indent="-457200">
                        <a:spcAft>
                          <a:spcPts val="800"/>
                        </a:spcAft>
                        <a:buFont typeface="Arial" panose="020B0604020202020204" pitchFamily="34" charset="0"/>
                        <a:buChar char="•"/>
                      </a:pPr>
                      <a:r>
                        <a:rPr lang="en-AU" sz="2000" baseline="0" dirty="0"/>
                        <a:t>Create an online profile for employers to find you on Studium</a:t>
                      </a:r>
                      <a:endParaRPr lang="en-AU" sz="2000" dirty="0"/>
                    </a:p>
                    <a:p>
                      <a:pPr marL="0" indent="0">
                        <a:buFont typeface="Arial" panose="020B0604020202020204" pitchFamily="34" charset="0"/>
                        <a:buNone/>
                      </a:pPr>
                      <a:endParaRPr lang="en-AU" dirty="0"/>
                    </a:p>
                  </a:txBody>
                  <a:tcPr/>
                </a:tc>
                <a:extLst>
                  <a:ext uri="{0D108BD9-81ED-4DB2-BD59-A6C34878D82A}">
                    <a16:rowId xmlns:a16="http://schemas.microsoft.com/office/drawing/2014/main" val="3289547777"/>
                  </a:ext>
                </a:extLst>
              </a:tr>
              <a:tr h="480322">
                <a:tc>
                  <a:txBody>
                    <a:bodyPr/>
                    <a:lstStyle/>
                    <a:p>
                      <a:pPr algn="ctr"/>
                      <a:r>
                        <a:rPr lang="en-AU" b="1" dirty="0"/>
                        <a:t>CLOSE</a:t>
                      </a:r>
                    </a:p>
                  </a:txBody>
                  <a:tcPr/>
                </a:tc>
                <a:extLst>
                  <a:ext uri="{0D108BD9-81ED-4DB2-BD59-A6C34878D82A}">
                    <a16:rowId xmlns:a16="http://schemas.microsoft.com/office/drawing/2014/main" val="1247634091"/>
                  </a:ext>
                </a:extLst>
              </a:tr>
            </a:tbl>
          </a:graphicData>
        </a:graphic>
      </p:graphicFrame>
      <p:sp>
        <p:nvSpPr>
          <p:cNvPr id="6" name="Content Placeholder 4" descr="You can take comfort breaks at any time. Supporting material is available should you need to leave. &#10;">
            <a:extLst>
              <a:ext uri="{FF2B5EF4-FFF2-40B4-BE49-F238E27FC236}">
                <a16:creationId xmlns:a16="http://schemas.microsoft.com/office/drawing/2014/main" id="{13E5E801-31CC-4652-A141-09723148CA41}"/>
              </a:ext>
            </a:extLst>
          </p:cNvPr>
          <p:cNvSpPr txBox="1">
            <a:spLocks/>
          </p:cNvSpPr>
          <p:nvPr/>
        </p:nvSpPr>
        <p:spPr>
          <a:xfrm>
            <a:off x="838202" y="5809043"/>
            <a:ext cx="10515598" cy="540775"/>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600"/>
              </a:spcBef>
              <a:buFont typeface="Arial" panose="020B0604020202020204" pitchFamily="34" charset="0"/>
              <a:buNone/>
              <a:defRPr sz="2800" b="0" i="0" kern="1200">
                <a:solidFill>
                  <a:schemeClr val="tx1"/>
                </a:solidFill>
                <a:latin typeface="Proxima Nova Rg" panose="02000506030000020004" pitchFamily="2" charset="0"/>
                <a:ea typeface="+mn-ea"/>
                <a:cs typeface="+mn-cs"/>
              </a:defRPr>
            </a:lvl1pPr>
            <a:lvl2pPr marL="457200" indent="0" algn="l" defTabSz="914400" rtl="0" eaLnBrk="1" latinLnBrk="0" hangingPunct="1">
              <a:lnSpc>
                <a:spcPct val="110000"/>
              </a:lnSpc>
              <a:spcBef>
                <a:spcPts val="1600"/>
              </a:spcBef>
              <a:buFont typeface="Arial" panose="020B0604020202020204" pitchFamily="34" charset="0"/>
              <a:buNone/>
              <a:defRPr sz="2800" b="0" i="0" kern="1200">
                <a:solidFill>
                  <a:schemeClr val="tx1"/>
                </a:solidFill>
                <a:latin typeface="Proxima Nova Rg" panose="02000506030000020004" pitchFamily="2" charset="0"/>
                <a:ea typeface="+mn-ea"/>
                <a:cs typeface="+mn-cs"/>
              </a:defRPr>
            </a:lvl2pPr>
            <a:lvl3pPr marL="914400" indent="0" algn="l" defTabSz="914400" rtl="0" eaLnBrk="1" latinLnBrk="0" hangingPunct="1">
              <a:lnSpc>
                <a:spcPct val="110000"/>
              </a:lnSpc>
              <a:spcBef>
                <a:spcPts val="1600"/>
              </a:spcBef>
              <a:buFont typeface="Arial" panose="020B0604020202020204" pitchFamily="34" charset="0"/>
              <a:buNone/>
              <a:defRPr sz="2800" b="0" i="0" kern="1200">
                <a:solidFill>
                  <a:schemeClr val="tx1"/>
                </a:solidFill>
                <a:latin typeface="Proxima Nova Rg" panose="02000506030000020004" pitchFamily="2" charset="0"/>
                <a:ea typeface="+mn-ea"/>
                <a:cs typeface="+mn-cs"/>
              </a:defRPr>
            </a:lvl3pPr>
            <a:lvl4pPr marL="1371600" indent="0" algn="l" defTabSz="914400" rtl="0" eaLnBrk="1" latinLnBrk="0" hangingPunct="1">
              <a:lnSpc>
                <a:spcPct val="110000"/>
              </a:lnSpc>
              <a:spcBef>
                <a:spcPts val="1600"/>
              </a:spcBef>
              <a:buFont typeface="Arial" panose="020B0604020202020204" pitchFamily="34" charset="0"/>
              <a:buNone/>
              <a:defRPr sz="2800" b="0" i="0" kern="1200">
                <a:solidFill>
                  <a:schemeClr val="tx1"/>
                </a:solidFill>
                <a:latin typeface="Proxima Nova Rg" panose="02000506030000020004" pitchFamily="2" charset="0"/>
                <a:ea typeface="+mn-ea"/>
                <a:cs typeface="+mn-cs"/>
              </a:defRPr>
            </a:lvl4pPr>
            <a:lvl5pPr marL="1828800" indent="0" algn="l" defTabSz="914400" rtl="0" eaLnBrk="1" latinLnBrk="0" hangingPunct="1">
              <a:lnSpc>
                <a:spcPct val="110000"/>
              </a:lnSpc>
              <a:spcBef>
                <a:spcPts val="1600"/>
              </a:spcBef>
              <a:buFont typeface="Arial" panose="020B0604020202020204" pitchFamily="34" charset="0"/>
              <a:buNone/>
              <a:defRPr sz="2800" b="0" i="0" kern="1200">
                <a:solidFill>
                  <a:schemeClr val="tx1"/>
                </a:solidFill>
                <a:latin typeface="Proxima Nova Rg"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You can take comfort breaks at any time. Supporting material is available should you need to leave. </a:t>
            </a:r>
          </a:p>
        </p:txBody>
      </p:sp>
    </p:spTree>
    <p:extLst>
      <p:ext uri="{BB962C8B-B14F-4D97-AF65-F5344CB8AC3E}">
        <p14:creationId xmlns:p14="http://schemas.microsoft.com/office/powerpoint/2010/main" val="3026767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descr="White rectangle.">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descr="Decoration.Freeform shape. ">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descr="Ice-breaker ">
            <a:extLst>
              <a:ext uri="{FF2B5EF4-FFF2-40B4-BE49-F238E27FC236}">
                <a16:creationId xmlns:a16="http://schemas.microsoft.com/office/drawing/2014/main" id="{5105F4BF-8D4E-49AB-A458-EF54ADCA63C1}"/>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a:solidFill>
                  <a:schemeClr val="tx1"/>
                </a:solidFill>
                <a:latin typeface="+mj-lt"/>
                <a:ea typeface="+mj-ea"/>
                <a:cs typeface="+mj-cs"/>
              </a:rPr>
              <a:t>Ice-breaker</a:t>
            </a:r>
            <a:r>
              <a:rPr lang="en-US" kern="1200" dirty="0">
                <a:solidFill>
                  <a:srgbClr val="FFFFFF"/>
                </a:solidFill>
                <a:latin typeface="+mj-lt"/>
                <a:ea typeface="+mj-ea"/>
                <a:cs typeface="+mj-cs"/>
              </a:rPr>
              <a:t> </a:t>
            </a:r>
          </a:p>
        </p:txBody>
      </p:sp>
      <p:sp>
        <p:nvSpPr>
          <p:cNvPr id="14" name="Arc 13" descr="Decoration. Dotted arch.">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descr="Introduce yourself to your group members: share your name, study area, your dream job as a child &#10;Identify commonalities in the group and unique differences, write them down &#10;Team up with another group to see if they can guess who has what unique difference (trait or interest)&#10;">
            <a:extLst>
              <a:ext uri="{FF2B5EF4-FFF2-40B4-BE49-F238E27FC236}">
                <a16:creationId xmlns:a16="http://schemas.microsoft.com/office/drawing/2014/main" id="{13E5E801-31CC-4652-A141-09723148CA41}"/>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457200" indent="-228600">
              <a:lnSpc>
                <a:spcPct val="90000"/>
              </a:lnSpc>
              <a:buFont typeface="Arial" panose="020B0604020202020204" pitchFamily="34" charset="0"/>
              <a:buChar char="•"/>
            </a:pPr>
            <a:r>
              <a:rPr lang="en-US" dirty="0">
                <a:latin typeface="+mn-lt"/>
              </a:rPr>
              <a:t>Introduce yourself to your group members: share your name, study area, your dream job as a child </a:t>
            </a:r>
          </a:p>
          <a:p>
            <a:pPr marL="457200" indent="-228600">
              <a:lnSpc>
                <a:spcPct val="90000"/>
              </a:lnSpc>
              <a:buFont typeface="Arial" panose="020B0604020202020204" pitchFamily="34" charset="0"/>
              <a:buChar char="•"/>
            </a:pPr>
            <a:r>
              <a:rPr lang="en-US" dirty="0">
                <a:latin typeface="+mn-lt"/>
              </a:rPr>
              <a:t>Identify commonalities in the group and unique differences, write them down </a:t>
            </a:r>
          </a:p>
          <a:p>
            <a:pPr marL="457200" indent="-228600">
              <a:lnSpc>
                <a:spcPct val="90000"/>
              </a:lnSpc>
              <a:buFont typeface="Arial" panose="020B0604020202020204" pitchFamily="34" charset="0"/>
              <a:buChar char="•"/>
            </a:pPr>
            <a:r>
              <a:rPr lang="en-US" dirty="0">
                <a:latin typeface="+mn-lt"/>
              </a:rPr>
              <a:t>Team up with another group to see if they can guess who has what unique difference (trait or interest)</a:t>
            </a:r>
          </a:p>
        </p:txBody>
      </p:sp>
    </p:spTree>
    <p:extLst>
      <p:ext uri="{BB962C8B-B14F-4D97-AF65-F5344CB8AC3E}">
        <p14:creationId xmlns:p14="http://schemas.microsoft.com/office/powerpoint/2010/main" val="2575046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descr="White rectangle.">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descr="Decoration. Orange freeform shape.">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descr="Ice-breaker">
            <a:extLst>
              <a:ext uri="{FF2B5EF4-FFF2-40B4-BE49-F238E27FC236}">
                <a16:creationId xmlns:a16="http://schemas.microsoft.com/office/drawing/2014/main" id="{5105F4BF-8D4E-49AB-A458-EF54ADCA63C1}"/>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a:solidFill>
                  <a:schemeClr val="tx1"/>
                </a:solidFill>
                <a:latin typeface="+mj-lt"/>
                <a:ea typeface="+mj-ea"/>
                <a:cs typeface="+mj-cs"/>
              </a:rPr>
              <a:t>Ice-breaker </a:t>
            </a:r>
          </a:p>
        </p:txBody>
      </p:sp>
      <p:sp>
        <p:nvSpPr>
          <p:cNvPr id="14" name="Arc 13" descr="Decoration. Dotted arch.">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descr="Introduce yourself to your group members: share your name, study area, your dream job as a child &#10;Mr Wright game&#10;">
            <a:extLst>
              <a:ext uri="{FF2B5EF4-FFF2-40B4-BE49-F238E27FC236}">
                <a16:creationId xmlns:a16="http://schemas.microsoft.com/office/drawing/2014/main" id="{13E5E801-31CC-4652-A141-09723148CA41}"/>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457200" indent="-228600">
              <a:lnSpc>
                <a:spcPct val="90000"/>
              </a:lnSpc>
              <a:buFont typeface="Arial" panose="020B0604020202020204" pitchFamily="34" charset="0"/>
              <a:buChar char="•"/>
            </a:pPr>
            <a:r>
              <a:rPr lang="en-US" dirty="0">
                <a:latin typeface="+mn-lt"/>
              </a:rPr>
              <a:t>Introduce yourself to your group members: share your name, study area, your dream job as a child </a:t>
            </a:r>
          </a:p>
          <a:p>
            <a:pPr marL="457200" indent="-228600">
              <a:lnSpc>
                <a:spcPct val="90000"/>
              </a:lnSpc>
              <a:buFont typeface="Arial" panose="020B0604020202020204" pitchFamily="34" charset="0"/>
              <a:buChar char="•"/>
            </a:pPr>
            <a:r>
              <a:rPr lang="en-US" dirty="0">
                <a:latin typeface="+mn-lt"/>
              </a:rPr>
              <a:t>Mr Wright game</a:t>
            </a:r>
          </a:p>
        </p:txBody>
      </p:sp>
    </p:spTree>
    <p:extLst>
      <p:ext uri="{BB962C8B-B14F-4D97-AF65-F5344CB8AC3E}">
        <p14:creationId xmlns:p14="http://schemas.microsoft.com/office/powerpoint/2010/main" val="673006381"/>
      </p:ext>
    </p:extLst>
  </p:cSld>
  <p:clrMapOvr>
    <a:masterClrMapping/>
  </p:clrMapOvr>
</p:sld>
</file>

<file path=ppt/theme/theme1.xml><?xml version="1.0" encoding="utf-8"?>
<a:theme xmlns:a="http://schemas.openxmlformats.org/drawingml/2006/main" name="Student Success 2022">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257AC"/>
      </a:hlink>
      <a:folHlink>
        <a:srgbClr val="954F72"/>
      </a:folHlink>
    </a:clrScheme>
    <a:fontScheme name="Curtin">
      <a:majorFont>
        <a:latin typeface="Effra"/>
        <a:ea typeface=""/>
        <a:cs typeface=""/>
      </a:majorFont>
      <a:minorFont>
        <a:latin typeface="Proxima Nov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ur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rtin">
      <a:majorFont>
        <a:latin typeface="Effra"/>
        <a:ea typeface=""/>
        <a:cs typeface=""/>
      </a:majorFont>
      <a:minorFont>
        <a:latin typeface="Proxima Nov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ock wav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rtin">
      <a:majorFont>
        <a:latin typeface="Effra"/>
        <a:ea typeface=""/>
        <a:cs typeface=""/>
      </a:majorFont>
      <a:minorFont>
        <a:latin typeface="Proxima Nov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stli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rtin">
      <a:majorFont>
        <a:latin typeface="Effra"/>
        <a:ea typeface=""/>
        <a:cs typeface=""/>
      </a:majorFont>
      <a:minorFont>
        <a:latin typeface="Proxima Nov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tuden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rtin">
      <a:majorFont>
        <a:latin typeface="Effra"/>
        <a:ea typeface=""/>
        <a:cs typeface=""/>
      </a:majorFont>
      <a:minorFont>
        <a:latin typeface="Proxima Nov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5A55890E217347999E913A52D68346" ma:contentTypeVersion="16" ma:contentTypeDescription="Create a new document." ma:contentTypeScope="" ma:versionID="1c458e6645321984ba8a4dcc38b5dd40">
  <xsd:schema xmlns:xsd="http://www.w3.org/2001/XMLSchema" xmlns:xs="http://www.w3.org/2001/XMLSchema" xmlns:p="http://schemas.microsoft.com/office/2006/metadata/properties" xmlns:ns2="46e85764-0d01-4717-a088-b0b4b5282146" xmlns:ns3="6548ced6-a7f7-46de-8ac4-58288fd2bc03" targetNamespace="http://schemas.microsoft.com/office/2006/metadata/properties" ma:root="true" ma:fieldsID="2afa63176b11e3272f13dfe5c8297c98" ns2:_="" ns3:_="">
    <xsd:import namespace="46e85764-0d01-4717-a088-b0b4b5282146"/>
    <xsd:import namespace="6548ced6-a7f7-46de-8ac4-58288fd2bc0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e85764-0d01-4717-a088-b0b4b52821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58b0421-3d9b-4d43-8840-b275eef407c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548ced6-a7f7-46de-8ac4-58288fd2bc0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6f33ecd-22b9-43d0-8f27-987a3df81780}" ma:internalName="TaxCatchAll" ma:showField="CatchAllData" ma:web="6548ced6-a7f7-46de-8ac4-58288fd2bc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e85764-0d01-4717-a088-b0b4b5282146">
      <Terms xmlns="http://schemas.microsoft.com/office/infopath/2007/PartnerControls"/>
    </lcf76f155ced4ddcb4097134ff3c332f>
    <TaxCatchAll xmlns="6548ced6-a7f7-46de-8ac4-58288fd2bc03" xsi:nil="true"/>
  </documentManagement>
</p:properties>
</file>

<file path=customXml/itemProps1.xml><?xml version="1.0" encoding="utf-8"?>
<ds:datastoreItem xmlns:ds="http://schemas.openxmlformats.org/officeDocument/2006/customXml" ds:itemID="{CC6F1063-684B-47B7-B9D5-86C444214261}">
  <ds:schemaRefs>
    <ds:schemaRef ds:uri="http://schemas.microsoft.com/sharepoint/v3/contenttype/forms"/>
  </ds:schemaRefs>
</ds:datastoreItem>
</file>

<file path=customXml/itemProps2.xml><?xml version="1.0" encoding="utf-8"?>
<ds:datastoreItem xmlns:ds="http://schemas.openxmlformats.org/officeDocument/2006/customXml" ds:itemID="{6D8E580A-BF48-4576-BCF2-C7E3856CEE53}">
  <ds:schemaRefs>
    <ds:schemaRef ds:uri="46e85764-0d01-4717-a088-b0b4b5282146"/>
    <ds:schemaRef ds:uri="6548ced6-a7f7-46de-8ac4-58288fd2bc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C06D16-9947-4A85-8025-5C1BE0894C5D}">
  <ds:schemaRefs>
    <ds:schemaRef ds:uri="6548ced6-a7f7-46de-8ac4-58288fd2bc03"/>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 ds:uri="46e85764-0d01-4717-a088-b0b4b528214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2986</TotalTime>
  <Words>8480</Words>
  <Application>Microsoft Office PowerPoint</Application>
  <PresentationFormat>Widescreen</PresentationFormat>
  <Paragraphs>678</Paragraphs>
  <Slides>50</Slides>
  <Notes>47</Notes>
  <HiddenSlides>3</HiddenSlides>
  <MMClips>1</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50</vt:i4>
      </vt:variant>
    </vt:vector>
  </HeadingPairs>
  <TitlesOfParts>
    <vt:vector size="62" baseType="lpstr">
      <vt:lpstr>Arial</vt:lpstr>
      <vt:lpstr>Calibri</vt:lpstr>
      <vt:lpstr>Courier New</vt:lpstr>
      <vt:lpstr>Effra</vt:lpstr>
      <vt:lpstr>Proxima Nova Rg</vt:lpstr>
      <vt:lpstr>Proxima Nova Thin</vt:lpstr>
      <vt:lpstr>Wingdings</vt:lpstr>
      <vt:lpstr>Student Success 2022</vt:lpstr>
      <vt:lpstr>Mural</vt:lpstr>
      <vt:lpstr>Rock waves</vt:lpstr>
      <vt:lpstr>Costline</vt:lpstr>
      <vt:lpstr>Students</vt:lpstr>
      <vt:lpstr>Transition to Employment: embracing  your neurodivergence</vt:lpstr>
      <vt:lpstr>Facilitators</vt:lpstr>
      <vt:lpstr>ACKNOWLEDGEMENT OF COUNTRY</vt:lpstr>
      <vt:lpstr>Housekeeping</vt:lpstr>
      <vt:lpstr>CDL Hub Project - NCSEHE</vt:lpstr>
      <vt:lpstr>Schedule</vt:lpstr>
      <vt:lpstr>Schedule</vt:lpstr>
      <vt:lpstr>Ice-breaker </vt:lpstr>
      <vt:lpstr>Ice-breaker </vt:lpstr>
      <vt:lpstr>Learning goals today</vt:lpstr>
      <vt:lpstr>Strengths and characteristics</vt:lpstr>
      <vt:lpstr>My strengths and characteristics</vt:lpstr>
      <vt:lpstr>My strengths and characteristics</vt:lpstr>
      <vt:lpstr>Activity</vt:lpstr>
      <vt:lpstr>Strengths due to your unique challenges</vt:lpstr>
      <vt:lpstr>Transferable Skills</vt:lpstr>
      <vt:lpstr>Activity</vt:lpstr>
      <vt:lpstr>Develop your own strengths statement</vt:lpstr>
      <vt:lpstr>My needs &amp; adjustments</vt:lpstr>
      <vt:lpstr>Adjustments to the recruitment process</vt:lpstr>
      <vt:lpstr>What does a recruitment process involve?</vt:lpstr>
      <vt:lpstr>What is a reasonable adjustment?</vt:lpstr>
      <vt:lpstr>Understand unique needs &amp; preferences</vt:lpstr>
      <vt:lpstr>Understand unique needs &amp; preferences</vt:lpstr>
      <vt:lpstr>Activity</vt:lpstr>
      <vt:lpstr>Need → Adjustment</vt:lpstr>
      <vt:lpstr>Accounting for gaps or differences</vt:lpstr>
      <vt:lpstr>Further help</vt:lpstr>
      <vt:lpstr>Intermission</vt:lpstr>
      <vt:lpstr>Benefits of “openness”</vt:lpstr>
      <vt:lpstr>Pros and cons of sharing</vt:lpstr>
      <vt:lpstr>Activity</vt:lpstr>
      <vt:lpstr>Pros and cons of sharing</vt:lpstr>
      <vt:lpstr>Something to consider</vt:lpstr>
      <vt:lpstr>Why do employers ask, anyway?</vt:lpstr>
      <vt:lpstr>What are my rights?</vt:lpstr>
      <vt:lpstr>Take control of your search</vt:lpstr>
      <vt:lpstr>Q&amp;A with Mitch</vt:lpstr>
      <vt:lpstr>Coping with not getting the job</vt:lpstr>
      <vt:lpstr>Didn’t get the job?</vt:lpstr>
      <vt:lpstr>Evaluation tool/checklist</vt:lpstr>
      <vt:lpstr>Further support</vt:lpstr>
      <vt:lpstr>Informal &amp; formal: network mapping</vt:lpstr>
      <vt:lpstr>Curtin University support</vt:lpstr>
      <vt:lpstr>Supported Employment Services</vt:lpstr>
      <vt:lpstr>Curtin University support</vt:lpstr>
      <vt:lpstr>Other support services</vt:lpstr>
      <vt:lpstr>Student Success</vt:lpstr>
      <vt:lpstr>Thank you! Any questions?</vt:lpstr>
      <vt:lpstr>Feedback 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Mathew Carnaby</dc:creator>
  <cp:lastModifiedBy>Kevin Galvin</cp:lastModifiedBy>
  <cp:revision>111</cp:revision>
  <cp:lastPrinted>2022-06-27T08:06:54Z</cp:lastPrinted>
  <dcterms:created xsi:type="dcterms:W3CDTF">2021-09-17T01:13:11Z</dcterms:created>
  <dcterms:modified xsi:type="dcterms:W3CDTF">2023-02-06T09:07:28Z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0x010100A35A55890E217347999E913A52D68346</vt:lpwstr>
  </property>
  <property fmtid="{D5CDD505-2E9C-101B-9397-08002B2CF9AE}" pid="3" name="MediaServiceImageTags">
    <vt:lpwstr/>
  </property>
</Properties>
</file>