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69"/>
  </p:notesMasterIdLst>
  <p:sldIdLst>
    <p:sldId id="257" r:id="rId6"/>
    <p:sldId id="379" r:id="rId7"/>
    <p:sldId id="319" r:id="rId8"/>
    <p:sldId id="320" r:id="rId9"/>
    <p:sldId id="416" r:id="rId10"/>
    <p:sldId id="447" r:id="rId11"/>
    <p:sldId id="448" r:id="rId12"/>
    <p:sldId id="449" r:id="rId13"/>
    <p:sldId id="428" r:id="rId14"/>
    <p:sldId id="459" r:id="rId15"/>
    <p:sldId id="437" r:id="rId16"/>
    <p:sldId id="450" r:id="rId17"/>
    <p:sldId id="458" r:id="rId18"/>
    <p:sldId id="451" r:id="rId19"/>
    <p:sldId id="457" r:id="rId20"/>
    <p:sldId id="460" r:id="rId21"/>
    <p:sldId id="444" r:id="rId22"/>
    <p:sldId id="409" r:id="rId23"/>
    <p:sldId id="366" r:id="rId24"/>
    <p:sldId id="421" r:id="rId25"/>
    <p:sldId id="384" r:id="rId26"/>
    <p:sldId id="385" r:id="rId27"/>
    <p:sldId id="372" r:id="rId28"/>
    <p:sldId id="400" r:id="rId29"/>
    <p:sldId id="422" r:id="rId30"/>
    <p:sldId id="418" r:id="rId31"/>
    <p:sldId id="461" r:id="rId32"/>
    <p:sldId id="410" r:id="rId33"/>
    <p:sldId id="390" r:id="rId34"/>
    <p:sldId id="424" r:id="rId35"/>
    <p:sldId id="358" r:id="rId36"/>
    <p:sldId id="425" r:id="rId37"/>
    <p:sldId id="417" r:id="rId38"/>
    <p:sldId id="427" r:id="rId39"/>
    <p:sldId id="462" r:id="rId40"/>
    <p:sldId id="467" r:id="rId41"/>
    <p:sldId id="466" r:id="rId42"/>
    <p:sldId id="468" r:id="rId43"/>
    <p:sldId id="438" r:id="rId44"/>
    <p:sldId id="413" r:id="rId45"/>
    <p:sldId id="464" r:id="rId46"/>
    <p:sldId id="465" r:id="rId47"/>
    <p:sldId id="463" r:id="rId48"/>
    <p:sldId id="471" r:id="rId49"/>
    <p:sldId id="469" r:id="rId50"/>
    <p:sldId id="472" r:id="rId51"/>
    <p:sldId id="473" r:id="rId52"/>
    <p:sldId id="474" r:id="rId53"/>
    <p:sldId id="475" r:id="rId54"/>
    <p:sldId id="478" r:id="rId55"/>
    <p:sldId id="476" r:id="rId56"/>
    <p:sldId id="414" r:id="rId57"/>
    <p:sldId id="440" r:id="rId58"/>
    <p:sldId id="477" r:id="rId59"/>
    <p:sldId id="442" r:id="rId60"/>
    <p:sldId id="420" r:id="rId61"/>
    <p:sldId id="446" r:id="rId62"/>
    <p:sldId id="479" r:id="rId63"/>
    <p:sldId id="481" r:id="rId64"/>
    <p:sldId id="355" r:id="rId65"/>
    <p:sldId id="356" r:id="rId66"/>
    <p:sldId id="304" r:id="rId67"/>
    <p:sldId id="318" r:id="rId6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0CE"/>
    <a:srgbClr val="C7ECF5"/>
    <a:srgbClr val="DAFEC2"/>
    <a:srgbClr val="FEEC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88290C-0CA8-4A49-87E9-637118EAF79C}" v="12" dt="2022-12-12T00:12:23.1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ie Geard" userId="b930dff3-5db0-4b18-9d4c-f929b90677dc" providerId="ADAL" clId="{B288290C-0CA8-4A49-87E9-637118EAF79C}"/>
    <pc:docChg chg="modSld">
      <pc:chgData name="Kylie Geard" userId="b930dff3-5db0-4b18-9d4c-f929b90677dc" providerId="ADAL" clId="{B288290C-0CA8-4A49-87E9-637118EAF79C}" dt="2022-12-12T00:12:23.188" v="5" actId="1036"/>
      <pc:docMkLst>
        <pc:docMk/>
      </pc:docMkLst>
      <pc:sldChg chg="modSp mod">
        <pc:chgData name="Kylie Geard" userId="b930dff3-5db0-4b18-9d4c-f929b90677dc" providerId="ADAL" clId="{B288290C-0CA8-4A49-87E9-637118EAF79C}" dt="2022-12-12T00:12:00.126" v="1" actId="962"/>
        <pc:sldMkLst>
          <pc:docMk/>
          <pc:sldMk cId="456422708" sldId="318"/>
        </pc:sldMkLst>
        <pc:picChg chg="mod">
          <ac:chgData name="Kylie Geard" userId="b930dff3-5db0-4b18-9d4c-f929b90677dc" providerId="ADAL" clId="{B288290C-0CA8-4A49-87E9-637118EAF79C}" dt="2022-12-12T00:12:00.126" v="1" actId="962"/>
          <ac:picMkLst>
            <pc:docMk/>
            <pc:sldMk cId="456422708" sldId="318"/>
            <ac:picMk id="4" creationId="{19061389-A07B-835B-6082-28432DA16C03}"/>
          </ac:picMkLst>
        </pc:picChg>
      </pc:sldChg>
      <pc:sldChg chg="modSp mod">
        <pc:chgData name="Kylie Geard" userId="b930dff3-5db0-4b18-9d4c-f929b90677dc" providerId="ADAL" clId="{B288290C-0CA8-4A49-87E9-637118EAF79C}" dt="2022-12-12T00:12:23.188" v="5" actId="1036"/>
        <pc:sldMkLst>
          <pc:docMk/>
          <pc:sldMk cId="1710669898" sldId="366"/>
        </pc:sldMkLst>
        <pc:spChg chg="mod">
          <ac:chgData name="Kylie Geard" userId="b930dff3-5db0-4b18-9d4c-f929b90677dc" providerId="ADAL" clId="{B288290C-0CA8-4A49-87E9-637118EAF79C}" dt="2022-12-12T00:12:23.188" v="5" actId="1036"/>
          <ac:spMkLst>
            <pc:docMk/>
            <pc:sldMk cId="1710669898" sldId="366"/>
            <ac:spMk id="2" creationId="{00000000-0000-0000-0000-000000000000}"/>
          </ac:spMkLst>
        </pc:spChg>
      </pc:sldChg>
    </pc:docChg>
  </pc:docChgLst>
  <pc:docChgLst>
    <pc:chgData name="Jane Hawkeswood" userId="63bada2e-462c-4af3-bfba-3429ca74680e" providerId="ADAL" clId="{7F82111E-6980-4C62-8B5F-052752653EE1}"/>
    <pc:docChg chg="custSel modSld">
      <pc:chgData name="Jane Hawkeswood" userId="63bada2e-462c-4af3-bfba-3429ca74680e" providerId="ADAL" clId="{7F82111E-6980-4C62-8B5F-052752653EE1}" dt="2022-12-09T05:28:11.850" v="545" actId="478"/>
      <pc:docMkLst>
        <pc:docMk/>
      </pc:docMkLst>
      <pc:sldChg chg="modSp mod">
        <pc:chgData name="Jane Hawkeswood" userId="63bada2e-462c-4af3-bfba-3429ca74680e" providerId="ADAL" clId="{7F82111E-6980-4C62-8B5F-052752653EE1}" dt="2022-12-09T04:58:04.272" v="1" actId="962"/>
        <pc:sldMkLst>
          <pc:docMk/>
          <pc:sldMk cId="451346768" sldId="257"/>
        </pc:sldMkLst>
        <pc:picChg chg="mod">
          <ac:chgData name="Jane Hawkeswood" userId="63bada2e-462c-4af3-bfba-3429ca74680e" providerId="ADAL" clId="{7F82111E-6980-4C62-8B5F-052752653EE1}" dt="2022-12-09T04:58:04.272" v="1" actId="962"/>
          <ac:picMkLst>
            <pc:docMk/>
            <pc:sldMk cId="451346768" sldId="257"/>
            <ac:picMk id="5" creationId="{75E8CDD5-4CA9-D9DF-1D95-9AEBFC60BAC3}"/>
          </ac:picMkLst>
        </pc:picChg>
      </pc:sldChg>
      <pc:sldChg chg="addSp delSp modSp mod">
        <pc:chgData name="Jane Hawkeswood" userId="63bada2e-462c-4af3-bfba-3429ca74680e" providerId="ADAL" clId="{7F82111E-6980-4C62-8B5F-052752653EE1}" dt="2022-12-09T05:28:11.850" v="545" actId="478"/>
        <pc:sldMkLst>
          <pc:docMk/>
          <pc:sldMk cId="2802230407" sldId="355"/>
        </pc:sldMkLst>
        <pc:spChg chg="add del mod">
          <ac:chgData name="Jane Hawkeswood" userId="63bada2e-462c-4af3-bfba-3429ca74680e" providerId="ADAL" clId="{7F82111E-6980-4C62-8B5F-052752653EE1}" dt="2022-12-09T05:28:11.850" v="545" actId="478"/>
          <ac:spMkLst>
            <pc:docMk/>
            <pc:sldMk cId="2802230407" sldId="355"/>
            <ac:spMk id="5" creationId="{0E6F71F0-C636-215B-8C16-68E5C443255C}"/>
          </ac:spMkLst>
        </pc:spChg>
        <pc:picChg chg="mod">
          <ac:chgData name="Jane Hawkeswood" userId="63bada2e-462c-4af3-bfba-3429ca74680e" providerId="ADAL" clId="{7F82111E-6980-4C62-8B5F-052752653EE1}" dt="2022-12-09T05:27:48.433" v="541" actId="962"/>
          <ac:picMkLst>
            <pc:docMk/>
            <pc:sldMk cId="2802230407" sldId="355"/>
            <ac:picMk id="4" creationId="{00000000-0000-0000-0000-000000000000}"/>
          </ac:picMkLst>
        </pc:picChg>
      </pc:sldChg>
      <pc:sldChg chg="modSp mod">
        <pc:chgData name="Jane Hawkeswood" userId="63bada2e-462c-4af3-bfba-3429ca74680e" providerId="ADAL" clId="{7F82111E-6980-4C62-8B5F-052752653EE1}" dt="2022-12-09T05:24:18.618" v="223" actId="962"/>
        <pc:sldMkLst>
          <pc:docMk/>
          <pc:sldMk cId="2512493360" sldId="409"/>
        </pc:sldMkLst>
        <pc:picChg chg="mod">
          <ac:chgData name="Jane Hawkeswood" userId="63bada2e-462c-4af3-bfba-3429ca74680e" providerId="ADAL" clId="{7F82111E-6980-4C62-8B5F-052752653EE1}" dt="2022-12-09T05:24:18.618" v="223" actId="962"/>
          <ac:picMkLst>
            <pc:docMk/>
            <pc:sldMk cId="2512493360" sldId="409"/>
            <ac:picMk id="2" creationId="{B3C2CF26-7B68-47B7-CDEF-717265574F75}"/>
          </ac:picMkLst>
        </pc:picChg>
      </pc:sldChg>
      <pc:sldChg chg="modSp mod">
        <pc:chgData name="Jane Hawkeswood" userId="63bada2e-462c-4af3-bfba-3429ca74680e" providerId="ADAL" clId="{7F82111E-6980-4C62-8B5F-052752653EE1}" dt="2022-12-09T05:24:42.074" v="226" actId="962"/>
        <pc:sldMkLst>
          <pc:docMk/>
          <pc:sldMk cId="627451469" sldId="410"/>
        </pc:sldMkLst>
        <pc:picChg chg="mod">
          <ac:chgData name="Jane Hawkeswood" userId="63bada2e-462c-4af3-bfba-3429ca74680e" providerId="ADAL" clId="{7F82111E-6980-4C62-8B5F-052752653EE1}" dt="2022-12-09T05:24:42.074" v="226" actId="962"/>
          <ac:picMkLst>
            <pc:docMk/>
            <pc:sldMk cId="627451469" sldId="410"/>
            <ac:picMk id="2" creationId="{C94AA98C-8942-E2CA-8452-D19632D84CDA}"/>
          </ac:picMkLst>
        </pc:picChg>
      </pc:sldChg>
      <pc:sldChg chg="modSp mod">
        <pc:chgData name="Jane Hawkeswood" userId="63bada2e-462c-4af3-bfba-3429ca74680e" providerId="ADAL" clId="{7F82111E-6980-4C62-8B5F-052752653EE1}" dt="2022-12-09T04:58:32.498" v="2" actId="962"/>
        <pc:sldMkLst>
          <pc:docMk/>
          <pc:sldMk cId="753879503" sldId="416"/>
        </pc:sldMkLst>
        <pc:picChg chg="mod">
          <ac:chgData name="Jane Hawkeswood" userId="63bada2e-462c-4af3-bfba-3429ca74680e" providerId="ADAL" clId="{7F82111E-6980-4C62-8B5F-052752653EE1}" dt="2022-12-09T04:58:32.498" v="2" actId="962"/>
          <ac:picMkLst>
            <pc:docMk/>
            <pc:sldMk cId="753879503" sldId="416"/>
            <ac:picMk id="4" creationId="{293A94FC-8F20-FA99-F519-C6D3E2E43B8C}"/>
          </ac:picMkLst>
        </pc:picChg>
      </pc:sldChg>
      <pc:sldChg chg="modSp mod">
        <pc:chgData name="Jane Hawkeswood" userId="63bada2e-462c-4af3-bfba-3429ca74680e" providerId="ADAL" clId="{7F82111E-6980-4C62-8B5F-052752653EE1}" dt="2022-12-09T05:26:25.504" v="447" actId="1076"/>
        <pc:sldMkLst>
          <pc:docMk/>
          <pc:sldMk cId="2634919490" sldId="418"/>
        </pc:sldMkLst>
        <pc:picChg chg="mod">
          <ac:chgData name="Jane Hawkeswood" userId="63bada2e-462c-4af3-bfba-3429ca74680e" providerId="ADAL" clId="{7F82111E-6980-4C62-8B5F-052752653EE1}" dt="2022-12-09T05:26:25.504" v="447" actId="1076"/>
          <ac:picMkLst>
            <pc:docMk/>
            <pc:sldMk cId="2634919490" sldId="418"/>
            <ac:picMk id="4" creationId="{BA782FAA-D49D-31D8-1B68-917AB58D1200}"/>
          </ac:picMkLst>
        </pc:picChg>
      </pc:sldChg>
      <pc:sldChg chg="modSp mod">
        <pc:chgData name="Jane Hawkeswood" userId="63bada2e-462c-4af3-bfba-3429ca74680e" providerId="ADAL" clId="{7F82111E-6980-4C62-8B5F-052752653EE1}" dt="2022-12-09T05:24:36.630" v="225" actId="962"/>
        <pc:sldMkLst>
          <pc:docMk/>
          <pc:sldMk cId="4121960645" sldId="422"/>
        </pc:sldMkLst>
        <pc:picChg chg="mod">
          <ac:chgData name="Jane Hawkeswood" userId="63bada2e-462c-4af3-bfba-3429ca74680e" providerId="ADAL" clId="{7F82111E-6980-4C62-8B5F-052752653EE1}" dt="2022-12-09T05:24:36.630" v="225" actId="962"/>
          <ac:picMkLst>
            <pc:docMk/>
            <pc:sldMk cId="4121960645" sldId="422"/>
            <ac:picMk id="5" creationId="{1BFFFCEB-97FA-0BBF-8DD4-8A98CD6550BC}"/>
          </ac:picMkLst>
        </pc:picChg>
      </pc:sldChg>
      <pc:sldChg chg="modSp mod">
        <pc:chgData name="Jane Hawkeswood" userId="63bada2e-462c-4af3-bfba-3429ca74680e" providerId="ADAL" clId="{7F82111E-6980-4C62-8B5F-052752653EE1}" dt="2022-12-09T05:25:43.904" v="435" actId="962"/>
        <pc:sldMkLst>
          <pc:docMk/>
          <pc:sldMk cId="970856268" sldId="425"/>
        </pc:sldMkLst>
        <pc:picChg chg="mod">
          <ac:chgData name="Jane Hawkeswood" userId="63bada2e-462c-4af3-bfba-3429ca74680e" providerId="ADAL" clId="{7F82111E-6980-4C62-8B5F-052752653EE1}" dt="2022-12-09T05:25:43.904" v="435" actId="962"/>
          <ac:picMkLst>
            <pc:docMk/>
            <pc:sldMk cId="970856268" sldId="425"/>
            <ac:picMk id="4" creationId="{6C0B006F-5143-5ADE-B615-AC3197C72AB2}"/>
          </ac:picMkLst>
        </pc:picChg>
      </pc:sldChg>
      <pc:sldChg chg="modSp mod">
        <pc:chgData name="Jane Hawkeswood" userId="63bada2e-462c-4af3-bfba-3429ca74680e" providerId="ADAL" clId="{7F82111E-6980-4C62-8B5F-052752653EE1}" dt="2022-12-09T05:25:49.396" v="437" actId="962"/>
        <pc:sldMkLst>
          <pc:docMk/>
          <pc:sldMk cId="1830220700" sldId="427"/>
        </pc:sldMkLst>
        <pc:picChg chg="mod">
          <ac:chgData name="Jane Hawkeswood" userId="63bada2e-462c-4af3-bfba-3429ca74680e" providerId="ADAL" clId="{7F82111E-6980-4C62-8B5F-052752653EE1}" dt="2022-12-09T05:25:49.396" v="437" actId="962"/>
          <ac:picMkLst>
            <pc:docMk/>
            <pc:sldMk cId="1830220700" sldId="427"/>
            <ac:picMk id="5" creationId="{1BFFFCEB-97FA-0BBF-8DD4-8A98CD6550BC}"/>
          </ac:picMkLst>
        </pc:picChg>
      </pc:sldChg>
      <pc:sldChg chg="modSp mod">
        <pc:chgData name="Jane Hawkeswood" userId="63bada2e-462c-4af3-bfba-3429ca74680e" providerId="ADAL" clId="{7F82111E-6980-4C62-8B5F-052752653EE1}" dt="2022-12-09T05:23:38.517" v="123" actId="1076"/>
        <pc:sldMkLst>
          <pc:docMk/>
          <pc:sldMk cId="2822510465" sldId="437"/>
        </pc:sldMkLst>
        <pc:picChg chg="mod">
          <ac:chgData name="Jane Hawkeswood" userId="63bada2e-462c-4af3-bfba-3429ca74680e" providerId="ADAL" clId="{7F82111E-6980-4C62-8B5F-052752653EE1}" dt="2022-12-09T05:23:38.517" v="123" actId="1076"/>
          <ac:picMkLst>
            <pc:docMk/>
            <pc:sldMk cId="2822510465" sldId="437"/>
            <ac:picMk id="5" creationId="{1BFFFCEB-97FA-0BBF-8DD4-8A98CD6550BC}"/>
          </ac:picMkLst>
        </pc:picChg>
      </pc:sldChg>
      <pc:sldChg chg="modSp mod">
        <pc:chgData name="Jane Hawkeswood" userId="63bada2e-462c-4af3-bfba-3429ca74680e" providerId="ADAL" clId="{7F82111E-6980-4C62-8B5F-052752653EE1}" dt="2022-12-09T05:25:56.449" v="440" actId="962"/>
        <pc:sldMkLst>
          <pc:docMk/>
          <pc:sldMk cId="104418616" sldId="438"/>
        </pc:sldMkLst>
        <pc:picChg chg="mod">
          <ac:chgData name="Jane Hawkeswood" userId="63bada2e-462c-4af3-bfba-3429ca74680e" providerId="ADAL" clId="{7F82111E-6980-4C62-8B5F-052752653EE1}" dt="2022-12-09T05:25:56.449" v="440" actId="962"/>
          <ac:picMkLst>
            <pc:docMk/>
            <pc:sldMk cId="104418616" sldId="438"/>
            <ac:picMk id="5" creationId="{1BFFFCEB-97FA-0BBF-8DD4-8A98CD6550BC}"/>
          </ac:picMkLst>
        </pc:picChg>
      </pc:sldChg>
      <pc:sldChg chg="modSp mod">
        <pc:chgData name="Jane Hawkeswood" userId="63bada2e-462c-4af3-bfba-3429ca74680e" providerId="ADAL" clId="{7F82111E-6980-4C62-8B5F-052752653EE1}" dt="2022-12-09T05:26:44.669" v="452" actId="962"/>
        <pc:sldMkLst>
          <pc:docMk/>
          <pc:sldMk cId="2811900542" sldId="440"/>
        </pc:sldMkLst>
        <pc:picChg chg="mod">
          <ac:chgData name="Jane Hawkeswood" userId="63bada2e-462c-4af3-bfba-3429ca74680e" providerId="ADAL" clId="{7F82111E-6980-4C62-8B5F-052752653EE1}" dt="2022-12-09T05:26:44.669" v="452" actId="962"/>
          <ac:picMkLst>
            <pc:docMk/>
            <pc:sldMk cId="2811900542" sldId="440"/>
            <ac:picMk id="5" creationId="{1BFFFCEB-97FA-0BBF-8DD4-8A98CD6550BC}"/>
          </ac:picMkLst>
        </pc:picChg>
      </pc:sldChg>
      <pc:sldChg chg="modSp mod">
        <pc:chgData name="Jane Hawkeswood" userId="63bada2e-462c-4af3-bfba-3429ca74680e" providerId="ADAL" clId="{7F82111E-6980-4C62-8B5F-052752653EE1}" dt="2022-12-09T05:26:50.102" v="455" actId="962"/>
        <pc:sldMkLst>
          <pc:docMk/>
          <pc:sldMk cId="3777232465" sldId="442"/>
        </pc:sldMkLst>
        <pc:picChg chg="mod">
          <ac:chgData name="Jane Hawkeswood" userId="63bada2e-462c-4af3-bfba-3429ca74680e" providerId="ADAL" clId="{7F82111E-6980-4C62-8B5F-052752653EE1}" dt="2022-12-09T05:26:50.102" v="455" actId="962"/>
          <ac:picMkLst>
            <pc:docMk/>
            <pc:sldMk cId="3777232465" sldId="442"/>
            <ac:picMk id="5" creationId="{1BFFFCEB-97FA-0BBF-8DD4-8A98CD6550BC}"/>
          </ac:picMkLst>
        </pc:picChg>
      </pc:sldChg>
      <pc:sldChg chg="modSp mod">
        <pc:chgData name="Jane Hawkeswood" userId="63bada2e-462c-4af3-bfba-3429ca74680e" providerId="ADAL" clId="{7F82111E-6980-4C62-8B5F-052752653EE1}" dt="2022-12-09T05:23:46.997" v="125" actId="962"/>
        <pc:sldMkLst>
          <pc:docMk/>
          <pc:sldMk cId="321552650" sldId="444"/>
        </pc:sldMkLst>
        <pc:picChg chg="mod">
          <ac:chgData name="Jane Hawkeswood" userId="63bada2e-462c-4af3-bfba-3429ca74680e" providerId="ADAL" clId="{7F82111E-6980-4C62-8B5F-052752653EE1}" dt="2022-12-09T05:23:46.997" v="125" actId="962"/>
          <ac:picMkLst>
            <pc:docMk/>
            <pc:sldMk cId="321552650" sldId="444"/>
            <ac:picMk id="5" creationId="{1BFFFCEB-97FA-0BBF-8DD4-8A98CD6550BC}"/>
          </ac:picMkLst>
        </pc:picChg>
      </pc:sldChg>
      <pc:sldChg chg="modSp mod">
        <pc:chgData name="Jane Hawkeswood" userId="63bada2e-462c-4af3-bfba-3429ca74680e" providerId="ADAL" clId="{7F82111E-6980-4C62-8B5F-052752653EE1}" dt="2022-12-09T05:26:54.940" v="458" actId="962"/>
        <pc:sldMkLst>
          <pc:docMk/>
          <pc:sldMk cId="2594726074" sldId="446"/>
        </pc:sldMkLst>
        <pc:picChg chg="mod">
          <ac:chgData name="Jane Hawkeswood" userId="63bada2e-462c-4af3-bfba-3429ca74680e" providerId="ADAL" clId="{7F82111E-6980-4C62-8B5F-052752653EE1}" dt="2022-12-09T05:26:54.940" v="458" actId="962"/>
          <ac:picMkLst>
            <pc:docMk/>
            <pc:sldMk cId="2594726074" sldId="446"/>
            <ac:picMk id="5" creationId="{1BFFFCEB-97FA-0BBF-8DD4-8A98CD6550BC}"/>
          </ac:picMkLst>
        </pc:picChg>
      </pc:sldChg>
      <pc:sldChg chg="modSp mod">
        <pc:chgData name="Jane Hawkeswood" userId="63bada2e-462c-4af3-bfba-3429ca74680e" providerId="ADAL" clId="{7F82111E-6980-4C62-8B5F-052752653EE1}" dt="2022-12-09T05:26:05.303" v="442" actId="962"/>
        <pc:sldMkLst>
          <pc:docMk/>
          <pc:sldMk cId="2180834670" sldId="465"/>
        </pc:sldMkLst>
        <pc:picChg chg="mod">
          <ac:chgData name="Jane Hawkeswood" userId="63bada2e-462c-4af3-bfba-3429ca74680e" providerId="ADAL" clId="{7F82111E-6980-4C62-8B5F-052752653EE1}" dt="2022-12-09T05:26:05.303" v="442" actId="962"/>
          <ac:picMkLst>
            <pc:docMk/>
            <pc:sldMk cId="2180834670" sldId="465"/>
            <ac:picMk id="5" creationId="{1BFFFCEB-97FA-0BBF-8DD4-8A98CD6550BC}"/>
          </ac:picMkLst>
        </pc:picChg>
      </pc:sldChg>
      <pc:sldChg chg="modSp mod">
        <pc:chgData name="Jane Hawkeswood" userId="63bada2e-462c-4af3-bfba-3429ca74680e" providerId="ADAL" clId="{7F82111E-6980-4C62-8B5F-052752653EE1}" dt="2022-12-09T05:26:10.747" v="444" actId="962"/>
        <pc:sldMkLst>
          <pc:docMk/>
          <pc:sldMk cId="1263100011" sldId="471"/>
        </pc:sldMkLst>
        <pc:picChg chg="mod">
          <ac:chgData name="Jane Hawkeswood" userId="63bada2e-462c-4af3-bfba-3429ca74680e" providerId="ADAL" clId="{7F82111E-6980-4C62-8B5F-052752653EE1}" dt="2022-12-09T05:26:10.747" v="444" actId="962"/>
          <ac:picMkLst>
            <pc:docMk/>
            <pc:sldMk cId="1263100011" sldId="471"/>
            <ac:picMk id="5" creationId="{1BFFFCEB-97FA-0BBF-8DD4-8A98CD6550BC}"/>
          </ac:picMkLst>
        </pc:picChg>
      </pc:sldChg>
      <pc:sldChg chg="modSp mod">
        <pc:chgData name="Jane Hawkeswood" userId="63bada2e-462c-4af3-bfba-3429ca74680e" providerId="ADAL" clId="{7F82111E-6980-4C62-8B5F-052752653EE1}" dt="2022-12-09T05:26:16.690" v="446" actId="962"/>
        <pc:sldMkLst>
          <pc:docMk/>
          <pc:sldMk cId="3850500967" sldId="474"/>
        </pc:sldMkLst>
        <pc:picChg chg="mod">
          <ac:chgData name="Jane Hawkeswood" userId="63bada2e-462c-4af3-bfba-3429ca74680e" providerId="ADAL" clId="{7F82111E-6980-4C62-8B5F-052752653EE1}" dt="2022-12-09T05:26:16.690" v="446" actId="962"/>
          <ac:picMkLst>
            <pc:docMk/>
            <pc:sldMk cId="3850500967" sldId="474"/>
            <ac:picMk id="5" creationId="{1BFFFCEB-97FA-0BBF-8DD4-8A98CD6550BC}"/>
          </ac:picMkLst>
        </pc:picChg>
      </pc:sldChg>
      <pc:sldChg chg="modSp mod">
        <pc:chgData name="Jane Hawkeswood" userId="63bada2e-462c-4af3-bfba-3429ca74680e" providerId="ADAL" clId="{7F82111E-6980-4C62-8B5F-052752653EE1}" dt="2022-12-09T05:26:36.840" v="449" actId="962"/>
        <pc:sldMkLst>
          <pc:docMk/>
          <pc:sldMk cId="4184002241" sldId="475"/>
        </pc:sldMkLst>
        <pc:picChg chg="mod">
          <ac:chgData name="Jane Hawkeswood" userId="63bada2e-462c-4af3-bfba-3429ca74680e" providerId="ADAL" clId="{7F82111E-6980-4C62-8B5F-052752653EE1}" dt="2022-12-09T05:26:36.840" v="449" actId="962"/>
          <ac:picMkLst>
            <pc:docMk/>
            <pc:sldMk cId="4184002241" sldId="475"/>
            <ac:picMk id="4" creationId="{BA782FAA-D49D-31D8-1B68-917AB58D1200}"/>
          </ac:picMkLst>
        </pc:picChg>
      </pc:sldChg>
      <pc:sldChg chg="modSp mod">
        <pc:chgData name="Jane Hawkeswood" userId="63bada2e-462c-4af3-bfba-3429ca74680e" providerId="ADAL" clId="{7F82111E-6980-4C62-8B5F-052752653EE1}" dt="2022-12-09T05:27:00.679" v="461" actId="962"/>
        <pc:sldMkLst>
          <pc:docMk/>
          <pc:sldMk cId="584390026" sldId="481"/>
        </pc:sldMkLst>
        <pc:picChg chg="mod">
          <ac:chgData name="Jane Hawkeswood" userId="63bada2e-462c-4af3-bfba-3429ca74680e" providerId="ADAL" clId="{7F82111E-6980-4C62-8B5F-052752653EE1}" dt="2022-12-09T05:27:00.679" v="461" actId="962"/>
          <ac:picMkLst>
            <pc:docMk/>
            <pc:sldMk cId="584390026" sldId="481"/>
            <ac:picMk id="5" creationId="{1BFFFCEB-97FA-0BBF-8DD4-8A98CD6550BC}"/>
          </ac:picMkLst>
        </pc:picChg>
      </pc:sldChg>
    </pc:docChg>
  </pc:docChgLst>
  <pc:docChgLst>
    <pc:chgData name="Frederic Fovet" userId="138bd6f54d3fdc32" providerId="LiveId" clId="{9A50DD72-FC82-46D3-930B-879D2F65AD07}"/>
    <pc:docChg chg="undo redo custSel addSld delSld modSld sldOrd">
      <pc:chgData name="Frederic Fovet" userId="138bd6f54d3fdc32" providerId="LiveId" clId="{9A50DD72-FC82-46D3-930B-879D2F65AD07}" dt="2022-12-08T12:53:24.253" v="13106" actId="255"/>
      <pc:docMkLst>
        <pc:docMk/>
      </pc:docMkLst>
      <pc:sldChg chg="modSp mod">
        <pc:chgData name="Frederic Fovet" userId="138bd6f54d3fdc32" providerId="LiveId" clId="{9A50DD72-FC82-46D3-930B-879D2F65AD07}" dt="2022-12-08T10:30:55.923" v="152" actId="20577"/>
        <pc:sldMkLst>
          <pc:docMk/>
          <pc:sldMk cId="451346768" sldId="257"/>
        </pc:sldMkLst>
        <pc:spChg chg="mod">
          <ac:chgData name="Frederic Fovet" userId="138bd6f54d3fdc32" providerId="LiveId" clId="{9A50DD72-FC82-46D3-930B-879D2F65AD07}" dt="2022-12-08T10:30:06.859" v="1"/>
          <ac:spMkLst>
            <pc:docMk/>
            <pc:sldMk cId="451346768" sldId="257"/>
            <ac:spMk id="2" creationId="{00000000-0000-0000-0000-000000000000}"/>
          </ac:spMkLst>
        </pc:spChg>
        <pc:spChg chg="mod">
          <ac:chgData name="Frederic Fovet" userId="138bd6f54d3fdc32" providerId="LiveId" clId="{9A50DD72-FC82-46D3-930B-879D2F65AD07}" dt="2022-12-08T10:30:55.923" v="152" actId="20577"/>
          <ac:spMkLst>
            <pc:docMk/>
            <pc:sldMk cId="451346768" sldId="257"/>
            <ac:spMk id="3" creationId="{00000000-0000-0000-0000-000000000000}"/>
          </ac:spMkLst>
        </pc:spChg>
      </pc:sldChg>
      <pc:sldChg chg="modSp mod">
        <pc:chgData name="Frederic Fovet" userId="138bd6f54d3fdc32" providerId="LiveId" clId="{9A50DD72-FC82-46D3-930B-879D2F65AD07}" dt="2022-12-08T12:04:21.146" v="8632" actId="114"/>
        <pc:sldMkLst>
          <pc:docMk/>
          <pc:sldMk cId="240501297" sldId="304"/>
        </pc:sldMkLst>
        <pc:spChg chg="mod">
          <ac:chgData name="Frederic Fovet" userId="138bd6f54d3fdc32" providerId="LiveId" clId="{9A50DD72-FC82-46D3-930B-879D2F65AD07}" dt="2022-12-08T12:04:21.146" v="8632" actId="114"/>
          <ac:spMkLst>
            <pc:docMk/>
            <pc:sldMk cId="240501297" sldId="304"/>
            <ac:spMk id="3" creationId="{00000000-0000-0000-0000-000000000000}"/>
          </ac:spMkLst>
        </pc:spChg>
      </pc:sldChg>
      <pc:sldChg chg="modSp mod">
        <pc:chgData name="Frederic Fovet" userId="138bd6f54d3fdc32" providerId="LiveId" clId="{9A50DD72-FC82-46D3-930B-879D2F65AD07}" dt="2022-12-08T12:47:35.352" v="13075" actId="1076"/>
        <pc:sldMkLst>
          <pc:docMk/>
          <pc:sldMk cId="3062097394" sldId="319"/>
        </pc:sldMkLst>
        <pc:spChg chg="mod">
          <ac:chgData name="Frederic Fovet" userId="138bd6f54d3fdc32" providerId="LiveId" clId="{9A50DD72-FC82-46D3-930B-879D2F65AD07}" dt="2022-12-08T12:47:29.317" v="13074" actId="27636"/>
          <ac:spMkLst>
            <pc:docMk/>
            <pc:sldMk cId="3062097394" sldId="319"/>
            <ac:spMk id="3" creationId="{00000000-0000-0000-0000-000000000000}"/>
          </ac:spMkLst>
        </pc:spChg>
        <pc:picChg chg="mod">
          <ac:chgData name="Frederic Fovet" userId="138bd6f54d3fdc32" providerId="LiveId" clId="{9A50DD72-FC82-46D3-930B-879D2F65AD07}" dt="2022-12-08T12:47:35.352" v="13075" actId="1076"/>
          <ac:picMkLst>
            <pc:docMk/>
            <pc:sldMk cId="3062097394" sldId="319"/>
            <ac:picMk id="1026" creationId="{00000000-0000-0000-0000-000000000000}"/>
          </ac:picMkLst>
        </pc:picChg>
      </pc:sldChg>
      <pc:sldChg chg="modSp mod">
        <pc:chgData name="Frederic Fovet" userId="138bd6f54d3fdc32" providerId="LiveId" clId="{9A50DD72-FC82-46D3-930B-879D2F65AD07}" dt="2022-12-08T11:14:52.997" v="4113" actId="20577"/>
        <pc:sldMkLst>
          <pc:docMk/>
          <pc:sldMk cId="2008126798" sldId="372"/>
        </pc:sldMkLst>
        <pc:spChg chg="mod">
          <ac:chgData name="Frederic Fovet" userId="138bd6f54d3fdc32" providerId="LiveId" clId="{9A50DD72-FC82-46D3-930B-879D2F65AD07}" dt="2022-12-08T11:14:52.997" v="4113" actId="20577"/>
          <ac:spMkLst>
            <pc:docMk/>
            <pc:sldMk cId="2008126798" sldId="372"/>
            <ac:spMk id="3" creationId="{00000000-0000-0000-0000-000000000000}"/>
          </ac:spMkLst>
        </pc:spChg>
      </pc:sldChg>
      <pc:sldChg chg="modSp mod">
        <pc:chgData name="Frederic Fovet" userId="138bd6f54d3fdc32" providerId="LiveId" clId="{9A50DD72-FC82-46D3-930B-879D2F65AD07}" dt="2022-12-08T10:32:21.314" v="158" actId="1076"/>
        <pc:sldMkLst>
          <pc:docMk/>
          <pc:sldMk cId="1893255829" sldId="379"/>
        </pc:sldMkLst>
        <pc:spChg chg="mod">
          <ac:chgData name="Frederic Fovet" userId="138bd6f54d3fdc32" providerId="LiveId" clId="{9A50DD72-FC82-46D3-930B-879D2F65AD07}" dt="2022-12-08T10:32:16.349" v="157" actId="20577"/>
          <ac:spMkLst>
            <pc:docMk/>
            <pc:sldMk cId="1893255829" sldId="379"/>
            <ac:spMk id="5" creationId="{00000000-0000-0000-0000-000000000000}"/>
          </ac:spMkLst>
        </pc:spChg>
        <pc:picChg chg="mod">
          <ac:chgData name="Frederic Fovet" userId="138bd6f54d3fdc32" providerId="LiveId" clId="{9A50DD72-FC82-46D3-930B-879D2F65AD07}" dt="2022-12-08T10:32:21.314" v="158" actId="1076"/>
          <ac:picMkLst>
            <pc:docMk/>
            <pc:sldMk cId="1893255829" sldId="379"/>
            <ac:picMk id="6" creationId="{00000000-0000-0000-0000-000000000000}"/>
          </ac:picMkLst>
        </pc:picChg>
      </pc:sldChg>
      <pc:sldChg chg="modSp mod">
        <pc:chgData name="Frederic Fovet" userId="138bd6f54d3fdc32" providerId="LiveId" clId="{9A50DD72-FC82-46D3-930B-879D2F65AD07}" dt="2022-12-08T11:31:24.721" v="5788" actId="113"/>
        <pc:sldMkLst>
          <pc:docMk/>
          <pc:sldMk cId="1999502643" sldId="390"/>
        </pc:sldMkLst>
        <pc:spChg chg="mod">
          <ac:chgData name="Frederic Fovet" userId="138bd6f54d3fdc32" providerId="LiveId" clId="{9A50DD72-FC82-46D3-930B-879D2F65AD07}" dt="2022-12-08T11:28:39.634" v="5406" actId="6549"/>
          <ac:spMkLst>
            <pc:docMk/>
            <pc:sldMk cId="1999502643" sldId="390"/>
            <ac:spMk id="2" creationId="{00000000-0000-0000-0000-000000000000}"/>
          </ac:spMkLst>
        </pc:spChg>
        <pc:spChg chg="mod">
          <ac:chgData name="Frederic Fovet" userId="138bd6f54d3fdc32" providerId="LiveId" clId="{9A50DD72-FC82-46D3-930B-879D2F65AD07}" dt="2022-12-08T11:31:24.721" v="5788" actId="113"/>
          <ac:spMkLst>
            <pc:docMk/>
            <pc:sldMk cId="1999502643" sldId="390"/>
            <ac:spMk id="3" creationId="{00000000-0000-0000-0000-000000000000}"/>
          </ac:spMkLst>
        </pc:spChg>
      </pc:sldChg>
      <pc:sldChg chg="modSp mod">
        <pc:chgData name="Frederic Fovet" userId="138bd6f54d3fdc32" providerId="LiveId" clId="{9A50DD72-FC82-46D3-930B-879D2F65AD07}" dt="2022-12-08T11:16:24.758" v="4344" actId="207"/>
        <pc:sldMkLst>
          <pc:docMk/>
          <pc:sldMk cId="4157817260" sldId="400"/>
        </pc:sldMkLst>
        <pc:spChg chg="mod">
          <ac:chgData name="Frederic Fovet" userId="138bd6f54d3fdc32" providerId="LiveId" clId="{9A50DD72-FC82-46D3-930B-879D2F65AD07}" dt="2022-12-08T11:15:02.205" v="4114" actId="20577"/>
          <ac:spMkLst>
            <pc:docMk/>
            <pc:sldMk cId="4157817260" sldId="400"/>
            <ac:spMk id="2" creationId="{00000000-0000-0000-0000-000000000000}"/>
          </ac:spMkLst>
        </pc:spChg>
        <pc:spChg chg="mod">
          <ac:chgData name="Frederic Fovet" userId="138bd6f54d3fdc32" providerId="LiveId" clId="{9A50DD72-FC82-46D3-930B-879D2F65AD07}" dt="2022-12-08T11:16:24.758" v="4344" actId="207"/>
          <ac:spMkLst>
            <pc:docMk/>
            <pc:sldMk cId="4157817260" sldId="400"/>
            <ac:spMk id="3" creationId="{00000000-0000-0000-0000-000000000000}"/>
          </ac:spMkLst>
        </pc:spChg>
      </pc:sldChg>
      <pc:sldChg chg="del">
        <pc:chgData name="Frederic Fovet" userId="138bd6f54d3fdc32" providerId="LiveId" clId="{9A50DD72-FC82-46D3-930B-879D2F65AD07}" dt="2022-12-08T11:38:11.414" v="6236" actId="47"/>
        <pc:sldMkLst>
          <pc:docMk/>
          <pc:sldMk cId="3567787619" sldId="405"/>
        </pc:sldMkLst>
      </pc:sldChg>
      <pc:sldChg chg="del">
        <pc:chgData name="Frederic Fovet" userId="138bd6f54d3fdc32" providerId="LiveId" clId="{9A50DD72-FC82-46D3-930B-879D2F65AD07}" dt="2022-12-08T11:11:17.259" v="3818" actId="47"/>
        <pc:sldMkLst>
          <pc:docMk/>
          <pc:sldMk cId="188101544" sldId="407"/>
        </pc:sldMkLst>
      </pc:sldChg>
      <pc:sldChg chg="del">
        <pc:chgData name="Frederic Fovet" userId="138bd6f54d3fdc32" providerId="LiveId" clId="{9A50DD72-FC82-46D3-930B-879D2F65AD07}" dt="2022-12-08T12:40:04.855" v="12168" actId="47"/>
        <pc:sldMkLst>
          <pc:docMk/>
          <pc:sldMk cId="3139984199" sldId="408"/>
        </pc:sldMkLst>
      </pc:sldChg>
      <pc:sldChg chg="modSp mod">
        <pc:chgData name="Frederic Fovet" userId="138bd6f54d3fdc32" providerId="LiveId" clId="{9A50DD72-FC82-46D3-930B-879D2F65AD07}" dt="2022-12-08T11:19:42.290" v="4782" actId="255"/>
        <pc:sldMkLst>
          <pc:docMk/>
          <pc:sldMk cId="2512493360" sldId="409"/>
        </pc:sldMkLst>
        <pc:spChg chg="mod">
          <ac:chgData name="Frederic Fovet" userId="138bd6f54d3fdc32" providerId="LiveId" clId="{9A50DD72-FC82-46D3-930B-879D2F65AD07}" dt="2022-12-08T11:19:42.290" v="4782" actId="255"/>
          <ac:spMkLst>
            <pc:docMk/>
            <pc:sldMk cId="2512493360" sldId="409"/>
            <ac:spMk id="4" creationId="{049F2442-1A07-F2C8-31D1-A66BD7C2575E}"/>
          </ac:spMkLst>
        </pc:spChg>
      </pc:sldChg>
      <pc:sldChg chg="modSp mod">
        <pc:chgData name="Frederic Fovet" userId="138bd6f54d3fdc32" providerId="LiveId" clId="{9A50DD72-FC82-46D3-930B-879D2F65AD07}" dt="2022-12-08T11:28:18.048" v="5392" actId="20577"/>
        <pc:sldMkLst>
          <pc:docMk/>
          <pc:sldMk cId="627451469" sldId="410"/>
        </pc:sldMkLst>
        <pc:spChg chg="mod">
          <ac:chgData name="Frederic Fovet" userId="138bd6f54d3fdc32" providerId="LiveId" clId="{9A50DD72-FC82-46D3-930B-879D2F65AD07}" dt="2022-12-08T11:28:18.048" v="5392" actId="20577"/>
          <ac:spMkLst>
            <pc:docMk/>
            <pc:sldMk cId="627451469" sldId="410"/>
            <ac:spMk id="4" creationId="{9F63E13E-00ED-76DB-41CD-3ECA4132E174}"/>
          </ac:spMkLst>
        </pc:spChg>
      </pc:sldChg>
      <pc:sldChg chg="del">
        <pc:chgData name="Frederic Fovet" userId="138bd6f54d3fdc32" providerId="LiveId" clId="{9A50DD72-FC82-46D3-930B-879D2F65AD07}" dt="2022-12-08T11:37:25.664" v="6232" actId="47"/>
        <pc:sldMkLst>
          <pc:docMk/>
          <pc:sldMk cId="3573712493" sldId="411"/>
        </pc:sldMkLst>
      </pc:sldChg>
      <pc:sldChg chg="modSp del mod">
        <pc:chgData name="Frederic Fovet" userId="138bd6f54d3fdc32" providerId="LiveId" clId="{9A50DD72-FC82-46D3-930B-879D2F65AD07}" dt="2022-12-08T12:38:12.246" v="12140" actId="47"/>
        <pc:sldMkLst>
          <pc:docMk/>
          <pc:sldMk cId="2926693610" sldId="412"/>
        </pc:sldMkLst>
        <pc:spChg chg="mod">
          <ac:chgData name="Frederic Fovet" userId="138bd6f54d3fdc32" providerId="LiveId" clId="{9A50DD72-FC82-46D3-930B-879D2F65AD07}" dt="2022-12-08T12:38:05.855" v="12139" actId="6549"/>
          <ac:spMkLst>
            <pc:docMk/>
            <pc:sldMk cId="2926693610" sldId="412"/>
            <ac:spMk id="2" creationId="{4CF50558-4AA6-C95D-AE68-1A072B090710}"/>
          </ac:spMkLst>
        </pc:spChg>
      </pc:sldChg>
      <pc:sldChg chg="modSp mod ord chgLayout">
        <pc:chgData name="Frederic Fovet" userId="138bd6f54d3fdc32" providerId="LiveId" clId="{9A50DD72-FC82-46D3-930B-879D2F65AD07}" dt="2022-12-08T11:50:22.901" v="7367" actId="20577"/>
        <pc:sldMkLst>
          <pc:docMk/>
          <pc:sldMk cId="3168275385" sldId="413"/>
        </pc:sldMkLst>
        <pc:spChg chg="mod ord">
          <ac:chgData name="Frederic Fovet" userId="138bd6f54d3fdc32" providerId="LiveId" clId="{9A50DD72-FC82-46D3-930B-879D2F65AD07}" dt="2022-12-08T11:46:51.236" v="6867" actId="700"/>
          <ac:spMkLst>
            <pc:docMk/>
            <pc:sldMk cId="3168275385" sldId="413"/>
            <ac:spMk id="2" creationId="{C1E35932-F488-90C5-106E-BB5A8405A2BC}"/>
          </ac:spMkLst>
        </pc:spChg>
        <pc:spChg chg="mod ord">
          <ac:chgData name="Frederic Fovet" userId="138bd6f54d3fdc32" providerId="LiveId" clId="{9A50DD72-FC82-46D3-930B-879D2F65AD07}" dt="2022-12-08T11:50:22.901" v="7367" actId="20577"/>
          <ac:spMkLst>
            <pc:docMk/>
            <pc:sldMk cId="3168275385" sldId="413"/>
            <ac:spMk id="3" creationId="{4B6A1AE5-1C4D-AF44-0403-C51C94B4C48C}"/>
          </ac:spMkLst>
        </pc:spChg>
      </pc:sldChg>
      <pc:sldChg chg="modSp mod">
        <pc:chgData name="Frederic Fovet" userId="138bd6f54d3fdc32" providerId="LiveId" clId="{9A50DD72-FC82-46D3-930B-879D2F65AD07}" dt="2022-12-08T12:35:10.412" v="11868" actId="20577"/>
        <pc:sldMkLst>
          <pc:docMk/>
          <pc:sldMk cId="493968215" sldId="414"/>
        </pc:sldMkLst>
        <pc:spChg chg="mod">
          <ac:chgData name="Frederic Fovet" userId="138bd6f54d3fdc32" providerId="LiveId" clId="{9A50DD72-FC82-46D3-930B-879D2F65AD07}" dt="2022-12-08T12:31:06.993" v="11366" actId="20577"/>
          <ac:spMkLst>
            <pc:docMk/>
            <pc:sldMk cId="493968215" sldId="414"/>
            <ac:spMk id="2" creationId="{FF883680-40FD-F084-C1DB-2A5903ABB752}"/>
          </ac:spMkLst>
        </pc:spChg>
        <pc:spChg chg="mod">
          <ac:chgData name="Frederic Fovet" userId="138bd6f54d3fdc32" providerId="LiveId" clId="{9A50DD72-FC82-46D3-930B-879D2F65AD07}" dt="2022-12-08T12:35:10.412" v="11868" actId="20577"/>
          <ac:spMkLst>
            <pc:docMk/>
            <pc:sldMk cId="493968215" sldId="414"/>
            <ac:spMk id="3" creationId="{E282F622-F69F-6F86-304A-4358EEDDF9A0}"/>
          </ac:spMkLst>
        </pc:spChg>
      </pc:sldChg>
      <pc:sldChg chg="del">
        <pc:chgData name="Frederic Fovet" userId="138bd6f54d3fdc32" providerId="LiveId" clId="{9A50DD72-FC82-46D3-930B-879D2F65AD07}" dt="2022-12-08T10:31:12.009" v="153" actId="47"/>
        <pc:sldMkLst>
          <pc:docMk/>
          <pc:sldMk cId="3814996415" sldId="415"/>
        </pc:sldMkLst>
      </pc:sldChg>
      <pc:sldChg chg="modSp mod">
        <pc:chgData name="Frederic Fovet" userId="138bd6f54d3fdc32" providerId="LiveId" clId="{9A50DD72-FC82-46D3-930B-879D2F65AD07}" dt="2022-12-08T10:34:14.382" v="407" actId="20577"/>
        <pc:sldMkLst>
          <pc:docMk/>
          <pc:sldMk cId="753879503" sldId="416"/>
        </pc:sldMkLst>
        <pc:spChg chg="mod">
          <ac:chgData name="Frederic Fovet" userId="138bd6f54d3fdc32" providerId="LiveId" clId="{9A50DD72-FC82-46D3-930B-879D2F65AD07}" dt="2022-12-08T10:34:14.382" v="407" actId="20577"/>
          <ac:spMkLst>
            <pc:docMk/>
            <pc:sldMk cId="753879503" sldId="416"/>
            <ac:spMk id="3" creationId="{231809DD-5A4B-43F9-762B-481B6FD0BD7F}"/>
          </ac:spMkLst>
        </pc:spChg>
      </pc:sldChg>
      <pc:sldChg chg="modSp mod ord">
        <pc:chgData name="Frederic Fovet" userId="138bd6f54d3fdc32" providerId="LiveId" clId="{9A50DD72-FC82-46D3-930B-879D2F65AD07}" dt="2022-12-08T11:36:56.863" v="6230" actId="27636"/>
        <pc:sldMkLst>
          <pc:docMk/>
          <pc:sldMk cId="1523961809" sldId="417"/>
        </pc:sldMkLst>
        <pc:spChg chg="mod">
          <ac:chgData name="Frederic Fovet" userId="138bd6f54d3fdc32" providerId="LiveId" clId="{9A50DD72-FC82-46D3-930B-879D2F65AD07}" dt="2022-12-08T11:36:01.564" v="6138" actId="255"/>
          <ac:spMkLst>
            <pc:docMk/>
            <pc:sldMk cId="1523961809" sldId="417"/>
            <ac:spMk id="2" creationId="{D577EC07-4E21-F3A0-2F8C-062793576025}"/>
          </ac:spMkLst>
        </pc:spChg>
        <pc:spChg chg="mod">
          <ac:chgData name="Frederic Fovet" userId="138bd6f54d3fdc32" providerId="LiveId" clId="{9A50DD72-FC82-46D3-930B-879D2F65AD07}" dt="2022-12-08T11:36:56.863" v="6230" actId="27636"/>
          <ac:spMkLst>
            <pc:docMk/>
            <pc:sldMk cId="1523961809" sldId="417"/>
            <ac:spMk id="3" creationId="{A332041A-B09B-138D-87DC-50014CAA25EF}"/>
          </ac:spMkLst>
        </pc:spChg>
      </pc:sldChg>
      <pc:sldChg chg="ord">
        <pc:chgData name="Frederic Fovet" userId="138bd6f54d3fdc32" providerId="LiveId" clId="{9A50DD72-FC82-46D3-930B-879D2F65AD07}" dt="2022-12-08T11:12:54.195" v="3874"/>
        <pc:sldMkLst>
          <pc:docMk/>
          <pc:sldMk cId="2634919490" sldId="418"/>
        </pc:sldMkLst>
      </pc:sldChg>
      <pc:sldChg chg="modSp del mod">
        <pc:chgData name="Frederic Fovet" userId="138bd6f54d3fdc32" providerId="LiveId" clId="{9A50DD72-FC82-46D3-930B-879D2F65AD07}" dt="2022-12-08T12:39:05.349" v="12161" actId="47"/>
        <pc:sldMkLst>
          <pc:docMk/>
          <pc:sldMk cId="494898941" sldId="419"/>
        </pc:sldMkLst>
        <pc:spChg chg="mod">
          <ac:chgData name="Frederic Fovet" userId="138bd6f54d3fdc32" providerId="LiveId" clId="{9A50DD72-FC82-46D3-930B-879D2F65AD07}" dt="2022-12-08T12:38:58.675" v="12160" actId="6549"/>
          <ac:spMkLst>
            <pc:docMk/>
            <pc:sldMk cId="494898941" sldId="419"/>
            <ac:spMk id="2" creationId="{08AC9571-9A9B-DDE8-B4DB-F39268DE415B}"/>
          </ac:spMkLst>
        </pc:spChg>
      </pc:sldChg>
      <pc:sldChg chg="modSp mod">
        <pc:chgData name="Frederic Fovet" userId="138bd6f54d3fdc32" providerId="LiveId" clId="{9A50DD72-FC82-46D3-930B-879D2F65AD07}" dt="2022-12-08T12:41:56.750" v="12274" actId="20577"/>
        <pc:sldMkLst>
          <pc:docMk/>
          <pc:sldMk cId="2577600991" sldId="420"/>
        </pc:sldMkLst>
        <pc:spChg chg="mod">
          <ac:chgData name="Frederic Fovet" userId="138bd6f54d3fdc32" providerId="LiveId" clId="{9A50DD72-FC82-46D3-930B-879D2F65AD07}" dt="2022-12-08T12:39:16.120" v="12162"/>
          <ac:spMkLst>
            <pc:docMk/>
            <pc:sldMk cId="2577600991" sldId="420"/>
            <ac:spMk id="2" creationId="{95AA8AAA-0672-E5BF-C912-75457DD99E26}"/>
          </ac:spMkLst>
        </pc:spChg>
        <pc:spChg chg="mod">
          <ac:chgData name="Frederic Fovet" userId="138bd6f54d3fdc32" providerId="LiveId" clId="{9A50DD72-FC82-46D3-930B-879D2F65AD07}" dt="2022-12-08T12:41:56.750" v="12274" actId="20577"/>
          <ac:spMkLst>
            <pc:docMk/>
            <pc:sldMk cId="2577600991" sldId="420"/>
            <ac:spMk id="3" creationId="{13BFA11D-455F-4588-A8AE-1A24E975EDCA}"/>
          </ac:spMkLst>
        </pc:spChg>
      </pc:sldChg>
      <pc:sldChg chg="ord">
        <pc:chgData name="Frederic Fovet" userId="138bd6f54d3fdc32" providerId="LiveId" clId="{9A50DD72-FC82-46D3-930B-879D2F65AD07}" dt="2022-12-08T11:16:46.045" v="4346"/>
        <pc:sldMkLst>
          <pc:docMk/>
          <pc:sldMk cId="4121960645" sldId="422"/>
        </pc:sldMkLst>
      </pc:sldChg>
      <pc:sldChg chg="del">
        <pc:chgData name="Frederic Fovet" userId="138bd6f54d3fdc32" providerId="LiveId" clId="{9A50DD72-FC82-46D3-930B-879D2F65AD07}" dt="2022-12-08T11:33:13.447" v="5863" actId="47"/>
        <pc:sldMkLst>
          <pc:docMk/>
          <pc:sldMk cId="3597874664" sldId="423"/>
        </pc:sldMkLst>
      </pc:sldChg>
      <pc:sldChg chg="addSp delSp modSp mod modClrScheme chgLayout">
        <pc:chgData name="Frederic Fovet" userId="138bd6f54d3fdc32" providerId="LiveId" clId="{9A50DD72-FC82-46D3-930B-879D2F65AD07}" dt="2022-12-08T11:35:22.544" v="6093" actId="14100"/>
        <pc:sldMkLst>
          <pc:docMk/>
          <pc:sldMk cId="970856268" sldId="425"/>
        </pc:sldMkLst>
        <pc:spChg chg="add del mod ord">
          <ac:chgData name="Frederic Fovet" userId="138bd6f54d3fdc32" providerId="LiveId" clId="{9A50DD72-FC82-46D3-930B-879D2F65AD07}" dt="2022-12-08T11:32:02.920" v="5790" actId="26606"/>
          <ac:spMkLst>
            <pc:docMk/>
            <pc:sldMk cId="970856268" sldId="425"/>
            <ac:spMk id="2" creationId="{71047DCC-A78F-6F79-BD21-E0B67372CE7D}"/>
          </ac:spMkLst>
        </pc:spChg>
        <pc:spChg chg="add del mod ord">
          <ac:chgData name="Frederic Fovet" userId="138bd6f54d3fdc32" providerId="LiveId" clId="{9A50DD72-FC82-46D3-930B-879D2F65AD07}" dt="2022-12-08T11:32:02.920" v="5790" actId="26606"/>
          <ac:spMkLst>
            <pc:docMk/>
            <pc:sldMk cId="970856268" sldId="425"/>
            <ac:spMk id="3" creationId="{673B743A-6893-8839-2995-52E0D64B0F1E}"/>
          </ac:spMkLst>
        </pc:spChg>
        <pc:spChg chg="add mod">
          <ac:chgData name="Frederic Fovet" userId="138bd6f54d3fdc32" providerId="LiveId" clId="{9A50DD72-FC82-46D3-930B-879D2F65AD07}" dt="2022-12-08T11:32:30.987" v="5860" actId="207"/>
          <ac:spMkLst>
            <pc:docMk/>
            <pc:sldMk cId="970856268" sldId="425"/>
            <ac:spMk id="9" creationId="{DE86300C-209C-C12E-BDD4-A67F1EBBA24D}"/>
          </ac:spMkLst>
        </pc:spChg>
        <pc:spChg chg="add mod">
          <ac:chgData name="Frederic Fovet" userId="138bd6f54d3fdc32" providerId="LiveId" clId="{9A50DD72-FC82-46D3-930B-879D2F65AD07}" dt="2022-12-08T11:35:22.544" v="6093" actId="14100"/>
          <ac:spMkLst>
            <pc:docMk/>
            <pc:sldMk cId="970856268" sldId="425"/>
            <ac:spMk id="11" creationId="{0A9F1174-8499-9B0B-BA9C-D7C02E38A903}"/>
          </ac:spMkLst>
        </pc:spChg>
        <pc:picChg chg="mod">
          <ac:chgData name="Frederic Fovet" userId="138bd6f54d3fdc32" providerId="LiveId" clId="{9A50DD72-FC82-46D3-930B-879D2F65AD07}" dt="2022-12-08T11:32:02.920" v="5790" actId="26606"/>
          <ac:picMkLst>
            <pc:docMk/>
            <pc:sldMk cId="970856268" sldId="425"/>
            <ac:picMk id="4" creationId="{6C0B006F-5143-5ADE-B615-AC3197C72AB2}"/>
          </ac:picMkLst>
        </pc:picChg>
      </pc:sldChg>
      <pc:sldChg chg="ord">
        <pc:chgData name="Frederic Fovet" userId="138bd6f54d3fdc32" providerId="LiveId" clId="{9A50DD72-FC82-46D3-930B-879D2F65AD07}" dt="2022-12-08T11:33:00.675" v="5862"/>
        <pc:sldMkLst>
          <pc:docMk/>
          <pc:sldMk cId="1830220700" sldId="427"/>
        </pc:sldMkLst>
      </pc:sldChg>
      <pc:sldChg chg="ord">
        <pc:chgData name="Frederic Fovet" userId="138bd6f54d3fdc32" providerId="LiveId" clId="{9A50DD72-FC82-46D3-930B-879D2F65AD07}" dt="2022-12-08T10:46:50.296" v="1466"/>
        <pc:sldMkLst>
          <pc:docMk/>
          <pc:sldMk cId="3056900428" sldId="428"/>
        </pc:sldMkLst>
      </pc:sldChg>
      <pc:sldChg chg="del">
        <pc:chgData name="Frederic Fovet" userId="138bd6f54d3fdc32" providerId="LiveId" clId="{9A50DD72-FC82-46D3-930B-879D2F65AD07}" dt="2022-12-08T11:33:28.601" v="5864" actId="47"/>
        <pc:sldMkLst>
          <pc:docMk/>
          <pc:sldMk cId="1262776731" sldId="429"/>
        </pc:sldMkLst>
      </pc:sldChg>
      <pc:sldChg chg="del ord">
        <pc:chgData name="Frederic Fovet" userId="138bd6f54d3fdc32" providerId="LiveId" clId="{9A50DD72-FC82-46D3-930B-879D2F65AD07}" dt="2022-12-08T12:32:43.706" v="11506" actId="47"/>
        <pc:sldMkLst>
          <pc:docMk/>
          <pc:sldMk cId="1757442085" sldId="430"/>
        </pc:sldMkLst>
      </pc:sldChg>
      <pc:sldChg chg="del">
        <pc:chgData name="Frederic Fovet" userId="138bd6f54d3fdc32" providerId="LiveId" clId="{9A50DD72-FC82-46D3-930B-879D2F65AD07}" dt="2022-12-08T11:37:38.659" v="6234" actId="47"/>
        <pc:sldMkLst>
          <pc:docMk/>
          <pc:sldMk cId="508885613" sldId="431"/>
        </pc:sldMkLst>
      </pc:sldChg>
      <pc:sldChg chg="del">
        <pc:chgData name="Frederic Fovet" userId="138bd6f54d3fdc32" providerId="LiveId" clId="{9A50DD72-FC82-46D3-930B-879D2F65AD07}" dt="2022-12-08T11:37:19.864" v="6231" actId="47"/>
        <pc:sldMkLst>
          <pc:docMk/>
          <pc:sldMk cId="3388515894" sldId="432"/>
        </pc:sldMkLst>
      </pc:sldChg>
      <pc:sldChg chg="del">
        <pc:chgData name="Frederic Fovet" userId="138bd6f54d3fdc32" providerId="LiveId" clId="{9A50DD72-FC82-46D3-930B-879D2F65AD07}" dt="2022-12-08T11:37:26.962" v="6233" actId="47"/>
        <pc:sldMkLst>
          <pc:docMk/>
          <pc:sldMk cId="3343195197" sldId="433"/>
        </pc:sldMkLst>
      </pc:sldChg>
      <pc:sldChg chg="del">
        <pc:chgData name="Frederic Fovet" userId="138bd6f54d3fdc32" providerId="LiveId" clId="{9A50DD72-FC82-46D3-930B-879D2F65AD07}" dt="2022-12-08T11:38:09.560" v="6235" actId="47"/>
        <pc:sldMkLst>
          <pc:docMk/>
          <pc:sldMk cId="112163722" sldId="434"/>
        </pc:sldMkLst>
      </pc:sldChg>
      <pc:sldChg chg="ord">
        <pc:chgData name="Frederic Fovet" userId="138bd6f54d3fdc32" providerId="LiveId" clId="{9A50DD72-FC82-46D3-930B-879D2F65AD07}" dt="2022-12-08T11:17:18.709" v="4348"/>
        <pc:sldMkLst>
          <pc:docMk/>
          <pc:sldMk cId="2822510465" sldId="437"/>
        </pc:sldMkLst>
      </pc:sldChg>
      <pc:sldChg chg="modSp mod ord">
        <pc:chgData name="Frederic Fovet" userId="138bd6f54d3fdc32" providerId="LiveId" clId="{9A50DD72-FC82-46D3-930B-879D2F65AD07}" dt="2022-12-08T11:45:16.180" v="6864" actId="6549"/>
        <pc:sldMkLst>
          <pc:docMk/>
          <pc:sldMk cId="104418616" sldId="438"/>
        </pc:sldMkLst>
        <pc:spChg chg="mod">
          <ac:chgData name="Frederic Fovet" userId="138bd6f54d3fdc32" providerId="LiveId" clId="{9A50DD72-FC82-46D3-930B-879D2F65AD07}" dt="2022-12-08T11:45:16.180" v="6864" actId="6549"/>
          <ac:spMkLst>
            <pc:docMk/>
            <pc:sldMk cId="104418616" sldId="438"/>
            <ac:spMk id="3" creationId="{B8F4F26E-55E0-912C-8CF5-37CAB58B15CA}"/>
          </ac:spMkLst>
        </pc:spChg>
      </pc:sldChg>
      <pc:sldChg chg="modSp mod ord">
        <pc:chgData name="Frederic Fovet" userId="138bd6f54d3fdc32" providerId="LiveId" clId="{9A50DD72-FC82-46D3-930B-879D2F65AD07}" dt="2022-12-08T12:34:42.972" v="11861" actId="20577"/>
        <pc:sldMkLst>
          <pc:docMk/>
          <pc:sldMk cId="2811900542" sldId="440"/>
        </pc:sldMkLst>
        <pc:spChg chg="mod">
          <ac:chgData name="Frederic Fovet" userId="138bd6f54d3fdc32" providerId="LiveId" clId="{9A50DD72-FC82-46D3-930B-879D2F65AD07}" dt="2022-12-08T12:34:42.972" v="11861" actId="20577"/>
          <ac:spMkLst>
            <pc:docMk/>
            <pc:sldMk cId="2811900542" sldId="440"/>
            <ac:spMk id="3" creationId="{B8F4F26E-55E0-912C-8CF5-37CAB58B15CA}"/>
          </ac:spMkLst>
        </pc:spChg>
      </pc:sldChg>
      <pc:sldChg chg="modSp mod">
        <pc:chgData name="Frederic Fovet" userId="138bd6f54d3fdc32" providerId="LiveId" clId="{9A50DD72-FC82-46D3-930B-879D2F65AD07}" dt="2022-12-08T12:37:38.121" v="12137" actId="20577"/>
        <pc:sldMkLst>
          <pc:docMk/>
          <pc:sldMk cId="3777232465" sldId="442"/>
        </pc:sldMkLst>
        <pc:spChg chg="mod">
          <ac:chgData name="Frederic Fovet" userId="138bd6f54d3fdc32" providerId="LiveId" clId="{9A50DD72-FC82-46D3-930B-879D2F65AD07}" dt="2022-12-08T12:37:38.121" v="12137" actId="20577"/>
          <ac:spMkLst>
            <pc:docMk/>
            <pc:sldMk cId="3777232465" sldId="442"/>
            <ac:spMk id="3" creationId="{B8F4F26E-55E0-912C-8CF5-37CAB58B15CA}"/>
          </ac:spMkLst>
        </pc:spChg>
      </pc:sldChg>
      <pc:sldChg chg="modSp mod ord">
        <pc:chgData name="Frederic Fovet" userId="138bd6f54d3fdc32" providerId="LiveId" clId="{9A50DD72-FC82-46D3-930B-879D2F65AD07}" dt="2022-12-08T11:19:24.973" v="4780" actId="20577"/>
        <pc:sldMkLst>
          <pc:docMk/>
          <pc:sldMk cId="321552650" sldId="444"/>
        </pc:sldMkLst>
        <pc:spChg chg="mod">
          <ac:chgData name="Frederic Fovet" userId="138bd6f54d3fdc32" providerId="LiveId" clId="{9A50DD72-FC82-46D3-930B-879D2F65AD07}" dt="2022-12-08T11:19:24.973" v="4780" actId="20577"/>
          <ac:spMkLst>
            <pc:docMk/>
            <pc:sldMk cId="321552650" sldId="444"/>
            <ac:spMk id="3" creationId="{B8F4F26E-55E0-912C-8CF5-37CAB58B15CA}"/>
          </ac:spMkLst>
        </pc:spChg>
      </pc:sldChg>
      <pc:sldChg chg="addSp delSp modSp new mod modClrScheme chgLayout">
        <pc:chgData name="Frederic Fovet" userId="138bd6f54d3fdc32" providerId="LiveId" clId="{9A50DD72-FC82-46D3-930B-879D2F65AD07}" dt="2022-12-08T10:43:16.181" v="1363" actId="20577"/>
        <pc:sldMkLst>
          <pc:docMk/>
          <pc:sldMk cId="1819758787" sldId="447"/>
        </pc:sldMkLst>
        <pc:spChg chg="del mod ord">
          <ac:chgData name="Frederic Fovet" userId="138bd6f54d3fdc32" providerId="LiveId" clId="{9A50DD72-FC82-46D3-930B-879D2F65AD07}" dt="2022-12-08T10:35:46.060" v="409" actId="700"/>
          <ac:spMkLst>
            <pc:docMk/>
            <pc:sldMk cId="1819758787" sldId="447"/>
            <ac:spMk id="2" creationId="{C69C05AB-B072-709F-51F5-D08757147CB8}"/>
          </ac:spMkLst>
        </pc:spChg>
        <pc:spChg chg="del mod ord">
          <ac:chgData name="Frederic Fovet" userId="138bd6f54d3fdc32" providerId="LiveId" clId="{9A50DD72-FC82-46D3-930B-879D2F65AD07}" dt="2022-12-08T10:35:46.060" v="409" actId="700"/>
          <ac:spMkLst>
            <pc:docMk/>
            <pc:sldMk cId="1819758787" sldId="447"/>
            <ac:spMk id="3" creationId="{4EFD86B1-C417-5005-B6DC-0058D6612CBB}"/>
          </ac:spMkLst>
        </pc:spChg>
        <pc:spChg chg="del">
          <ac:chgData name="Frederic Fovet" userId="138bd6f54d3fdc32" providerId="LiveId" clId="{9A50DD72-FC82-46D3-930B-879D2F65AD07}" dt="2022-12-08T10:35:46.060" v="409" actId="700"/>
          <ac:spMkLst>
            <pc:docMk/>
            <pc:sldMk cId="1819758787" sldId="447"/>
            <ac:spMk id="4" creationId="{58F83878-28F9-F2B8-B9C2-AC8ABCC028BD}"/>
          </ac:spMkLst>
        </pc:spChg>
        <pc:spChg chg="add mod ord">
          <ac:chgData name="Frederic Fovet" userId="138bd6f54d3fdc32" providerId="LiveId" clId="{9A50DD72-FC82-46D3-930B-879D2F65AD07}" dt="2022-12-08T10:36:08.419" v="452" actId="207"/>
          <ac:spMkLst>
            <pc:docMk/>
            <pc:sldMk cId="1819758787" sldId="447"/>
            <ac:spMk id="5" creationId="{06870279-8E8A-8965-3C3E-9A35C7BD6027}"/>
          </ac:spMkLst>
        </pc:spChg>
        <pc:spChg chg="add mod ord">
          <ac:chgData name="Frederic Fovet" userId="138bd6f54d3fdc32" providerId="LiveId" clId="{9A50DD72-FC82-46D3-930B-879D2F65AD07}" dt="2022-12-08T10:43:16.181" v="1363" actId="20577"/>
          <ac:spMkLst>
            <pc:docMk/>
            <pc:sldMk cId="1819758787" sldId="447"/>
            <ac:spMk id="6" creationId="{56502D1B-8EF0-11B0-A003-7CE9F0D0F93D}"/>
          </ac:spMkLst>
        </pc:spChg>
      </pc:sldChg>
      <pc:sldChg chg="addSp delSp modSp new mod modClrScheme chgLayout">
        <pc:chgData name="Frederic Fovet" userId="138bd6f54d3fdc32" providerId="LiveId" clId="{9A50DD72-FC82-46D3-930B-879D2F65AD07}" dt="2022-12-08T10:45:25.104" v="1464" actId="207"/>
        <pc:sldMkLst>
          <pc:docMk/>
          <pc:sldMk cId="868058901" sldId="448"/>
        </pc:sldMkLst>
        <pc:spChg chg="del mod ord">
          <ac:chgData name="Frederic Fovet" userId="138bd6f54d3fdc32" providerId="LiveId" clId="{9A50DD72-FC82-46D3-930B-879D2F65AD07}" dt="2022-12-08T10:43:26.094" v="1365" actId="700"/>
          <ac:spMkLst>
            <pc:docMk/>
            <pc:sldMk cId="868058901" sldId="448"/>
            <ac:spMk id="2" creationId="{E1CA555B-FF2F-F443-A757-52238633FBAF}"/>
          </ac:spMkLst>
        </pc:spChg>
        <pc:spChg chg="del mod ord">
          <ac:chgData name="Frederic Fovet" userId="138bd6f54d3fdc32" providerId="LiveId" clId="{9A50DD72-FC82-46D3-930B-879D2F65AD07}" dt="2022-12-08T10:43:26.094" v="1365" actId="700"/>
          <ac:spMkLst>
            <pc:docMk/>
            <pc:sldMk cId="868058901" sldId="448"/>
            <ac:spMk id="3" creationId="{6552CDC0-CC11-29BF-42CB-614E1DD34FC7}"/>
          </ac:spMkLst>
        </pc:spChg>
        <pc:spChg chg="add mod ord">
          <ac:chgData name="Frederic Fovet" userId="138bd6f54d3fdc32" providerId="LiveId" clId="{9A50DD72-FC82-46D3-930B-879D2F65AD07}" dt="2022-12-08T10:45:25.104" v="1464" actId="207"/>
          <ac:spMkLst>
            <pc:docMk/>
            <pc:sldMk cId="868058901" sldId="448"/>
            <ac:spMk id="4" creationId="{8C92CC09-8C12-A75C-94D8-613F73FD67B4}"/>
          </ac:spMkLst>
        </pc:spChg>
        <pc:spChg chg="add mod ord">
          <ac:chgData name="Frederic Fovet" userId="138bd6f54d3fdc32" providerId="LiveId" clId="{9A50DD72-FC82-46D3-930B-879D2F65AD07}" dt="2022-12-08T10:45:09.132" v="1463" actId="114"/>
          <ac:spMkLst>
            <pc:docMk/>
            <pc:sldMk cId="868058901" sldId="448"/>
            <ac:spMk id="5" creationId="{B6EECA76-EE52-3E49-58DC-882E3882CE29}"/>
          </ac:spMkLst>
        </pc:spChg>
      </pc:sldChg>
      <pc:sldChg chg="modSp new mod">
        <pc:chgData name="Frederic Fovet" userId="138bd6f54d3fdc32" providerId="LiveId" clId="{9A50DD72-FC82-46D3-930B-879D2F65AD07}" dt="2022-12-08T10:50:20.741" v="1846" actId="20577"/>
        <pc:sldMkLst>
          <pc:docMk/>
          <pc:sldMk cId="4274689607" sldId="449"/>
        </pc:sldMkLst>
        <pc:spChg chg="mod">
          <ac:chgData name="Frederic Fovet" userId="138bd6f54d3fdc32" providerId="LiveId" clId="{9A50DD72-FC82-46D3-930B-879D2F65AD07}" dt="2022-12-08T10:50:20.741" v="1846" actId="20577"/>
          <ac:spMkLst>
            <pc:docMk/>
            <pc:sldMk cId="4274689607" sldId="449"/>
            <ac:spMk id="2" creationId="{FF173883-0CBA-AB82-82F0-B58720ED01ED}"/>
          </ac:spMkLst>
        </pc:spChg>
        <pc:spChg chg="mod">
          <ac:chgData name="Frederic Fovet" userId="138bd6f54d3fdc32" providerId="LiveId" clId="{9A50DD72-FC82-46D3-930B-879D2F65AD07}" dt="2022-12-08T10:49:43.350" v="1834" actId="255"/>
          <ac:spMkLst>
            <pc:docMk/>
            <pc:sldMk cId="4274689607" sldId="449"/>
            <ac:spMk id="3" creationId="{C30892CE-C278-8928-0113-8C9B63CBE6FB}"/>
          </ac:spMkLst>
        </pc:spChg>
      </pc:sldChg>
      <pc:sldChg chg="modSp new mod">
        <pc:chgData name="Frederic Fovet" userId="138bd6f54d3fdc32" providerId="LiveId" clId="{9A50DD72-FC82-46D3-930B-879D2F65AD07}" dt="2022-12-08T10:55:57.473" v="2201" actId="255"/>
        <pc:sldMkLst>
          <pc:docMk/>
          <pc:sldMk cId="2974414522" sldId="450"/>
        </pc:sldMkLst>
        <pc:spChg chg="mod">
          <ac:chgData name="Frederic Fovet" userId="138bd6f54d3fdc32" providerId="LiveId" clId="{9A50DD72-FC82-46D3-930B-879D2F65AD07}" dt="2022-12-08T10:53:28.586" v="1882" actId="313"/>
          <ac:spMkLst>
            <pc:docMk/>
            <pc:sldMk cId="2974414522" sldId="450"/>
            <ac:spMk id="2" creationId="{0B9BDB8F-A4C2-9B2C-FFD8-ABB9B84BBC41}"/>
          </ac:spMkLst>
        </pc:spChg>
        <pc:spChg chg="mod">
          <ac:chgData name="Frederic Fovet" userId="138bd6f54d3fdc32" providerId="LiveId" clId="{9A50DD72-FC82-46D3-930B-879D2F65AD07}" dt="2022-12-08T10:55:57.473" v="2201" actId="255"/>
          <ac:spMkLst>
            <pc:docMk/>
            <pc:sldMk cId="2974414522" sldId="450"/>
            <ac:spMk id="3" creationId="{010DEF12-8D97-9C89-EE8A-7A56EB2EEFC7}"/>
          </ac:spMkLst>
        </pc:spChg>
      </pc:sldChg>
      <pc:sldChg chg="modSp new mod ord">
        <pc:chgData name="Frederic Fovet" userId="138bd6f54d3fdc32" providerId="LiveId" clId="{9A50DD72-FC82-46D3-930B-879D2F65AD07}" dt="2022-12-08T11:08:08.777" v="3676" actId="20577"/>
        <pc:sldMkLst>
          <pc:docMk/>
          <pc:sldMk cId="2925760430" sldId="451"/>
        </pc:sldMkLst>
        <pc:spChg chg="mod">
          <ac:chgData name="Frederic Fovet" userId="138bd6f54d3fdc32" providerId="LiveId" clId="{9A50DD72-FC82-46D3-930B-879D2F65AD07}" dt="2022-12-08T10:56:44.410" v="2302" actId="207"/>
          <ac:spMkLst>
            <pc:docMk/>
            <pc:sldMk cId="2925760430" sldId="451"/>
            <ac:spMk id="2" creationId="{7AB4A964-BEB0-6FAA-CFFC-FEBA283246E2}"/>
          </ac:spMkLst>
        </pc:spChg>
        <pc:spChg chg="mod">
          <ac:chgData name="Frederic Fovet" userId="138bd6f54d3fdc32" providerId="LiveId" clId="{9A50DD72-FC82-46D3-930B-879D2F65AD07}" dt="2022-12-08T11:08:08.777" v="3676" actId="20577"/>
          <ac:spMkLst>
            <pc:docMk/>
            <pc:sldMk cId="2925760430" sldId="451"/>
            <ac:spMk id="3" creationId="{C7C94CEE-C0D3-C9D1-617F-F54A27DC60E2}"/>
          </ac:spMkLst>
        </pc:spChg>
      </pc:sldChg>
      <pc:sldChg chg="new del">
        <pc:chgData name="Frederic Fovet" userId="138bd6f54d3fdc32" providerId="LiveId" clId="{9A50DD72-FC82-46D3-930B-879D2F65AD07}" dt="2022-12-08T10:58:07.114" v="2305" actId="47"/>
        <pc:sldMkLst>
          <pc:docMk/>
          <pc:sldMk cId="2942949003" sldId="452"/>
        </pc:sldMkLst>
      </pc:sldChg>
      <pc:sldChg chg="add ord">
        <pc:chgData name="Frederic Fovet" userId="138bd6f54d3fdc32" providerId="LiveId" clId="{9A50DD72-FC82-46D3-930B-879D2F65AD07}" dt="2022-12-08T11:04:22.336" v="3245"/>
        <pc:sldMkLst>
          <pc:docMk/>
          <pc:sldMk cId="3687798827" sldId="457"/>
        </pc:sldMkLst>
      </pc:sldChg>
      <pc:sldChg chg="modSp new mod">
        <pc:chgData name="Frederic Fovet" userId="138bd6f54d3fdc32" providerId="LiveId" clId="{9A50DD72-FC82-46D3-930B-879D2F65AD07}" dt="2022-12-08T10:59:37.160" v="2581" actId="20577"/>
        <pc:sldMkLst>
          <pc:docMk/>
          <pc:sldMk cId="18288121" sldId="458"/>
        </pc:sldMkLst>
        <pc:spChg chg="mod">
          <ac:chgData name="Frederic Fovet" userId="138bd6f54d3fdc32" providerId="LiveId" clId="{9A50DD72-FC82-46D3-930B-879D2F65AD07}" dt="2022-12-08T10:58:26.102" v="2327" actId="207"/>
          <ac:spMkLst>
            <pc:docMk/>
            <pc:sldMk cId="18288121" sldId="458"/>
            <ac:spMk id="2" creationId="{55F2623A-25DF-4281-1BD3-E1E762D6FEDD}"/>
          </ac:spMkLst>
        </pc:spChg>
        <pc:spChg chg="mod">
          <ac:chgData name="Frederic Fovet" userId="138bd6f54d3fdc32" providerId="LiveId" clId="{9A50DD72-FC82-46D3-930B-879D2F65AD07}" dt="2022-12-08T10:59:37.160" v="2581" actId="20577"/>
          <ac:spMkLst>
            <pc:docMk/>
            <pc:sldMk cId="18288121" sldId="458"/>
            <ac:spMk id="3" creationId="{3449D2CB-94D0-88D4-21E4-49E2ADCAE275}"/>
          </ac:spMkLst>
        </pc:spChg>
      </pc:sldChg>
      <pc:sldChg chg="modSp new mod">
        <pc:chgData name="Frederic Fovet" userId="138bd6f54d3fdc32" providerId="LiveId" clId="{9A50DD72-FC82-46D3-930B-879D2F65AD07}" dt="2022-12-08T11:04:09.461" v="3243" actId="20577"/>
        <pc:sldMkLst>
          <pc:docMk/>
          <pc:sldMk cId="493961462" sldId="459"/>
        </pc:sldMkLst>
        <pc:spChg chg="mod">
          <ac:chgData name="Frederic Fovet" userId="138bd6f54d3fdc32" providerId="LiveId" clId="{9A50DD72-FC82-46D3-930B-879D2F65AD07}" dt="2022-12-08T11:01:05.088" v="2647" actId="207"/>
          <ac:spMkLst>
            <pc:docMk/>
            <pc:sldMk cId="493961462" sldId="459"/>
            <ac:spMk id="2" creationId="{6B3CE727-5710-7D7A-4902-591122DA88DA}"/>
          </ac:spMkLst>
        </pc:spChg>
        <pc:spChg chg="mod">
          <ac:chgData name="Frederic Fovet" userId="138bd6f54d3fdc32" providerId="LiveId" clId="{9A50DD72-FC82-46D3-930B-879D2F65AD07}" dt="2022-12-08T11:04:09.461" v="3243" actId="20577"/>
          <ac:spMkLst>
            <pc:docMk/>
            <pc:sldMk cId="493961462" sldId="459"/>
            <ac:spMk id="3" creationId="{C188C8DA-8A7C-C215-9705-A6E64FAF5078}"/>
          </ac:spMkLst>
        </pc:spChg>
      </pc:sldChg>
      <pc:sldChg chg="modSp new mod">
        <pc:chgData name="Frederic Fovet" userId="138bd6f54d3fdc32" providerId="LiveId" clId="{9A50DD72-FC82-46D3-930B-879D2F65AD07}" dt="2022-12-08T11:25:16.461" v="5291" actId="255"/>
        <pc:sldMkLst>
          <pc:docMk/>
          <pc:sldMk cId="2972029021" sldId="460"/>
        </pc:sldMkLst>
        <pc:spChg chg="mod">
          <ac:chgData name="Frederic Fovet" userId="138bd6f54d3fdc32" providerId="LiveId" clId="{9A50DD72-FC82-46D3-930B-879D2F65AD07}" dt="2022-12-08T11:09:43.704" v="3734" actId="255"/>
          <ac:spMkLst>
            <pc:docMk/>
            <pc:sldMk cId="2972029021" sldId="460"/>
            <ac:spMk id="2" creationId="{A9314F09-3F96-4E65-34F2-7356185B664C}"/>
          </ac:spMkLst>
        </pc:spChg>
        <pc:spChg chg="mod">
          <ac:chgData name="Frederic Fovet" userId="138bd6f54d3fdc32" providerId="LiveId" clId="{9A50DD72-FC82-46D3-930B-879D2F65AD07}" dt="2022-12-08T11:25:16.461" v="5291" actId="255"/>
          <ac:spMkLst>
            <pc:docMk/>
            <pc:sldMk cId="2972029021" sldId="460"/>
            <ac:spMk id="3" creationId="{4FA6856D-3852-EC52-46B7-6FCE42DE8956}"/>
          </ac:spMkLst>
        </pc:spChg>
      </pc:sldChg>
      <pc:sldChg chg="addSp delSp modSp new mod modClrScheme chgLayout">
        <pc:chgData name="Frederic Fovet" userId="138bd6f54d3fdc32" providerId="LiveId" clId="{9A50DD72-FC82-46D3-930B-879D2F65AD07}" dt="2022-12-08T11:26:49.684" v="5356" actId="255"/>
        <pc:sldMkLst>
          <pc:docMk/>
          <pc:sldMk cId="1609955289" sldId="461"/>
        </pc:sldMkLst>
        <pc:spChg chg="del mod ord">
          <ac:chgData name="Frederic Fovet" userId="138bd6f54d3fdc32" providerId="LiveId" clId="{9A50DD72-FC82-46D3-930B-879D2F65AD07}" dt="2022-12-08T11:25:34.691" v="5293" actId="700"/>
          <ac:spMkLst>
            <pc:docMk/>
            <pc:sldMk cId="1609955289" sldId="461"/>
            <ac:spMk id="2" creationId="{07188EB9-C33B-E3C6-9C0E-AF18DAD9C81F}"/>
          </ac:spMkLst>
        </pc:spChg>
        <pc:spChg chg="del mod ord">
          <ac:chgData name="Frederic Fovet" userId="138bd6f54d3fdc32" providerId="LiveId" clId="{9A50DD72-FC82-46D3-930B-879D2F65AD07}" dt="2022-12-08T11:25:34.691" v="5293" actId="700"/>
          <ac:spMkLst>
            <pc:docMk/>
            <pc:sldMk cId="1609955289" sldId="461"/>
            <ac:spMk id="3" creationId="{BDDEF45F-01F9-0F14-7100-EF231F81C5BC}"/>
          </ac:spMkLst>
        </pc:spChg>
        <pc:spChg chg="add mod ord">
          <ac:chgData name="Frederic Fovet" userId="138bd6f54d3fdc32" providerId="LiveId" clId="{9A50DD72-FC82-46D3-930B-879D2F65AD07}" dt="2022-12-08T11:26:06.813" v="5298" actId="207"/>
          <ac:spMkLst>
            <pc:docMk/>
            <pc:sldMk cId="1609955289" sldId="461"/>
            <ac:spMk id="4" creationId="{15A3AB88-DBE8-21B9-90B7-4026E225C9B3}"/>
          </ac:spMkLst>
        </pc:spChg>
        <pc:spChg chg="add mod ord">
          <ac:chgData name="Frederic Fovet" userId="138bd6f54d3fdc32" providerId="LiveId" clId="{9A50DD72-FC82-46D3-930B-879D2F65AD07}" dt="2022-12-08T11:26:49.684" v="5356" actId="255"/>
          <ac:spMkLst>
            <pc:docMk/>
            <pc:sldMk cId="1609955289" sldId="461"/>
            <ac:spMk id="5" creationId="{FA053984-FD3B-53EC-AE15-089C752BD53A}"/>
          </ac:spMkLst>
        </pc:spChg>
      </pc:sldChg>
      <pc:sldChg chg="modSp new mod">
        <pc:chgData name="Frederic Fovet" userId="138bd6f54d3fdc32" providerId="LiveId" clId="{9A50DD72-FC82-46D3-930B-879D2F65AD07}" dt="2022-12-08T12:02:04.989" v="8521" actId="20577"/>
        <pc:sldMkLst>
          <pc:docMk/>
          <pc:sldMk cId="2206025058" sldId="462"/>
        </pc:sldMkLst>
        <pc:spChg chg="mod">
          <ac:chgData name="Frederic Fovet" userId="138bd6f54d3fdc32" providerId="LiveId" clId="{9A50DD72-FC82-46D3-930B-879D2F65AD07}" dt="2022-12-08T11:40:48.731" v="6313" actId="207"/>
          <ac:spMkLst>
            <pc:docMk/>
            <pc:sldMk cId="2206025058" sldId="462"/>
            <ac:spMk id="2" creationId="{350312B8-F33D-7607-D2B1-45D3545F4FFE}"/>
          </ac:spMkLst>
        </pc:spChg>
        <pc:spChg chg="mod">
          <ac:chgData name="Frederic Fovet" userId="138bd6f54d3fdc32" providerId="LiveId" clId="{9A50DD72-FC82-46D3-930B-879D2F65AD07}" dt="2022-12-08T12:02:04.989" v="8521" actId="20577"/>
          <ac:spMkLst>
            <pc:docMk/>
            <pc:sldMk cId="2206025058" sldId="462"/>
            <ac:spMk id="3" creationId="{06E75E86-2DA5-5073-E67A-14A402966551}"/>
          </ac:spMkLst>
        </pc:spChg>
      </pc:sldChg>
      <pc:sldChg chg="modSp new mod">
        <pc:chgData name="Frederic Fovet" userId="138bd6f54d3fdc32" providerId="LiveId" clId="{9A50DD72-FC82-46D3-930B-879D2F65AD07}" dt="2022-12-08T12:14:40.436" v="9832" actId="255"/>
        <pc:sldMkLst>
          <pc:docMk/>
          <pc:sldMk cId="1541343027" sldId="463"/>
        </pc:sldMkLst>
        <pc:spChg chg="mod">
          <ac:chgData name="Frederic Fovet" userId="138bd6f54d3fdc32" providerId="LiveId" clId="{9A50DD72-FC82-46D3-930B-879D2F65AD07}" dt="2022-12-08T11:43:37.755" v="6434" actId="207"/>
          <ac:spMkLst>
            <pc:docMk/>
            <pc:sldMk cId="1541343027" sldId="463"/>
            <ac:spMk id="2" creationId="{56C3E6E5-D1BB-E3CA-1353-1C3C4A836E09}"/>
          </ac:spMkLst>
        </pc:spChg>
        <pc:spChg chg="mod">
          <ac:chgData name="Frederic Fovet" userId="138bd6f54d3fdc32" providerId="LiveId" clId="{9A50DD72-FC82-46D3-930B-879D2F65AD07}" dt="2022-12-08T12:14:40.436" v="9832" actId="255"/>
          <ac:spMkLst>
            <pc:docMk/>
            <pc:sldMk cId="1541343027" sldId="463"/>
            <ac:spMk id="3" creationId="{C98480A8-B4DA-C886-08C5-142BDCB62144}"/>
          </ac:spMkLst>
        </pc:spChg>
      </pc:sldChg>
      <pc:sldChg chg="modSp new mod">
        <pc:chgData name="Frederic Fovet" userId="138bd6f54d3fdc32" providerId="LiveId" clId="{9A50DD72-FC82-46D3-930B-879D2F65AD07}" dt="2022-12-08T12:10:25.800" v="9324" actId="20577"/>
        <pc:sldMkLst>
          <pc:docMk/>
          <pc:sldMk cId="709611392" sldId="464"/>
        </pc:sldMkLst>
        <pc:spChg chg="mod">
          <ac:chgData name="Frederic Fovet" userId="138bd6f54d3fdc32" providerId="LiveId" clId="{9A50DD72-FC82-46D3-930B-879D2F65AD07}" dt="2022-12-08T12:10:04.717" v="9293" actId="207"/>
          <ac:spMkLst>
            <pc:docMk/>
            <pc:sldMk cId="709611392" sldId="464"/>
            <ac:spMk id="2" creationId="{81D04866-C592-CB82-4DF3-E1ED25E3EDD7}"/>
          </ac:spMkLst>
        </pc:spChg>
        <pc:spChg chg="mod">
          <ac:chgData name="Frederic Fovet" userId="138bd6f54d3fdc32" providerId="LiveId" clId="{9A50DD72-FC82-46D3-930B-879D2F65AD07}" dt="2022-12-08T12:10:25.800" v="9324" actId="20577"/>
          <ac:spMkLst>
            <pc:docMk/>
            <pc:sldMk cId="709611392" sldId="464"/>
            <ac:spMk id="3" creationId="{45C7EC77-FB9F-1CC5-EA6C-B92430EA53BF}"/>
          </ac:spMkLst>
        </pc:spChg>
      </pc:sldChg>
      <pc:sldChg chg="modSp add mod">
        <pc:chgData name="Frederic Fovet" userId="138bd6f54d3fdc32" providerId="LiveId" clId="{9A50DD72-FC82-46D3-930B-879D2F65AD07}" dt="2022-12-08T11:52:34.675" v="7628" actId="20577"/>
        <pc:sldMkLst>
          <pc:docMk/>
          <pc:sldMk cId="2180834670" sldId="465"/>
        </pc:sldMkLst>
        <pc:spChg chg="mod">
          <ac:chgData name="Frederic Fovet" userId="138bd6f54d3fdc32" providerId="LiveId" clId="{9A50DD72-FC82-46D3-930B-879D2F65AD07}" dt="2022-12-08T11:52:34.675" v="7628" actId="20577"/>
          <ac:spMkLst>
            <pc:docMk/>
            <pc:sldMk cId="2180834670" sldId="465"/>
            <ac:spMk id="3" creationId="{B8F4F26E-55E0-912C-8CF5-37CAB58B15CA}"/>
          </ac:spMkLst>
        </pc:spChg>
      </pc:sldChg>
      <pc:sldChg chg="modSp new mod">
        <pc:chgData name="Frederic Fovet" userId="138bd6f54d3fdc32" providerId="LiveId" clId="{9A50DD72-FC82-46D3-930B-879D2F65AD07}" dt="2022-12-08T11:57:13.737" v="8147" actId="255"/>
        <pc:sldMkLst>
          <pc:docMk/>
          <pc:sldMk cId="2467563008" sldId="466"/>
        </pc:sldMkLst>
        <pc:spChg chg="mod">
          <ac:chgData name="Frederic Fovet" userId="138bd6f54d3fdc32" providerId="LiveId" clId="{9A50DD72-FC82-46D3-930B-879D2F65AD07}" dt="2022-12-08T11:54:00.645" v="7690" actId="207"/>
          <ac:spMkLst>
            <pc:docMk/>
            <pc:sldMk cId="2467563008" sldId="466"/>
            <ac:spMk id="2" creationId="{6B693589-1779-DE10-1AD3-A4CCD8BABC4D}"/>
          </ac:spMkLst>
        </pc:spChg>
        <pc:spChg chg="mod">
          <ac:chgData name="Frederic Fovet" userId="138bd6f54d3fdc32" providerId="LiveId" clId="{9A50DD72-FC82-46D3-930B-879D2F65AD07}" dt="2022-12-08T11:57:13.737" v="8147" actId="255"/>
          <ac:spMkLst>
            <pc:docMk/>
            <pc:sldMk cId="2467563008" sldId="466"/>
            <ac:spMk id="3" creationId="{9F481DE2-7AA5-B1F7-48A7-48277388D057}"/>
          </ac:spMkLst>
        </pc:spChg>
      </pc:sldChg>
      <pc:sldChg chg="modSp new mod">
        <pc:chgData name="Frederic Fovet" userId="138bd6f54d3fdc32" providerId="LiveId" clId="{9A50DD72-FC82-46D3-930B-879D2F65AD07}" dt="2022-12-08T12:04:54.893" v="8643" actId="20577"/>
        <pc:sldMkLst>
          <pc:docMk/>
          <pc:sldMk cId="2433624126" sldId="467"/>
        </pc:sldMkLst>
        <pc:spChg chg="mod">
          <ac:chgData name="Frederic Fovet" userId="138bd6f54d3fdc32" providerId="LiveId" clId="{9A50DD72-FC82-46D3-930B-879D2F65AD07}" dt="2022-12-08T11:55:34.760" v="7896" actId="207"/>
          <ac:spMkLst>
            <pc:docMk/>
            <pc:sldMk cId="2433624126" sldId="467"/>
            <ac:spMk id="2" creationId="{63A8786D-F798-87AE-6223-9FB3586B8C54}"/>
          </ac:spMkLst>
        </pc:spChg>
        <pc:spChg chg="mod">
          <ac:chgData name="Frederic Fovet" userId="138bd6f54d3fdc32" providerId="LiveId" clId="{9A50DD72-FC82-46D3-930B-879D2F65AD07}" dt="2022-12-08T12:04:54.893" v="8643" actId="20577"/>
          <ac:spMkLst>
            <pc:docMk/>
            <pc:sldMk cId="2433624126" sldId="467"/>
            <ac:spMk id="3" creationId="{BB9ADE68-E2D8-B6DF-3DEC-5AF5665023B7}"/>
          </ac:spMkLst>
        </pc:spChg>
      </pc:sldChg>
      <pc:sldChg chg="modSp new mod">
        <pc:chgData name="Frederic Fovet" userId="138bd6f54d3fdc32" providerId="LiveId" clId="{9A50DD72-FC82-46D3-930B-879D2F65AD07}" dt="2022-12-08T12:08:54.338" v="9121" actId="207"/>
        <pc:sldMkLst>
          <pc:docMk/>
          <pc:sldMk cId="2091408995" sldId="468"/>
        </pc:sldMkLst>
        <pc:spChg chg="mod">
          <ac:chgData name="Frederic Fovet" userId="138bd6f54d3fdc32" providerId="LiveId" clId="{9A50DD72-FC82-46D3-930B-879D2F65AD07}" dt="2022-12-08T12:05:37.324" v="8666" actId="207"/>
          <ac:spMkLst>
            <pc:docMk/>
            <pc:sldMk cId="2091408995" sldId="468"/>
            <ac:spMk id="2" creationId="{4B8F1CEB-BCDC-2677-EDD4-8D51A9DA7DDF}"/>
          </ac:spMkLst>
        </pc:spChg>
        <pc:spChg chg="mod">
          <ac:chgData name="Frederic Fovet" userId="138bd6f54d3fdc32" providerId="LiveId" clId="{9A50DD72-FC82-46D3-930B-879D2F65AD07}" dt="2022-12-08T12:08:54.338" v="9121" actId="207"/>
          <ac:spMkLst>
            <pc:docMk/>
            <pc:sldMk cId="2091408995" sldId="468"/>
            <ac:spMk id="3" creationId="{205658AF-8F22-AAD6-2FC1-AB961E72C32F}"/>
          </ac:spMkLst>
        </pc:spChg>
      </pc:sldChg>
      <pc:sldChg chg="modSp new mod">
        <pc:chgData name="Frederic Fovet" userId="138bd6f54d3fdc32" providerId="LiveId" clId="{9A50DD72-FC82-46D3-930B-879D2F65AD07}" dt="2022-12-08T12:17:16.296" v="10400" actId="20577"/>
        <pc:sldMkLst>
          <pc:docMk/>
          <pc:sldMk cId="932179909" sldId="469"/>
        </pc:sldMkLst>
        <pc:spChg chg="mod">
          <ac:chgData name="Frederic Fovet" userId="138bd6f54d3fdc32" providerId="LiveId" clId="{9A50DD72-FC82-46D3-930B-879D2F65AD07}" dt="2022-12-08T12:11:09.958" v="9357" actId="207"/>
          <ac:spMkLst>
            <pc:docMk/>
            <pc:sldMk cId="932179909" sldId="469"/>
            <ac:spMk id="2" creationId="{E0A69368-6A99-0196-1D52-14B3E986517C}"/>
          </ac:spMkLst>
        </pc:spChg>
        <pc:spChg chg="mod">
          <ac:chgData name="Frederic Fovet" userId="138bd6f54d3fdc32" providerId="LiveId" clId="{9A50DD72-FC82-46D3-930B-879D2F65AD07}" dt="2022-12-08T12:17:16.296" v="10400" actId="20577"/>
          <ac:spMkLst>
            <pc:docMk/>
            <pc:sldMk cId="932179909" sldId="469"/>
            <ac:spMk id="3" creationId="{A7F6FE46-CFD1-A84F-39E4-0977F0CFE81E}"/>
          </ac:spMkLst>
        </pc:spChg>
      </pc:sldChg>
      <pc:sldChg chg="new del">
        <pc:chgData name="Frederic Fovet" userId="138bd6f54d3fdc32" providerId="LiveId" clId="{9A50DD72-FC82-46D3-930B-879D2F65AD07}" dt="2022-12-08T12:12:35.339" v="9455" actId="47"/>
        <pc:sldMkLst>
          <pc:docMk/>
          <pc:sldMk cId="4117758121" sldId="470"/>
        </pc:sldMkLst>
      </pc:sldChg>
      <pc:sldChg chg="modSp add mod">
        <pc:chgData name="Frederic Fovet" userId="138bd6f54d3fdc32" providerId="LiveId" clId="{9A50DD72-FC82-46D3-930B-879D2F65AD07}" dt="2022-12-08T12:15:57.446" v="10275" actId="20577"/>
        <pc:sldMkLst>
          <pc:docMk/>
          <pc:sldMk cId="1263100011" sldId="471"/>
        </pc:sldMkLst>
        <pc:spChg chg="mod">
          <ac:chgData name="Frederic Fovet" userId="138bd6f54d3fdc32" providerId="LiveId" clId="{9A50DD72-FC82-46D3-930B-879D2F65AD07}" dt="2022-12-08T12:15:57.446" v="10275" actId="20577"/>
          <ac:spMkLst>
            <pc:docMk/>
            <pc:sldMk cId="1263100011" sldId="471"/>
            <ac:spMk id="3" creationId="{B8F4F26E-55E0-912C-8CF5-37CAB58B15CA}"/>
          </ac:spMkLst>
        </pc:spChg>
      </pc:sldChg>
      <pc:sldChg chg="modSp new mod">
        <pc:chgData name="Frederic Fovet" userId="138bd6f54d3fdc32" providerId="LiveId" clId="{9A50DD72-FC82-46D3-930B-879D2F65AD07}" dt="2022-12-08T12:18:34.966" v="10593" actId="207"/>
        <pc:sldMkLst>
          <pc:docMk/>
          <pc:sldMk cId="1450637500" sldId="472"/>
        </pc:sldMkLst>
        <pc:spChg chg="mod">
          <ac:chgData name="Frederic Fovet" userId="138bd6f54d3fdc32" providerId="LiveId" clId="{9A50DD72-FC82-46D3-930B-879D2F65AD07}" dt="2022-12-08T12:17:36.426" v="10434" actId="207"/>
          <ac:spMkLst>
            <pc:docMk/>
            <pc:sldMk cId="1450637500" sldId="472"/>
            <ac:spMk id="2" creationId="{07401E58-C554-2B18-0498-529B2C40DA3A}"/>
          </ac:spMkLst>
        </pc:spChg>
        <pc:spChg chg="mod">
          <ac:chgData name="Frederic Fovet" userId="138bd6f54d3fdc32" providerId="LiveId" clId="{9A50DD72-FC82-46D3-930B-879D2F65AD07}" dt="2022-12-08T12:18:34.966" v="10593" actId="207"/>
          <ac:spMkLst>
            <pc:docMk/>
            <pc:sldMk cId="1450637500" sldId="472"/>
            <ac:spMk id="3" creationId="{39FA6271-E7FF-2914-3F1F-5A0C433DA5D9}"/>
          </ac:spMkLst>
        </pc:spChg>
      </pc:sldChg>
      <pc:sldChg chg="modSp new mod">
        <pc:chgData name="Frederic Fovet" userId="138bd6f54d3fdc32" providerId="LiveId" clId="{9A50DD72-FC82-46D3-930B-879D2F65AD07}" dt="2022-12-08T12:22:35.495" v="10762" actId="255"/>
        <pc:sldMkLst>
          <pc:docMk/>
          <pc:sldMk cId="3303722320" sldId="473"/>
        </pc:sldMkLst>
        <pc:spChg chg="mod">
          <ac:chgData name="Frederic Fovet" userId="138bd6f54d3fdc32" providerId="LiveId" clId="{9A50DD72-FC82-46D3-930B-879D2F65AD07}" dt="2022-12-08T12:19:26.823" v="10604" actId="207"/>
          <ac:spMkLst>
            <pc:docMk/>
            <pc:sldMk cId="3303722320" sldId="473"/>
            <ac:spMk id="2" creationId="{60A82DF9-3F22-DFE5-2D5D-7F75300C3175}"/>
          </ac:spMkLst>
        </pc:spChg>
        <pc:spChg chg="mod">
          <ac:chgData name="Frederic Fovet" userId="138bd6f54d3fdc32" providerId="LiveId" clId="{9A50DD72-FC82-46D3-930B-879D2F65AD07}" dt="2022-12-08T12:22:35.495" v="10762" actId="255"/>
          <ac:spMkLst>
            <pc:docMk/>
            <pc:sldMk cId="3303722320" sldId="473"/>
            <ac:spMk id="3" creationId="{7BB8AAC4-2C06-105F-5496-EFE53175AFA7}"/>
          </ac:spMkLst>
        </pc:spChg>
      </pc:sldChg>
      <pc:sldChg chg="modSp add mod ord">
        <pc:chgData name="Frederic Fovet" userId="138bd6f54d3fdc32" providerId="LiveId" clId="{9A50DD72-FC82-46D3-930B-879D2F65AD07}" dt="2022-12-08T12:26:09.904" v="11005" actId="20577"/>
        <pc:sldMkLst>
          <pc:docMk/>
          <pc:sldMk cId="3850500967" sldId="474"/>
        </pc:sldMkLst>
        <pc:spChg chg="mod">
          <ac:chgData name="Frederic Fovet" userId="138bd6f54d3fdc32" providerId="LiveId" clId="{9A50DD72-FC82-46D3-930B-879D2F65AD07}" dt="2022-12-08T12:26:09.904" v="11005" actId="20577"/>
          <ac:spMkLst>
            <pc:docMk/>
            <pc:sldMk cId="3850500967" sldId="474"/>
            <ac:spMk id="3" creationId="{B8F4F26E-55E0-912C-8CF5-37CAB58B15CA}"/>
          </ac:spMkLst>
        </pc:spChg>
      </pc:sldChg>
      <pc:sldChg chg="add">
        <pc:chgData name="Frederic Fovet" userId="138bd6f54d3fdc32" providerId="LiveId" clId="{9A50DD72-FC82-46D3-930B-879D2F65AD07}" dt="2022-12-08T12:19:00.465" v="10594"/>
        <pc:sldMkLst>
          <pc:docMk/>
          <pc:sldMk cId="4184002241" sldId="475"/>
        </pc:sldMkLst>
      </pc:sldChg>
      <pc:sldChg chg="addSp delSp modSp new mod modClrScheme chgLayout">
        <pc:chgData name="Frederic Fovet" userId="138bd6f54d3fdc32" providerId="LiveId" clId="{9A50DD72-FC82-46D3-930B-879D2F65AD07}" dt="2022-12-08T12:25:05.850" v="10854" actId="255"/>
        <pc:sldMkLst>
          <pc:docMk/>
          <pc:sldMk cId="2908742203" sldId="476"/>
        </pc:sldMkLst>
        <pc:spChg chg="del mod ord">
          <ac:chgData name="Frederic Fovet" userId="138bd6f54d3fdc32" providerId="LiveId" clId="{9A50DD72-FC82-46D3-930B-879D2F65AD07}" dt="2022-12-08T12:23:59.911" v="10764" actId="700"/>
          <ac:spMkLst>
            <pc:docMk/>
            <pc:sldMk cId="2908742203" sldId="476"/>
            <ac:spMk id="2" creationId="{5F701CC7-C506-8EB4-7B28-3DA0124C43C2}"/>
          </ac:spMkLst>
        </pc:spChg>
        <pc:spChg chg="del mod ord">
          <ac:chgData name="Frederic Fovet" userId="138bd6f54d3fdc32" providerId="LiveId" clId="{9A50DD72-FC82-46D3-930B-879D2F65AD07}" dt="2022-12-08T12:23:59.911" v="10764" actId="700"/>
          <ac:spMkLst>
            <pc:docMk/>
            <pc:sldMk cId="2908742203" sldId="476"/>
            <ac:spMk id="3" creationId="{0555257F-08D7-D207-8601-3AE845850CDE}"/>
          </ac:spMkLst>
        </pc:spChg>
        <pc:spChg chg="add mod ord">
          <ac:chgData name="Frederic Fovet" userId="138bd6f54d3fdc32" providerId="LiveId" clId="{9A50DD72-FC82-46D3-930B-879D2F65AD07}" dt="2022-12-08T12:24:23.412" v="10772" actId="6549"/>
          <ac:spMkLst>
            <pc:docMk/>
            <pc:sldMk cId="2908742203" sldId="476"/>
            <ac:spMk id="4" creationId="{6490C6FA-4ADC-2117-DBBE-39F27D5B3C59}"/>
          </ac:spMkLst>
        </pc:spChg>
        <pc:spChg chg="add mod ord">
          <ac:chgData name="Frederic Fovet" userId="138bd6f54d3fdc32" providerId="LiveId" clId="{9A50DD72-FC82-46D3-930B-879D2F65AD07}" dt="2022-12-08T12:25:05.850" v="10854" actId="255"/>
          <ac:spMkLst>
            <pc:docMk/>
            <pc:sldMk cId="2908742203" sldId="476"/>
            <ac:spMk id="5" creationId="{956C75CA-2932-AC68-1CDA-F199B3495698}"/>
          </ac:spMkLst>
        </pc:spChg>
      </pc:sldChg>
      <pc:sldChg chg="modSp new mod">
        <pc:chgData name="Frederic Fovet" userId="138bd6f54d3fdc32" providerId="LiveId" clId="{9A50DD72-FC82-46D3-930B-879D2F65AD07}" dt="2022-12-08T12:36:31.663" v="11990" actId="313"/>
        <pc:sldMkLst>
          <pc:docMk/>
          <pc:sldMk cId="2352521003" sldId="477"/>
        </pc:sldMkLst>
        <pc:spChg chg="mod">
          <ac:chgData name="Frederic Fovet" userId="138bd6f54d3fdc32" providerId="LiveId" clId="{9A50DD72-FC82-46D3-930B-879D2F65AD07}" dt="2022-12-08T12:27:56.873" v="11126" actId="207"/>
          <ac:spMkLst>
            <pc:docMk/>
            <pc:sldMk cId="2352521003" sldId="477"/>
            <ac:spMk id="2" creationId="{71E64E3E-3D92-920A-11FD-56066EEF8A1F}"/>
          </ac:spMkLst>
        </pc:spChg>
        <pc:spChg chg="mod">
          <ac:chgData name="Frederic Fovet" userId="138bd6f54d3fdc32" providerId="LiveId" clId="{9A50DD72-FC82-46D3-930B-879D2F65AD07}" dt="2022-12-08T12:36:31.663" v="11990" actId="313"/>
          <ac:spMkLst>
            <pc:docMk/>
            <pc:sldMk cId="2352521003" sldId="477"/>
            <ac:spMk id="3" creationId="{0C0B02AA-6851-FC33-490B-90D5957E0BFA}"/>
          </ac:spMkLst>
        </pc:spChg>
      </pc:sldChg>
      <pc:sldChg chg="modSp new mod">
        <pc:chgData name="Frederic Fovet" userId="138bd6f54d3fdc32" providerId="LiveId" clId="{9A50DD72-FC82-46D3-930B-879D2F65AD07}" dt="2022-12-08T12:41:04.376" v="12272" actId="255"/>
        <pc:sldMkLst>
          <pc:docMk/>
          <pc:sldMk cId="3545577339" sldId="478"/>
        </pc:sldMkLst>
        <pc:spChg chg="mod">
          <ac:chgData name="Frederic Fovet" userId="138bd6f54d3fdc32" providerId="LiveId" clId="{9A50DD72-FC82-46D3-930B-879D2F65AD07}" dt="2022-12-08T12:40:33.148" v="12191" actId="207"/>
          <ac:spMkLst>
            <pc:docMk/>
            <pc:sldMk cId="3545577339" sldId="478"/>
            <ac:spMk id="2" creationId="{C609ABAE-AA5A-9DBC-E1DC-46EA22717078}"/>
          </ac:spMkLst>
        </pc:spChg>
        <pc:spChg chg="mod">
          <ac:chgData name="Frederic Fovet" userId="138bd6f54d3fdc32" providerId="LiveId" clId="{9A50DD72-FC82-46D3-930B-879D2F65AD07}" dt="2022-12-08T12:41:04.376" v="12272" actId="255"/>
          <ac:spMkLst>
            <pc:docMk/>
            <pc:sldMk cId="3545577339" sldId="478"/>
            <ac:spMk id="3" creationId="{7BD42F9E-8255-DF4C-1675-868FEF189FF0}"/>
          </ac:spMkLst>
        </pc:spChg>
      </pc:sldChg>
      <pc:sldChg chg="modSp new mod">
        <pc:chgData name="Frederic Fovet" userId="138bd6f54d3fdc32" providerId="LiveId" clId="{9A50DD72-FC82-46D3-930B-879D2F65AD07}" dt="2022-12-08T12:53:24.253" v="13106" actId="255"/>
        <pc:sldMkLst>
          <pc:docMk/>
          <pc:sldMk cId="2959521622" sldId="479"/>
        </pc:sldMkLst>
        <pc:spChg chg="mod">
          <ac:chgData name="Frederic Fovet" userId="138bd6f54d3fdc32" providerId="LiveId" clId="{9A50DD72-FC82-46D3-930B-879D2F65AD07}" dt="2022-12-08T12:53:15.594" v="13105" actId="20577"/>
          <ac:spMkLst>
            <pc:docMk/>
            <pc:sldMk cId="2959521622" sldId="479"/>
            <ac:spMk id="2" creationId="{9EA3A8C8-2D16-AF55-7BC2-7979BA7BD525}"/>
          </ac:spMkLst>
        </pc:spChg>
        <pc:spChg chg="mod">
          <ac:chgData name="Frederic Fovet" userId="138bd6f54d3fdc32" providerId="LiveId" clId="{9A50DD72-FC82-46D3-930B-879D2F65AD07}" dt="2022-12-08T12:53:24.253" v="13106" actId="255"/>
          <ac:spMkLst>
            <pc:docMk/>
            <pc:sldMk cId="2959521622" sldId="479"/>
            <ac:spMk id="3" creationId="{6647067F-0125-2ECB-46B7-6AD85BF8155C}"/>
          </ac:spMkLst>
        </pc:spChg>
      </pc:sldChg>
      <pc:sldChg chg="new del">
        <pc:chgData name="Frederic Fovet" userId="138bd6f54d3fdc32" providerId="LiveId" clId="{9A50DD72-FC82-46D3-930B-879D2F65AD07}" dt="2022-12-08T12:46:16.219" v="12830" actId="47"/>
        <pc:sldMkLst>
          <pc:docMk/>
          <pc:sldMk cId="3038844792" sldId="480"/>
        </pc:sldMkLst>
      </pc:sldChg>
      <pc:sldChg chg="modSp add mod">
        <pc:chgData name="Frederic Fovet" userId="138bd6f54d3fdc32" providerId="LiveId" clId="{9A50DD72-FC82-46D3-930B-879D2F65AD07}" dt="2022-12-08T12:47:04.810" v="13072" actId="20577"/>
        <pc:sldMkLst>
          <pc:docMk/>
          <pc:sldMk cId="584390026" sldId="481"/>
        </pc:sldMkLst>
        <pc:spChg chg="mod">
          <ac:chgData name="Frederic Fovet" userId="138bd6f54d3fdc32" providerId="LiveId" clId="{9A50DD72-FC82-46D3-930B-879D2F65AD07}" dt="2022-12-08T12:47:04.810" v="13072" actId="20577"/>
          <ac:spMkLst>
            <pc:docMk/>
            <pc:sldMk cId="584390026" sldId="481"/>
            <ac:spMk id="3" creationId="{B8F4F26E-55E0-912C-8CF5-37CAB58B15C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7AA645-6F9D-48B1-96D7-808BC446BC76}" type="datetimeFigureOut">
              <a:rPr lang="fr-CA" smtClean="0"/>
              <a:t>2022-12-11</a:t>
            </a:fld>
            <a:endParaRPr lang="fr-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A5D366-8C8A-4C80-B9ED-F298FBF0DFBA}" type="slidenum">
              <a:rPr lang="fr-CA" smtClean="0"/>
              <a:t>‹#›</a:t>
            </a:fld>
            <a:endParaRPr lang="fr-CA"/>
          </a:p>
        </p:txBody>
      </p:sp>
    </p:spTree>
    <p:extLst>
      <p:ext uri="{BB962C8B-B14F-4D97-AF65-F5344CB8AC3E}">
        <p14:creationId xmlns:p14="http://schemas.microsoft.com/office/powerpoint/2010/main" val="2540668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a:t>Click to edit Master title style</a:t>
            </a:r>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6ECFF"/>
                </a:solidFill>
              </a:rPr>
              <a:pPr/>
              <a:t>12/11/2022</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0682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6ECFF"/>
                </a:solidFill>
              </a:rPr>
              <a:pPr/>
              <a:t>12/11/2022</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9295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6ECFF"/>
                </a:solidFill>
              </a:rPr>
              <a:pPr/>
              <a:t>12/11/2022</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72768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cknowledgement of Traditional Lands">
    <p:spTree>
      <p:nvGrpSpPr>
        <p:cNvPr id="1" name=""/>
        <p:cNvGrpSpPr/>
        <p:nvPr/>
      </p:nvGrpSpPr>
      <p:grpSpPr>
        <a:xfrm>
          <a:off x="0" y="0"/>
          <a:ext cx="0" cy="0"/>
          <a:chOff x="0" y="0"/>
          <a:chExt cx="0" cy="0"/>
        </a:xfrm>
      </p:grpSpPr>
      <p:pic>
        <p:nvPicPr>
          <p:cNvPr id="5" name="Picture 4" descr="16-3969_Corporate - Powerpoint Template Refresh_vector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3200" y="5486400"/>
            <a:ext cx="1828800" cy="1371600"/>
          </a:xfrm>
          <a:prstGeom prst="rect">
            <a:avLst/>
          </a:prstGeom>
        </p:spPr>
      </p:pic>
      <p:sp>
        <p:nvSpPr>
          <p:cNvPr id="9" name="TextBox 8"/>
          <p:cNvSpPr txBox="1"/>
          <p:nvPr userDrawn="1"/>
        </p:nvSpPr>
        <p:spPr>
          <a:xfrm>
            <a:off x="495473" y="1713131"/>
            <a:ext cx="5874920" cy="4247317"/>
          </a:xfrm>
          <a:prstGeom prst="rect">
            <a:avLst/>
          </a:prstGeom>
          <a:noFill/>
        </p:spPr>
        <p:txBody>
          <a:bodyPr wrap="square" rtlCol="0">
            <a:spAutoFit/>
          </a:bodyPr>
          <a:lstStyle/>
          <a:p>
            <a:pPr defTabSz="457200"/>
            <a:r>
              <a:rPr lang="en-US">
                <a:solidFill>
                  <a:srgbClr val="313645"/>
                </a:solidFill>
              </a:rPr>
              <a:t>Royal Roads University acknowledges that the campus is located on the traditional lands of the Xwsepsum (Esquimalt) and </a:t>
            </a:r>
            <a:r>
              <a:rPr lang="en-US" err="1">
                <a:solidFill>
                  <a:srgbClr val="313645"/>
                </a:solidFill>
              </a:rPr>
              <a:t>Lekwungen</a:t>
            </a:r>
            <a:r>
              <a:rPr lang="en-US">
                <a:solidFill>
                  <a:srgbClr val="313645"/>
                </a:solidFill>
              </a:rPr>
              <a:t> (Songhees) ancestors and families who have lived here for thousands </a:t>
            </a:r>
          </a:p>
          <a:p>
            <a:pPr defTabSz="457200"/>
            <a:r>
              <a:rPr lang="en-US">
                <a:solidFill>
                  <a:srgbClr val="313645"/>
                </a:solidFill>
              </a:rPr>
              <a:t>of years.</a:t>
            </a:r>
          </a:p>
          <a:p>
            <a:pPr defTabSz="457200"/>
            <a:r>
              <a:rPr lang="en-US">
                <a:solidFill>
                  <a:srgbClr val="313645"/>
                </a:solidFill>
              </a:rPr>
              <a:t> </a:t>
            </a:r>
            <a:endParaRPr lang="en-CA">
              <a:solidFill>
                <a:srgbClr val="313645"/>
              </a:solidFill>
            </a:endParaRPr>
          </a:p>
          <a:p>
            <a:pPr defTabSz="457200"/>
            <a:r>
              <a:rPr lang="en-US">
                <a:solidFill>
                  <a:srgbClr val="313645"/>
                </a:solidFill>
              </a:rPr>
              <a:t>This land has been part of the fabric of the life of Indigenous communities long before Hatley Castle was built, and it will be long into the future. It is with gratitude that we now learn and work here, where the past, present and future of Indigenous and</a:t>
            </a:r>
            <a:br>
              <a:rPr lang="en-US">
                <a:solidFill>
                  <a:srgbClr val="313645"/>
                </a:solidFill>
              </a:rPr>
            </a:br>
            <a:r>
              <a:rPr lang="en-US">
                <a:solidFill>
                  <a:srgbClr val="313645"/>
                </a:solidFill>
              </a:rPr>
              <a:t>non-Indigenous students, faculty and</a:t>
            </a:r>
            <a:br>
              <a:rPr lang="en-US">
                <a:solidFill>
                  <a:srgbClr val="313645"/>
                </a:solidFill>
              </a:rPr>
            </a:br>
            <a:r>
              <a:rPr lang="en-US">
                <a:solidFill>
                  <a:srgbClr val="313645"/>
                </a:solidFill>
              </a:rPr>
              <a:t>staff come together.</a:t>
            </a:r>
            <a:endParaRPr lang="en-CA">
              <a:solidFill>
                <a:srgbClr val="313645"/>
              </a:solidFill>
            </a:endParaRPr>
          </a:p>
          <a:p>
            <a:pPr defTabSz="457200"/>
            <a:endParaRPr lang="en-US">
              <a:solidFill>
                <a:srgbClr val="313645"/>
              </a:solidFill>
            </a:endParaRPr>
          </a:p>
          <a:p>
            <a:pPr defTabSz="457200"/>
            <a:r>
              <a:rPr lang="en-US" err="1">
                <a:solidFill>
                  <a:srgbClr val="313645"/>
                </a:solidFill>
              </a:rPr>
              <a:t>Hay'sxw'qa</a:t>
            </a:r>
            <a:r>
              <a:rPr lang="en-US">
                <a:solidFill>
                  <a:srgbClr val="313645"/>
                </a:solidFill>
              </a:rPr>
              <a:t> </a:t>
            </a:r>
            <a:r>
              <a:rPr lang="en-US" err="1">
                <a:solidFill>
                  <a:srgbClr val="313645"/>
                </a:solidFill>
              </a:rPr>
              <a:t>si'em</a:t>
            </a:r>
            <a:r>
              <a:rPr lang="en-US">
                <a:solidFill>
                  <a:srgbClr val="313645"/>
                </a:solidFill>
              </a:rPr>
              <a:t>!</a:t>
            </a:r>
            <a:endParaRPr lang="en-CA">
              <a:solidFill>
                <a:srgbClr val="313645"/>
              </a:solidFill>
            </a:endParaRPr>
          </a:p>
        </p:txBody>
      </p:sp>
      <p:sp>
        <p:nvSpPr>
          <p:cNvPr id="11" name="Rectangle 10"/>
          <p:cNvSpPr/>
          <p:nvPr userDrawn="1"/>
        </p:nvSpPr>
        <p:spPr>
          <a:xfrm>
            <a:off x="495473" y="731819"/>
            <a:ext cx="5874920" cy="830997"/>
          </a:xfrm>
          <a:prstGeom prst="rect">
            <a:avLst/>
          </a:prstGeom>
        </p:spPr>
        <p:txBody>
          <a:bodyPr wrap="square">
            <a:spAutoFit/>
          </a:bodyPr>
          <a:lstStyle/>
          <a:p>
            <a:pPr defTabSz="457200"/>
            <a:r>
              <a:rPr lang="en-US" sz="2400" b="1">
                <a:solidFill>
                  <a:srgbClr val="756AB1"/>
                </a:solidFill>
                <a:latin typeface="Verdana" panose="020B0604030504040204" pitchFamily="34" charset="0"/>
                <a:ea typeface="Verdana" panose="020B0604030504040204" pitchFamily="34" charset="0"/>
                <a:cs typeface="Verdana" panose="020B0604030504040204" pitchFamily="34" charset="0"/>
              </a:rPr>
              <a:t>ACKNOWLEDGMENT OF TRADITIONAL LANDS</a:t>
            </a:r>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5063" t="6360" r="5063" b="5286"/>
          <a:stretch/>
        </p:blipFill>
        <p:spPr>
          <a:xfrm>
            <a:off x="10442578" y="5670396"/>
            <a:ext cx="1689100" cy="1043792"/>
          </a:xfrm>
          <a:prstGeom prst="rect">
            <a:avLst/>
          </a:prstGeom>
          <a:blipFill dpi="0" rotWithShape="1">
            <a:blip r:embed="rId4">
              <a:alphaModFix amt="26000"/>
            </a:blip>
            <a:srcRect/>
            <a:stretch>
              <a:fillRect/>
            </a:stretch>
          </a:blipFill>
        </p:spPr>
      </p:pic>
    </p:spTree>
    <p:extLst>
      <p:ext uri="{BB962C8B-B14F-4D97-AF65-F5344CB8AC3E}">
        <p14:creationId xmlns:p14="http://schemas.microsoft.com/office/powerpoint/2010/main" val="3813348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6ECFF"/>
                </a:solidFill>
              </a:rPr>
              <a:pPr/>
              <a:t>12/11/2022</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13562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6ECFF"/>
                </a:solidFill>
              </a:rPr>
              <a:pPr/>
              <a:t>12/11/2022</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5850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D6ECFF"/>
                </a:solidFill>
              </a:rPr>
              <a:pPr/>
              <a:t>12/11/2022</a:t>
            </a:fld>
            <a:endParaRPr lang="en-US">
              <a:solidFill>
                <a:srgbClr val="D6ECFF"/>
              </a:solidFill>
            </a:endParaRPr>
          </a:p>
        </p:txBody>
      </p:sp>
      <p:sp>
        <p:nvSpPr>
          <p:cNvPr id="6" name="Footer Placeholder 5"/>
          <p:cNvSpPr>
            <a:spLocks noGrp="1"/>
          </p:cNvSpPr>
          <p:nvPr>
            <p:ph type="ftr" sz="quarter" idx="11"/>
          </p:nvPr>
        </p:nvSpPr>
        <p:spPr/>
        <p:txBody>
          <a:bodyPr/>
          <a:lstStyle/>
          <a:p>
            <a:endParaRPr lang="en-US">
              <a:solidFill>
                <a:srgbClr val="D6ECFF"/>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3299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D6ECFF"/>
                </a:solidFill>
              </a:rPr>
              <a:pPr/>
              <a:t>12/11/2022</a:t>
            </a:fld>
            <a:endParaRPr lang="en-US">
              <a:solidFill>
                <a:srgbClr val="D6ECFF"/>
              </a:solidFill>
            </a:endParaRPr>
          </a:p>
        </p:txBody>
      </p:sp>
      <p:sp>
        <p:nvSpPr>
          <p:cNvPr id="8" name="Footer Placeholder 7"/>
          <p:cNvSpPr>
            <a:spLocks noGrp="1"/>
          </p:cNvSpPr>
          <p:nvPr>
            <p:ph type="ftr" sz="quarter" idx="11"/>
          </p:nvPr>
        </p:nvSpPr>
        <p:spPr/>
        <p:txBody>
          <a:bodyPr/>
          <a:lstStyle/>
          <a:p>
            <a:endParaRPr lang="en-US">
              <a:solidFill>
                <a:srgbClr val="D6ECFF"/>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9426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D6ECFF"/>
                </a:solidFill>
              </a:rPr>
              <a:pPr/>
              <a:t>12/11/2022</a:t>
            </a:fld>
            <a:endParaRPr lang="en-US">
              <a:solidFill>
                <a:srgbClr val="D6ECFF"/>
              </a:solidFill>
            </a:endParaRPr>
          </a:p>
        </p:txBody>
      </p:sp>
      <p:sp>
        <p:nvSpPr>
          <p:cNvPr id="4" name="Footer Placeholder 3"/>
          <p:cNvSpPr>
            <a:spLocks noGrp="1"/>
          </p:cNvSpPr>
          <p:nvPr>
            <p:ph type="ftr" sz="quarter" idx="11"/>
          </p:nvPr>
        </p:nvSpPr>
        <p:spPr/>
        <p:txBody>
          <a:bodyPr/>
          <a:lstStyle/>
          <a:p>
            <a:endParaRPr lang="en-US">
              <a:solidFill>
                <a:srgbClr val="D6ECFF"/>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764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D6ECFF"/>
                </a:solidFill>
              </a:rPr>
              <a:pPr/>
              <a:t>12/11/2022</a:t>
            </a:fld>
            <a:endParaRPr lang="en-US">
              <a:solidFill>
                <a:srgbClr val="D6ECFF"/>
              </a:solidFill>
            </a:endParaRPr>
          </a:p>
        </p:txBody>
      </p:sp>
      <p:sp>
        <p:nvSpPr>
          <p:cNvPr id="3" name="Footer Placeholder 2"/>
          <p:cNvSpPr>
            <a:spLocks noGrp="1"/>
          </p:cNvSpPr>
          <p:nvPr>
            <p:ph type="ftr" sz="quarter" idx="11"/>
          </p:nvPr>
        </p:nvSpPr>
        <p:spPr/>
        <p:txBody>
          <a:bodyPr/>
          <a:lstStyle/>
          <a:p>
            <a:endParaRPr lang="en-US">
              <a:solidFill>
                <a:srgbClr val="D6ECFF"/>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01552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a:t>Click to edit Master title style</a:t>
            </a:r>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D6ECFF"/>
                </a:solidFill>
              </a:rPr>
              <a:pPr/>
              <a:t>12/11/2022</a:t>
            </a:fld>
            <a:endParaRPr lang="en-US">
              <a:solidFill>
                <a:srgbClr val="D6ECFF"/>
              </a:solidFill>
            </a:endParaRPr>
          </a:p>
        </p:txBody>
      </p:sp>
      <p:sp>
        <p:nvSpPr>
          <p:cNvPr id="6" name="Footer Placeholder 5"/>
          <p:cNvSpPr>
            <a:spLocks noGrp="1"/>
          </p:cNvSpPr>
          <p:nvPr>
            <p:ph type="ftr" sz="quarter" idx="11"/>
          </p:nvPr>
        </p:nvSpPr>
        <p:spPr/>
        <p:txBody>
          <a:bodyPr/>
          <a:lstStyle/>
          <a:p>
            <a:endParaRPr lang="en-US">
              <a:solidFill>
                <a:srgbClr val="D6ECFF"/>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406400" y="381000"/>
            <a:ext cx="103632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4622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solidFill>
                  <a:srgbClr val="D6ECFF"/>
                </a:solidFill>
              </a:rPr>
              <a:pPr/>
              <a:t>12/11/2022</a:t>
            </a:fld>
            <a:endParaRPr lang="en-US">
              <a:solidFill>
                <a:srgbClr val="D6ECFF"/>
              </a:solidFill>
            </a:endParaRPr>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solidFill>
                <a:srgbClr val="D6ECFF"/>
              </a:solidFill>
            </a:endParaRPr>
          </a:p>
        </p:txBody>
      </p:sp>
    </p:spTree>
    <p:extLst>
      <p:ext uri="{BB962C8B-B14F-4D97-AF65-F5344CB8AC3E}">
        <p14:creationId xmlns:p14="http://schemas.microsoft.com/office/powerpoint/2010/main" val="2748293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a:solidFill>
                <a:srgbClr val="D6ECFF"/>
              </a:solidFill>
            </a:endParaRPr>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solidFill>
                  <a:srgbClr val="D6ECFF"/>
                </a:solidFill>
              </a:rPr>
              <a:pPr/>
              <a:t>12/11/2022</a:t>
            </a:fld>
            <a:endParaRPr lang="en-US">
              <a:solidFill>
                <a:srgbClr val="D6ECFF"/>
              </a:solidFill>
            </a:endParaRPr>
          </a:p>
        </p:txBody>
      </p:sp>
    </p:spTree>
    <p:extLst>
      <p:ext uri="{BB962C8B-B14F-4D97-AF65-F5344CB8AC3E}">
        <p14:creationId xmlns:p14="http://schemas.microsoft.com/office/powerpoint/2010/main" val="286893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7352" t="2" r="24644"/>
          <a:stretch/>
        </p:blipFill>
        <p:spPr>
          <a:xfrm>
            <a:off x="4267200" y="0"/>
            <a:ext cx="7924800" cy="6858000"/>
          </a:xfrm>
          <a:prstGeom prst="rect">
            <a:avLst/>
          </a:prstGeom>
        </p:spPr>
      </p:pic>
      <p:grpSp>
        <p:nvGrpSpPr>
          <p:cNvPr id="7" name="Group 6"/>
          <p:cNvGrpSpPr>
            <a:grpSpLocks noChangeAspect="1"/>
          </p:cNvGrpSpPr>
          <p:nvPr/>
        </p:nvGrpSpPr>
        <p:grpSpPr>
          <a:xfrm>
            <a:off x="0" y="0"/>
            <a:ext cx="8534400" cy="6858000"/>
            <a:chOff x="0" y="0"/>
            <a:chExt cx="6400800" cy="6858000"/>
          </a:xfrm>
          <a:solidFill>
            <a:srgbClr val="F0F1EE"/>
          </a:solidFill>
        </p:grpSpPr>
        <p:sp>
          <p:nvSpPr>
            <p:cNvPr id="8"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 name="Rectangle 8"/>
            <p:cNvSpPr/>
            <p:nvPr/>
          </p:nvSpPr>
          <p:spPr>
            <a:xfrm>
              <a:off x="0" y="0"/>
              <a:ext cx="508000" cy="5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sp>
        <p:nvSpPr>
          <p:cNvPr id="4" name="Rectangle 3"/>
          <p:cNvSpPr/>
          <p:nvPr/>
        </p:nvSpPr>
        <p:spPr>
          <a:xfrm>
            <a:off x="0" y="0"/>
            <a:ext cx="677333" cy="508000"/>
          </a:xfrm>
          <a:prstGeom prst="rect">
            <a:avLst/>
          </a:prstGeom>
          <a:solidFill>
            <a:srgbClr val="756A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1140991962"/>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youtube.com/watch?v=LjUKGBipJZA&amp;t=2s"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idrc.ocadu.ca/"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hyperlink" Target="https://doi.org/10.1177/002205741219200104" TargetMode="External"/><Relationship Id="rId7" Type="http://schemas.openxmlformats.org/officeDocument/2006/relationships/hyperlink" Target="http://www.sciencepublishinggroup.com/journal/paperinfo?journalid=196&amp;doi=10.11648/j.edu.20200906.13" TargetMode="External"/><Relationship Id="rId2" Type="http://schemas.openxmlformats.org/officeDocument/2006/relationships/hyperlink" Target="https://files.eric.ed.gov/fulltext/EJ1264277.pdf" TargetMode="External"/><Relationship Id="rId1" Type="http://schemas.openxmlformats.org/officeDocument/2006/relationships/slideLayout" Target="../slideLayouts/slideLayout2.xml"/><Relationship Id="rId6" Type="http://schemas.openxmlformats.org/officeDocument/2006/relationships/hyperlink" Target="https://ciud.fundaciononce.es/en/about-congress" TargetMode="External"/><Relationship Id="rId5" Type="http://schemas.openxmlformats.org/officeDocument/2006/relationships/hyperlink" Target="https://www.educadua.es/inicio_eng.html" TargetMode="External"/><Relationship Id="rId4" Type="http://schemas.openxmlformats.org/officeDocument/2006/relationships/hyperlink" Target="https://doi.org/10.1016/j.jsurg.2020.06.005"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www.siho.be/en/towards-genuinely-inclusive-universities" TargetMode="External"/><Relationship Id="rId2" Type="http://schemas.openxmlformats.org/officeDocument/2006/relationships/hyperlink" Target="https://edtechbooks.org/jaid_10_1/universal_design_forS" TargetMode="External"/><Relationship Id="rId1" Type="http://schemas.openxmlformats.org/officeDocument/2006/relationships/slideLayout" Target="../slideLayouts/slideLayout2.xml"/><Relationship Id="rId5" Type="http://schemas.openxmlformats.org/officeDocument/2006/relationships/hyperlink" Target="https://www.universell.no/english/" TargetMode="External"/><Relationship Id="rId4" Type="http://schemas.openxmlformats.org/officeDocument/2006/relationships/hyperlink" Target="https://thinkindiaquarterly.org/index.php/think-india/article/view/19702"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www.implementudl.com/" TargetMode="External"/><Relationship Id="rId2" Type="http://schemas.openxmlformats.org/officeDocument/2006/relationships/hyperlink" Target="mailto:Implementudl@gmail.com"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2"/>
            <a:ext cx="10058400" cy="2963212"/>
          </a:xfrm>
        </p:spPr>
        <p:txBody>
          <a:bodyPr/>
          <a:lstStyle/>
          <a:p>
            <a:r>
              <a:rPr lang="en-US" sz="3200">
                <a:solidFill>
                  <a:schemeClr val="accent4">
                    <a:lumMod val="75000"/>
                  </a:schemeClr>
                </a:solidFill>
              </a:rPr>
              <a:t>UDL Masterclass - Beyond Curiosity: Developing a sustainable roadmap for UDL implementation within your </a:t>
            </a:r>
            <a:r>
              <a:rPr lang="en-US" sz="3200" err="1">
                <a:solidFill>
                  <a:schemeClr val="accent4">
                    <a:lumMod val="75000"/>
                  </a:schemeClr>
                </a:solidFill>
              </a:rPr>
              <a:t>organisation</a:t>
            </a:r>
            <a:endParaRPr lang="fr-CA" sz="3200">
              <a:solidFill>
                <a:schemeClr val="accent4">
                  <a:lumMod val="75000"/>
                </a:schemeClr>
              </a:solidFill>
            </a:endParaRPr>
          </a:p>
        </p:txBody>
      </p:sp>
      <p:sp>
        <p:nvSpPr>
          <p:cNvPr id="3" name="Subtitle 2"/>
          <p:cNvSpPr>
            <a:spLocks noGrp="1"/>
          </p:cNvSpPr>
          <p:nvPr>
            <p:ph type="subTitle" idx="1"/>
          </p:nvPr>
        </p:nvSpPr>
        <p:spPr>
          <a:xfrm>
            <a:off x="914400" y="5177307"/>
            <a:ext cx="8615680" cy="1352281"/>
          </a:xfrm>
        </p:spPr>
        <p:txBody>
          <a:bodyPr>
            <a:normAutofit/>
          </a:bodyPr>
          <a:lstStyle/>
          <a:p>
            <a:pPr lvl="0">
              <a:buClr>
                <a:srgbClr val="98C723"/>
              </a:buClr>
            </a:pPr>
            <a:r>
              <a:rPr lang="en-CA" sz="2400" kern="50">
                <a:solidFill>
                  <a:schemeClr val="bg1">
                    <a:lumMod val="50000"/>
                  </a:schemeClr>
                </a:solidFill>
                <a:latin typeface="Times New Roman"/>
                <a:ea typeface="Times New Roman"/>
              </a:rPr>
              <a:t>Day event organized by ADCET and hosted by Monash University </a:t>
            </a:r>
          </a:p>
          <a:p>
            <a:pPr lvl="0">
              <a:buClr>
                <a:srgbClr val="98C723"/>
              </a:buClr>
            </a:pPr>
            <a:r>
              <a:rPr lang="en-CA" sz="2400" kern="50">
                <a:solidFill>
                  <a:schemeClr val="bg1">
                    <a:lumMod val="50000"/>
                  </a:schemeClr>
                </a:solidFill>
                <a:latin typeface="Times New Roman"/>
                <a:ea typeface="Times New Roman"/>
              </a:rPr>
              <a:t>Dr. Frederic |Fovet</a:t>
            </a:r>
          </a:p>
          <a:p>
            <a:pPr lvl="0">
              <a:buClr>
                <a:srgbClr val="98C723"/>
              </a:buClr>
            </a:pPr>
            <a:r>
              <a:rPr lang="en-CA" sz="2400" kern="50">
                <a:solidFill>
                  <a:schemeClr val="bg1">
                    <a:lumMod val="50000"/>
                  </a:schemeClr>
                </a:solidFill>
                <a:latin typeface="Times New Roman"/>
                <a:ea typeface="Times New Roman"/>
              </a:rPr>
              <a:t>December 12</a:t>
            </a:r>
            <a:r>
              <a:rPr lang="en-CA" sz="2400" kern="50" baseline="30000">
                <a:solidFill>
                  <a:schemeClr val="bg1">
                    <a:lumMod val="50000"/>
                  </a:schemeClr>
                </a:solidFill>
                <a:latin typeface="Times New Roman"/>
                <a:ea typeface="Times New Roman"/>
              </a:rPr>
              <a:t>th</a:t>
            </a:r>
            <a:r>
              <a:rPr lang="en-CA" sz="2400" kern="50">
                <a:solidFill>
                  <a:schemeClr val="bg1">
                    <a:lumMod val="50000"/>
                  </a:schemeClr>
                </a:solidFill>
                <a:latin typeface="Times New Roman"/>
                <a:ea typeface="Times New Roman"/>
              </a:rPr>
              <a:t>, 2022.</a:t>
            </a:r>
          </a:p>
          <a:p>
            <a:pPr lvl="0">
              <a:buClr>
                <a:srgbClr val="98C723"/>
              </a:buClr>
            </a:pPr>
            <a:endParaRPr lang="fr-CA" sz="3200" kern="50">
              <a:solidFill>
                <a:schemeClr val="bg1">
                  <a:lumMod val="50000"/>
                </a:schemeClr>
              </a:solidFill>
              <a:latin typeface="Times New Roman"/>
              <a:ea typeface="Times New Roman"/>
            </a:endParaRPr>
          </a:p>
          <a:p>
            <a:endParaRPr lang="fr-CA"/>
          </a:p>
        </p:txBody>
      </p:sp>
      <p:pic>
        <p:nvPicPr>
          <p:cNvPr id="4" name="Picture 3" descr="Author's Implement UDL logo used for his consultancy"/>
          <p:cNvPicPr>
            <a:picLocks noChangeAspect="1"/>
          </p:cNvPicPr>
          <p:nvPr/>
        </p:nvPicPr>
        <p:blipFill>
          <a:blip r:embed="rId2"/>
          <a:stretch>
            <a:fillRect/>
          </a:stretch>
        </p:blipFill>
        <p:spPr>
          <a:xfrm>
            <a:off x="914400" y="729834"/>
            <a:ext cx="3050623" cy="1303362"/>
          </a:xfrm>
          <a:prstGeom prst="rect">
            <a:avLst/>
          </a:prstGeom>
        </p:spPr>
      </p:pic>
      <p:pic>
        <p:nvPicPr>
          <p:cNvPr id="5" name="Picture 4" descr="Thompson Rivers University logo">
            <a:extLst>
              <a:ext uri="{FF2B5EF4-FFF2-40B4-BE49-F238E27FC236}">
                <a16:creationId xmlns:a16="http://schemas.microsoft.com/office/drawing/2014/main" id="{75E8CDD5-4CA9-D9DF-1D95-9AEBFC60BAC3}"/>
              </a:ext>
            </a:extLst>
          </p:cNvPr>
          <p:cNvPicPr>
            <a:picLocks noChangeAspect="1"/>
          </p:cNvPicPr>
          <p:nvPr/>
        </p:nvPicPr>
        <p:blipFill>
          <a:blip r:embed="rId3"/>
          <a:stretch>
            <a:fillRect/>
          </a:stretch>
        </p:blipFill>
        <p:spPr>
          <a:xfrm>
            <a:off x="7054721" y="692886"/>
            <a:ext cx="2971800" cy="1543050"/>
          </a:xfrm>
          <a:prstGeom prst="rect">
            <a:avLst/>
          </a:prstGeom>
        </p:spPr>
      </p:pic>
    </p:spTree>
    <p:extLst>
      <p:ext uri="{BB962C8B-B14F-4D97-AF65-F5344CB8AC3E}">
        <p14:creationId xmlns:p14="http://schemas.microsoft.com/office/powerpoint/2010/main" val="451346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CE727-5710-7D7A-4902-591122DA88DA}"/>
              </a:ext>
            </a:extLst>
          </p:cNvPr>
          <p:cNvSpPr>
            <a:spLocks noGrp="1"/>
          </p:cNvSpPr>
          <p:nvPr>
            <p:ph type="title"/>
          </p:nvPr>
        </p:nvSpPr>
        <p:spPr/>
        <p:txBody>
          <a:bodyPr/>
          <a:lstStyle/>
          <a:p>
            <a:r>
              <a:rPr lang="en-CA">
                <a:solidFill>
                  <a:schemeClr val="accent4">
                    <a:lumMod val="75000"/>
                  </a:schemeClr>
                </a:solidFill>
              </a:rPr>
              <a:t>Avoid rigid delineations in your approaches to UDL</a:t>
            </a:r>
          </a:p>
        </p:txBody>
      </p:sp>
      <p:sp>
        <p:nvSpPr>
          <p:cNvPr id="3" name="Content Placeholder 2">
            <a:extLst>
              <a:ext uri="{FF2B5EF4-FFF2-40B4-BE49-F238E27FC236}">
                <a16:creationId xmlns:a16="http://schemas.microsoft.com/office/drawing/2014/main" id="{C188C8DA-8A7C-C215-9705-A6E64FAF5078}"/>
              </a:ext>
            </a:extLst>
          </p:cNvPr>
          <p:cNvSpPr>
            <a:spLocks noGrp="1"/>
          </p:cNvSpPr>
          <p:nvPr>
            <p:ph idx="1"/>
          </p:nvPr>
        </p:nvSpPr>
        <p:spPr/>
        <p:txBody>
          <a:bodyPr/>
          <a:lstStyle/>
          <a:p>
            <a:r>
              <a:rPr lang="en-CA">
                <a:solidFill>
                  <a:schemeClr val="tx1">
                    <a:lumMod val="50000"/>
                    <a:lumOff val="50000"/>
                  </a:schemeClr>
                </a:solidFill>
              </a:rPr>
              <a:t>Many stakeholders may have a UDL approach but not use that terminology: they must be invited in</a:t>
            </a:r>
          </a:p>
          <a:p>
            <a:r>
              <a:rPr lang="en-CA">
                <a:solidFill>
                  <a:schemeClr val="tx1">
                    <a:lumMod val="50000"/>
                    <a:lumOff val="50000"/>
                  </a:schemeClr>
                </a:solidFill>
              </a:rPr>
              <a:t>UDL is not the only pedagogical philosophy that matters: constructivist, socio-constructivist, experiential, and critical pedagogies are equally important (but they may not be fully inclusive or accessible)</a:t>
            </a:r>
          </a:p>
          <a:p>
            <a:r>
              <a:rPr lang="en-CA">
                <a:solidFill>
                  <a:schemeClr val="tx1">
                    <a:lumMod val="50000"/>
                    <a:lumOff val="50000"/>
                  </a:schemeClr>
                </a:solidFill>
              </a:rPr>
              <a:t>Importance of seeking that ‘happy place’ where good pedagogy and accessibility overlap. </a:t>
            </a:r>
          </a:p>
          <a:p>
            <a:r>
              <a:rPr lang="en-CA">
                <a:solidFill>
                  <a:schemeClr val="tx1">
                    <a:lumMod val="50000"/>
                    <a:lumOff val="50000"/>
                  </a:schemeClr>
                </a:solidFill>
              </a:rPr>
              <a:t>The business model approach promoted by CAST worries many educators and academic: be ready to be loose in your approach to ‘inclusive design’ in order to avoid </a:t>
            </a:r>
            <a:r>
              <a:rPr lang="en-CA" err="1">
                <a:solidFill>
                  <a:schemeClr val="tx1">
                    <a:lumMod val="50000"/>
                    <a:lumOff val="50000"/>
                  </a:schemeClr>
                </a:solidFill>
              </a:rPr>
              <a:t>puhs</a:t>
            </a:r>
            <a:r>
              <a:rPr lang="en-CA">
                <a:solidFill>
                  <a:schemeClr val="tx1">
                    <a:lumMod val="50000"/>
                    <a:lumOff val="50000"/>
                  </a:schemeClr>
                </a:solidFill>
              </a:rPr>
              <a:t>-back</a:t>
            </a:r>
          </a:p>
        </p:txBody>
      </p:sp>
    </p:spTree>
    <p:extLst>
      <p:ext uri="{BB962C8B-B14F-4D97-AF65-F5344CB8AC3E}">
        <p14:creationId xmlns:p14="http://schemas.microsoft.com/office/powerpoint/2010/main" val="493961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96556-6B35-DD1F-AE30-F6EEE86AD33B}"/>
              </a:ext>
            </a:extLst>
          </p:cNvPr>
          <p:cNvSpPr>
            <a:spLocks noGrp="1"/>
          </p:cNvSpPr>
          <p:nvPr>
            <p:ph type="title"/>
          </p:nvPr>
        </p:nvSpPr>
        <p:spPr/>
        <p:txBody>
          <a:bodyPr/>
          <a:lstStyle/>
          <a:p>
            <a:r>
              <a:rPr lang="en-CA">
                <a:solidFill>
                  <a:schemeClr val="accent4">
                    <a:lumMod val="75000"/>
                  </a:schemeClr>
                </a:solidFill>
              </a:rPr>
              <a:t>Key take away</a:t>
            </a:r>
          </a:p>
        </p:txBody>
      </p:sp>
      <p:sp>
        <p:nvSpPr>
          <p:cNvPr id="3" name="Content Placeholder 2">
            <a:extLst>
              <a:ext uri="{FF2B5EF4-FFF2-40B4-BE49-F238E27FC236}">
                <a16:creationId xmlns:a16="http://schemas.microsoft.com/office/drawing/2014/main" id="{B8F4F26E-55E0-912C-8CF5-37CAB58B15CA}"/>
              </a:ext>
            </a:extLst>
          </p:cNvPr>
          <p:cNvSpPr>
            <a:spLocks noGrp="1"/>
          </p:cNvSpPr>
          <p:nvPr>
            <p:ph idx="1"/>
          </p:nvPr>
        </p:nvSpPr>
        <p:spPr/>
        <p:txBody>
          <a:bodyPr>
            <a:normAutofit/>
          </a:bodyPr>
          <a:lstStyle/>
          <a:p>
            <a:r>
              <a:rPr lang="en-CA" sz="2400">
                <a:solidFill>
                  <a:schemeClr val="tx1">
                    <a:lumMod val="50000"/>
                    <a:lumOff val="50000"/>
                  </a:schemeClr>
                </a:solidFill>
              </a:rPr>
              <a:t>It is crucial to think about the way UDL is being presented to a campus.  This requires a literal process of branding, and much reflection around campus-wide strategy.</a:t>
            </a:r>
          </a:p>
        </p:txBody>
      </p:sp>
      <p:pic>
        <p:nvPicPr>
          <p:cNvPr id="5" name="Picture 4" descr="'Key Takeaways&quot; typed onto a note pad.">
            <a:extLst>
              <a:ext uri="{FF2B5EF4-FFF2-40B4-BE49-F238E27FC236}">
                <a16:creationId xmlns:a16="http://schemas.microsoft.com/office/drawing/2014/main" id="{1BFFFCEB-97FA-0BBF-8DD4-8A98CD6550BC}"/>
              </a:ext>
            </a:extLst>
          </p:cNvPr>
          <p:cNvPicPr>
            <a:picLocks noChangeAspect="1"/>
          </p:cNvPicPr>
          <p:nvPr/>
        </p:nvPicPr>
        <p:blipFill>
          <a:blip r:embed="rId2"/>
          <a:stretch>
            <a:fillRect/>
          </a:stretch>
        </p:blipFill>
        <p:spPr>
          <a:xfrm>
            <a:off x="4657201" y="2907102"/>
            <a:ext cx="6342086" cy="3676260"/>
          </a:xfrm>
          <a:prstGeom prst="rect">
            <a:avLst/>
          </a:prstGeom>
        </p:spPr>
      </p:pic>
    </p:spTree>
    <p:extLst>
      <p:ext uri="{BB962C8B-B14F-4D97-AF65-F5344CB8AC3E}">
        <p14:creationId xmlns:p14="http://schemas.microsoft.com/office/powerpoint/2010/main" val="2822510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BDB8F-A4C2-9B2C-FFD8-ABB9B84BBC41}"/>
              </a:ext>
            </a:extLst>
          </p:cNvPr>
          <p:cNvSpPr>
            <a:spLocks noGrp="1"/>
          </p:cNvSpPr>
          <p:nvPr>
            <p:ph type="title"/>
          </p:nvPr>
        </p:nvSpPr>
        <p:spPr/>
        <p:txBody>
          <a:bodyPr/>
          <a:lstStyle/>
          <a:p>
            <a:r>
              <a:rPr lang="en-CA">
                <a:solidFill>
                  <a:schemeClr val="accent4">
                    <a:lumMod val="75000"/>
                  </a:schemeClr>
                </a:solidFill>
              </a:rPr>
              <a:t>Thread 2: Finding leverage</a:t>
            </a:r>
          </a:p>
        </p:txBody>
      </p:sp>
      <p:sp>
        <p:nvSpPr>
          <p:cNvPr id="3" name="Content Placeholder 2">
            <a:extLst>
              <a:ext uri="{FF2B5EF4-FFF2-40B4-BE49-F238E27FC236}">
                <a16:creationId xmlns:a16="http://schemas.microsoft.com/office/drawing/2014/main" id="{010DEF12-8D97-9C89-EE8A-7A56EB2EEFC7}"/>
              </a:ext>
            </a:extLst>
          </p:cNvPr>
          <p:cNvSpPr>
            <a:spLocks noGrp="1"/>
          </p:cNvSpPr>
          <p:nvPr>
            <p:ph idx="1"/>
          </p:nvPr>
        </p:nvSpPr>
        <p:spPr/>
        <p:txBody>
          <a:bodyPr>
            <a:normAutofit/>
          </a:bodyPr>
          <a:lstStyle/>
          <a:p>
            <a:r>
              <a:rPr lang="en-CA" sz="2400">
                <a:solidFill>
                  <a:schemeClr val="tx1">
                    <a:lumMod val="50000"/>
                    <a:lumOff val="50000"/>
                  </a:schemeClr>
                </a:solidFill>
              </a:rPr>
              <a:t>There are multiple stakeholders on our campuses (faculty, student affairs and student services personnel, senior administration, etc.)</a:t>
            </a:r>
          </a:p>
          <a:p>
            <a:r>
              <a:rPr lang="en-CA" sz="2400">
                <a:solidFill>
                  <a:schemeClr val="tx1">
                    <a:lumMod val="50000"/>
                    <a:lumOff val="50000"/>
                  </a:schemeClr>
                </a:solidFill>
              </a:rPr>
              <a:t>Not all of these stakeholders will have the same interest in UDL</a:t>
            </a:r>
          </a:p>
          <a:p>
            <a:r>
              <a:rPr lang="en-CA" sz="2400">
                <a:solidFill>
                  <a:schemeClr val="tx1">
                    <a:lumMod val="50000"/>
                    <a:lumOff val="50000"/>
                  </a:schemeClr>
                </a:solidFill>
              </a:rPr>
              <a:t>Importance of finding arguments that appeal to the full spectrum of interested parties </a:t>
            </a:r>
          </a:p>
        </p:txBody>
      </p:sp>
    </p:spTree>
    <p:extLst>
      <p:ext uri="{BB962C8B-B14F-4D97-AF65-F5344CB8AC3E}">
        <p14:creationId xmlns:p14="http://schemas.microsoft.com/office/powerpoint/2010/main" val="2974414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2623A-25DF-4281-1BD3-E1E762D6FEDD}"/>
              </a:ext>
            </a:extLst>
          </p:cNvPr>
          <p:cNvSpPr>
            <a:spLocks noGrp="1"/>
          </p:cNvSpPr>
          <p:nvPr>
            <p:ph type="title"/>
          </p:nvPr>
        </p:nvSpPr>
        <p:spPr/>
        <p:txBody>
          <a:bodyPr/>
          <a:lstStyle/>
          <a:p>
            <a:r>
              <a:rPr lang="en-CA">
                <a:solidFill>
                  <a:schemeClr val="accent4">
                    <a:lumMod val="75000"/>
                  </a:schemeClr>
                </a:solidFill>
              </a:rPr>
              <a:t>Interactive dialogue</a:t>
            </a:r>
          </a:p>
        </p:txBody>
      </p:sp>
      <p:sp>
        <p:nvSpPr>
          <p:cNvPr id="3" name="Content Placeholder 2">
            <a:extLst>
              <a:ext uri="{FF2B5EF4-FFF2-40B4-BE49-F238E27FC236}">
                <a16:creationId xmlns:a16="http://schemas.microsoft.com/office/drawing/2014/main" id="{3449D2CB-94D0-88D4-21E4-49E2ADCAE275}"/>
              </a:ext>
            </a:extLst>
          </p:cNvPr>
          <p:cNvSpPr>
            <a:spLocks noGrp="1"/>
          </p:cNvSpPr>
          <p:nvPr>
            <p:ph idx="1"/>
          </p:nvPr>
        </p:nvSpPr>
        <p:spPr/>
        <p:txBody>
          <a:bodyPr/>
          <a:lstStyle/>
          <a:p>
            <a:r>
              <a:rPr lang="en-CA" sz="2400">
                <a:solidFill>
                  <a:schemeClr val="tx1">
                    <a:lumMod val="50000"/>
                    <a:lumOff val="50000"/>
                  </a:schemeClr>
                </a:solidFill>
              </a:rPr>
              <a:t>With the colleagues at your table, take 10 minutes to discuss the stakeholders you normally focus on when developing UDL material and the arguments you mostly use.</a:t>
            </a:r>
          </a:p>
          <a:p>
            <a:r>
              <a:rPr lang="en-CA" sz="2400">
                <a:solidFill>
                  <a:schemeClr val="tx1">
                    <a:lumMod val="50000"/>
                    <a:lumOff val="50000"/>
                  </a:schemeClr>
                </a:solidFill>
              </a:rPr>
              <a:t>Think of a few comments you might want to share with the whole room</a:t>
            </a:r>
          </a:p>
          <a:p>
            <a:endParaRPr lang="en-CA"/>
          </a:p>
        </p:txBody>
      </p:sp>
    </p:spTree>
    <p:extLst>
      <p:ext uri="{BB962C8B-B14F-4D97-AF65-F5344CB8AC3E}">
        <p14:creationId xmlns:p14="http://schemas.microsoft.com/office/powerpoint/2010/main" val="18288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4A964-BEB0-6FAA-CFFC-FEBA283246E2}"/>
              </a:ext>
            </a:extLst>
          </p:cNvPr>
          <p:cNvSpPr>
            <a:spLocks noGrp="1"/>
          </p:cNvSpPr>
          <p:nvPr>
            <p:ph type="title"/>
          </p:nvPr>
        </p:nvSpPr>
        <p:spPr/>
        <p:txBody>
          <a:bodyPr/>
          <a:lstStyle/>
          <a:p>
            <a:r>
              <a:rPr lang="en-CA" sz="4000">
                <a:solidFill>
                  <a:schemeClr val="accent4">
                    <a:lumMod val="75000"/>
                  </a:schemeClr>
                </a:solidFill>
              </a:rPr>
              <a:t>Sharing my experiences with the positioning of UDL in relation to diverse campus needs</a:t>
            </a:r>
          </a:p>
        </p:txBody>
      </p:sp>
      <p:sp>
        <p:nvSpPr>
          <p:cNvPr id="3" name="Content Placeholder 2">
            <a:extLst>
              <a:ext uri="{FF2B5EF4-FFF2-40B4-BE49-F238E27FC236}">
                <a16:creationId xmlns:a16="http://schemas.microsoft.com/office/drawing/2014/main" id="{C7C94CEE-C0D3-C9D1-617F-F54A27DC60E2}"/>
              </a:ext>
            </a:extLst>
          </p:cNvPr>
          <p:cNvSpPr>
            <a:spLocks noGrp="1"/>
          </p:cNvSpPr>
          <p:nvPr>
            <p:ph idx="1"/>
          </p:nvPr>
        </p:nvSpPr>
        <p:spPr/>
        <p:txBody>
          <a:bodyPr/>
          <a:lstStyle/>
          <a:p>
            <a:r>
              <a:rPr lang="en-CA" sz="2400">
                <a:solidFill>
                  <a:schemeClr val="tx1">
                    <a:lumMod val="50000"/>
                    <a:lumOff val="50000"/>
                  </a:schemeClr>
                </a:solidFill>
              </a:rPr>
              <a:t>Slide that summarizes four years of work</a:t>
            </a:r>
          </a:p>
          <a:p>
            <a:r>
              <a:rPr lang="en-CA" sz="2400">
                <a:solidFill>
                  <a:schemeClr val="tx1">
                    <a:lumMod val="50000"/>
                    <a:lumOff val="50000"/>
                  </a:schemeClr>
                </a:solidFill>
              </a:rPr>
              <a:t>The arguments were developed and grew as a result of constant triangulation following UDL workshops and intros</a:t>
            </a:r>
          </a:p>
          <a:p>
            <a:r>
              <a:rPr lang="en-CA" sz="2400">
                <a:solidFill>
                  <a:schemeClr val="tx1">
                    <a:lumMod val="50000"/>
                    <a:lumOff val="50000"/>
                  </a:schemeClr>
                </a:solidFill>
              </a:rPr>
              <a:t>Eventually represented the concerns of all stakeholders encountered on campus</a:t>
            </a:r>
          </a:p>
          <a:p>
            <a:r>
              <a:rPr lang="en-CA" sz="2400">
                <a:solidFill>
                  <a:schemeClr val="tx1">
                    <a:lumMod val="50000"/>
                    <a:lumOff val="50000"/>
                  </a:schemeClr>
                </a:solidFill>
              </a:rPr>
              <a:t>This is not ‘the’ perfect range of arguments, it is one example of how nuance must be used when formulating a pitch</a:t>
            </a:r>
          </a:p>
          <a:p>
            <a:endParaRPr lang="en-CA"/>
          </a:p>
        </p:txBody>
      </p:sp>
    </p:spTree>
    <p:extLst>
      <p:ext uri="{BB962C8B-B14F-4D97-AF65-F5344CB8AC3E}">
        <p14:creationId xmlns:p14="http://schemas.microsoft.com/office/powerpoint/2010/main" val="2925760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BF53C-AAF1-05DC-CEB1-FFEC29A1C186}"/>
              </a:ext>
            </a:extLst>
          </p:cNvPr>
          <p:cNvSpPr>
            <a:spLocks noGrp="1"/>
          </p:cNvSpPr>
          <p:nvPr>
            <p:ph type="title"/>
          </p:nvPr>
        </p:nvSpPr>
        <p:spPr/>
        <p:txBody>
          <a:bodyPr/>
          <a:lstStyle/>
          <a:p>
            <a:r>
              <a:rPr lang="en-CA">
                <a:solidFill>
                  <a:schemeClr val="accent4">
                    <a:lumMod val="75000"/>
                  </a:schemeClr>
                </a:solidFill>
              </a:rPr>
              <a:t>Six facets of a quickly changing landscape</a:t>
            </a:r>
          </a:p>
        </p:txBody>
      </p:sp>
      <p:sp>
        <p:nvSpPr>
          <p:cNvPr id="3" name="Content Placeholder 2">
            <a:extLst>
              <a:ext uri="{FF2B5EF4-FFF2-40B4-BE49-F238E27FC236}">
                <a16:creationId xmlns:a16="http://schemas.microsoft.com/office/drawing/2014/main" id="{FB58ED38-69E6-5385-F1EF-BCB3D1425DAD}"/>
              </a:ext>
            </a:extLst>
          </p:cNvPr>
          <p:cNvSpPr>
            <a:spLocks noGrp="1"/>
          </p:cNvSpPr>
          <p:nvPr>
            <p:ph idx="1"/>
          </p:nvPr>
        </p:nvSpPr>
        <p:spPr/>
        <p:txBody>
          <a:bodyPr>
            <a:normAutofit/>
          </a:bodyPr>
          <a:lstStyle/>
          <a:p>
            <a:r>
              <a:rPr lang="en-CA" sz="2400">
                <a:solidFill>
                  <a:schemeClr val="tx1">
                    <a:lumMod val="50000"/>
                    <a:lumOff val="50000"/>
                  </a:schemeClr>
                </a:solidFill>
              </a:rPr>
              <a:t>Changing demographics</a:t>
            </a:r>
          </a:p>
          <a:p>
            <a:r>
              <a:rPr lang="en-CA" sz="2400">
                <a:solidFill>
                  <a:schemeClr val="tx1">
                    <a:lumMod val="50000"/>
                    <a:lumOff val="50000"/>
                  </a:schemeClr>
                </a:solidFill>
              </a:rPr>
              <a:t>Fast changing shift in the definition/ construction of diversity</a:t>
            </a:r>
          </a:p>
          <a:p>
            <a:r>
              <a:rPr lang="en-CA" sz="2400">
                <a:solidFill>
                  <a:schemeClr val="tx1">
                    <a:lumMod val="50000"/>
                    <a:lumOff val="50000"/>
                  </a:schemeClr>
                </a:solidFill>
              </a:rPr>
              <a:t>Urgent need to integrate the social model of disability in teaching and learning  </a:t>
            </a:r>
          </a:p>
          <a:p>
            <a:r>
              <a:rPr lang="en-CA" sz="2400">
                <a:solidFill>
                  <a:schemeClr val="tx1">
                    <a:lumMod val="50000"/>
                    <a:lumOff val="50000"/>
                  </a:schemeClr>
                </a:solidFill>
              </a:rPr>
              <a:t>A fast spreading concern for social justice in higher education</a:t>
            </a:r>
          </a:p>
          <a:p>
            <a:r>
              <a:rPr lang="en-CA" sz="2400">
                <a:solidFill>
                  <a:schemeClr val="tx1">
                    <a:lumMod val="50000"/>
                    <a:lumOff val="50000"/>
                  </a:schemeClr>
                </a:solidFill>
              </a:rPr>
              <a:t>Need for sustainable practices</a:t>
            </a:r>
          </a:p>
          <a:p>
            <a:r>
              <a:rPr lang="en-CA" sz="2400">
                <a:solidFill>
                  <a:schemeClr val="tx1">
                    <a:lumMod val="50000"/>
                    <a:lumOff val="50000"/>
                  </a:schemeClr>
                </a:solidFill>
              </a:rPr>
              <a:t>Growing power of the student voice </a:t>
            </a:r>
          </a:p>
        </p:txBody>
      </p:sp>
    </p:spTree>
    <p:extLst>
      <p:ext uri="{BB962C8B-B14F-4D97-AF65-F5344CB8AC3E}">
        <p14:creationId xmlns:p14="http://schemas.microsoft.com/office/powerpoint/2010/main" val="3687798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4F09-3F96-4E65-34F2-7356185B664C}"/>
              </a:ext>
            </a:extLst>
          </p:cNvPr>
          <p:cNvSpPr>
            <a:spLocks noGrp="1"/>
          </p:cNvSpPr>
          <p:nvPr>
            <p:ph type="title"/>
          </p:nvPr>
        </p:nvSpPr>
        <p:spPr/>
        <p:txBody>
          <a:bodyPr/>
          <a:lstStyle/>
          <a:p>
            <a:r>
              <a:rPr lang="en-CA" sz="4400">
                <a:solidFill>
                  <a:schemeClr val="accent4">
                    <a:lumMod val="75000"/>
                  </a:schemeClr>
                </a:solidFill>
              </a:rPr>
              <a:t>Thread 3: Recognizing and acknowledging a ‘need’</a:t>
            </a:r>
          </a:p>
        </p:txBody>
      </p:sp>
      <p:sp>
        <p:nvSpPr>
          <p:cNvPr id="3" name="Content Placeholder 2">
            <a:extLst>
              <a:ext uri="{FF2B5EF4-FFF2-40B4-BE49-F238E27FC236}">
                <a16:creationId xmlns:a16="http://schemas.microsoft.com/office/drawing/2014/main" id="{4FA6856D-3852-EC52-46B7-6FCE42DE8956}"/>
              </a:ext>
            </a:extLst>
          </p:cNvPr>
          <p:cNvSpPr>
            <a:spLocks noGrp="1"/>
          </p:cNvSpPr>
          <p:nvPr>
            <p:ph idx="1"/>
          </p:nvPr>
        </p:nvSpPr>
        <p:spPr/>
        <p:txBody>
          <a:bodyPr>
            <a:normAutofit/>
          </a:bodyPr>
          <a:lstStyle/>
          <a:p>
            <a:r>
              <a:rPr lang="en-CA" sz="2400">
                <a:solidFill>
                  <a:schemeClr val="tx1">
                    <a:lumMod val="50000"/>
                    <a:lumOff val="50000"/>
                  </a:schemeClr>
                </a:solidFill>
              </a:rPr>
              <a:t>Never rush into ‘selling’ UDL to campus stakeholders</a:t>
            </a:r>
          </a:p>
          <a:p>
            <a:r>
              <a:rPr lang="en-CA" sz="2400">
                <a:solidFill>
                  <a:schemeClr val="tx1">
                    <a:lumMod val="50000"/>
                    <a:lumOff val="50000"/>
                  </a:schemeClr>
                </a:solidFill>
              </a:rPr>
              <a:t>Instead take the time to allow these stakeholders to acknowledge what is not working in current processes related to inclusion and accessibility</a:t>
            </a:r>
          </a:p>
          <a:p>
            <a:r>
              <a:rPr lang="en-CA" sz="2400">
                <a:solidFill>
                  <a:schemeClr val="tx1">
                    <a:lumMod val="50000"/>
                    <a:lumOff val="50000"/>
                  </a:schemeClr>
                </a:solidFill>
              </a:rPr>
              <a:t>Importance of not rushing this stage as it allows participants to feel empowered by their own desire to seek solutions</a:t>
            </a:r>
          </a:p>
          <a:p>
            <a:r>
              <a:rPr lang="en-CA" sz="2400">
                <a:solidFill>
                  <a:schemeClr val="tx1">
                    <a:lumMod val="50000"/>
                    <a:lumOff val="50000"/>
                  </a:schemeClr>
                </a:solidFill>
              </a:rPr>
              <a:t>Buy-in is much more likely to emerge if stakeholders can see UDL as a response to a pressure they are themselves feeling and are unable to solve.</a:t>
            </a:r>
          </a:p>
        </p:txBody>
      </p:sp>
    </p:spTree>
    <p:extLst>
      <p:ext uri="{BB962C8B-B14F-4D97-AF65-F5344CB8AC3E}">
        <p14:creationId xmlns:p14="http://schemas.microsoft.com/office/powerpoint/2010/main" val="2972029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96556-6B35-DD1F-AE30-F6EEE86AD33B}"/>
              </a:ext>
            </a:extLst>
          </p:cNvPr>
          <p:cNvSpPr>
            <a:spLocks noGrp="1"/>
          </p:cNvSpPr>
          <p:nvPr>
            <p:ph type="title"/>
          </p:nvPr>
        </p:nvSpPr>
        <p:spPr/>
        <p:txBody>
          <a:bodyPr/>
          <a:lstStyle/>
          <a:p>
            <a:r>
              <a:rPr lang="en-CA">
                <a:solidFill>
                  <a:schemeClr val="accent4">
                    <a:lumMod val="75000"/>
                  </a:schemeClr>
                </a:solidFill>
              </a:rPr>
              <a:t>Key take away</a:t>
            </a:r>
          </a:p>
        </p:txBody>
      </p:sp>
      <p:sp>
        <p:nvSpPr>
          <p:cNvPr id="3" name="Content Placeholder 2">
            <a:extLst>
              <a:ext uri="{FF2B5EF4-FFF2-40B4-BE49-F238E27FC236}">
                <a16:creationId xmlns:a16="http://schemas.microsoft.com/office/drawing/2014/main" id="{B8F4F26E-55E0-912C-8CF5-37CAB58B15CA}"/>
              </a:ext>
            </a:extLst>
          </p:cNvPr>
          <p:cNvSpPr>
            <a:spLocks noGrp="1"/>
          </p:cNvSpPr>
          <p:nvPr>
            <p:ph idx="1"/>
          </p:nvPr>
        </p:nvSpPr>
        <p:spPr/>
        <p:txBody>
          <a:bodyPr>
            <a:normAutofit/>
          </a:bodyPr>
          <a:lstStyle/>
          <a:p>
            <a:r>
              <a:rPr lang="en-CA" sz="2400">
                <a:solidFill>
                  <a:schemeClr val="tx1">
                    <a:lumMod val="50000"/>
                    <a:lumOff val="50000"/>
                  </a:schemeClr>
                </a:solidFill>
              </a:rPr>
              <a:t>It is important to position UDL in relation to an existing need on your campus. Buy-in is dependent on your ability to lead stakeholders to see UDL as a response to a pressing need.  These needs vary across campus and must all be acknowledged.</a:t>
            </a:r>
          </a:p>
          <a:p>
            <a:endParaRPr lang="en-CA" sz="2400">
              <a:solidFill>
                <a:schemeClr val="tx1">
                  <a:lumMod val="50000"/>
                  <a:lumOff val="50000"/>
                </a:schemeClr>
              </a:solidFill>
            </a:endParaRPr>
          </a:p>
        </p:txBody>
      </p:sp>
      <p:pic>
        <p:nvPicPr>
          <p:cNvPr id="5" name="Picture 4" descr="'Key Takeaways&quot; typed onto a note pad.">
            <a:extLst>
              <a:ext uri="{FF2B5EF4-FFF2-40B4-BE49-F238E27FC236}">
                <a16:creationId xmlns:a16="http://schemas.microsoft.com/office/drawing/2014/main" id="{1BFFFCEB-97FA-0BBF-8DD4-8A98CD6550BC}"/>
              </a:ext>
            </a:extLst>
          </p:cNvPr>
          <p:cNvPicPr>
            <a:picLocks noChangeAspect="1"/>
          </p:cNvPicPr>
          <p:nvPr/>
        </p:nvPicPr>
        <p:blipFill>
          <a:blip r:embed="rId2"/>
          <a:stretch>
            <a:fillRect/>
          </a:stretch>
        </p:blipFill>
        <p:spPr>
          <a:xfrm>
            <a:off x="4635078" y="2907102"/>
            <a:ext cx="6342086" cy="3676260"/>
          </a:xfrm>
          <a:prstGeom prst="rect">
            <a:avLst/>
          </a:prstGeom>
        </p:spPr>
      </p:pic>
    </p:spTree>
    <p:extLst>
      <p:ext uri="{BB962C8B-B14F-4D97-AF65-F5344CB8AC3E}">
        <p14:creationId xmlns:p14="http://schemas.microsoft.com/office/powerpoint/2010/main" val="321552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9F2442-1A07-F2C8-31D1-A66BD7C2575E}"/>
              </a:ext>
            </a:extLst>
          </p:cNvPr>
          <p:cNvSpPr>
            <a:spLocks noGrp="1"/>
          </p:cNvSpPr>
          <p:nvPr>
            <p:ph type="title"/>
          </p:nvPr>
        </p:nvSpPr>
        <p:spPr/>
        <p:txBody>
          <a:bodyPr/>
          <a:lstStyle/>
          <a:p>
            <a:r>
              <a:rPr lang="en-CA" sz="4000">
                <a:solidFill>
                  <a:schemeClr val="accent4">
                    <a:lumMod val="75000"/>
                  </a:schemeClr>
                </a:solidFill>
              </a:rPr>
              <a:t>Thread 4: Appreciating that this is an opportune moment – Timing is everything</a:t>
            </a:r>
          </a:p>
        </p:txBody>
      </p:sp>
      <p:sp>
        <p:nvSpPr>
          <p:cNvPr id="5" name="Content Placeholder 4">
            <a:extLst>
              <a:ext uri="{FF2B5EF4-FFF2-40B4-BE49-F238E27FC236}">
                <a16:creationId xmlns:a16="http://schemas.microsoft.com/office/drawing/2014/main" id="{ED0482B6-C1A5-10C6-7C00-C37568695F75}"/>
              </a:ext>
            </a:extLst>
          </p:cNvPr>
          <p:cNvSpPr>
            <a:spLocks noGrp="1"/>
          </p:cNvSpPr>
          <p:nvPr>
            <p:ph idx="1"/>
          </p:nvPr>
        </p:nvSpPr>
        <p:spPr/>
        <p:txBody>
          <a:bodyPr>
            <a:normAutofit/>
          </a:bodyPr>
          <a:lstStyle/>
          <a:p>
            <a:r>
              <a:rPr lang="en-US" sz="2400">
                <a:solidFill>
                  <a:schemeClr val="tx1">
                    <a:lumMod val="50000"/>
                    <a:lumOff val="50000"/>
                  </a:schemeClr>
                </a:solidFill>
              </a:rPr>
              <a:t>Why is now a particularly opportune moment for UDL growth in the post-secondary sector?</a:t>
            </a:r>
            <a:endParaRPr lang="en-CA" sz="2400">
              <a:solidFill>
                <a:schemeClr val="tx1">
                  <a:lumMod val="50000"/>
                  <a:lumOff val="50000"/>
                </a:schemeClr>
              </a:solidFill>
            </a:endParaRPr>
          </a:p>
        </p:txBody>
      </p:sp>
      <p:pic>
        <p:nvPicPr>
          <p:cNvPr id="2" name="Picture 1" descr="'timing is everything' written onto a clock face.">
            <a:extLst>
              <a:ext uri="{FF2B5EF4-FFF2-40B4-BE49-F238E27FC236}">
                <a16:creationId xmlns:a16="http://schemas.microsoft.com/office/drawing/2014/main" id="{B3C2CF26-7B68-47B7-CDEF-717265574F75}"/>
              </a:ext>
            </a:extLst>
          </p:cNvPr>
          <p:cNvPicPr>
            <a:picLocks noChangeAspect="1"/>
          </p:cNvPicPr>
          <p:nvPr/>
        </p:nvPicPr>
        <p:blipFill>
          <a:blip r:embed="rId2"/>
          <a:stretch>
            <a:fillRect/>
          </a:stretch>
        </p:blipFill>
        <p:spPr>
          <a:xfrm>
            <a:off x="4123936" y="3199233"/>
            <a:ext cx="6184656" cy="2996293"/>
          </a:xfrm>
          <a:prstGeom prst="rect">
            <a:avLst/>
          </a:prstGeom>
        </p:spPr>
      </p:pic>
    </p:spTree>
    <p:extLst>
      <p:ext uri="{BB962C8B-B14F-4D97-AF65-F5344CB8AC3E}">
        <p14:creationId xmlns:p14="http://schemas.microsoft.com/office/powerpoint/2010/main" val="2512493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12738"/>
            <a:ext cx="10160000" cy="1143000"/>
          </a:xfrm>
        </p:spPr>
        <p:txBody>
          <a:bodyPr/>
          <a:lstStyle/>
          <a:p>
            <a:r>
              <a:rPr lang="en-CA">
                <a:solidFill>
                  <a:schemeClr val="accent4">
                    <a:lumMod val="75000"/>
                  </a:schemeClr>
                </a:solidFill>
              </a:rPr>
              <a:t>And then came COVID…</a:t>
            </a:r>
            <a:endParaRPr lang="fr-CA">
              <a:solidFill>
                <a:schemeClr val="accent4">
                  <a:lumMod val="75000"/>
                </a:schemeClr>
              </a:solidFill>
            </a:endParaRPr>
          </a:p>
        </p:txBody>
      </p:sp>
      <p:pic>
        <p:nvPicPr>
          <p:cNvPr id="5" name="Picture 4" descr="Instructor teaching online through a screen"/>
          <p:cNvPicPr>
            <a:picLocks noChangeAspect="1"/>
          </p:cNvPicPr>
          <p:nvPr/>
        </p:nvPicPr>
        <p:blipFill>
          <a:blip r:embed="rId2"/>
          <a:stretch>
            <a:fillRect/>
          </a:stretch>
        </p:blipFill>
        <p:spPr>
          <a:xfrm>
            <a:off x="7727995" y="565150"/>
            <a:ext cx="2686050" cy="1704975"/>
          </a:xfrm>
          <a:prstGeom prst="rect">
            <a:avLst/>
          </a:prstGeom>
        </p:spPr>
      </p:pic>
      <p:pic>
        <p:nvPicPr>
          <p:cNvPr id="6" name="Picture 5" descr="Image suggestive of the impact of covid on the post-secondary sector"/>
          <p:cNvPicPr>
            <a:picLocks noChangeAspect="1"/>
          </p:cNvPicPr>
          <p:nvPr/>
        </p:nvPicPr>
        <p:blipFill>
          <a:blip r:embed="rId3"/>
          <a:stretch>
            <a:fillRect/>
          </a:stretch>
        </p:blipFill>
        <p:spPr>
          <a:xfrm>
            <a:off x="670373" y="1417638"/>
            <a:ext cx="3549940" cy="1994615"/>
          </a:xfrm>
          <a:prstGeom prst="rect">
            <a:avLst/>
          </a:prstGeom>
        </p:spPr>
      </p:pic>
      <p:pic>
        <p:nvPicPr>
          <p:cNvPr id="7" name="Picture 6" descr="Image suggesting online teaching and learning, with intensive use of technology, during the covid pandemic"/>
          <p:cNvPicPr>
            <a:picLocks noChangeAspect="1"/>
          </p:cNvPicPr>
          <p:nvPr/>
        </p:nvPicPr>
        <p:blipFill>
          <a:blip r:embed="rId4"/>
          <a:stretch>
            <a:fillRect/>
          </a:stretch>
        </p:blipFill>
        <p:spPr>
          <a:xfrm>
            <a:off x="4664466" y="2158217"/>
            <a:ext cx="2619375" cy="1743075"/>
          </a:xfrm>
          <a:prstGeom prst="rect">
            <a:avLst/>
          </a:prstGeom>
        </p:spPr>
      </p:pic>
      <p:pic>
        <p:nvPicPr>
          <p:cNvPr id="8" name="Picture 7" descr="Empty lecture hall"/>
          <p:cNvPicPr>
            <a:picLocks noChangeAspect="1"/>
          </p:cNvPicPr>
          <p:nvPr/>
        </p:nvPicPr>
        <p:blipFill>
          <a:blip r:embed="rId5"/>
          <a:stretch>
            <a:fillRect/>
          </a:stretch>
        </p:blipFill>
        <p:spPr>
          <a:xfrm>
            <a:off x="7170514" y="4492110"/>
            <a:ext cx="3493193" cy="1962731"/>
          </a:xfrm>
          <a:prstGeom prst="rect">
            <a:avLst/>
          </a:prstGeom>
        </p:spPr>
      </p:pic>
      <p:pic>
        <p:nvPicPr>
          <p:cNvPr id="9" name="Picture 8" descr="Student on a campus wearing a mask"/>
          <p:cNvPicPr>
            <a:picLocks noChangeAspect="1"/>
          </p:cNvPicPr>
          <p:nvPr/>
        </p:nvPicPr>
        <p:blipFill>
          <a:blip r:embed="rId6"/>
          <a:stretch>
            <a:fillRect/>
          </a:stretch>
        </p:blipFill>
        <p:spPr>
          <a:xfrm>
            <a:off x="7727994" y="2509580"/>
            <a:ext cx="2619375" cy="1743075"/>
          </a:xfrm>
          <a:prstGeom prst="rect">
            <a:avLst/>
          </a:prstGeom>
        </p:spPr>
      </p:pic>
      <p:pic>
        <p:nvPicPr>
          <p:cNvPr id="10" name="Picture 9" descr="Student following class online with the use of a computer while wearing a mask"/>
          <p:cNvPicPr>
            <a:picLocks noChangeAspect="1"/>
          </p:cNvPicPr>
          <p:nvPr/>
        </p:nvPicPr>
        <p:blipFill>
          <a:blip r:embed="rId7"/>
          <a:stretch>
            <a:fillRect/>
          </a:stretch>
        </p:blipFill>
        <p:spPr>
          <a:xfrm>
            <a:off x="3076541" y="4397409"/>
            <a:ext cx="3175849" cy="2152132"/>
          </a:xfrm>
          <a:prstGeom prst="rect">
            <a:avLst/>
          </a:prstGeom>
        </p:spPr>
      </p:pic>
      <p:pic>
        <p:nvPicPr>
          <p:cNvPr id="11" name="Picture 10" descr="Image entitled &quot;Higher Education's pivot to online learning&quot;"/>
          <p:cNvPicPr>
            <a:picLocks noChangeAspect="1"/>
          </p:cNvPicPr>
          <p:nvPr/>
        </p:nvPicPr>
        <p:blipFill>
          <a:blip r:embed="rId8"/>
          <a:stretch>
            <a:fillRect/>
          </a:stretch>
        </p:blipFill>
        <p:spPr>
          <a:xfrm>
            <a:off x="670373" y="3748355"/>
            <a:ext cx="2143125" cy="2143125"/>
          </a:xfrm>
          <a:prstGeom prst="rect">
            <a:avLst/>
          </a:prstGeom>
        </p:spPr>
      </p:pic>
    </p:spTree>
    <p:extLst>
      <p:ext uri="{BB962C8B-B14F-4D97-AF65-F5344CB8AC3E}">
        <p14:creationId xmlns:p14="http://schemas.microsoft.com/office/powerpoint/2010/main" val="1710669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solidFill>
                  <a:schemeClr val="accent4">
                    <a:lumMod val="75000"/>
                  </a:schemeClr>
                </a:solidFill>
              </a:rPr>
              <a:t>Land Acknowledgement</a:t>
            </a:r>
            <a:endParaRPr lang="fr-CA">
              <a:solidFill>
                <a:schemeClr val="accent4">
                  <a:lumMod val="75000"/>
                </a:schemeClr>
              </a:solidFill>
            </a:endParaRPr>
          </a:p>
        </p:txBody>
      </p:sp>
      <p:sp>
        <p:nvSpPr>
          <p:cNvPr id="5" name="Content Placeholder 4"/>
          <p:cNvSpPr>
            <a:spLocks noGrp="1"/>
          </p:cNvSpPr>
          <p:nvPr>
            <p:ph idx="1"/>
          </p:nvPr>
        </p:nvSpPr>
        <p:spPr/>
        <p:txBody>
          <a:bodyPr/>
          <a:lstStyle/>
          <a:p>
            <a:r>
              <a:rPr lang="en-US">
                <a:solidFill>
                  <a:schemeClr val="tx1">
                    <a:lumMod val="50000"/>
                    <a:lumOff val="50000"/>
                  </a:schemeClr>
                </a:solidFill>
              </a:rPr>
              <a:t>I am </a:t>
            </a:r>
            <a:r>
              <a:rPr lang="en-US" err="1">
                <a:solidFill>
                  <a:schemeClr val="tx1">
                    <a:lumMod val="50000"/>
                    <a:lumOff val="50000"/>
                  </a:schemeClr>
                </a:solidFill>
              </a:rPr>
              <a:t>honoured</a:t>
            </a:r>
            <a:r>
              <a:rPr lang="en-US">
                <a:solidFill>
                  <a:schemeClr val="tx1">
                    <a:lumMod val="50000"/>
                    <a:lumOff val="50000"/>
                  </a:schemeClr>
                </a:solidFill>
              </a:rPr>
              <a:t> to live and work on the unceded and ancestral territory of the Syilx Peoples and work on the unceded and ancestral territory of the </a:t>
            </a:r>
            <a:r>
              <a:rPr lang="en-US" err="1">
                <a:solidFill>
                  <a:schemeClr val="tx1">
                    <a:lumMod val="50000"/>
                    <a:lumOff val="50000"/>
                  </a:schemeClr>
                </a:solidFill>
              </a:rPr>
              <a:t>Tk’emlúps</a:t>
            </a:r>
            <a:r>
              <a:rPr lang="en-US">
                <a:solidFill>
                  <a:schemeClr val="tx1">
                    <a:lumMod val="50000"/>
                    <a:lumOff val="50000"/>
                  </a:schemeClr>
                </a:solidFill>
              </a:rPr>
              <a:t> </a:t>
            </a:r>
            <a:r>
              <a:rPr lang="en-US" err="1">
                <a:solidFill>
                  <a:schemeClr val="tx1">
                    <a:lumMod val="50000"/>
                    <a:lumOff val="50000"/>
                  </a:schemeClr>
                </a:solidFill>
              </a:rPr>
              <a:t>te</a:t>
            </a:r>
            <a:r>
              <a:rPr lang="en-US">
                <a:solidFill>
                  <a:schemeClr val="tx1">
                    <a:lumMod val="50000"/>
                    <a:lumOff val="50000"/>
                  </a:schemeClr>
                </a:solidFill>
              </a:rPr>
              <a:t> Secwepemc people.  I also acknowledge the Aboriginal custodians of this land, their Elders and their claims to land.</a:t>
            </a:r>
          </a:p>
        </p:txBody>
      </p:sp>
      <p:pic>
        <p:nvPicPr>
          <p:cNvPr id="6" name="Picture 5" descr="Image of Lake Okanagan, and of the Syilx unceded territories" title="Image of Lake Okanagan"/>
          <p:cNvPicPr>
            <a:picLocks noChangeAspect="1"/>
          </p:cNvPicPr>
          <p:nvPr/>
        </p:nvPicPr>
        <p:blipFill>
          <a:blip r:embed="rId2"/>
          <a:stretch>
            <a:fillRect/>
          </a:stretch>
        </p:blipFill>
        <p:spPr>
          <a:xfrm>
            <a:off x="2000823" y="3154228"/>
            <a:ext cx="8572835" cy="3429134"/>
          </a:xfrm>
          <a:prstGeom prst="rect">
            <a:avLst/>
          </a:prstGeom>
        </p:spPr>
      </p:pic>
    </p:spTree>
    <p:extLst>
      <p:ext uri="{BB962C8B-B14F-4D97-AF65-F5344CB8AC3E}">
        <p14:creationId xmlns:p14="http://schemas.microsoft.com/office/powerpoint/2010/main" val="1893255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32664-C637-934C-3A91-8575627DBFF6}"/>
              </a:ext>
            </a:extLst>
          </p:cNvPr>
          <p:cNvSpPr>
            <a:spLocks noGrp="1"/>
          </p:cNvSpPr>
          <p:nvPr>
            <p:ph type="title"/>
          </p:nvPr>
        </p:nvSpPr>
        <p:spPr/>
        <p:txBody>
          <a:bodyPr/>
          <a:lstStyle/>
          <a:p>
            <a:r>
              <a:rPr lang="en-CA">
                <a:solidFill>
                  <a:schemeClr val="accent4">
                    <a:lumMod val="75000"/>
                  </a:schemeClr>
                </a:solidFill>
              </a:rPr>
              <a:t>Quick insight into data analyzed with multiple papers</a:t>
            </a:r>
          </a:p>
        </p:txBody>
      </p:sp>
      <p:sp>
        <p:nvSpPr>
          <p:cNvPr id="3" name="Content Placeholder 2">
            <a:extLst>
              <a:ext uri="{FF2B5EF4-FFF2-40B4-BE49-F238E27FC236}">
                <a16:creationId xmlns:a16="http://schemas.microsoft.com/office/drawing/2014/main" id="{1921D71F-3C0A-4D14-BB03-B26E626645BF}"/>
              </a:ext>
            </a:extLst>
          </p:cNvPr>
          <p:cNvSpPr>
            <a:spLocks noGrp="1"/>
          </p:cNvSpPr>
          <p:nvPr>
            <p:ph idx="1"/>
          </p:nvPr>
        </p:nvSpPr>
        <p:spPr/>
        <p:txBody>
          <a:bodyPr/>
          <a:lstStyle/>
          <a:p>
            <a:r>
              <a:rPr lang="en-US">
                <a:solidFill>
                  <a:schemeClr val="tx1">
                    <a:lumMod val="50000"/>
                    <a:lumOff val="50000"/>
                  </a:schemeClr>
                </a:solidFill>
              </a:rPr>
              <a:t>A three-pronged methodological process:</a:t>
            </a:r>
          </a:p>
          <a:p>
            <a:r>
              <a:rPr lang="en-US">
                <a:solidFill>
                  <a:schemeClr val="tx1">
                    <a:lumMod val="50000"/>
                    <a:lumOff val="50000"/>
                  </a:schemeClr>
                </a:solidFill>
              </a:rPr>
              <a:t>Discussions with accessibility personnel and UDL advocates/ stakeholders in qualitative interviews</a:t>
            </a:r>
          </a:p>
          <a:p>
            <a:r>
              <a:rPr lang="en-US">
                <a:solidFill>
                  <a:schemeClr val="tx1">
                    <a:lumMod val="50000"/>
                    <a:lumOff val="50000"/>
                  </a:schemeClr>
                </a:solidFill>
              </a:rPr>
              <a:t>Wider dialogue with inclusion and UDL advocates in interactive virtual events throughout the pandemic</a:t>
            </a:r>
          </a:p>
          <a:p>
            <a:r>
              <a:rPr lang="en-US">
                <a:solidFill>
                  <a:schemeClr val="tx1">
                    <a:lumMod val="50000"/>
                    <a:lumOff val="50000"/>
                  </a:schemeClr>
                </a:solidFill>
              </a:rPr>
              <a:t>Discussions with instructors, instructional designers and accessibility personnel about MH and inclusive design in HE that was impacted by the pandemic and unfolded it within it </a:t>
            </a:r>
          </a:p>
          <a:p>
            <a:endParaRPr lang="en-CA">
              <a:solidFill>
                <a:schemeClr val="tx1">
                  <a:lumMod val="50000"/>
                  <a:lumOff val="50000"/>
                </a:schemeClr>
              </a:solidFill>
            </a:endParaRPr>
          </a:p>
          <a:p>
            <a:endParaRPr lang="en-CA"/>
          </a:p>
        </p:txBody>
      </p:sp>
    </p:spTree>
    <p:extLst>
      <p:ext uri="{BB962C8B-B14F-4D97-AF65-F5344CB8AC3E}">
        <p14:creationId xmlns:p14="http://schemas.microsoft.com/office/powerpoint/2010/main" val="2753739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solidFill>
                  <a:schemeClr val="accent4">
                    <a:lumMod val="75000"/>
                  </a:schemeClr>
                </a:solidFill>
              </a:rPr>
              <a:t>Observations and </a:t>
            </a:r>
            <a:r>
              <a:rPr lang="fr-CA" err="1">
                <a:solidFill>
                  <a:schemeClr val="accent4">
                    <a:lumMod val="75000"/>
                  </a:schemeClr>
                </a:solidFill>
              </a:rPr>
              <a:t>Analysis</a:t>
            </a:r>
            <a:endParaRPr lang="fr-CA">
              <a:solidFill>
                <a:schemeClr val="accent4">
                  <a:lumMod val="75000"/>
                </a:schemeClr>
              </a:solidFill>
            </a:endParaRPr>
          </a:p>
        </p:txBody>
      </p:sp>
      <p:sp>
        <p:nvSpPr>
          <p:cNvPr id="4" name="Content Placeholder 3"/>
          <p:cNvSpPr>
            <a:spLocks noGrp="1"/>
          </p:cNvSpPr>
          <p:nvPr>
            <p:ph sz="half" idx="1"/>
          </p:nvPr>
        </p:nvSpPr>
        <p:spPr>
          <a:xfrm>
            <a:off x="609600" y="1536191"/>
            <a:ext cx="4876800" cy="4941881"/>
          </a:xfrm>
        </p:spPr>
        <p:txBody>
          <a:bodyPr>
            <a:normAutofit fontScale="85000" lnSpcReduction="20000"/>
          </a:bodyPr>
          <a:lstStyle/>
          <a:p>
            <a:r>
              <a:rPr lang="fr-CA" b="1" err="1">
                <a:solidFill>
                  <a:schemeClr val="accent1">
                    <a:lumMod val="50000"/>
                  </a:schemeClr>
                </a:solidFill>
              </a:rPr>
              <a:t>Some</a:t>
            </a:r>
            <a:r>
              <a:rPr lang="fr-CA" b="1">
                <a:solidFill>
                  <a:schemeClr val="accent1">
                    <a:lumMod val="50000"/>
                  </a:schemeClr>
                </a:solidFill>
              </a:rPr>
              <a:t> gains/ </a:t>
            </a:r>
            <a:r>
              <a:rPr lang="fr-CA" b="1" err="1">
                <a:solidFill>
                  <a:schemeClr val="accent1">
                    <a:lumMod val="50000"/>
                  </a:schemeClr>
                </a:solidFill>
              </a:rPr>
              <a:t>facilitators</a:t>
            </a:r>
            <a:endParaRPr lang="fr-CA" b="1">
              <a:solidFill>
                <a:schemeClr val="accent1">
                  <a:lumMod val="50000"/>
                </a:schemeClr>
              </a:solidFill>
            </a:endParaRPr>
          </a:p>
          <a:p>
            <a:r>
              <a:rPr lang="fr-CA" err="1">
                <a:solidFill>
                  <a:schemeClr val="tx1">
                    <a:lumMod val="50000"/>
                    <a:lumOff val="50000"/>
                  </a:schemeClr>
                </a:solidFill>
              </a:rPr>
              <a:t>educators</a:t>
            </a:r>
            <a:r>
              <a:rPr lang="fr-CA">
                <a:solidFill>
                  <a:schemeClr val="tx1">
                    <a:lumMod val="50000"/>
                    <a:lumOff val="50000"/>
                  </a:schemeClr>
                </a:solidFill>
              </a:rPr>
              <a:t> have </a:t>
            </a:r>
            <a:r>
              <a:rPr lang="fr-CA" err="1">
                <a:solidFill>
                  <a:schemeClr val="tx1">
                    <a:lumMod val="50000"/>
                    <a:lumOff val="50000"/>
                  </a:schemeClr>
                </a:solidFill>
              </a:rPr>
              <a:t>globally</a:t>
            </a:r>
            <a:r>
              <a:rPr lang="fr-CA">
                <a:solidFill>
                  <a:schemeClr val="tx1">
                    <a:lumMod val="50000"/>
                    <a:lumOff val="50000"/>
                  </a:schemeClr>
                </a:solidFill>
              </a:rPr>
              <a:t> </a:t>
            </a:r>
            <a:r>
              <a:rPr lang="fr-CA" err="1">
                <a:solidFill>
                  <a:schemeClr val="tx1">
                    <a:lumMod val="50000"/>
                    <a:lumOff val="50000"/>
                  </a:schemeClr>
                </a:solidFill>
              </a:rPr>
              <a:t>embraced</a:t>
            </a:r>
            <a:r>
              <a:rPr lang="fr-CA">
                <a:solidFill>
                  <a:schemeClr val="tx1">
                    <a:lumMod val="50000"/>
                    <a:lumOff val="50000"/>
                  </a:schemeClr>
                </a:solidFill>
              </a:rPr>
              <a:t> </a:t>
            </a:r>
            <a:r>
              <a:rPr lang="fr-CA" err="1">
                <a:solidFill>
                  <a:schemeClr val="tx1">
                    <a:lumMod val="50000"/>
                    <a:lumOff val="50000"/>
                  </a:schemeClr>
                </a:solidFill>
              </a:rPr>
              <a:t>their</a:t>
            </a:r>
            <a:r>
              <a:rPr lang="fr-CA">
                <a:solidFill>
                  <a:schemeClr val="tx1">
                    <a:lumMod val="50000"/>
                    <a:lumOff val="50000"/>
                  </a:schemeClr>
                </a:solidFill>
              </a:rPr>
              <a:t> </a:t>
            </a:r>
            <a:r>
              <a:rPr lang="fr-CA" err="1">
                <a:solidFill>
                  <a:schemeClr val="tx1">
                    <a:lumMod val="50000"/>
                    <a:lumOff val="50000"/>
                  </a:schemeClr>
                </a:solidFill>
              </a:rPr>
              <a:t>role</a:t>
            </a:r>
            <a:r>
              <a:rPr lang="fr-CA">
                <a:solidFill>
                  <a:schemeClr val="tx1">
                    <a:lumMod val="50000"/>
                    <a:lumOff val="50000"/>
                  </a:schemeClr>
                </a:solidFill>
              </a:rPr>
              <a:t> as designers of the </a:t>
            </a:r>
            <a:r>
              <a:rPr lang="fr-CA" err="1">
                <a:solidFill>
                  <a:schemeClr val="tx1">
                    <a:lumMod val="50000"/>
                    <a:lumOff val="50000"/>
                  </a:schemeClr>
                </a:solidFill>
              </a:rPr>
              <a:t>leanring</a:t>
            </a:r>
            <a:r>
              <a:rPr lang="fr-CA">
                <a:solidFill>
                  <a:schemeClr val="tx1">
                    <a:lumMod val="50000"/>
                    <a:lumOff val="50000"/>
                  </a:schemeClr>
                </a:solidFill>
              </a:rPr>
              <a:t> </a:t>
            </a:r>
            <a:r>
              <a:rPr lang="fr-CA" err="1">
                <a:solidFill>
                  <a:schemeClr val="tx1">
                    <a:lumMod val="50000"/>
                    <a:lumOff val="50000"/>
                  </a:schemeClr>
                </a:solidFill>
              </a:rPr>
              <a:t>experience</a:t>
            </a:r>
            <a:endParaRPr lang="fr-CA">
              <a:solidFill>
                <a:schemeClr val="tx1">
                  <a:lumMod val="50000"/>
                  <a:lumOff val="50000"/>
                </a:schemeClr>
              </a:solidFill>
            </a:endParaRPr>
          </a:p>
          <a:p>
            <a:r>
              <a:rPr lang="fr-CA" err="1">
                <a:solidFill>
                  <a:schemeClr val="tx1">
                    <a:lumMod val="50000"/>
                    <a:lumOff val="50000"/>
                  </a:schemeClr>
                </a:solidFill>
              </a:rPr>
              <a:t>They</a:t>
            </a:r>
            <a:r>
              <a:rPr lang="fr-CA">
                <a:solidFill>
                  <a:schemeClr val="tx1">
                    <a:lumMod val="50000"/>
                    <a:lumOff val="50000"/>
                  </a:schemeClr>
                </a:solidFill>
              </a:rPr>
              <a:t> are </a:t>
            </a:r>
            <a:r>
              <a:rPr lang="fr-CA" err="1">
                <a:solidFill>
                  <a:schemeClr val="tx1">
                    <a:lumMod val="50000"/>
                    <a:lumOff val="50000"/>
                  </a:schemeClr>
                </a:solidFill>
              </a:rPr>
              <a:t>increasingly</a:t>
            </a:r>
            <a:r>
              <a:rPr lang="fr-CA">
                <a:solidFill>
                  <a:schemeClr val="tx1">
                    <a:lumMod val="50000"/>
                    <a:lumOff val="50000"/>
                  </a:schemeClr>
                </a:solidFill>
              </a:rPr>
              <a:t> </a:t>
            </a:r>
            <a:r>
              <a:rPr lang="fr-CA" err="1">
                <a:solidFill>
                  <a:schemeClr val="tx1">
                    <a:lumMod val="50000"/>
                    <a:lumOff val="50000"/>
                  </a:schemeClr>
                </a:solidFill>
              </a:rPr>
              <a:t>aware</a:t>
            </a:r>
            <a:r>
              <a:rPr lang="fr-CA">
                <a:solidFill>
                  <a:schemeClr val="tx1">
                    <a:lumMod val="50000"/>
                    <a:lumOff val="50000"/>
                  </a:schemeClr>
                </a:solidFill>
              </a:rPr>
              <a:t> of the impact of </a:t>
            </a:r>
            <a:r>
              <a:rPr lang="fr-CA" err="1">
                <a:solidFill>
                  <a:schemeClr val="tx1">
                    <a:lumMod val="50000"/>
                    <a:lumOff val="50000"/>
                  </a:schemeClr>
                </a:solidFill>
              </a:rPr>
              <a:t>bad</a:t>
            </a:r>
            <a:r>
              <a:rPr lang="fr-CA">
                <a:solidFill>
                  <a:schemeClr val="tx1">
                    <a:lumMod val="50000"/>
                    <a:lumOff val="50000"/>
                  </a:schemeClr>
                </a:solidFill>
              </a:rPr>
              <a:t> design on </a:t>
            </a:r>
            <a:r>
              <a:rPr lang="fr-CA" err="1">
                <a:solidFill>
                  <a:schemeClr val="tx1">
                    <a:lumMod val="50000"/>
                    <a:lumOff val="50000"/>
                  </a:schemeClr>
                </a:solidFill>
              </a:rPr>
              <a:t>student</a:t>
            </a:r>
            <a:r>
              <a:rPr lang="fr-CA">
                <a:solidFill>
                  <a:schemeClr val="tx1">
                    <a:lumMod val="50000"/>
                    <a:lumOff val="50000"/>
                  </a:schemeClr>
                </a:solidFill>
              </a:rPr>
              <a:t> </a:t>
            </a:r>
            <a:r>
              <a:rPr lang="fr-CA" err="1">
                <a:solidFill>
                  <a:schemeClr val="tx1">
                    <a:lumMod val="50000"/>
                    <a:lumOff val="50000"/>
                  </a:schemeClr>
                </a:solidFill>
              </a:rPr>
              <a:t>experience</a:t>
            </a:r>
            <a:endParaRPr lang="fr-CA">
              <a:solidFill>
                <a:schemeClr val="tx1">
                  <a:lumMod val="50000"/>
                  <a:lumOff val="50000"/>
                </a:schemeClr>
              </a:solidFill>
            </a:endParaRPr>
          </a:p>
          <a:p>
            <a:r>
              <a:rPr lang="fr-CA" err="1">
                <a:solidFill>
                  <a:schemeClr val="tx1">
                    <a:lumMod val="50000"/>
                    <a:lumOff val="50000"/>
                  </a:schemeClr>
                </a:solidFill>
              </a:rPr>
              <a:t>They</a:t>
            </a:r>
            <a:r>
              <a:rPr lang="fr-CA">
                <a:solidFill>
                  <a:schemeClr val="tx1">
                    <a:lumMod val="50000"/>
                    <a:lumOff val="50000"/>
                  </a:schemeClr>
                </a:solidFill>
              </a:rPr>
              <a:t> are more </a:t>
            </a:r>
            <a:r>
              <a:rPr lang="fr-CA" err="1">
                <a:solidFill>
                  <a:schemeClr val="tx1">
                    <a:lumMod val="50000"/>
                    <a:lumOff val="50000"/>
                  </a:schemeClr>
                </a:solidFill>
              </a:rPr>
              <a:t>receptive</a:t>
            </a:r>
            <a:r>
              <a:rPr lang="fr-CA">
                <a:solidFill>
                  <a:schemeClr val="tx1">
                    <a:lumMod val="50000"/>
                    <a:lumOff val="50000"/>
                  </a:schemeClr>
                </a:solidFill>
              </a:rPr>
              <a:t> </a:t>
            </a:r>
            <a:r>
              <a:rPr lang="fr-CA" err="1">
                <a:solidFill>
                  <a:schemeClr val="tx1">
                    <a:lumMod val="50000"/>
                    <a:lumOff val="50000"/>
                  </a:schemeClr>
                </a:solidFill>
              </a:rPr>
              <a:t>than</a:t>
            </a:r>
            <a:r>
              <a:rPr lang="fr-CA">
                <a:solidFill>
                  <a:schemeClr val="tx1">
                    <a:lumMod val="50000"/>
                    <a:lumOff val="50000"/>
                  </a:schemeClr>
                </a:solidFill>
              </a:rPr>
              <a:t> </a:t>
            </a:r>
            <a:r>
              <a:rPr lang="fr-CA" err="1">
                <a:solidFill>
                  <a:schemeClr val="tx1">
                    <a:lumMod val="50000"/>
                    <a:lumOff val="50000"/>
                  </a:schemeClr>
                </a:solidFill>
              </a:rPr>
              <a:t>ever</a:t>
            </a:r>
            <a:r>
              <a:rPr lang="fr-CA">
                <a:solidFill>
                  <a:schemeClr val="tx1">
                    <a:lumMod val="50000"/>
                    <a:lumOff val="50000"/>
                  </a:schemeClr>
                </a:solidFill>
              </a:rPr>
              <a:t> to the relevance of UDL</a:t>
            </a:r>
          </a:p>
          <a:p>
            <a:r>
              <a:rPr lang="fr-CA">
                <a:solidFill>
                  <a:schemeClr val="tx1">
                    <a:lumMod val="50000"/>
                    <a:lumOff val="50000"/>
                  </a:schemeClr>
                </a:solidFill>
              </a:rPr>
              <a:t>There have been more </a:t>
            </a:r>
            <a:r>
              <a:rPr lang="fr-CA" err="1">
                <a:solidFill>
                  <a:schemeClr val="tx1">
                    <a:lumMod val="50000"/>
                    <a:lumOff val="50000"/>
                  </a:schemeClr>
                </a:solidFill>
              </a:rPr>
              <a:t>widely</a:t>
            </a:r>
            <a:r>
              <a:rPr lang="fr-CA">
                <a:solidFill>
                  <a:schemeClr val="tx1">
                    <a:lumMod val="50000"/>
                    <a:lumOff val="50000"/>
                  </a:schemeClr>
                </a:solidFill>
              </a:rPr>
              <a:t> and </a:t>
            </a:r>
            <a:r>
              <a:rPr lang="fr-CA" err="1">
                <a:solidFill>
                  <a:schemeClr val="tx1">
                    <a:lumMod val="50000"/>
                    <a:lumOff val="50000"/>
                  </a:schemeClr>
                </a:solidFill>
              </a:rPr>
              <a:t>openly</a:t>
            </a:r>
            <a:r>
              <a:rPr lang="fr-CA">
                <a:solidFill>
                  <a:schemeClr val="tx1">
                    <a:lumMod val="50000"/>
                    <a:lumOff val="50000"/>
                  </a:schemeClr>
                </a:solidFill>
              </a:rPr>
              <a:t> </a:t>
            </a:r>
            <a:r>
              <a:rPr lang="fr-CA" err="1">
                <a:solidFill>
                  <a:schemeClr val="tx1">
                    <a:lumMod val="50000"/>
                    <a:lumOff val="50000"/>
                  </a:schemeClr>
                </a:solidFill>
              </a:rPr>
              <a:t>shared</a:t>
            </a:r>
            <a:r>
              <a:rPr lang="fr-CA">
                <a:solidFill>
                  <a:schemeClr val="tx1">
                    <a:lumMod val="50000"/>
                    <a:lumOff val="50000"/>
                  </a:schemeClr>
                </a:solidFill>
              </a:rPr>
              <a:t> </a:t>
            </a:r>
            <a:r>
              <a:rPr lang="fr-CA" err="1">
                <a:solidFill>
                  <a:schemeClr val="tx1">
                    <a:lumMod val="50000"/>
                    <a:lumOff val="50000"/>
                  </a:schemeClr>
                </a:solidFill>
              </a:rPr>
              <a:t>resources</a:t>
            </a:r>
            <a:r>
              <a:rPr lang="fr-CA">
                <a:solidFill>
                  <a:schemeClr val="tx1">
                    <a:lumMod val="50000"/>
                    <a:lumOff val="50000"/>
                  </a:schemeClr>
                </a:solidFill>
              </a:rPr>
              <a:t> </a:t>
            </a:r>
            <a:r>
              <a:rPr lang="fr-CA" err="1">
                <a:solidFill>
                  <a:schemeClr val="tx1">
                    <a:lumMod val="50000"/>
                    <a:lumOff val="50000"/>
                  </a:schemeClr>
                </a:solidFill>
              </a:rPr>
              <a:t>related</a:t>
            </a:r>
            <a:r>
              <a:rPr lang="fr-CA">
                <a:solidFill>
                  <a:schemeClr val="tx1">
                    <a:lumMod val="50000"/>
                    <a:lumOff val="50000"/>
                  </a:schemeClr>
                </a:solidFill>
              </a:rPr>
              <a:t> to UDL</a:t>
            </a:r>
          </a:p>
        </p:txBody>
      </p:sp>
      <p:sp>
        <p:nvSpPr>
          <p:cNvPr id="5" name="Content Placeholder 4"/>
          <p:cNvSpPr>
            <a:spLocks noGrp="1"/>
          </p:cNvSpPr>
          <p:nvPr>
            <p:ph sz="half" idx="2"/>
          </p:nvPr>
        </p:nvSpPr>
        <p:spPr/>
        <p:txBody>
          <a:bodyPr>
            <a:normAutofit fontScale="85000" lnSpcReduction="20000"/>
          </a:bodyPr>
          <a:lstStyle/>
          <a:p>
            <a:r>
              <a:rPr lang="fr-CA" b="1" err="1">
                <a:solidFill>
                  <a:schemeClr val="accent1">
                    <a:lumMod val="50000"/>
                  </a:schemeClr>
                </a:solidFill>
              </a:rPr>
              <a:t>Some</a:t>
            </a:r>
            <a:r>
              <a:rPr lang="fr-CA" b="1">
                <a:solidFill>
                  <a:schemeClr val="accent1">
                    <a:lumMod val="50000"/>
                  </a:schemeClr>
                </a:solidFill>
              </a:rPr>
              <a:t> new </a:t>
            </a:r>
            <a:r>
              <a:rPr lang="fr-CA" b="1" err="1">
                <a:solidFill>
                  <a:schemeClr val="accent1">
                    <a:lumMod val="50000"/>
                  </a:schemeClr>
                </a:solidFill>
              </a:rPr>
              <a:t>hurdles</a:t>
            </a:r>
            <a:endParaRPr lang="fr-CA" b="1">
              <a:solidFill>
                <a:schemeClr val="accent1">
                  <a:lumMod val="50000"/>
                </a:schemeClr>
              </a:solidFill>
            </a:endParaRPr>
          </a:p>
          <a:p>
            <a:r>
              <a:rPr lang="fr-CA">
                <a:solidFill>
                  <a:schemeClr val="tx1">
                    <a:lumMod val="50000"/>
                    <a:lumOff val="50000"/>
                  </a:schemeClr>
                </a:solidFill>
              </a:rPr>
              <a:t>The UDL </a:t>
            </a:r>
            <a:r>
              <a:rPr lang="fr-CA" err="1">
                <a:solidFill>
                  <a:schemeClr val="tx1">
                    <a:lumMod val="50000"/>
                    <a:lumOff val="50000"/>
                  </a:schemeClr>
                </a:solidFill>
              </a:rPr>
              <a:t>discourse</a:t>
            </a:r>
            <a:r>
              <a:rPr lang="fr-CA">
                <a:solidFill>
                  <a:schemeClr val="tx1">
                    <a:lumMod val="50000"/>
                    <a:lumOff val="50000"/>
                  </a:schemeClr>
                </a:solidFill>
              </a:rPr>
              <a:t> </a:t>
            </a:r>
            <a:r>
              <a:rPr lang="fr-CA" err="1">
                <a:solidFill>
                  <a:schemeClr val="tx1">
                    <a:lumMod val="50000"/>
                    <a:lumOff val="50000"/>
                  </a:schemeClr>
                </a:solidFill>
              </a:rPr>
              <a:t>is</a:t>
            </a:r>
            <a:r>
              <a:rPr lang="fr-CA">
                <a:solidFill>
                  <a:schemeClr val="tx1">
                    <a:lumMod val="50000"/>
                    <a:lumOff val="50000"/>
                  </a:schemeClr>
                </a:solidFill>
              </a:rPr>
              <a:t> more </a:t>
            </a:r>
            <a:r>
              <a:rPr lang="fr-CA" err="1">
                <a:solidFill>
                  <a:schemeClr val="tx1">
                    <a:lumMod val="50000"/>
                    <a:lumOff val="50000"/>
                  </a:schemeClr>
                </a:solidFill>
              </a:rPr>
              <a:t>diluted</a:t>
            </a:r>
            <a:r>
              <a:rPr lang="fr-CA">
                <a:solidFill>
                  <a:schemeClr val="tx1">
                    <a:lumMod val="50000"/>
                    <a:lumOff val="50000"/>
                  </a:schemeClr>
                </a:solidFill>
              </a:rPr>
              <a:t> and </a:t>
            </a:r>
            <a:r>
              <a:rPr lang="fr-CA" err="1">
                <a:solidFill>
                  <a:schemeClr val="tx1">
                    <a:lumMod val="50000"/>
                    <a:lumOff val="50000"/>
                  </a:schemeClr>
                </a:solidFill>
              </a:rPr>
              <a:t>less</a:t>
            </a:r>
            <a:r>
              <a:rPr lang="fr-CA">
                <a:solidFill>
                  <a:schemeClr val="tx1">
                    <a:lumMod val="50000"/>
                    <a:lumOff val="50000"/>
                  </a:schemeClr>
                </a:solidFill>
              </a:rPr>
              <a:t> </a:t>
            </a:r>
            <a:r>
              <a:rPr lang="fr-CA" err="1">
                <a:solidFill>
                  <a:schemeClr val="tx1">
                    <a:lumMod val="50000"/>
                    <a:lumOff val="50000"/>
                  </a:schemeClr>
                </a:solidFill>
              </a:rPr>
              <a:t>easy</a:t>
            </a:r>
            <a:r>
              <a:rPr lang="fr-CA">
                <a:solidFill>
                  <a:schemeClr val="tx1">
                    <a:lumMod val="50000"/>
                    <a:lumOff val="50000"/>
                  </a:schemeClr>
                </a:solidFill>
              </a:rPr>
              <a:t> to </a:t>
            </a:r>
            <a:r>
              <a:rPr lang="fr-CA" err="1">
                <a:solidFill>
                  <a:schemeClr val="tx1">
                    <a:lumMod val="50000"/>
                    <a:lumOff val="50000"/>
                  </a:schemeClr>
                </a:solidFill>
              </a:rPr>
              <a:t>identify</a:t>
            </a:r>
            <a:endParaRPr lang="fr-CA">
              <a:solidFill>
                <a:schemeClr val="tx1">
                  <a:lumMod val="50000"/>
                  <a:lumOff val="50000"/>
                </a:schemeClr>
              </a:solidFill>
            </a:endParaRPr>
          </a:p>
          <a:p>
            <a:r>
              <a:rPr lang="fr-CA" err="1">
                <a:solidFill>
                  <a:schemeClr val="tx1">
                    <a:lumMod val="50000"/>
                    <a:lumOff val="50000"/>
                  </a:schemeClr>
                </a:solidFill>
              </a:rPr>
              <a:t>Some</a:t>
            </a:r>
            <a:r>
              <a:rPr lang="fr-CA">
                <a:solidFill>
                  <a:schemeClr val="tx1">
                    <a:lumMod val="50000"/>
                    <a:lumOff val="50000"/>
                  </a:schemeClr>
                </a:solidFill>
              </a:rPr>
              <a:t> confusion </a:t>
            </a:r>
            <a:r>
              <a:rPr lang="fr-CA" err="1">
                <a:solidFill>
                  <a:schemeClr val="tx1">
                    <a:lumMod val="50000"/>
                    <a:lumOff val="50000"/>
                  </a:schemeClr>
                </a:solidFill>
              </a:rPr>
              <a:t>between</a:t>
            </a:r>
            <a:r>
              <a:rPr lang="fr-CA">
                <a:solidFill>
                  <a:schemeClr val="tx1">
                    <a:lumMod val="50000"/>
                    <a:lumOff val="50000"/>
                  </a:schemeClr>
                </a:solidFill>
              </a:rPr>
              <a:t> UDL </a:t>
            </a:r>
            <a:r>
              <a:rPr lang="fr-CA" err="1">
                <a:solidFill>
                  <a:schemeClr val="tx1">
                    <a:lumMod val="50000"/>
                    <a:lumOff val="50000"/>
                  </a:schemeClr>
                </a:solidFill>
              </a:rPr>
              <a:t>strategies</a:t>
            </a:r>
            <a:r>
              <a:rPr lang="fr-CA">
                <a:solidFill>
                  <a:schemeClr val="tx1">
                    <a:lumMod val="50000"/>
                    <a:lumOff val="50000"/>
                  </a:schemeClr>
                </a:solidFill>
              </a:rPr>
              <a:t> and simple </a:t>
            </a:r>
            <a:r>
              <a:rPr lang="fr-CA" err="1">
                <a:solidFill>
                  <a:schemeClr val="tx1">
                    <a:lumMod val="50000"/>
                    <a:lumOff val="50000"/>
                  </a:schemeClr>
                </a:solidFill>
              </a:rPr>
              <a:t>technology</a:t>
            </a:r>
            <a:r>
              <a:rPr lang="fr-CA">
                <a:solidFill>
                  <a:schemeClr val="tx1">
                    <a:lumMod val="50000"/>
                    <a:lumOff val="50000"/>
                  </a:schemeClr>
                </a:solidFill>
              </a:rPr>
              <a:t> </a:t>
            </a:r>
            <a:r>
              <a:rPr lang="fr-CA" err="1">
                <a:solidFill>
                  <a:schemeClr val="tx1">
                    <a:lumMod val="50000"/>
                    <a:lumOff val="50000"/>
                  </a:schemeClr>
                </a:solidFill>
              </a:rPr>
              <a:t>integration</a:t>
            </a:r>
            <a:endParaRPr lang="fr-CA">
              <a:solidFill>
                <a:schemeClr val="tx1">
                  <a:lumMod val="50000"/>
                  <a:lumOff val="50000"/>
                </a:schemeClr>
              </a:solidFill>
            </a:endParaRPr>
          </a:p>
          <a:p>
            <a:r>
              <a:rPr lang="fr-CA">
                <a:solidFill>
                  <a:schemeClr val="tx1">
                    <a:lumMod val="50000"/>
                    <a:lumOff val="50000"/>
                  </a:schemeClr>
                </a:solidFill>
              </a:rPr>
              <a:t>The </a:t>
            </a:r>
            <a:r>
              <a:rPr lang="fr-CA" err="1">
                <a:solidFill>
                  <a:schemeClr val="tx1">
                    <a:lumMod val="50000"/>
                    <a:lumOff val="50000"/>
                  </a:schemeClr>
                </a:solidFill>
              </a:rPr>
              <a:t>reflection</a:t>
            </a:r>
            <a:r>
              <a:rPr lang="fr-CA">
                <a:solidFill>
                  <a:schemeClr val="tx1">
                    <a:lumMod val="50000"/>
                    <a:lumOff val="50000"/>
                  </a:schemeClr>
                </a:solidFill>
              </a:rPr>
              <a:t> </a:t>
            </a:r>
            <a:r>
              <a:rPr lang="fr-CA" err="1">
                <a:solidFill>
                  <a:schemeClr val="tx1">
                    <a:lumMod val="50000"/>
                    <a:lumOff val="50000"/>
                  </a:schemeClr>
                </a:solidFill>
              </a:rPr>
              <a:t>around</a:t>
            </a:r>
            <a:r>
              <a:rPr lang="fr-CA">
                <a:solidFill>
                  <a:schemeClr val="tx1">
                    <a:lumMod val="50000"/>
                    <a:lumOff val="50000"/>
                  </a:schemeClr>
                </a:solidFill>
              </a:rPr>
              <a:t> UDL </a:t>
            </a:r>
            <a:r>
              <a:rPr lang="fr-CA" err="1">
                <a:solidFill>
                  <a:schemeClr val="tx1">
                    <a:lumMod val="50000"/>
                    <a:lumOff val="50000"/>
                  </a:schemeClr>
                </a:solidFill>
              </a:rPr>
              <a:t>is</a:t>
            </a:r>
            <a:r>
              <a:rPr lang="fr-CA">
                <a:solidFill>
                  <a:schemeClr val="tx1">
                    <a:lumMod val="50000"/>
                    <a:lumOff val="50000"/>
                  </a:schemeClr>
                </a:solidFill>
              </a:rPr>
              <a:t> </a:t>
            </a:r>
            <a:r>
              <a:rPr lang="fr-CA" err="1">
                <a:solidFill>
                  <a:schemeClr val="tx1">
                    <a:lumMod val="50000"/>
                    <a:lumOff val="50000"/>
                  </a:schemeClr>
                </a:solidFill>
              </a:rPr>
              <a:t>perhaps</a:t>
            </a:r>
            <a:r>
              <a:rPr lang="fr-CA">
                <a:solidFill>
                  <a:schemeClr val="tx1">
                    <a:lumMod val="50000"/>
                    <a:lumOff val="50000"/>
                  </a:schemeClr>
                </a:solidFill>
              </a:rPr>
              <a:t> not as </a:t>
            </a:r>
            <a:r>
              <a:rPr lang="fr-CA" err="1">
                <a:solidFill>
                  <a:schemeClr val="tx1">
                    <a:lumMod val="50000"/>
                    <a:lumOff val="50000"/>
                  </a:schemeClr>
                </a:solidFill>
              </a:rPr>
              <a:t>systematic</a:t>
            </a:r>
            <a:r>
              <a:rPr lang="fr-CA">
                <a:solidFill>
                  <a:schemeClr val="tx1">
                    <a:lumMod val="50000"/>
                    <a:lumOff val="50000"/>
                  </a:schemeClr>
                </a:solidFill>
              </a:rPr>
              <a:t> as </a:t>
            </a:r>
            <a:r>
              <a:rPr lang="fr-CA" err="1">
                <a:solidFill>
                  <a:schemeClr val="tx1">
                    <a:lumMod val="50000"/>
                    <a:lumOff val="50000"/>
                  </a:schemeClr>
                </a:solidFill>
              </a:rPr>
              <a:t>it</a:t>
            </a:r>
            <a:r>
              <a:rPr lang="fr-CA">
                <a:solidFill>
                  <a:schemeClr val="tx1">
                    <a:lumMod val="50000"/>
                    <a:lumOff val="50000"/>
                  </a:schemeClr>
                </a:solidFill>
              </a:rPr>
              <a:t> can </a:t>
            </a:r>
            <a:r>
              <a:rPr lang="fr-CA" err="1">
                <a:solidFill>
                  <a:schemeClr val="tx1">
                    <a:lumMod val="50000"/>
                    <a:lumOff val="50000"/>
                  </a:schemeClr>
                </a:solidFill>
              </a:rPr>
              <a:t>be</a:t>
            </a:r>
            <a:r>
              <a:rPr lang="fr-CA">
                <a:solidFill>
                  <a:schemeClr val="tx1">
                    <a:lumMod val="50000"/>
                    <a:lumOff val="50000"/>
                  </a:schemeClr>
                </a:solidFill>
              </a:rPr>
              <a:t> – engagement in </a:t>
            </a:r>
            <a:r>
              <a:rPr lang="fr-CA" err="1">
                <a:solidFill>
                  <a:schemeClr val="tx1">
                    <a:lumMod val="50000"/>
                    <a:lumOff val="50000"/>
                  </a:schemeClr>
                </a:solidFill>
              </a:rPr>
              <a:t>particular</a:t>
            </a:r>
            <a:r>
              <a:rPr lang="fr-CA">
                <a:solidFill>
                  <a:schemeClr val="tx1">
                    <a:lumMod val="50000"/>
                    <a:lumOff val="50000"/>
                  </a:schemeClr>
                </a:solidFill>
              </a:rPr>
              <a:t> has </a:t>
            </a:r>
            <a:r>
              <a:rPr lang="fr-CA" err="1">
                <a:solidFill>
                  <a:schemeClr val="tx1">
                    <a:lumMod val="50000"/>
                    <a:lumOff val="50000"/>
                  </a:schemeClr>
                </a:solidFill>
              </a:rPr>
              <a:t>generally</a:t>
            </a:r>
            <a:r>
              <a:rPr lang="fr-CA">
                <a:solidFill>
                  <a:schemeClr val="tx1">
                    <a:lumMod val="50000"/>
                    <a:lumOff val="50000"/>
                  </a:schemeClr>
                </a:solidFill>
              </a:rPr>
              <a:t> been </a:t>
            </a:r>
            <a:r>
              <a:rPr lang="fr-CA" err="1">
                <a:solidFill>
                  <a:schemeClr val="tx1">
                    <a:lumMod val="50000"/>
                    <a:lumOff val="50000"/>
                  </a:schemeClr>
                </a:solidFill>
              </a:rPr>
              <a:t>ignored</a:t>
            </a:r>
            <a:r>
              <a:rPr lang="fr-CA">
                <a:solidFill>
                  <a:schemeClr val="tx1">
                    <a:lumMod val="50000"/>
                    <a:lumOff val="50000"/>
                  </a:schemeClr>
                </a:solidFill>
              </a:rPr>
              <a:t> </a:t>
            </a:r>
            <a:r>
              <a:rPr lang="fr-CA" err="1">
                <a:solidFill>
                  <a:schemeClr val="tx1">
                    <a:lumMod val="50000"/>
                    <a:lumOff val="50000"/>
                  </a:schemeClr>
                </a:solidFill>
              </a:rPr>
              <a:t>during</a:t>
            </a:r>
            <a:r>
              <a:rPr lang="fr-CA">
                <a:solidFill>
                  <a:schemeClr val="tx1">
                    <a:lumMod val="50000"/>
                    <a:lumOff val="50000"/>
                  </a:schemeClr>
                </a:solidFill>
              </a:rPr>
              <a:t> the </a:t>
            </a:r>
            <a:r>
              <a:rPr lang="fr-CA" err="1">
                <a:solidFill>
                  <a:schemeClr val="tx1">
                    <a:lumMod val="50000"/>
                    <a:lumOff val="50000"/>
                  </a:schemeClr>
                </a:solidFill>
              </a:rPr>
              <a:t>pandemic</a:t>
            </a:r>
            <a:r>
              <a:rPr lang="fr-CA">
                <a:solidFill>
                  <a:schemeClr val="tx1">
                    <a:lumMod val="50000"/>
                    <a:lumOff val="50000"/>
                  </a:schemeClr>
                </a:solidFill>
              </a:rPr>
              <a:t>.  Focus has been on ‘multiple </a:t>
            </a:r>
            <a:r>
              <a:rPr lang="fr-CA" err="1">
                <a:solidFill>
                  <a:schemeClr val="tx1">
                    <a:lumMod val="50000"/>
                    <a:lumOff val="50000"/>
                  </a:schemeClr>
                </a:solidFill>
              </a:rPr>
              <a:t>means</a:t>
            </a:r>
            <a:r>
              <a:rPr lang="fr-CA">
                <a:solidFill>
                  <a:schemeClr val="tx1">
                    <a:lumMod val="50000"/>
                    <a:lumOff val="50000"/>
                  </a:schemeClr>
                </a:solidFill>
              </a:rPr>
              <a:t> of </a:t>
            </a:r>
            <a:r>
              <a:rPr lang="fr-CA" err="1">
                <a:solidFill>
                  <a:schemeClr val="tx1">
                    <a:lumMod val="50000"/>
                    <a:lumOff val="50000"/>
                  </a:schemeClr>
                </a:solidFill>
              </a:rPr>
              <a:t>representation</a:t>
            </a:r>
            <a:r>
              <a:rPr lang="fr-CA">
                <a:solidFill>
                  <a:schemeClr val="tx1">
                    <a:lumMod val="50000"/>
                    <a:lumOff val="50000"/>
                  </a:schemeClr>
                </a:solidFill>
              </a:rPr>
              <a:t>’ and ‘multiple </a:t>
            </a:r>
            <a:r>
              <a:rPr lang="fr-CA" err="1">
                <a:solidFill>
                  <a:schemeClr val="tx1">
                    <a:lumMod val="50000"/>
                    <a:lumOff val="50000"/>
                  </a:schemeClr>
                </a:solidFill>
              </a:rPr>
              <a:t>means</a:t>
            </a:r>
            <a:r>
              <a:rPr lang="fr-CA">
                <a:solidFill>
                  <a:schemeClr val="tx1">
                    <a:lumMod val="50000"/>
                    <a:lumOff val="50000"/>
                  </a:schemeClr>
                </a:solidFill>
              </a:rPr>
              <a:t> of action &amp; expression’</a:t>
            </a:r>
          </a:p>
        </p:txBody>
      </p:sp>
    </p:spTree>
    <p:extLst>
      <p:ext uri="{BB962C8B-B14F-4D97-AF65-F5344CB8AC3E}">
        <p14:creationId xmlns:p14="http://schemas.microsoft.com/office/powerpoint/2010/main" val="1011571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solidFill>
                  <a:srgbClr val="00ADDC">
                    <a:lumMod val="75000"/>
                  </a:srgbClr>
                </a:solidFill>
              </a:rPr>
              <a:t>Observations and </a:t>
            </a:r>
            <a:r>
              <a:rPr lang="fr-CA" err="1">
                <a:solidFill>
                  <a:srgbClr val="00ADDC">
                    <a:lumMod val="75000"/>
                  </a:srgbClr>
                </a:solidFill>
              </a:rPr>
              <a:t>Analysis</a:t>
            </a:r>
            <a:r>
              <a:rPr lang="fr-CA">
                <a:solidFill>
                  <a:srgbClr val="00ADDC">
                    <a:lumMod val="75000"/>
                  </a:srgbClr>
                </a:solidFill>
              </a:rPr>
              <a:t> (</a:t>
            </a:r>
            <a:r>
              <a:rPr lang="fr-CA" err="1">
                <a:solidFill>
                  <a:srgbClr val="00ADDC">
                    <a:lumMod val="75000"/>
                  </a:srgbClr>
                </a:solidFill>
              </a:rPr>
              <a:t>contd</a:t>
            </a:r>
            <a:r>
              <a:rPr lang="fr-CA">
                <a:solidFill>
                  <a:srgbClr val="00ADDC">
                    <a:lumMod val="75000"/>
                  </a:srgbClr>
                </a:solidFill>
              </a:rPr>
              <a:t>.)</a:t>
            </a:r>
            <a:endParaRPr lang="fr-CA"/>
          </a:p>
        </p:txBody>
      </p:sp>
      <p:sp>
        <p:nvSpPr>
          <p:cNvPr id="3" name="Content Placeholder 2"/>
          <p:cNvSpPr>
            <a:spLocks noGrp="1"/>
          </p:cNvSpPr>
          <p:nvPr>
            <p:ph sz="half" idx="1"/>
          </p:nvPr>
        </p:nvSpPr>
        <p:spPr/>
        <p:txBody>
          <a:bodyPr>
            <a:normAutofit fontScale="77500" lnSpcReduction="20000"/>
          </a:bodyPr>
          <a:lstStyle/>
          <a:p>
            <a:pPr lvl="0">
              <a:buClr>
                <a:srgbClr val="7FD13B"/>
              </a:buClr>
            </a:pPr>
            <a:r>
              <a:rPr lang="fr-CA" sz="2400" b="1" err="1">
                <a:solidFill>
                  <a:srgbClr val="7FD13B">
                    <a:lumMod val="50000"/>
                  </a:srgbClr>
                </a:solidFill>
              </a:rPr>
              <a:t>Some</a:t>
            </a:r>
            <a:r>
              <a:rPr lang="fr-CA" sz="2400" b="1">
                <a:solidFill>
                  <a:srgbClr val="7FD13B">
                    <a:lumMod val="50000"/>
                  </a:srgbClr>
                </a:solidFill>
              </a:rPr>
              <a:t> gains/ </a:t>
            </a:r>
            <a:r>
              <a:rPr lang="fr-CA" sz="2400" b="1" err="1">
                <a:solidFill>
                  <a:srgbClr val="7FD13B">
                    <a:lumMod val="50000"/>
                  </a:srgbClr>
                </a:solidFill>
              </a:rPr>
              <a:t>facilitators</a:t>
            </a:r>
            <a:endParaRPr lang="fr-CA" sz="2400" b="1">
              <a:solidFill>
                <a:srgbClr val="7FD13B">
                  <a:lumMod val="50000"/>
                </a:srgbClr>
              </a:solidFill>
            </a:endParaRPr>
          </a:p>
          <a:p>
            <a:pPr lvl="0">
              <a:buClr>
                <a:srgbClr val="7FD13B"/>
              </a:buClr>
            </a:pPr>
            <a:endParaRPr lang="fr-CA" sz="1800">
              <a:solidFill>
                <a:prstClr val="black">
                  <a:lumMod val="50000"/>
                  <a:lumOff val="50000"/>
                </a:prstClr>
              </a:solidFill>
            </a:endParaRPr>
          </a:p>
          <a:p>
            <a:pPr lvl="0">
              <a:buClr>
                <a:srgbClr val="7FD13B"/>
              </a:buClr>
            </a:pPr>
            <a:r>
              <a:rPr lang="fr-CA" err="1">
                <a:solidFill>
                  <a:prstClr val="black">
                    <a:lumMod val="50000"/>
                    <a:lumOff val="50000"/>
                  </a:prstClr>
                </a:solidFill>
              </a:rPr>
              <a:t>Noticeably</a:t>
            </a:r>
            <a:r>
              <a:rPr lang="fr-CA">
                <a:solidFill>
                  <a:prstClr val="black">
                    <a:lumMod val="50000"/>
                    <a:lumOff val="50000"/>
                  </a:prstClr>
                </a:solidFill>
              </a:rPr>
              <a:t> </a:t>
            </a:r>
            <a:r>
              <a:rPr lang="fr-CA" err="1">
                <a:solidFill>
                  <a:prstClr val="black">
                    <a:lumMod val="50000"/>
                    <a:lumOff val="50000"/>
                  </a:prstClr>
                </a:solidFill>
              </a:rPr>
              <a:t>growing</a:t>
            </a:r>
            <a:r>
              <a:rPr lang="fr-CA">
                <a:solidFill>
                  <a:prstClr val="black">
                    <a:lumMod val="50000"/>
                    <a:lumOff val="50000"/>
                  </a:prstClr>
                </a:solidFill>
              </a:rPr>
              <a:t> international dialogue </a:t>
            </a:r>
            <a:r>
              <a:rPr lang="fr-CA" err="1">
                <a:solidFill>
                  <a:prstClr val="black">
                    <a:lumMod val="50000"/>
                    <a:lumOff val="50000"/>
                  </a:prstClr>
                </a:solidFill>
              </a:rPr>
              <a:t>around</a:t>
            </a:r>
            <a:r>
              <a:rPr lang="fr-CA">
                <a:solidFill>
                  <a:prstClr val="black">
                    <a:lumMod val="50000"/>
                    <a:lumOff val="50000"/>
                  </a:prstClr>
                </a:solidFill>
              </a:rPr>
              <a:t> UDL.  </a:t>
            </a:r>
            <a:r>
              <a:rPr lang="fr-CA" err="1">
                <a:solidFill>
                  <a:prstClr val="black">
                    <a:lumMod val="50000"/>
                    <a:lumOff val="50000"/>
                  </a:prstClr>
                </a:solidFill>
              </a:rPr>
              <a:t>Ironically</a:t>
            </a:r>
            <a:r>
              <a:rPr lang="fr-CA">
                <a:solidFill>
                  <a:prstClr val="black">
                    <a:lumMod val="50000"/>
                    <a:lumOff val="50000"/>
                  </a:prstClr>
                </a:solidFill>
              </a:rPr>
              <a:t>, </a:t>
            </a:r>
            <a:r>
              <a:rPr lang="fr-CA" err="1">
                <a:solidFill>
                  <a:prstClr val="black">
                    <a:lumMod val="50000"/>
                    <a:lumOff val="50000"/>
                  </a:prstClr>
                </a:solidFill>
              </a:rPr>
              <a:t>there</a:t>
            </a:r>
            <a:r>
              <a:rPr lang="fr-CA">
                <a:solidFill>
                  <a:prstClr val="black">
                    <a:lumMod val="50000"/>
                    <a:lumOff val="50000"/>
                  </a:prstClr>
                </a:solidFill>
              </a:rPr>
              <a:t> has been </a:t>
            </a:r>
            <a:r>
              <a:rPr lang="fr-CA" err="1">
                <a:solidFill>
                  <a:prstClr val="black">
                    <a:lumMod val="50000"/>
                    <a:lumOff val="50000"/>
                  </a:prstClr>
                </a:solidFill>
              </a:rPr>
              <a:t>less</a:t>
            </a:r>
            <a:r>
              <a:rPr lang="fr-CA">
                <a:solidFill>
                  <a:prstClr val="black">
                    <a:lumMod val="50000"/>
                    <a:lumOff val="50000"/>
                  </a:prstClr>
                </a:solidFill>
              </a:rPr>
              <a:t> </a:t>
            </a:r>
            <a:r>
              <a:rPr lang="fr-CA" err="1">
                <a:solidFill>
                  <a:prstClr val="black">
                    <a:lumMod val="50000"/>
                    <a:lumOff val="50000"/>
                  </a:prstClr>
                </a:solidFill>
              </a:rPr>
              <a:t>travel</a:t>
            </a:r>
            <a:r>
              <a:rPr lang="fr-CA">
                <a:solidFill>
                  <a:prstClr val="black">
                    <a:lumMod val="50000"/>
                    <a:lumOff val="50000"/>
                  </a:prstClr>
                </a:solidFill>
              </a:rPr>
              <a:t> but more </a:t>
            </a:r>
            <a:r>
              <a:rPr lang="fr-CA" err="1">
                <a:solidFill>
                  <a:prstClr val="black">
                    <a:lumMod val="50000"/>
                    <a:lumOff val="50000"/>
                  </a:prstClr>
                </a:solidFill>
              </a:rPr>
              <a:t>opportunities</a:t>
            </a:r>
            <a:r>
              <a:rPr lang="fr-CA">
                <a:solidFill>
                  <a:prstClr val="black">
                    <a:lumMod val="50000"/>
                    <a:lumOff val="50000"/>
                  </a:prstClr>
                </a:solidFill>
              </a:rPr>
              <a:t> for the global sharing of </a:t>
            </a:r>
            <a:r>
              <a:rPr lang="fr-CA" err="1">
                <a:solidFill>
                  <a:prstClr val="black">
                    <a:lumMod val="50000"/>
                    <a:lumOff val="50000"/>
                  </a:prstClr>
                </a:solidFill>
              </a:rPr>
              <a:t>knowledge</a:t>
            </a:r>
            <a:r>
              <a:rPr lang="fr-CA">
                <a:solidFill>
                  <a:prstClr val="black">
                    <a:lumMod val="50000"/>
                    <a:lumOff val="50000"/>
                  </a:prstClr>
                </a:solidFill>
              </a:rPr>
              <a:t> (</a:t>
            </a:r>
            <a:r>
              <a:rPr lang="fr-CA" err="1">
                <a:solidFill>
                  <a:prstClr val="black">
                    <a:lumMod val="50000"/>
                    <a:lumOff val="50000"/>
                  </a:prstClr>
                </a:solidFill>
              </a:rPr>
              <a:t>e.g</a:t>
            </a:r>
            <a:r>
              <a:rPr lang="fr-CA">
                <a:solidFill>
                  <a:prstClr val="black">
                    <a:lumMod val="50000"/>
                    <a:lumOff val="50000"/>
                  </a:prstClr>
                </a:solidFill>
              </a:rPr>
              <a:t>. </a:t>
            </a:r>
            <a:r>
              <a:rPr lang="fr-CA" err="1">
                <a:solidFill>
                  <a:prstClr val="black">
                    <a:lumMod val="50000"/>
                    <a:lumOff val="50000"/>
                  </a:prstClr>
                </a:solidFill>
              </a:rPr>
              <a:t>launch</a:t>
            </a:r>
            <a:r>
              <a:rPr lang="fr-CA">
                <a:solidFill>
                  <a:prstClr val="black">
                    <a:lumMod val="50000"/>
                    <a:lumOff val="50000"/>
                  </a:prstClr>
                </a:solidFill>
              </a:rPr>
              <a:t> of the ADCET </a:t>
            </a:r>
            <a:r>
              <a:rPr lang="fr-CA" err="1">
                <a:solidFill>
                  <a:prstClr val="black">
                    <a:lumMod val="50000"/>
                    <a:lumOff val="50000"/>
                  </a:prstClr>
                </a:solidFill>
              </a:rPr>
              <a:t>platform</a:t>
            </a:r>
            <a:r>
              <a:rPr lang="fr-CA">
                <a:solidFill>
                  <a:prstClr val="black">
                    <a:lumMod val="50000"/>
                    <a:lumOff val="50000"/>
                  </a:prstClr>
                </a:solidFill>
              </a:rPr>
              <a:t> in </a:t>
            </a:r>
            <a:r>
              <a:rPr lang="fr-CA" err="1">
                <a:solidFill>
                  <a:prstClr val="black">
                    <a:lumMod val="50000"/>
                    <a:lumOff val="50000"/>
                  </a:prstClr>
                </a:solidFill>
              </a:rPr>
              <a:t>Australia</a:t>
            </a:r>
            <a:r>
              <a:rPr lang="fr-CA">
                <a:solidFill>
                  <a:prstClr val="black">
                    <a:lumMod val="50000"/>
                    <a:lumOff val="50000"/>
                  </a:prstClr>
                </a:solidFill>
              </a:rPr>
              <a:t>)</a:t>
            </a:r>
          </a:p>
          <a:p>
            <a:pPr lvl="0">
              <a:buClr>
                <a:srgbClr val="7FD13B"/>
              </a:buClr>
            </a:pPr>
            <a:r>
              <a:rPr lang="fr-CA">
                <a:solidFill>
                  <a:prstClr val="black">
                    <a:lumMod val="50000"/>
                    <a:lumOff val="50000"/>
                  </a:prstClr>
                </a:solidFill>
              </a:rPr>
              <a:t>More </a:t>
            </a:r>
            <a:r>
              <a:rPr lang="fr-CA" err="1">
                <a:solidFill>
                  <a:prstClr val="black">
                    <a:lumMod val="50000"/>
                    <a:lumOff val="50000"/>
                  </a:prstClr>
                </a:solidFill>
              </a:rPr>
              <a:t>advocacy</a:t>
            </a:r>
            <a:r>
              <a:rPr lang="fr-CA">
                <a:solidFill>
                  <a:prstClr val="black">
                    <a:lumMod val="50000"/>
                    <a:lumOff val="50000"/>
                  </a:prstClr>
                </a:solidFill>
              </a:rPr>
              <a:t> </a:t>
            </a:r>
            <a:r>
              <a:rPr lang="fr-CA" err="1">
                <a:solidFill>
                  <a:prstClr val="black">
                    <a:lumMod val="50000"/>
                    <a:lumOff val="50000"/>
                  </a:prstClr>
                </a:solidFill>
              </a:rPr>
              <a:t>related</a:t>
            </a:r>
            <a:r>
              <a:rPr lang="fr-CA">
                <a:solidFill>
                  <a:prstClr val="black">
                    <a:lumMod val="50000"/>
                    <a:lumOff val="50000"/>
                  </a:prstClr>
                </a:solidFill>
              </a:rPr>
              <a:t> to UDL </a:t>
            </a:r>
            <a:r>
              <a:rPr lang="fr-CA" err="1">
                <a:solidFill>
                  <a:prstClr val="black">
                    <a:lumMod val="50000"/>
                    <a:lumOff val="50000"/>
                  </a:prstClr>
                </a:solidFill>
              </a:rPr>
              <a:t>from</a:t>
            </a:r>
            <a:r>
              <a:rPr lang="fr-CA">
                <a:solidFill>
                  <a:prstClr val="black">
                    <a:lumMod val="50000"/>
                    <a:lumOff val="50000"/>
                  </a:prstClr>
                </a:solidFill>
              </a:rPr>
              <a:t> the </a:t>
            </a:r>
            <a:r>
              <a:rPr lang="fr-CA" err="1">
                <a:solidFill>
                  <a:prstClr val="black">
                    <a:lumMod val="50000"/>
                    <a:lumOff val="50000"/>
                  </a:prstClr>
                </a:solidFill>
              </a:rPr>
              <a:t>student</a:t>
            </a:r>
            <a:r>
              <a:rPr lang="fr-CA">
                <a:solidFill>
                  <a:prstClr val="black">
                    <a:lumMod val="50000"/>
                    <a:lumOff val="50000"/>
                  </a:prstClr>
                </a:solidFill>
              </a:rPr>
              <a:t> body </a:t>
            </a:r>
            <a:r>
              <a:rPr lang="fr-CA" err="1">
                <a:solidFill>
                  <a:prstClr val="black">
                    <a:lumMod val="50000"/>
                    <a:lumOff val="50000"/>
                  </a:prstClr>
                </a:solidFill>
              </a:rPr>
              <a:t>itself</a:t>
            </a:r>
            <a:endParaRPr lang="fr-CA">
              <a:solidFill>
                <a:prstClr val="black">
                  <a:lumMod val="50000"/>
                  <a:lumOff val="50000"/>
                </a:prstClr>
              </a:solidFill>
            </a:endParaRPr>
          </a:p>
          <a:p>
            <a:pPr lvl="0">
              <a:buClr>
                <a:srgbClr val="7FD13B"/>
              </a:buClr>
            </a:pPr>
            <a:r>
              <a:rPr lang="fr-CA" err="1">
                <a:solidFill>
                  <a:prstClr val="black">
                    <a:lumMod val="50000"/>
                    <a:lumOff val="50000"/>
                  </a:prstClr>
                </a:solidFill>
              </a:rPr>
              <a:t>Widespread</a:t>
            </a:r>
            <a:r>
              <a:rPr lang="fr-CA">
                <a:solidFill>
                  <a:prstClr val="black">
                    <a:lumMod val="50000"/>
                    <a:lumOff val="50000"/>
                  </a:prstClr>
                </a:solidFill>
              </a:rPr>
              <a:t> </a:t>
            </a:r>
            <a:r>
              <a:rPr lang="fr-CA" err="1">
                <a:solidFill>
                  <a:prstClr val="black">
                    <a:lumMod val="50000"/>
                    <a:lumOff val="50000"/>
                  </a:prstClr>
                </a:solidFill>
              </a:rPr>
              <a:t>understanding</a:t>
            </a:r>
            <a:r>
              <a:rPr lang="fr-CA">
                <a:solidFill>
                  <a:prstClr val="black">
                    <a:lumMod val="50000"/>
                    <a:lumOff val="50000"/>
                  </a:prstClr>
                </a:solidFill>
              </a:rPr>
              <a:t> </a:t>
            </a:r>
            <a:r>
              <a:rPr lang="fr-CA" err="1">
                <a:solidFill>
                  <a:prstClr val="black">
                    <a:lumMod val="50000"/>
                    <a:lumOff val="50000"/>
                  </a:prstClr>
                </a:solidFill>
              </a:rPr>
              <a:t>that</a:t>
            </a:r>
            <a:r>
              <a:rPr lang="fr-CA">
                <a:solidFill>
                  <a:prstClr val="black">
                    <a:lumMod val="50000"/>
                    <a:lumOff val="50000"/>
                  </a:prstClr>
                </a:solidFill>
              </a:rPr>
              <a:t> </a:t>
            </a:r>
            <a:r>
              <a:rPr lang="fr-CA" err="1">
                <a:solidFill>
                  <a:prstClr val="black">
                    <a:lumMod val="50000"/>
                    <a:lumOff val="50000"/>
                  </a:prstClr>
                </a:solidFill>
              </a:rPr>
              <a:t>many</a:t>
            </a:r>
            <a:r>
              <a:rPr lang="fr-CA">
                <a:solidFill>
                  <a:prstClr val="black">
                    <a:lumMod val="50000"/>
                    <a:lumOff val="50000"/>
                  </a:prstClr>
                </a:solidFill>
              </a:rPr>
              <a:t> of the </a:t>
            </a:r>
            <a:r>
              <a:rPr lang="fr-CA" err="1">
                <a:solidFill>
                  <a:prstClr val="black">
                    <a:lumMod val="50000"/>
                    <a:lumOff val="50000"/>
                  </a:prstClr>
                </a:solidFill>
              </a:rPr>
              <a:t>lessons</a:t>
            </a:r>
            <a:r>
              <a:rPr lang="fr-CA">
                <a:solidFill>
                  <a:prstClr val="black">
                    <a:lumMod val="50000"/>
                    <a:lumOff val="50000"/>
                  </a:prstClr>
                </a:solidFill>
              </a:rPr>
              <a:t> </a:t>
            </a:r>
            <a:r>
              <a:rPr lang="fr-CA" err="1">
                <a:solidFill>
                  <a:prstClr val="black">
                    <a:lumMod val="50000"/>
                    <a:lumOff val="50000"/>
                  </a:prstClr>
                </a:solidFill>
              </a:rPr>
              <a:t>learnt</a:t>
            </a:r>
            <a:r>
              <a:rPr lang="fr-CA">
                <a:solidFill>
                  <a:prstClr val="black">
                    <a:lumMod val="50000"/>
                    <a:lumOff val="50000"/>
                  </a:prstClr>
                </a:solidFill>
              </a:rPr>
              <a:t> </a:t>
            </a:r>
            <a:r>
              <a:rPr lang="fr-CA" err="1">
                <a:solidFill>
                  <a:prstClr val="black">
                    <a:lumMod val="50000"/>
                    <a:lumOff val="50000"/>
                  </a:prstClr>
                </a:solidFill>
              </a:rPr>
              <a:t>during</a:t>
            </a:r>
            <a:r>
              <a:rPr lang="fr-CA">
                <a:solidFill>
                  <a:prstClr val="black">
                    <a:lumMod val="50000"/>
                    <a:lumOff val="50000"/>
                  </a:prstClr>
                </a:solidFill>
              </a:rPr>
              <a:t> the COVID </a:t>
            </a:r>
            <a:r>
              <a:rPr lang="fr-CA" err="1">
                <a:solidFill>
                  <a:prstClr val="black">
                    <a:lumMod val="50000"/>
                    <a:lumOff val="50000"/>
                  </a:prstClr>
                </a:solidFill>
              </a:rPr>
              <a:t>pandemic</a:t>
            </a:r>
            <a:r>
              <a:rPr lang="fr-CA">
                <a:solidFill>
                  <a:prstClr val="black">
                    <a:lumMod val="50000"/>
                    <a:lumOff val="50000"/>
                  </a:prstClr>
                </a:solidFill>
              </a:rPr>
              <a:t> in relation to UDL </a:t>
            </a:r>
            <a:r>
              <a:rPr lang="fr-CA" err="1">
                <a:solidFill>
                  <a:prstClr val="black">
                    <a:lumMod val="50000"/>
                    <a:lumOff val="50000"/>
                  </a:prstClr>
                </a:solidFill>
              </a:rPr>
              <a:t>need</a:t>
            </a:r>
            <a:r>
              <a:rPr lang="fr-CA">
                <a:solidFill>
                  <a:prstClr val="black">
                    <a:lumMod val="50000"/>
                    <a:lumOff val="50000"/>
                  </a:prstClr>
                </a:solidFill>
              </a:rPr>
              <a:t> </a:t>
            </a:r>
            <a:r>
              <a:rPr lang="fr-CA" err="1">
                <a:solidFill>
                  <a:prstClr val="black">
                    <a:lumMod val="50000"/>
                    <a:lumOff val="50000"/>
                  </a:prstClr>
                </a:solidFill>
              </a:rPr>
              <a:t>integrated</a:t>
            </a:r>
            <a:r>
              <a:rPr lang="fr-CA">
                <a:solidFill>
                  <a:prstClr val="black">
                    <a:lumMod val="50000"/>
                    <a:lumOff val="50000"/>
                  </a:prstClr>
                </a:solidFill>
              </a:rPr>
              <a:t> </a:t>
            </a:r>
            <a:r>
              <a:rPr lang="fr-CA" err="1">
                <a:solidFill>
                  <a:prstClr val="black">
                    <a:lumMod val="50000"/>
                    <a:lumOff val="50000"/>
                  </a:prstClr>
                </a:solidFill>
              </a:rPr>
              <a:t>into</a:t>
            </a:r>
            <a:r>
              <a:rPr lang="fr-CA">
                <a:solidFill>
                  <a:prstClr val="black">
                    <a:lumMod val="50000"/>
                    <a:lumOff val="50000"/>
                  </a:prstClr>
                </a:solidFill>
              </a:rPr>
              <a:t> f2f </a:t>
            </a:r>
            <a:r>
              <a:rPr lang="fr-CA" err="1">
                <a:solidFill>
                  <a:prstClr val="black">
                    <a:lumMod val="50000"/>
                    <a:lumOff val="50000"/>
                  </a:prstClr>
                </a:solidFill>
              </a:rPr>
              <a:t>teaching</a:t>
            </a:r>
            <a:r>
              <a:rPr lang="fr-CA">
                <a:solidFill>
                  <a:prstClr val="black">
                    <a:lumMod val="50000"/>
                    <a:lumOff val="50000"/>
                  </a:prstClr>
                </a:solidFill>
              </a:rPr>
              <a:t> in the post-</a:t>
            </a:r>
            <a:r>
              <a:rPr lang="fr-CA" err="1">
                <a:solidFill>
                  <a:prstClr val="black">
                    <a:lumMod val="50000"/>
                    <a:lumOff val="50000"/>
                  </a:prstClr>
                </a:solidFill>
              </a:rPr>
              <a:t>pandemic</a:t>
            </a:r>
            <a:r>
              <a:rPr lang="fr-CA">
                <a:solidFill>
                  <a:prstClr val="black">
                    <a:lumMod val="50000"/>
                    <a:lumOff val="50000"/>
                  </a:prstClr>
                </a:solidFill>
              </a:rPr>
              <a:t> </a:t>
            </a:r>
            <a:r>
              <a:rPr lang="fr-CA" err="1">
                <a:solidFill>
                  <a:prstClr val="black">
                    <a:lumMod val="50000"/>
                    <a:lumOff val="50000"/>
                  </a:prstClr>
                </a:solidFill>
              </a:rPr>
              <a:t>landscape</a:t>
            </a:r>
            <a:endParaRPr lang="fr-CA">
              <a:solidFill>
                <a:prstClr val="black">
                  <a:lumMod val="50000"/>
                  <a:lumOff val="50000"/>
                </a:prstClr>
              </a:solidFill>
            </a:endParaRPr>
          </a:p>
          <a:p>
            <a:endParaRPr lang="fr-CA"/>
          </a:p>
        </p:txBody>
      </p:sp>
      <p:sp>
        <p:nvSpPr>
          <p:cNvPr id="4" name="Content Placeholder 3"/>
          <p:cNvSpPr>
            <a:spLocks noGrp="1"/>
          </p:cNvSpPr>
          <p:nvPr>
            <p:ph sz="half" idx="2"/>
          </p:nvPr>
        </p:nvSpPr>
        <p:spPr>
          <a:xfrm>
            <a:off x="5892800" y="1536192"/>
            <a:ext cx="4876800" cy="5321808"/>
          </a:xfrm>
        </p:spPr>
        <p:txBody>
          <a:bodyPr>
            <a:normAutofit fontScale="77500" lnSpcReduction="20000"/>
          </a:bodyPr>
          <a:lstStyle/>
          <a:p>
            <a:pPr lvl="0">
              <a:buClr>
                <a:srgbClr val="7FD13B"/>
              </a:buClr>
            </a:pPr>
            <a:r>
              <a:rPr lang="fr-CA" sz="2400" b="1" err="1">
                <a:solidFill>
                  <a:srgbClr val="7FD13B">
                    <a:lumMod val="50000"/>
                  </a:srgbClr>
                </a:solidFill>
              </a:rPr>
              <a:t>Some</a:t>
            </a:r>
            <a:r>
              <a:rPr lang="fr-CA" sz="2400" b="1">
                <a:solidFill>
                  <a:srgbClr val="7FD13B">
                    <a:lumMod val="50000"/>
                  </a:srgbClr>
                </a:solidFill>
              </a:rPr>
              <a:t> new </a:t>
            </a:r>
            <a:r>
              <a:rPr lang="fr-CA" sz="2400" b="1" err="1">
                <a:solidFill>
                  <a:srgbClr val="7FD13B">
                    <a:lumMod val="50000"/>
                  </a:srgbClr>
                </a:solidFill>
              </a:rPr>
              <a:t>hurdles</a:t>
            </a:r>
            <a:endParaRPr lang="fr-CA" sz="2400" b="1">
              <a:solidFill>
                <a:srgbClr val="7FD13B">
                  <a:lumMod val="50000"/>
                </a:srgbClr>
              </a:solidFill>
            </a:endParaRPr>
          </a:p>
          <a:p>
            <a:pPr lvl="0">
              <a:buClr>
                <a:srgbClr val="7FD13B"/>
              </a:buClr>
            </a:pPr>
            <a:endParaRPr lang="fr-CA" sz="2000">
              <a:solidFill>
                <a:prstClr val="black">
                  <a:lumMod val="50000"/>
                  <a:lumOff val="50000"/>
                </a:prstClr>
              </a:solidFill>
            </a:endParaRPr>
          </a:p>
          <a:p>
            <a:pPr lvl="0">
              <a:buClr>
                <a:srgbClr val="7FD13B"/>
              </a:buClr>
            </a:pPr>
            <a:r>
              <a:rPr lang="fr-CA" sz="2600">
                <a:solidFill>
                  <a:prstClr val="black">
                    <a:lumMod val="50000"/>
                    <a:lumOff val="50000"/>
                  </a:prstClr>
                </a:solidFill>
              </a:rPr>
              <a:t>There have not </a:t>
            </a:r>
            <a:r>
              <a:rPr lang="fr-CA" sz="2600" err="1">
                <a:solidFill>
                  <a:prstClr val="black">
                    <a:lumMod val="50000"/>
                    <a:lumOff val="50000"/>
                  </a:prstClr>
                </a:solidFill>
              </a:rPr>
              <a:t>always</a:t>
            </a:r>
            <a:r>
              <a:rPr lang="fr-CA" sz="2600">
                <a:solidFill>
                  <a:prstClr val="black">
                    <a:lumMod val="50000"/>
                    <a:lumOff val="50000"/>
                  </a:prstClr>
                </a:solidFill>
              </a:rPr>
              <a:t> been </a:t>
            </a:r>
            <a:r>
              <a:rPr lang="fr-CA" sz="2600" err="1">
                <a:solidFill>
                  <a:prstClr val="black">
                    <a:lumMod val="50000"/>
                    <a:lumOff val="50000"/>
                  </a:prstClr>
                </a:solidFill>
              </a:rPr>
              <a:t>adequate</a:t>
            </a:r>
            <a:r>
              <a:rPr lang="fr-CA" sz="2600">
                <a:solidFill>
                  <a:prstClr val="black">
                    <a:lumMod val="50000"/>
                    <a:lumOff val="50000"/>
                  </a:prstClr>
                </a:solidFill>
              </a:rPr>
              <a:t> points of contact for </a:t>
            </a:r>
            <a:r>
              <a:rPr lang="fr-CA" sz="2600" err="1">
                <a:solidFill>
                  <a:prstClr val="black">
                    <a:lumMod val="50000"/>
                    <a:lumOff val="50000"/>
                  </a:prstClr>
                </a:solidFill>
              </a:rPr>
              <a:t>faculty</a:t>
            </a:r>
            <a:r>
              <a:rPr lang="fr-CA" sz="2600">
                <a:solidFill>
                  <a:prstClr val="black">
                    <a:lumMod val="50000"/>
                    <a:lumOff val="50000"/>
                  </a:prstClr>
                </a:solidFill>
              </a:rPr>
              <a:t> </a:t>
            </a:r>
            <a:r>
              <a:rPr lang="fr-CA" sz="2600" err="1">
                <a:solidFill>
                  <a:prstClr val="black">
                    <a:lumMod val="50000"/>
                    <a:lumOff val="50000"/>
                  </a:prstClr>
                </a:solidFill>
              </a:rPr>
              <a:t>seeking</a:t>
            </a:r>
            <a:r>
              <a:rPr lang="fr-CA" sz="2600">
                <a:solidFill>
                  <a:prstClr val="black">
                    <a:lumMod val="50000"/>
                    <a:lumOff val="50000"/>
                  </a:prstClr>
                </a:solidFill>
              </a:rPr>
              <a:t> to </a:t>
            </a:r>
            <a:r>
              <a:rPr lang="fr-CA" sz="2600" err="1">
                <a:solidFill>
                  <a:prstClr val="black">
                    <a:lumMod val="50000"/>
                    <a:lumOff val="50000"/>
                  </a:prstClr>
                </a:solidFill>
              </a:rPr>
              <a:t>adopt</a:t>
            </a:r>
            <a:r>
              <a:rPr lang="fr-CA" sz="2600">
                <a:solidFill>
                  <a:prstClr val="black">
                    <a:lumMod val="50000"/>
                    <a:lumOff val="50000"/>
                  </a:prstClr>
                </a:solidFill>
              </a:rPr>
              <a:t> UDL </a:t>
            </a:r>
            <a:r>
              <a:rPr lang="fr-CA" sz="2600" err="1">
                <a:solidFill>
                  <a:prstClr val="black">
                    <a:lumMod val="50000"/>
                    <a:lumOff val="50000"/>
                  </a:prstClr>
                </a:solidFill>
              </a:rPr>
              <a:t>strategies</a:t>
            </a:r>
            <a:r>
              <a:rPr lang="fr-CA" sz="2600">
                <a:solidFill>
                  <a:prstClr val="black">
                    <a:lumMod val="50000"/>
                    <a:lumOff val="50000"/>
                  </a:prstClr>
                </a:solidFill>
              </a:rPr>
              <a:t> – </a:t>
            </a:r>
            <a:r>
              <a:rPr lang="fr-CA" sz="2600" err="1">
                <a:solidFill>
                  <a:prstClr val="black">
                    <a:lumMod val="50000"/>
                    <a:lumOff val="50000"/>
                  </a:prstClr>
                </a:solidFill>
              </a:rPr>
              <a:t>most</a:t>
            </a:r>
            <a:r>
              <a:rPr lang="fr-CA" sz="2600">
                <a:solidFill>
                  <a:prstClr val="black">
                    <a:lumMod val="50000"/>
                    <a:lumOff val="50000"/>
                  </a:prstClr>
                </a:solidFill>
              </a:rPr>
              <a:t> key </a:t>
            </a:r>
            <a:r>
              <a:rPr lang="fr-CA" sz="2600" err="1">
                <a:solidFill>
                  <a:prstClr val="black">
                    <a:lumMod val="50000"/>
                    <a:lumOff val="50000"/>
                  </a:prstClr>
                </a:solidFill>
              </a:rPr>
              <a:t>stakeholders</a:t>
            </a:r>
            <a:r>
              <a:rPr lang="fr-CA" sz="2600">
                <a:solidFill>
                  <a:prstClr val="black">
                    <a:lumMod val="50000"/>
                    <a:lumOff val="50000"/>
                  </a:prstClr>
                </a:solidFill>
              </a:rPr>
              <a:t> have been </a:t>
            </a:r>
            <a:r>
              <a:rPr lang="fr-CA" sz="2600" err="1">
                <a:solidFill>
                  <a:prstClr val="black">
                    <a:lumMod val="50000"/>
                    <a:lumOff val="50000"/>
                  </a:prstClr>
                </a:solidFill>
              </a:rPr>
              <a:t>oversolicited</a:t>
            </a:r>
            <a:r>
              <a:rPr lang="fr-CA" sz="2600">
                <a:solidFill>
                  <a:prstClr val="black">
                    <a:lumMod val="50000"/>
                    <a:lumOff val="50000"/>
                  </a:prstClr>
                </a:solidFill>
              </a:rPr>
              <a:t> and </a:t>
            </a:r>
            <a:r>
              <a:rPr lang="fr-CA" sz="2600" err="1">
                <a:solidFill>
                  <a:prstClr val="black">
                    <a:lumMod val="50000"/>
                    <a:lumOff val="50000"/>
                  </a:prstClr>
                </a:solidFill>
              </a:rPr>
              <a:t>exhausted</a:t>
            </a:r>
            <a:endParaRPr lang="fr-CA" sz="2600">
              <a:solidFill>
                <a:prstClr val="black">
                  <a:lumMod val="50000"/>
                  <a:lumOff val="50000"/>
                </a:prstClr>
              </a:solidFill>
            </a:endParaRPr>
          </a:p>
          <a:p>
            <a:pPr lvl="0">
              <a:buClr>
                <a:srgbClr val="7FD13B"/>
              </a:buClr>
            </a:pPr>
            <a:r>
              <a:rPr lang="fr-CA" sz="2600" err="1">
                <a:solidFill>
                  <a:prstClr val="black">
                    <a:lumMod val="50000"/>
                    <a:lumOff val="50000"/>
                  </a:prstClr>
                </a:solidFill>
              </a:rPr>
              <a:t>Instructors</a:t>
            </a:r>
            <a:r>
              <a:rPr lang="fr-CA" sz="2600">
                <a:solidFill>
                  <a:prstClr val="black">
                    <a:lumMod val="50000"/>
                    <a:lumOff val="50000"/>
                  </a:prstClr>
                </a:solidFill>
              </a:rPr>
              <a:t> </a:t>
            </a:r>
            <a:r>
              <a:rPr lang="fr-CA" sz="2600" err="1">
                <a:solidFill>
                  <a:prstClr val="black">
                    <a:lumMod val="50000"/>
                    <a:lumOff val="50000"/>
                  </a:prstClr>
                </a:solidFill>
              </a:rPr>
              <a:t>themselves</a:t>
            </a:r>
            <a:r>
              <a:rPr lang="fr-CA" sz="2600">
                <a:solidFill>
                  <a:prstClr val="black">
                    <a:lumMod val="50000"/>
                    <a:lumOff val="50000"/>
                  </a:prstClr>
                </a:solidFill>
              </a:rPr>
              <a:t> are more </a:t>
            </a:r>
            <a:r>
              <a:rPr lang="fr-CA" sz="2600" err="1">
                <a:solidFill>
                  <a:prstClr val="black">
                    <a:lumMod val="50000"/>
                    <a:lumOff val="50000"/>
                  </a:prstClr>
                </a:solidFill>
              </a:rPr>
              <a:t>receptive</a:t>
            </a:r>
            <a:r>
              <a:rPr lang="fr-CA" sz="2600">
                <a:solidFill>
                  <a:prstClr val="black">
                    <a:lumMod val="50000"/>
                    <a:lumOff val="50000"/>
                  </a:prstClr>
                </a:solidFill>
              </a:rPr>
              <a:t> to UDL but </a:t>
            </a:r>
            <a:r>
              <a:rPr lang="fr-CA" sz="2600" err="1">
                <a:solidFill>
                  <a:prstClr val="black">
                    <a:lumMod val="50000"/>
                    <a:lumOff val="50000"/>
                  </a:prstClr>
                </a:solidFill>
              </a:rPr>
              <a:t>also</a:t>
            </a:r>
            <a:r>
              <a:rPr lang="fr-CA" sz="2600">
                <a:solidFill>
                  <a:prstClr val="black">
                    <a:lumMod val="50000"/>
                    <a:lumOff val="50000"/>
                  </a:prstClr>
                </a:solidFill>
              </a:rPr>
              <a:t> </a:t>
            </a:r>
            <a:r>
              <a:rPr lang="fr-CA" sz="2600" err="1">
                <a:solidFill>
                  <a:prstClr val="black">
                    <a:lumMod val="50000"/>
                    <a:lumOff val="50000"/>
                  </a:prstClr>
                </a:solidFill>
              </a:rPr>
              <a:t>burnt</a:t>
            </a:r>
            <a:r>
              <a:rPr lang="fr-CA" sz="2600">
                <a:solidFill>
                  <a:prstClr val="black">
                    <a:lumMod val="50000"/>
                    <a:lumOff val="50000"/>
                  </a:prstClr>
                </a:solidFill>
              </a:rPr>
              <a:t> out and </a:t>
            </a:r>
            <a:r>
              <a:rPr lang="fr-CA" sz="2600" err="1">
                <a:solidFill>
                  <a:prstClr val="black">
                    <a:lumMod val="50000"/>
                    <a:lumOff val="50000"/>
                  </a:prstClr>
                </a:solidFill>
              </a:rPr>
              <a:t>less</a:t>
            </a:r>
            <a:r>
              <a:rPr lang="fr-CA" sz="2600">
                <a:solidFill>
                  <a:prstClr val="black">
                    <a:lumMod val="50000"/>
                    <a:lumOff val="50000"/>
                  </a:prstClr>
                </a:solidFill>
              </a:rPr>
              <a:t> open to innovation.  COVID exhaustion </a:t>
            </a:r>
            <a:r>
              <a:rPr lang="fr-CA" sz="2600" err="1">
                <a:solidFill>
                  <a:prstClr val="black">
                    <a:lumMod val="50000"/>
                    <a:lumOff val="50000"/>
                  </a:prstClr>
                </a:solidFill>
              </a:rPr>
              <a:t>is</a:t>
            </a:r>
            <a:r>
              <a:rPr lang="fr-CA" sz="2600">
                <a:solidFill>
                  <a:prstClr val="black">
                    <a:lumMod val="50000"/>
                    <a:lumOff val="50000"/>
                  </a:prstClr>
                </a:solidFill>
              </a:rPr>
              <a:t> real.</a:t>
            </a:r>
          </a:p>
          <a:p>
            <a:pPr lvl="0">
              <a:buClr>
                <a:srgbClr val="7FD13B"/>
              </a:buClr>
            </a:pPr>
            <a:r>
              <a:rPr lang="fr-CA" sz="2600" err="1">
                <a:solidFill>
                  <a:prstClr val="black">
                    <a:lumMod val="50000"/>
                    <a:lumOff val="50000"/>
                  </a:prstClr>
                </a:solidFill>
              </a:rPr>
              <a:t>Many</a:t>
            </a:r>
            <a:r>
              <a:rPr lang="fr-CA" sz="2600">
                <a:solidFill>
                  <a:prstClr val="black">
                    <a:lumMod val="50000"/>
                    <a:lumOff val="50000"/>
                  </a:prstClr>
                </a:solidFill>
              </a:rPr>
              <a:t> </a:t>
            </a:r>
            <a:r>
              <a:rPr lang="fr-CA" sz="2600" err="1">
                <a:solidFill>
                  <a:prstClr val="black">
                    <a:lumMod val="50000"/>
                    <a:lumOff val="50000"/>
                  </a:prstClr>
                </a:solidFill>
              </a:rPr>
              <a:t>students</a:t>
            </a:r>
            <a:r>
              <a:rPr lang="fr-CA" sz="2600">
                <a:solidFill>
                  <a:prstClr val="black">
                    <a:lumMod val="50000"/>
                    <a:lumOff val="50000"/>
                  </a:prstClr>
                </a:solidFill>
              </a:rPr>
              <a:t> </a:t>
            </a:r>
            <a:r>
              <a:rPr lang="fr-CA" sz="2600" err="1">
                <a:solidFill>
                  <a:prstClr val="black">
                    <a:lumMod val="50000"/>
                    <a:lumOff val="50000"/>
                  </a:prstClr>
                </a:solidFill>
              </a:rPr>
              <a:t>feel</a:t>
            </a:r>
            <a:r>
              <a:rPr lang="fr-CA" sz="2600">
                <a:solidFill>
                  <a:prstClr val="black">
                    <a:lumMod val="50000"/>
                    <a:lumOff val="50000"/>
                  </a:prstClr>
                </a:solidFill>
              </a:rPr>
              <a:t> </a:t>
            </a:r>
            <a:r>
              <a:rPr lang="fr-CA" sz="2600" err="1">
                <a:solidFill>
                  <a:prstClr val="black">
                    <a:lumMod val="50000"/>
                    <a:lumOff val="50000"/>
                  </a:prstClr>
                </a:solidFill>
              </a:rPr>
              <a:t>that</a:t>
            </a:r>
            <a:r>
              <a:rPr lang="fr-CA" sz="2600">
                <a:solidFill>
                  <a:prstClr val="black">
                    <a:lumMod val="50000"/>
                    <a:lumOff val="50000"/>
                  </a:prstClr>
                </a:solidFill>
              </a:rPr>
              <a:t> </a:t>
            </a:r>
            <a:r>
              <a:rPr lang="fr-CA" sz="2600" err="1">
                <a:solidFill>
                  <a:prstClr val="black">
                    <a:lumMod val="50000"/>
                    <a:lumOff val="50000"/>
                  </a:prstClr>
                </a:solidFill>
              </a:rPr>
              <a:t>despite</a:t>
            </a:r>
            <a:r>
              <a:rPr lang="fr-CA" sz="2600">
                <a:solidFill>
                  <a:prstClr val="black">
                    <a:lumMod val="50000"/>
                    <a:lumOff val="50000"/>
                  </a:prstClr>
                </a:solidFill>
              </a:rPr>
              <a:t> </a:t>
            </a:r>
            <a:r>
              <a:rPr lang="fr-CA" sz="2600" err="1">
                <a:solidFill>
                  <a:prstClr val="black">
                    <a:lumMod val="50000"/>
                    <a:lumOff val="50000"/>
                  </a:prstClr>
                </a:solidFill>
              </a:rPr>
              <a:t>growing</a:t>
            </a:r>
            <a:r>
              <a:rPr lang="fr-CA" sz="2600">
                <a:solidFill>
                  <a:prstClr val="black">
                    <a:lumMod val="50000"/>
                    <a:lumOff val="50000"/>
                  </a:prstClr>
                </a:solidFill>
              </a:rPr>
              <a:t> UDL efforts, </a:t>
            </a:r>
            <a:r>
              <a:rPr lang="fr-CA" sz="2600" err="1">
                <a:solidFill>
                  <a:prstClr val="black">
                    <a:lumMod val="50000"/>
                    <a:lumOff val="50000"/>
                  </a:prstClr>
                </a:solidFill>
              </a:rPr>
              <a:t>there</a:t>
            </a:r>
            <a:r>
              <a:rPr lang="fr-CA" sz="2600">
                <a:solidFill>
                  <a:prstClr val="black">
                    <a:lumMod val="50000"/>
                    <a:lumOff val="50000"/>
                  </a:prstClr>
                </a:solidFill>
              </a:rPr>
              <a:t> have </a:t>
            </a:r>
            <a:r>
              <a:rPr lang="fr-CA" sz="2600" err="1">
                <a:solidFill>
                  <a:prstClr val="black">
                    <a:lumMod val="50000"/>
                    <a:lumOff val="50000"/>
                  </a:prstClr>
                </a:solidFill>
              </a:rPr>
              <a:t>also</a:t>
            </a:r>
            <a:r>
              <a:rPr lang="fr-CA" sz="2600">
                <a:solidFill>
                  <a:prstClr val="black">
                    <a:lumMod val="50000"/>
                    <a:lumOff val="50000"/>
                  </a:prstClr>
                </a:solidFill>
              </a:rPr>
              <a:t> been </a:t>
            </a:r>
            <a:r>
              <a:rPr lang="fr-CA" sz="2600" err="1">
                <a:solidFill>
                  <a:prstClr val="black">
                    <a:lumMod val="50000"/>
                    <a:lumOff val="50000"/>
                  </a:prstClr>
                </a:solidFill>
              </a:rPr>
              <a:t>significant</a:t>
            </a:r>
            <a:r>
              <a:rPr lang="fr-CA" sz="2600">
                <a:solidFill>
                  <a:prstClr val="black">
                    <a:lumMod val="50000"/>
                    <a:lumOff val="50000"/>
                  </a:prstClr>
                </a:solidFill>
              </a:rPr>
              <a:t> </a:t>
            </a:r>
            <a:r>
              <a:rPr lang="fr-CA" sz="2600" err="1">
                <a:solidFill>
                  <a:prstClr val="black">
                    <a:lumMod val="50000"/>
                    <a:lumOff val="50000"/>
                  </a:prstClr>
                </a:solidFill>
              </a:rPr>
              <a:t>accessibility</a:t>
            </a:r>
            <a:r>
              <a:rPr lang="fr-CA" sz="2600">
                <a:solidFill>
                  <a:prstClr val="black">
                    <a:lumMod val="50000"/>
                    <a:lumOff val="50000"/>
                  </a:prstClr>
                </a:solidFill>
              </a:rPr>
              <a:t> issues (</a:t>
            </a:r>
            <a:r>
              <a:rPr lang="fr-CA" sz="2600" err="1">
                <a:solidFill>
                  <a:prstClr val="black">
                    <a:lumMod val="50000"/>
                    <a:lumOff val="50000"/>
                  </a:prstClr>
                </a:solidFill>
              </a:rPr>
              <a:t>proctoring</a:t>
            </a:r>
            <a:r>
              <a:rPr lang="fr-CA" sz="2600">
                <a:solidFill>
                  <a:prstClr val="black">
                    <a:lumMod val="50000"/>
                    <a:lumOff val="50000"/>
                  </a:prstClr>
                </a:solidFill>
              </a:rPr>
              <a:t> practices for </a:t>
            </a:r>
            <a:r>
              <a:rPr lang="fr-CA" sz="2600" err="1">
                <a:solidFill>
                  <a:prstClr val="black">
                    <a:lumMod val="50000"/>
                    <a:lumOff val="50000"/>
                  </a:prstClr>
                </a:solidFill>
              </a:rPr>
              <a:t>example</a:t>
            </a:r>
            <a:r>
              <a:rPr lang="fr-CA" sz="2600">
                <a:solidFill>
                  <a:prstClr val="black">
                    <a:lumMod val="50000"/>
                    <a:lumOff val="50000"/>
                  </a:prstClr>
                </a:solidFill>
              </a:rPr>
              <a:t>).  </a:t>
            </a:r>
          </a:p>
          <a:p>
            <a:endParaRPr lang="fr-CA" sz="2600"/>
          </a:p>
          <a:p>
            <a:endParaRPr lang="fr-CA"/>
          </a:p>
        </p:txBody>
      </p:sp>
    </p:spTree>
    <p:extLst>
      <p:ext uri="{BB962C8B-B14F-4D97-AF65-F5344CB8AC3E}">
        <p14:creationId xmlns:p14="http://schemas.microsoft.com/office/powerpoint/2010/main" val="3451376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400">
                <a:solidFill>
                  <a:schemeClr val="accent4">
                    <a:lumMod val="75000"/>
                  </a:schemeClr>
                </a:solidFill>
              </a:rPr>
              <a:t>Final Assessment: A window of opportunity</a:t>
            </a:r>
            <a:endParaRPr lang="fr-CA" sz="4400">
              <a:solidFill>
                <a:schemeClr val="accent4">
                  <a:lumMod val="75000"/>
                </a:schemeClr>
              </a:solidFill>
            </a:endParaRPr>
          </a:p>
        </p:txBody>
      </p:sp>
      <p:sp>
        <p:nvSpPr>
          <p:cNvPr id="3" name="Content Placeholder 2"/>
          <p:cNvSpPr>
            <a:spLocks noGrp="1"/>
          </p:cNvSpPr>
          <p:nvPr>
            <p:ph idx="1"/>
          </p:nvPr>
        </p:nvSpPr>
        <p:spPr>
          <a:xfrm>
            <a:off x="609600" y="1262130"/>
            <a:ext cx="10160000" cy="5409126"/>
          </a:xfrm>
        </p:spPr>
        <p:txBody>
          <a:bodyPr>
            <a:normAutofit/>
          </a:bodyPr>
          <a:lstStyle/>
          <a:p>
            <a:r>
              <a:rPr lang="en-US" sz="2400">
                <a:solidFill>
                  <a:schemeClr val="tx1">
                    <a:lumMod val="50000"/>
                    <a:lumOff val="50000"/>
                  </a:schemeClr>
                </a:solidFill>
              </a:rPr>
              <a:t>The pandemic has offered opportunities for awareness. </a:t>
            </a:r>
          </a:p>
          <a:p>
            <a:r>
              <a:rPr lang="en-US" sz="2400">
                <a:solidFill>
                  <a:schemeClr val="tx1">
                    <a:lumMod val="50000"/>
                    <a:lumOff val="50000"/>
                  </a:schemeClr>
                </a:solidFill>
              </a:rPr>
              <a:t>Faculty are much more receptive than ever before to the notion of inclusive design </a:t>
            </a:r>
            <a:endParaRPr lang="en-CA" sz="2400">
              <a:solidFill>
                <a:schemeClr val="tx1">
                  <a:lumMod val="50000"/>
                  <a:lumOff val="50000"/>
                </a:schemeClr>
              </a:solidFill>
            </a:endParaRPr>
          </a:p>
          <a:p>
            <a:r>
              <a:rPr lang="en-CA" sz="2400">
                <a:solidFill>
                  <a:schemeClr val="tx1">
                    <a:lumMod val="50000"/>
                    <a:lumOff val="50000"/>
                  </a:schemeClr>
                </a:solidFill>
              </a:rPr>
              <a:t>There is a key role for UDL to play in the post-pandemic reflection around inclusion.</a:t>
            </a:r>
          </a:p>
          <a:p>
            <a:r>
              <a:rPr lang="en-CA" sz="2400">
                <a:solidFill>
                  <a:schemeClr val="tx1">
                    <a:lumMod val="50000"/>
                    <a:lumOff val="50000"/>
                  </a:schemeClr>
                </a:solidFill>
              </a:rPr>
              <a:t>There is, however, a danger that if this opportunity is not seized, institutions will revert to the ‘old normal’</a:t>
            </a:r>
          </a:p>
          <a:p>
            <a:r>
              <a:rPr lang="en-CA" sz="2400">
                <a:solidFill>
                  <a:schemeClr val="tx1">
                    <a:lumMod val="50000"/>
                    <a:lumOff val="50000"/>
                  </a:schemeClr>
                </a:solidFill>
              </a:rPr>
              <a:t>COVID exhaustion must be taken into account</a:t>
            </a:r>
          </a:p>
          <a:p>
            <a:endParaRPr lang="en-CA" sz="2400">
              <a:solidFill>
                <a:schemeClr val="tx1">
                  <a:lumMod val="50000"/>
                  <a:lumOff val="50000"/>
                </a:schemeClr>
              </a:solidFill>
            </a:endParaRPr>
          </a:p>
        </p:txBody>
      </p:sp>
    </p:spTree>
    <p:extLst>
      <p:ext uri="{BB962C8B-B14F-4D97-AF65-F5344CB8AC3E}">
        <p14:creationId xmlns:p14="http://schemas.microsoft.com/office/powerpoint/2010/main" val="2008126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400">
                <a:solidFill>
                  <a:srgbClr val="00ADDC">
                    <a:lumMod val="75000"/>
                  </a:srgbClr>
                </a:solidFill>
              </a:rPr>
              <a:t>Final Assessment: A window of opportunity</a:t>
            </a:r>
            <a:endParaRPr lang="fr-CA"/>
          </a:p>
        </p:txBody>
      </p:sp>
      <p:sp>
        <p:nvSpPr>
          <p:cNvPr id="3" name="Content Placeholder 2"/>
          <p:cNvSpPr>
            <a:spLocks noGrp="1"/>
          </p:cNvSpPr>
          <p:nvPr>
            <p:ph idx="1"/>
          </p:nvPr>
        </p:nvSpPr>
        <p:spPr/>
        <p:txBody>
          <a:bodyPr>
            <a:normAutofit/>
          </a:bodyPr>
          <a:lstStyle/>
          <a:p>
            <a:r>
              <a:rPr lang="fr-CA" sz="2400" err="1">
                <a:solidFill>
                  <a:schemeClr val="tx1">
                    <a:lumMod val="50000"/>
                    <a:lumOff val="50000"/>
                  </a:schemeClr>
                </a:solidFill>
              </a:rPr>
              <a:t>Take</a:t>
            </a:r>
            <a:r>
              <a:rPr lang="fr-CA" sz="2400">
                <a:solidFill>
                  <a:schemeClr val="tx1">
                    <a:lumMod val="50000"/>
                    <a:lumOff val="50000"/>
                  </a:schemeClr>
                </a:solidFill>
              </a:rPr>
              <a:t> five minutes </a:t>
            </a:r>
            <a:r>
              <a:rPr lang="fr-CA" sz="2400" err="1">
                <a:solidFill>
                  <a:schemeClr val="tx1">
                    <a:lumMod val="50000"/>
                    <a:lumOff val="50000"/>
                  </a:schemeClr>
                </a:solidFill>
              </a:rPr>
              <a:t>with</a:t>
            </a:r>
            <a:r>
              <a:rPr lang="fr-CA" sz="2400">
                <a:solidFill>
                  <a:schemeClr val="tx1">
                    <a:lumMod val="50000"/>
                    <a:lumOff val="50000"/>
                  </a:schemeClr>
                </a:solidFill>
              </a:rPr>
              <a:t> </a:t>
            </a:r>
            <a:r>
              <a:rPr lang="fr-CA" sz="2400" err="1">
                <a:solidFill>
                  <a:schemeClr val="tx1">
                    <a:lumMod val="50000"/>
                    <a:lumOff val="50000"/>
                  </a:schemeClr>
                </a:solidFill>
              </a:rPr>
              <a:t>your</a:t>
            </a:r>
            <a:r>
              <a:rPr lang="fr-CA" sz="2400">
                <a:solidFill>
                  <a:schemeClr val="tx1">
                    <a:lumMod val="50000"/>
                    <a:lumOff val="50000"/>
                  </a:schemeClr>
                </a:solidFill>
              </a:rPr>
              <a:t> </a:t>
            </a:r>
            <a:r>
              <a:rPr lang="fr-CA" sz="2400" err="1">
                <a:solidFill>
                  <a:schemeClr val="tx1">
                    <a:lumMod val="50000"/>
                    <a:lumOff val="50000"/>
                  </a:schemeClr>
                </a:solidFill>
              </a:rPr>
              <a:t>peers</a:t>
            </a:r>
            <a:r>
              <a:rPr lang="fr-CA" sz="2400">
                <a:solidFill>
                  <a:schemeClr val="tx1">
                    <a:lumMod val="50000"/>
                    <a:lumOff val="50000"/>
                  </a:schemeClr>
                </a:solidFill>
              </a:rPr>
              <a:t> to </a:t>
            </a:r>
            <a:r>
              <a:rPr lang="fr-CA" sz="2400" err="1">
                <a:solidFill>
                  <a:schemeClr val="tx1">
                    <a:lumMod val="50000"/>
                    <a:lumOff val="50000"/>
                  </a:schemeClr>
                </a:solidFill>
              </a:rPr>
              <a:t>discuss</a:t>
            </a:r>
            <a:r>
              <a:rPr lang="fr-CA" sz="2400">
                <a:solidFill>
                  <a:schemeClr val="tx1">
                    <a:lumMod val="50000"/>
                    <a:lumOff val="50000"/>
                  </a:schemeClr>
                </a:solidFill>
              </a:rPr>
              <a:t> how </a:t>
            </a:r>
            <a:r>
              <a:rPr lang="fr-CA" sz="2400" err="1">
                <a:solidFill>
                  <a:schemeClr val="tx1">
                    <a:lumMod val="50000"/>
                    <a:lumOff val="50000"/>
                  </a:schemeClr>
                </a:solidFill>
              </a:rPr>
              <a:t>you</a:t>
            </a:r>
            <a:r>
              <a:rPr lang="fr-CA" sz="2400">
                <a:solidFill>
                  <a:schemeClr val="tx1">
                    <a:lumMod val="50000"/>
                    <a:lumOff val="50000"/>
                  </a:schemeClr>
                </a:solidFill>
              </a:rPr>
              <a:t> </a:t>
            </a:r>
            <a:r>
              <a:rPr lang="fr-CA" sz="2400" err="1">
                <a:solidFill>
                  <a:schemeClr val="tx1">
                    <a:lumMod val="50000"/>
                    <a:lumOff val="50000"/>
                  </a:schemeClr>
                </a:solidFill>
              </a:rPr>
              <a:t>intend</a:t>
            </a:r>
            <a:r>
              <a:rPr lang="fr-CA" sz="2400">
                <a:solidFill>
                  <a:schemeClr val="tx1">
                    <a:lumMod val="50000"/>
                    <a:lumOff val="50000"/>
                  </a:schemeClr>
                </a:solidFill>
              </a:rPr>
              <a:t> to seize </a:t>
            </a:r>
            <a:r>
              <a:rPr lang="fr-CA" sz="2400" err="1">
                <a:solidFill>
                  <a:schemeClr val="tx1">
                    <a:lumMod val="50000"/>
                    <a:lumOff val="50000"/>
                  </a:schemeClr>
                </a:solidFill>
              </a:rPr>
              <a:t>this</a:t>
            </a:r>
            <a:r>
              <a:rPr lang="fr-CA" sz="2400">
                <a:solidFill>
                  <a:schemeClr val="tx1">
                    <a:lumMod val="50000"/>
                    <a:lumOff val="50000"/>
                  </a:schemeClr>
                </a:solidFill>
              </a:rPr>
              <a:t> </a:t>
            </a:r>
            <a:r>
              <a:rPr lang="fr-CA" sz="2400" err="1">
                <a:solidFill>
                  <a:schemeClr val="tx1">
                    <a:lumMod val="50000"/>
                    <a:lumOff val="50000"/>
                  </a:schemeClr>
                </a:solidFill>
              </a:rPr>
              <a:t>opporunity</a:t>
            </a:r>
            <a:r>
              <a:rPr lang="fr-CA" sz="2400">
                <a:solidFill>
                  <a:schemeClr val="tx1">
                    <a:lumMod val="50000"/>
                    <a:lumOff val="50000"/>
                  </a:schemeClr>
                </a:solidFill>
              </a:rPr>
              <a:t> in </a:t>
            </a:r>
            <a:r>
              <a:rPr lang="fr-CA" sz="2400" err="1">
                <a:solidFill>
                  <a:schemeClr val="tx1">
                    <a:lumMod val="50000"/>
                    <a:lumOff val="50000"/>
                  </a:schemeClr>
                </a:solidFill>
              </a:rPr>
              <a:t>your</a:t>
            </a:r>
            <a:r>
              <a:rPr lang="fr-CA" sz="2400">
                <a:solidFill>
                  <a:schemeClr val="tx1">
                    <a:lumMod val="50000"/>
                    <a:lumOff val="50000"/>
                  </a:schemeClr>
                </a:solidFill>
              </a:rPr>
              <a:t> </a:t>
            </a:r>
            <a:r>
              <a:rPr lang="fr-CA" sz="2400" err="1">
                <a:solidFill>
                  <a:schemeClr val="tx1">
                    <a:lumMod val="50000"/>
                    <a:lumOff val="50000"/>
                  </a:schemeClr>
                </a:solidFill>
              </a:rPr>
              <a:t>context</a:t>
            </a:r>
            <a:r>
              <a:rPr lang="fr-CA" sz="2400">
                <a:solidFill>
                  <a:schemeClr val="tx1">
                    <a:lumMod val="50000"/>
                    <a:lumOff val="50000"/>
                  </a:schemeClr>
                </a:solidFill>
              </a:rPr>
              <a:t> and </a:t>
            </a:r>
            <a:r>
              <a:rPr lang="fr-CA" sz="2400" err="1">
                <a:solidFill>
                  <a:schemeClr val="tx1">
                    <a:lumMod val="50000"/>
                    <a:lumOff val="50000"/>
                  </a:schemeClr>
                </a:solidFill>
              </a:rPr>
              <a:t>optimize</a:t>
            </a:r>
            <a:r>
              <a:rPr lang="fr-CA" sz="2400">
                <a:solidFill>
                  <a:schemeClr val="tx1">
                    <a:lumMod val="50000"/>
                    <a:lumOff val="50000"/>
                  </a:schemeClr>
                </a:solidFill>
              </a:rPr>
              <a:t> the impact of </a:t>
            </a:r>
            <a:r>
              <a:rPr lang="fr-CA" sz="2400" err="1">
                <a:solidFill>
                  <a:schemeClr val="tx1">
                    <a:lumMod val="50000"/>
                    <a:lumOff val="50000"/>
                  </a:schemeClr>
                </a:solidFill>
              </a:rPr>
              <a:t>this</a:t>
            </a:r>
            <a:r>
              <a:rPr lang="fr-CA" sz="2400">
                <a:solidFill>
                  <a:schemeClr val="tx1">
                    <a:lumMod val="50000"/>
                    <a:lumOff val="50000"/>
                  </a:schemeClr>
                </a:solidFill>
              </a:rPr>
              <a:t> collective </a:t>
            </a:r>
            <a:r>
              <a:rPr lang="fr-CA" sz="2400" err="1">
                <a:solidFill>
                  <a:schemeClr val="tx1">
                    <a:lumMod val="50000"/>
                    <a:lumOff val="50000"/>
                  </a:schemeClr>
                </a:solidFill>
              </a:rPr>
              <a:t>receptiveness</a:t>
            </a:r>
            <a:r>
              <a:rPr lang="fr-CA" sz="2400">
                <a:solidFill>
                  <a:schemeClr val="tx1">
                    <a:lumMod val="50000"/>
                    <a:lumOff val="50000"/>
                  </a:schemeClr>
                </a:solidFill>
              </a:rPr>
              <a:t> to inclusive design in the post-COVID </a:t>
            </a:r>
            <a:r>
              <a:rPr lang="fr-CA" sz="2400" err="1">
                <a:solidFill>
                  <a:schemeClr val="tx1">
                    <a:lumMod val="50000"/>
                    <a:lumOff val="50000"/>
                  </a:schemeClr>
                </a:solidFill>
              </a:rPr>
              <a:t>landscape</a:t>
            </a:r>
            <a:r>
              <a:rPr lang="fr-CA" sz="2400">
                <a:solidFill>
                  <a:schemeClr val="tx1">
                    <a:lumMod val="50000"/>
                    <a:lumOff val="50000"/>
                  </a:schemeClr>
                </a:solidFill>
              </a:rPr>
              <a:t>?</a:t>
            </a:r>
          </a:p>
        </p:txBody>
      </p:sp>
    </p:spTree>
    <p:extLst>
      <p:ext uri="{BB962C8B-B14F-4D97-AF65-F5344CB8AC3E}">
        <p14:creationId xmlns:p14="http://schemas.microsoft.com/office/powerpoint/2010/main" val="4157817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96556-6B35-DD1F-AE30-F6EEE86AD33B}"/>
              </a:ext>
            </a:extLst>
          </p:cNvPr>
          <p:cNvSpPr>
            <a:spLocks noGrp="1"/>
          </p:cNvSpPr>
          <p:nvPr>
            <p:ph type="title"/>
          </p:nvPr>
        </p:nvSpPr>
        <p:spPr/>
        <p:txBody>
          <a:bodyPr/>
          <a:lstStyle/>
          <a:p>
            <a:r>
              <a:rPr lang="en-CA">
                <a:solidFill>
                  <a:schemeClr val="accent4">
                    <a:lumMod val="75000"/>
                  </a:schemeClr>
                </a:solidFill>
              </a:rPr>
              <a:t>Key take away</a:t>
            </a:r>
          </a:p>
        </p:txBody>
      </p:sp>
      <p:sp>
        <p:nvSpPr>
          <p:cNvPr id="3" name="Content Placeholder 2">
            <a:extLst>
              <a:ext uri="{FF2B5EF4-FFF2-40B4-BE49-F238E27FC236}">
                <a16:creationId xmlns:a16="http://schemas.microsoft.com/office/drawing/2014/main" id="{B8F4F26E-55E0-912C-8CF5-37CAB58B15CA}"/>
              </a:ext>
            </a:extLst>
          </p:cNvPr>
          <p:cNvSpPr>
            <a:spLocks noGrp="1"/>
          </p:cNvSpPr>
          <p:nvPr>
            <p:ph idx="1"/>
          </p:nvPr>
        </p:nvSpPr>
        <p:spPr/>
        <p:txBody>
          <a:bodyPr>
            <a:normAutofit/>
          </a:bodyPr>
          <a:lstStyle/>
          <a:p>
            <a:r>
              <a:rPr lang="en-CA" sz="2400">
                <a:solidFill>
                  <a:schemeClr val="tx1">
                    <a:lumMod val="50000"/>
                    <a:lumOff val="50000"/>
                  </a:schemeClr>
                </a:solidFill>
              </a:rPr>
              <a:t>The post-pandemic landscape creates unprecedented opportunities for instructor buy-in when it comes to UDL adoption and implementation</a:t>
            </a:r>
          </a:p>
          <a:p>
            <a:r>
              <a:rPr lang="en-CA" sz="2400">
                <a:solidFill>
                  <a:schemeClr val="tx1">
                    <a:lumMod val="50000"/>
                    <a:lumOff val="50000"/>
                  </a:schemeClr>
                </a:solidFill>
              </a:rPr>
              <a:t>This landscape supports and encourages rich, complex and campus wide implementation.</a:t>
            </a:r>
          </a:p>
          <a:p>
            <a:endParaRPr lang="en-CA" sz="2400">
              <a:solidFill>
                <a:schemeClr val="tx1">
                  <a:lumMod val="50000"/>
                  <a:lumOff val="50000"/>
                </a:schemeClr>
              </a:solidFill>
            </a:endParaRPr>
          </a:p>
        </p:txBody>
      </p:sp>
      <p:pic>
        <p:nvPicPr>
          <p:cNvPr id="5" name="Picture 4" descr="'Key Takeaways&quot; typed onto a note pad.">
            <a:extLst>
              <a:ext uri="{FF2B5EF4-FFF2-40B4-BE49-F238E27FC236}">
                <a16:creationId xmlns:a16="http://schemas.microsoft.com/office/drawing/2014/main" id="{1BFFFCEB-97FA-0BBF-8DD4-8A98CD6550BC}"/>
              </a:ext>
            </a:extLst>
          </p:cNvPr>
          <p:cNvPicPr>
            <a:picLocks noChangeAspect="1"/>
          </p:cNvPicPr>
          <p:nvPr/>
        </p:nvPicPr>
        <p:blipFill>
          <a:blip r:embed="rId2"/>
          <a:stretch>
            <a:fillRect/>
          </a:stretch>
        </p:blipFill>
        <p:spPr>
          <a:xfrm>
            <a:off x="4635078" y="2907102"/>
            <a:ext cx="6342086" cy="3676260"/>
          </a:xfrm>
          <a:prstGeom prst="rect">
            <a:avLst/>
          </a:prstGeom>
        </p:spPr>
      </p:pic>
    </p:spTree>
    <p:extLst>
      <p:ext uri="{BB962C8B-B14F-4D97-AF65-F5344CB8AC3E}">
        <p14:creationId xmlns:p14="http://schemas.microsoft.com/office/powerpoint/2010/main" val="4121960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37287-0DBA-9EAC-4249-5DC3D6EB9942}"/>
              </a:ext>
            </a:extLst>
          </p:cNvPr>
          <p:cNvSpPr>
            <a:spLocks noGrp="1"/>
          </p:cNvSpPr>
          <p:nvPr>
            <p:ph type="title"/>
          </p:nvPr>
        </p:nvSpPr>
        <p:spPr/>
        <p:txBody>
          <a:bodyPr/>
          <a:lstStyle/>
          <a:p>
            <a:r>
              <a:rPr lang="en-CA">
                <a:solidFill>
                  <a:schemeClr val="accent4">
                    <a:lumMod val="75000"/>
                  </a:schemeClr>
                </a:solidFill>
              </a:rPr>
              <a:t>Health break/ stretch</a:t>
            </a:r>
          </a:p>
        </p:txBody>
      </p:sp>
      <p:pic>
        <p:nvPicPr>
          <p:cNvPr id="4" name="Content Placeholder 3" descr="'Break time&quot; written onto a sticky note, propped up Infront of an alarm clock.">
            <a:extLst>
              <a:ext uri="{FF2B5EF4-FFF2-40B4-BE49-F238E27FC236}">
                <a16:creationId xmlns:a16="http://schemas.microsoft.com/office/drawing/2014/main" id="{BA782FAA-D49D-31D8-1B68-917AB58D1200}"/>
              </a:ext>
            </a:extLst>
          </p:cNvPr>
          <p:cNvPicPr>
            <a:picLocks noGrp="1" noChangeAspect="1"/>
          </p:cNvPicPr>
          <p:nvPr>
            <p:ph idx="1"/>
          </p:nvPr>
        </p:nvPicPr>
        <p:blipFill>
          <a:blip r:embed="rId2"/>
          <a:stretch>
            <a:fillRect/>
          </a:stretch>
        </p:blipFill>
        <p:spPr>
          <a:xfrm>
            <a:off x="3135413" y="2179904"/>
            <a:ext cx="5921173" cy="3391080"/>
          </a:xfrm>
          <a:prstGeom prst="rect">
            <a:avLst/>
          </a:prstGeom>
        </p:spPr>
      </p:pic>
    </p:spTree>
    <p:extLst>
      <p:ext uri="{BB962C8B-B14F-4D97-AF65-F5344CB8AC3E}">
        <p14:creationId xmlns:p14="http://schemas.microsoft.com/office/powerpoint/2010/main" val="2634919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A3AB88-DBE8-21B9-90B7-4026E225C9B3}"/>
              </a:ext>
            </a:extLst>
          </p:cNvPr>
          <p:cNvSpPr>
            <a:spLocks noGrp="1"/>
          </p:cNvSpPr>
          <p:nvPr>
            <p:ph type="ctrTitle"/>
          </p:nvPr>
        </p:nvSpPr>
        <p:spPr/>
        <p:txBody>
          <a:bodyPr/>
          <a:lstStyle/>
          <a:p>
            <a:r>
              <a:rPr lang="en-US" sz="4800">
                <a:solidFill>
                  <a:schemeClr val="accent4">
                    <a:lumMod val="75000"/>
                  </a:schemeClr>
                </a:solidFill>
              </a:rPr>
              <a:t>Section 2 [Second half of the morning]: Reflecting on the ecology of strategic implementation</a:t>
            </a:r>
            <a:endParaRPr lang="en-CA" sz="4800">
              <a:solidFill>
                <a:schemeClr val="accent4">
                  <a:lumMod val="75000"/>
                </a:schemeClr>
              </a:solidFill>
            </a:endParaRPr>
          </a:p>
        </p:txBody>
      </p:sp>
      <p:sp>
        <p:nvSpPr>
          <p:cNvPr id="5" name="Subtitle 4">
            <a:extLst>
              <a:ext uri="{FF2B5EF4-FFF2-40B4-BE49-F238E27FC236}">
                <a16:creationId xmlns:a16="http://schemas.microsoft.com/office/drawing/2014/main" id="{FA053984-FD3B-53EC-AE15-089C752BD53A}"/>
              </a:ext>
            </a:extLst>
          </p:cNvPr>
          <p:cNvSpPr>
            <a:spLocks noGrp="1"/>
          </p:cNvSpPr>
          <p:nvPr>
            <p:ph type="subTitle" idx="1"/>
          </p:nvPr>
        </p:nvSpPr>
        <p:spPr/>
        <p:txBody>
          <a:bodyPr>
            <a:normAutofit/>
          </a:bodyPr>
          <a:lstStyle/>
          <a:p>
            <a:r>
              <a:rPr lang="en-CA" sz="3200" i="1"/>
              <a:t>Ensuring all those who need to be involved are involved</a:t>
            </a:r>
          </a:p>
        </p:txBody>
      </p:sp>
    </p:spTree>
    <p:extLst>
      <p:ext uri="{BB962C8B-B14F-4D97-AF65-F5344CB8AC3E}">
        <p14:creationId xmlns:p14="http://schemas.microsoft.com/office/powerpoint/2010/main" val="1609955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63E13E-00ED-76DB-41CD-3ECA4132E174}"/>
              </a:ext>
            </a:extLst>
          </p:cNvPr>
          <p:cNvSpPr>
            <a:spLocks noGrp="1"/>
          </p:cNvSpPr>
          <p:nvPr>
            <p:ph type="title"/>
          </p:nvPr>
        </p:nvSpPr>
        <p:spPr/>
        <p:txBody>
          <a:bodyPr/>
          <a:lstStyle/>
          <a:p>
            <a:r>
              <a:rPr lang="en-CA">
                <a:solidFill>
                  <a:schemeClr val="accent4">
                    <a:lumMod val="75000"/>
                  </a:schemeClr>
                </a:solidFill>
              </a:rPr>
              <a:t>Thread 5: Being aware of institutional and strategic tension </a:t>
            </a:r>
          </a:p>
        </p:txBody>
      </p:sp>
      <p:sp>
        <p:nvSpPr>
          <p:cNvPr id="5" name="Content Placeholder 4">
            <a:extLst>
              <a:ext uri="{FF2B5EF4-FFF2-40B4-BE49-F238E27FC236}">
                <a16:creationId xmlns:a16="http://schemas.microsoft.com/office/drawing/2014/main" id="{ABDB779E-DA27-F9A4-40EC-38404C34E451}"/>
              </a:ext>
            </a:extLst>
          </p:cNvPr>
          <p:cNvSpPr>
            <a:spLocks noGrp="1"/>
          </p:cNvSpPr>
          <p:nvPr>
            <p:ph idx="1"/>
          </p:nvPr>
        </p:nvSpPr>
        <p:spPr/>
        <p:txBody>
          <a:bodyPr>
            <a:normAutofit/>
          </a:bodyPr>
          <a:lstStyle/>
          <a:p>
            <a:r>
              <a:rPr lang="en-CA" sz="2400">
                <a:solidFill>
                  <a:schemeClr val="tx1">
                    <a:lumMod val="50000"/>
                    <a:lumOff val="50000"/>
                  </a:schemeClr>
                </a:solidFill>
              </a:rPr>
              <a:t>UDL advocates have often over-focused on the pedagogical benefits of UDL for the inclusion of diverse learners.</a:t>
            </a:r>
          </a:p>
          <a:p>
            <a:r>
              <a:rPr lang="en-CA" sz="2400">
                <a:solidFill>
                  <a:schemeClr val="tx1">
                    <a:lumMod val="50000"/>
                    <a:lumOff val="50000"/>
                  </a:schemeClr>
                </a:solidFill>
              </a:rPr>
              <a:t>Implementation and campus wide growth of UDL is a separate issue: a process of strategic and organizational management of change. </a:t>
            </a:r>
          </a:p>
        </p:txBody>
      </p:sp>
      <p:pic>
        <p:nvPicPr>
          <p:cNvPr id="2" name="Picture 1">
            <a:extLst>
              <a:ext uri="{FF2B5EF4-FFF2-40B4-BE49-F238E27FC236}">
                <a16:creationId xmlns:a16="http://schemas.microsoft.com/office/drawing/2014/main" id="{C94AA98C-8942-E2CA-8452-D19632D84CD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388955" y="3479541"/>
            <a:ext cx="6380645" cy="2921259"/>
          </a:xfrm>
          <a:prstGeom prst="rect">
            <a:avLst/>
          </a:prstGeom>
        </p:spPr>
      </p:pic>
    </p:spTree>
    <p:extLst>
      <p:ext uri="{BB962C8B-B14F-4D97-AF65-F5344CB8AC3E}">
        <p14:creationId xmlns:p14="http://schemas.microsoft.com/office/powerpoint/2010/main" val="627451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solidFill>
                  <a:srgbClr val="00ADDC">
                    <a:lumMod val="75000"/>
                  </a:srgbClr>
                </a:solidFill>
              </a:rPr>
              <a:t>Strategic tension</a:t>
            </a:r>
            <a:endParaRPr lang="fr-CA"/>
          </a:p>
        </p:txBody>
      </p:sp>
      <p:sp>
        <p:nvSpPr>
          <p:cNvPr id="3" name="Content Placeholder 2"/>
          <p:cNvSpPr>
            <a:spLocks noGrp="1"/>
          </p:cNvSpPr>
          <p:nvPr>
            <p:ph idx="1"/>
          </p:nvPr>
        </p:nvSpPr>
        <p:spPr/>
        <p:txBody>
          <a:bodyPr>
            <a:normAutofit lnSpcReduction="10000"/>
          </a:bodyPr>
          <a:lstStyle/>
          <a:p>
            <a:r>
              <a:rPr lang="fr-CA" sz="2400" err="1">
                <a:solidFill>
                  <a:schemeClr val="tx1">
                    <a:lumMod val="50000"/>
                    <a:lumOff val="50000"/>
                  </a:schemeClr>
                </a:solidFill>
              </a:rPr>
              <a:t>We</a:t>
            </a:r>
            <a:r>
              <a:rPr lang="fr-CA" sz="2400">
                <a:solidFill>
                  <a:schemeClr val="tx1">
                    <a:lumMod val="50000"/>
                    <a:lumOff val="50000"/>
                  </a:schemeClr>
                </a:solidFill>
              </a:rPr>
              <a:t> </a:t>
            </a:r>
            <a:r>
              <a:rPr lang="fr-CA" sz="2400" err="1">
                <a:solidFill>
                  <a:schemeClr val="tx1">
                    <a:lumMod val="50000"/>
                    <a:lumOff val="50000"/>
                  </a:schemeClr>
                </a:solidFill>
              </a:rPr>
              <a:t>discussed</a:t>
            </a:r>
            <a:r>
              <a:rPr lang="fr-CA" sz="2400">
                <a:solidFill>
                  <a:schemeClr val="tx1">
                    <a:lumMod val="50000"/>
                    <a:lumOff val="50000"/>
                  </a:schemeClr>
                </a:solidFill>
              </a:rPr>
              <a:t> </a:t>
            </a:r>
            <a:r>
              <a:rPr lang="fr-CA" sz="2400" err="1">
                <a:solidFill>
                  <a:schemeClr val="tx1">
                    <a:lumMod val="50000"/>
                    <a:lumOff val="50000"/>
                  </a:schemeClr>
                </a:solidFill>
              </a:rPr>
              <a:t>before</a:t>
            </a:r>
            <a:r>
              <a:rPr lang="fr-CA" sz="2400">
                <a:solidFill>
                  <a:schemeClr val="tx1">
                    <a:lumMod val="50000"/>
                    <a:lumOff val="50000"/>
                  </a:schemeClr>
                </a:solidFill>
              </a:rPr>
              <a:t> the break the danger of </a:t>
            </a:r>
            <a:r>
              <a:rPr lang="fr-CA" sz="2400" err="1">
                <a:solidFill>
                  <a:schemeClr val="tx1">
                    <a:lumMod val="50000"/>
                    <a:lumOff val="50000"/>
                  </a:schemeClr>
                </a:solidFill>
              </a:rPr>
              <a:t>slipping</a:t>
            </a:r>
            <a:r>
              <a:rPr lang="fr-CA" sz="2400">
                <a:solidFill>
                  <a:schemeClr val="tx1">
                    <a:lumMod val="50000"/>
                    <a:lumOff val="50000"/>
                  </a:schemeClr>
                </a:solidFill>
              </a:rPr>
              <a:t> back </a:t>
            </a:r>
            <a:r>
              <a:rPr lang="fr-CA" sz="2400" err="1">
                <a:solidFill>
                  <a:schemeClr val="tx1">
                    <a:lumMod val="50000"/>
                    <a:lumOff val="50000"/>
                  </a:schemeClr>
                </a:solidFill>
              </a:rPr>
              <a:t>into</a:t>
            </a:r>
            <a:r>
              <a:rPr lang="fr-CA" sz="2400">
                <a:solidFill>
                  <a:schemeClr val="tx1">
                    <a:lumMod val="50000"/>
                    <a:lumOff val="50000"/>
                  </a:schemeClr>
                </a:solidFill>
              </a:rPr>
              <a:t> the </a:t>
            </a:r>
            <a:r>
              <a:rPr lang="fr-CA" sz="2400" err="1">
                <a:solidFill>
                  <a:schemeClr val="tx1">
                    <a:lumMod val="50000"/>
                    <a:lumOff val="50000"/>
                  </a:schemeClr>
                </a:solidFill>
              </a:rPr>
              <a:t>pre</a:t>
            </a:r>
            <a:r>
              <a:rPr lang="fr-CA" sz="2400">
                <a:solidFill>
                  <a:schemeClr val="tx1">
                    <a:lumMod val="50000"/>
                    <a:lumOff val="50000"/>
                  </a:schemeClr>
                </a:solidFill>
              </a:rPr>
              <a:t>-COVID ‘</a:t>
            </a:r>
            <a:r>
              <a:rPr lang="fr-CA" sz="2400" err="1">
                <a:solidFill>
                  <a:schemeClr val="tx1">
                    <a:lumMod val="50000"/>
                    <a:lumOff val="50000"/>
                  </a:schemeClr>
                </a:solidFill>
              </a:rPr>
              <a:t>old</a:t>
            </a:r>
            <a:r>
              <a:rPr lang="fr-CA" sz="2400">
                <a:solidFill>
                  <a:schemeClr val="tx1">
                    <a:lumMod val="50000"/>
                    <a:lumOff val="50000"/>
                  </a:schemeClr>
                </a:solidFill>
              </a:rPr>
              <a:t> normal’</a:t>
            </a:r>
          </a:p>
          <a:p>
            <a:r>
              <a:rPr lang="fr-CA" sz="2400">
                <a:solidFill>
                  <a:schemeClr val="tx1">
                    <a:lumMod val="50000"/>
                    <a:lumOff val="50000"/>
                  </a:schemeClr>
                </a:solidFill>
              </a:rPr>
              <a:t>There </a:t>
            </a:r>
            <a:r>
              <a:rPr lang="fr-CA" sz="2400" err="1">
                <a:solidFill>
                  <a:schemeClr val="tx1">
                    <a:lumMod val="50000"/>
                    <a:lumOff val="50000"/>
                  </a:schemeClr>
                </a:solidFill>
              </a:rPr>
              <a:t>were</a:t>
            </a:r>
            <a:r>
              <a:rPr lang="fr-CA" sz="2400">
                <a:solidFill>
                  <a:schemeClr val="tx1">
                    <a:lumMod val="50000"/>
                    <a:lumOff val="50000"/>
                  </a:schemeClr>
                </a:solidFill>
              </a:rPr>
              <a:t> </a:t>
            </a:r>
            <a:r>
              <a:rPr lang="fr-CA" sz="2400" err="1">
                <a:solidFill>
                  <a:schemeClr val="tx1">
                    <a:lumMod val="50000"/>
                    <a:lumOff val="50000"/>
                  </a:schemeClr>
                </a:solidFill>
              </a:rPr>
              <a:t>organizational</a:t>
            </a:r>
            <a:r>
              <a:rPr lang="fr-CA" sz="2400">
                <a:solidFill>
                  <a:schemeClr val="tx1">
                    <a:lumMod val="50000"/>
                    <a:lumOff val="50000"/>
                  </a:schemeClr>
                </a:solidFill>
              </a:rPr>
              <a:t> issues </a:t>
            </a:r>
            <a:r>
              <a:rPr lang="fr-CA" sz="2400" err="1">
                <a:solidFill>
                  <a:schemeClr val="tx1">
                    <a:lumMod val="50000"/>
                    <a:lumOff val="50000"/>
                  </a:schemeClr>
                </a:solidFill>
              </a:rPr>
              <a:t>related</a:t>
            </a:r>
            <a:r>
              <a:rPr lang="fr-CA" sz="2400">
                <a:solidFill>
                  <a:schemeClr val="tx1">
                    <a:lumMod val="50000"/>
                    <a:lumOff val="50000"/>
                  </a:schemeClr>
                </a:solidFill>
              </a:rPr>
              <a:t> to UDL adoption </a:t>
            </a:r>
            <a:r>
              <a:rPr lang="fr-CA" sz="2400" err="1">
                <a:solidFill>
                  <a:schemeClr val="tx1">
                    <a:lumMod val="50000"/>
                    <a:lumOff val="50000"/>
                  </a:schemeClr>
                </a:solidFill>
              </a:rPr>
              <a:t>across</a:t>
            </a:r>
            <a:r>
              <a:rPr lang="fr-CA" sz="2400">
                <a:solidFill>
                  <a:schemeClr val="tx1">
                    <a:lumMod val="50000"/>
                    <a:lumOff val="50000"/>
                  </a:schemeClr>
                </a:solidFill>
              </a:rPr>
              <a:t> </a:t>
            </a:r>
            <a:r>
              <a:rPr lang="fr-CA" sz="2400" err="1">
                <a:solidFill>
                  <a:schemeClr val="tx1">
                    <a:lumMod val="50000"/>
                    <a:lumOff val="50000"/>
                  </a:schemeClr>
                </a:solidFill>
              </a:rPr>
              <a:t>campuses</a:t>
            </a:r>
            <a:r>
              <a:rPr lang="fr-CA" sz="2400">
                <a:solidFill>
                  <a:schemeClr val="tx1">
                    <a:lumMod val="50000"/>
                    <a:lumOff val="50000"/>
                  </a:schemeClr>
                </a:solidFill>
              </a:rPr>
              <a:t>, </a:t>
            </a:r>
            <a:r>
              <a:rPr lang="fr-CA" sz="2400" err="1">
                <a:solidFill>
                  <a:schemeClr val="tx1">
                    <a:lumMod val="50000"/>
                    <a:lumOff val="50000"/>
                  </a:schemeClr>
                </a:solidFill>
              </a:rPr>
              <a:t>before</a:t>
            </a:r>
            <a:r>
              <a:rPr lang="fr-CA" sz="2400">
                <a:solidFill>
                  <a:schemeClr val="tx1">
                    <a:lumMod val="50000"/>
                    <a:lumOff val="50000"/>
                  </a:schemeClr>
                </a:solidFill>
              </a:rPr>
              <a:t> the </a:t>
            </a:r>
            <a:r>
              <a:rPr lang="fr-CA" sz="2400" err="1">
                <a:solidFill>
                  <a:schemeClr val="tx1">
                    <a:lumMod val="50000"/>
                    <a:lumOff val="50000"/>
                  </a:schemeClr>
                </a:solidFill>
              </a:rPr>
              <a:t>pandemic</a:t>
            </a:r>
            <a:endParaRPr lang="fr-CA" sz="2400">
              <a:solidFill>
                <a:schemeClr val="tx1">
                  <a:lumMod val="50000"/>
                  <a:lumOff val="50000"/>
                </a:schemeClr>
              </a:solidFill>
            </a:endParaRPr>
          </a:p>
          <a:p>
            <a:r>
              <a:rPr lang="fr-CA" sz="2400" err="1">
                <a:solidFill>
                  <a:schemeClr val="tx1">
                    <a:lumMod val="50000"/>
                    <a:lumOff val="50000"/>
                  </a:schemeClr>
                </a:solidFill>
              </a:rPr>
              <a:t>Often</a:t>
            </a:r>
            <a:r>
              <a:rPr lang="fr-CA" sz="2400">
                <a:solidFill>
                  <a:schemeClr val="tx1">
                    <a:lumMod val="50000"/>
                    <a:lumOff val="50000"/>
                  </a:schemeClr>
                </a:solidFill>
              </a:rPr>
              <a:t> UDL adoption has been over-</a:t>
            </a:r>
            <a:r>
              <a:rPr lang="fr-CA" sz="2400" err="1">
                <a:solidFill>
                  <a:schemeClr val="tx1">
                    <a:lumMod val="50000"/>
                    <a:lumOff val="50000"/>
                  </a:schemeClr>
                </a:solidFill>
              </a:rPr>
              <a:t>focused</a:t>
            </a:r>
            <a:r>
              <a:rPr lang="fr-CA" sz="2400">
                <a:solidFill>
                  <a:schemeClr val="tx1">
                    <a:lumMod val="50000"/>
                    <a:lumOff val="50000"/>
                  </a:schemeClr>
                </a:solidFill>
              </a:rPr>
              <a:t> on </a:t>
            </a:r>
            <a:r>
              <a:rPr lang="fr-CA" sz="2400" err="1">
                <a:solidFill>
                  <a:schemeClr val="tx1">
                    <a:lumMod val="50000"/>
                    <a:lumOff val="50000"/>
                  </a:schemeClr>
                </a:solidFill>
              </a:rPr>
              <a:t>evidencing</a:t>
            </a:r>
            <a:r>
              <a:rPr lang="fr-CA" sz="2400">
                <a:solidFill>
                  <a:schemeClr val="tx1">
                    <a:lumMod val="50000"/>
                    <a:lumOff val="50000"/>
                  </a:schemeClr>
                </a:solidFill>
              </a:rPr>
              <a:t> </a:t>
            </a:r>
            <a:r>
              <a:rPr lang="fr-CA" sz="2400" err="1">
                <a:solidFill>
                  <a:schemeClr val="tx1">
                    <a:lumMod val="50000"/>
                    <a:lumOff val="50000"/>
                  </a:schemeClr>
                </a:solidFill>
              </a:rPr>
              <a:t>pedagogical</a:t>
            </a:r>
            <a:r>
              <a:rPr lang="fr-CA" sz="2400">
                <a:solidFill>
                  <a:schemeClr val="tx1">
                    <a:lumMod val="50000"/>
                    <a:lumOff val="50000"/>
                  </a:schemeClr>
                </a:solidFill>
              </a:rPr>
              <a:t> </a:t>
            </a:r>
            <a:r>
              <a:rPr lang="fr-CA" sz="2400" err="1">
                <a:solidFill>
                  <a:schemeClr val="tx1">
                    <a:lumMod val="50000"/>
                    <a:lumOff val="50000"/>
                  </a:schemeClr>
                </a:solidFill>
              </a:rPr>
              <a:t>benefits</a:t>
            </a:r>
            <a:r>
              <a:rPr lang="fr-CA" sz="2400">
                <a:solidFill>
                  <a:schemeClr val="tx1">
                    <a:lumMod val="50000"/>
                    <a:lumOff val="50000"/>
                  </a:schemeClr>
                </a:solidFill>
              </a:rPr>
              <a:t>; </a:t>
            </a:r>
            <a:r>
              <a:rPr lang="fr-CA" sz="2400" err="1">
                <a:solidFill>
                  <a:schemeClr val="tx1">
                    <a:lumMod val="50000"/>
                    <a:lumOff val="50000"/>
                  </a:schemeClr>
                </a:solidFill>
              </a:rPr>
              <a:t>it</a:t>
            </a:r>
            <a:r>
              <a:rPr lang="fr-CA" sz="2400">
                <a:solidFill>
                  <a:schemeClr val="tx1">
                    <a:lumMod val="50000"/>
                    <a:lumOff val="50000"/>
                  </a:schemeClr>
                </a:solidFill>
              </a:rPr>
              <a:t> has </a:t>
            </a:r>
            <a:r>
              <a:rPr lang="fr-CA" sz="2400" err="1">
                <a:solidFill>
                  <a:schemeClr val="tx1">
                    <a:lumMod val="50000"/>
                    <a:lumOff val="50000"/>
                  </a:schemeClr>
                </a:solidFill>
              </a:rPr>
              <a:t>neglected</a:t>
            </a:r>
            <a:r>
              <a:rPr lang="fr-CA" sz="2400">
                <a:solidFill>
                  <a:schemeClr val="tx1">
                    <a:lumMod val="50000"/>
                    <a:lumOff val="50000"/>
                  </a:schemeClr>
                </a:solidFill>
              </a:rPr>
              <a:t> management of change </a:t>
            </a:r>
            <a:r>
              <a:rPr lang="fr-CA" sz="2400" err="1">
                <a:solidFill>
                  <a:schemeClr val="tx1">
                    <a:lumMod val="50000"/>
                    <a:lumOff val="50000"/>
                  </a:schemeClr>
                </a:solidFill>
              </a:rPr>
              <a:t>from</a:t>
            </a:r>
            <a:r>
              <a:rPr lang="fr-CA" sz="2400">
                <a:solidFill>
                  <a:schemeClr val="tx1">
                    <a:lumMod val="50000"/>
                    <a:lumOff val="50000"/>
                  </a:schemeClr>
                </a:solidFill>
              </a:rPr>
              <a:t> a </a:t>
            </a:r>
            <a:r>
              <a:rPr lang="fr-CA" sz="2400" err="1">
                <a:solidFill>
                  <a:schemeClr val="tx1">
                    <a:lumMod val="50000"/>
                    <a:lumOff val="50000"/>
                  </a:schemeClr>
                </a:solidFill>
              </a:rPr>
              <a:t>strategic</a:t>
            </a:r>
            <a:r>
              <a:rPr lang="fr-CA" sz="2400">
                <a:solidFill>
                  <a:schemeClr val="tx1">
                    <a:lumMod val="50000"/>
                    <a:lumOff val="50000"/>
                  </a:schemeClr>
                </a:solidFill>
              </a:rPr>
              <a:t> and </a:t>
            </a:r>
            <a:r>
              <a:rPr lang="fr-CA" sz="2400" err="1">
                <a:solidFill>
                  <a:schemeClr val="tx1">
                    <a:lumMod val="50000"/>
                    <a:lumOff val="50000"/>
                  </a:schemeClr>
                </a:solidFill>
              </a:rPr>
              <a:t>organizational</a:t>
            </a:r>
            <a:r>
              <a:rPr lang="fr-CA" sz="2400">
                <a:solidFill>
                  <a:schemeClr val="tx1">
                    <a:lumMod val="50000"/>
                    <a:lumOff val="50000"/>
                  </a:schemeClr>
                </a:solidFill>
              </a:rPr>
              <a:t> perspective.  This has </a:t>
            </a:r>
            <a:r>
              <a:rPr lang="fr-CA" sz="2400" err="1">
                <a:solidFill>
                  <a:schemeClr val="tx1">
                    <a:lumMod val="50000"/>
                    <a:lumOff val="50000"/>
                  </a:schemeClr>
                </a:solidFill>
              </a:rPr>
              <a:t>often</a:t>
            </a:r>
            <a:r>
              <a:rPr lang="fr-CA" sz="2400">
                <a:solidFill>
                  <a:schemeClr val="tx1">
                    <a:lumMod val="50000"/>
                    <a:lumOff val="50000"/>
                  </a:schemeClr>
                </a:solidFill>
              </a:rPr>
              <a:t> </a:t>
            </a:r>
            <a:r>
              <a:rPr lang="fr-CA" sz="2400" err="1">
                <a:solidFill>
                  <a:schemeClr val="tx1">
                    <a:lumMod val="50000"/>
                    <a:lumOff val="50000"/>
                  </a:schemeClr>
                </a:solidFill>
              </a:rPr>
              <a:t>led</a:t>
            </a:r>
            <a:r>
              <a:rPr lang="fr-CA" sz="2400">
                <a:solidFill>
                  <a:schemeClr val="tx1">
                    <a:lumMod val="50000"/>
                    <a:lumOff val="50000"/>
                  </a:schemeClr>
                </a:solidFill>
              </a:rPr>
              <a:t> to the </a:t>
            </a:r>
            <a:r>
              <a:rPr lang="fr-CA" sz="2400" err="1">
                <a:solidFill>
                  <a:schemeClr val="tx1">
                    <a:lumMod val="50000"/>
                    <a:lumOff val="50000"/>
                  </a:schemeClr>
                </a:solidFill>
              </a:rPr>
              <a:t>outright</a:t>
            </a:r>
            <a:r>
              <a:rPr lang="fr-CA" sz="2400">
                <a:solidFill>
                  <a:schemeClr val="tx1">
                    <a:lumMod val="50000"/>
                    <a:lumOff val="50000"/>
                  </a:schemeClr>
                </a:solidFill>
              </a:rPr>
              <a:t> </a:t>
            </a:r>
            <a:r>
              <a:rPr lang="fr-CA" sz="2400" err="1">
                <a:solidFill>
                  <a:schemeClr val="tx1">
                    <a:lumMod val="50000"/>
                    <a:lumOff val="50000"/>
                  </a:schemeClr>
                </a:solidFill>
              </a:rPr>
              <a:t>dismissal</a:t>
            </a:r>
            <a:r>
              <a:rPr lang="fr-CA" sz="2400">
                <a:solidFill>
                  <a:schemeClr val="tx1">
                    <a:lumMod val="50000"/>
                    <a:lumOff val="50000"/>
                  </a:schemeClr>
                </a:solidFill>
              </a:rPr>
              <a:t> of </a:t>
            </a:r>
            <a:r>
              <a:rPr lang="fr-CA" sz="2400" err="1">
                <a:solidFill>
                  <a:schemeClr val="tx1">
                    <a:lumMod val="50000"/>
                    <a:lumOff val="50000"/>
                  </a:schemeClr>
                </a:solidFill>
              </a:rPr>
              <a:t>considerable</a:t>
            </a:r>
            <a:r>
              <a:rPr lang="fr-CA" sz="2400">
                <a:solidFill>
                  <a:schemeClr val="tx1">
                    <a:lumMod val="50000"/>
                    <a:lumOff val="50000"/>
                  </a:schemeClr>
                </a:solidFill>
              </a:rPr>
              <a:t> points of friction/ tension as UDL </a:t>
            </a:r>
            <a:r>
              <a:rPr lang="fr-CA" sz="2400" err="1">
                <a:solidFill>
                  <a:schemeClr val="tx1">
                    <a:lumMod val="50000"/>
                    <a:lumOff val="50000"/>
                  </a:schemeClr>
                </a:solidFill>
              </a:rPr>
              <a:t>implementation</a:t>
            </a:r>
            <a:r>
              <a:rPr lang="fr-CA" sz="2400">
                <a:solidFill>
                  <a:schemeClr val="tx1">
                    <a:lumMod val="50000"/>
                    <a:lumOff val="50000"/>
                  </a:schemeClr>
                </a:solidFill>
              </a:rPr>
              <a:t> </a:t>
            </a:r>
            <a:r>
              <a:rPr lang="fr-CA" sz="2400" err="1">
                <a:solidFill>
                  <a:schemeClr val="tx1">
                    <a:lumMod val="50000"/>
                    <a:lumOff val="50000"/>
                  </a:schemeClr>
                </a:solidFill>
              </a:rPr>
              <a:t>was</a:t>
            </a:r>
            <a:r>
              <a:rPr lang="fr-CA" sz="2400">
                <a:solidFill>
                  <a:schemeClr val="tx1">
                    <a:lumMod val="50000"/>
                    <a:lumOff val="50000"/>
                  </a:schemeClr>
                </a:solidFill>
              </a:rPr>
              <a:t> </a:t>
            </a:r>
            <a:r>
              <a:rPr lang="fr-CA" sz="2400" err="1">
                <a:solidFill>
                  <a:schemeClr val="tx1">
                    <a:lumMod val="50000"/>
                    <a:lumOff val="50000"/>
                  </a:schemeClr>
                </a:solidFill>
              </a:rPr>
              <a:t>attempted</a:t>
            </a:r>
            <a:r>
              <a:rPr lang="fr-CA" sz="2400">
                <a:solidFill>
                  <a:schemeClr val="tx1">
                    <a:lumMod val="50000"/>
                    <a:lumOff val="50000"/>
                  </a:schemeClr>
                </a:solidFill>
              </a:rPr>
              <a:t> (Fovet, 2021)</a:t>
            </a:r>
          </a:p>
          <a:p>
            <a:endParaRPr lang="fr-CA" sz="2400">
              <a:solidFill>
                <a:schemeClr val="tx1">
                  <a:lumMod val="50000"/>
                  <a:lumOff val="50000"/>
                </a:schemeClr>
              </a:solidFill>
            </a:endParaRPr>
          </a:p>
          <a:p>
            <a:r>
              <a:rPr lang="fr-CA" sz="2400">
                <a:solidFill>
                  <a:schemeClr val="tx1">
                    <a:lumMod val="50000"/>
                    <a:lumOff val="50000"/>
                  </a:schemeClr>
                </a:solidFill>
              </a:rPr>
              <a:t>Have </a:t>
            </a:r>
            <a:r>
              <a:rPr lang="fr-CA" sz="2400" err="1">
                <a:solidFill>
                  <a:schemeClr val="tx1">
                    <a:lumMod val="50000"/>
                    <a:lumOff val="50000"/>
                  </a:schemeClr>
                </a:solidFill>
              </a:rPr>
              <a:t>you</a:t>
            </a:r>
            <a:r>
              <a:rPr lang="fr-CA" sz="2400">
                <a:solidFill>
                  <a:schemeClr val="tx1">
                    <a:lumMod val="50000"/>
                    <a:lumOff val="50000"/>
                  </a:schemeClr>
                </a:solidFill>
              </a:rPr>
              <a:t> </a:t>
            </a:r>
            <a:r>
              <a:rPr lang="fr-CA" sz="2400" err="1">
                <a:solidFill>
                  <a:schemeClr val="tx1">
                    <a:lumMod val="50000"/>
                    <a:lumOff val="50000"/>
                  </a:schemeClr>
                </a:solidFill>
              </a:rPr>
              <a:t>experienced</a:t>
            </a:r>
            <a:r>
              <a:rPr lang="fr-CA" sz="2400">
                <a:solidFill>
                  <a:schemeClr val="tx1">
                    <a:lumMod val="50000"/>
                    <a:lumOff val="50000"/>
                  </a:schemeClr>
                </a:solidFill>
              </a:rPr>
              <a:t> </a:t>
            </a:r>
            <a:r>
              <a:rPr lang="fr-CA" sz="2400" err="1">
                <a:solidFill>
                  <a:schemeClr val="tx1">
                    <a:lumMod val="50000"/>
                    <a:lumOff val="50000"/>
                  </a:schemeClr>
                </a:solidFill>
              </a:rPr>
              <a:t>such</a:t>
            </a:r>
            <a:r>
              <a:rPr lang="fr-CA" sz="2400">
                <a:solidFill>
                  <a:schemeClr val="tx1">
                    <a:lumMod val="50000"/>
                    <a:lumOff val="50000"/>
                  </a:schemeClr>
                </a:solidFill>
              </a:rPr>
              <a:t> </a:t>
            </a:r>
            <a:r>
              <a:rPr lang="fr-CA" sz="2400" err="1">
                <a:solidFill>
                  <a:schemeClr val="tx1">
                    <a:lumMod val="50000"/>
                    <a:lumOff val="50000"/>
                  </a:schemeClr>
                </a:solidFill>
              </a:rPr>
              <a:t>organizational</a:t>
            </a:r>
            <a:r>
              <a:rPr lang="fr-CA" sz="2400">
                <a:solidFill>
                  <a:schemeClr val="tx1">
                    <a:lumMod val="50000"/>
                    <a:lumOff val="50000"/>
                  </a:schemeClr>
                </a:solidFill>
              </a:rPr>
              <a:t> </a:t>
            </a:r>
            <a:r>
              <a:rPr lang="fr-CA" sz="2400" err="1">
                <a:solidFill>
                  <a:schemeClr val="tx1">
                    <a:lumMod val="50000"/>
                    <a:lumOff val="50000"/>
                  </a:schemeClr>
                </a:solidFill>
              </a:rPr>
              <a:t>hurdles</a:t>
            </a:r>
            <a:r>
              <a:rPr lang="fr-CA" sz="2400">
                <a:solidFill>
                  <a:schemeClr val="tx1">
                    <a:lumMod val="50000"/>
                    <a:lumOff val="50000"/>
                  </a:schemeClr>
                </a:solidFill>
              </a:rPr>
              <a:t> in </a:t>
            </a:r>
            <a:r>
              <a:rPr lang="fr-CA" sz="2400" err="1">
                <a:solidFill>
                  <a:schemeClr val="tx1">
                    <a:lumMod val="50000"/>
                    <a:lumOff val="50000"/>
                  </a:schemeClr>
                </a:solidFill>
              </a:rPr>
              <a:t>your</a:t>
            </a:r>
            <a:r>
              <a:rPr lang="fr-CA" sz="2400">
                <a:solidFill>
                  <a:schemeClr val="tx1">
                    <a:lumMod val="50000"/>
                    <a:lumOff val="50000"/>
                  </a:schemeClr>
                </a:solidFill>
              </a:rPr>
              <a:t> </a:t>
            </a:r>
            <a:r>
              <a:rPr lang="fr-CA" sz="2400" err="1">
                <a:solidFill>
                  <a:schemeClr val="tx1">
                    <a:lumMod val="50000"/>
                    <a:lumOff val="50000"/>
                  </a:schemeClr>
                </a:solidFill>
              </a:rPr>
              <a:t>own</a:t>
            </a:r>
            <a:r>
              <a:rPr lang="fr-CA" sz="2400">
                <a:solidFill>
                  <a:schemeClr val="tx1">
                    <a:lumMod val="50000"/>
                    <a:lumOff val="50000"/>
                  </a:schemeClr>
                </a:solidFill>
              </a:rPr>
              <a:t> UDL </a:t>
            </a:r>
            <a:r>
              <a:rPr lang="fr-CA" sz="2400" err="1">
                <a:solidFill>
                  <a:schemeClr val="tx1">
                    <a:lumMod val="50000"/>
                    <a:lumOff val="50000"/>
                  </a:schemeClr>
                </a:solidFill>
              </a:rPr>
              <a:t>journey</a:t>
            </a:r>
            <a:r>
              <a:rPr lang="fr-CA" sz="2400">
                <a:solidFill>
                  <a:schemeClr val="tx1">
                    <a:lumMod val="50000"/>
                    <a:lumOff val="50000"/>
                  </a:schemeClr>
                </a:solidFill>
              </a:rPr>
              <a:t>?  </a:t>
            </a:r>
            <a:r>
              <a:rPr lang="fr-CA" sz="2400" err="1">
                <a:solidFill>
                  <a:schemeClr val="tx1">
                    <a:lumMod val="50000"/>
                    <a:lumOff val="50000"/>
                  </a:schemeClr>
                </a:solidFill>
              </a:rPr>
              <a:t>Take</a:t>
            </a:r>
            <a:r>
              <a:rPr lang="fr-CA" sz="2400">
                <a:solidFill>
                  <a:schemeClr val="tx1">
                    <a:lumMod val="50000"/>
                    <a:lumOff val="50000"/>
                  </a:schemeClr>
                </a:solidFill>
              </a:rPr>
              <a:t> 10-12 minutes to </a:t>
            </a:r>
            <a:r>
              <a:rPr lang="fr-CA" sz="2400" err="1">
                <a:solidFill>
                  <a:schemeClr val="tx1">
                    <a:lumMod val="50000"/>
                    <a:lumOff val="50000"/>
                  </a:schemeClr>
                </a:solidFill>
              </a:rPr>
              <a:t>discuss</a:t>
            </a:r>
            <a:r>
              <a:rPr lang="fr-CA" sz="2400">
                <a:solidFill>
                  <a:schemeClr val="tx1">
                    <a:lumMod val="50000"/>
                    <a:lumOff val="50000"/>
                  </a:schemeClr>
                </a:solidFill>
              </a:rPr>
              <a:t> </a:t>
            </a:r>
            <a:r>
              <a:rPr lang="fr-CA" sz="2400" err="1">
                <a:solidFill>
                  <a:schemeClr val="tx1">
                    <a:lumMod val="50000"/>
                    <a:lumOff val="50000"/>
                  </a:schemeClr>
                </a:solidFill>
              </a:rPr>
              <a:t>some</a:t>
            </a:r>
            <a:r>
              <a:rPr lang="fr-CA" sz="2400">
                <a:solidFill>
                  <a:schemeClr val="tx1">
                    <a:lumMod val="50000"/>
                    <a:lumOff val="50000"/>
                  </a:schemeClr>
                </a:solidFill>
              </a:rPr>
              <a:t> of the tension </a:t>
            </a:r>
            <a:r>
              <a:rPr lang="fr-CA" sz="2400" err="1">
                <a:solidFill>
                  <a:schemeClr val="tx1">
                    <a:lumMod val="50000"/>
                    <a:lumOff val="50000"/>
                  </a:schemeClr>
                </a:solidFill>
              </a:rPr>
              <a:t>you</a:t>
            </a:r>
            <a:r>
              <a:rPr lang="fr-CA" sz="2400">
                <a:solidFill>
                  <a:schemeClr val="tx1">
                    <a:lumMod val="50000"/>
                    <a:lumOff val="50000"/>
                  </a:schemeClr>
                </a:solidFill>
              </a:rPr>
              <a:t> have </a:t>
            </a:r>
            <a:r>
              <a:rPr lang="fr-CA" sz="2400" err="1">
                <a:solidFill>
                  <a:schemeClr val="tx1">
                    <a:lumMod val="50000"/>
                    <a:lumOff val="50000"/>
                  </a:schemeClr>
                </a:solidFill>
              </a:rPr>
              <a:t>felt</a:t>
            </a:r>
            <a:r>
              <a:rPr lang="fr-CA" sz="2400">
                <a:solidFill>
                  <a:schemeClr val="tx1">
                    <a:lumMod val="50000"/>
                    <a:lumOff val="50000"/>
                  </a:schemeClr>
                </a:solidFill>
              </a:rPr>
              <a:t>, </a:t>
            </a:r>
            <a:r>
              <a:rPr lang="fr-CA" sz="2400" err="1">
                <a:solidFill>
                  <a:schemeClr val="tx1">
                    <a:lumMod val="50000"/>
                    <a:lumOff val="50000"/>
                  </a:schemeClr>
                </a:solidFill>
              </a:rPr>
              <a:t>pre</a:t>
            </a:r>
            <a:r>
              <a:rPr lang="fr-CA" sz="2400">
                <a:solidFill>
                  <a:schemeClr val="tx1">
                    <a:lumMod val="50000"/>
                    <a:lumOff val="50000"/>
                  </a:schemeClr>
                </a:solidFill>
              </a:rPr>
              <a:t>-COVID, in relation to the process of UDL adoption </a:t>
            </a:r>
            <a:r>
              <a:rPr lang="fr-CA" sz="2400" err="1">
                <a:solidFill>
                  <a:schemeClr val="tx1">
                    <a:lumMod val="50000"/>
                    <a:lumOff val="50000"/>
                  </a:schemeClr>
                </a:solidFill>
              </a:rPr>
              <a:t>itself</a:t>
            </a:r>
            <a:r>
              <a:rPr lang="fr-CA" sz="2400">
                <a:solidFill>
                  <a:schemeClr val="tx1">
                    <a:lumMod val="50000"/>
                    <a:lumOff val="50000"/>
                  </a:schemeClr>
                </a:solidFill>
              </a:rPr>
              <a:t>.</a:t>
            </a:r>
          </a:p>
          <a:p>
            <a:endParaRPr lang="fr-CA">
              <a:solidFill>
                <a:schemeClr val="tx1">
                  <a:lumMod val="50000"/>
                  <a:lumOff val="50000"/>
                </a:schemeClr>
              </a:solidFill>
            </a:endParaRPr>
          </a:p>
        </p:txBody>
      </p:sp>
    </p:spTree>
    <p:extLst>
      <p:ext uri="{BB962C8B-B14F-4D97-AF65-F5344CB8AC3E}">
        <p14:creationId xmlns:p14="http://schemas.microsoft.com/office/powerpoint/2010/main" val="1999502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solidFill>
                  <a:schemeClr val="accent4">
                    <a:lumMod val="75000"/>
                  </a:schemeClr>
                </a:solidFill>
              </a:rPr>
              <a:t>Objectives of the Session</a:t>
            </a:r>
            <a:endParaRPr lang="fr-CA">
              <a:solidFill>
                <a:schemeClr val="accent4">
                  <a:lumMod val="75000"/>
                </a:schemeClr>
              </a:solidFill>
            </a:endParaRPr>
          </a:p>
        </p:txBody>
      </p:sp>
      <p:sp>
        <p:nvSpPr>
          <p:cNvPr id="3" name="Content Placeholder 2"/>
          <p:cNvSpPr>
            <a:spLocks noGrp="1"/>
          </p:cNvSpPr>
          <p:nvPr>
            <p:ph idx="1"/>
          </p:nvPr>
        </p:nvSpPr>
        <p:spPr>
          <a:xfrm>
            <a:off x="609600" y="1600200"/>
            <a:ext cx="10160000" cy="5089849"/>
          </a:xfrm>
        </p:spPr>
        <p:txBody>
          <a:bodyPr>
            <a:normAutofit/>
          </a:bodyPr>
          <a:lstStyle/>
          <a:p>
            <a:r>
              <a:rPr lang="en-CA" sz="3100">
                <a:solidFill>
                  <a:schemeClr val="tx1">
                    <a:lumMod val="50000"/>
                    <a:lumOff val="50000"/>
                  </a:schemeClr>
                </a:solidFill>
              </a:rPr>
              <a:t>Section 1 [First half of the morning]: Presenting UDL to the Key stakeholders</a:t>
            </a:r>
          </a:p>
          <a:p>
            <a:r>
              <a:rPr lang="en-CA" sz="3100">
                <a:solidFill>
                  <a:schemeClr val="tx1">
                    <a:lumMod val="50000"/>
                    <a:lumOff val="50000"/>
                  </a:schemeClr>
                </a:solidFill>
              </a:rPr>
              <a:t>Section 2 [Second half of the morning]: Reflecting on the ecology of strategic implementation</a:t>
            </a:r>
          </a:p>
          <a:p>
            <a:r>
              <a:rPr lang="en-CA" sz="3100">
                <a:solidFill>
                  <a:schemeClr val="tx1">
                    <a:lumMod val="50000"/>
                    <a:lumOff val="50000"/>
                  </a:schemeClr>
                </a:solidFill>
              </a:rPr>
              <a:t>Section 3 [After lunch]: Acknowledging remaining hurdles</a:t>
            </a:r>
          </a:p>
          <a:p>
            <a:r>
              <a:rPr lang="en-CA" sz="3100">
                <a:solidFill>
                  <a:schemeClr val="tx1">
                    <a:lumMod val="50000"/>
                    <a:lumOff val="50000"/>
                  </a:schemeClr>
                </a:solidFill>
              </a:rPr>
              <a:t>Section 4 [Hybrid]: Preparing an action plan</a:t>
            </a:r>
          </a:p>
          <a:p>
            <a:endParaRPr lang="en-CA" sz="3100">
              <a:solidFill>
                <a:schemeClr val="tx1">
                  <a:lumMod val="50000"/>
                  <a:lumOff val="50000"/>
                </a:schemeClr>
              </a:solidFill>
            </a:endParaRPr>
          </a:p>
          <a:p>
            <a:endParaRPr lang="en-CA" sz="3100">
              <a:solidFill>
                <a:schemeClr val="tx1">
                  <a:lumMod val="50000"/>
                  <a:lumOff val="50000"/>
                </a:schemeClr>
              </a:solidFill>
            </a:endParaRPr>
          </a:p>
          <a:p>
            <a:endParaRPr lang="fr-CA">
              <a:solidFill>
                <a:schemeClr val="tx1">
                  <a:lumMod val="50000"/>
                  <a:lumOff val="50000"/>
                </a:schemeClr>
              </a:solidFill>
            </a:endParaRPr>
          </a:p>
        </p:txBody>
      </p:sp>
      <p:pic>
        <p:nvPicPr>
          <p:cNvPr id="1026" name="Picture 2" descr="Image suggesting goals being attained" title="Image of a dart reaching a targ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8585" y="4987472"/>
            <a:ext cx="302895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097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F1D25-0F5A-EDD3-02F0-7441B4CF5CBE}"/>
              </a:ext>
            </a:extLst>
          </p:cNvPr>
          <p:cNvSpPr>
            <a:spLocks noGrp="1"/>
          </p:cNvSpPr>
          <p:nvPr>
            <p:ph type="title"/>
          </p:nvPr>
        </p:nvSpPr>
        <p:spPr/>
        <p:txBody>
          <a:bodyPr/>
          <a:lstStyle/>
          <a:p>
            <a:r>
              <a:rPr kumimoji="0" lang="fr-CA" sz="4600" b="0" i="0" u="none" strike="noStrike" kern="1200" cap="none" spc="-100" normalizeH="0" baseline="0" noProof="0">
                <a:ln>
                  <a:noFill/>
                </a:ln>
                <a:solidFill>
                  <a:srgbClr val="00ADDC">
                    <a:lumMod val="75000"/>
                  </a:srgbClr>
                </a:solidFill>
                <a:effectLst/>
                <a:uLnTx/>
                <a:uFillTx/>
                <a:latin typeface="Cambria"/>
                <a:ea typeface="+mj-ea"/>
                <a:cs typeface="+mj-cs"/>
              </a:rPr>
              <a:t>Strategic </a:t>
            </a:r>
            <a:r>
              <a:rPr kumimoji="0" lang="fr-CA" sz="4600" b="0" i="0" u="none" strike="noStrike" kern="1200" cap="none" spc="-100" normalizeH="0" baseline="0" noProof="0" err="1">
                <a:ln>
                  <a:noFill/>
                </a:ln>
                <a:solidFill>
                  <a:srgbClr val="00ADDC">
                    <a:lumMod val="75000"/>
                  </a:srgbClr>
                </a:solidFill>
                <a:effectLst/>
                <a:uLnTx/>
                <a:uFillTx/>
                <a:latin typeface="Cambria"/>
                <a:ea typeface="+mj-ea"/>
                <a:cs typeface="+mj-cs"/>
              </a:rPr>
              <a:t>hurdles</a:t>
            </a:r>
            <a:endParaRPr lang="en-CA"/>
          </a:p>
        </p:txBody>
      </p:sp>
      <p:sp>
        <p:nvSpPr>
          <p:cNvPr id="3" name="Content Placeholder 2">
            <a:extLst>
              <a:ext uri="{FF2B5EF4-FFF2-40B4-BE49-F238E27FC236}">
                <a16:creationId xmlns:a16="http://schemas.microsoft.com/office/drawing/2014/main" id="{19831B8A-7AEC-88A5-BC9B-03C355956480}"/>
              </a:ext>
            </a:extLst>
          </p:cNvPr>
          <p:cNvSpPr>
            <a:spLocks noGrp="1"/>
          </p:cNvSpPr>
          <p:nvPr>
            <p:ph idx="1"/>
          </p:nvPr>
        </p:nvSpPr>
        <p:spPr/>
        <p:txBody>
          <a:bodyPr/>
          <a:lstStyle/>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kumimoji="0" lang="fr-CA" sz="2400" b="0" i="0" u="none" strike="noStrike" kern="1200" cap="none" spc="0" normalizeH="0" baseline="0" noProof="0">
                <a:ln>
                  <a:noFill/>
                </a:ln>
                <a:solidFill>
                  <a:prstClr val="black">
                    <a:lumMod val="50000"/>
                    <a:lumOff val="50000"/>
                  </a:prstClr>
                </a:solidFill>
                <a:effectLst/>
                <a:uLnTx/>
                <a:uFillTx/>
                <a:latin typeface="Calibri"/>
                <a:ea typeface="+mn-ea"/>
                <a:cs typeface="+mn-cs"/>
              </a:rPr>
              <a:t>There has </a:t>
            </a:r>
            <a:r>
              <a:rPr kumimoji="0" lang="fr-CA" sz="2400" b="0" i="0" u="none" strike="noStrike" kern="1200" cap="none" spc="0" normalizeH="0" baseline="0" noProof="0" err="1">
                <a:ln>
                  <a:noFill/>
                </a:ln>
                <a:solidFill>
                  <a:prstClr val="black">
                    <a:lumMod val="50000"/>
                    <a:lumOff val="50000"/>
                  </a:prstClr>
                </a:solidFill>
                <a:effectLst/>
                <a:uLnTx/>
                <a:uFillTx/>
                <a:latin typeface="Calibri"/>
                <a:ea typeface="+mn-ea"/>
                <a:cs typeface="+mn-cs"/>
              </a:rPr>
              <a:t>also</a:t>
            </a:r>
            <a:r>
              <a:rPr kumimoji="0" lang="fr-CA" sz="2400" b="0" i="0" u="none" strike="noStrike" kern="1200" cap="none" spc="0" normalizeH="0" baseline="0" noProof="0">
                <a:ln>
                  <a:noFill/>
                </a:ln>
                <a:solidFill>
                  <a:prstClr val="black">
                    <a:lumMod val="50000"/>
                    <a:lumOff val="50000"/>
                  </a:prstClr>
                </a:solidFill>
                <a:effectLst/>
                <a:uLnTx/>
                <a:uFillTx/>
                <a:latin typeface="Calibri"/>
                <a:ea typeface="+mn-ea"/>
                <a:cs typeface="+mn-cs"/>
              </a:rPr>
              <a:t> been a lot of confusion as to </a:t>
            </a:r>
            <a:r>
              <a:rPr kumimoji="0" lang="fr-CA" sz="2400" b="0" i="0" u="none" strike="noStrike" kern="1200" cap="none" spc="0" normalizeH="0" baseline="0" noProof="0" err="1">
                <a:ln>
                  <a:noFill/>
                </a:ln>
                <a:solidFill>
                  <a:prstClr val="black">
                    <a:lumMod val="50000"/>
                    <a:lumOff val="50000"/>
                  </a:prstClr>
                </a:solidFill>
                <a:effectLst/>
                <a:uLnTx/>
                <a:uFillTx/>
                <a:latin typeface="Calibri"/>
                <a:ea typeface="+mn-ea"/>
                <a:cs typeface="+mn-cs"/>
              </a:rPr>
              <a:t>which</a:t>
            </a:r>
            <a:r>
              <a:rPr kumimoji="0" lang="fr-CA" sz="2400" b="0" i="0" u="none" strike="noStrike" kern="1200" cap="none" spc="0" normalizeH="0" baseline="0" noProof="0">
                <a:ln>
                  <a:noFill/>
                </a:ln>
                <a:solidFill>
                  <a:prstClr val="black">
                    <a:lumMod val="50000"/>
                    <a:lumOff val="50000"/>
                  </a:prstClr>
                </a:solidFill>
                <a:effectLst/>
                <a:uLnTx/>
                <a:uFillTx/>
                <a:latin typeface="Calibri"/>
                <a:ea typeface="+mn-ea"/>
                <a:cs typeface="+mn-cs"/>
              </a:rPr>
              <a:t> stakeholder </a:t>
            </a:r>
            <a:r>
              <a:rPr kumimoji="0" lang="fr-CA" sz="2400" b="0" i="0" u="none" strike="noStrike" kern="1200" cap="none" spc="0" normalizeH="0" baseline="0" noProof="0" err="1">
                <a:ln>
                  <a:noFill/>
                </a:ln>
                <a:solidFill>
                  <a:prstClr val="black">
                    <a:lumMod val="50000"/>
                    <a:lumOff val="50000"/>
                  </a:prstClr>
                </a:solidFill>
                <a:effectLst/>
                <a:uLnTx/>
                <a:uFillTx/>
                <a:latin typeface="Calibri"/>
                <a:ea typeface="+mn-ea"/>
                <a:cs typeface="+mn-cs"/>
              </a:rPr>
              <a:t>should</a:t>
            </a:r>
            <a:r>
              <a:rPr kumimoji="0" lang="fr-CA" sz="2400" b="0" i="0" u="none" strike="noStrike" kern="1200" cap="none" spc="0" normalizeH="0" baseline="0" noProof="0">
                <a:ln>
                  <a:noFill/>
                </a:ln>
                <a:solidFill>
                  <a:prstClr val="black">
                    <a:lumMod val="50000"/>
                    <a:lumOff val="50000"/>
                  </a:prstClr>
                </a:solidFill>
                <a:effectLst/>
                <a:uLnTx/>
                <a:uFillTx/>
                <a:latin typeface="Calibri"/>
                <a:ea typeface="+mn-ea"/>
                <a:cs typeface="+mn-cs"/>
              </a:rPr>
              <a:t> </a:t>
            </a:r>
            <a:r>
              <a:rPr kumimoji="0" lang="fr-CA" sz="2400" b="0" i="0" u="none" strike="noStrike" kern="1200" cap="none" spc="0" normalizeH="0" baseline="0" noProof="0" err="1">
                <a:ln>
                  <a:noFill/>
                </a:ln>
                <a:solidFill>
                  <a:prstClr val="black">
                    <a:lumMod val="50000"/>
                    <a:lumOff val="50000"/>
                  </a:prstClr>
                </a:solidFill>
                <a:effectLst/>
                <a:uLnTx/>
                <a:uFillTx/>
                <a:latin typeface="Calibri"/>
                <a:ea typeface="+mn-ea"/>
                <a:cs typeface="+mn-cs"/>
              </a:rPr>
              <a:t>be</a:t>
            </a:r>
            <a:r>
              <a:rPr kumimoji="0" lang="fr-CA" sz="2400" b="0" i="0" u="none" strike="noStrike" kern="1200" cap="none" spc="0" normalizeH="0" baseline="0" noProof="0">
                <a:ln>
                  <a:noFill/>
                </a:ln>
                <a:solidFill>
                  <a:prstClr val="black">
                    <a:lumMod val="50000"/>
                    <a:lumOff val="50000"/>
                  </a:prstClr>
                </a:solidFill>
                <a:effectLst/>
                <a:uLnTx/>
                <a:uFillTx/>
                <a:latin typeface="Calibri"/>
                <a:ea typeface="+mn-ea"/>
                <a:cs typeface="+mn-cs"/>
              </a:rPr>
              <a:t> in charge of the </a:t>
            </a:r>
            <a:r>
              <a:rPr kumimoji="0" lang="fr-CA" sz="2400" b="0" i="0" u="none" strike="noStrike" kern="1200" cap="none" spc="0" normalizeH="0" baseline="0" noProof="0" err="1">
                <a:ln>
                  <a:noFill/>
                </a:ln>
                <a:solidFill>
                  <a:prstClr val="black">
                    <a:lumMod val="50000"/>
                    <a:lumOff val="50000"/>
                  </a:prstClr>
                </a:solidFill>
                <a:effectLst/>
                <a:uLnTx/>
                <a:uFillTx/>
                <a:latin typeface="Calibri"/>
                <a:ea typeface="+mn-ea"/>
                <a:cs typeface="+mn-cs"/>
              </a:rPr>
              <a:t>implementation</a:t>
            </a:r>
            <a:r>
              <a:rPr kumimoji="0" lang="fr-CA" sz="2400" b="0" i="0" u="none" strike="noStrike" kern="1200" cap="none" spc="0" normalizeH="0" baseline="0" noProof="0">
                <a:ln>
                  <a:noFill/>
                </a:ln>
                <a:solidFill>
                  <a:prstClr val="black">
                    <a:lumMod val="50000"/>
                    <a:lumOff val="50000"/>
                  </a:prstClr>
                </a:solidFill>
                <a:effectLst/>
                <a:uLnTx/>
                <a:uFillTx/>
                <a:latin typeface="Calibri"/>
                <a:ea typeface="+mn-ea"/>
                <a:cs typeface="+mn-cs"/>
              </a:rPr>
              <a:t> drive.  This </a:t>
            </a:r>
            <a:r>
              <a:rPr kumimoji="0" lang="fr-CA" sz="2400" b="0" i="0" u="none" strike="noStrike" kern="1200" cap="none" spc="0" normalizeH="0" baseline="0" noProof="0" err="1">
                <a:ln>
                  <a:noFill/>
                </a:ln>
                <a:solidFill>
                  <a:prstClr val="black">
                    <a:lumMod val="50000"/>
                    <a:lumOff val="50000"/>
                  </a:prstClr>
                </a:solidFill>
                <a:effectLst/>
                <a:uLnTx/>
                <a:uFillTx/>
                <a:latin typeface="Calibri"/>
                <a:ea typeface="+mn-ea"/>
                <a:cs typeface="+mn-cs"/>
              </a:rPr>
              <a:t>often</a:t>
            </a:r>
            <a:r>
              <a:rPr kumimoji="0" lang="fr-CA" sz="2400" b="0" i="0" u="none" strike="noStrike" kern="1200" cap="none" spc="0" normalizeH="0" baseline="0" noProof="0">
                <a:ln>
                  <a:noFill/>
                </a:ln>
                <a:solidFill>
                  <a:prstClr val="black">
                    <a:lumMod val="50000"/>
                    <a:lumOff val="50000"/>
                  </a:prstClr>
                </a:solidFill>
                <a:effectLst/>
                <a:uLnTx/>
                <a:uFillTx/>
                <a:latin typeface="Calibri"/>
                <a:ea typeface="+mn-ea"/>
                <a:cs typeface="+mn-cs"/>
              </a:rPr>
              <a:t> leads to </a:t>
            </a:r>
            <a:r>
              <a:rPr kumimoji="0" lang="fr-CA" sz="2400" b="0" i="0" u="none" strike="noStrike" kern="1200" cap="none" spc="0" normalizeH="0" baseline="0" noProof="0" err="1">
                <a:ln>
                  <a:noFill/>
                </a:ln>
                <a:solidFill>
                  <a:prstClr val="black">
                    <a:lumMod val="50000"/>
                    <a:lumOff val="50000"/>
                  </a:prstClr>
                </a:solidFill>
                <a:effectLst/>
                <a:uLnTx/>
                <a:uFillTx/>
                <a:latin typeface="Calibri"/>
                <a:ea typeface="+mn-ea"/>
                <a:cs typeface="+mn-cs"/>
              </a:rPr>
              <a:t>territoriality</a:t>
            </a:r>
            <a:r>
              <a:rPr kumimoji="0" lang="fr-CA" sz="2400" b="0" i="0" u="none" strike="noStrike" kern="1200" cap="none" spc="0" normalizeH="0" baseline="0" noProof="0">
                <a:ln>
                  <a:noFill/>
                </a:ln>
                <a:solidFill>
                  <a:prstClr val="black">
                    <a:lumMod val="50000"/>
                    <a:lumOff val="50000"/>
                  </a:prstClr>
                </a:solidFill>
                <a:effectLst/>
                <a:uLnTx/>
                <a:uFillTx/>
                <a:latin typeface="Calibri"/>
                <a:ea typeface="+mn-ea"/>
                <a:cs typeface="+mn-cs"/>
              </a:rPr>
              <a:t>.</a:t>
            </a:r>
          </a:p>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kumimoji="0" lang="fr-CA" sz="2400" b="0" i="0" u="none" strike="noStrike" kern="1200" cap="none" spc="0" normalizeH="0" baseline="0" noProof="0">
                <a:ln>
                  <a:noFill/>
                </a:ln>
                <a:solidFill>
                  <a:prstClr val="black">
                    <a:lumMod val="50000"/>
                    <a:lumOff val="50000"/>
                  </a:prstClr>
                </a:solidFill>
                <a:effectLst/>
                <a:uLnTx/>
                <a:uFillTx/>
                <a:latin typeface="Calibri"/>
                <a:ea typeface="+mn-ea"/>
                <a:cs typeface="+mn-cs"/>
              </a:rPr>
              <a:t>There </a:t>
            </a:r>
            <a:r>
              <a:rPr kumimoji="0" lang="fr-CA" sz="2400" b="0" i="0" u="none" strike="noStrike" kern="1200" cap="none" spc="0" normalizeH="0" baseline="0" noProof="0" err="1">
                <a:ln>
                  <a:noFill/>
                </a:ln>
                <a:solidFill>
                  <a:prstClr val="black">
                    <a:lumMod val="50000"/>
                    <a:lumOff val="50000"/>
                  </a:prstClr>
                </a:solidFill>
                <a:effectLst/>
                <a:uLnTx/>
                <a:uFillTx/>
                <a:latin typeface="Calibri"/>
                <a:ea typeface="+mn-ea"/>
                <a:cs typeface="+mn-cs"/>
              </a:rPr>
              <a:t>is</a:t>
            </a:r>
            <a:r>
              <a:rPr kumimoji="0" lang="fr-CA" sz="2400" b="0" i="0" u="none" strike="noStrike" kern="1200" cap="none" spc="0" normalizeH="0" baseline="0" noProof="0">
                <a:ln>
                  <a:noFill/>
                </a:ln>
                <a:solidFill>
                  <a:prstClr val="black">
                    <a:lumMod val="50000"/>
                    <a:lumOff val="50000"/>
                  </a:prstClr>
                </a:solidFill>
                <a:effectLst/>
                <a:uLnTx/>
                <a:uFillTx/>
                <a:latin typeface="Calibri"/>
                <a:ea typeface="+mn-ea"/>
                <a:cs typeface="+mn-cs"/>
              </a:rPr>
              <a:t> a </a:t>
            </a:r>
            <a:r>
              <a:rPr kumimoji="0" lang="fr-CA" sz="2400" b="0" i="0" u="none" strike="noStrike" kern="1200" cap="none" spc="0" normalizeH="0" baseline="0" noProof="0" err="1">
                <a:ln>
                  <a:noFill/>
                </a:ln>
                <a:solidFill>
                  <a:prstClr val="black">
                    <a:lumMod val="50000"/>
                    <a:lumOff val="50000"/>
                  </a:prstClr>
                </a:solidFill>
                <a:effectLst/>
                <a:uLnTx/>
                <a:uFillTx/>
                <a:latin typeface="Calibri"/>
                <a:ea typeface="+mn-ea"/>
                <a:cs typeface="+mn-cs"/>
              </a:rPr>
              <a:t>need</a:t>
            </a:r>
            <a:r>
              <a:rPr kumimoji="0" lang="fr-CA" sz="2400" b="0" i="0" u="none" strike="noStrike" kern="1200" cap="none" spc="0" normalizeH="0" baseline="0" noProof="0">
                <a:ln>
                  <a:noFill/>
                </a:ln>
                <a:solidFill>
                  <a:prstClr val="black">
                    <a:lumMod val="50000"/>
                    <a:lumOff val="50000"/>
                  </a:prstClr>
                </a:solidFill>
                <a:effectLst/>
                <a:uLnTx/>
                <a:uFillTx/>
                <a:latin typeface="Calibri"/>
                <a:ea typeface="+mn-ea"/>
                <a:cs typeface="+mn-cs"/>
              </a:rPr>
              <a:t> to plan UDL </a:t>
            </a:r>
            <a:r>
              <a:rPr kumimoji="0" lang="fr-CA" sz="2400" b="0" i="0" u="none" strike="noStrike" kern="1200" cap="none" spc="0" normalizeH="0" baseline="0" noProof="0" err="1">
                <a:ln>
                  <a:noFill/>
                </a:ln>
                <a:solidFill>
                  <a:prstClr val="black">
                    <a:lumMod val="50000"/>
                    <a:lumOff val="50000"/>
                  </a:prstClr>
                </a:solidFill>
                <a:effectLst/>
                <a:uLnTx/>
                <a:uFillTx/>
                <a:latin typeface="Calibri"/>
                <a:ea typeface="+mn-ea"/>
                <a:cs typeface="+mn-cs"/>
              </a:rPr>
              <a:t>implementation</a:t>
            </a:r>
            <a:r>
              <a:rPr kumimoji="0" lang="fr-CA" sz="2400" b="0" i="0" u="none" strike="noStrike" kern="1200" cap="none" spc="0" normalizeH="0" baseline="0" noProof="0">
                <a:ln>
                  <a:noFill/>
                </a:ln>
                <a:solidFill>
                  <a:prstClr val="black">
                    <a:lumMod val="50000"/>
                    <a:lumOff val="50000"/>
                  </a:prstClr>
                </a:solidFill>
                <a:effectLst/>
                <a:uLnTx/>
                <a:uFillTx/>
                <a:latin typeface="Calibri"/>
                <a:ea typeface="+mn-ea"/>
                <a:cs typeface="+mn-cs"/>
              </a:rPr>
              <a:t> </a:t>
            </a:r>
            <a:r>
              <a:rPr kumimoji="0" lang="fr-CA" sz="2400" b="0" i="0" u="none" strike="noStrike" kern="1200" cap="none" spc="0" normalizeH="0" baseline="0" noProof="0" err="1">
                <a:ln>
                  <a:noFill/>
                </a:ln>
                <a:solidFill>
                  <a:prstClr val="black">
                    <a:lumMod val="50000"/>
                    <a:lumOff val="50000"/>
                  </a:prstClr>
                </a:solidFill>
                <a:effectLst/>
                <a:uLnTx/>
                <a:uFillTx/>
                <a:latin typeface="Calibri"/>
                <a:ea typeface="+mn-ea"/>
                <a:cs typeface="+mn-cs"/>
              </a:rPr>
              <a:t>with</a:t>
            </a:r>
            <a:r>
              <a:rPr kumimoji="0" lang="fr-CA" sz="2400" b="0" i="0" u="none" strike="noStrike" kern="1200" cap="none" spc="0" normalizeH="0" baseline="0" noProof="0">
                <a:ln>
                  <a:noFill/>
                </a:ln>
                <a:solidFill>
                  <a:prstClr val="black">
                    <a:lumMod val="50000"/>
                    <a:lumOff val="50000"/>
                  </a:prstClr>
                </a:solidFill>
                <a:effectLst/>
                <a:uLnTx/>
                <a:uFillTx/>
                <a:latin typeface="Calibri"/>
                <a:ea typeface="+mn-ea"/>
                <a:cs typeface="+mn-cs"/>
              </a:rPr>
              <a:t> an </a:t>
            </a:r>
            <a:r>
              <a:rPr kumimoji="0" lang="fr-CA" sz="2400" b="0" i="0" u="none" strike="noStrike" kern="1200" cap="none" spc="0" normalizeH="0" baseline="0" noProof="0" err="1">
                <a:ln>
                  <a:noFill/>
                </a:ln>
                <a:solidFill>
                  <a:prstClr val="black">
                    <a:lumMod val="50000"/>
                    <a:lumOff val="50000"/>
                  </a:prstClr>
                </a:solidFill>
                <a:effectLst/>
                <a:uLnTx/>
                <a:uFillTx/>
                <a:latin typeface="Calibri"/>
                <a:ea typeface="+mn-ea"/>
                <a:cs typeface="+mn-cs"/>
              </a:rPr>
              <a:t>eye</a:t>
            </a:r>
            <a:r>
              <a:rPr kumimoji="0" lang="fr-CA" sz="2400" b="0" i="0" u="none" strike="noStrike" kern="1200" cap="none" spc="0" normalizeH="0" baseline="0" noProof="0">
                <a:ln>
                  <a:noFill/>
                </a:ln>
                <a:solidFill>
                  <a:prstClr val="black">
                    <a:lumMod val="50000"/>
                    <a:lumOff val="50000"/>
                  </a:prstClr>
                </a:solidFill>
                <a:effectLst/>
                <a:uLnTx/>
                <a:uFillTx/>
                <a:latin typeface="Calibri"/>
                <a:ea typeface="+mn-ea"/>
                <a:cs typeface="+mn-cs"/>
              </a:rPr>
              <a:t> on an </a:t>
            </a:r>
            <a:r>
              <a:rPr kumimoji="0" lang="fr-CA" sz="2400" b="0" i="0" u="none" strike="noStrike" kern="1200" cap="none" spc="0" normalizeH="0" baseline="0" noProof="0" err="1">
                <a:ln>
                  <a:noFill/>
                </a:ln>
                <a:solidFill>
                  <a:prstClr val="black">
                    <a:lumMod val="50000"/>
                    <a:lumOff val="50000"/>
                  </a:prstClr>
                </a:solidFill>
                <a:effectLst/>
                <a:uLnTx/>
                <a:uFillTx/>
                <a:latin typeface="Calibri"/>
                <a:ea typeface="+mn-ea"/>
                <a:cs typeface="+mn-cs"/>
              </a:rPr>
              <a:t>ecological</a:t>
            </a:r>
            <a:r>
              <a:rPr kumimoji="0" lang="fr-CA" sz="2400" b="0" i="0" u="none" strike="noStrike" kern="1200" cap="none" spc="0" normalizeH="0" baseline="0" noProof="0">
                <a:ln>
                  <a:noFill/>
                </a:ln>
                <a:solidFill>
                  <a:prstClr val="black">
                    <a:lumMod val="50000"/>
                    <a:lumOff val="50000"/>
                  </a:prstClr>
                </a:solidFill>
                <a:effectLst/>
                <a:uLnTx/>
                <a:uFillTx/>
                <a:latin typeface="Calibri"/>
                <a:ea typeface="+mn-ea"/>
                <a:cs typeface="+mn-cs"/>
              </a:rPr>
              <a:t> </a:t>
            </a:r>
            <a:r>
              <a:rPr kumimoji="0" lang="fr-CA" sz="2400" b="0" i="0" u="none" strike="noStrike" kern="1200" cap="none" spc="0" normalizeH="0" baseline="0" noProof="0" err="1">
                <a:ln>
                  <a:noFill/>
                </a:ln>
                <a:solidFill>
                  <a:prstClr val="black">
                    <a:lumMod val="50000"/>
                    <a:lumOff val="50000"/>
                  </a:prstClr>
                </a:solidFill>
                <a:effectLst/>
                <a:uLnTx/>
                <a:uFillTx/>
                <a:latin typeface="Calibri"/>
                <a:ea typeface="+mn-ea"/>
                <a:cs typeface="+mn-cs"/>
              </a:rPr>
              <a:t>understanding</a:t>
            </a:r>
            <a:r>
              <a:rPr kumimoji="0" lang="fr-CA" sz="2400" b="0" i="0" u="none" strike="noStrike" kern="1200" cap="none" spc="0" normalizeH="0" baseline="0" noProof="0">
                <a:ln>
                  <a:noFill/>
                </a:ln>
                <a:solidFill>
                  <a:prstClr val="black">
                    <a:lumMod val="50000"/>
                    <a:lumOff val="50000"/>
                  </a:prstClr>
                </a:solidFill>
                <a:effectLst/>
                <a:uLnTx/>
                <a:uFillTx/>
                <a:latin typeface="Calibri"/>
                <a:ea typeface="+mn-ea"/>
                <a:cs typeface="+mn-cs"/>
              </a:rPr>
              <a:t> of the </a:t>
            </a:r>
            <a:r>
              <a:rPr kumimoji="0" lang="fr-CA" sz="2400" b="0" i="0" u="none" strike="noStrike" kern="1200" cap="none" spc="0" normalizeH="0" baseline="0" noProof="0" err="1">
                <a:ln>
                  <a:noFill/>
                </a:ln>
                <a:solidFill>
                  <a:prstClr val="black">
                    <a:lumMod val="50000"/>
                    <a:lumOff val="50000"/>
                  </a:prstClr>
                </a:solidFill>
                <a:effectLst/>
                <a:uLnTx/>
                <a:uFillTx/>
                <a:latin typeface="Calibri"/>
                <a:ea typeface="+mn-ea"/>
                <a:cs typeface="+mn-cs"/>
              </a:rPr>
              <a:t>contextual</a:t>
            </a:r>
            <a:r>
              <a:rPr kumimoji="0" lang="fr-CA" sz="2400" b="0" i="0" u="none" strike="noStrike" kern="1200" cap="none" spc="0" normalizeH="0" baseline="0" noProof="0">
                <a:ln>
                  <a:noFill/>
                </a:ln>
                <a:solidFill>
                  <a:prstClr val="black">
                    <a:lumMod val="50000"/>
                    <a:lumOff val="50000"/>
                  </a:prstClr>
                </a:solidFill>
                <a:effectLst/>
                <a:uLnTx/>
                <a:uFillTx/>
                <a:latin typeface="Calibri"/>
                <a:ea typeface="+mn-ea"/>
                <a:cs typeface="+mn-cs"/>
              </a:rPr>
              <a:t> variables </a:t>
            </a:r>
            <a:r>
              <a:rPr kumimoji="0" lang="fr-CA" sz="2400" b="0" i="0" u="none" strike="noStrike" kern="1200" cap="none" spc="0" normalizeH="0" baseline="0" noProof="0" err="1">
                <a:ln>
                  <a:noFill/>
                </a:ln>
                <a:solidFill>
                  <a:prstClr val="black">
                    <a:lumMod val="50000"/>
                    <a:lumOff val="50000"/>
                  </a:prstClr>
                </a:solidFill>
                <a:effectLst/>
                <a:uLnTx/>
                <a:uFillTx/>
                <a:latin typeface="Calibri"/>
                <a:ea typeface="+mn-ea"/>
                <a:cs typeface="+mn-cs"/>
              </a:rPr>
              <a:t>that</a:t>
            </a:r>
            <a:r>
              <a:rPr kumimoji="0" lang="fr-CA" sz="2400" b="0" i="0" u="none" strike="noStrike" kern="1200" cap="none" spc="0" normalizeH="0" baseline="0" noProof="0">
                <a:ln>
                  <a:noFill/>
                </a:ln>
                <a:solidFill>
                  <a:prstClr val="black">
                    <a:lumMod val="50000"/>
                    <a:lumOff val="50000"/>
                  </a:prstClr>
                </a:solidFill>
                <a:effectLst/>
                <a:uLnTx/>
                <a:uFillTx/>
                <a:latin typeface="Calibri"/>
                <a:ea typeface="+mn-ea"/>
                <a:cs typeface="+mn-cs"/>
              </a:rPr>
              <a:t> come </a:t>
            </a:r>
            <a:r>
              <a:rPr kumimoji="0" lang="fr-CA" sz="2400" b="0" i="0" u="none" strike="noStrike" kern="1200" cap="none" spc="0" normalizeH="0" baseline="0" noProof="0" err="1">
                <a:ln>
                  <a:noFill/>
                </a:ln>
                <a:solidFill>
                  <a:prstClr val="black">
                    <a:lumMod val="50000"/>
                    <a:lumOff val="50000"/>
                  </a:prstClr>
                </a:solidFill>
                <a:effectLst/>
                <a:uLnTx/>
                <a:uFillTx/>
                <a:latin typeface="Calibri"/>
                <a:ea typeface="+mn-ea"/>
                <a:cs typeface="+mn-cs"/>
              </a:rPr>
              <a:t>into</a:t>
            </a:r>
            <a:r>
              <a:rPr kumimoji="0" lang="fr-CA" sz="2400" b="0" i="0" u="none" strike="noStrike" kern="1200" cap="none" spc="0" normalizeH="0" baseline="0" noProof="0">
                <a:ln>
                  <a:noFill/>
                </a:ln>
                <a:solidFill>
                  <a:prstClr val="black">
                    <a:lumMod val="50000"/>
                    <a:lumOff val="50000"/>
                  </a:prstClr>
                </a:solidFill>
                <a:effectLst/>
                <a:uLnTx/>
                <a:uFillTx/>
                <a:latin typeface="Calibri"/>
                <a:ea typeface="+mn-ea"/>
                <a:cs typeface="+mn-cs"/>
              </a:rPr>
              <a:t> </a:t>
            </a:r>
            <a:r>
              <a:rPr kumimoji="0" lang="fr-CA" sz="2400" b="0" i="0" u="none" strike="noStrike" kern="1200" cap="none" spc="0" normalizeH="0" baseline="0" noProof="0" err="1">
                <a:ln>
                  <a:noFill/>
                </a:ln>
                <a:solidFill>
                  <a:prstClr val="black">
                    <a:lumMod val="50000"/>
                    <a:lumOff val="50000"/>
                  </a:prstClr>
                </a:solidFill>
                <a:effectLst/>
                <a:uLnTx/>
                <a:uFillTx/>
                <a:latin typeface="Calibri"/>
                <a:ea typeface="+mn-ea"/>
                <a:cs typeface="+mn-cs"/>
              </a:rPr>
              <a:t>play</a:t>
            </a:r>
            <a:endParaRPr kumimoji="0" lang="fr-CA" sz="2400" b="0" i="0" u="none" strike="noStrike" kern="1200" cap="none" spc="0" normalizeH="0" baseline="0" noProof="0">
              <a:ln>
                <a:noFill/>
              </a:ln>
              <a:solidFill>
                <a:prstClr val="black">
                  <a:lumMod val="50000"/>
                  <a:lumOff val="50000"/>
                </a:prstClr>
              </a:solidFill>
              <a:effectLst/>
              <a:uLnTx/>
              <a:uFillTx/>
              <a:latin typeface="Calibri"/>
              <a:ea typeface="+mn-ea"/>
              <a:cs typeface="+mn-cs"/>
            </a:endParaRPr>
          </a:p>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lang="fr-CA" sz="2400">
                <a:solidFill>
                  <a:prstClr val="black">
                    <a:lumMod val="50000"/>
                    <a:lumOff val="50000"/>
                  </a:prstClr>
                </a:solidFill>
                <a:latin typeface="Calibri"/>
              </a:rPr>
              <a:t>Post-</a:t>
            </a:r>
            <a:r>
              <a:rPr lang="fr-CA" sz="2400" err="1">
                <a:solidFill>
                  <a:prstClr val="black">
                    <a:lumMod val="50000"/>
                    <a:lumOff val="50000"/>
                  </a:prstClr>
                </a:solidFill>
                <a:latin typeface="Calibri"/>
              </a:rPr>
              <a:t>secondary</a:t>
            </a:r>
            <a:r>
              <a:rPr lang="fr-CA" sz="2400">
                <a:solidFill>
                  <a:prstClr val="black">
                    <a:lumMod val="50000"/>
                    <a:lumOff val="50000"/>
                  </a:prstClr>
                </a:solidFill>
                <a:latin typeface="Calibri"/>
              </a:rPr>
              <a:t> </a:t>
            </a:r>
            <a:r>
              <a:rPr lang="fr-CA" sz="2400" err="1">
                <a:solidFill>
                  <a:prstClr val="black">
                    <a:lumMod val="50000"/>
                    <a:lumOff val="50000"/>
                  </a:prstClr>
                </a:solidFill>
                <a:latin typeface="Calibri"/>
              </a:rPr>
              <a:t>campuses</a:t>
            </a:r>
            <a:r>
              <a:rPr lang="fr-CA" sz="2400">
                <a:solidFill>
                  <a:prstClr val="black">
                    <a:lumMod val="50000"/>
                    <a:lumOff val="50000"/>
                  </a:prstClr>
                </a:solidFill>
                <a:latin typeface="Calibri"/>
              </a:rPr>
              <a:t> are multi-</a:t>
            </a:r>
            <a:r>
              <a:rPr lang="fr-CA" sz="2400" err="1">
                <a:solidFill>
                  <a:prstClr val="black">
                    <a:lumMod val="50000"/>
                    <a:lumOff val="50000"/>
                  </a:prstClr>
                </a:solidFill>
                <a:latin typeface="Calibri"/>
              </a:rPr>
              <a:t>layered</a:t>
            </a:r>
            <a:r>
              <a:rPr lang="fr-CA" sz="2400">
                <a:solidFill>
                  <a:prstClr val="black">
                    <a:lumMod val="50000"/>
                    <a:lumOff val="50000"/>
                  </a:prstClr>
                </a:solidFill>
                <a:latin typeface="Calibri"/>
              </a:rPr>
              <a:t>, </a:t>
            </a:r>
            <a:r>
              <a:rPr lang="fr-CA" sz="2400" err="1">
                <a:solidFill>
                  <a:prstClr val="black">
                    <a:lumMod val="50000"/>
                    <a:lumOff val="50000"/>
                  </a:prstClr>
                </a:solidFill>
                <a:latin typeface="Calibri"/>
              </a:rPr>
              <a:t>complex</a:t>
            </a:r>
            <a:r>
              <a:rPr lang="fr-CA" sz="2400">
                <a:solidFill>
                  <a:prstClr val="black">
                    <a:lumMod val="50000"/>
                    <a:lumOff val="50000"/>
                  </a:prstClr>
                </a:solidFill>
                <a:latin typeface="Calibri"/>
              </a:rPr>
              <a:t>, high </a:t>
            </a:r>
            <a:r>
              <a:rPr lang="fr-CA" sz="2400" err="1">
                <a:solidFill>
                  <a:prstClr val="black">
                    <a:lumMod val="50000"/>
                    <a:lumOff val="50000"/>
                  </a:prstClr>
                </a:solidFill>
                <a:latin typeface="Calibri"/>
              </a:rPr>
              <a:t>politicized</a:t>
            </a:r>
            <a:r>
              <a:rPr lang="fr-CA" sz="2400">
                <a:solidFill>
                  <a:prstClr val="black">
                    <a:lumMod val="50000"/>
                    <a:lumOff val="50000"/>
                  </a:prstClr>
                </a:solidFill>
                <a:latin typeface="Calibri"/>
              </a:rPr>
              <a:t> </a:t>
            </a:r>
            <a:r>
              <a:rPr lang="fr-CA" sz="2400" err="1">
                <a:solidFill>
                  <a:prstClr val="black">
                    <a:lumMod val="50000"/>
                    <a:lumOff val="50000"/>
                  </a:prstClr>
                </a:solidFill>
                <a:latin typeface="Calibri"/>
              </a:rPr>
              <a:t>environments</a:t>
            </a:r>
            <a:r>
              <a:rPr lang="fr-CA" sz="2400">
                <a:solidFill>
                  <a:prstClr val="black">
                    <a:lumMod val="50000"/>
                    <a:lumOff val="50000"/>
                  </a:prstClr>
                </a:solidFill>
                <a:latin typeface="Calibri"/>
              </a:rPr>
              <a:t> </a:t>
            </a:r>
            <a:r>
              <a:rPr lang="fr-CA" sz="2400" err="1">
                <a:solidFill>
                  <a:prstClr val="black">
                    <a:lumMod val="50000"/>
                    <a:lumOff val="50000"/>
                  </a:prstClr>
                </a:solidFill>
                <a:latin typeface="Calibri"/>
              </a:rPr>
              <a:t>within</a:t>
            </a:r>
            <a:r>
              <a:rPr lang="fr-CA" sz="2400">
                <a:solidFill>
                  <a:prstClr val="black">
                    <a:lumMod val="50000"/>
                    <a:lumOff val="50000"/>
                  </a:prstClr>
                </a:solidFill>
                <a:latin typeface="Calibri"/>
              </a:rPr>
              <a:t> </a:t>
            </a:r>
            <a:r>
              <a:rPr lang="fr-CA" sz="2400" err="1">
                <a:solidFill>
                  <a:prstClr val="black">
                    <a:lumMod val="50000"/>
                    <a:lumOff val="50000"/>
                  </a:prstClr>
                </a:solidFill>
                <a:latin typeface="Calibri"/>
              </a:rPr>
              <a:t>which</a:t>
            </a:r>
            <a:r>
              <a:rPr lang="fr-CA" sz="2400">
                <a:solidFill>
                  <a:prstClr val="black">
                    <a:lumMod val="50000"/>
                    <a:lumOff val="50000"/>
                  </a:prstClr>
                </a:solidFill>
                <a:latin typeface="Calibri"/>
              </a:rPr>
              <a:t> all stakeholders have </a:t>
            </a:r>
            <a:r>
              <a:rPr lang="fr-CA" sz="2400" err="1">
                <a:solidFill>
                  <a:prstClr val="black">
                    <a:lumMod val="50000"/>
                    <a:lumOff val="50000"/>
                  </a:prstClr>
                </a:solidFill>
                <a:latin typeface="Calibri"/>
              </a:rPr>
              <a:t>different</a:t>
            </a:r>
            <a:r>
              <a:rPr lang="fr-CA" sz="2400">
                <a:solidFill>
                  <a:prstClr val="black">
                    <a:lumMod val="50000"/>
                    <a:lumOff val="50000"/>
                  </a:prstClr>
                </a:solidFill>
                <a:latin typeface="Calibri"/>
              </a:rPr>
              <a:t> training and use diverse and </a:t>
            </a:r>
            <a:r>
              <a:rPr lang="fr-CA" sz="2400" err="1">
                <a:solidFill>
                  <a:prstClr val="black">
                    <a:lumMod val="50000"/>
                    <a:lumOff val="50000"/>
                  </a:prstClr>
                </a:solidFill>
                <a:latin typeface="Calibri"/>
              </a:rPr>
              <a:t>contradictory</a:t>
            </a:r>
            <a:r>
              <a:rPr lang="fr-CA" sz="2400">
                <a:solidFill>
                  <a:prstClr val="black">
                    <a:lumMod val="50000"/>
                    <a:lumOff val="50000"/>
                  </a:prstClr>
                </a:solidFill>
                <a:latin typeface="Calibri"/>
              </a:rPr>
              <a:t> </a:t>
            </a:r>
            <a:r>
              <a:rPr lang="fr-CA" sz="2400" err="1">
                <a:solidFill>
                  <a:prstClr val="black">
                    <a:lumMod val="50000"/>
                    <a:lumOff val="50000"/>
                  </a:prstClr>
                </a:solidFill>
                <a:latin typeface="Calibri"/>
              </a:rPr>
              <a:t>theoretical</a:t>
            </a:r>
            <a:r>
              <a:rPr lang="fr-CA" sz="2400">
                <a:solidFill>
                  <a:prstClr val="black">
                    <a:lumMod val="50000"/>
                    <a:lumOff val="50000"/>
                  </a:prstClr>
                </a:solidFill>
                <a:latin typeface="Calibri"/>
              </a:rPr>
              <a:t> </a:t>
            </a:r>
            <a:r>
              <a:rPr lang="fr-CA" sz="2400" err="1">
                <a:solidFill>
                  <a:prstClr val="black">
                    <a:lumMod val="50000"/>
                    <a:lumOff val="50000"/>
                  </a:prstClr>
                </a:solidFill>
                <a:latin typeface="Calibri"/>
              </a:rPr>
              <a:t>lenses</a:t>
            </a:r>
            <a:r>
              <a:rPr lang="fr-CA" sz="2400">
                <a:solidFill>
                  <a:prstClr val="black">
                    <a:lumMod val="50000"/>
                    <a:lumOff val="50000"/>
                  </a:prstClr>
                </a:solidFill>
                <a:latin typeface="Calibri"/>
              </a:rPr>
              <a:t>.</a:t>
            </a:r>
            <a:endParaRPr kumimoji="0" lang="fr-CA" sz="2400" b="0" i="0" u="none" strike="noStrike" kern="1200" cap="none" spc="0" normalizeH="0" baseline="0" noProof="0">
              <a:ln>
                <a:noFill/>
              </a:ln>
              <a:solidFill>
                <a:prstClr val="black">
                  <a:lumMod val="50000"/>
                  <a:lumOff val="50000"/>
                </a:prstClr>
              </a:solidFill>
              <a:effectLst/>
              <a:uLnTx/>
              <a:uFillTx/>
              <a:latin typeface="Calibri"/>
              <a:ea typeface="+mn-ea"/>
              <a:cs typeface="+mn-cs"/>
            </a:endParaRPr>
          </a:p>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kumimoji="0" lang="fr-CA" sz="2400" b="0" i="0" u="none" strike="noStrike" kern="1200" cap="none" spc="0" normalizeH="0" baseline="0" noProof="0">
                <a:ln>
                  <a:noFill/>
                </a:ln>
                <a:solidFill>
                  <a:prstClr val="black">
                    <a:lumMod val="50000"/>
                    <a:lumOff val="50000"/>
                  </a:prstClr>
                </a:solidFill>
                <a:effectLst/>
                <a:uLnTx/>
                <a:uFillTx/>
                <a:latin typeface="Calibri"/>
                <a:ea typeface="+mn-ea"/>
                <a:cs typeface="+mn-cs"/>
              </a:rPr>
              <a:t>The COVID </a:t>
            </a:r>
            <a:r>
              <a:rPr kumimoji="0" lang="fr-CA" sz="2400" b="0" i="0" u="none" strike="noStrike" kern="1200" cap="none" spc="0" normalizeH="0" baseline="0" noProof="0" err="1">
                <a:ln>
                  <a:noFill/>
                </a:ln>
                <a:solidFill>
                  <a:prstClr val="black">
                    <a:lumMod val="50000"/>
                    <a:lumOff val="50000"/>
                  </a:prstClr>
                </a:solidFill>
                <a:effectLst/>
                <a:uLnTx/>
                <a:uFillTx/>
                <a:latin typeface="Calibri"/>
                <a:ea typeface="+mn-ea"/>
                <a:cs typeface="+mn-cs"/>
              </a:rPr>
              <a:t>pandemic</a:t>
            </a:r>
            <a:r>
              <a:rPr kumimoji="0" lang="fr-CA" sz="2400" b="0" i="0" u="none" strike="noStrike" kern="1200" cap="none" spc="0" normalizeH="0" baseline="0" noProof="0">
                <a:ln>
                  <a:noFill/>
                </a:ln>
                <a:solidFill>
                  <a:prstClr val="black">
                    <a:lumMod val="50000"/>
                    <a:lumOff val="50000"/>
                  </a:prstClr>
                </a:solidFill>
                <a:effectLst/>
                <a:uLnTx/>
                <a:uFillTx/>
                <a:latin typeface="Calibri"/>
                <a:ea typeface="+mn-ea"/>
                <a:cs typeface="+mn-cs"/>
              </a:rPr>
              <a:t> has not </a:t>
            </a:r>
            <a:r>
              <a:rPr kumimoji="0" lang="fr-CA" sz="2400" b="0" i="0" u="none" strike="noStrike" kern="1200" cap="none" spc="0" normalizeH="0" baseline="0" noProof="0" err="1">
                <a:ln>
                  <a:noFill/>
                </a:ln>
                <a:solidFill>
                  <a:prstClr val="black">
                    <a:lumMod val="50000"/>
                    <a:lumOff val="50000"/>
                  </a:prstClr>
                </a:solidFill>
                <a:effectLst/>
                <a:uLnTx/>
                <a:uFillTx/>
                <a:latin typeface="Calibri"/>
                <a:ea typeface="+mn-ea"/>
                <a:cs typeface="+mn-cs"/>
              </a:rPr>
              <a:t>eliminated</a:t>
            </a:r>
            <a:r>
              <a:rPr kumimoji="0" lang="fr-CA" sz="2400" b="0" i="0" u="none" strike="noStrike" kern="1200" cap="none" spc="0" normalizeH="0" baseline="0" noProof="0">
                <a:ln>
                  <a:noFill/>
                </a:ln>
                <a:solidFill>
                  <a:prstClr val="black">
                    <a:lumMod val="50000"/>
                    <a:lumOff val="50000"/>
                  </a:prstClr>
                </a:solidFill>
                <a:effectLst/>
                <a:uLnTx/>
                <a:uFillTx/>
                <a:latin typeface="Calibri"/>
                <a:ea typeface="+mn-ea"/>
                <a:cs typeface="+mn-cs"/>
              </a:rPr>
              <a:t> </a:t>
            </a:r>
            <a:r>
              <a:rPr kumimoji="0" lang="fr-CA" sz="2400" b="0" i="0" u="none" strike="noStrike" kern="1200" cap="none" spc="0" normalizeH="0" baseline="0" noProof="0" err="1">
                <a:ln>
                  <a:noFill/>
                </a:ln>
                <a:solidFill>
                  <a:prstClr val="black">
                    <a:lumMod val="50000"/>
                    <a:lumOff val="50000"/>
                  </a:prstClr>
                </a:solidFill>
                <a:effectLst/>
                <a:uLnTx/>
                <a:uFillTx/>
                <a:latin typeface="Calibri"/>
                <a:ea typeface="+mn-ea"/>
                <a:cs typeface="+mn-cs"/>
              </a:rPr>
              <a:t>these</a:t>
            </a:r>
            <a:r>
              <a:rPr kumimoji="0" lang="fr-CA" sz="2400" b="0" i="0" u="none" strike="noStrike" kern="1200" cap="none" spc="0" normalizeH="0" baseline="0" noProof="0">
                <a:ln>
                  <a:noFill/>
                </a:ln>
                <a:solidFill>
                  <a:prstClr val="black">
                    <a:lumMod val="50000"/>
                    <a:lumOff val="50000"/>
                  </a:prstClr>
                </a:solidFill>
                <a:effectLst/>
                <a:uLnTx/>
                <a:uFillTx/>
                <a:latin typeface="Calibri"/>
                <a:ea typeface="+mn-ea"/>
                <a:cs typeface="+mn-cs"/>
              </a:rPr>
              <a:t> </a:t>
            </a:r>
            <a:r>
              <a:rPr kumimoji="0" lang="fr-CA" sz="2400" b="0" i="0" u="none" strike="noStrike" kern="1200" cap="none" spc="0" normalizeH="0" baseline="0" noProof="0" err="1">
                <a:ln>
                  <a:noFill/>
                </a:ln>
                <a:solidFill>
                  <a:prstClr val="black">
                    <a:lumMod val="50000"/>
                    <a:lumOff val="50000"/>
                  </a:prstClr>
                </a:solidFill>
                <a:effectLst/>
                <a:uLnTx/>
                <a:uFillTx/>
                <a:latin typeface="Calibri"/>
                <a:ea typeface="+mn-ea"/>
                <a:cs typeface="+mn-cs"/>
              </a:rPr>
              <a:t>strategic</a:t>
            </a:r>
            <a:r>
              <a:rPr kumimoji="0" lang="fr-CA" sz="2400" b="0" i="0" u="none" strike="noStrike" kern="1200" cap="none" spc="0" normalizeH="0" baseline="0" noProof="0">
                <a:ln>
                  <a:noFill/>
                </a:ln>
                <a:solidFill>
                  <a:prstClr val="black">
                    <a:lumMod val="50000"/>
                    <a:lumOff val="50000"/>
                  </a:prstClr>
                </a:solidFill>
                <a:effectLst/>
                <a:uLnTx/>
                <a:uFillTx/>
                <a:latin typeface="Calibri"/>
                <a:ea typeface="+mn-ea"/>
                <a:cs typeface="+mn-cs"/>
              </a:rPr>
              <a:t> </a:t>
            </a:r>
            <a:r>
              <a:rPr kumimoji="0" lang="fr-CA" sz="2400" b="0" i="0" u="none" strike="noStrike" kern="1200" cap="none" spc="0" normalizeH="0" baseline="0" noProof="0" err="1">
                <a:ln>
                  <a:noFill/>
                </a:ln>
                <a:solidFill>
                  <a:prstClr val="black">
                    <a:lumMod val="50000"/>
                    <a:lumOff val="50000"/>
                  </a:prstClr>
                </a:solidFill>
                <a:effectLst/>
                <a:uLnTx/>
                <a:uFillTx/>
                <a:latin typeface="Calibri"/>
                <a:ea typeface="+mn-ea"/>
                <a:cs typeface="+mn-cs"/>
              </a:rPr>
              <a:t>hurdles</a:t>
            </a:r>
            <a:r>
              <a:rPr kumimoji="0" lang="fr-CA" sz="2400" b="0" i="0" u="none" strike="noStrike" kern="1200" cap="none" spc="0" normalizeH="0" baseline="0" noProof="0">
                <a:ln>
                  <a:noFill/>
                </a:ln>
                <a:solidFill>
                  <a:prstClr val="black">
                    <a:lumMod val="50000"/>
                    <a:lumOff val="50000"/>
                  </a:prstClr>
                </a:solidFill>
                <a:effectLst/>
                <a:uLnTx/>
                <a:uFillTx/>
                <a:latin typeface="Calibri"/>
                <a:ea typeface="+mn-ea"/>
                <a:cs typeface="+mn-cs"/>
              </a:rPr>
              <a:t>.  The process of management of change </a:t>
            </a:r>
            <a:r>
              <a:rPr kumimoji="0" lang="fr-CA" sz="2400" b="0" i="0" u="none" strike="noStrike" kern="1200" cap="none" spc="0" normalizeH="0" baseline="0" noProof="0" err="1">
                <a:ln>
                  <a:noFill/>
                </a:ln>
                <a:solidFill>
                  <a:prstClr val="black">
                    <a:lumMod val="50000"/>
                    <a:lumOff val="50000"/>
                  </a:prstClr>
                </a:solidFill>
                <a:effectLst/>
                <a:uLnTx/>
                <a:uFillTx/>
                <a:latin typeface="Calibri"/>
                <a:ea typeface="+mn-ea"/>
                <a:cs typeface="+mn-cs"/>
              </a:rPr>
              <a:t>needs</a:t>
            </a:r>
            <a:r>
              <a:rPr kumimoji="0" lang="fr-CA" sz="2400" b="0" i="0" u="none" strike="noStrike" kern="1200" cap="none" spc="0" normalizeH="0" baseline="0" noProof="0">
                <a:ln>
                  <a:noFill/>
                </a:ln>
                <a:solidFill>
                  <a:prstClr val="black">
                    <a:lumMod val="50000"/>
                    <a:lumOff val="50000"/>
                  </a:prstClr>
                </a:solidFill>
                <a:effectLst/>
                <a:uLnTx/>
                <a:uFillTx/>
                <a:latin typeface="Calibri"/>
                <a:ea typeface="+mn-ea"/>
                <a:cs typeface="+mn-cs"/>
              </a:rPr>
              <a:t> to </a:t>
            </a:r>
            <a:r>
              <a:rPr kumimoji="0" lang="fr-CA" sz="2400" b="0" i="0" u="none" strike="noStrike" kern="1200" cap="none" spc="0" normalizeH="0" baseline="0" noProof="0" err="1">
                <a:ln>
                  <a:noFill/>
                </a:ln>
                <a:solidFill>
                  <a:prstClr val="black">
                    <a:lumMod val="50000"/>
                    <a:lumOff val="50000"/>
                  </a:prstClr>
                </a:solidFill>
                <a:effectLst/>
                <a:uLnTx/>
                <a:uFillTx/>
                <a:latin typeface="Calibri"/>
                <a:ea typeface="+mn-ea"/>
                <a:cs typeface="+mn-cs"/>
              </a:rPr>
              <a:t>be</a:t>
            </a:r>
            <a:r>
              <a:rPr kumimoji="0" lang="fr-CA" sz="2400" b="0" i="0" u="none" strike="noStrike" kern="1200" cap="none" spc="0" normalizeH="0" baseline="0" noProof="0">
                <a:ln>
                  <a:noFill/>
                </a:ln>
                <a:solidFill>
                  <a:prstClr val="black">
                    <a:lumMod val="50000"/>
                    <a:lumOff val="50000"/>
                  </a:prstClr>
                </a:solidFill>
                <a:effectLst/>
                <a:uLnTx/>
                <a:uFillTx/>
                <a:latin typeface="Calibri"/>
                <a:ea typeface="+mn-ea"/>
                <a:cs typeface="+mn-cs"/>
              </a:rPr>
              <a:t> </a:t>
            </a:r>
            <a:r>
              <a:rPr kumimoji="0" lang="fr-CA" sz="2400" b="0" i="0" u="none" strike="noStrike" kern="1200" cap="none" spc="0" normalizeH="0" baseline="0" noProof="0" err="1">
                <a:ln>
                  <a:noFill/>
                </a:ln>
                <a:solidFill>
                  <a:prstClr val="black">
                    <a:lumMod val="50000"/>
                    <a:lumOff val="50000"/>
                  </a:prstClr>
                </a:solidFill>
                <a:effectLst/>
                <a:uLnTx/>
                <a:uFillTx/>
                <a:latin typeface="Calibri"/>
                <a:ea typeface="+mn-ea"/>
                <a:cs typeface="+mn-cs"/>
              </a:rPr>
              <a:t>proactively</a:t>
            </a:r>
            <a:r>
              <a:rPr kumimoji="0" lang="fr-CA" sz="2400" b="0" i="0" u="none" strike="noStrike" kern="1200" cap="none" spc="0" normalizeH="0" baseline="0" noProof="0">
                <a:ln>
                  <a:noFill/>
                </a:ln>
                <a:solidFill>
                  <a:prstClr val="black">
                    <a:lumMod val="50000"/>
                    <a:lumOff val="50000"/>
                  </a:prstClr>
                </a:solidFill>
                <a:effectLst/>
                <a:uLnTx/>
                <a:uFillTx/>
                <a:latin typeface="Calibri"/>
                <a:ea typeface="+mn-ea"/>
                <a:cs typeface="+mn-cs"/>
              </a:rPr>
              <a:t> </a:t>
            </a:r>
            <a:r>
              <a:rPr kumimoji="0" lang="fr-CA" sz="2400" b="0" i="0" u="none" strike="noStrike" kern="1200" cap="none" spc="0" normalizeH="0" baseline="0" noProof="0" err="1">
                <a:ln>
                  <a:noFill/>
                </a:ln>
                <a:solidFill>
                  <a:prstClr val="black">
                    <a:lumMod val="50000"/>
                    <a:lumOff val="50000"/>
                  </a:prstClr>
                </a:solidFill>
                <a:effectLst/>
                <a:uLnTx/>
                <a:uFillTx/>
                <a:latin typeface="Calibri"/>
                <a:ea typeface="+mn-ea"/>
                <a:cs typeface="+mn-cs"/>
              </a:rPr>
              <a:t>mapped</a:t>
            </a:r>
            <a:r>
              <a:rPr kumimoji="0" lang="fr-CA" sz="2400" b="0" i="0" u="none" strike="noStrike" kern="1200" cap="none" spc="0" normalizeH="0" baseline="0" noProof="0">
                <a:ln>
                  <a:noFill/>
                </a:ln>
                <a:solidFill>
                  <a:prstClr val="black">
                    <a:lumMod val="50000"/>
                    <a:lumOff val="50000"/>
                  </a:prstClr>
                </a:solidFill>
                <a:effectLst/>
                <a:uLnTx/>
                <a:uFillTx/>
                <a:latin typeface="Calibri"/>
                <a:ea typeface="+mn-ea"/>
                <a:cs typeface="+mn-cs"/>
              </a:rPr>
              <a:t> out – </a:t>
            </a:r>
            <a:r>
              <a:rPr kumimoji="0" lang="fr-CA" sz="2400" b="0" i="0" u="none" strike="noStrike" kern="1200" cap="none" spc="0" normalizeH="0" baseline="0" noProof="0" err="1">
                <a:ln>
                  <a:noFill/>
                </a:ln>
                <a:solidFill>
                  <a:prstClr val="black">
                    <a:lumMod val="50000"/>
                    <a:lumOff val="50000"/>
                  </a:prstClr>
                </a:solidFill>
                <a:effectLst/>
                <a:uLnTx/>
                <a:uFillTx/>
                <a:latin typeface="Calibri"/>
                <a:ea typeface="+mn-ea"/>
                <a:cs typeface="+mn-cs"/>
              </a:rPr>
              <a:t>even</a:t>
            </a:r>
            <a:r>
              <a:rPr kumimoji="0" lang="fr-CA" sz="2400" b="0" i="0" u="none" strike="noStrike" kern="1200" cap="none" spc="0" normalizeH="0" baseline="0" noProof="0">
                <a:ln>
                  <a:noFill/>
                </a:ln>
                <a:solidFill>
                  <a:prstClr val="black">
                    <a:lumMod val="50000"/>
                    <a:lumOff val="50000"/>
                  </a:prstClr>
                </a:solidFill>
                <a:effectLst/>
                <a:uLnTx/>
                <a:uFillTx/>
                <a:latin typeface="Calibri"/>
                <a:ea typeface="+mn-ea"/>
                <a:cs typeface="+mn-cs"/>
              </a:rPr>
              <a:t> more </a:t>
            </a:r>
            <a:r>
              <a:rPr kumimoji="0" lang="fr-CA" sz="2400" b="0" i="0" u="none" strike="noStrike" kern="1200" cap="none" spc="0" normalizeH="0" baseline="0" noProof="0" err="1">
                <a:ln>
                  <a:noFill/>
                </a:ln>
                <a:solidFill>
                  <a:prstClr val="black">
                    <a:lumMod val="50000"/>
                    <a:lumOff val="50000"/>
                  </a:prstClr>
                </a:solidFill>
                <a:effectLst/>
                <a:uLnTx/>
                <a:uFillTx/>
                <a:latin typeface="Calibri"/>
                <a:ea typeface="+mn-ea"/>
                <a:cs typeface="+mn-cs"/>
              </a:rPr>
              <a:t>so</a:t>
            </a:r>
            <a:r>
              <a:rPr kumimoji="0" lang="fr-CA" sz="2400" b="0" i="0" u="none" strike="noStrike" kern="1200" cap="none" spc="0" normalizeH="0" baseline="0" noProof="0">
                <a:ln>
                  <a:noFill/>
                </a:ln>
                <a:solidFill>
                  <a:prstClr val="black">
                    <a:lumMod val="50000"/>
                    <a:lumOff val="50000"/>
                  </a:prstClr>
                </a:solidFill>
                <a:effectLst/>
                <a:uLnTx/>
                <a:uFillTx/>
                <a:latin typeface="Calibri"/>
                <a:ea typeface="+mn-ea"/>
                <a:cs typeface="+mn-cs"/>
              </a:rPr>
              <a:t> </a:t>
            </a:r>
            <a:r>
              <a:rPr kumimoji="0" lang="fr-CA" sz="2400" b="0" i="0" u="none" strike="noStrike" kern="1200" cap="none" spc="0" normalizeH="0" baseline="0" noProof="0" err="1">
                <a:ln>
                  <a:noFill/>
                </a:ln>
                <a:solidFill>
                  <a:prstClr val="black">
                    <a:lumMod val="50000"/>
                    <a:lumOff val="50000"/>
                  </a:prstClr>
                </a:solidFill>
                <a:effectLst/>
                <a:uLnTx/>
                <a:uFillTx/>
                <a:latin typeface="Calibri"/>
                <a:ea typeface="+mn-ea"/>
                <a:cs typeface="+mn-cs"/>
              </a:rPr>
              <a:t>now</a:t>
            </a:r>
            <a:r>
              <a:rPr kumimoji="0" lang="fr-CA" sz="2400" b="0" i="0" u="none" strike="noStrike" kern="1200" cap="none" spc="0" normalizeH="0" baseline="0" noProof="0">
                <a:ln>
                  <a:noFill/>
                </a:ln>
                <a:solidFill>
                  <a:prstClr val="black">
                    <a:lumMod val="50000"/>
                    <a:lumOff val="50000"/>
                  </a:prstClr>
                </a:solidFill>
                <a:effectLst/>
                <a:uLnTx/>
                <a:uFillTx/>
                <a:latin typeface="Calibri"/>
                <a:ea typeface="+mn-ea"/>
                <a:cs typeface="+mn-cs"/>
              </a:rPr>
              <a:t> </a:t>
            </a:r>
          </a:p>
          <a:p>
            <a:endParaRPr lang="en-CA"/>
          </a:p>
        </p:txBody>
      </p:sp>
    </p:spTree>
    <p:extLst>
      <p:ext uri="{BB962C8B-B14F-4D97-AF65-F5344CB8AC3E}">
        <p14:creationId xmlns:p14="http://schemas.microsoft.com/office/powerpoint/2010/main" val="1454570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solidFill>
                  <a:srgbClr val="00ADDC">
                    <a:lumMod val="75000"/>
                  </a:srgbClr>
                </a:solidFill>
              </a:rPr>
              <a:t>Need for an ecological lens on UDL implementation across institutions</a:t>
            </a:r>
            <a:endParaRPr lang="fr-CA"/>
          </a:p>
        </p:txBody>
      </p:sp>
      <p:pic>
        <p:nvPicPr>
          <p:cNvPr id="4" name="Content Placeholder 3" descr="Graph lifted from a journal article by the author which describes the various ecological variables which affect the driver of change in post-secondary UDL implementation"/>
          <p:cNvPicPr>
            <a:picLocks noGrp="1" noChangeAspect="1"/>
          </p:cNvPicPr>
          <p:nvPr>
            <p:ph idx="1"/>
          </p:nvPr>
        </p:nvPicPr>
        <p:blipFill>
          <a:blip r:embed="rId2"/>
          <a:stretch>
            <a:fillRect/>
          </a:stretch>
        </p:blipFill>
        <p:spPr>
          <a:xfrm>
            <a:off x="386366" y="1417638"/>
            <a:ext cx="10194432" cy="5440362"/>
          </a:xfrm>
          <a:prstGeom prst="rect">
            <a:avLst/>
          </a:prstGeom>
        </p:spPr>
      </p:pic>
    </p:spTree>
    <p:extLst>
      <p:ext uri="{BB962C8B-B14F-4D97-AF65-F5344CB8AC3E}">
        <p14:creationId xmlns:p14="http://schemas.microsoft.com/office/powerpoint/2010/main" val="16847750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E86300C-209C-C12E-BDD4-A67F1EBBA24D}"/>
              </a:ext>
            </a:extLst>
          </p:cNvPr>
          <p:cNvSpPr>
            <a:spLocks noGrp="1"/>
          </p:cNvSpPr>
          <p:nvPr>
            <p:ph type="title"/>
          </p:nvPr>
        </p:nvSpPr>
        <p:spPr>
          <a:xfrm>
            <a:off x="609600" y="274638"/>
            <a:ext cx="10160000" cy="1143000"/>
          </a:xfrm>
        </p:spPr>
        <p:txBody>
          <a:bodyPr/>
          <a:lstStyle/>
          <a:p>
            <a:r>
              <a:rPr lang="en-US">
                <a:solidFill>
                  <a:schemeClr val="accent4">
                    <a:lumMod val="75000"/>
                  </a:schemeClr>
                </a:solidFill>
              </a:rPr>
              <a:t>Who will be/ should be in driver seat in your institution? </a:t>
            </a:r>
          </a:p>
        </p:txBody>
      </p:sp>
      <p:sp>
        <p:nvSpPr>
          <p:cNvPr id="11" name="Content Placeholder 2">
            <a:extLst>
              <a:ext uri="{FF2B5EF4-FFF2-40B4-BE49-F238E27FC236}">
                <a16:creationId xmlns:a16="http://schemas.microsoft.com/office/drawing/2014/main" id="{0A9F1174-8499-9B0B-BA9C-D7C02E38A903}"/>
              </a:ext>
            </a:extLst>
          </p:cNvPr>
          <p:cNvSpPr>
            <a:spLocks noGrp="1"/>
          </p:cNvSpPr>
          <p:nvPr>
            <p:ph sz="half" idx="1"/>
          </p:nvPr>
        </p:nvSpPr>
        <p:spPr>
          <a:xfrm>
            <a:off x="609600" y="2183362"/>
            <a:ext cx="4876800" cy="3943117"/>
          </a:xfrm>
        </p:spPr>
        <p:txBody>
          <a:bodyPr/>
          <a:lstStyle/>
          <a:p>
            <a:r>
              <a:rPr lang="en-US">
                <a:solidFill>
                  <a:schemeClr val="tx1">
                    <a:lumMod val="50000"/>
                    <a:lumOff val="50000"/>
                  </a:schemeClr>
                </a:solidFill>
              </a:rPr>
              <a:t>Take 10-12 minutes to discuss among colleagues the group/ unit you see as responsible for UDL promotion on your campus.  Explain the rationale behind this?  Should it be re-considered in light of what we have discussed?</a:t>
            </a:r>
          </a:p>
        </p:txBody>
      </p:sp>
      <p:pic>
        <p:nvPicPr>
          <p:cNvPr id="4" name="Picture 3">
            <a:extLst>
              <a:ext uri="{FF2B5EF4-FFF2-40B4-BE49-F238E27FC236}">
                <a16:creationId xmlns:a16="http://schemas.microsoft.com/office/drawing/2014/main" id="{6C0B006F-5143-5ADE-B615-AC3197C72AB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892800" y="2297643"/>
            <a:ext cx="4876800" cy="3067386"/>
          </a:xfrm>
          <a:prstGeom prst="rect">
            <a:avLst/>
          </a:prstGeom>
          <a:noFill/>
        </p:spPr>
      </p:pic>
    </p:spTree>
    <p:extLst>
      <p:ext uri="{BB962C8B-B14F-4D97-AF65-F5344CB8AC3E}">
        <p14:creationId xmlns:p14="http://schemas.microsoft.com/office/powerpoint/2010/main" val="970856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7EC07-4E21-F3A0-2F8C-062793576025}"/>
              </a:ext>
            </a:extLst>
          </p:cNvPr>
          <p:cNvSpPr>
            <a:spLocks noGrp="1"/>
          </p:cNvSpPr>
          <p:nvPr>
            <p:ph type="title"/>
          </p:nvPr>
        </p:nvSpPr>
        <p:spPr/>
        <p:txBody>
          <a:bodyPr/>
          <a:lstStyle/>
          <a:p>
            <a:r>
              <a:rPr lang="en-CA" sz="3600">
                <a:solidFill>
                  <a:schemeClr val="accent4">
                    <a:lumMod val="75000"/>
                  </a:schemeClr>
                </a:solidFill>
              </a:rPr>
              <a:t>Some additional tips for reflection:  Shifting from individual initiatives to campus wide momentum</a:t>
            </a:r>
          </a:p>
        </p:txBody>
      </p:sp>
      <p:sp>
        <p:nvSpPr>
          <p:cNvPr id="3" name="Content Placeholder 2">
            <a:extLst>
              <a:ext uri="{FF2B5EF4-FFF2-40B4-BE49-F238E27FC236}">
                <a16:creationId xmlns:a16="http://schemas.microsoft.com/office/drawing/2014/main" id="{A332041A-B09B-138D-87DC-50014CAA25EF}"/>
              </a:ext>
            </a:extLst>
          </p:cNvPr>
          <p:cNvSpPr>
            <a:spLocks noGrp="1"/>
          </p:cNvSpPr>
          <p:nvPr>
            <p:ph idx="1"/>
          </p:nvPr>
        </p:nvSpPr>
        <p:spPr/>
        <p:txBody>
          <a:bodyPr>
            <a:normAutofit/>
          </a:bodyPr>
          <a:lstStyle/>
          <a:p>
            <a:r>
              <a:rPr lang="en-CA" sz="2400">
                <a:solidFill>
                  <a:schemeClr val="tx1">
                    <a:lumMod val="50000"/>
                    <a:lumOff val="50000"/>
                  </a:schemeClr>
                </a:solidFill>
              </a:rPr>
              <a:t>Far too often, the UDL drive relies on a single stakeholder/ person on many campuses</a:t>
            </a:r>
          </a:p>
          <a:p>
            <a:r>
              <a:rPr lang="en-CA" sz="2400">
                <a:solidFill>
                  <a:schemeClr val="tx1">
                    <a:lumMod val="50000"/>
                    <a:lumOff val="50000"/>
                  </a:schemeClr>
                </a:solidFill>
              </a:rPr>
              <a:t>Danger of tokenism in the post-secondary sector: allocating an agenda to one specific person</a:t>
            </a:r>
          </a:p>
          <a:p>
            <a:r>
              <a:rPr lang="en-CA" sz="2400">
                <a:solidFill>
                  <a:schemeClr val="tx1">
                    <a:lumMod val="50000"/>
                    <a:lumOff val="50000"/>
                  </a:schemeClr>
                </a:solidFill>
              </a:rPr>
              <a:t>Danger of loss of momentum when this person moves to another institution or retires</a:t>
            </a:r>
          </a:p>
          <a:p>
            <a:r>
              <a:rPr lang="en-CA" sz="2400">
                <a:solidFill>
                  <a:schemeClr val="tx1">
                    <a:lumMod val="50000"/>
                    <a:lumOff val="50000"/>
                  </a:schemeClr>
                </a:solidFill>
              </a:rPr>
              <a:t>Burden that is excessive for one person or even a small group of practitioners</a:t>
            </a:r>
          </a:p>
          <a:p>
            <a:r>
              <a:rPr lang="en-CA" sz="2400">
                <a:solidFill>
                  <a:schemeClr val="tx1">
                    <a:lumMod val="50000"/>
                    <a:lumOff val="50000"/>
                  </a:schemeClr>
                </a:solidFill>
              </a:rPr>
              <a:t>Danger of exhaustion and burnout.</a:t>
            </a:r>
          </a:p>
          <a:p>
            <a:r>
              <a:rPr lang="en-CA" sz="2400">
                <a:solidFill>
                  <a:schemeClr val="tx1">
                    <a:lumMod val="50000"/>
                    <a:lumOff val="50000"/>
                  </a:schemeClr>
                </a:solidFill>
              </a:rPr>
              <a:t>While individual instructor initiatives and emerging communities of practice are important, this process is not just about academic freedom and individual classroom quality – it is an institution-wide process of change.</a:t>
            </a:r>
          </a:p>
        </p:txBody>
      </p:sp>
    </p:spTree>
    <p:extLst>
      <p:ext uri="{BB962C8B-B14F-4D97-AF65-F5344CB8AC3E}">
        <p14:creationId xmlns:p14="http://schemas.microsoft.com/office/powerpoint/2010/main" val="1523961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96556-6B35-DD1F-AE30-F6EEE86AD33B}"/>
              </a:ext>
            </a:extLst>
          </p:cNvPr>
          <p:cNvSpPr>
            <a:spLocks noGrp="1"/>
          </p:cNvSpPr>
          <p:nvPr>
            <p:ph type="title"/>
          </p:nvPr>
        </p:nvSpPr>
        <p:spPr/>
        <p:txBody>
          <a:bodyPr/>
          <a:lstStyle/>
          <a:p>
            <a:r>
              <a:rPr lang="en-CA">
                <a:solidFill>
                  <a:schemeClr val="accent4">
                    <a:lumMod val="75000"/>
                  </a:schemeClr>
                </a:solidFill>
              </a:rPr>
              <a:t>Key take away</a:t>
            </a:r>
          </a:p>
        </p:txBody>
      </p:sp>
      <p:sp>
        <p:nvSpPr>
          <p:cNvPr id="3" name="Content Placeholder 2">
            <a:extLst>
              <a:ext uri="{FF2B5EF4-FFF2-40B4-BE49-F238E27FC236}">
                <a16:creationId xmlns:a16="http://schemas.microsoft.com/office/drawing/2014/main" id="{B8F4F26E-55E0-912C-8CF5-37CAB58B15CA}"/>
              </a:ext>
            </a:extLst>
          </p:cNvPr>
          <p:cNvSpPr>
            <a:spLocks noGrp="1"/>
          </p:cNvSpPr>
          <p:nvPr>
            <p:ph idx="1"/>
          </p:nvPr>
        </p:nvSpPr>
        <p:spPr/>
        <p:txBody>
          <a:bodyPr>
            <a:normAutofit/>
          </a:bodyPr>
          <a:lstStyle/>
          <a:p>
            <a:r>
              <a:rPr lang="en-CA" sz="2400">
                <a:solidFill>
                  <a:schemeClr val="tx1">
                    <a:lumMod val="50000"/>
                    <a:lumOff val="50000"/>
                  </a:schemeClr>
                </a:solidFill>
              </a:rPr>
              <a:t>UDL implementation is not just about pedagogical design.</a:t>
            </a:r>
          </a:p>
          <a:p>
            <a:r>
              <a:rPr lang="en-CA" sz="2400">
                <a:solidFill>
                  <a:schemeClr val="tx1">
                    <a:lumMod val="50000"/>
                    <a:lumOff val="50000"/>
                  </a:schemeClr>
                </a:solidFill>
              </a:rPr>
              <a:t>UDL campus-wide adoption is a process of management of change.  It requires strategic organizational planning.</a:t>
            </a:r>
          </a:p>
          <a:p>
            <a:endParaRPr lang="en-CA" sz="2400">
              <a:solidFill>
                <a:schemeClr val="tx1">
                  <a:lumMod val="50000"/>
                  <a:lumOff val="50000"/>
                </a:schemeClr>
              </a:solidFill>
            </a:endParaRPr>
          </a:p>
        </p:txBody>
      </p:sp>
      <p:pic>
        <p:nvPicPr>
          <p:cNvPr id="5" name="Picture 4" descr="'Key Takeaways&quot; typed onto a note pad.">
            <a:extLst>
              <a:ext uri="{FF2B5EF4-FFF2-40B4-BE49-F238E27FC236}">
                <a16:creationId xmlns:a16="http://schemas.microsoft.com/office/drawing/2014/main" id="{1BFFFCEB-97FA-0BBF-8DD4-8A98CD6550BC}"/>
              </a:ext>
            </a:extLst>
          </p:cNvPr>
          <p:cNvPicPr>
            <a:picLocks noChangeAspect="1"/>
          </p:cNvPicPr>
          <p:nvPr/>
        </p:nvPicPr>
        <p:blipFill>
          <a:blip r:embed="rId2"/>
          <a:stretch>
            <a:fillRect/>
          </a:stretch>
        </p:blipFill>
        <p:spPr>
          <a:xfrm>
            <a:off x="4635078" y="2907102"/>
            <a:ext cx="6342086" cy="3676260"/>
          </a:xfrm>
          <a:prstGeom prst="rect">
            <a:avLst/>
          </a:prstGeom>
        </p:spPr>
      </p:pic>
    </p:spTree>
    <p:extLst>
      <p:ext uri="{BB962C8B-B14F-4D97-AF65-F5344CB8AC3E}">
        <p14:creationId xmlns:p14="http://schemas.microsoft.com/office/powerpoint/2010/main" val="1830220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312B8-F33D-7607-D2B1-45D3545F4FFE}"/>
              </a:ext>
            </a:extLst>
          </p:cNvPr>
          <p:cNvSpPr>
            <a:spLocks noGrp="1"/>
          </p:cNvSpPr>
          <p:nvPr>
            <p:ph type="title"/>
          </p:nvPr>
        </p:nvSpPr>
        <p:spPr/>
        <p:txBody>
          <a:bodyPr/>
          <a:lstStyle/>
          <a:p>
            <a:r>
              <a:rPr lang="en-CA">
                <a:solidFill>
                  <a:schemeClr val="accent4">
                    <a:lumMod val="75000"/>
                  </a:schemeClr>
                </a:solidFill>
              </a:rPr>
              <a:t>Thread 6: Creating multidisciplinary approaches to UDL implementation</a:t>
            </a:r>
          </a:p>
        </p:txBody>
      </p:sp>
      <p:sp>
        <p:nvSpPr>
          <p:cNvPr id="3" name="Content Placeholder 2">
            <a:extLst>
              <a:ext uri="{FF2B5EF4-FFF2-40B4-BE49-F238E27FC236}">
                <a16:creationId xmlns:a16="http://schemas.microsoft.com/office/drawing/2014/main" id="{06E75E86-2DA5-5073-E67A-14A402966551}"/>
              </a:ext>
            </a:extLst>
          </p:cNvPr>
          <p:cNvSpPr>
            <a:spLocks noGrp="1"/>
          </p:cNvSpPr>
          <p:nvPr>
            <p:ph idx="1"/>
          </p:nvPr>
        </p:nvSpPr>
        <p:spPr/>
        <p:txBody>
          <a:bodyPr>
            <a:normAutofit/>
          </a:bodyPr>
          <a:lstStyle/>
          <a:p>
            <a:r>
              <a:rPr lang="en-CA" sz="2400">
                <a:solidFill>
                  <a:schemeClr val="tx1">
                    <a:lumMod val="50000"/>
                    <a:lumOff val="50000"/>
                  </a:schemeClr>
                </a:solidFill>
              </a:rPr>
              <a:t>UDL is not just about disability and impairment</a:t>
            </a:r>
          </a:p>
          <a:p>
            <a:r>
              <a:rPr lang="en-CA" sz="2400">
                <a:solidFill>
                  <a:schemeClr val="tx1">
                    <a:lumMod val="50000"/>
                    <a:lumOff val="50000"/>
                  </a:schemeClr>
                </a:solidFill>
              </a:rPr>
              <a:t>Once one adopts a ‘barriers analysis’ to identify accessibility issues with a UDL lens, one realizes these barriers are experienced, in common, by many groups of diverse learners</a:t>
            </a:r>
          </a:p>
          <a:p>
            <a:r>
              <a:rPr lang="en-CA" sz="2400">
                <a:solidFill>
                  <a:schemeClr val="tx1">
                    <a:lumMod val="50000"/>
                    <a:lumOff val="50000"/>
                  </a:schemeClr>
                </a:solidFill>
              </a:rPr>
              <a:t>Indigenous students</a:t>
            </a:r>
          </a:p>
          <a:p>
            <a:r>
              <a:rPr lang="en-CA" sz="2400">
                <a:solidFill>
                  <a:schemeClr val="tx1">
                    <a:lumMod val="50000"/>
                    <a:lumOff val="50000"/>
                  </a:schemeClr>
                </a:solidFill>
              </a:rPr>
              <a:t>International students and second language learners</a:t>
            </a:r>
          </a:p>
          <a:p>
            <a:r>
              <a:rPr lang="en-CA" sz="2400">
                <a:solidFill>
                  <a:schemeClr val="tx1">
                    <a:lumMod val="50000"/>
                    <a:lumOff val="50000"/>
                  </a:schemeClr>
                </a:solidFill>
              </a:rPr>
              <a:t>First generation students</a:t>
            </a:r>
          </a:p>
          <a:p>
            <a:r>
              <a:rPr lang="en-CA" sz="2400">
                <a:solidFill>
                  <a:schemeClr val="tx1">
                    <a:lumMod val="50000"/>
                    <a:lumOff val="50000"/>
                  </a:schemeClr>
                </a:solidFill>
              </a:rPr>
              <a:t>Lifelong learners</a:t>
            </a:r>
          </a:p>
          <a:p>
            <a:r>
              <a:rPr lang="en-CA" sz="2400">
                <a:solidFill>
                  <a:schemeClr val="tx1">
                    <a:lumMod val="50000"/>
                    <a:lumOff val="50000"/>
                  </a:schemeClr>
                </a:solidFill>
              </a:rPr>
              <a:t>Culturally diverse and racialized learners</a:t>
            </a:r>
          </a:p>
          <a:p>
            <a:r>
              <a:rPr lang="en-CA" sz="2400">
                <a:solidFill>
                  <a:schemeClr val="tx1">
                    <a:lumMod val="50000"/>
                    <a:lumOff val="50000"/>
                  </a:schemeClr>
                </a:solidFill>
              </a:rPr>
              <a:t>Students affected by socio-economic </a:t>
            </a:r>
            <a:r>
              <a:rPr lang="en-CA" sz="2400" err="1">
                <a:solidFill>
                  <a:schemeClr val="tx1">
                    <a:lumMod val="50000"/>
                    <a:lumOff val="50000"/>
                  </a:schemeClr>
                </a:solidFill>
              </a:rPr>
              <a:t>chalenges</a:t>
            </a:r>
            <a:r>
              <a:rPr lang="en-CA" sz="2400">
                <a:solidFill>
                  <a:schemeClr val="tx1">
                    <a:lumMod val="50000"/>
                    <a:lumOff val="50000"/>
                  </a:schemeClr>
                </a:solidFill>
              </a:rPr>
              <a:t> </a:t>
            </a:r>
          </a:p>
        </p:txBody>
      </p:sp>
    </p:spTree>
    <p:extLst>
      <p:ext uri="{BB962C8B-B14F-4D97-AF65-F5344CB8AC3E}">
        <p14:creationId xmlns:p14="http://schemas.microsoft.com/office/powerpoint/2010/main" val="22060250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8786D-F798-87AE-6223-9FB3586B8C54}"/>
              </a:ext>
            </a:extLst>
          </p:cNvPr>
          <p:cNvSpPr>
            <a:spLocks noGrp="1"/>
          </p:cNvSpPr>
          <p:nvPr>
            <p:ph type="title"/>
          </p:nvPr>
        </p:nvSpPr>
        <p:spPr/>
        <p:txBody>
          <a:bodyPr/>
          <a:lstStyle/>
          <a:p>
            <a:r>
              <a:rPr lang="en-CA">
                <a:solidFill>
                  <a:schemeClr val="accent4">
                    <a:lumMod val="75000"/>
                  </a:schemeClr>
                </a:solidFill>
              </a:rPr>
              <a:t>Narrative interlude</a:t>
            </a:r>
          </a:p>
        </p:txBody>
      </p:sp>
      <p:sp>
        <p:nvSpPr>
          <p:cNvPr id="3" name="Content Placeholder 2">
            <a:extLst>
              <a:ext uri="{FF2B5EF4-FFF2-40B4-BE49-F238E27FC236}">
                <a16:creationId xmlns:a16="http://schemas.microsoft.com/office/drawing/2014/main" id="{BB9ADE68-E2D8-B6DF-3DEC-5AF5665023B7}"/>
              </a:ext>
            </a:extLst>
          </p:cNvPr>
          <p:cNvSpPr>
            <a:spLocks noGrp="1"/>
          </p:cNvSpPr>
          <p:nvPr>
            <p:ph idx="1"/>
          </p:nvPr>
        </p:nvSpPr>
        <p:spPr/>
        <p:txBody>
          <a:bodyPr>
            <a:normAutofit/>
          </a:bodyPr>
          <a:lstStyle/>
          <a:p>
            <a:r>
              <a:rPr lang="en-CA" sz="2400">
                <a:solidFill>
                  <a:schemeClr val="tx1">
                    <a:lumMod val="50000"/>
                    <a:lumOff val="50000"/>
                  </a:schemeClr>
                </a:solidFill>
              </a:rPr>
              <a:t>Frederic will explain his experiences with International graduate classes using UDL as a model at the University of Prince Edward Island</a:t>
            </a:r>
          </a:p>
          <a:p>
            <a:r>
              <a:rPr lang="en-CA" sz="2400">
                <a:solidFill>
                  <a:schemeClr val="tx1">
                    <a:lumMod val="50000"/>
                    <a:lumOff val="50000"/>
                  </a:schemeClr>
                </a:solidFill>
              </a:rPr>
              <a:t>Led to the publication of a book chapter:</a:t>
            </a:r>
          </a:p>
          <a:p>
            <a:r>
              <a:rPr lang="en-US" sz="2400">
                <a:solidFill>
                  <a:schemeClr val="tx1">
                    <a:lumMod val="50000"/>
                    <a:lumOff val="50000"/>
                  </a:schemeClr>
                </a:solidFill>
              </a:rPr>
              <a:t>Fovet, F. (2019) Not just about disability: Getting traction for UDL implementation with International Students.  In: Kate Novak &amp; Sean Bracken (Eds.) </a:t>
            </a:r>
            <a:r>
              <a:rPr lang="en-US" sz="2400" i="1">
                <a:solidFill>
                  <a:schemeClr val="tx1">
                    <a:lumMod val="50000"/>
                    <a:lumOff val="50000"/>
                  </a:schemeClr>
                </a:solidFill>
              </a:rPr>
              <a:t>Transforming Higher Education through Universal Design for Learning: An International Perspective.</a:t>
            </a:r>
            <a:r>
              <a:rPr lang="en-US" sz="2400">
                <a:solidFill>
                  <a:schemeClr val="tx1">
                    <a:lumMod val="50000"/>
                    <a:lumOff val="50000"/>
                  </a:schemeClr>
                </a:solidFill>
              </a:rPr>
              <a:t> Routledge.  </a:t>
            </a:r>
            <a:endParaRPr lang="en-CA" sz="2400">
              <a:solidFill>
                <a:schemeClr val="tx1">
                  <a:lumMod val="50000"/>
                  <a:lumOff val="50000"/>
                </a:schemeClr>
              </a:solidFill>
            </a:endParaRPr>
          </a:p>
        </p:txBody>
      </p:sp>
    </p:spTree>
    <p:extLst>
      <p:ext uri="{BB962C8B-B14F-4D97-AF65-F5344CB8AC3E}">
        <p14:creationId xmlns:p14="http://schemas.microsoft.com/office/powerpoint/2010/main" val="24336241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93589-1779-DE10-1AD3-A4CCD8BABC4D}"/>
              </a:ext>
            </a:extLst>
          </p:cNvPr>
          <p:cNvSpPr>
            <a:spLocks noGrp="1"/>
          </p:cNvSpPr>
          <p:nvPr>
            <p:ph type="title"/>
          </p:nvPr>
        </p:nvSpPr>
        <p:spPr/>
        <p:txBody>
          <a:bodyPr/>
          <a:lstStyle/>
          <a:p>
            <a:r>
              <a:rPr lang="en-CA">
                <a:solidFill>
                  <a:schemeClr val="accent4">
                    <a:lumMod val="75000"/>
                  </a:schemeClr>
                </a:solidFill>
              </a:rPr>
              <a:t>Interactive dialogue: Who is missing at the table?</a:t>
            </a:r>
          </a:p>
        </p:txBody>
      </p:sp>
      <p:sp>
        <p:nvSpPr>
          <p:cNvPr id="3" name="Content Placeholder 2">
            <a:extLst>
              <a:ext uri="{FF2B5EF4-FFF2-40B4-BE49-F238E27FC236}">
                <a16:creationId xmlns:a16="http://schemas.microsoft.com/office/drawing/2014/main" id="{9F481DE2-7AA5-B1F7-48A7-48277388D057}"/>
              </a:ext>
            </a:extLst>
          </p:cNvPr>
          <p:cNvSpPr>
            <a:spLocks noGrp="1"/>
          </p:cNvSpPr>
          <p:nvPr>
            <p:ph idx="1"/>
          </p:nvPr>
        </p:nvSpPr>
        <p:spPr/>
        <p:txBody>
          <a:bodyPr>
            <a:normAutofit/>
          </a:bodyPr>
          <a:lstStyle/>
          <a:p>
            <a:r>
              <a:rPr lang="en-CA" sz="2400">
                <a:solidFill>
                  <a:schemeClr val="tx1">
                    <a:lumMod val="50000"/>
                    <a:lumOff val="50000"/>
                  </a:schemeClr>
                </a:solidFill>
              </a:rPr>
              <a:t>Take 10-12 minutes with your colleagues to discuss who on your campus should be involved in UDL adoption but is currently missing at table?</a:t>
            </a:r>
          </a:p>
          <a:p>
            <a:r>
              <a:rPr lang="en-CA" sz="2400">
                <a:solidFill>
                  <a:schemeClr val="tx1">
                    <a:lumMod val="50000"/>
                    <a:lumOff val="50000"/>
                  </a:schemeClr>
                </a:solidFill>
              </a:rPr>
              <a:t>Why are they not involved in this process?</a:t>
            </a:r>
          </a:p>
          <a:p>
            <a:r>
              <a:rPr lang="en-CA" sz="2400">
                <a:solidFill>
                  <a:schemeClr val="tx1">
                    <a:lumMod val="50000"/>
                    <a:lumOff val="50000"/>
                  </a:schemeClr>
                </a:solidFill>
              </a:rPr>
              <a:t>How would you be able to facilitate their involvement? </a:t>
            </a:r>
          </a:p>
        </p:txBody>
      </p:sp>
    </p:spTree>
    <p:extLst>
      <p:ext uri="{BB962C8B-B14F-4D97-AF65-F5344CB8AC3E}">
        <p14:creationId xmlns:p14="http://schemas.microsoft.com/office/powerpoint/2010/main" val="24675630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F1CEB-BCDC-2677-EDD4-8D51A9DA7DDF}"/>
              </a:ext>
            </a:extLst>
          </p:cNvPr>
          <p:cNvSpPr>
            <a:spLocks noGrp="1"/>
          </p:cNvSpPr>
          <p:nvPr>
            <p:ph type="title"/>
          </p:nvPr>
        </p:nvSpPr>
        <p:spPr/>
        <p:txBody>
          <a:bodyPr/>
          <a:lstStyle/>
          <a:p>
            <a:r>
              <a:rPr lang="en-CA">
                <a:solidFill>
                  <a:schemeClr val="accent4">
                    <a:lumMod val="75000"/>
                  </a:schemeClr>
                </a:solidFill>
              </a:rPr>
              <a:t>Momentum in numbers</a:t>
            </a:r>
          </a:p>
        </p:txBody>
      </p:sp>
      <p:sp>
        <p:nvSpPr>
          <p:cNvPr id="3" name="Content Placeholder 2">
            <a:extLst>
              <a:ext uri="{FF2B5EF4-FFF2-40B4-BE49-F238E27FC236}">
                <a16:creationId xmlns:a16="http://schemas.microsoft.com/office/drawing/2014/main" id="{205658AF-8F22-AAD6-2FC1-AB961E72C32F}"/>
              </a:ext>
            </a:extLst>
          </p:cNvPr>
          <p:cNvSpPr>
            <a:spLocks noGrp="1"/>
          </p:cNvSpPr>
          <p:nvPr>
            <p:ph idx="1"/>
          </p:nvPr>
        </p:nvSpPr>
        <p:spPr/>
        <p:txBody>
          <a:bodyPr/>
          <a:lstStyle/>
          <a:p>
            <a:r>
              <a:rPr lang="en-CA" sz="2400">
                <a:solidFill>
                  <a:schemeClr val="tx1">
                    <a:lumMod val="50000"/>
                    <a:lumOff val="50000"/>
                  </a:schemeClr>
                </a:solidFill>
              </a:rPr>
              <a:t>When ‘pitching’ UDL implementation to senior administration, numbers will matter.  It will be important to tally the various segments of the student population who can benefit from UDL and to bring these groups into the UDL momentum.</a:t>
            </a:r>
          </a:p>
          <a:p>
            <a:r>
              <a:rPr lang="en-CA" sz="2400">
                <a:solidFill>
                  <a:schemeClr val="tx1">
                    <a:lumMod val="50000"/>
                    <a:lumOff val="50000"/>
                  </a:schemeClr>
                </a:solidFill>
              </a:rPr>
              <a:t>Need for a change in mindset from folks in accessibility</a:t>
            </a:r>
          </a:p>
          <a:p>
            <a:r>
              <a:rPr lang="en-CA" sz="2400">
                <a:solidFill>
                  <a:schemeClr val="tx1">
                    <a:lumMod val="50000"/>
                    <a:lumOff val="50000"/>
                  </a:schemeClr>
                </a:solidFill>
              </a:rPr>
              <a:t>Reflects a wider reality of intersectionality within the field of disability itself</a:t>
            </a:r>
          </a:p>
          <a:p>
            <a:r>
              <a:rPr lang="en-CA">
                <a:solidFill>
                  <a:schemeClr val="tx1">
                    <a:lumMod val="50000"/>
                    <a:lumOff val="50000"/>
                  </a:schemeClr>
                </a:solidFill>
              </a:rPr>
              <a:t>Relevance of #disabilitytoowhite   </a:t>
            </a:r>
          </a:p>
        </p:txBody>
      </p:sp>
    </p:spTree>
    <p:extLst>
      <p:ext uri="{BB962C8B-B14F-4D97-AF65-F5344CB8AC3E}">
        <p14:creationId xmlns:p14="http://schemas.microsoft.com/office/powerpoint/2010/main" val="20914089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96556-6B35-DD1F-AE30-F6EEE86AD33B}"/>
              </a:ext>
            </a:extLst>
          </p:cNvPr>
          <p:cNvSpPr>
            <a:spLocks noGrp="1"/>
          </p:cNvSpPr>
          <p:nvPr>
            <p:ph type="title"/>
          </p:nvPr>
        </p:nvSpPr>
        <p:spPr/>
        <p:txBody>
          <a:bodyPr/>
          <a:lstStyle/>
          <a:p>
            <a:r>
              <a:rPr lang="en-CA">
                <a:solidFill>
                  <a:schemeClr val="accent4">
                    <a:lumMod val="75000"/>
                  </a:schemeClr>
                </a:solidFill>
              </a:rPr>
              <a:t>Key take away</a:t>
            </a:r>
          </a:p>
        </p:txBody>
      </p:sp>
      <p:sp>
        <p:nvSpPr>
          <p:cNvPr id="3" name="Content Placeholder 2">
            <a:extLst>
              <a:ext uri="{FF2B5EF4-FFF2-40B4-BE49-F238E27FC236}">
                <a16:creationId xmlns:a16="http://schemas.microsoft.com/office/drawing/2014/main" id="{B8F4F26E-55E0-912C-8CF5-37CAB58B15CA}"/>
              </a:ext>
            </a:extLst>
          </p:cNvPr>
          <p:cNvSpPr>
            <a:spLocks noGrp="1"/>
          </p:cNvSpPr>
          <p:nvPr>
            <p:ph idx="1"/>
          </p:nvPr>
        </p:nvSpPr>
        <p:spPr/>
        <p:txBody>
          <a:bodyPr>
            <a:normAutofit/>
          </a:bodyPr>
          <a:lstStyle/>
          <a:p>
            <a:r>
              <a:rPr lang="en-CA" sz="2400">
                <a:solidFill>
                  <a:schemeClr val="tx1">
                    <a:lumMod val="50000"/>
                    <a:lumOff val="50000"/>
                  </a:schemeClr>
                </a:solidFill>
              </a:rPr>
              <a:t>UDL is not just about disability and impairment.  It is key that we create collaborative and osmotic relationship with others campus professionals who should also be involved in the process of UDL implementation.</a:t>
            </a:r>
          </a:p>
          <a:p>
            <a:endParaRPr lang="en-CA" sz="2400">
              <a:solidFill>
                <a:schemeClr val="tx1">
                  <a:lumMod val="50000"/>
                  <a:lumOff val="50000"/>
                </a:schemeClr>
              </a:solidFill>
            </a:endParaRPr>
          </a:p>
        </p:txBody>
      </p:sp>
      <p:pic>
        <p:nvPicPr>
          <p:cNvPr id="5" name="Picture 4" descr="'Key Takeaways&quot; typed onto a note pad.">
            <a:extLst>
              <a:ext uri="{FF2B5EF4-FFF2-40B4-BE49-F238E27FC236}">
                <a16:creationId xmlns:a16="http://schemas.microsoft.com/office/drawing/2014/main" id="{1BFFFCEB-97FA-0BBF-8DD4-8A98CD6550BC}"/>
              </a:ext>
            </a:extLst>
          </p:cNvPr>
          <p:cNvPicPr>
            <a:picLocks noChangeAspect="1"/>
          </p:cNvPicPr>
          <p:nvPr/>
        </p:nvPicPr>
        <p:blipFill>
          <a:blip r:embed="rId2"/>
          <a:stretch>
            <a:fillRect/>
          </a:stretch>
        </p:blipFill>
        <p:spPr>
          <a:xfrm>
            <a:off x="4738317" y="2907102"/>
            <a:ext cx="6342086" cy="3676260"/>
          </a:xfrm>
          <a:prstGeom prst="rect">
            <a:avLst/>
          </a:prstGeom>
        </p:spPr>
      </p:pic>
    </p:spTree>
    <p:extLst>
      <p:ext uri="{BB962C8B-B14F-4D97-AF65-F5344CB8AC3E}">
        <p14:creationId xmlns:p14="http://schemas.microsoft.com/office/powerpoint/2010/main" val="104418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solidFill>
                  <a:schemeClr val="accent4">
                    <a:lumMod val="75000"/>
                  </a:schemeClr>
                </a:solidFill>
              </a:rPr>
              <a:t>Personal lens and methodological stance</a:t>
            </a:r>
            <a:endParaRPr lang="fr-CA">
              <a:solidFill>
                <a:schemeClr val="accent4">
                  <a:lumMod val="75000"/>
                </a:schemeClr>
              </a:solidFill>
            </a:endParaRPr>
          </a:p>
        </p:txBody>
      </p:sp>
      <p:sp>
        <p:nvSpPr>
          <p:cNvPr id="3" name="Content Placeholder 2"/>
          <p:cNvSpPr>
            <a:spLocks noGrp="1"/>
          </p:cNvSpPr>
          <p:nvPr>
            <p:ph idx="1"/>
          </p:nvPr>
        </p:nvSpPr>
        <p:spPr/>
        <p:txBody>
          <a:bodyPr>
            <a:normAutofit/>
          </a:bodyPr>
          <a:lstStyle/>
          <a:p>
            <a:r>
              <a:rPr lang="en-CA" sz="2400">
                <a:solidFill>
                  <a:schemeClr val="tx1">
                    <a:lumMod val="50000"/>
                    <a:lumOff val="50000"/>
                  </a:schemeClr>
                </a:solidFill>
              </a:rPr>
              <a:t>Unique positioning as a scholar: have been both an Accessibility Services manager and a faculty member</a:t>
            </a:r>
          </a:p>
          <a:p>
            <a:r>
              <a:rPr lang="en-CA" sz="2400">
                <a:solidFill>
                  <a:schemeClr val="tx1">
                    <a:lumMod val="50000"/>
                    <a:lumOff val="50000"/>
                  </a:schemeClr>
                </a:solidFill>
              </a:rPr>
              <a:t>Was involved in large scale UDL implementation from 2011 to 2016 across a campus – experienced this process in its full complexity</a:t>
            </a:r>
          </a:p>
          <a:p>
            <a:r>
              <a:rPr lang="en-CA" sz="2400">
                <a:solidFill>
                  <a:schemeClr val="tx1">
                    <a:lumMod val="50000"/>
                    <a:lumOff val="50000"/>
                  </a:schemeClr>
                </a:solidFill>
              </a:rPr>
              <a:t>Have also been Academic Lead/ Program Head at UPEI and RRU, and have needed to guide contract faculty around inclusive teaching and the use of UDL.</a:t>
            </a:r>
          </a:p>
          <a:p>
            <a:r>
              <a:rPr lang="en-CA" sz="2400">
                <a:solidFill>
                  <a:schemeClr val="tx1">
                    <a:lumMod val="50000"/>
                    <a:lumOff val="50000"/>
                  </a:schemeClr>
                </a:solidFill>
              </a:rPr>
              <a:t>Act as a UDL consultant with colleges and universities in Canada.</a:t>
            </a:r>
          </a:p>
          <a:p>
            <a:r>
              <a:rPr lang="en-CA" sz="2400">
                <a:solidFill>
                  <a:schemeClr val="tx1">
                    <a:lumMod val="50000"/>
                    <a:lumOff val="50000"/>
                  </a:schemeClr>
                </a:solidFill>
              </a:rPr>
              <a:t>My research and scholarship focuses on UDL</a:t>
            </a:r>
          </a:p>
          <a:p>
            <a:r>
              <a:rPr lang="en-CA" sz="2400">
                <a:solidFill>
                  <a:schemeClr val="tx1">
                    <a:lumMod val="50000"/>
                    <a:lumOff val="50000"/>
                  </a:schemeClr>
                </a:solidFill>
              </a:rPr>
              <a:t>I will be drawing from these multiple and varied perspectives</a:t>
            </a:r>
          </a:p>
        </p:txBody>
      </p:sp>
    </p:spTree>
    <p:extLst>
      <p:ext uri="{BB962C8B-B14F-4D97-AF65-F5344CB8AC3E}">
        <p14:creationId xmlns:p14="http://schemas.microsoft.com/office/powerpoint/2010/main" val="24256033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35932-F488-90C5-106E-BB5A8405A2BC}"/>
              </a:ext>
            </a:extLst>
          </p:cNvPr>
          <p:cNvSpPr>
            <a:spLocks noGrp="1"/>
          </p:cNvSpPr>
          <p:nvPr>
            <p:ph type="title"/>
          </p:nvPr>
        </p:nvSpPr>
        <p:spPr/>
        <p:txBody>
          <a:bodyPr/>
          <a:lstStyle/>
          <a:p>
            <a:r>
              <a:rPr lang="en-CA">
                <a:solidFill>
                  <a:schemeClr val="accent4">
                    <a:lumMod val="75000"/>
                  </a:schemeClr>
                </a:solidFill>
              </a:rPr>
              <a:t>Thread 7: Being UDL in the way we scale up UDL – Conceptual consistency</a:t>
            </a:r>
          </a:p>
        </p:txBody>
      </p:sp>
      <p:sp>
        <p:nvSpPr>
          <p:cNvPr id="3" name="Content Placeholder 2">
            <a:extLst>
              <a:ext uri="{FF2B5EF4-FFF2-40B4-BE49-F238E27FC236}">
                <a16:creationId xmlns:a16="http://schemas.microsoft.com/office/drawing/2014/main" id="{4B6A1AE5-1C4D-AF44-0403-C51C94B4C48C}"/>
              </a:ext>
            </a:extLst>
          </p:cNvPr>
          <p:cNvSpPr>
            <a:spLocks noGrp="1"/>
          </p:cNvSpPr>
          <p:nvPr>
            <p:ph idx="1"/>
          </p:nvPr>
        </p:nvSpPr>
        <p:spPr/>
        <p:txBody>
          <a:bodyPr>
            <a:noAutofit/>
          </a:bodyPr>
          <a:lstStyle/>
          <a:p>
            <a:r>
              <a:rPr lang="en-CA" sz="2400">
                <a:solidFill>
                  <a:schemeClr val="tx1">
                    <a:lumMod val="50000"/>
                    <a:lumOff val="50000"/>
                  </a:schemeClr>
                </a:solidFill>
              </a:rPr>
              <a:t>There can often be glaring contradictions in the way we frame and present UDL on a campus:</a:t>
            </a:r>
          </a:p>
          <a:p>
            <a:r>
              <a:rPr lang="en-CA" sz="2400">
                <a:solidFill>
                  <a:schemeClr val="tx1">
                    <a:lumMod val="50000"/>
                    <a:lumOff val="50000"/>
                  </a:schemeClr>
                </a:solidFill>
              </a:rPr>
              <a:t>It is important we resolve conceptual tension if we want the message to be taken seriously</a:t>
            </a:r>
          </a:p>
          <a:p>
            <a:r>
              <a:rPr lang="en-CA" sz="2400">
                <a:solidFill>
                  <a:schemeClr val="tx1">
                    <a:lumMod val="50000"/>
                    <a:lumOff val="50000"/>
                  </a:schemeClr>
                </a:solidFill>
              </a:rPr>
              <a:t>Issue of ambivalence of accessibility services with regards to UDL: funding grounded on a deficit model approach, ‘working ourselves out of job’?</a:t>
            </a:r>
          </a:p>
          <a:p>
            <a:r>
              <a:rPr lang="en-CA" sz="2400">
                <a:solidFill>
                  <a:schemeClr val="tx1">
                    <a:lumMod val="50000"/>
                    <a:lumOff val="50000"/>
                  </a:schemeClr>
                </a:solidFill>
              </a:rPr>
              <a:t>Are student services and student affairs ‘UDL’ in their approach to interactions with students? </a:t>
            </a:r>
          </a:p>
        </p:txBody>
      </p:sp>
    </p:spTree>
    <p:extLst>
      <p:ext uri="{BB962C8B-B14F-4D97-AF65-F5344CB8AC3E}">
        <p14:creationId xmlns:p14="http://schemas.microsoft.com/office/powerpoint/2010/main" val="31682753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04866-C592-CB82-4DF3-E1ED25E3EDD7}"/>
              </a:ext>
            </a:extLst>
          </p:cNvPr>
          <p:cNvSpPr>
            <a:spLocks noGrp="1"/>
          </p:cNvSpPr>
          <p:nvPr>
            <p:ph type="title"/>
          </p:nvPr>
        </p:nvSpPr>
        <p:spPr/>
        <p:txBody>
          <a:bodyPr/>
          <a:lstStyle/>
          <a:p>
            <a:r>
              <a:rPr lang="en-CA">
                <a:solidFill>
                  <a:schemeClr val="accent4">
                    <a:lumMod val="75000"/>
                  </a:schemeClr>
                </a:solidFill>
              </a:rPr>
              <a:t>Interactive discussion</a:t>
            </a:r>
          </a:p>
        </p:txBody>
      </p:sp>
      <p:sp>
        <p:nvSpPr>
          <p:cNvPr id="3" name="Content Placeholder 2">
            <a:extLst>
              <a:ext uri="{FF2B5EF4-FFF2-40B4-BE49-F238E27FC236}">
                <a16:creationId xmlns:a16="http://schemas.microsoft.com/office/drawing/2014/main" id="{45C7EC77-FB9F-1CC5-EA6C-B92430EA53BF}"/>
              </a:ext>
            </a:extLst>
          </p:cNvPr>
          <p:cNvSpPr>
            <a:spLocks noGrp="1"/>
          </p:cNvSpPr>
          <p:nvPr>
            <p:ph idx="1"/>
          </p:nvPr>
        </p:nvSpPr>
        <p:spPr/>
        <p:txBody>
          <a:bodyPr>
            <a:normAutofit/>
          </a:bodyPr>
          <a:lstStyle/>
          <a:p>
            <a:r>
              <a:rPr lang="en-CA" sz="2400">
                <a:solidFill>
                  <a:schemeClr val="tx1">
                    <a:lumMod val="50000"/>
                    <a:lumOff val="50000"/>
                  </a:schemeClr>
                </a:solidFill>
              </a:rPr>
              <a:t>What are some of the inconsistencies you can identify in your current processes and approaches to UDL work that need to be resolved with urgency? [10 minute group discussion]</a:t>
            </a:r>
          </a:p>
        </p:txBody>
      </p:sp>
    </p:spTree>
    <p:extLst>
      <p:ext uri="{BB962C8B-B14F-4D97-AF65-F5344CB8AC3E}">
        <p14:creationId xmlns:p14="http://schemas.microsoft.com/office/powerpoint/2010/main" val="7096113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96556-6B35-DD1F-AE30-F6EEE86AD33B}"/>
              </a:ext>
            </a:extLst>
          </p:cNvPr>
          <p:cNvSpPr>
            <a:spLocks noGrp="1"/>
          </p:cNvSpPr>
          <p:nvPr>
            <p:ph type="title"/>
          </p:nvPr>
        </p:nvSpPr>
        <p:spPr/>
        <p:txBody>
          <a:bodyPr/>
          <a:lstStyle/>
          <a:p>
            <a:r>
              <a:rPr lang="en-CA">
                <a:solidFill>
                  <a:schemeClr val="accent4">
                    <a:lumMod val="75000"/>
                  </a:schemeClr>
                </a:solidFill>
              </a:rPr>
              <a:t>Key take away</a:t>
            </a:r>
          </a:p>
        </p:txBody>
      </p:sp>
      <p:sp>
        <p:nvSpPr>
          <p:cNvPr id="3" name="Content Placeholder 2">
            <a:extLst>
              <a:ext uri="{FF2B5EF4-FFF2-40B4-BE49-F238E27FC236}">
                <a16:creationId xmlns:a16="http://schemas.microsoft.com/office/drawing/2014/main" id="{B8F4F26E-55E0-912C-8CF5-37CAB58B15CA}"/>
              </a:ext>
            </a:extLst>
          </p:cNvPr>
          <p:cNvSpPr>
            <a:spLocks noGrp="1"/>
          </p:cNvSpPr>
          <p:nvPr>
            <p:ph idx="1"/>
          </p:nvPr>
        </p:nvSpPr>
        <p:spPr/>
        <p:txBody>
          <a:bodyPr>
            <a:normAutofit/>
          </a:bodyPr>
          <a:lstStyle/>
          <a:p>
            <a:r>
              <a:rPr lang="en-CA" sz="2400">
                <a:solidFill>
                  <a:schemeClr val="tx1">
                    <a:lumMod val="50000"/>
                    <a:lumOff val="50000"/>
                  </a:schemeClr>
                </a:solidFill>
              </a:rPr>
              <a:t>UDL implies a certain logic in relation to our practices.  UDL translates the social model of disability into action.  It will be challenging to make UDL co-exist with deficit model approaches/ bureaucratic policies/ funding based in the medical model </a:t>
            </a:r>
          </a:p>
          <a:p>
            <a:endParaRPr lang="en-CA" sz="2400">
              <a:solidFill>
                <a:schemeClr val="tx1">
                  <a:lumMod val="50000"/>
                  <a:lumOff val="50000"/>
                </a:schemeClr>
              </a:solidFill>
            </a:endParaRPr>
          </a:p>
        </p:txBody>
      </p:sp>
      <p:pic>
        <p:nvPicPr>
          <p:cNvPr id="5" name="Picture 4" descr="'Key Takeaways&quot; typed onto a note pad.">
            <a:extLst>
              <a:ext uri="{FF2B5EF4-FFF2-40B4-BE49-F238E27FC236}">
                <a16:creationId xmlns:a16="http://schemas.microsoft.com/office/drawing/2014/main" id="{1BFFFCEB-97FA-0BBF-8DD4-8A98CD6550BC}"/>
              </a:ext>
            </a:extLst>
          </p:cNvPr>
          <p:cNvPicPr>
            <a:picLocks noChangeAspect="1"/>
          </p:cNvPicPr>
          <p:nvPr/>
        </p:nvPicPr>
        <p:blipFill>
          <a:blip r:embed="rId2"/>
          <a:stretch>
            <a:fillRect/>
          </a:stretch>
        </p:blipFill>
        <p:spPr>
          <a:xfrm>
            <a:off x="4635078" y="2907102"/>
            <a:ext cx="6342086" cy="3676260"/>
          </a:xfrm>
          <a:prstGeom prst="rect">
            <a:avLst/>
          </a:prstGeom>
        </p:spPr>
      </p:pic>
    </p:spTree>
    <p:extLst>
      <p:ext uri="{BB962C8B-B14F-4D97-AF65-F5344CB8AC3E}">
        <p14:creationId xmlns:p14="http://schemas.microsoft.com/office/powerpoint/2010/main" val="21808346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3E6E5-D1BB-E3CA-1353-1C3C4A836E09}"/>
              </a:ext>
            </a:extLst>
          </p:cNvPr>
          <p:cNvSpPr>
            <a:spLocks noGrp="1"/>
          </p:cNvSpPr>
          <p:nvPr>
            <p:ph type="title"/>
          </p:nvPr>
        </p:nvSpPr>
        <p:spPr/>
        <p:txBody>
          <a:bodyPr/>
          <a:lstStyle/>
          <a:p>
            <a:r>
              <a:rPr lang="en-CA" sz="4400">
                <a:solidFill>
                  <a:schemeClr val="accent4">
                    <a:lumMod val="75000"/>
                  </a:schemeClr>
                </a:solidFill>
              </a:rPr>
              <a:t>Thread 8: Supporting campus stakeholders as they transition to a new mindset</a:t>
            </a:r>
          </a:p>
        </p:txBody>
      </p:sp>
      <p:sp>
        <p:nvSpPr>
          <p:cNvPr id="3" name="Content Placeholder 2">
            <a:extLst>
              <a:ext uri="{FF2B5EF4-FFF2-40B4-BE49-F238E27FC236}">
                <a16:creationId xmlns:a16="http://schemas.microsoft.com/office/drawing/2014/main" id="{C98480A8-B4DA-C886-08C5-142BDCB62144}"/>
              </a:ext>
            </a:extLst>
          </p:cNvPr>
          <p:cNvSpPr>
            <a:spLocks noGrp="1"/>
          </p:cNvSpPr>
          <p:nvPr>
            <p:ph idx="1"/>
          </p:nvPr>
        </p:nvSpPr>
        <p:spPr/>
        <p:txBody>
          <a:bodyPr>
            <a:normAutofit/>
          </a:bodyPr>
          <a:lstStyle/>
          <a:p>
            <a:r>
              <a:rPr lang="en-CA" sz="2400">
                <a:solidFill>
                  <a:schemeClr val="tx1">
                    <a:lumMod val="50000"/>
                    <a:lumOff val="50000"/>
                  </a:schemeClr>
                </a:solidFill>
              </a:rPr>
              <a:t>Everyone wants a clear and logical roadmap</a:t>
            </a:r>
          </a:p>
          <a:p>
            <a:r>
              <a:rPr lang="en-CA" sz="2400">
                <a:solidFill>
                  <a:schemeClr val="tx1">
                    <a:lumMod val="50000"/>
                    <a:lumOff val="50000"/>
                  </a:schemeClr>
                </a:solidFill>
              </a:rPr>
              <a:t>It does not exist</a:t>
            </a:r>
          </a:p>
          <a:p>
            <a:r>
              <a:rPr lang="en-CA" sz="2400">
                <a:solidFill>
                  <a:schemeClr val="tx1">
                    <a:lumMod val="50000"/>
                    <a:lumOff val="50000"/>
                  </a:schemeClr>
                </a:solidFill>
              </a:rPr>
              <a:t>Campuses are complex and contradictory environments where often opposite policies co-exist</a:t>
            </a:r>
          </a:p>
          <a:p>
            <a:r>
              <a:rPr lang="en-CA" sz="2400">
                <a:solidFill>
                  <a:schemeClr val="tx1">
                    <a:lumMod val="50000"/>
                    <a:lumOff val="50000"/>
                  </a:schemeClr>
                </a:solidFill>
              </a:rPr>
              <a:t>For a number of years to come we will have to straddle two systems and make our staff comfortable with this</a:t>
            </a:r>
          </a:p>
          <a:p>
            <a:r>
              <a:rPr lang="en-CA" sz="2400">
                <a:solidFill>
                  <a:schemeClr val="tx1">
                    <a:lumMod val="50000"/>
                    <a:lumOff val="50000"/>
                  </a:schemeClr>
                </a:solidFill>
              </a:rPr>
              <a:t>It is not an excuse to maintain status quo</a:t>
            </a:r>
          </a:p>
          <a:p>
            <a:r>
              <a:rPr lang="en-CA" sz="2400">
                <a:solidFill>
                  <a:schemeClr val="tx1">
                    <a:lumMod val="50000"/>
                    <a:lumOff val="50000"/>
                  </a:schemeClr>
                </a:solidFill>
              </a:rPr>
              <a:t>It must be embraced and navigated with comfort</a:t>
            </a:r>
          </a:p>
        </p:txBody>
      </p:sp>
    </p:spTree>
    <p:extLst>
      <p:ext uri="{BB962C8B-B14F-4D97-AF65-F5344CB8AC3E}">
        <p14:creationId xmlns:p14="http://schemas.microsoft.com/office/powerpoint/2010/main" val="15413430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96556-6B35-DD1F-AE30-F6EEE86AD33B}"/>
              </a:ext>
            </a:extLst>
          </p:cNvPr>
          <p:cNvSpPr>
            <a:spLocks noGrp="1"/>
          </p:cNvSpPr>
          <p:nvPr>
            <p:ph type="title"/>
          </p:nvPr>
        </p:nvSpPr>
        <p:spPr/>
        <p:txBody>
          <a:bodyPr/>
          <a:lstStyle/>
          <a:p>
            <a:r>
              <a:rPr lang="en-CA">
                <a:solidFill>
                  <a:schemeClr val="accent4">
                    <a:lumMod val="75000"/>
                  </a:schemeClr>
                </a:solidFill>
              </a:rPr>
              <a:t>Key take away</a:t>
            </a:r>
          </a:p>
        </p:txBody>
      </p:sp>
      <p:sp>
        <p:nvSpPr>
          <p:cNvPr id="3" name="Content Placeholder 2">
            <a:extLst>
              <a:ext uri="{FF2B5EF4-FFF2-40B4-BE49-F238E27FC236}">
                <a16:creationId xmlns:a16="http://schemas.microsoft.com/office/drawing/2014/main" id="{B8F4F26E-55E0-912C-8CF5-37CAB58B15CA}"/>
              </a:ext>
            </a:extLst>
          </p:cNvPr>
          <p:cNvSpPr>
            <a:spLocks noGrp="1"/>
          </p:cNvSpPr>
          <p:nvPr>
            <p:ph idx="1"/>
          </p:nvPr>
        </p:nvSpPr>
        <p:spPr/>
        <p:txBody>
          <a:bodyPr>
            <a:normAutofit/>
          </a:bodyPr>
          <a:lstStyle/>
          <a:p>
            <a:r>
              <a:rPr lang="en-CA" sz="2400">
                <a:solidFill>
                  <a:schemeClr val="tx1">
                    <a:lumMod val="50000"/>
                    <a:lumOff val="50000"/>
                  </a:schemeClr>
                </a:solidFill>
              </a:rPr>
              <a:t>There is no such thing as a clean and easy transition from medical model approaches to UDL implementation.  One must become comfortable in the messiness of transition, while supporting change. </a:t>
            </a:r>
          </a:p>
          <a:p>
            <a:endParaRPr lang="en-CA" sz="2400">
              <a:solidFill>
                <a:schemeClr val="tx1">
                  <a:lumMod val="50000"/>
                  <a:lumOff val="50000"/>
                </a:schemeClr>
              </a:solidFill>
            </a:endParaRPr>
          </a:p>
        </p:txBody>
      </p:sp>
      <p:pic>
        <p:nvPicPr>
          <p:cNvPr id="5" name="Picture 4" descr="'Key Takeaways&quot; typed onto a note pad.">
            <a:extLst>
              <a:ext uri="{FF2B5EF4-FFF2-40B4-BE49-F238E27FC236}">
                <a16:creationId xmlns:a16="http://schemas.microsoft.com/office/drawing/2014/main" id="{1BFFFCEB-97FA-0BBF-8DD4-8A98CD6550BC}"/>
              </a:ext>
            </a:extLst>
          </p:cNvPr>
          <p:cNvPicPr>
            <a:picLocks noChangeAspect="1"/>
          </p:cNvPicPr>
          <p:nvPr/>
        </p:nvPicPr>
        <p:blipFill>
          <a:blip r:embed="rId2"/>
          <a:stretch>
            <a:fillRect/>
          </a:stretch>
        </p:blipFill>
        <p:spPr>
          <a:xfrm>
            <a:off x="4635078" y="2907102"/>
            <a:ext cx="6342086" cy="3676260"/>
          </a:xfrm>
          <a:prstGeom prst="rect">
            <a:avLst/>
          </a:prstGeom>
        </p:spPr>
      </p:pic>
    </p:spTree>
    <p:extLst>
      <p:ext uri="{BB962C8B-B14F-4D97-AF65-F5344CB8AC3E}">
        <p14:creationId xmlns:p14="http://schemas.microsoft.com/office/powerpoint/2010/main" val="12631000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69368-6A99-0196-1D52-14B3E986517C}"/>
              </a:ext>
            </a:extLst>
          </p:cNvPr>
          <p:cNvSpPr>
            <a:spLocks noGrp="1"/>
          </p:cNvSpPr>
          <p:nvPr>
            <p:ph type="title"/>
          </p:nvPr>
        </p:nvSpPr>
        <p:spPr/>
        <p:txBody>
          <a:bodyPr/>
          <a:lstStyle/>
          <a:p>
            <a:r>
              <a:rPr lang="en-CA">
                <a:solidFill>
                  <a:schemeClr val="accent4">
                    <a:lumMod val="75000"/>
                  </a:schemeClr>
                </a:solidFill>
              </a:rPr>
              <a:t>Thread 9: Involving students</a:t>
            </a:r>
          </a:p>
        </p:txBody>
      </p:sp>
      <p:sp>
        <p:nvSpPr>
          <p:cNvPr id="3" name="Content Placeholder 2">
            <a:extLst>
              <a:ext uri="{FF2B5EF4-FFF2-40B4-BE49-F238E27FC236}">
                <a16:creationId xmlns:a16="http://schemas.microsoft.com/office/drawing/2014/main" id="{A7F6FE46-CFD1-A84F-39E4-0977F0CFE81E}"/>
              </a:ext>
            </a:extLst>
          </p:cNvPr>
          <p:cNvSpPr>
            <a:spLocks noGrp="1"/>
          </p:cNvSpPr>
          <p:nvPr>
            <p:ph idx="1"/>
          </p:nvPr>
        </p:nvSpPr>
        <p:spPr/>
        <p:txBody>
          <a:bodyPr>
            <a:normAutofit/>
          </a:bodyPr>
          <a:lstStyle/>
          <a:p>
            <a:r>
              <a:rPr lang="en-CA" sz="2400">
                <a:solidFill>
                  <a:schemeClr val="tx1">
                    <a:lumMod val="50000"/>
                    <a:lumOff val="50000"/>
                  </a:schemeClr>
                </a:solidFill>
              </a:rPr>
              <a:t>Looking at UDL implementation from a student perspective: an ambivalent process</a:t>
            </a:r>
          </a:p>
          <a:p>
            <a:r>
              <a:rPr lang="en-CA" sz="2400">
                <a:solidFill>
                  <a:schemeClr val="tx1">
                    <a:lumMod val="50000"/>
                    <a:lumOff val="50000"/>
                  </a:schemeClr>
                </a:solidFill>
              </a:rPr>
              <a:t>Whole room discussion: Why is it that the process of UDL implementation can appear problematic to students?</a:t>
            </a:r>
          </a:p>
        </p:txBody>
      </p:sp>
    </p:spTree>
    <p:extLst>
      <p:ext uri="{BB962C8B-B14F-4D97-AF65-F5344CB8AC3E}">
        <p14:creationId xmlns:p14="http://schemas.microsoft.com/office/powerpoint/2010/main" val="9321799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01E58-C554-2B18-0498-529B2C40DA3A}"/>
              </a:ext>
            </a:extLst>
          </p:cNvPr>
          <p:cNvSpPr>
            <a:spLocks noGrp="1"/>
          </p:cNvSpPr>
          <p:nvPr>
            <p:ph type="title"/>
          </p:nvPr>
        </p:nvSpPr>
        <p:spPr/>
        <p:txBody>
          <a:bodyPr/>
          <a:lstStyle/>
          <a:p>
            <a:r>
              <a:rPr lang="en-CA">
                <a:solidFill>
                  <a:schemeClr val="accent4">
                    <a:lumMod val="75000"/>
                  </a:schemeClr>
                </a:solidFill>
              </a:rPr>
              <a:t>How do we resolve this tension?</a:t>
            </a:r>
          </a:p>
        </p:txBody>
      </p:sp>
      <p:sp>
        <p:nvSpPr>
          <p:cNvPr id="3" name="Content Placeholder 2">
            <a:extLst>
              <a:ext uri="{FF2B5EF4-FFF2-40B4-BE49-F238E27FC236}">
                <a16:creationId xmlns:a16="http://schemas.microsoft.com/office/drawing/2014/main" id="{39FA6271-E7FF-2914-3F1F-5A0C433DA5D9}"/>
              </a:ext>
            </a:extLst>
          </p:cNvPr>
          <p:cNvSpPr>
            <a:spLocks noGrp="1"/>
          </p:cNvSpPr>
          <p:nvPr>
            <p:ph idx="1"/>
          </p:nvPr>
        </p:nvSpPr>
        <p:spPr/>
        <p:txBody>
          <a:bodyPr>
            <a:normAutofit/>
          </a:bodyPr>
          <a:lstStyle/>
          <a:p>
            <a:r>
              <a:rPr lang="en-CA" sz="2400">
                <a:solidFill>
                  <a:schemeClr val="tx1">
                    <a:lumMod val="50000"/>
                    <a:lumOff val="50000"/>
                  </a:schemeClr>
                </a:solidFill>
              </a:rPr>
              <a:t>Each table will take 10-12 minutes to produce action points to resolve this tension proactively within the context of the members’ respective campuses.</a:t>
            </a:r>
          </a:p>
        </p:txBody>
      </p:sp>
    </p:spTree>
    <p:extLst>
      <p:ext uri="{BB962C8B-B14F-4D97-AF65-F5344CB8AC3E}">
        <p14:creationId xmlns:p14="http://schemas.microsoft.com/office/powerpoint/2010/main" val="14506375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82DF9-3F22-DFE5-2D5D-7F75300C3175}"/>
              </a:ext>
            </a:extLst>
          </p:cNvPr>
          <p:cNvSpPr>
            <a:spLocks noGrp="1"/>
          </p:cNvSpPr>
          <p:nvPr>
            <p:ph type="title"/>
          </p:nvPr>
        </p:nvSpPr>
        <p:spPr/>
        <p:txBody>
          <a:bodyPr/>
          <a:lstStyle/>
          <a:p>
            <a:r>
              <a:rPr lang="en-CA">
                <a:solidFill>
                  <a:schemeClr val="accent4">
                    <a:lumMod val="75000"/>
                  </a:schemeClr>
                </a:solidFill>
              </a:rPr>
              <a:t>Some tips</a:t>
            </a:r>
          </a:p>
        </p:txBody>
      </p:sp>
      <p:sp>
        <p:nvSpPr>
          <p:cNvPr id="3" name="Content Placeholder 2">
            <a:extLst>
              <a:ext uri="{FF2B5EF4-FFF2-40B4-BE49-F238E27FC236}">
                <a16:creationId xmlns:a16="http://schemas.microsoft.com/office/drawing/2014/main" id="{7BB8AAC4-2C06-105F-5496-EFE53175AFA7}"/>
              </a:ext>
            </a:extLst>
          </p:cNvPr>
          <p:cNvSpPr>
            <a:spLocks noGrp="1"/>
          </p:cNvSpPr>
          <p:nvPr>
            <p:ph idx="1"/>
          </p:nvPr>
        </p:nvSpPr>
        <p:spPr/>
        <p:txBody>
          <a:bodyPr/>
          <a:lstStyle/>
          <a:p>
            <a:r>
              <a:rPr lang="en-CA" sz="2400">
                <a:solidFill>
                  <a:schemeClr val="tx1">
                    <a:lumMod val="50000"/>
                    <a:lumOff val="50000"/>
                  </a:schemeClr>
                </a:solidFill>
              </a:rPr>
              <a:t>Understanding ‘transitional friction’</a:t>
            </a:r>
          </a:p>
          <a:p>
            <a:r>
              <a:rPr lang="en-CA" sz="2400">
                <a:solidFill>
                  <a:schemeClr val="tx1">
                    <a:lumMod val="50000"/>
                    <a:lumOff val="50000"/>
                  </a:schemeClr>
                </a:solidFill>
              </a:rPr>
              <a:t>Creating PD for students</a:t>
            </a:r>
          </a:p>
          <a:p>
            <a:r>
              <a:rPr lang="en-CA" sz="2400">
                <a:solidFill>
                  <a:schemeClr val="tx1">
                    <a:lumMod val="50000"/>
                    <a:lumOff val="50000"/>
                  </a:schemeClr>
                </a:solidFill>
              </a:rPr>
              <a:t>Creating empowering roles for students in the UDL implementation process</a:t>
            </a:r>
          </a:p>
          <a:p>
            <a:r>
              <a:rPr lang="en-CA" sz="2400">
                <a:solidFill>
                  <a:schemeClr val="tx1">
                    <a:lumMod val="50000"/>
                    <a:lumOff val="50000"/>
                  </a:schemeClr>
                </a:solidFill>
              </a:rPr>
              <a:t>Video example: </a:t>
            </a:r>
            <a:r>
              <a:rPr lang="en-CA" sz="2400">
                <a:solidFill>
                  <a:schemeClr val="tx1">
                    <a:lumMod val="50000"/>
                    <a:lumOff val="50000"/>
                  </a:schemeClr>
                </a:solidFill>
                <a:hlinkClick r:id="rId2"/>
              </a:rPr>
              <a:t>https://www.youtube.com/watch?v=LjUKGBipJZA&amp;t=2s</a:t>
            </a:r>
            <a:r>
              <a:rPr lang="en-CA" sz="2400">
                <a:solidFill>
                  <a:schemeClr val="tx1">
                    <a:lumMod val="50000"/>
                    <a:lumOff val="50000"/>
                  </a:schemeClr>
                </a:solidFill>
              </a:rPr>
              <a:t> </a:t>
            </a:r>
          </a:p>
          <a:p>
            <a:endParaRPr lang="en-CA"/>
          </a:p>
        </p:txBody>
      </p:sp>
    </p:spTree>
    <p:extLst>
      <p:ext uri="{BB962C8B-B14F-4D97-AF65-F5344CB8AC3E}">
        <p14:creationId xmlns:p14="http://schemas.microsoft.com/office/powerpoint/2010/main" val="33037223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96556-6B35-DD1F-AE30-F6EEE86AD33B}"/>
              </a:ext>
            </a:extLst>
          </p:cNvPr>
          <p:cNvSpPr>
            <a:spLocks noGrp="1"/>
          </p:cNvSpPr>
          <p:nvPr>
            <p:ph type="title"/>
          </p:nvPr>
        </p:nvSpPr>
        <p:spPr/>
        <p:txBody>
          <a:bodyPr/>
          <a:lstStyle/>
          <a:p>
            <a:r>
              <a:rPr lang="en-CA">
                <a:solidFill>
                  <a:schemeClr val="accent4">
                    <a:lumMod val="75000"/>
                  </a:schemeClr>
                </a:solidFill>
              </a:rPr>
              <a:t>Key take away</a:t>
            </a:r>
          </a:p>
        </p:txBody>
      </p:sp>
      <p:sp>
        <p:nvSpPr>
          <p:cNvPr id="3" name="Content Placeholder 2">
            <a:extLst>
              <a:ext uri="{FF2B5EF4-FFF2-40B4-BE49-F238E27FC236}">
                <a16:creationId xmlns:a16="http://schemas.microsoft.com/office/drawing/2014/main" id="{B8F4F26E-55E0-912C-8CF5-37CAB58B15CA}"/>
              </a:ext>
            </a:extLst>
          </p:cNvPr>
          <p:cNvSpPr>
            <a:spLocks noGrp="1"/>
          </p:cNvSpPr>
          <p:nvPr>
            <p:ph idx="1"/>
          </p:nvPr>
        </p:nvSpPr>
        <p:spPr/>
        <p:txBody>
          <a:bodyPr>
            <a:normAutofit/>
          </a:bodyPr>
          <a:lstStyle/>
          <a:p>
            <a:r>
              <a:rPr lang="en-CA" sz="2400">
                <a:solidFill>
                  <a:schemeClr val="tx1">
                    <a:lumMod val="50000"/>
                    <a:lumOff val="50000"/>
                  </a:schemeClr>
                </a:solidFill>
              </a:rPr>
              <a:t>Students are an essential part of the equation and its success.  No one has cracked it yet, when it comes to successful use of this leverage.</a:t>
            </a:r>
          </a:p>
          <a:p>
            <a:endParaRPr lang="en-CA" sz="2400">
              <a:solidFill>
                <a:schemeClr val="tx1">
                  <a:lumMod val="50000"/>
                  <a:lumOff val="50000"/>
                </a:schemeClr>
              </a:solidFill>
            </a:endParaRPr>
          </a:p>
        </p:txBody>
      </p:sp>
      <p:pic>
        <p:nvPicPr>
          <p:cNvPr id="5" name="Picture 4" descr="'Key Takeaways&quot; typed onto a note pad.">
            <a:extLst>
              <a:ext uri="{FF2B5EF4-FFF2-40B4-BE49-F238E27FC236}">
                <a16:creationId xmlns:a16="http://schemas.microsoft.com/office/drawing/2014/main" id="{1BFFFCEB-97FA-0BBF-8DD4-8A98CD6550BC}"/>
              </a:ext>
            </a:extLst>
          </p:cNvPr>
          <p:cNvPicPr>
            <a:picLocks noChangeAspect="1"/>
          </p:cNvPicPr>
          <p:nvPr/>
        </p:nvPicPr>
        <p:blipFill>
          <a:blip r:embed="rId2"/>
          <a:stretch>
            <a:fillRect/>
          </a:stretch>
        </p:blipFill>
        <p:spPr>
          <a:xfrm>
            <a:off x="4635078" y="2907102"/>
            <a:ext cx="6342086" cy="3676260"/>
          </a:xfrm>
          <a:prstGeom prst="rect">
            <a:avLst/>
          </a:prstGeom>
        </p:spPr>
      </p:pic>
    </p:spTree>
    <p:extLst>
      <p:ext uri="{BB962C8B-B14F-4D97-AF65-F5344CB8AC3E}">
        <p14:creationId xmlns:p14="http://schemas.microsoft.com/office/powerpoint/2010/main" val="38505009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37287-0DBA-9EAC-4249-5DC3D6EB9942}"/>
              </a:ext>
            </a:extLst>
          </p:cNvPr>
          <p:cNvSpPr>
            <a:spLocks noGrp="1"/>
          </p:cNvSpPr>
          <p:nvPr>
            <p:ph type="title"/>
          </p:nvPr>
        </p:nvSpPr>
        <p:spPr/>
        <p:txBody>
          <a:bodyPr/>
          <a:lstStyle/>
          <a:p>
            <a:r>
              <a:rPr lang="en-CA">
                <a:solidFill>
                  <a:schemeClr val="accent4">
                    <a:lumMod val="75000"/>
                  </a:schemeClr>
                </a:solidFill>
              </a:rPr>
              <a:t>Health break/ stretch</a:t>
            </a:r>
          </a:p>
        </p:txBody>
      </p:sp>
      <p:pic>
        <p:nvPicPr>
          <p:cNvPr id="4" name="Content Placeholder 3" descr="'Break time&quot; written onto a sticky note, propped up Infront of an alarm clock.">
            <a:extLst>
              <a:ext uri="{FF2B5EF4-FFF2-40B4-BE49-F238E27FC236}">
                <a16:creationId xmlns:a16="http://schemas.microsoft.com/office/drawing/2014/main" id="{BA782FAA-D49D-31D8-1B68-917AB58D1200}"/>
              </a:ext>
            </a:extLst>
          </p:cNvPr>
          <p:cNvPicPr>
            <a:picLocks noGrp="1" noChangeAspect="1"/>
          </p:cNvPicPr>
          <p:nvPr>
            <p:ph idx="1"/>
          </p:nvPr>
        </p:nvPicPr>
        <p:blipFill>
          <a:blip r:embed="rId2"/>
          <a:stretch>
            <a:fillRect/>
          </a:stretch>
        </p:blipFill>
        <p:spPr>
          <a:xfrm>
            <a:off x="3135413" y="2202026"/>
            <a:ext cx="5921173" cy="3391080"/>
          </a:xfrm>
          <a:prstGeom prst="rect">
            <a:avLst/>
          </a:prstGeom>
        </p:spPr>
      </p:pic>
    </p:spTree>
    <p:extLst>
      <p:ext uri="{BB962C8B-B14F-4D97-AF65-F5344CB8AC3E}">
        <p14:creationId xmlns:p14="http://schemas.microsoft.com/office/powerpoint/2010/main" val="4184002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4F7FA-DCB3-FC6C-03B3-DAA8E62F4413}"/>
              </a:ext>
            </a:extLst>
          </p:cNvPr>
          <p:cNvSpPr>
            <a:spLocks noGrp="1"/>
          </p:cNvSpPr>
          <p:nvPr>
            <p:ph type="title"/>
          </p:nvPr>
        </p:nvSpPr>
        <p:spPr>
          <a:xfrm>
            <a:off x="609600" y="274638"/>
            <a:ext cx="10160000" cy="1143000"/>
          </a:xfrm>
        </p:spPr>
        <p:txBody>
          <a:bodyPr anchor="ctr">
            <a:normAutofit/>
          </a:bodyPr>
          <a:lstStyle/>
          <a:p>
            <a:pPr>
              <a:lnSpc>
                <a:spcPct val="90000"/>
              </a:lnSpc>
            </a:pPr>
            <a:r>
              <a:rPr lang="en-CA" sz="3900">
                <a:solidFill>
                  <a:schemeClr val="accent4">
                    <a:lumMod val="75000"/>
                  </a:schemeClr>
                </a:solidFill>
              </a:rPr>
              <a:t>Getting to know you: Sharing your UDL journey</a:t>
            </a:r>
          </a:p>
        </p:txBody>
      </p:sp>
      <p:sp>
        <p:nvSpPr>
          <p:cNvPr id="3" name="Content Placeholder 2">
            <a:extLst>
              <a:ext uri="{FF2B5EF4-FFF2-40B4-BE49-F238E27FC236}">
                <a16:creationId xmlns:a16="http://schemas.microsoft.com/office/drawing/2014/main" id="{231809DD-5A4B-43F9-762B-481B6FD0BD7F}"/>
              </a:ext>
            </a:extLst>
          </p:cNvPr>
          <p:cNvSpPr>
            <a:spLocks noGrp="1"/>
          </p:cNvSpPr>
          <p:nvPr>
            <p:ph sz="half" idx="1"/>
          </p:nvPr>
        </p:nvSpPr>
        <p:spPr>
          <a:xfrm>
            <a:off x="609600" y="1536192"/>
            <a:ext cx="4876800" cy="4590288"/>
          </a:xfrm>
        </p:spPr>
        <p:txBody>
          <a:bodyPr>
            <a:normAutofit fontScale="92500"/>
          </a:bodyPr>
          <a:lstStyle/>
          <a:p>
            <a:r>
              <a:rPr lang="en-CA">
                <a:solidFill>
                  <a:schemeClr val="tx1">
                    <a:lumMod val="50000"/>
                    <a:lumOff val="50000"/>
                  </a:schemeClr>
                </a:solidFill>
              </a:rPr>
              <a:t>We will take a few minutes to explore your own personal journey with UDL at each table.  Take 10-12 minutes to discuss your various level of engagement with UDL work and the stage you have reached within your institutions (curiosity, some integration, significant integration, whole campus reflection, embedded)</a:t>
            </a:r>
          </a:p>
          <a:p>
            <a:endParaRPr lang="en-CA"/>
          </a:p>
        </p:txBody>
      </p:sp>
      <p:pic>
        <p:nvPicPr>
          <p:cNvPr id="4" name="Picture 3">
            <a:extLst>
              <a:ext uri="{FF2B5EF4-FFF2-40B4-BE49-F238E27FC236}">
                <a16:creationId xmlns:a16="http://schemas.microsoft.com/office/drawing/2014/main" id="{293A94FC-8F20-FA99-F519-C6D3E2E43B8C}"/>
              </a:ext>
              <a:ext uri="{C183D7F6-B498-43B3-948B-1728B52AA6E4}">
                <adec:decorative xmlns:adec="http://schemas.microsoft.com/office/drawing/2017/decorative" val="1"/>
              </a:ext>
            </a:extLst>
          </p:cNvPr>
          <p:cNvPicPr>
            <a:picLocks noChangeAspect="1"/>
          </p:cNvPicPr>
          <p:nvPr/>
        </p:nvPicPr>
        <p:blipFill rotWithShape="1">
          <a:blip r:embed="rId2"/>
          <a:srcRect l="25232" r="15272" b="-1"/>
          <a:stretch/>
        </p:blipFill>
        <p:spPr>
          <a:xfrm>
            <a:off x="5892800" y="1536192"/>
            <a:ext cx="4876800" cy="4590288"/>
          </a:xfrm>
          <a:prstGeom prst="rect">
            <a:avLst/>
          </a:prstGeom>
          <a:noFill/>
        </p:spPr>
      </p:pic>
    </p:spTree>
    <p:extLst>
      <p:ext uri="{BB962C8B-B14F-4D97-AF65-F5344CB8AC3E}">
        <p14:creationId xmlns:p14="http://schemas.microsoft.com/office/powerpoint/2010/main" val="7538795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9ABAE-AA5A-9DBC-E1DC-46EA22717078}"/>
              </a:ext>
            </a:extLst>
          </p:cNvPr>
          <p:cNvSpPr>
            <a:spLocks noGrp="1"/>
          </p:cNvSpPr>
          <p:nvPr>
            <p:ph type="title"/>
          </p:nvPr>
        </p:nvSpPr>
        <p:spPr/>
        <p:txBody>
          <a:bodyPr/>
          <a:lstStyle/>
          <a:p>
            <a:r>
              <a:rPr lang="en-CA">
                <a:solidFill>
                  <a:schemeClr val="accent4">
                    <a:lumMod val="75000"/>
                  </a:schemeClr>
                </a:solidFill>
              </a:rPr>
              <a:t>Interactive Q&amp;A forum</a:t>
            </a:r>
          </a:p>
        </p:txBody>
      </p:sp>
      <p:sp>
        <p:nvSpPr>
          <p:cNvPr id="3" name="Content Placeholder 2">
            <a:extLst>
              <a:ext uri="{FF2B5EF4-FFF2-40B4-BE49-F238E27FC236}">
                <a16:creationId xmlns:a16="http://schemas.microsoft.com/office/drawing/2014/main" id="{7BD42F9E-8255-DF4C-1675-868FEF189FF0}"/>
              </a:ext>
            </a:extLst>
          </p:cNvPr>
          <p:cNvSpPr>
            <a:spLocks noGrp="1"/>
          </p:cNvSpPr>
          <p:nvPr>
            <p:ph idx="1"/>
          </p:nvPr>
        </p:nvSpPr>
        <p:spPr/>
        <p:txBody>
          <a:bodyPr>
            <a:normAutofit/>
          </a:bodyPr>
          <a:lstStyle/>
          <a:p>
            <a:r>
              <a:rPr lang="en-CA" sz="2800">
                <a:solidFill>
                  <a:schemeClr val="tx1">
                    <a:lumMod val="50000"/>
                    <a:lumOff val="50000"/>
                  </a:schemeClr>
                </a:solidFill>
              </a:rPr>
              <a:t>We will take 15 minutes to revisit any remaining questions from the morning</a:t>
            </a:r>
          </a:p>
        </p:txBody>
      </p:sp>
    </p:spTree>
    <p:extLst>
      <p:ext uri="{BB962C8B-B14F-4D97-AF65-F5344CB8AC3E}">
        <p14:creationId xmlns:p14="http://schemas.microsoft.com/office/powerpoint/2010/main" val="35455773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0C6FA-4ADC-2117-DBBE-39F27D5B3C59}"/>
              </a:ext>
            </a:extLst>
          </p:cNvPr>
          <p:cNvSpPr>
            <a:spLocks noGrp="1"/>
          </p:cNvSpPr>
          <p:nvPr>
            <p:ph type="ctrTitle"/>
          </p:nvPr>
        </p:nvSpPr>
        <p:spPr/>
        <p:txBody>
          <a:bodyPr/>
          <a:lstStyle/>
          <a:p>
            <a:r>
              <a:rPr lang="en-US" sz="5400">
                <a:solidFill>
                  <a:schemeClr val="accent4">
                    <a:lumMod val="75000"/>
                  </a:schemeClr>
                </a:solidFill>
              </a:rPr>
              <a:t>Section 3 [After lunch]: Acknowledging remaining hurdles</a:t>
            </a:r>
            <a:endParaRPr lang="en-CA"/>
          </a:p>
        </p:txBody>
      </p:sp>
      <p:sp>
        <p:nvSpPr>
          <p:cNvPr id="5" name="Subtitle 4">
            <a:extLst>
              <a:ext uri="{FF2B5EF4-FFF2-40B4-BE49-F238E27FC236}">
                <a16:creationId xmlns:a16="http://schemas.microsoft.com/office/drawing/2014/main" id="{956C75CA-2932-AC68-1CDA-F199B3495698}"/>
              </a:ext>
            </a:extLst>
          </p:cNvPr>
          <p:cNvSpPr>
            <a:spLocks noGrp="1"/>
          </p:cNvSpPr>
          <p:nvPr>
            <p:ph type="subTitle" idx="1"/>
          </p:nvPr>
        </p:nvSpPr>
        <p:spPr/>
        <p:txBody>
          <a:bodyPr>
            <a:noAutofit/>
          </a:bodyPr>
          <a:lstStyle/>
          <a:p>
            <a:r>
              <a:rPr lang="en-CA" sz="3600" i="1"/>
              <a:t>The reflection on the ecological complexity never stops – and that is normal </a:t>
            </a:r>
          </a:p>
        </p:txBody>
      </p:sp>
    </p:spTree>
    <p:extLst>
      <p:ext uri="{BB962C8B-B14F-4D97-AF65-F5344CB8AC3E}">
        <p14:creationId xmlns:p14="http://schemas.microsoft.com/office/powerpoint/2010/main" val="29087422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83680-40FD-F084-C1DB-2A5903ABB752}"/>
              </a:ext>
            </a:extLst>
          </p:cNvPr>
          <p:cNvSpPr>
            <a:spLocks noGrp="1"/>
          </p:cNvSpPr>
          <p:nvPr>
            <p:ph type="title"/>
          </p:nvPr>
        </p:nvSpPr>
        <p:spPr/>
        <p:txBody>
          <a:bodyPr/>
          <a:lstStyle/>
          <a:p>
            <a:r>
              <a:rPr lang="en-CA">
                <a:solidFill>
                  <a:schemeClr val="accent4">
                    <a:lumMod val="75000"/>
                  </a:schemeClr>
                </a:solidFill>
              </a:rPr>
              <a:t>Thread 10: Identifying blind spots</a:t>
            </a:r>
          </a:p>
        </p:txBody>
      </p:sp>
      <p:sp>
        <p:nvSpPr>
          <p:cNvPr id="3" name="Content Placeholder 2">
            <a:extLst>
              <a:ext uri="{FF2B5EF4-FFF2-40B4-BE49-F238E27FC236}">
                <a16:creationId xmlns:a16="http://schemas.microsoft.com/office/drawing/2014/main" id="{E282F622-F69F-6F86-304A-4358EEDDF9A0}"/>
              </a:ext>
            </a:extLst>
          </p:cNvPr>
          <p:cNvSpPr>
            <a:spLocks noGrp="1"/>
          </p:cNvSpPr>
          <p:nvPr>
            <p:ph idx="1"/>
          </p:nvPr>
        </p:nvSpPr>
        <p:spPr/>
        <p:txBody>
          <a:bodyPr>
            <a:normAutofit/>
          </a:bodyPr>
          <a:lstStyle/>
          <a:p>
            <a:r>
              <a:rPr lang="en-CA" sz="2400">
                <a:solidFill>
                  <a:schemeClr val="tx1">
                    <a:lumMod val="50000"/>
                    <a:lumOff val="50000"/>
                  </a:schemeClr>
                </a:solidFill>
              </a:rPr>
              <a:t>Ensure there are no blind spots </a:t>
            </a:r>
          </a:p>
          <a:p>
            <a:r>
              <a:rPr lang="en-CA" sz="2400">
                <a:solidFill>
                  <a:schemeClr val="tx1">
                    <a:lumMod val="50000"/>
                    <a:lumOff val="50000"/>
                  </a:schemeClr>
                </a:solidFill>
              </a:rPr>
              <a:t>Mental health remains a ‘no go area’ even for long term UDL advocates</a:t>
            </a:r>
          </a:p>
          <a:p>
            <a:r>
              <a:rPr lang="en-CA" sz="2400">
                <a:solidFill>
                  <a:schemeClr val="tx1">
                    <a:lumMod val="50000"/>
                    <a:lumOff val="50000"/>
                  </a:schemeClr>
                </a:solidFill>
              </a:rPr>
              <a:t>Indigenous education is also an area which is entirely ignored by the UDL scholarship</a:t>
            </a:r>
          </a:p>
          <a:p>
            <a:r>
              <a:rPr lang="en-CA" sz="2400" b="1">
                <a:solidFill>
                  <a:schemeClr val="tx1">
                    <a:lumMod val="50000"/>
                    <a:lumOff val="50000"/>
                  </a:schemeClr>
                </a:solidFill>
              </a:rPr>
              <a:t>Whole room activity: </a:t>
            </a:r>
            <a:r>
              <a:rPr lang="en-CA" sz="2400">
                <a:solidFill>
                  <a:schemeClr val="tx1">
                    <a:lumMod val="50000"/>
                    <a:lumOff val="50000"/>
                  </a:schemeClr>
                </a:solidFill>
              </a:rPr>
              <a:t>What are some of the other ‘blind spots’ you can currently identify in the way UDL is being promoted?  </a:t>
            </a:r>
          </a:p>
          <a:p>
            <a:endParaRPr lang="en-CA">
              <a:solidFill>
                <a:schemeClr val="tx1">
                  <a:lumMod val="50000"/>
                  <a:lumOff val="50000"/>
                </a:schemeClr>
              </a:solidFill>
            </a:endParaRPr>
          </a:p>
        </p:txBody>
      </p:sp>
    </p:spTree>
    <p:extLst>
      <p:ext uri="{BB962C8B-B14F-4D97-AF65-F5344CB8AC3E}">
        <p14:creationId xmlns:p14="http://schemas.microsoft.com/office/powerpoint/2010/main" val="4939682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96556-6B35-DD1F-AE30-F6EEE86AD33B}"/>
              </a:ext>
            </a:extLst>
          </p:cNvPr>
          <p:cNvSpPr>
            <a:spLocks noGrp="1"/>
          </p:cNvSpPr>
          <p:nvPr>
            <p:ph type="title"/>
          </p:nvPr>
        </p:nvSpPr>
        <p:spPr/>
        <p:txBody>
          <a:bodyPr/>
          <a:lstStyle/>
          <a:p>
            <a:r>
              <a:rPr lang="en-CA">
                <a:solidFill>
                  <a:schemeClr val="accent4">
                    <a:lumMod val="75000"/>
                  </a:schemeClr>
                </a:solidFill>
              </a:rPr>
              <a:t>Key take away</a:t>
            </a:r>
          </a:p>
        </p:txBody>
      </p:sp>
      <p:sp>
        <p:nvSpPr>
          <p:cNvPr id="3" name="Content Placeholder 2">
            <a:extLst>
              <a:ext uri="{FF2B5EF4-FFF2-40B4-BE49-F238E27FC236}">
                <a16:creationId xmlns:a16="http://schemas.microsoft.com/office/drawing/2014/main" id="{B8F4F26E-55E0-912C-8CF5-37CAB58B15CA}"/>
              </a:ext>
            </a:extLst>
          </p:cNvPr>
          <p:cNvSpPr>
            <a:spLocks noGrp="1"/>
          </p:cNvSpPr>
          <p:nvPr>
            <p:ph idx="1"/>
          </p:nvPr>
        </p:nvSpPr>
        <p:spPr/>
        <p:txBody>
          <a:bodyPr>
            <a:normAutofit/>
          </a:bodyPr>
          <a:lstStyle/>
          <a:p>
            <a:r>
              <a:rPr lang="en-CA" sz="2400">
                <a:solidFill>
                  <a:schemeClr val="tx1">
                    <a:lumMod val="50000"/>
                    <a:lumOff val="50000"/>
                  </a:schemeClr>
                </a:solidFill>
              </a:rPr>
              <a:t>The contemporary discourse on UDL is still in evolution and currently ignores many key concerns.  It must be seen as work in progress</a:t>
            </a:r>
          </a:p>
          <a:p>
            <a:endParaRPr lang="en-CA" sz="2400">
              <a:solidFill>
                <a:schemeClr val="tx1">
                  <a:lumMod val="50000"/>
                  <a:lumOff val="50000"/>
                </a:schemeClr>
              </a:solidFill>
            </a:endParaRPr>
          </a:p>
        </p:txBody>
      </p:sp>
      <p:pic>
        <p:nvPicPr>
          <p:cNvPr id="5" name="Picture 4" descr="'Key Takeaways&quot; typed onto a note pad.">
            <a:extLst>
              <a:ext uri="{FF2B5EF4-FFF2-40B4-BE49-F238E27FC236}">
                <a16:creationId xmlns:a16="http://schemas.microsoft.com/office/drawing/2014/main" id="{1BFFFCEB-97FA-0BBF-8DD4-8A98CD6550BC}"/>
              </a:ext>
            </a:extLst>
          </p:cNvPr>
          <p:cNvPicPr>
            <a:picLocks noChangeAspect="1"/>
          </p:cNvPicPr>
          <p:nvPr/>
        </p:nvPicPr>
        <p:blipFill>
          <a:blip r:embed="rId2"/>
          <a:stretch>
            <a:fillRect/>
          </a:stretch>
        </p:blipFill>
        <p:spPr>
          <a:xfrm>
            <a:off x="4657201" y="2907102"/>
            <a:ext cx="6342086" cy="3676260"/>
          </a:xfrm>
          <a:prstGeom prst="rect">
            <a:avLst/>
          </a:prstGeom>
        </p:spPr>
      </p:pic>
    </p:spTree>
    <p:extLst>
      <p:ext uri="{BB962C8B-B14F-4D97-AF65-F5344CB8AC3E}">
        <p14:creationId xmlns:p14="http://schemas.microsoft.com/office/powerpoint/2010/main" val="28119005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4E3E-3D92-920A-11FD-56066EEF8A1F}"/>
              </a:ext>
            </a:extLst>
          </p:cNvPr>
          <p:cNvSpPr>
            <a:spLocks noGrp="1"/>
          </p:cNvSpPr>
          <p:nvPr>
            <p:ph type="title"/>
          </p:nvPr>
        </p:nvSpPr>
        <p:spPr/>
        <p:txBody>
          <a:bodyPr/>
          <a:lstStyle/>
          <a:p>
            <a:r>
              <a:rPr lang="en-CA">
                <a:solidFill>
                  <a:schemeClr val="accent4">
                    <a:lumMod val="75000"/>
                  </a:schemeClr>
                </a:solidFill>
              </a:rPr>
              <a:t>Thread 11: Acknowledging campus power dynamics</a:t>
            </a:r>
          </a:p>
        </p:txBody>
      </p:sp>
      <p:sp>
        <p:nvSpPr>
          <p:cNvPr id="3" name="Content Placeholder 2">
            <a:extLst>
              <a:ext uri="{FF2B5EF4-FFF2-40B4-BE49-F238E27FC236}">
                <a16:creationId xmlns:a16="http://schemas.microsoft.com/office/drawing/2014/main" id="{0C0B02AA-6851-FC33-490B-90D5957E0BFA}"/>
              </a:ext>
            </a:extLst>
          </p:cNvPr>
          <p:cNvSpPr>
            <a:spLocks noGrp="1"/>
          </p:cNvSpPr>
          <p:nvPr>
            <p:ph idx="1"/>
          </p:nvPr>
        </p:nvSpPr>
        <p:spPr/>
        <p:txBody>
          <a:bodyPr/>
          <a:lstStyle/>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kumimoji="0" lang="en-CA" sz="2400" b="0" i="0" u="none" strike="noStrike" kern="1200" cap="none" spc="0" normalizeH="0" baseline="0" noProof="0">
                <a:ln>
                  <a:noFill/>
                </a:ln>
                <a:solidFill>
                  <a:prstClr val="black">
                    <a:lumMod val="50000"/>
                    <a:lumOff val="50000"/>
                  </a:prstClr>
                </a:solidFill>
                <a:effectLst/>
                <a:uLnTx/>
                <a:uFillTx/>
                <a:latin typeface="Calibri"/>
                <a:ea typeface="+mn-ea"/>
                <a:cs typeface="+mn-cs"/>
              </a:rPr>
              <a:t>Hierarchical issues in the power relationship the stakeholders entertain</a:t>
            </a:r>
          </a:p>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lang="en-CA" sz="2400">
                <a:solidFill>
                  <a:prstClr val="black">
                    <a:lumMod val="50000"/>
                    <a:lumOff val="50000"/>
                  </a:prstClr>
                </a:solidFill>
                <a:latin typeface="Calibri"/>
              </a:rPr>
              <a:t>Breaking these hierarchical issues – beyond silos</a:t>
            </a:r>
            <a:endParaRPr kumimoji="0" lang="en-CA" sz="2400" b="0" i="0" u="none" strike="noStrike" kern="1200" cap="none" spc="0" normalizeH="0" baseline="0" noProof="0">
              <a:ln>
                <a:noFill/>
              </a:ln>
              <a:solidFill>
                <a:prstClr val="black">
                  <a:lumMod val="50000"/>
                  <a:lumOff val="50000"/>
                </a:prstClr>
              </a:solidFill>
              <a:effectLst/>
              <a:uLnTx/>
              <a:uFillTx/>
              <a:latin typeface="Calibri"/>
              <a:ea typeface="+mn-ea"/>
              <a:cs typeface="+mn-cs"/>
            </a:endParaRPr>
          </a:p>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kumimoji="0" lang="en-CA" sz="2400" b="0" i="0" u="none" strike="noStrike" kern="1200" cap="none" spc="0" normalizeH="0" baseline="0" noProof="0">
                <a:ln>
                  <a:noFill/>
                </a:ln>
                <a:solidFill>
                  <a:prstClr val="black">
                    <a:lumMod val="50000"/>
                    <a:lumOff val="50000"/>
                  </a:prstClr>
                </a:solidFill>
                <a:effectLst/>
                <a:uLnTx/>
                <a:uFillTx/>
                <a:latin typeface="Calibri"/>
                <a:ea typeface="+mn-ea"/>
                <a:cs typeface="+mn-cs"/>
              </a:rPr>
              <a:t>Pragmatic lens: Easier to engage with faculty from the position of instructor</a:t>
            </a:r>
          </a:p>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lang="en-CA" sz="2400">
                <a:solidFill>
                  <a:prstClr val="black">
                    <a:lumMod val="50000"/>
                    <a:lumOff val="50000"/>
                  </a:prstClr>
                </a:solidFill>
                <a:latin typeface="Calibri"/>
              </a:rPr>
              <a:t>Eroding the ‘two solitudes’: Faculty are not always unwilling; they may simply be under-resources and overs-solicited</a:t>
            </a:r>
            <a:endParaRPr kumimoji="0" lang="en-CA" sz="2400" b="0" i="0" u="none" strike="noStrike" kern="1200" cap="none" spc="0" normalizeH="0" baseline="0" noProof="0">
              <a:ln>
                <a:noFill/>
              </a:ln>
              <a:solidFill>
                <a:prstClr val="black">
                  <a:lumMod val="50000"/>
                  <a:lumOff val="50000"/>
                </a:prstClr>
              </a:solidFill>
              <a:effectLst/>
              <a:uLnTx/>
              <a:uFillTx/>
              <a:latin typeface="Calibri"/>
              <a:ea typeface="+mn-ea"/>
              <a:cs typeface="+mn-cs"/>
            </a:endParaRPr>
          </a:p>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kumimoji="0" lang="en-CA" sz="2400" b="0" i="0" u="none" strike="noStrike" kern="1200" cap="none" spc="0" normalizeH="0" baseline="0" noProof="0">
                <a:ln>
                  <a:noFill/>
                </a:ln>
                <a:solidFill>
                  <a:prstClr val="black">
                    <a:lumMod val="50000"/>
                    <a:lumOff val="50000"/>
                  </a:prstClr>
                </a:solidFill>
                <a:effectLst/>
                <a:uLnTx/>
                <a:uFillTx/>
                <a:latin typeface="Calibri"/>
                <a:ea typeface="+mn-ea"/>
                <a:cs typeface="+mn-cs"/>
              </a:rPr>
              <a:t>Resources must be formatted in a way that is not onerous [e.g. 2 minute videos from colleagues]</a:t>
            </a:r>
          </a:p>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lang="en-CA" sz="2400">
                <a:solidFill>
                  <a:prstClr val="black">
                    <a:lumMod val="50000"/>
                    <a:lumOff val="50000"/>
                  </a:prstClr>
                </a:solidFill>
                <a:latin typeface="Calibri"/>
              </a:rPr>
              <a:t>Acknowledging academic freedom and its implications</a:t>
            </a:r>
            <a:endParaRPr kumimoji="0" lang="en-CA" sz="2400" b="0" i="0" u="none" strike="noStrike" kern="1200" cap="none" spc="0" normalizeH="0" baseline="0" noProof="0">
              <a:ln>
                <a:noFill/>
              </a:ln>
              <a:solidFill>
                <a:prstClr val="black">
                  <a:lumMod val="50000"/>
                  <a:lumOff val="50000"/>
                </a:prstClr>
              </a:solidFill>
              <a:effectLst/>
              <a:uLnTx/>
              <a:uFillTx/>
              <a:latin typeface="Calibri"/>
              <a:ea typeface="+mn-ea"/>
              <a:cs typeface="+mn-cs"/>
            </a:endParaRPr>
          </a:p>
          <a:p>
            <a:endParaRPr lang="en-CA"/>
          </a:p>
        </p:txBody>
      </p:sp>
    </p:spTree>
    <p:extLst>
      <p:ext uri="{BB962C8B-B14F-4D97-AF65-F5344CB8AC3E}">
        <p14:creationId xmlns:p14="http://schemas.microsoft.com/office/powerpoint/2010/main" val="23525210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96556-6B35-DD1F-AE30-F6EEE86AD33B}"/>
              </a:ext>
            </a:extLst>
          </p:cNvPr>
          <p:cNvSpPr>
            <a:spLocks noGrp="1"/>
          </p:cNvSpPr>
          <p:nvPr>
            <p:ph type="title"/>
          </p:nvPr>
        </p:nvSpPr>
        <p:spPr/>
        <p:txBody>
          <a:bodyPr/>
          <a:lstStyle/>
          <a:p>
            <a:r>
              <a:rPr lang="en-CA">
                <a:solidFill>
                  <a:schemeClr val="accent4">
                    <a:lumMod val="75000"/>
                  </a:schemeClr>
                </a:solidFill>
              </a:rPr>
              <a:t>Key take away</a:t>
            </a:r>
          </a:p>
        </p:txBody>
      </p:sp>
      <p:sp>
        <p:nvSpPr>
          <p:cNvPr id="3" name="Content Placeholder 2">
            <a:extLst>
              <a:ext uri="{FF2B5EF4-FFF2-40B4-BE49-F238E27FC236}">
                <a16:creationId xmlns:a16="http://schemas.microsoft.com/office/drawing/2014/main" id="{B8F4F26E-55E0-912C-8CF5-37CAB58B15CA}"/>
              </a:ext>
            </a:extLst>
          </p:cNvPr>
          <p:cNvSpPr>
            <a:spLocks noGrp="1"/>
          </p:cNvSpPr>
          <p:nvPr>
            <p:ph idx="1"/>
          </p:nvPr>
        </p:nvSpPr>
        <p:spPr/>
        <p:txBody>
          <a:bodyPr>
            <a:normAutofit/>
          </a:bodyPr>
          <a:lstStyle/>
          <a:p>
            <a:r>
              <a:rPr lang="en-CA" sz="2400">
                <a:solidFill>
                  <a:schemeClr val="tx1">
                    <a:lumMod val="50000"/>
                    <a:lumOff val="50000"/>
                  </a:schemeClr>
                </a:solidFill>
              </a:rPr>
              <a:t>It is important not to be naïve in the way we consider, approach and perceive faculty-staff relationships/ communication within UDL implementation</a:t>
            </a:r>
          </a:p>
          <a:p>
            <a:endParaRPr lang="en-CA" sz="2400">
              <a:solidFill>
                <a:schemeClr val="tx1">
                  <a:lumMod val="50000"/>
                  <a:lumOff val="50000"/>
                </a:schemeClr>
              </a:solidFill>
            </a:endParaRPr>
          </a:p>
        </p:txBody>
      </p:sp>
      <p:pic>
        <p:nvPicPr>
          <p:cNvPr id="5" name="Picture 4" descr="'Key Takeaways&quot; typed onto a note pad.">
            <a:extLst>
              <a:ext uri="{FF2B5EF4-FFF2-40B4-BE49-F238E27FC236}">
                <a16:creationId xmlns:a16="http://schemas.microsoft.com/office/drawing/2014/main" id="{1BFFFCEB-97FA-0BBF-8DD4-8A98CD6550BC}"/>
              </a:ext>
            </a:extLst>
          </p:cNvPr>
          <p:cNvPicPr>
            <a:picLocks noChangeAspect="1"/>
          </p:cNvPicPr>
          <p:nvPr/>
        </p:nvPicPr>
        <p:blipFill>
          <a:blip r:embed="rId2"/>
          <a:stretch>
            <a:fillRect/>
          </a:stretch>
        </p:blipFill>
        <p:spPr>
          <a:xfrm>
            <a:off x="4657201" y="2907102"/>
            <a:ext cx="6342086" cy="3676260"/>
          </a:xfrm>
          <a:prstGeom prst="rect">
            <a:avLst/>
          </a:prstGeom>
        </p:spPr>
      </p:pic>
    </p:spTree>
    <p:extLst>
      <p:ext uri="{BB962C8B-B14F-4D97-AF65-F5344CB8AC3E}">
        <p14:creationId xmlns:p14="http://schemas.microsoft.com/office/powerpoint/2010/main" val="37772324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A8AAA-0672-E5BF-C912-75457DD99E26}"/>
              </a:ext>
            </a:extLst>
          </p:cNvPr>
          <p:cNvSpPr>
            <a:spLocks noGrp="1"/>
          </p:cNvSpPr>
          <p:nvPr>
            <p:ph type="title"/>
          </p:nvPr>
        </p:nvSpPr>
        <p:spPr/>
        <p:txBody>
          <a:bodyPr/>
          <a:lstStyle/>
          <a:p>
            <a:r>
              <a:rPr kumimoji="0" lang="en-CA" sz="3600" b="0" i="0" u="none" strike="noStrike" kern="1200" cap="none" spc="-100" normalizeH="0" baseline="0" noProof="0">
                <a:ln>
                  <a:noFill/>
                </a:ln>
                <a:solidFill>
                  <a:srgbClr val="00ADDC">
                    <a:lumMod val="75000"/>
                  </a:srgbClr>
                </a:solidFill>
                <a:effectLst/>
                <a:uLnTx/>
                <a:uFillTx/>
                <a:latin typeface="Cambria"/>
                <a:ea typeface="+mj-ea"/>
                <a:cs typeface="+mj-cs"/>
              </a:rPr>
              <a:t>Thread 12: Acknowledging the inherent limitations of UDL within a sophisticated scholarly audience</a:t>
            </a:r>
            <a:endParaRPr lang="en-CA"/>
          </a:p>
        </p:txBody>
      </p:sp>
      <p:sp>
        <p:nvSpPr>
          <p:cNvPr id="3" name="Content Placeholder 2">
            <a:extLst>
              <a:ext uri="{FF2B5EF4-FFF2-40B4-BE49-F238E27FC236}">
                <a16:creationId xmlns:a16="http://schemas.microsoft.com/office/drawing/2014/main" id="{13BFA11D-455F-4588-A8AE-1A24E975EDCA}"/>
              </a:ext>
            </a:extLst>
          </p:cNvPr>
          <p:cNvSpPr>
            <a:spLocks noGrp="1"/>
          </p:cNvSpPr>
          <p:nvPr>
            <p:ph idx="1"/>
          </p:nvPr>
        </p:nvSpPr>
        <p:spPr/>
        <p:txBody>
          <a:bodyPr>
            <a:normAutofit/>
          </a:bodyPr>
          <a:lstStyle/>
          <a:p>
            <a:r>
              <a:rPr lang="en-US" sz="2400">
                <a:solidFill>
                  <a:schemeClr val="tx1">
                    <a:lumMod val="50000"/>
                    <a:lumOff val="50000"/>
                  </a:schemeClr>
                </a:solidFill>
              </a:rPr>
              <a:t>There are limitations in the conceptual schematization of UDL: UDL is presented as a fairly easy process because instructors can simply hypothesize about the barriers students experience in learning.</a:t>
            </a:r>
          </a:p>
          <a:p>
            <a:r>
              <a:rPr lang="en-US" sz="2400">
                <a:solidFill>
                  <a:schemeClr val="tx1">
                    <a:lumMod val="50000"/>
                    <a:lumOff val="50000"/>
                  </a:schemeClr>
                </a:solidFill>
              </a:rPr>
              <a:t>There are inherent limits to the degree an instructor can hypothesize about barriers if they are detached from the lived experience of their students.</a:t>
            </a:r>
          </a:p>
          <a:p>
            <a:r>
              <a:rPr lang="en-US" sz="2400">
                <a:solidFill>
                  <a:schemeClr val="tx1">
                    <a:lumMod val="50000"/>
                    <a:lumOff val="50000"/>
                  </a:schemeClr>
                </a:solidFill>
              </a:rPr>
              <a:t>There is an implicit need for curiosity about student perspectives, and a need to adopt ethnographic processes.</a:t>
            </a:r>
          </a:p>
          <a:p>
            <a:r>
              <a:rPr lang="en-US" sz="2400">
                <a:solidFill>
                  <a:schemeClr val="tx1">
                    <a:lumMod val="50000"/>
                    <a:lumOff val="50000"/>
                  </a:schemeClr>
                </a:solidFill>
              </a:rPr>
              <a:t>The Inclusive Design Centre at OCAD carries out important work in stretching inclusive design beyond the boundaries of UDL, with key concerns about the voice of learners with disabilities. </a:t>
            </a:r>
          </a:p>
          <a:p>
            <a:r>
              <a:rPr lang="en-US" sz="2400">
                <a:solidFill>
                  <a:schemeClr val="tx1">
                    <a:lumMod val="50000"/>
                    <a:lumOff val="50000"/>
                  </a:schemeClr>
                </a:solidFill>
                <a:hlinkClick r:id="rId2"/>
              </a:rPr>
              <a:t>https://idrc.ocadu.ca/</a:t>
            </a:r>
            <a:r>
              <a:rPr lang="en-US" sz="2400">
                <a:solidFill>
                  <a:schemeClr val="tx1">
                    <a:lumMod val="50000"/>
                    <a:lumOff val="50000"/>
                  </a:schemeClr>
                </a:solidFill>
              </a:rPr>
              <a:t>  </a:t>
            </a:r>
            <a:endParaRPr lang="en-CA" sz="2400">
              <a:solidFill>
                <a:schemeClr val="tx1">
                  <a:lumMod val="50000"/>
                  <a:lumOff val="50000"/>
                </a:schemeClr>
              </a:solidFill>
            </a:endParaRPr>
          </a:p>
        </p:txBody>
      </p:sp>
    </p:spTree>
    <p:extLst>
      <p:ext uri="{BB962C8B-B14F-4D97-AF65-F5344CB8AC3E}">
        <p14:creationId xmlns:p14="http://schemas.microsoft.com/office/powerpoint/2010/main" val="25776009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96556-6B35-DD1F-AE30-F6EEE86AD33B}"/>
              </a:ext>
            </a:extLst>
          </p:cNvPr>
          <p:cNvSpPr>
            <a:spLocks noGrp="1"/>
          </p:cNvSpPr>
          <p:nvPr>
            <p:ph type="title"/>
          </p:nvPr>
        </p:nvSpPr>
        <p:spPr/>
        <p:txBody>
          <a:bodyPr/>
          <a:lstStyle/>
          <a:p>
            <a:r>
              <a:rPr lang="en-CA">
                <a:solidFill>
                  <a:schemeClr val="accent4">
                    <a:lumMod val="75000"/>
                  </a:schemeClr>
                </a:solidFill>
              </a:rPr>
              <a:t>Key take away</a:t>
            </a:r>
          </a:p>
        </p:txBody>
      </p:sp>
      <p:sp>
        <p:nvSpPr>
          <p:cNvPr id="3" name="Content Placeholder 2">
            <a:extLst>
              <a:ext uri="{FF2B5EF4-FFF2-40B4-BE49-F238E27FC236}">
                <a16:creationId xmlns:a16="http://schemas.microsoft.com/office/drawing/2014/main" id="{B8F4F26E-55E0-912C-8CF5-37CAB58B15CA}"/>
              </a:ext>
            </a:extLst>
          </p:cNvPr>
          <p:cNvSpPr>
            <a:spLocks noGrp="1"/>
          </p:cNvSpPr>
          <p:nvPr>
            <p:ph idx="1"/>
          </p:nvPr>
        </p:nvSpPr>
        <p:spPr/>
        <p:txBody>
          <a:bodyPr>
            <a:normAutofit/>
          </a:bodyPr>
          <a:lstStyle/>
          <a:p>
            <a:r>
              <a:rPr lang="en-CA" sz="2400">
                <a:solidFill>
                  <a:schemeClr val="tx1">
                    <a:lumMod val="50000"/>
                    <a:lumOff val="50000"/>
                  </a:schemeClr>
                </a:solidFill>
              </a:rPr>
              <a:t>There are inherent limitations to the UDL model.  It is essential to acknowledge these limitations critically when seeking faculty buy-in </a:t>
            </a:r>
          </a:p>
        </p:txBody>
      </p:sp>
      <p:pic>
        <p:nvPicPr>
          <p:cNvPr id="5" name="Picture 4" descr="'Key Takeaways&quot; typed onto a note pad.">
            <a:extLst>
              <a:ext uri="{FF2B5EF4-FFF2-40B4-BE49-F238E27FC236}">
                <a16:creationId xmlns:a16="http://schemas.microsoft.com/office/drawing/2014/main" id="{1BFFFCEB-97FA-0BBF-8DD4-8A98CD6550BC}"/>
              </a:ext>
            </a:extLst>
          </p:cNvPr>
          <p:cNvPicPr>
            <a:picLocks noChangeAspect="1"/>
          </p:cNvPicPr>
          <p:nvPr/>
        </p:nvPicPr>
        <p:blipFill>
          <a:blip r:embed="rId2"/>
          <a:stretch>
            <a:fillRect/>
          </a:stretch>
        </p:blipFill>
        <p:spPr>
          <a:xfrm>
            <a:off x="4664575" y="2907102"/>
            <a:ext cx="6342086" cy="3676260"/>
          </a:xfrm>
          <a:prstGeom prst="rect">
            <a:avLst/>
          </a:prstGeom>
        </p:spPr>
      </p:pic>
    </p:spTree>
    <p:extLst>
      <p:ext uri="{BB962C8B-B14F-4D97-AF65-F5344CB8AC3E}">
        <p14:creationId xmlns:p14="http://schemas.microsoft.com/office/powerpoint/2010/main" val="25947260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3A8C8-2D16-AF55-7BC2-7979BA7BD525}"/>
              </a:ext>
            </a:extLst>
          </p:cNvPr>
          <p:cNvSpPr>
            <a:spLocks noGrp="1"/>
          </p:cNvSpPr>
          <p:nvPr>
            <p:ph type="title"/>
          </p:nvPr>
        </p:nvSpPr>
        <p:spPr/>
        <p:txBody>
          <a:bodyPr/>
          <a:lstStyle/>
          <a:p>
            <a:r>
              <a:rPr lang="en-CA" sz="3600">
                <a:solidFill>
                  <a:schemeClr val="accent4">
                    <a:lumMod val="75000"/>
                  </a:schemeClr>
                </a:solidFill>
              </a:rPr>
              <a:t>Final thread: Acknowledging the need for other pedagogical facets in teaching and learning </a:t>
            </a:r>
          </a:p>
        </p:txBody>
      </p:sp>
      <p:sp>
        <p:nvSpPr>
          <p:cNvPr id="3" name="Content Placeholder 2">
            <a:extLst>
              <a:ext uri="{FF2B5EF4-FFF2-40B4-BE49-F238E27FC236}">
                <a16:creationId xmlns:a16="http://schemas.microsoft.com/office/drawing/2014/main" id="{6647067F-0125-2ECB-46B7-6AD85BF8155C}"/>
              </a:ext>
            </a:extLst>
          </p:cNvPr>
          <p:cNvSpPr>
            <a:spLocks noGrp="1"/>
          </p:cNvSpPr>
          <p:nvPr>
            <p:ph idx="1"/>
          </p:nvPr>
        </p:nvSpPr>
        <p:spPr/>
        <p:txBody>
          <a:bodyPr>
            <a:normAutofit/>
          </a:bodyPr>
          <a:lstStyle/>
          <a:p>
            <a:r>
              <a:rPr lang="en-CA" sz="2400">
                <a:solidFill>
                  <a:schemeClr val="tx1">
                    <a:lumMod val="50000"/>
                    <a:lumOff val="50000"/>
                  </a:schemeClr>
                </a:solidFill>
              </a:rPr>
              <a:t>UDL is not the be all and end all in higher ed teaching and learning</a:t>
            </a:r>
          </a:p>
          <a:p>
            <a:r>
              <a:rPr lang="en-CA" sz="2400">
                <a:solidFill>
                  <a:schemeClr val="tx1">
                    <a:lumMod val="50000"/>
                    <a:lumOff val="50000"/>
                  </a:schemeClr>
                </a:solidFill>
              </a:rPr>
              <a:t>The COVID pandemic has provided us with examples of fully inclusive and accessible that did not ‘work’ for students</a:t>
            </a:r>
          </a:p>
          <a:p>
            <a:r>
              <a:rPr lang="en-CA" sz="2400">
                <a:solidFill>
                  <a:schemeClr val="tx1">
                    <a:lumMod val="50000"/>
                    <a:lumOff val="50000"/>
                  </a:schemeClr>
                </a:solidFill>
              </a:rPr>
              <a:t>This is particularly true of the online and hybrid model where other essential pedagogical components are also needed </a:t>
            </a:r>
          </a:p>
          <a:p>
            <a:r>
              <a:rPr lang="en-CA" sz="2400">
                <a:solidFill>
                  <a:schemeClr val="tx1">
                    <a:lumMod val="50000"/>
                    <a:lumOff val="50000"/>
                  </a:schemeClr>
                </a:solidFill>
              </a:rPr>
              <a:t>Notion of ‘personalized learning’ in online teaching is increasingly important and may not be achieved by UDL on its own</a:t>
            </a:r>
          </a:p>
        </p:txBody>
      </p:sp>
    </p:spTree>
    <p:extLst>
      <p:ext uri="{BB962C8B-B14F-4D97-AF65-F5344CB8AC3E}">
        <p14:creationId xmlns:p14="http://schemas.microsoft.com/office/powerpoint/2010/main" val="29595216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96556-6B35-DD1F-AE30-F6EEE86AD33B}"/>
              </a:ext>
            </a:extLst>
          </p:cNvPr>
          <p:cNvSpPr>
            <a:spLocks noGrp="1"/>
          </p:cNvSpPr>
          <p:nvPr>
            <p:ph type="title"/>
          </p:nvPr>
        </p:nvSpPr>
        <p:spPr/>
        <p:txBody>
          <a:bodyPr/>
          <a:lstStyle/>
          <a:p>
            <a:r>
              <a:rPr lang="en-CA">
                <a:solidFill>
                  <a:schemeClr val="accent4">
                    <a:lumMod val="75000"/>
                  </a:schemeClr>
                </a:solidFill>
              </a:rPr>
              <a:t>Key take away</a:t>
            </a:r>
          </a:p>
        </p:txBody>
      </p:sp>
      <p:sp>
        <p:nvSpPr>
          <p:cNvPr id="3" name="Content Placeholder 2">
            <a:extLst>
              <a:ext uri="{FF2B5EF4-FFF2-40B4-BE49-F238E27FC236}">
                <a16:creationId xmlns:a16="http://schemas.microsoft.com/office/drawing/2014/main" id="{B8F4F26E-55E0-912C-8CF5-37CAB58B15CA}"/>
              </a:ext>
            </a:extLst>
          </p:cNvPr>
          <p:cNvSpPr>
            <a:spLocks noGrp="1"/>
          </p:cNvSpPr>
          <p:nvPr>
            <p:ph idx="1"/>
          </p:nvPr>
        </p:nvSpPr>
        <p:spPr/>
        <p:txBody>
          <a:bodyPr>
            <a:normAutofit/>
          </a:bodyPr>
          <a:lstStyle/>
          <a:p>
            <a:r>
              <a:rPr lang="en-CA" sz="2400">
                <a:solidFill>
                  <a:schemeClr val="tx1">
                    <a:lumMod val="50000"/>
                    <a:lumOff val="50000"/>
                  </a:schemeClr>
                </a:solidFill>
              </a:rPr>
              <a:t>UDL advocates must allow space for other pedagogical imperatives to also be acknowledged and addressed. </a:t>
            </a:r>
          </a:p>
        </p:txBody>
      </p:sp>
      <p:pic>
        <p:nvPicPr>
          <p:cNvPr id="5" name="Picture 4" descr="'Key Takeaways&quot; typed onto a note pad.">
            <a:extLst>
              <a:ext uri="{FF2B5EF4-FFF2-40B4-BE49-F238E27FC236}">
                <a16:creationId xmlns:a16="http://schemas.microsoft.com/office/drawing/2014/main" id="{1BFFFCEB-97FA-0BBF-8DD4-8A98CD6550BC}"/>
              </a:ext>
            </a:extLst>
          </p:cNvPr>
          <p:cNvPicPr>
            <a:picLocks noChangeAspect="1"/>
          </p:cNvPicPr>
          <p:nvPr/>
        </p:nvPicPr>
        <p:blipFill>
          <a:blip r:embed="rId2"/>
          <a:stretch>
            <a:fillRect/>
          </a:stretch>
        </p:blipFill>
        <p:spPr>
          <a:xfrm>
            <a:off x="4745691" y="2907102"/>
            <a:ext cx="6342086" cy="3676260"/>
          </a:xfrm>
          <a:prstGeom prst="rect">
            <a:avLst/>
          </a:prstGeom>
        </p:spPr>
      </p:pic>
    </p:spTree>
    <p:extLst>
      <p:ext uri="{BB962C8B-B14F-4D97-AF65-F5344CB8AC3E}">
        <p14:creationId xmlns:p14="http://schemas.microsoft.com/office/powerpoint/2010/main" val="584390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870279-8E8A-8965-3C3E-9A35C7BD6027}"/>
              </a:ext>
            </a:extLst>
          </p:cNvPr>
          <p:cNvSpPr>
            <a:spLocks noGrp="1"/>
          </p:cNvSpPr>
          <p:nvPr>
            <p:ph type="title"/>
          </p:nvPr>
        </p:nvSpPr>
        <p:spPr/>
        <p:txBody>
          <a:bodyPr/>
          <a:lstStyle/>
          <a:p>
            <a:r>
              <a:rPr lang="en-CA">
                <a:solidFill>
                  <a:schemeClr val="accent4">
                    <a:lumMod val="75000"/>
                  </a:schemeClr>
                </a:solidFill>
              </a:rPr>
              <a:t>The need for a reflection about strategy</a:t>
            </a:r>
          </a:p>
        </p:txBody>
      </p:sp>
      <p:sp>
        <p:nvSpPr>
          <p:cNvPr id="6" name="Content Placeholder 5">
            <a:extLst>
              <a:ext uri="{FF2B5EF4-FFF2-40B4-BE49-F238E27FC236}">
                <a16:creationId xmlns:a16="http://schemas.microsoft.com/office/drawing/2014/main" id="{56502D1B-8EF0-11B0-A003-7CE9F0D0F93D}"/>
              </a:ext>
            </a:extLst>
          </p:cNvPr>
          <p:cNvSpPr>
            <a:spLocks noGrp="1"/>
          </p:cNvSpPr>
          <p:nvPr>
            <p:ph idx="1"/>
          </p:nvPr>
        </p:nvSpPr>
        <p:spPr/>
        <p:txBody>
          <a:bodyPr/>
          <a:lstStyle/>
          <a:p>
            <a:r>
              <a:rPr lang="en-CA">
                <a:solidFill>
                  <a:schemeClr val="tx1">
                    <a:lumMod val="50000"/>
                    <a:lumOff val="50000"/>
                  </a:schemeClr>
                </a:solidFill>
              </a:rPr>
              <a:t>Much of the literature on UDL in HE thus far focuses on the pedagogical benefits of UDL implementation</a:t>
            </a:r>
          </a:p>
          <a:p>
            <a:r>
              <a:rPr lang="en-CA">
                <a:solidFill>
                  <a:schemeClr val="tx1">
                    <a:lumMod val="50000"/>
                    <a:lumOff val="50000"/>
                  </a:schemeClr>
                </a:solidFill>
              </a:rPr>
              <a:t>There have been sporadic implementation efforts in many jurisdictions and within many campuses</a:t>
            </a:r>
          </a:p>
          <a:p>
            <a:r>
              <a:rPr lang="en-CA">
                <a:solidFill>
                  <a:schemeClr val="tx1">
                    <a:lumMod val="50000"/>
                    <a:lumOff val="50000"/>
                  </a:schemeClr>
                </a:solidFill>
              </a:rPr>
              <a:t>Ten years on, however, little evidence of any success when it comes to systemic, campus wide implementation.</a:t>
            </a:r>
          </a:p>
          <a:p>
            <a:r>
              <a:rPr lang="en-CA">
                <a:solidFill>
                  <a:schemeClr val="tx1">
                    <a:lumMod val="50000"/>
                    <a:lumOff val="50000"/>
                  </a:schemeClr>
                </a:solidFill>
              </a:rPr>
              <a:t>Why?</a:t>
            </a:r>
          </a:p>
          <a:p>
            <a:r>
              <a:rPr lang="en-CA">
                <a:solidFill>
                  <a:schemeClr val="tx1">
                    <a:lumMod val="50000"/>
                    <a:lumOff val="50000"/>
                  </a:schemeClr>
                </a:solidFill>
              </a:rPr>
              <a:t>We have focused on the wrong angle: convincing stakeholder of the benefits</a:t>
            </a:r>
          </a:p>
          <a:p>
            <a:r>
              <a:rPr lang="en-CA">
                <a:solidFill>
                  <a:schemeClr val="tx1">
                    <a:lumMod val="50000"/>
                    <a:lumOff val="50000"/>
                  </a:schemeClr>
                </a:solidFill>
              </a:rPr>
              <a:t>We have yet to answer the question “how?” </a:t>
            </a:r>
          </a:p>
          <a:p>
            <a:r>
              <a:rPr lang="en-CA">
                <a:solidFill>
                  <a:schemeClr val="tx1">
                    <a:lumMod val="50000"/>
                    <a:lumOff val="50000"/>
                  </a:schemeClr>
                </a:solidFill>
              </a:rPr>
              <a:t>This is causing exhaustion and casualties</a:t>
            </a:r>
          </a:p>
          <a:p>
            <a:r>
              <a:rPr lang="en-CA">
                <a:solidFill>
                  <a:schemeClr val="tx1">
                    <a:lumMod val="50000"/>
                    <a:lumOff val="50000"/>
                  </a:schemeClr>
                </a:solidFill>
              </a:rPr>
              <a:t>Is so counter-productive that it threatens the very efforts that have triggered this initial curiosity</a:t>
            </a:r>
          </a:p>
        </p:txBody>
      </p:sp>
    </p:spTree>
    <p:extLst>
      <p:ext uri="{BB962C8B-B14F-4D97-AF65-F5344CB8AC3E}">
        <p14:creationId xmlns:p14="http://schemas.microsoft.com/office/powerpoint/2010/main" val="18197587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solidFill>
                  <a:schemeClr val="accent4">
                    <a:lumMod val="75000"/>
                  </a:schemeClr>
                </a:solidFill>
              </a:rPr>
              <a:t>Questions</a:t>
            </a:r>
            <a:endParaRPr lang="fr-CA">
              <a:solidFill>
                <a:schemeClr val="accent4">
                  <a:lumMod val="75000"/>
                </a:schemeClr>
              </a:solidFill>
            </a:endParaRPr>
          </a:p>
        </p:txBody>
      </p:sp>
      <p:pic>
        <p:nvPicPr>
          <p:cNvPr id="4" name="Picture 3" descr="Image suggestive of question time"/>
          <p:cNvPicPr>
            <a:picLocks noChangeAspect="1"/>
          </p:cNvPicPr>
          <p:nvPr/>
        </p:nvPicPr>
        <p:blipFill>
          <a:blip r:embed="rId2"/>
          <a:stretch>
            <a:fillRect/>
          </a:stretch>
        </p:blipFill>
        <p:spPr>
          <a:xfrm>
            <a:off x="3072794" y="1939276"/>
            <a:ext cx="5233611" cy="3482730"/>
          </a:xfrm>
          <a:prstGeom prst="rect">
            <a:avLst/>
          </a:prstGeom>
        </p:spPr>
      </p:pic>
    </p:spTree>
    <p:extLst>
      <p:ext uri="{BB962C8B-B14F-4D97-AF65-F5344CB8AC3E}">
        <p14:creationId xmlns:p14="http://schemas.microsoft.com/office/powerpoint/2010/main" val="28022304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err="1">
                <a:solidFill>
                  <a:schemeClr val="accent4">
                    <a:lumMod val="75000"/>
                  </a:schemeClr>
                </a:solidFill>
              </a:rPr>
              <a:t>References</a:t>
            </a:r>
            <a:r>
              <a:rPr lang="fr-CA">
                <a:solidFill>
                  <a:schemeClr val="accent4">
                    <a:lumMod val="75000"/>
                  </a:schemeClr>
                </a:solidFill>
              </a:rPr>
              <a:t> &amp; </a:t>
            </a:r>
            <a:r>
              <a:rPr lang="fr-CA" err="1">
                <a:solidFill>
                  <a:schemeClr val="accent4">
                    <a:lumMod val="75000"/>
                  </a:schemeClr>
                </a:solidFill>
              </a:rPr>
              <a:t>Resources</a:t>
            </a:r>
            <a:r>
              <a:rPr lang="fr-CA">
                <a:solidFill>
                  <a:schemeClr val="accent4">
                    <a:lumMod val="75000"/>
                  </a:schemeClr>
                </a:solidFill>
              </a:rPr>
              <a:t> (</a:t>
            </a:r>
            <a:r>
              <a:rPr lang="fr-CA" err="1">
                <a:solidFill>
                  <a:schemeClr val="accent4">
                    <a:lumMod val="75000"/>
                  </a:schemeClr>
                </a:solidFill>
              </a:rPr>
              <a:t>contd</a:t>
            </a:r>
            <a:r>
              <a:rPr lang="fr-CA">
                <a:solidFill>
                  <a:schemeClr val="accent4">
                    <a:lumMod val="75000"/>
                  </a:schemeClr>
                </a:solidFill>
              </a:rPr>
              <a:t>.)</a:t>
            </a:r>
          </a:p>
        </p:txBody>
      </p:sp>
      <p:sp>
        <p:nvSpPr>
          <p:cNvPr id="3" name="Content Placeholder 2"/>
          <p:cNvSpPr>
            <a:spLocks noGrp="1"/>
          </p:cNvSpPr>
          <p:nvPr>
            <p:ph idx="1"/>
          </p:nvPr>
        </p:nvSpPr>
        <p:spPr/>
        <p:txBody>
          <a:bodyPr>
            <a:normAutofit fontScale="92500" lnSpcReduction="20000"/>
          </a:bodyPr>
          <a:lstStyle/>
          <a:p>
            <a:pPr marL="114300" marR="0" lvl="0" indent="0" algn="l" defTabSz="914400" rtl="0" eaLnBrk="1" fontAlgn="auto" latinLnBrk="0" hangingPunct="1">
              <a:lnSpc>
                <a:spcPct val="100000"/>
              </a:lnSpc>
              <a:spcBef>
                <a:spcPct val="20000"/>
              </a:spcBef>
              <a:spcAft>
                <a:spcPts val="0"/>
              </a:spcAft>
              <a:buClr>
                <a:srgbClr val="7FD13B"/>
              </a:buClr>
              <a:buSzTx/>
              <a:buFont typeface="Arial" pitchFamily="34" charset="0"/>
              <a:buNone/>
              <a:tabLst/>
              <a:defRPr/>
            </a:pPr>
            <a:r>
              <a:rPr kumimoji="0" lang="en-US" sz="1700" b="0" i="0" u="none" strike="noStrike" kern="1200" cap="none" spc="0" normalizeH="0" baseline="0" noProof="0">
                <a:ln>
                  <a:noFill/>
                </a:ln>
                <a:solidFill>
                  <a:prstClr val="black">
                    <a:lumMod val="50000"/>
                    <a:lumOff val="50000"/>
                  </a:prstClr>
                </a:solidFill>
                <a:effectLst/>
                <a:uLnTx/>
                <a:uFillTx/>
                <a:latin typeface="Calibri"/>
                <a:ea typeface="+mn-ea"/>
                <a:cs typeface="+mn-cs"/>
              </a:rPr>
              <a:t>Bashan, J., </a:t>
            </a:r>
            <a:r>
              <a:rPr kumimoji="0" lang="en-US" sz="1700" b="0" i="0" u="none" strike="noStrike" kern="1200" cap="none" spc="0" normalizeH="0" baseline="0" noProof="0" err="1">
                <a:ln>
                  <a:noFill/>
                </a:ln>
                <a:solidFill>
                  <a:prstClr val="black">
                    <a:lumMod val="50000"/>
                    <a:lumOff val="50000"/>
                  </a:prstClr>
                </a:solidFill>
                <a:effectLst/>
                <a:uLnTx/>
                <a:uFillTx/>
                <a:latin typeface="Calibri"/>
                <a:ea typeface="+mn-ea"/>
                <a:cs typeface="+mn-cs"/>
              </a:rPr>
              <a:t>Blackorby</a:t>
            </a:r>
            <a:r>
              <a:rPr kumimoji="0" lang="en-US" sz="1700" b="0" i="0" u="none" strike="noStrike" kern="1200" cap="none" spc="0" normalizeH="0" baseline="0" noProof="0">
                <a:ln>
                  <a:noFill/>
                </a:ln>
                <a:solidFill>
                  <a:prstClr val="black">
                    <a:lumMod val="50000"/>
                    <a:lumOff val="50000"/>
                  </a:prstClr>
                </a:solidFill>
                <a:effectLst/>
                <a:uLnTx/>
                <a:uFillTx/>
                <a:latin typeface="Calibri"/>
                <a:ea typeface="+mn-ea"/>
                <a:cs typeface="+mn-cs"/>
              </a:rPr>
              <a:t>, J., &amp; Marino, M. (2020) Opportunity in Crisis: The Role of Universal Design for Learning in Educational Redesign. </a:t>
            </a:r>
            <a:r>
              <a:rPr kumimoji="0" lang="en-US" sz="1700" b="0" i="1" u="none" strike="noStrike" kern="1200" cap="none" spc="0" normalizeH="0" baseline="0" noProof="0">
                <a:ln>
                  <a:noFill/>
                </a:ln>
                <a:solidFill>
                  <a:prstClr val="black">
                    <a:lumMod val="50000"/>
                    <a:lumOff val="50000"/>
                  </a:prstClr>
                </a:solidFill>
                <a:effectLst/>
                <a:uLnTx/>
                <a:uFillTx/>
                <a:latin typeface="Calibri"/>
                <a:ea typeface="+mn-ea"/>
                <a:cs typeface="+mn-cs"/>
              </a:rPr>
              <a:t>Learning Disabilities: A Contemporary Journal 18</a:t>
            </a:r>
            <a:r>
              <a:rPr kumimoji="0" lang="en-US" sz="1700" b="0" i="0" u="none" strike="noStrike" kern="1200" cap="none" spc="0" normalizeH="0" baseline="0" noProof="0">
                <a:ln>
                  <a:noFill/>
                </a:ln>
                <a:solidFill>
                  <a:prstClr val="black">
                    <a:lumMod val="50000"/>
                    <a:lumOff val="50000"/>
                  </a:prstClr>
                </a:solidFill>
                <a:effectLst/>
                <a:uLnTx/>
                <a:uFillTx/>
                <a:latin typeface="Calibri"/>
                <a:ea typeface="+mn-ea"/>
                <a:cs typeface="+mn-cs"/>
              </a:rPr>
              <a:t>(1), 71-91. </a:t>
            </a:r>
            <a:r>
              <a:rPr kumimoji="0" lang="en-US" sz="1700" b="0" i="0" u="none" strike="noStrike" kern="1200" cap="none" spc="0" normalizeH="0" baseline="0" noProof="0">
                <a:ln>
                  <a:noFill/>
                </a:ln>
                <a:solidFill>
                  <a:prstClr val="black">
                    <a:lumMod val="50000"/>
                    <a:lumOff val="50000"/>
                  </a:prstClr>
                </a:solidFill>
                <a:effectLst/>
                <a:uLnTx/>
                <a:uFillTx/>
                <a:latin typeface="Calibri"/>
                <a:ea typeface="+mn-ea"/>
                <a:cs typeface="+mn-cs"/>
                <a:hlinkClick r:id="rId2"/>
              </a:rPr>
              <a:t>https://files.eric.ed.gov/fulltext/EJ1264277.pdf</a:t>
            </a:r>
            <a:r>
              <a:rPr kumimoji="0" lang="en-US" sz="1700" b="0" i="0" u="none" strike="noStrike" kern="1200" cap="none" spc="0" normalizeH="0" baseline="0" noProof="0">
                <a:ln>
                  <a:noFill/>
                </a:ln>
                <a:solidFill>
                  <a:prstClr val="black">
                    <a:lumMod val="50000"/>
                    <a:lumOff val="50000"/>
                  </a:prstClr>
                </a:solidFill>
                <a:effectLst/>
                <a:uLnTx/>
                <a:uFillTx/>
                <a:latin typeface="Calibri"/>
                <a:ea typeface="+mn-ea"/>
                <a:cs typeface="+mn-cs"/>
              </a:rPr>
              <a:t>   </a:t>
            </a:r>
          </a:p>
          <a:p>
            <a:pPr marL="114300" marR="0" lvl="0" indent="0" algn="l" defTabSz="914400" rtl="0" eaLnBrk="1" fontAlgn="auto" latinLnBrk="0" hangingPunct="1">
              <a:lnSpc>
                <a:spcPct val="100000"/>
              </a:lnSpc>
              <a:spcBef>
                <a:spcPct val="20000"/>
              </a:spcBef>
              <a:spcAft>
                <a:spcPts val="0"/>
              </a:spcAft>
              <a:buClr>
                <a:srgbClr val="7FD13B"/>
              </a:buClr>
              <a:buSzTx/>
              <a:buFont typeface="Arial" pitchFamily="34" charset="0"/>
              <a:buNone/>
              <a:tabLst/>
              <a:defRPr/>
            </a:pPr>
            <a:r>
              <a:rPr kumimoji="0" lang="en-US" sz="1700" b="0" i="0" u="none" strike="noStrike" kern="1200" cap="none" spc="0" normalizeH="0" baseline="0" noProof="0">
                <a:ln>
                  <a:noFill/>
                </a:ln>
                <a:solidFill>
                  <a:prstClr val="black">
                    <a:lumMod val="50000"/>
                    <a:lumOff val="50000"/>
                  </a:prstClr>
                </a:solidFill>
                <a:effectLst/>
                <a:uLnTx/>
                <a:uFillTx/>
                <a:latin typeface="Calibri"/>
                <a:ea typeface="+mn-ea"/>
                <a:cs typeface="+mn-cs"/>
              </a:rPr>
              <a:t>Chita-</a:t>
            </a:r>
            <a:r>
              <a:rPr kumimoji="0" lang="en-US" sz="1700" b="0" i="0" u="none" strike="noStrike" kern="1200" cap="none" spc="0" normalizeH="0" baseline="0" noProof="0" err="1">
                <a:ln>
                  <a:noFill/>
                </a:ln>
                <a:solidFill>
                  <a:prstClr val="black">
                    <a:lumMod val="50000"/>
                    <a:lumOff val="50000"/>
                  </a:prstClr>
                </a:solidFill>
                <a:effectLst/>
                <a:uLnTx/>
                <a:uFillTx/>
                <a:latin typeface="Calibri"/>
                <a:ea typeface="+mn-ea"/>
                <a:cs typeface="+mn-cs"/>
              </a:rPr>
              <a:t>Tegmark</a:t>
            </a:r>
            <a:r>
              <a:rPr kumimoji="0" lang="en-US" sz="1700" b="0" i="0" u="none" strike="noStrike" kern="1200" cap="none" spc="0" normalizeH="0" baseline="0" noProof="0">
                <a:ln>
                  <a:noFill/>
                </a:ln>
                <a:solidFill>
                  <a:prstClr val="black">
                    <a:lumMod val="50000"/>
                    <a:lumOff val="50000"/>
                  </a:prstClr>
                </a:solidFill>
                <a:effectLst/>
                <a:uLnTx/>
                <a:uFillTx/>
                <a:latin typeface="Calibri"/>
                <a:ea typeface="+mn-ea"/>
                <a:cs typeface="+mn-cs"/>
              </a:rPr>
              <a:t>, M., Gravel, J. W., Maria De Lourdes, B. S., </a:t>
            </a:r>
            <a:r>
              <a:rPr kumimoji="0" lang="en-US" sz="1700" b="0" i="0" u="none" strike="noStrike" kern="1200" cap="none" spc="0" normalizeH="0" baseline="0" noProof="0" err="1">
                <a:ln>
                  <a:noFill/>
                </a:ln>
                <a:solidFill>
                  <a:prstClr val="black">
                    <a:lumMod val="50000"/>
                    <a:lumOff val="50000"/>
                  </a:prstClr>
                </a:solidFill>
                <a:effectLst/>
                <a:uLnTx/>
                <a:uFillTx/>
                <a:latin typeface="Calibri"/>
                <a:ea typeface="+mn-ea"/>
                <a:cs typeface="+mn-cs"/>
              </a:rPr>
              <a:t>Domings</a:t>
            </a:r>
            <a:r>
              <a:rPr kumimoji="0" lang="en-US" sz="1700" b="0" i="0" u="none" strike="noStrike" kern="1200" cap="none" spc="0" normalizeH="0" baseline="0" noProof="0">
                <a:ln>
                  <a:noFill/>
                </a:ln>
                <a:solidFill>
                  <a:prstClr val="black">
                    <a:lumMod val="50000"/>
                    <a:lumOff val="50000"/>
                  </a:prstClr>
                </a:solidFill>
                <a:effectLst/>
                <a:uLnTx/>
                <a:uFillTx/>
                <a:latin typeface="Calibri"/>
                <a:ea typeface="+mn-ea"/>
                <a:cs typeface="+mn-cs"/>
              </a:rPr>
              <a:t>, Y., &amp; Rose, D. H. (2012). Using the Universal Design for Learning Framework to Support Culturally Diverse Learners. </a:t>
            </a:r>
            <a:r>
              <a:rPr kumimoji="0" lang="en-US" sz="1700" b="0" i="1" u="none" strike="noStrike" kern="1200" cap="none" spc="0" normalizeH="0" baseline="0" noProof="0">
                <a:ln>
                  <a:noFill/>
                </a:ln>
                <a:solidFill>
                  <a:prstClr val="black">
                    <a:lumMod val="50000"/>
                    <a:lumOff val="50000"/>
                  </a:prstClr>
                </a:solidFill>
                <a:effectLst/>
                <a:uLnTx/>
                <a:uFillTx/>
                <a:latin typeface="Calibri"/>
                <a:ea typeface="+mn-ea"/>
                <a:cs typeface="+mn-cs"/>
              </a:rPr>
              <a:t>Journal of Education, 192</a:t>
            </a:r>
            <a:r>
              <a:rPr kumimoji="0" lang="en-US" sz="1700" b="0" i="0" u="none" strike="noStrike" kern="1200" cap="none" spc="0" normalizeH="0" baseline="0" noProof="0">
                <a:ln>
                  <a:noFill/>
                </a:ln>
                <a:solidFill>
                  <a:prstClr val="black">
                    <a:lumMod val="50000"/>
                    <a:lumOff val="50000"/>
                  </a:prstClr>
                </a:solidFill>
                <a:effectLst/>
                <a:uLnTx/>
                <a:uFillTx/>
                <a:latin typeface="Calibri"/>
                <a:ea typeface="+mn-ea"/>
                <a:cs typeface="+mn-cs"/>
              </a:rPr>
              <a:t>(1), 17–22. </a:t>
            </a:r>
            <a:r>
              <a:rPr kumimoji="0" lang="en-US" sz="1700" b="0" i="0" u="none" strike="noStrike" kern="1200" cap="none" spc="0" normalizeH="0" baseline="0" noProof="0">
                <a:ln>
                  <a:noFill/>
                </a:ln>
                <a:solidFill>
                  <a:prstClr val="black">
                    <a:lumMod val="50000"/>
                    <a:lumOff val="50000"/>
                  </a:prstClr>
                </a:solidFill>
                <a:effectLst/>
                <a:uLnTx/>
                <a:uFillTx/>
                <a:latin typeface="Calibri"/>
                <a:ea typeface="+mn-ea"/>
                <a:cs typeface="+mn-cs"/>
                <a:hlinkClick r:id="rId3"/>
              </a:rPr>
              <a:t>https://doi.org/10.1177/002205741219200104</a:t>
            </a:r>
            <a:r>
              <a:rPr kumimoji="0" lang="en-US" sz="1700" b="0" i="0" u="none" strike="noStrike" kern="1200" cap="none" spc="0" normalizeH="0" baseline="0" noProof="0">
                <a:ln>
                  <a:noFill/>
                </a:ln>
                <a:solidFill>
                  <a:prstClr val="black">
                    <a:lumMod val="50000"/>
                    <a:lumOff val="50000"/>
                  </a:prstClr>
                </a:solidFill>
                <a:effectLst/>
                <a:uLnTx/>
                <a:uFillTx/>
                <a:latin typeface="Calibri"/>
                <a:ea typeface="+mn-ea"/>
                <a:cs typeface="+mn-cs"/>
              </a:rPr>
              <a:t>  </a:t>
            </a:r>
          </a:p>
          <a:p>
            <a:pPr marL="114300" marR="0" lvl="0" indent="0" algn="l" defTabSz="914400" rtl="0" eaLnBrk="1" fontAlgn="auto" latinLnBrk="0" hangingPunct="1">
              <a:lnSpc>
                <a:spcPct val="100000"/>
              </a:lnSpc>
              <a:spcBef>
                <a:spcPct val="20000"/>
              </a:spcBef>
              <a:spcAft>
                <a:spcPts val="0"/>
              </a:spcAft>
              <a:buClr>
                <a:srgbClr val="7FD13B"/>
              </a:buClr>
              <a:buSzTx/>
              <a:buFont typeface="Arial" pitchFamily="34" charset="0"/>
              <a:buNone/>
              <a:tabLst/>
              <a:defRPr/>
            </a:pPr>
            <a:r>
              <a:rPr kumimoji="0" lang="en-US" sz="1700" b="0" i="0" u="none" strike="noStrike" kern="1200" cap="none" spc="0" normalizeH="0" baseline="0" noProof="0">
                <a:ln>
                  <a:noFill/>
                </a:ln>
                <a:solidFill>
                  <a:prstClr val="black">
                    <a:lumMod val="50000"/>
                    <a:lumOff val="50000"/>
                  </a:prstClr>
                </a:solidFill>
                <a:effectLst/>
                <a:uLnTx/>
                <a:uFillTx/>
                <a:latin typeface="Calibri"/>
                <a:ea typeface="+mn-ea"/>
                <a:cs typeface="+mn-cs"/>
              </a:rPr>
              <a:t>Dickinson, K. J., &amp; </a:t>
            </a:r>
            <a:r>
              <a:rPr kumimoji="0" lang="en-US" sz="1700" b="0" i="0" u="none" strike="noStrike" kern="1200" cap="none" spc="0" normalizeH="0" baseline="0" noProof="0" err="1">
                <a:ln>
                  <a:noFill/>
                </a:ln>
                <a:solidFill>
                  <a:prstClr val="black">
                    <a:lumMod val="50000"/>
                    <a:lumOff val="50000"/>
                  </a:prstClr>
                </a:solidFill>
                <a:effectLst/>
                <a:uLnTx/>
                <a:uFillTx/>
                <a:latin typeface="Calibri"/>
                <a:ea typeface="+mn-ea"/>
                <a:cs typeface="+mn-cs"/>
              </a:rPr>
              <a:t>Gronseth</a:t>
            </a:r>
            <a:r>
              <a:rPr kumimoji="0" lang="en-US" sz="1700" b="0" i="0" u="none" strike="noStrike" kern="1200" cap="none" spc="0" normalizeH="0" baseline="0" noProof="0">
                <a:ln>
                  <a:noFill/>
                </a:ln>
                <a:solidFill>
                  <a:prstClr val="black">
                    <a:lumMod val="50000"/>
                    <a:lumOff val="50000"/>
                  </a:prstClr>
                </a:solidFill>
                <a:effectLst/>
                <a:uLnTx/>
                <a:uFillTx/>
                <a:latin typeface="Calibri"/>
                <a:ea typeface="+mn-ea"/>
                <a:cs typeface="+mn-cs"/>
              </a:rPr>
              <a:t>, S. L. (2020). Application of Universal Design for Learning (UDL) Principles to Surgical Education During the COVID-19 Pandemic. Journal of surgical education, 77(5), 1008–1012. </a:t>
            </a:r>
            <a:r>
              <a:rPr kumimoji="0" lang="en-US" sz="1700" b="0" i="0" u="none" strike="noStrike" kern="1200" cap="none" spc="0" normalizeH="0" baseline="0" noProof="0">
                <a:ln>
                  <a:noFill/>
                </a:ln>
                <a:solidFill>
                  <a:prstClr val="black">
                    <a:lumMod val="50000"/>
                    <a:lumOff val="50000"/>
                  </a:prstClr>
                </a:solidFill>
                <a:effectLst/>
                <a:uLnTx/>
                <a:uFillTx/>
                <a:latin typeface="Calibri"/>
                <a:ea typeface="+mn-ea"/>
                <a:cs typeface="+mn-cs"/>
                <a:hlinkClick r:id="rId4"/>
              </a:rPr>
              <a:t>https://doi.org/10.1016/j.jsurg.2020.06.005</a:t>
            </a:r>
            <a:r>
              <a:rPr kumimoji="0" lang="en-US" sz="1700" b="0" i="0" u="none" strike="noStrike" kern="1200" cap="none" spc="0" normalizeH="0" baseline="0" noProof="0">
                <a:ln>
                  <a:noFill/>
                </a:ln>
                <a:solidFill>
                  <a:prstClr val="black">
                    <a:lumMod val="50000"/>
                    <a:lumOff val="50000"/>
                  </a:prstClr>
                </a:solidFill>
                <a:effectLst/>
                <a:uLnTx/>
                <a:uFillTx/>
                <a:latin typeface="Calibri"/>
                <a:ea typeface="+mn-ea"/>
                <a:cs typeface="+mn-cs"/>
              </a:rPr>
              <a:t>  </a:t>
            </a:r>
          </a:p>
          <a:p>
            <a:pPr marL="114300" marR="0" lvl="0" indent="0" algn="l" defTabSz="914400" rtl="0" eaLnBrk="1" fontAlgn="auto" latinLnBrk="0" hangingPunct="1">
              <a:lnSpc>
                <a:spcPct val="100000"/>
              </a:lnSpc>
              <a:spcBef>
                <a:spcPct val="20000"/>
              </a:spcBef>
              <a:spcAft>
                <a:spcPts val="0"/>
              </a:spcAft>
              <a:buClr>
                <a:srgbClr val="7FD13B"/>
              </a:buClr>
              <a:buSzTx/>
              <a:buFont typeface="Arial" pitchFamily="34" charset="0"/>
              <a:buNone/>
              <a:tabLst/>
              <a:defRPr/>
            </a:pPr>
            <a:r>
              <a:rPr kumimoji="0" lang="en-US" sz="1700" b="0" i="0" u="none" strike="noStrike" kern="1200" cap="none" spc="0" normalizeH="0" baseline="0" noProof="0">
                <a:ln>
                  <a:noFill/>
                </a:ln>
                <a:solidFill>
                  <a:prstClr val="black">
                    <a:lumMod val="50000"/>
                    <a:lumOff val="50000"/>
                  </a:prstClr>
                </a:solidFill>
                <a:effectLst/>
                <a:uLnTx/>
                <a:uFillTx/>
                <a:latin typeface="Calibri"/>
                <a:ea typeface="+mn-ea"/>
                <a:cs typeface="+mn-cs"/>
              </a:rPr>
              <a:t>DUALETIC Project (2021) </a:t>
            </a:r>
            <a:r>
              <a:rPr kumimoji="0" lang="en-US" sz="1700" b="0" i="0" u="none" strike="noStrike" kern="1200" cap="none" spc="0" normalizeH="0" baseline="0" noProof="0" err="1">
                <a:ln>
                  <a:noFill/>
                </a:ln>
                <a:solidFill>
                  <a:prstClr val="black">
                    <a:lumMod val="50000"/>
                    <a:lumOff val="50000"/>
                  </a:prstClr>
                </a:solidFill>
                <a:effectLst/>
                <a:uLnTx/>
                <a:uFillTx/>
                <a:latin typeface="Calibri"/>
                <a:ea typeface="+mn-ea"/>
                <a:cs typeface="+mn-cs"/>
              </a:rPr>
              <a:t>educaDUA</a:t>
            </a:r>
            <a:r>
              <a:rPr kumimoji="0" lang="en-US" sz="1700" b="0" i="0" u="none" strike="noStrike" kern="1200" cap="none" spc="0" normalizeH="0" baseline="0" noProof="0">
                <a:ln>
                  <a:noFill/>
                </a:ln>
                <a:solidFill>
                  <a:prstClr val="black">
                    <a:lumMod val="50000"/>
                    <a:lumOff val="50000"/>
                  </a:prstClr>
                </a:solidFill>
                <a:effectLst/>
                <a:uLnTx/>
                <a:uFillTx/>
                <a:latin typeface="Calibri"/>
                <a:ea typeface="+mn-ea"/>
                <a:cs typeface="+mn-cs"/>
              </a:rPr>
              <a:t>.  </a:t>
            </a:r>
            <a:r>
              <a:rPr kumimoji="0" lang="en-US" sz="1700" b="0" i="0" u="none" strike="noStrike" kern="1200" cap="none" spc="0" normalizeH="0" baseline="0" noProof="0">
                <a:ln>
                  <a:noFill/>
                </a:ln>
                <a:solidFill>
                  <a:prstClr val="black">
                    <a:lumMod val="50000"/>
                    <a:lumOff val="50000"/>
                  </a:prstClr>
                </a:solidFill>
                <a:effectLst/>
                <a:uLnTx/>
                <a:uFillTx/>
                <a:latin typeface="Calibri"/>
                <a:ea typeface="+mn-ea"/>
                <a:cs typeface="+mn-cs"/>
                <a:hlinkClick r:id="rId5"/>
              </a:rPr>
              <a:t>https://www.educadua.es/inicio_eng.html</a:t>
            </a:r>
            <a:r>
              <a:rPr kumimoji="0" lang="en-US" sz="1700" b="0" i="0" u="none" strike="noStrike" kern="1200" cap="none" spc="0" normalizeH="0" baseline="0" noProof="0">
                <a:ln>
                  <a:noFill/>
                </a:ln>
                <a:solidFill>
                  <a:prstClr val="black">
                    <a:lumMod val="50000"/>
                    <a:lumOff val="50000"/>
                  </a:prstClr>
                </a:solidFill>
                <a:effectLst/>
                <a:uLnTx/>
                <a:uFillTx/>
                <a:latin typeface="Calibri"/>
                <a:ea typeface="+mn-ea"/>
                <a:cs typeface="+mn-cs"/>
              </a:rPr>
              <a:t> </a:t>
            </a:r>
          </a:p>
          <a:p>
            <a:pPr marL="114300" marR="0" lvl="0" indent="0" algn="l" defTabSz="914400" rtl="0" eaLnBrk="1" fontAlgn="auto" latinLnBrk="0" hangingPunct="1">
              <a:lnSpc>
                <a:spcPct val="100000"/>
              </a:lnSpc>
              <a:spcBef>
                <a:spcPct val="20000"/>
              </a:spcBef>
              <a:spcAft>
                <a:spcPts val="0"/>
              </a:spcAft>
              <a:buClr>
                <a:srgbClr val="7FD13B"/>
              </a:buClr>
              <a:buSzTx/>
              <a:buFont typeface="Arial" pitchFamily="34" charset="0"/>
              <a:buNone/>
              <a:tabLst/>
              <a:defRPr/>
            </a:pPr>
            <a:r>
              <a:rPr kumimoji="0" lang="en-US" sz="1700" b="0" i="0" u="none" strike="noStrike" kern="1200" cap="none" spc="0" normalizeH="0" baseline="0" noProof="0" err="1">
                <a:ln>
                  <a:noFill/>
                </a:ln>
                <a:solidFill>
                  <a:prstClr val="black">
                    <a:lumMod val="50000"/>
                    <a:lumOff val="50000"/>
                  </a:prstClr>
                </a:solidFill>
                <a:effectLst/>
                <a:uLnTx/>
                <a:uFillTx/>
                <a:latin typeface="Calibri"/>
                <a:ea typeface="+mn-ea"/>
                <a:cs typeface="+mn-cs"/>
              </a:rPr>
              <a:t>Fondacion</a:t>
            </a:r>
            <a:r>
              <a:rPr kumimoji="0" lang="en-US" sz="1700" b="0" i="0" u="none" strike="noStrike" kern="1200" cap="none" spc="0" normalizeH="0" baseline="0" noProof="0">
                <a:ln>
                  <a:noFill/>
                </a:ln>
                <a:solidFill>
                  <a:prstClr val="black">
                    <a:lumMod val="50000"/>
                    <a:lumOff val="50000"/>
                  </a:prstClr>
                </a:solidFill>
                <a:effectLst/>
                <a:uLnTx/>
                <a:uFillTx/>
                <a:latin typeface="Calibri"/>
                <a:ea typeface="+mn-ea"/>
                <a:cs typeface="+mn-cs"/>
              </a:rPr>
              <a:t> Once (2021) Inclusion in the new higher education model.  </a:t>
            </a:r>
            <a:r>
              <a:rPr kumimoji="0" lang="en-US" sz="1700" b="0" i="0" u="none" strike="noStrike" kern="1200" cap="none" spc="0" normalizeH="0" baseline="0" noProof="0">
                <a:ln>
                  <a:noFill/>
                </a:ln>
                <a:solidFill>
                  <a:prstClr val="black">
                    <a:lumMod val="50000"/>
                    <a:lumOff val="50000"/>
                  </a:prstClr>
                </a:solidFill>
                <a:effectLst/>
                <a:uLnTx/>
                <a:uFillTx/>
                <a:latin typeface="Calibri"/>
                <a:ea typeface="+mn-ea"/>
                <a:cs typeface="+mn-cs"/>
                <a:hlinkClick r:id="rId6"/>
              </a:rPr>
              <a:t>https://ciud.fundaciononce.es/en/about-congress</a:t>
            </a:r>
            <a:r>
              <a:rPr kumimoji="0" lang="en-US" sz="1700" b="0" i="0" u="none" strike="noStrike" kern="1200" cap="none" spc="0" normalizeH="0" baseline="0" noProof="0">
                <a:ln>
                  <a:noFill/>
                </a:ln>
                <a:solidFill>
                  <a:prstClr val="black">
                    <a:lumMod val="50000"/>
                    <a:lumOff val="50000"/>
                  </a:prstClr>
                </a:solidFill>
                <a:effectLst/>
                <a:uLnTx/>
                <a:uFillTx/>
                <a:latin typeface="Calibri"/>
                <a:ea typeface="+mn-ea"/>
                <a:cs typeface="+mn-cs"/>
              </a:rPr>
              <a:t>   </a:t>
            </a:r>
          </a:p>
          <a:p>
            <a:pPr marL="114300" marR="0" lvl="0" indent="0" algn="l" defTabSz="914400" rtl="0" eaLnBrk="1" fontAlgn="auto" latinLnBrk="0" hangingPunct="1">
              <a:lnSpc>
                <a:spcPct val="100000"/>
              </a:lnSpc>
              <a:spcBef>
                <a:spcPct val="20000"/>
              </a:spcBef>
              <a:spcAft>
                <a:spcPts val="0"/>
              </a:spcAft>
              <a:buClr>
                <a:srgbClr val="7FD13B"/>
              </a:buClr>
              <a:buSzTx/>
              <a:buFont typeface="Arial" pitchFamily="34" charset="0"/>
              <a:buNone/>
              <a:tabLst/>
              <a:defRPr/>
            </a:pPr>
            <a:r>
              <a:rPr kumimoji="0" lang="en-CA" sz="1700" b="0" i="0" u="none" strike="noStrike" kern="1200" cap="none" spc="0" normalizeH="0" baseline="0" noProof="0">
                <a:ln>
                  <a:noFill/>
                </a:ln>
                <a:solidFill>
                  <a:prstClr val="black">
                    <a:lumMod val="50000"/>
                    <a:lumOff val="50000"/>
                  </a:prstClr>
                </a:solidFill>
                <a:effectLst/>
                <a:uLnTx/>
                <a:uFillTx/>
                <a:latin typeface="Calibri"/>
                <a:ea typeface="+mn-ea"/>
                <a:cs typeface="+mn-cs"/>
              </a:rPr>
              <a:t>Fovet, F. (2021) Developing an Ecological Approach to Strategic UDL Implementation in Higher Education.  </a:t>
            </a:r>
            <a:r>
              <a:rPr kumimoji="0" lang="en-CA" sz="1700" b="0" i="1" u="none" strike="noStrike" kern="1200" cap="none" spc="0" normalizeH="0" baseline="0" noProof="0">
                <a:ln>
                  <a:noFill/>
                </a:ln>
                <a:solidFill>
                  <a:prstClr val="black">
                    <a:lumMod val="50000"/>
                    <a:lumOff val="50000"/>
                  </a:prstClr>
                </a:solidFill>
                <a:effectLst/>
                <a:uLnTx/>
                <a:uFillTx/>
                <a:latin typeface="Calibri"/>
                <a:ea typeface="+mn-ea"/>
                <a:cs typeface="+mn-cs"/>
              </a:rPr>
              <a:t>Journal of Education and Learning, 10</a:t>
            </a:r>
            <a:r>
              <a:rPr kumimoji="0" lang="en-CA" sz="1700" b="0" i="0" u="none" strike="noStrike" kern="1200" cap="none" spc="0" normalizeH="0" baseline="0" noProof="0">
                <a:ln>
                  <a:noFill/>
                </a:ln>
                <a:solidFill>
                  <a:prstClr val="black">
                    <a:lumMod val="50000"/>
                    <a:lumOff val="50000"/>
                  </a:prstClr>
                </a:solidFill>
                <a:effectLst/>
                <a:uLnTx/>
                <a:uFillTx/>
                <a:latin typeface="Calibri"/>
                <a:ea typeface="+mn-ea"/>
                <a:cs typeface="+mn-cs"/>
              </a:rPr>
              <a:t>(4).  </a:t>
            </a:r>
          </a:p>
          <a:p>
            <a:pPr marL="114300" marR="0" lvl="0" indent="0" algn="l" defTabSz="914400" rtl="0" eaLnBrk="1" fontAlgn="auto" latinLnBrk="0" hangingPunct="1">
              <a:lnSpc>
                <a:spcPct val="100000"/>
              </a:lnSpc>
              <a:spcBef>
                <a:spcPct val="20000"/>
              </a:spcBef>
              <a:spcAft>
                <a:spcPts val="0"/>
              </a:spcAft>
              <a:buClr>
                <a:srgbClr val="7FD13B"/>
              </a:buClr>
              <a:buSzTx/>
              <a:buFont typeface="Arial" pitchFamily="34" charset="0"/>
              <a:buNone/>
              <a:tabLst/>
              <a:defRPr/>
            </a:pPr>
            <a:r>
              <a:rPr kumimoji="0" lang="en-CA" sz="1700" b="0" i="0" u="none" strike="noStrike" kern="1200" cap="none" spc="0" normalizeH="0" baseline="0" noProof="0">
                <a:ln>
                  <a:noFill/>
                </a:ln>
                <a:solidFill>
                  <a:prstClr val="black">
                    <a:lumMod val="50000"/>
                    <a:lumOff val="50000"/>
                  </a:prstClr>
                </a:solidFill>
                <a:effectLst/>
                <a:uLnTx/>
                <a:uFillTx/>
                <a:latin typeface="Calibri"/>
                <a:ea typeface="+mn-ea"/>
                <a:cs typeface="+mn-cs"/>
              </a:rPr>
              <a:t>Fovet, F. (Ed.) (2021) </a:t>
            </a:r>
            <a:r>
              <a:rPr kumimoji="0" lang="en-CA" sz="1700" b="0" i="1" u="none" strike="noStrike" kern="1200" cap="none" spc="0" normalizeH="0" baseline="0" noProof="0">
                <a:ln>
                  <a:noFill/>
                </a:ln>
                <a:solidFill>
                  <a:prstClr val="black">
                    <a:lumMod val="50000"/>
                    <a:lumOff val="50000"/>
                  </a:prstClr>
                </a:solidFill>
                <a:effectLst/>
                <a:uLnTx/>
                <a:uFillTx/>
                <a:latin typeface="Calibri"/>
                <a:ea typeface="+mn-ea"/>
                <a:cs typeface="+mn-cs"/>
              </a:rPr>
              <a:t>Handbook of Research on Applying Universal Design for Learning Across Disciplines: Concepts, Case Studies, and Practical Implementation</a:t>
            </a:r>
            <a:r>
              <a:rPr kumimoji="0" lang="en-CA" sz="1700" b="0" i="0" u="none" strike="noStrike" kern="1200" cap="none" spc="0" normalizeH="0" baseline="0" noProof="0">
                <a:ln>
                  <a:noFill/>
                </a:ln>
                <a:solidFill>
                  <a:prstClr val="black">
                    <a:lumMod val="50000"/>
                    <a:lumOff val="50000"/>
                  </a:prstClr>
                </a:solidFill>
                <a:effectLst/>
                <a:uLnTx/>
                <a:uFillTx/>
                <a:latin typeface="Calibri"/>
                <a:ea typeface="+mn-ea"/>
                <a:cs typeface="+mn-cs"/>
              </a:rPr>
              <a:t>.  IGI Global</a:t>
            </a:r>
          </a:p>
          <a:p>
            <a:pPr marL="114300" marR="0" lvl="0" indent="0" algn="l" defTabSz="914400" rtl="0" eaLnBrk="1" fontAlgn="auto" latinLnBrk="0" hangingPunct="1">
              <a:lnSpc>
                <a:spcPct val="100000"/>
              </a:lnSpc>
              <a:spcBef>
                <a:spcPct val="20000"/>
              </a:spcBef>
              <a:spcAft>
                <a:spcPts val="0"/>
              </a:spcAft>
              <a:buClr>
                <a:srgbClr val="7FD13B"/>
              </a:buClr>
              <a:buSzTx/>
              <a:buFont typeface="Arial" pitchFamily="34" charset="0"/>
              <a:buNone/>
              <a:tabLst/>
              <a:defRPr/>
            </a:pPr>
            <a:r>
              <a:rPr kumimoji="0" lang="en-CA" sz="1700" b="0" i="0" u="none" strike="noStrike" kern="1200" cap="none" spc="0" normalizeH="0" baseline="0" noProof="0">
                <a:ln>
                  <a:noFill/>
                </a:ln>
                <a:solidFill>
                  <a:prstClr val="black">
                    <a:lumMod val="50000"/>
                    <a:lumOff val="50000"/>
                  </a:prstClr>
                </a:solidFill>
                <a:effectLst/>
                <a:uLnTx/>
                <a:uFillTx/>
                <a:latin typeface="Calibri"/>
                <a:ea typeface="+mn-ea"/>
                <a:cs typeface="+mn-cs"/>
              </a:rPr>
              <a:t>Fovet, F. (2020) Universal Design for Learning as a Tool for Inclusion in the Higher Education Classroom: Tips for the Next Decade of Implementation. </a:t>
            </a:r>
            <a:r>
              <a:rPr kumimoji="0" lang="en-CA" sz="1700" b="0" i="1" u="none" strike="noStrike" kern="1200" cap="none" spc="0" normalizeH="0" baseline="0" noProof="0">
                <a:ln>
                  <a:noFill/>
                </a:ln>
                <a:solidFill>
                  <a:prstClr val="black">
                    <a:lumMod val="50000"/>
                    <a:lumOff val="50000"/>
                  </a:prstClr>
                </a:solidFill>
                <a:effectLst/>
                <a:uLnTx/>
                <a:uFillTx/>
                <a:latin typeface="Calibri"/>
                <a:ea typeface="+mn-ea"/>
                <a:cs typeface="+mn-cs"/>
              </a:rPr>
              <a:t>Education Journal. Special Issue: Effective Teaching Practices for Addressing Diverse Students’ Needs for Academic Success in Universities, 9</a:t>
            </a:r>
            <a:r>
              <a:rPr kumimoji="0" lang="en-CA" sz="1700" b="0" i="0" u="none" strike="noStrike" kern="1200" cap="none" spc="0" normalizeH="0" baseline="0" noProof="0">
                <a:ln>
                  <a:noFill/>
                </a:ln>
                <a:solidFill>
                  <a:prstClr val="black">
                    <a:lumMod val="50000"/>
                    <a:lumOff val="50000"/>
                  </a:prstClr>
                </a:solidFill>
                <a:effectLst/>
                <a:uLnTx/>
                <a:uFillTx/>
                <a:latin typeface="Calibri"/>
                <a:ea typeface="+mn-ea"/>
                <a:cs typeface="+mn-cs"/>
              </a:rPr>
              <a:t>(6), 163-172.  </a:t>
            </a:r>
            <a:r>
              <a:rPr kumimoji="0" lang="en-CA" sz="1700" b="0" i="0" u="none" strike="noStrike" kern="1200" cap="none" spc="0" normalizeH="0" baseline="0" noProof="0">
                <a:ln>
                  <a:noFill/>
                </a:ln>
                <a:solidFill>
                  <a:prstClr val="black">
                    <a:lumMod val="50000"/>
                    <a:lumOff val="50000"/>
                  </a:prstClr>
                </a:solidFill>
                <a:effectLst/>
                <a:uLnTx/>
                <a:uFillTx/>
                <a:latin typeface="Calibri"/>
                <a:ea typeface="+mn-ea"/>
                <a:cs typeface="+mn-cs"/>
                <a:hlinkClick r:id="rId7"/>
              </a:rPr>
              <a:t>http://www.sciencepublishinggroup.com/journal/paperinfo?journalid=196&amp;doi=10.11648/j.edu.20200906.13</a:t>
            </a:r>
            <a:r>
              <a:rPr kumimoji="0" lang="en-CA" sz="1700" b="0" i="0" u="none" strike="noStrike" kern="1200" cap="none" spc="0" normalizeH="0" baseline="0" noProof="0">
                <a:ln>
                  <a:noFill/>
                </a:ln>
                <a:solidFill>
                  <a:prstClr val="black">
                    <a:lumMod val="50000"/>
                    <a:lumOff val="50000"/>
                  </a:prstClr>
                </a:solidFill>
                <a:effectLst/>
                <a:uLnTx/>
                <a:uFillTx/>
                <a:latin typeface="Calibri"/>
                <a:ea typeface="+mn-ea"/>
                <a:cs typeface="+mn-cs"/>
              </a:rPr>
              <a:t> </a:t>
            </a:r>
          </a:p>
          <a:p>
            <a:pPr marL="114300" marR="0" lvl="0" indent="0" algn="l" defTabSz="914400" rtl="0" eaLnBrk="1" fontAlgn="auto" latinLnBrk="0" hangingPunct="1">
              <a:lnSpc>
                <a:spcPct val="100000"/>
              </a:lnSpc>
              <a:spcBef>
                <a:spcPct val="20000"/>
              </a:spcBef>
              <a:spcAft>
                <a:spcPts val="0"/>
              </a:spcAft>
              <a:buClr>
                <a:srgbClr val="7FD13B"/>
              </a:buClr>
              <a:buSzTx/>
              <a:buFont typeface="Arial" pitchFamily="34" charset="0"/>
              <a:buNone/>
              <a:tabLst/>
              <a:defRPr/>
            </a:pPr>
            <a:endParaRPr kumimoji="0" lang="en-CA" sz="1700" b="0" i="0" u="none" strike="noStrike" kern="1200" cap="none" spc="0" normalizeH="0" baseline="0" noProof="0">
              <a:ln>
                <a:noFill/>
              </a:ln>
              <a:solidFill>
                <a:prstClr val="black">
                  <a:lumMod val="50000"/>
                  <a:lumOff val="50000"/>
                </a:prstClr>
              </a:solidFill>
              <a:effectLst/>
              <a:uLnTx/>
              <a:uFillTx/>
              <a:latin typeface="Calibri"/>
              <a:ea typeface="+mn-ea"/>
              <a:cs typeface="+mn-cs"/>
            </a:endParaRPr>
          </a:p>
          <a:p>
            <a:endParaRPr lang="fr-CA"/>
          </a:p>
        </p:txBody>
      </p:sp>
    </p:spTree>
    <p:extLst>
      <p:ext uri="{BB962C8B-B14F-4D97-AF65-F5344CB8AC3E}">
        <p14:creationId xmlns:p14="http://schemas.microsoft.com/office/powerpoint/2010/main" val="11900896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732" y="274638"/>
            <a:ext cx="9996868" cy="1143000"/>
          </a:xfrm>
        </p:spPr>
        <p:txBody>
          <a:bodyPr/>
          <a:lstStyle/>
          <a:p>
            <a:r>
              <a:rPr lang="en-CA">
                <a:solidFill>
                  <a:schemeClr val="accent4">
                    <a:lumMod val="75000"/>
                  </a:schemeClr>
                </a:solidFill>
              </a:rPr>
              <a:t>References &amp; Resources</a:t>
            </a:r>
            <a:endParaRPr lang="fr-CA">
              <a:solidFill>
                <a:schemeClr val="accent4">
                  <a:lumMod val="75000"/>
                </a:schemeClr>
              </a:solidFill>
            </a:endParaRPr>
          </a:p>
        </p:txBody>
      </p:sp>
      <p:sp>
        <p:nvSpPr>
          <p:cNvPr id="3" name="Content Placeholder 2"/>
          <p:cNvSpPr>
            <a:spLocks noGrp="1"/>
          </p:cNvSpPr>
          <p:nvPr>
            <p:ph idx="1"/>
          </p:nvPr>
        </p:nvSpPr>
        <p:spPr>
          <a:xfrm>
            <a:off x="772732" y="1291106"/>
            <a:ext cx="9996867" cy="5019541"/>
          </a:xfrm>
        </p:spPr>
        <p:txBody>
          <a:bodyPr>
            <a:normAutofit fontScale="92500" lnSpcReduction="20000"/>
          </a:bodyPr>
          <a:lstStyle/>
          <a:p>
            <a:pPr marL="114300" indent="0">
              <a:buNone/>
            </a:pPr>
            <a:r>
              <a:rPr lang="en-US">
                <a:solidFill>
                  <a:schemeClr val="tx1">
                    <a:lumMod val="50000"/>
                    <a:lumOff val="50000"/>
                  </a:schemeClr>
                </a:solidFill>
              </a:rPr>
              <a:t>Fovet, F. (2019) Not just about disability: Getting traction for UDL implementation with International Students.  In: Kate Novak &amp; Sean Bracken (Eds.) </a:t>
            </a:r>
            <a:r>
              <a:rPr lang="en-US" i="1">
                <a:solidFill>
                  <a:schemeClr val="tx1">
                    <a:lumMod val="50000"/>
                    <a:lumOff val="50000"/>
                  </a:schemeClr>
                </a:solidFill>
              </a:rPr>
              <a:t>Transforming Higher Education through Universal Design for Learning: An International Perspective</a:t>
            </a:r>
            <a:r>
              <a:rPr lang="en-US">
                <a:solidFill>
                  <a:schemeClr val="tx1">
                    <a:lumMod val="50000"/>
                    <a:lumOff val="50000"/>
                  </a:schemeClr>
                </a:solidFill>
              </a:rPr>
              <a:t>, Routledge.  </a:t>
            </a:r>
          </a:p>
          <a:p>
            <a:pPr marL="114300" indent="0">
              <a:buNone/>
            </a:pPr>
            <a:r>
              <a:rPr lang="en-US">
                <a:solidFill>
                  <a:schemeClr val="tx1">
                    <a:lumMod val="50000"/>
                    <a:lumOff val="50000"/>
                  </a:schemeClr>
                </a:solidFill>
              </a:rPr>
              <a:t>James, K. (2018) Universal Design for Learning (UDL) as a Structure for Culturally Responsive Practice.  </a:t>
            </a:r>
            <a:r>
              <a:rPr lang="en-US" i="1">
                <a:solidFill>
                  <a:schemeClr val="tx1">
                    <a:lumMod val="50000"/>
                    <a:lumOff val="50000"/>
                  </a:schemeClr>
                </a:solidFill>
              </a:rPr>
              <a:t>Northwest Journal of Teacher Education, 13(1</a:t>
            </a:r>
            <a:r>
              <a:rPr lang="en-US">
                <a:solidFill>
                  <a:schemeClr val="tx1">
                    <a:lumMod val="50000"/>
                    <a:lumOff val="50000"/>
                  </a:schemeClr>
                </a:solidFill>
              </a:rPr>
              <a:t>), Article 4.</a:t>
            </a:r>
          </a:p>
          <a:p>
            <a:pPr marL="114300" indent="0">
              <a:buNone/>
            </a:pPr>
            <a:r>
              <a:rPr lang="en-US" err="1">
                <a:solidFill>
                  <a:schemeClr val="tx1">
                    <a:lumMod val="50000"/>
                    <a:lumOff val="50000"/>
                  </a:schemeClr>
                </a:solidFill>
              </a:rPr>
              <a:t>Kennette</a:t>
            </a:r>
            <a:r>
              <a:rPr lang="en-US">
                <a:solidFill>
                  <a:schemeClr val="tx1">
                    <a:lumMod val="50000"/>
                    <a:lumOff val="50000"/>
                  </a:schemeClr>
                </a:solidFill>
              </a:rPr>
              <a:t>, L., &amp; Wilson, N. (2019) Universal Design for Learning: What is it and how do I implement it?  </a:t>
            </a:r>
            <a:r>
              <a:rPr lang="en-US" i="1">
                <a:solidFill>
                  <a:schemeClr val="tx1">
                    <a:lumMod val="50000"/>
                    <a:lumOff val="50000"/>
                  </a:schemeClr>
                </a:solidFill>
              </a:rPr>
              <a:t>Transformative Dialogues: Teaching &amp; Learning, 12</a:t>
            </a:r>
            <a:r>
              <a:rPr lang="en-US">
                <a:solidFill>
                  <a:schemeClr val="tx1">
                    <a:lumMod val="50000"/>
                    <a:lumOff val="50000"/>
                  </a:schemeClr>
                </a:solidFill>
              </a:rPr>
              <a:t>(1)</a:t>
            </a:r>
          </a:p>
          <a:p>
            <a:pPr marL="114300" indent="0">
              <a:buNone/>
            </a:pPr>
            <a:r>
              <a:rPr lang="en-US">
                <a:solidFill>
                  <a:schemeClr val="tx1">
                    <a:lumMod val="50000"/>
                    <a:lumOff val="50000"/>
                  </a:schemeClr>
                </a:solidFill>
              </a:rPr>
              <a:t>Kilpatrick, J.R.., Ehrlich, S., &amp; Bartlett, M. (2021) Learning from COVID-19: Universal Design for Learning Implementation Prior to and During a Pandemic.  </a:t>
            </a:r>
            <a:r>
              <a:rPr lang="en-US" i="1">
                <a:solidFill>
                  <a:schemeClr val="tx1">
                    <a:lumMod val="50000"/>
                    <a:lumOff val="50000"/>
                  </a:schemeClr>
                </a:solidFill>
              </a:rPr>
              <a:t>The Journal of Applied Instructional Design. </a:t>
            </a:r>
            <a:r>
              <a:rPr lang="en-US">
                <a:solidFill>
                  <a:schemeClr val="tx1">
                    <a:lumMod val="50000"/>
                    <a:lumOff val="50000"/>
                  </a:schemeClr>
                </a:solidFill>
                <a:hlinkClick r:id="rId2"/>
              </a:rPr>
              <a:t>https://edtechbooks.org/jaid_10_1/universal_design_forS</a:t>
            </a:r>
            <a:r>
              <a:rPr lang="en-US">
                <a:solidFill>
                  <a:schemeClr val="tx1">
                    <a:lumMod val="50000"/>
                    <a:lumOff val="50000"/>
                  </a:schemeClr>
                </a:solidFill>
              </a:rPr>
              <a:t>  </a:t>
            </a:r>
          </a:p>
          <a:p>
            <a:pPr marL="114300" indent="0">
              <a:buNone/>
            </a:pPr>
            <a:r>
              <a:rPr lang="en-US">
                <a:solidFill>
                  <a:schemeClr val="tx1">
                    <a:lumMod val="50000"/>
                    <a:lumOff val="50000"/>
                  </a:schemeClr>
                </a:solidFill>
              </a:rPr>
              <a:t>SIHO (2021) </a:t>
            </a:r>
            <a:r>
              <a:rPr lang="en-US" i="1">
                <a:solidFill>
                  <a:schemeClr val="tx1">
                    <a:lumMod val="50000"/>
                    <a:lumOff val="50000"/>
                  </a:schemeClr>
                </a:solidFill>
              </a:rPr>
              <a:t>Towards Genuinely Inclusive Universities</a:t>
            </a:r>
            <a:r>
              <a:rPr lang="en-US">
                <a:solidFill>
                  <a:schemeClr val="tx1">
                    <a:lumMod val="50000"/>
                    <a:lumOff val="50000"/>
                  </a:schemeClr>
                </a:solidFill>
              </a:rPr>
              <a:t>.  </a:t>
            </a:r>
            <a:r>
              <a:rPr lang="en-US">
                <a:solidFill>
                  <a:schemeClr val="tx1">
                    <a:lumMod val="50000"/>
                    <a:lumOff val="50000"/>
                  </a:schemeClr>
                </a:solidFill>
                <a:hlinkClick r:id="rId3"/>
              </a:rPr>
              <a:t>https://www.siho.be/en/towards-genuinely-inclusive-universities</a:t>
            </a:r>
            <a:r>
              <a:rPr lang="en-US">
                <a:solidFill>
                  <a:schemeClr val="tx1">
                    <a:lumMod val="50000"/>
                    <a:lumOff val="50000"/>
                  </a:schemeClr>
                </a:solidFill>
              </a:rPr>
              <a:t>   </a:t>
            </a:r>
          </a:p>
          <a:p>
            <a:pPr marL="114300" indent="0">
              <a:buNone/>
            </a:pPr>
            <a:r>
              <a:rPr lang="en-US">
                <a:solidFill>
                  <a:schemeClr val="tx1">
                    <a:lumMod val="50000"/>
                    <a:lumOff val="50000"/>
                  </a:schemeClr>
                </a:solidFill>
              </a:rPr>
              <a:t>Sheik Mohamed, S.A., &amp; Sivakumar, R. (2020). Inclusiveness in Higher Education through Universal Design Learning – UDL. </a:t>
            </a:r>
            <a:r>
              <a:rPr lang="en-US" i="1">
                <a:solidFill>
                  <a:schemeClr val="tx1">
                    <a:lumMod val="50000"/>
                    <a:lumOff val="50000"/>
                  </a:schemeClr>
                </a:solidFill>
              </a:rPr>
              <a:t>Think India Journal, 22</a:t>
            </a:r>
            <a:r>
              <a:rPr lang="en-US">
                <a:solidFill>
                  <a:schemeClr val="tx1">
                    <a:lumMod val="50000"/>
                    <a:lumOff val="50000"/>
                  </a:schemeClr>
                </a:solidFill>
              </a:rPr>
              <a:t>(45), 23-26. </a:t>
            </a:r>
            <a:r>
              <a:rPr lang="en-US">
                <a:solidFill>
                  <a:schemeClr val="tx1">
                    <a:lumMod val="50000"/>
                    <a:lumOff val="50000"/>
                  </a:schemeClr>
                </a:solidFill>
                <a:hlinkClick r:id="rId4"/>
              </a:rPr>
              <a:t>https://thinkindiaquarterly.org/index.php/think-india/article/view/19702</a:t>
            </a:r>
            <a:r>
              <a:rPr lang="en-US">
                <a:solidFill>
                  <a:schemeClr val="tx1">
                    <a:lumMod val="50000"/>
                    <a:lumOff val="50000"/>
                  </a:schemeClr>
                </a:solidFill>
              </a:rPr>
              <a:t>  </a:t>
            </a:r>
          </a:p>
          <a:p>
            <a:pPr marL="114300" indent="0">
              <a:buNone/>
            </a:pPr>
            <a:r>
              <a:rPr lang="en-US" err="1">
                <a:solidFill>
                  <a:schemeClr val="tx1">
                    <a:lumMod val="50000"/>
                    <a:lumOff val="50000"/>
                  </a:schemeClr>
                </a:solidFill>
              </a:rPr>
              <a:t>Universell</a:t>
            </a:r>
            <a:r>
              <a:rPr lang="en-US">
                <a:solidFill>
                  <a:schemeClr val="tx1">
                    <a:lumMod val="50000"/>
                    <a:lumOff val="50000"/>
                  </a:schemeClr>
                </a:solidFill>
              </a:rPr>
              <a:t> (2021) </a:t>
            </a:r>
            <a:r>
              <a:rPr lang="en-US" i="1">
                <a:solidFill>
                  <a:schemeClr val="tx1">
                    <a:lumMod val="50000"/>
                    <a:lumOff val="50000"/>
                  </a:schemeClr>
                </a:solidFill>
              </a:rPr>
              <a:t>National Coordinator of Accessibility of Higher Education in Norway</a:t>
            </a:r>
            <a:r>
              <a:rPr lang="en-US">
                <a:solidFill>
                  <a:schemeClr val="tx1">
                    <a:lumMod val="50000"/>
                    <a:lumOff val="50000"/>
                  </a:schemeClr>
                </a:solidFill>
              </a:rPr>
              <a:t>.  </a:t>
            </a:r>
            <a:r>
              <a:rPr lang="en-US">
                <a:solidFill>
                  <a:schemeClr val="tx1">
                    <a:lumMod val="50000"/>
                    <a:lumOff val="50000"/>
                  </a:schemeClr>
                </a:solidFill>
                <a:hlinkClick r:id="rId5"/>
              </a:rPr>
              <a:t>https://www.universell.no/english/</a:t>
            </a:r>
            <a:r>
              <a:rPr lang="en-US">
                <a:solidFill>
                  <a:schemeClr val="tx1">
                    <a:lumMod val="50000"/>
                    <a:lumOff val="50000"/>
                  </a:schemeClr>
                </a:solidFill>
              </a:rPr>
              <a:t>    </a:t>
            </a:r>
            <a:endParaRPr lang="fr-CA">
              <a:solidFill>
                <a:schemeClr val="tx1">
                  <a:lumMod val="50000"/>
                  <a:lumOff val="50000"/>
                </a:schemeClr>
              </a:solidFill>
            </a:endParaRPr>
          </a:p>
        </p:txBody>
      </p:sp>
    </p:spTree>
    <p:extLst>
      <p:ext uri="{BB962C8B-B14F-4D97-AF65-F5344CB8AC3E}">
        <p14:creationId xmlns:p14="http://schemas.microsoft.com/office/powerpoint/2010/main" val="2405012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solidFill>
                  <a:schemeClr val="accent4">
                    <a:lumMod val="75000"/>
                  </a:schemeClr>
                </a:solidFill>
              </a:rPr>
              <a:t>Contact </a:t>
            </a:r>
            <a:r>
              <a:rPr lang="fr-CA" err="1">
                <a:solidFill>
                  <a:schemeClr val="accent4">
                    <a:lumMod val="75000"/>
                  </a:schemeClr>
                </a:solidFill>
              </a:rPr>
              <a:t>details</a:t>
            </a:r>
            <a:endParaRPr lang="fr-CA">
              <a:solidFill>
                <a:schemeClr val="accent4">
                  <a:lumMod val="75000"/>
                </a:schemeClr>
              </a:solidFill>
            </a:endParaRPr>
          </a:p>
        </p:txBody>
      </p:sp>
      <p:sp>
        <p:nvSpPr>
          <p:cNvPr id="3" name="Content Placeholder 2"/>
          <p:cNvSpPr>
            <a:spLocks noGrp="1"/>
          </p:cNvSpPr>
          <p:nvPr>
            <p:ph idx="1"/>
          </p:nvPr>
        </p:nvSpPr>
        <p:spPr/>
        <p:txBody>
          <a:bodyPr/>
          <a:lstStyle/>
          <a:p>
            <a:pPr lvl="0">
              <a:buClr>
                <a:srgbClr val="7FD13B"/>
              </a:buClr>
            </a:pPr>
            <a:r>
              <a:rPr lang="fr-CA" sz="2400">
                <a:solidFill>
                  <a:prstClr val="black">
                    <a:lumMod val="50000"/>
                    <a:lumOff val="50000"/>
                  </a:prstClr>
                </a:solidFill>
              </a:rPr>
              <a:t>Frederic Fovet (PhD.)</a:t>
            </a:r>
          </a:p>
          <a:p>
            <a:pPr lvl="0">
              <a:buClr>
                <a:srgbClr val="7FD13B"/>
              </a:buClr>
            </a:pPr>
            <a:r>
              <a:rPr lang="fr-CA" sz="2400">
                <a:solidFill>
                  <a:prstClr val="black">
                    <a:lumMod val="50000"/>
                    <a:lumOff val="50000"/>
                  </a:prstClr>
                </a:solidFill>
              </a:rPr>
              <a:t>Assistant Professor, </a:t>
            </a:r>
            <a:r>
              <a:rPr lang="fr-CA" sz="2400" err="1">
                <a:solidFill>
                  <a:prstClr val="black">
                    <a:lumMod val="50000"/>
                    <a:lumOff val="50000"/>
                  </a:prstClr>
                </a:solidFill>
              </a:rPr>
              <a:t>School</a:t>
            </a:r>
            <a:r>
              <a:rPr lang="fr-CA" sz="2400">
                <a:solidFill>
                  <a:prstClr val="black">
                    <a:lumMod val="50000"/>
                    <a:lumOff val="50000"/>
                  </a:prstClr>
                </a:solidFill>
              </a:rPr>
              <a:t> of </a:t>
            </a:r>
            <a:r>
              <a:rPr lang="fr-CA" sz="2400" err="1">
                <a:solidFill>
                  <a:prstClr val="black">
                    <a:lumMod val="50000"/>
                    <a:lumOff val="50000"/>
                  </a:prstClr>
                </a:solidFill>
              </a:rPr>
              <a:t>Education</a:t>
            </a:r>
            <a:r>
              <a:rPr lang="fr-CA" sz="2400">
                <a:solidFill>
                  <a:prstClr val="black">
                    <a:lumMod val="50000"/>
                    <a:lumOff val="50000"/>
                  </a:prstClr>
                </a:solidFill>
              </a:rPr>
              <a:t>, Thompson Rivers </a:t>
            </a:r>
            <a:r>
              <a:rPr lang="fr-CA" sz="2400" err="1">
                <a:solidFill>
                  <a:prstClr val="black">
                    <a:lumMod val="50000"/>
                    <a:lumOff val="50000"/>
                  </a:prstClr>
                </a:solidFill>
              </a:rPr>
              <a:t>University</a:t>
            </a:r>
            <a:endParaRPr lang="fr-CA" sz="2400">
              <a:solidFill>
                <a:prstClr val="black">
                  <a:lumMod val="50000"/>
                  <a:lumOff val="50000"/>
                </a:prstClr>
              </a:solidFill>
            </a:endParaRPr>
          </a:p>
          <a:p>
            <a:pPr lvl="0">
              <a:buClr>
                <a:srgbClr val="7FD13B"/>
              </a:buClr>
            </a:pPr>
            <a:r>
              <a:rPr lang="fr-CA" sz="2400">
                <a:solidFill>
                  <a:prstClr val="black">
                    <a:lumMod val="50000"/>
                    <a:lumOff val="50000"/>
                  </a:prstClr>
                </a:solidFill>
              </a:rPr>
              <a:t>ffovet@tru.ca</a:t>
            </a:r>
          </a:p>
          <a:p>
            <a:pPr lvl="0">
              <a:buClr>
                <a:srgbClr val="7FD13B"/>
              </a:buClr>
            </a:pPr>
            <a:r>
              <a:rPr lang="fr-CA" sz="2400">
                <a:solidFill>
                  <a:prstClr val="black">
                    <a:lumMod val="50000"/>
                    <a:lumOff val="50000"/>
                  </a:prstClr>
                </a:solidFill>
              </a:rPr>
              <a:t>UDL and Inclusion Consultant</a:t>
            </a:r>
          </a:p>
          <a:p>
            <a:pPr lvl="0">
              <a:buClr>
                <a:srgbClr val="7FD13B"/>
              </a:buClr>
            </a:pPr>
            <a:r>
              <a:rPr lang="fr-CA" sz="2400">
                <a:solidFill>
                  <a:prstClr val="black">
                    <a:lumMod val="50000"/>
                    <a:lumOff val="50000"/>
                  </a:prstClr>
                </a:solidFill>
                <a:hlinkClick r:id="rId2"/>
              </a:rPr>
              <a:t>Implementudl@gmail.com</a:t>
            </a:r>
            <a:endParaRPr lang="fr-CA" sz="2400">
              <a:solidFill>
                <a:prstClr val="black">
                  <a:lumMod val="50000"/>
                  <a:lumOff val="50000"/>
                </a:prstClr>
              </a:solidFill>
            </a:endParaRPr>
          </a:p>
          <a:p>
            <a:pPr lvl="0">
              <a:buClr>
                <a:srgbClr val="7FD13B"/>
              </a:buClr>
            </a:pPr>
            <a:r>
              <a:rPr lang="fr-CA" sz="2400">
                <a:solidFill>
                  <a:prstClr val="black">
                    <a:lumMod val="50000"/>
                    <a:lumOff val="50000"/>
                  </a:prstClr>
                </a:solidFill>
              </a:rPr>
              <a:t>@</a:t>
            </a:r>
            <a:r>
              <a:rPr lang="fr-CA" sz="2400" err="1">
                <a:solidFill>
                  <a:prstClr val="black">
                    <a:lumMod val="50000"/>
                    <a:lumOff val="50000"/>
                  </a:prstClr>
                </a:solidFill>
              </a:rPr>
              <a:t>Ffovet</a:t>
            </a:r>
            <a:endParaRPr lang="fr-CA" sz="2400">
              <a:solidFill>
                <a:prstClr val="black">
                  <a:lumMod val="50000"/>
                  <a:lumOff val="50000"/>
                </a:prstClr>
              </a:solidFill>
            </a:endParaRPr>
          </a:p>
          <a:p>
            <a:pPr lvl="0">
              <a:buClr>
                <a:srgbClr val="7FD13B"/>
              </a:buClr>
            </a:pPr>
            <a:r>
              <a:rPr lang="fr-CA" sz="2400">
                <a:solidFill>
                  <a:prstClr val="black">
                    <a:lumMod val="50000"/>
                    <a:lumOff val="50000"/>
                  </a:prstClr>
                </a:solidFill>
                <a:hlinkClick r:id="rId3"/>
              </a:rPr>
              <a:t>www.implementudl.com</a:t>
            </a:r>
            <a:r>
              <a:rPr lang="fr-CA" sz="2400">
                <a:solidFill>
                  <a:prstClr val="black">
                    <a:lumMod val="50000"/>
                    <a:lumOff val="50000"/>
                  </a:prstClr>
                </a:solidFill>
              </a:rPr>
              <a:t> </a:t>
            </a:r>
          </a:p>
          <a:p>
            <a:endParaRPr lang="fr-CA"/>
          </a:p>
        </p:txBody>
      </p:sp>
      <p:pic>
        <p:nvPicPr>
          <p:cNvPr id="6" name="Picture 5" descr="Author's Implement UDL logo used for his consultancy"/>
          <p:cNvPicPr>
            <a:picLocks noChangeAspect="1"/>
          </p:cNvPicPr>
          <p:nvPr/>
        </p:nvPicPr>
        <p:blipFill>
          <a:blip r:embed="rId4"/>
          <a:stretch>
            <a:fillRect/>
          </a:stretch>
        </p:blipFill>
        <p:spPr>
          <a:xfrm>
            <a:off x="999756" y="4744177"/>
            <a:ext cx="2898797" cy="1238495"/>
          </a:xfrm>
          <a:prstGeom prst="rect">
            <a:avLst/>
          </a:prstGeom>
        </p:spPr>
      </p:pic>
      <p:pic>
        <p:nvPicPr>
          <p:cNvPr id="4" name="Picture 3" descr="Thompson Rivers University logo">
            <a:extLst>
              <a:ext uri="{FF2B5EF4-FFF2-40B4-BE49-F238E27FC236}">
                <a16:creationId xmlns:a16="http://schemas.microsoft.com/office/drawing/2014/main" id="{19061389-A07B-835B-6082-28432DA16C03}"/>
              </a:ext>
            </a:extLst>
          </p:cNvPr>
          <p:cNvPicPr>
            <a:picLocks noChangeAspect="1"/>
          </p:cNvPicPr>
          <p:nvPr/>
        </p:nvPicPr>
        <p:blipFill>
          <a:blip r:embed="rId5"/>
          <a:stretch>
            <a:fillRect/>
          </a:stretch>
        </p:blipFill>
        <p:spPr>
          <a:xfrm>
            <a:off x="7395550" y="4607573"/>
            <a:ext cx="2971800" cy="1543050"/>
          </a:xfrm>
          <a:prstGeom prst="rect">
            <a:avLst/>
          </a:prstGeom>
        </p:spPr>
      </p:pic>
    </p:spTree>
    <p:extLst>
      <p:ext uri="{BB962C8B-B14F-4D97-AF65-F5344CB8AC3E}">
        <p14:creationId xmlns:p14="http://schemas.microsoft.com/office/powerpoint/2010/main" val="456422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92CC09-8C12-A75C-94D8-613F73FD67B4}"/>
              </a:ext>
            </a:extLst>
          </p:cNvPr>
          <p:cNvSpPr>
            <a:spLocks noGrp="1"/>
          </p:cNvSpPr>
          <p:nvPr>
            <p:ph type="ctrTitle"/>
          </p:nvPr>
        </p:nvSpPr>
        <p:spPr/>
        <p:txBody>
          <a:bodyPr/>
          <a:lstStyle/>
          <a:p>
            <a:r>
              <a:rPr lang="en-CA" sz="5400">
                <a:solidFill>
                  <a:schemeClr val="accent4">
                    <a:lumMod val="75000"/>
                  </a:schemeClr>
                </a:solidFill>
              </a:rPr>
              <a:t>Section 1: </a:t>
            </a:r>
            <a:r>
              <a:rPr lang="en-US" sz="5400">
                <a:solidFill>
                  <a:schemeClr val="accent4">
                    <a:lumMod val="75000"/>
                  </a:schemeClr>
                </a:solidFill>
              </a:rPr>
              <a:t>[First half of the morning]: Presenting UDL to the key stakeholders</a:t>
            </a:r>
            <a:endParaRPr lang="en-CA" sz="5400">
              <a:solidFill>
                <a:schemeClr val="accent4">
                  <a:lumMod val="75000"/>
                </a:schemeClr>
              </a:solidFill>
            </a:endParaRPr>
          </a:p>
        </p:txBody>
      </p:sp>
      <p:sp>
        <p:nvSpPr>
          <p:cNvPr id="5" name="Subtitle 4">
            <a:extLst>
              <a:ext uri="{FF2B5EF4-FFF2-40B4-BE49-F238E27FC236}">
                <a16:creationId xmlns:a16="http://schemas.microsoft.com/office/drawing/2014/main" id="{B6EECA76-EE52-3E49-58DC-882E3882CE29}"/>
              </a:ext>
            </a:extLst>
          </p:cNvPr>
          <p:cNvSpPr>
            <a:spLocks noGrp="1"/>
          </p:cNvSpPr>
          <p:nvPr>
            <p:ph type="subTitle" idx="1"/>
          </p:nvPr>
        </p:nvSpPr>
        <p:spPr/>
        <p:txBody>
          <a:bodyPr>
            <a:normAutofit/>
          </a:bodyPr>
          <a:lstStyle/>
          <a:p>
            <a:r>
              <a:rPr lang="en-CA" sz="2800" i="1"/>
              <a:t>Reflecting on ‘packaging’ in a neoliberal landscape that focuses on branding</a:t>
            </a:r>
          </a:p>
        </p:txBody>
      </p:sp>
    </p:spTree>
    <p:extLst>
      <p:ext uri="{BB962C8B-B14F-4D97-AF65-F5344CB8AC3E}">
        <p14:creationId xmlns:p14="http://schemas.microsoft.com/office/powerpoint/2010/main" val="868058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73883-0CBA-AB82-82F0-B58720ED01ED}"/>
              </a:ext>
            </a:extLst>
          </p:cNvPr>
          <p:cNvSpPr>
            <a:spLocks noGrp="1"/>
          </p:cNvSpPr>
          <p:nvPr>
            <p:ph type="title"/>
          </p:nvPr>
        </p:nvSpPr>
        <p:spPr/>
        <p:txBody>
          <a:bodyPr/>
          <a:lstStyle/>
          <a:p>
            <a:r>
              <a:rPr lang="en-CA">
                <a:solidFill>
                  <a:schemeClr val="accent4">
                    <a:lumMod val="75000"/>
                  </a:schemeClr>
                </a:solidFill>
              </a:rPr>
              <a:t>Thread 1: How does one begin? “Branding” UDL for colleagues</a:t>
            </a:r>
          </a:p>
        </p:txBody>
      </p:sp>
      <p:sp>
        <p:nvSpPr>
          <p:cNvPr id="3" name="Content Placeholder 2">
            <a:extLst>
              <a:ext uri="{FF2B5EF4-FFF2-40B4-BE49-F238E27FC236}">
                <a16:creationId xmlns:a16="http://schemas.microsoft.com/office/drawing/2014/main" id="{C30892CE-C278-8928-0113-8C9B63CBE6FB}"/>
              </a:ext>
            </a:extLst>
          </p:cNvPr>
          <p:cNvSpPr>
            <a:spLocks noGrp="1"/>
          </p:cNvSpPr>
          <p:nvPr>
            <p:ph idx="1"/>
          </p:nvPr>
        </p:nvSpPr>
        <p:spPr/>
        <p:txBody>
          <a:bodyPr>
            <a:normAutofit/>
          </a:bodyPr>
          <a:lstStyle/>
          <a:p>
            <a:r>
              <a:rPr lang="en-CA" sz="2400">
                <a:solidFill>
                  <a:schemeClr val="tx1">
                    <a:lumMod val="50000"/>
                    <a:lumOff val="50000"/>
                  </a:schemeClr>
                </a:solidFill>
              </a:rPr>
              <a:t>How should we present UDL to faculty and staff who have never heard of it?</a:t>
            </a:r>
          </a:p>
          <a:p>
            <a:r>
              <a:rPr lang="en-CA" sz="2400">
                <a:solidFill>
                  <a:schemeClr val="tx1">
                    <a:lumMod val="50000"/>
                    <a:lumOff val="50000"/>
                  </a:schemeClr>
                </a:solidFill>
              </a:rPr>
              <a:t>Two main alternatives:  “new and out of the box” or “convenient repackaging of things you are probably familiar with”</a:t>
            </a:r>
          </a:p>
          <a:p>
            <a:r>
              <a:rPr lang="en-CA" sz="2400">
                <a:solidFill>
                  <a:schemeClr val="tx1">
                    <a:lumMod val="50000"/>
                    <a:lumOff val="50000"/>
                  </a:schemeClr>
                </a:solidFill>
              </a:rPr>
              <a:t>Have a discussion with colleagues at your table and share your experiences with this first dilemma [10 minutes] </a:t>
            </a:r>
          </a:p>
        </p:txBody>
      </p:sp>
    </p:spTree>
    <p:extLst>
      <p:ext uri="{BB962C8B-B14F-4D97-AF65-F5344CB8AC3E}">
        <p14:creationId xmlns:p14="http://schemas.microsoft.com/office/powerpoint/2010/main" val="4274689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70F92-9F49-BB83-7A56-9DAD39A61474}"/>
              </a:ext>
            </a:extLst>
          </p:cNvPr>
          <p:cNvSpPr>
            <a:spLocks noGrp="1"/>
          </p:cNvSpPr>
          <p:nvPr>
            <p:ph type="title"/>
          </p:nvPr>
        </p:nvSpPr>
        <p:spPr/>
        <p:txBody>
          <a:bodyPr/>
          <a:lstStyle/>
          <a:p>
            <a:r>
              <a:rPr lang="en-CA">
                <a:solidFill>
                  <a:schemeClr val="accent4">
                    <a:lumMod val="75000"/>
                  </a:schemeClr>
                </a:solidFill>
              </a:rPr>
              <a:t>Branding UDL for colleagues</a:t>
            </a:r>
          </a:p>
        </p:txBody>
      </p:sp>
      <p:sp>
        <p:nvSpPr>
          <p:cNvPr id="3" name="Content Placeholder 2">
            <a:extLst>
              <a:ext uri="{FF2B5EF4-FFF2-40B4-BE49-F238E27FC236}">
                <a16:creationId xmlns:a16="http://schemas.microsoft.com/office/drawing/2014/main" id="{51650FF0-C4D3-C167-7B03-0719EB8D7400}"/>
              </a:ext>
            </a:extLst>
          </p:cNvPr>
          <p:cNvSpPr>
            <a:spLocks noGrp="1"/>
          </p:cNvSpPr>
          <p:nvPr>
            <p:ph idx="1"/>
          </p:nvPr>
        </p:nvSpPr>
        <p:spPr/>
        <p:txBody>
          <a:bodyPr>
            <a:normAutofit/>
          </a:bodyPr>
          <a:lstStyle/>
          <a:p>
            <a:r>
              <a:rPr lang="en-CA" sz="2400">
                <a:solidFill>
                  <a:schemeClr val="tx1">
                    <a:lumMod val="50000"/>
                    <a:lumOff val="50000"/>
                  </a:schemeClr>
                </a:solidFill>
              </a:rPr>
              <a:t>Two alternative approaches:</a:t>
            </a:r>
          </a:p>
          <a:p>
            <a:r>
              <a:rPr lang="en-CA" sz="2400" b="1">
                <a:solidFill>
                  <a:schemeClr val="tx1">
                    <a:lumMod val="50000"/>
                    <a:lumOff val="50000"/>
                  </a:schemeClr>
                </a:solidFill>
              </a:rPr>
              <a:t>UDL is something new, just out of the box</a:t>
            </a:r>
          </a:p>
          <a:p>
            <a:r>
              <a:rPr lang="en-CA" sz="2400">
                <a:solidFill>
                  <a:schemeClr val="tx1">
                    <a:lumMod val="50000"/>
                    <a:lumOff val="50000"/>
                  </a:schemeClr>
                </a:solidFill>
              </a:rPr>
              <a:t>Advantage: attracts interest</a:t>
            </a:r>
          </a:p>
          <a:p>
            <a:r>
              <a:rPr lang="en-CA" sz="2400">
                <a:solidFill>
                  <a:schemeClr val="tx1">
                    <a:lumMod val="50000"/>
                    <a:lumOff val="50000"/>
                  </a:schemeClr>
                </a:solidFill>
              </a:rPr>
              <a:t>Downside: can create ‘new trend’ exhaustion among faculty who have little time, are overworked and over-solicited. </a:t>
            </a:r>
          </a:p>
          <a:p>
            <a:r>
              <a:rPr lang="en-CA" sz="2400" b="1">
                <a:solidFill>
                  <a:schemeClr val="tx1">
                    <a:lumMod val="50000"/>
                    <a:lumOff val="50000"/>
                  </a:schemeClr>
                </a:solidFill>
              </a:rPr>
              <a:t>UDL is a convenient vehicle for teaching theories that are not new</a:t>
            </a:r>
          </a:p>
          <a:p>
            <a:r>
              <a:rPr lang="en-CA" sz="2400">
                <a:solidFill>
                  <a:schemeClr val="tx1">
                    <a:lumMod val="50000"/>
                    <a:lumOff val="50000"/>
                  </a:schemeClr>
                </a:solidFill>
              </a:rPr>
              <a:t>Advantage: does not scare colleagues away</a:t>
            </a:r>
          </a:p>
          <a:p>
            <a:r>
              <a:rPr lang="en-CA" sz="2400">
                <a:solidFill>
                  <a:schemeClr val="tx1">
                    <a:lumMod val="50000"/>
                    <a:lumOff val="50000"/>
                  </a:schemeClr>
                </a:solidFill>
              </a:rPr>
              <a:t>Downside: No novelty element and will be harder to create interest, buy-in and commitment</a:t>
            </a:r>
          </a:p>
          <a:p>
            <a:r>
              <a:rPr lang="en-CA" sz="2400" b="1">
                <a:solidFill>
                  <a:schemeClr val="tx1">
                    <a:lumMod val="50000"/>
                    <a:lumOff val="50000"/>
                  </a:schemeClr>
                </a:solidFill>
              </a:rPr>
              <a:t>No ‘one size fits all’ solution – will depend on your ecological mapping and on your own institutional context</a:t>
            </a:r>
          </a:p>
        </p:txBody>
      </p:sp>
    </p:spTree>
    <p:extLst>
      <p:ext uri="{BB962C8B-B14F-4D97-AF65-F5344CB8AC3E}">
        <p14:creationId xmlns:p14="http://schemas.microsoft.com/office/powerpoint/2010/main" val="30569004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raditional Acknowledge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A8FD8BA7-C146-49A0-B0CB-277A09398FF9}" vid="{8436376E-50B6-465B-9F97-84456659DE1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6766DE7D4B1242B60D5F644306D5FE" ma:contentTypeVersion="16" ma:contentTypeDescription="Create a new document." ma:contentTypeScope="" ma:versionID="99039afbebb8ec00037e00c60020e29e">
  <xsd:schema xmlns:xsd="http://www.w3.org/2001/XMLSchema" xmlns:xs="http://www.w3.org/2001/XMLSchema" xmlns:p="http://schemas.microsoft.com/office/2006/metadata/properties" xmlns:ns2="2617389f-58e4-49c5-9807-a75b64a65690" xmlns:ns3="4fbe84ba-42ff-48fc-84b2-90bec8d5fc41" xmlns:ns4="2d221494-178b-4357-bea6-3a87c5967eb4" targetNamespace="http://schemas.microsoft.com/office/2006/metadata/properties" ma:root="true" ma:fieldsID="949e9826644bee0e6eb35f9bc404b8fa" ns2:_="" ns3:_="" ns4:_="">
    <xsd:import namespace="2617389f-58e4-49c5-9807-a75b64a65690"/>
    <xsd:import namespace="4fbe84ba-42ff-48fc-84b2-90bec8d5fc41"/>
    <xsd:import namespace="2d221494-178b-4357-bea6-3a87c5967eb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2:MediaServiceLocation" minOccurs="0"/>
                <xsd:element ref="ns3:SharedWithUsers" minOccurs="0"/>
                <xsd:element ref="ns3:SharedWithDetail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17389f-58e4-49c5-9807-a75b64a656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be76f96-e7f0-4e7c-b4d8-bf0f4c547e1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fbe84ba-42ff-48fc-84b2-90bec8d5fc41"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221494-178b-4357-bea6-3a87c5967eb4"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749e8a7-8d61-44ed-9808-8b61a4cad994}" ma:internalName="TaxCatchAll" ma:showField="CatchAllData" ma:web="4fbe84ba-42ff-48fc-84b2-90bec8d5fc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617389f-58e4-49c5-9807-a75b64a65690">
      <Terms xmlns="http://schemas.microsoft.com/office/infopath/2007/PartnerControls"/>
    </lcf76f155ced4ddcb4097134ff3c332f>
    <TaxCatchAll xmlns="2d221494-178b-4357-bea6-3a87c5967eb4" xsi:nil="true"/>
  </documentManagement>
</p:properties>
</file>

<file path=customXml/itemProps1.xml><?xml version="1.0" encoding="utf-8"?>
<ds:datastoreItem xmlns:ds="http://schemas.openxmlformats.org/officeDocument/2006/customXml" ds:itemID="{CB4E807E-D561-4D6F-AB68-69A1C3E8ECF6}">
  <ds:schemaRefs>
    <ds:schemaRef ds:uri="2617389f-58e4-49c5-9807-a75b64a65690"/>
    <ds:schemaRef ds:uri="2d221494-178b-4357-bea6-3a87c5967eb4"/>
    <ds:schemaRef ds:uri="4fbe84ba-42ff-48fc-84b2-90bec8d5fc4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A2C0398-9CDE-4BEC-B739-3867841D5A46}">
  <ds:schemaRefs>
    <ds:schemaRef ds:uri="http://schemas.microsoft.com/sharepoint/v3/contenttype/forms"/>
  </ds:schemaRefs>
</ds:datastoreItem>
</file>

<file path=customXml/itemProps3.xml><?xml version="1.0" encoding="utf-8"?>
<ds:datastoreItem xmlns:ds="http://schemas.openxmlformats.org/officeDocument/2006/customXml" ds:itemID="{24F1D203-E0CD-4EC6-B58D-497AEBF4FA1D}">
  <ds:schemaRefs>
    <ds:schemaRef ds:uri="2617389f-58e4-49c5-9807-a75b64a65690"/>
    <ds:schemaRef ds:uri="2d221494-178b-4357-bea6-3a87c5967eb4"/>
    <ds:schemaRef ds:uri="4fbe84ba-42ff-48fc-84b2-90bec8d5fc4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63</Slides>
  <Notes>0</Notes>
  <HiddenSlides>0</HiddenSlides>
  <ScaleCrop>false</ScaleCrop>
  <HeadingPairs>
    <vt:vector size="4" baseType="variant">
      <vt:variant>
        <vt:lpstr>Theme</vt:lpstr>
      </vt:variant>
      <vt:variant>
        <vt:i4>2</vt:i4>
      </vt:variant>
      <vt:variant>
        <vt:lpstr>Slide Titles</vt:lpstr>
      </vt:variant>
      <vt:variant>
        <vt:i4>63</vt:i4>
      </vt:variant>
    </vt:vector>
  </HeadingPairs>
  <TitlesOfParts>
    <vt:vector size="65" baseType="lpstr">
      <vt:lpstr>Adjacency</vt:lpstr>
      <vt:lpstr>Traditional Acknowledgement</vt:lpstr>
      <vt:lpstr>UDL Masterclass - Beyond Curiosity: Developing a sustainable roadmap for UDL implementation within your organisation</vt:lpstr>
      <vt:lpstr>Land Acknowledgement</vt:lpstr>
      <vt:lpstr>Objectives of the Session</vt:lpstr>
      <vt:lpstr>Personal lens and methodological stance</vt:lpstr>
      <vt:lpstr>Getting to know you: Sharing your UDL journey</vt:lpstr>
      <vt:lpstr>The need for a reflection about strategy</vt:lpstr>
      <vt:lpstr>Section 1: [First half of the morning]: Presenting UDL to the key stakeholders</vt:lpstr>
      <vt:lpstr>Thread 1: How does one begin? “Branding” UDL for colleagues</vt:lpstr>
      <vt:lpstr>Branding UDL for colleagues</vt:lpstr>
      <vt:lpstr>Avoid rigid delineations in your approaches to UDL</vt:lpstr>
      <vt:lpstr>Key take away</vt:lpstr>
      <vt:lpstr>Thread 2: Finding leverage</vt:lpstr>
      <vt:lpstr>Interactive dialogue</vt:lpstr>
      <vt:lpstr>Sharing my experiences with the positioning of UDL in relation to diverse campus needs</vt:lpstr>
      <vt:lpstr>Six facets of a quickly changing landscape</vt:lpstr>
      <vt:lpstr>Thread 3: Recognizing and acknowledging a ‘need’</vt:lpstr>
      <vt:lpstr>Key take away</vt:lpstr>
      <vt:lpstr>Thread 4: Appreciating that this is an opportune moment – Timing is everything</vt:lpstr>
      <vt:lpstr>And then came COVID…</vt:lpstr>
      <vt:lpstr>Quick insight into data analyzed with multiple papers</vt:lpstr>
      <vt:lpstr>Observations and Analysis</vt:lpstr>
      <vt:lpstr>Observations and Analysis (contd.)</vt:lpstr>
      <vt:lpstr>Final Assessment: A window of opportunity</vt:lpstr>
      <vt:lpstr>Final Assessment: A window of opportunity</vt:lpstr>
      <vt:lpstr>Key take away</vt:lpstr>
      <vt:lpstr>Health break/ stretch</vt:lpstr>
      <vt:lpstr>Section 2 [Second half of the morning]: Reflecting on the ecology of strategic implementation</vt:lpstr>
      <vt:lpstr>Thread 5: Being aware of institutional and strategic tension </vt:lpstr>
      <vt:lpstr>Strategic tension</vt:lpstr>
      <vt:lpstr>Strategic hurdles</vt:lpstr>
      <vt:lpstr>Need for an ecological lens on UDL implementation across institutions</vt:lpstr>
      <vt:lpstr>Who will be/ should be in driver seat in your institution? </vt:lpstr>
      <vt:lpstr>Some additional tips for reflection:  Shifting from individual initiatives to campus wide momentum</vt:lpstr>
      <vt:lpstr>Key take away</vt:lpstr>
      <vt:lpstr>Thread 6: Creating multidisciplinary approaches to UDL implementation</vt:lpstr>
      <vt:lpstr>Narrative interlude</vt:lpstr>
      <vt:lpstr>Interactive dialogue: Who is missing at the table?</vt:lpstr>
      <vt:lpstr>Momentum in numbers</vt:lpstr>
      <vt:lpstr>Key take away</vt:lpstr>
      <vt:lpstr>Thread 7: Being UDL in the way we scale up UDL – Conceptual consistency</vt:lpstr>
      <vt:lpstr>Interactive discussion</vt:lpstr>
      <vt:lpstr>Key take away</vt:lpstr>
      <vt:lpstr>Thread 8: Supporting campus stakeholders as they transition to a new mindset</vt:lpstr>
      <vt:lpstr>Key take away</vt:lpstr>
      <vt:lpstr>Thread 9: Involving students</vt:lpstr>
      <vt:lpstr>How do we resolve this tension?</vt:lpstr>
      <vt:lpstr>Some tips</vt:lpstr>
      <vt:lpstr>Key take away</vt:lpstr>
      <vt:lpstr>Health break/ stretch</vt:lpstr>
      <vt:lpstr>Interactive Q&amp;A forum</vt:lpstr>
      <vt:lpstr>Section 3 [After lunch]: Acknowledging remaining hurdles</vt:lpstr>
      <vt:lpstr>Thread 10: Identifying blind spots</vt:lpstr>
      <vt:lpstr>Key take away</vt:lpstr>
      <vt:lpstr>Thread 11: Acknowledging campus power dynamics</vt:lpstr>
      <vt:lpstr>Key take away</vt:lpstr>
      <vt:lpstr>Thread 12: Acknowledging the inherent limitations of UDL within a sophisticated scholarly audience</vt:lpstr>
      <vt:lpstr>Key take away</vt:lpstr>
      <vt:lpstr>Final thread: Acknowledging the need for other pedagogical facets in teaching and learning </vt:lpstr>
      <vt:lpstr>Key take away</vt:lpstr>
      <vt:lpstr>Questions</vt:lpstr>
      <vt:lpstr>References &amp; Resources (contd.)</vt:lpstr>
      <vt:lpstr>References &amp; Resources</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FOVET</dc:creator>
  <cp:revision>1</cp:revision>
  <dcterms:created xsi:type="dcterms:W3CDTF">2016-01-05T17:31:38Z</dcterms:created>
  <dcterms:modified xsi:type="dcterms:W3CDTF">2022-12-12T00:12:51Z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0x0101003E6766DE7D4B1242B60D5F644306D5FE</vt:lpwstr>
  </property>
  <property fmtid="{D5CDD505-2E9C-101B-9397-08002B2CF9AE}" pid="3" name="MediaServiceImageTags">
    <vt:lpwstr/>
  </property>
</Properties>
</file>