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5"/>
  </p:notesMasterIdLst>
  <p:sldIdLst>
    <p:sldId id="257" r:id="rId3"/>
    <p:sldId id="379" r:id="rId4"/>
    <p:sldId id="319" r:id="rId5"/>
    <p:sldId id="447" r:id="rId6"/>
    <p:sldId id="482" r:id="rId7"/>
    <p:sldId id="483" r:id="rId8"/>
    <p:sldId id="484" r:id="rId9"/>
    <p:sldId id="485" r:id="rId10"/>
    <p:sldId id="355" r:id="rId11"/>
    <p:sldId id="356" r:id="rId12"/>
    <p:sldId id="304" r:id="rId13"/>
    <p:sldId id="31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0CE"/>
    <a:srgbClr val="C7ECF5"/>
    <a:srgbClr val="DAFEC2"/>
    <a:srgbClr val="FE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9DFA99-723F-4388-8305-EC9E606F087D}" v="1" dt="2022-12-08T12:57:16.1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7" autoAdjust="0"/>
    <p:restoredTop sz="94434" autoAdjust="0"/>
  </p:normalViewPr>
  <p:slideViewPr>
    <p:cSldViewPr snapToGrid="0">
      <p:cViewPr varScale="1">
        <p:scale>
          <a:sx n="101" d="100"/>
          <a:sy n="101" d="100"/>
        </p:scale>
        <p:origin x="82" y="3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deric Fovet" userId="138bd6f54d3fdc32" providerId="LiveId" clId="{BA9DFA99-723F-4388-8305-EC9E606F087D}"/>
    <pc:docChg chg="custSel addSld delSld modSld">
      <pc:chgData name="Frederic Fovet" userId="138bd6f54d3fdc32" providerId="LiveId" clId="{BA9DFA99-723F-4388-8305-EC9E606F087D}" dt="2022-12-08T13:18:07.125" v="1732" actId="20577"/>
      <pc:docMkLst>
        <pc:docMk/>
      </pc:docMkLst>
      <pc:sldChg chg="modSp mod">
        <pc:chgData name="Frederic Fovet" userId="138bd6f54d3fdc32" providerId="LiveId" clId="{BA9DFA99-723F-4388-8305-EC9E606F087D}" dt="2022-12-08T12:56:29.202" v="122" actId="6549"/>
        <pc:sldMkLst>
          <pc:docMk/>
          <pc:sldMk cId="451346768" sldId="257"/>
        </pc:sldMkLst>
        <pc:spChg chg="mod">
          <ac:chgData name="Frederic Fovet" userId="138bd6f54d3fdc32" providerId="LiveId" clId="{BA9DFA99-723F-4388-8305-EC9E606F087D}" dt="2022-12-08T12:56:12.313" v="98" actId="6549"/>
          <ac:spMkLst>
            <pc:docMk/>
            <pc:sldMk cId="451346768" sldId="257"/>
            <ac:spMk id="2" creationId="{00000000-0000-0000-0000-000000000000}"/>
          </ac:spMkLst>
        </pc:spChg>
        <pc:spChg chg="mod">
          <ac:chgData name="Frederic Fovet" userId="138bd6f54d3fdc32" providerId="LiveId" clId="{BA9DFA99-723F-4388-8305-EC9E606F087D}" dt="2022-12-08T12:56:29.202" v="122" actId="6549"/>
          <ac:spMkLst>
            <pc:docMk/>
            <pc:sldMk cId="451346768" sldId="257"/>
            <ac:spMk id="3" creationId="{00000000-0000-0000-0000-000000000000}"/>
          </ac:spMkLst>
        </pc:spChg>
      </pc:sldChg>
      <pc:sldChg chg="modSp mod">
        <pc:chgData name="Frederic Fovet" userId="138bd6f54d3fdc32" providerId="LiveId" clId="{BA9DFA99-723F-4388-8305-EC9E606F087D}" dt="2022-12-08T12:57:16.192" v="157" actId="14100"/>
        <pc:sldMkLst>
          <pc:docMk/>
          <pc:sldMk cId="3062097394" sldId="319"/>
        </pc:sldMkLst>
        <pc:spChg chg="mod">
          <ac:chgData name="Frederic Fovet" userId="138bd6f54d3fdc32" providerId="LiveId" clId="{BA9DFA99-723F-4388-8305-EC9E606F087D}" dt="2022-12-08T12:57:07.965" v="156" actId="20577"/>
          <ac:spMkLst>
            <pc:docMk/>
            <pc:sldMk cId="3062097394" sldId="319"/>
            <ac:spMk id="3" creationId="{00000000-0000-0000-0000-000000000000}"/>
          </ac:spMkLst>
        </pc:spChg>
        <pc:picChg chg="mod">
          <ac:chgData name="Frederic Fovet" userId="138bd6f54d3fdc32" providerId="LiveId" clId="{BA9DFA99-723F-4388-8305-EC9E606F087D}" dt="2022-12-08T12:57:16.192" v="157" actId="14100"/>
          <ac:picMkLst>
            <pc:docMk/>
            <pc:sldMk cId="3062097394" sldId="319"/>
            <ac:picMk id="1026" creationId="{00000000-0000-0000-0000-000000000000}"/>
          </ac:picMkLst>
        </pc:picChg>
      </pc:sldChg>
      <pc:sldChg chg="del">
        <pc:chgData name="Frederic Fovet" userId="138bd6f54d3fdc32" providerId="LiveId" clId="{BA9DFA99-723F-4388-8305-EC9E606F087D}" dt="2022-12-08T12:57:20.073" v="158" actId="47"/>
        <pc:sldMkLst>
          <pc:docMk/>
          <pc:sldMk cId="2425603325" sldId="320"/>
        </pc:sldMkLst>
      </pc:sldChg>
      <pc:sldChg chg="del">
        <pc:chgData name="Frederic Fovet" userId="138bd6f54d3fdc32" providerId="LiveId" clId="{BA9DFA99-723F-4388-8305-EC9E606F087D}" dt="2022-12-08T13:04:34.038" v="660" actId="47"/>
        <pc:sldMkLst>
          <pc:docMk/>
          <pc:sldMk cId="1684775082" sldId="358"/>
        </pc:sldMkLst>
      </pc:sldChg>
      <pc:sldChg chg="del">
        <pc:chgData name="Frederic Fovet" userId="138bd6f54d3fdc32" providerId="LiveId" clId="{BA9DFA99-723F-4388-8305-EC9E606F087D}" dt="2022-12-08T13:01:06.991" v="330" actId="47"/>
        <pc:sldMkLst>
          <pc:docMk/>
          <pc:sldMk cId="1710669898" sldId="366"/>
        </pc:sldMkLst>
      </pc:sldChg>
      <pc:sldChg chg="del">
        <pc:chgData name="Frederic Fovet" userId="138bd6f54d3fdc32" providerId="LiveId" clId="{BA9DFA99-723F-4388-8305-EC9E606F087D}" dt="2022-12-08T13:01:11.118" v="334" actId="47"/>
        <pc:sldMkLst>
          <pc:docMk/>
          <pc:sldMk cId="2008126798" sldId="372"/>
        </pc:sldMkLst>
      </pc:sldChg>
      <pc:sldChg chg="del">
        <pc:chgData name="Frederic Fovet" userId="138bd6f54d3fdc32" providerId="LiveId" clId="{BA9DFA99-723F-4388-8305-EC9E606F087D}" dt="2022-12-08T13:01:09.193" v="332" actId="47"/>
        <pc:sldMkLst>
          <pc:docMk/>
          <pc:sldMk cId="1011571635" sldId="384"/>
        </pc:sldMkLst>
      </pc:sldChg>
      <pc:sldChg chg="del">
        <pc:chgData name="Frederic Fovet" userId="138bd6f54d3fdc32" providerId="LiveId" clId="{BA9DFA99-723F-4388-8305-EC9E606F087D}" dt="2022-12-08T13:01:09.611" v="333" actId="47"/>
        <pc:sldMkLst>
          <pc:docMk/>
          <pc:sldMk cId="3451376910" sldId="385"/>
        </pc:sldMkLst>
      </pc:sldChg>
      <pc:sldChg chg="del">
        <pc:chgData name="Frederic Fovet" userId="138bd6f54d3fdc32" providerId="LiveId" clId="{BA9DFA99-723F-4388-8305-EC9E606F087D}" dt="2022-12-08T13:04:32.213" v="658" actId="47"/>
        <pc:sldMkLst>
          <pc:docMk/>
          <pc:sldMk cId="1999502643" sldId="390"/>
        </pc:sldMkLst>
      </pc:sldChg>
      <pc:sldChg chg="del">
        <pc:chgData name="Frederic Fovet" userId="138bd6f54d3fdc32" providerId="LiveId" clId="{BA9DFA99-723F-4388-8305-EC9E606F087D}" dt="2022-12-08T13:01:11.892" v="335" actId="47"/>
        <pc:sldMkLst>
          <pc:docMk/>
          <pc:sldMk cId="4157817260" sldId="400"/>
        </pc:sldMkLst>
      </pc:sldChg>
      <pc:sldChg chg="del">
        <pc:chgData name="Frederic Fovet" userId="138bd6f54d3fdc32" providerId="LiveId" clId="{BA9DFA99-723F-4388-8305-EC9E606F087D}" dt="2022-12-08T13:01:06.168" v="329" actId="47"/>
        <pc:sldMkLst>
          <pc:docMk/>
          <pc:sldMk cId="2512493360" sldId="409"/>
        </pc:sldMkLst>
      </pc:sldChg>
      <pc:sldChg chg="del">
        <pc:chgData name="Frederic Fovet" userId="138bd6f54d3fdc32" providerId="LiveId" clId="{BA9DFA99-723F-4388-8305-EC9E606F087D}" dt="2022-12-08T13:04:31.310" v="657" actId="47"/>
        <pc:sldMkLst>
          <pc:docMk/>
          <pc:sldMk cId="627451469" sldId="410"/>
        </pc:sldMkLst>
      </pc:sldChg>
      <pc:sldChg chg="del">
        <pc:chgData name="Frederic Fovet" userId="138bd6f54d3fdc32" providerId="LiveId" clId="{BA9DFA99-723F-4388-8305-EC9E606F087D}" dt="2022-12-08T13:05:24.336" v="675" actId="47"/>
        <pc:sldMkLst>
          <pc:docMk/>
          <pc:sldMk cId="3168275385" sldId="413"/>
        </pc:sldMkLst>
      </pc:sldChg>
      <pc:sldChg chg="del">
        <pc:chgData name="Frederic Fovet" userId="138bd6f54d3fdc32" providerId="LiveId" clId="{BA9DFA99-723F-4388-8305-EC9E606F087D}" dt="2022-12-08T13:08:47.653" v="962" actId="47"/>
        <pc:sldMkLst>
          <pc:docMk/>
          <pc:sldMk cId="493968215" sldId="414"/>
        </pc:sldMkLst>
      </pc:sldChg>
      <pc:sldChg chg="del">
        <pc:chgData name="Frederic Fovet" userId="138bd6f54d3fdc32" providerId="LiveId" clId="{BA9DFA99-723F-4388-8305-EC9E606F087D}" dt="2022-12-08T12:57:21.722" v="159" actId="47"/>
        <pc:sldMkLst>
          <pc:docMk/>
          <pc:sldMk cId="753879503" sldId="416"/>
        </pc:sldMkLst>
      </pc:sldChg>
      <pc:sldChg chg="del">
        <pc:chgData name="Frederic Fovet" userId="138bd6f54d3fdc32" providerId="LiveId" clId="{BA9DFA99-723F-4388-8305-EC9E606F087D}" dt="2022-12-08T13:04:36.306" v="662" actId="47"/>
        <pc:sldMkLst>
          <pc:docMk/>
          <pc:sldMk cId="1523961809" sldId="417"/>
        </pc:sldMkLst>
      </pc:sldChg>
      <pc:sldChg chg="del">
        <pc:chgData name="Frederic Fovet" userId="138bd6f54d3fdc32" providerId="LiveId" clId="{BA9DFA99-723F-4388-8305-EC9E606F087D}" dt="2022-12-08T13:01:13.956" v="337" actId="47"/>
        <pc:sldMkLst>
          <pc:docMk/>
          <pc:sldMk cId="2634919490" sldId="418"/>
        </pc:sldMkLst>
      </pc:sldChg>
      <pc:sldChg chg="del">
        <pc:chgData name="Frederic Fovet" userId="138bd6f54d3fdc32" providerId="LiveId" clId="{BA9DFA99-723F-4388-8305-EC9E606F087D}" dt="2022-12-08T13:09:32.495" v="972" actId="47"/>
        <pc:sldMkLst>
          <pc:docMk/>
          <pc:sldMk cId="2577600991" sldId="420"/>
        </pc:sldMkLst>
      </pc:sldChg>
      <pc:sldChg chg="del">
        <pc:chgData name="Frederic Fovet" userId="138bd6f54d3fdc32" providerId="LiveId" clId="{BA9DFA99-723F-4388-8305-EC9E606F087D}" dt="2022-12-08T13:01:08.704" v="331" actId="47"/>
        <pc:sldMkLst>
          <pc:docMk/>
          <pc:sldMk cId="2753739126" sldId="421"/>
        </pc:sldMkLst>
      </pc:sldChg>
      <pc:sldChg chg="del">
        <pc:chgData name="Frederic Fovet" userId="138bd6f54d3fdc32" providerId="LiveId" clId="{BA9DFA99-723F-4388-8305-EC9E606F087D}" dt="2022-12-08T13:01:12.767" v="336" actId="47"/>
        <pc:sldMkLst>
          <pc:docMk/>
          <pc:sldMk cId="4121960645" sldId="422"/>
        </pc:sldMkLst>
      </pc:sldChg>
      <pc:sldChg chg="del">
        <pc:chgData name="Frederic Fovet" userId="138bd6f54d3fdc32" providerId="LiveId" clId="{BA9DFA99-723F-4388-8305-EC9E606F087D}" dt="2022-12-08T13:04:33.174" v="659" actId="47"/>
        <pc:sldMkLst>
          <pc:docMk/>
          <pc:sldMk cId="1454570045" sldId="424"/>
        </pc:sldMkLst>
      </pc:sldChg>
      <pc:sldChg chg="del">
        <pc:chgData name="Frederic Fovet" userId="138bd6f54d3fdc32" providerId="LiveId" clId="{BA9DFA99-723F-4388-8305-EC9E606F087D}" dt="2022-12-08T13:04:35.329" v="661" actId="47"/>
        <pc:sldMkLst>
          <pc:docMk/>
          <pc:sldMk cId="970856268" sldId="425"/>
        </pc:sldMkLst>
      </pc:sldChg>
      <pc:sldChg chg="del">
        <pc:chgData name="Frederic Fovet" userId="138bd6f54d3fdc32" providerId="LiveId" clId="{BA9DFA99-723F-4388-8305-EC9E606F087D}" dt="2022-12-08T13:04:37.224" v="663" actId="47"/>
        <pc:sldMkLst>
          <pc:docMk/>
          <pc:sldMk cId="1830220700" sldId="427"/>
        </pc:sldMkLst>
      </pc:sldChg>
      <pc:sldChg chg="del">
        <pc:chgData name="Frederic Fovet" userId="138bd6f54d3fdc32" providerId="LiveId" clId="{BA9DFA99-723F-4388-8305-EC9E606F087D}" dt="2022-12-08T13:00:07.174" v="314" actId="47"/>
        <pc:sldMkLst>
          <pc:docMk/>
          <pc:sldMk cId="3056900428" sldId="428"/>
        </pc:sldMkLst>
      </pc:sldChg>
      <pc:sldChg chg="del">
        <pc:chgData name="Frederic Fovet" userId="138bd6f54d3fdc32" providerId="LiveId" clId="{BA9DFA99-723F-4388-8305-EC9E606F087D}" dt="2022-12-08T13:00:09.030" v="316" actId="47"/>
        <pc:sldMkLst>
          <pc:docMk/>
          <pc:sldMk cId="2822510465" sldId="437"/>
        </pc:sldMkLst>
      </pc:sldChg>
      <pc:sldChg chg="del">
        <pc:chgData name="Frederic Fovet" userId="138bd6f54d3fdc32" providerId="LiveId" clId="{BA9DFA99-723F-4388-8305-EC9E606F087D}" dt="2022-12-08T13:05:02.297" v="671" actId="47"/>
        <pc:sldMkLst>
          <pc:docMk/>
          <pc:sldMk cId="104418616" sldId="438"/>
        </pc:sldMkLst>
      </pc:sldChg>
      <pc:sldChg chg="del">
        <pc:chgData name="Frederic Fovet" userId="138bd6f54d3fdc32" providerId="LiveId" clId="{BA9DFA99-723F-4388-8305-EC9E606F087D}" dt="2022-12-08T13:08:48.368" v="963" actId="47"/>
        <pc:sldMkLst>
          <pc:docMk/>
          <pc:sldMk cId="2811900542" sldId="440"/>
        </pc:sldMkLst>
      </pc:sldChg>
      <pc:sldChg chg="del">
        <pc:chgData name="Frederic Fovet" userId="138bd6f54d3fdc32" providerId="LiveId" clId="{BA9DFA99-723F-4388-8305-EC9E606F087D}" dt="2022-12-08T13:09:09.073" v="968" actId="47"/>
        <pc:sldMkLst>
          <pc:docMk/>
          <pc:sldMk cId="3777232465" sldId="442"/>
        </pc:sldMkLst>
      </pc:sldChg>
      <pc:sldChg chg="del">
        <pc:chgData name="Frederic Fovet" userId="138bd6f54d3fdc32" providerId="LiveId" clId="{BA9DFA99-723F-4388-8305-EC9E606F087D}" dt="2022-12-08T13:00:42.128" v="325" actId="47"/>
        <pc:sldMkLst>
          <pc:docMk/>
          <pc:sldMk cId="321552650" sldId="444"/>
        </pc:sldMkLst>
      </pc:sldChg>
      <pc:sldChg chg="del">
        <pc:chgData name="Frederic Fovet" userId="138bd6f54d3fdc32" providerId="LiveId" clId="{BA9DFA99-723F-4388-8305-EC9E606F087D}" dt="2022-12-08T13:09:33.698" v="973" actId="47"/>
        <pc:sldMkLst>
          <pc:docMk/>
          <pc:sldMk cId="2594726074" sldId="446"/>
        </pc:sldMkLst>
      </pc:sldChg>
      <pc:sldChg chg="modSp mod">
        <pc:chgData name="Frederic Fovet" userId="138bd6f54d3fdc32" providerId="LiveId" clId="{BA9DFA99-723F-4388-8305-EC9E606F087D}" dt="2022-12-08T12:58:30.973" v="253" actId="113"/>
        <pc:sldMkLst>
          <pc:docMk/>
          <pc:sldMk cId="1819758787" sldId="447"/>
        </pc:sldMkLst>
        <pc:spChg chg="mod">
          <ac:chgData name="Frederic Fovet" userId="138bd6f54d3fdc32" providerId="LiveId" clId="{BA9DFA99-723F-4388-8305-EC9E606F087D}" dt="2022-12-08T12:57:39.858" v="187" actId="20577"/>
          <ac:spMkLst>
            <pc:docMk/>
            <pc:sldMk cId="1819758787" sldId="447"/>
            <ac:spMk id="5" creationId="{06870279-8E8A-8965-3C3E-9A35C7BD6027}"/>
          </ac:spMkLst>
        </pc:spChg>
        <pc:spChg chg="mod">
          <ac:chgData name="Frederic Fovet" userId="138bd6f54d3fdc32" providerId="LiveId" clId="{BA9DFA99-723F-4388-8305-EC9E606F087D}" dt="2022-12-08T12:58:30.973" v="253" actId="113"/>
          <ac:spMkLst>
            <pc:docMk/>
            <pc:sldMk cId="1819758787" sldId="447"/>
            <ac:spMk id="6" creationId="{56502D1B-8EF0-11B0-A003-7CE9F0D0F93D}"/>
          </ac:spMkLst>
        </pc:spChg>
      </pc:sldChg>
      <pc:sldChg chg="del">
        <pc:chgData name="Frederic Fovet" userId="138bd6f54d3fdc32" providerId="LiveId" clId="{BA9DFA99-723F-4388-8305-EC9E606F087D}" dt="2022-12-08T13:10:40.927" v="997" actId="47"/>
        <pc:sldMkLst>
          <pc:docMk/>
          <pc:sldMk cId="868058901" sldId="448"/>
        </pc:sldMkLst>
      </pc:sldChg>
      <pc:sldChg chg="del">
        <pc:chgData name="Frederic Fovet" userId="138bd6f54d3fdc32" providerId="LiveId" clId="{BA9DFA99-723F-4388-8305-EC9E606F087D}" dt="2022-12-08T13:00:05.559" v="313" actId="47"/>
        <pc:sldMkLst>
          <pc:docMk/>
          <pc:sldMk cId="4274689607" sldId="449"/>
        </pc:sldMkLst>
      </pc:sldChg>
      <pc:sldChg chg="del">
        <pc:chgData name="Frederic Fovet" userId="138bd6f54d3fdc32" providerId="LiveId" clId="{BA9DFA99-723F-4388-8305-EC9E606F087D}" dt="2022-12-08T13:00:11.323" v="317" actId="47"/>
        <pc:sldMkLst>
          <pc:docMk/>
          <pc:sldMk cId="2974414522" sldId="450"/>
        </pc:sldMkLst>
      </pc:sldChg>
      <pc:sldChg chg="del">
        <pc:chgData name="Frederic Fovet" userId="138bd6f54d3fdc32" providerId="LiveId" clId="{BA9DFA99-723F-4388-8305-EC9E606F087D}" dt="2022-12-08T13:00:13.064" v="319" actId="47"/>
        <pc:sldMkLst>
          <pc:docMk/>
          <pc:sldMk cId="2925760430" sldId="451"/>
        </pc:sldMkLst>
      </pc:sldChg>
      <pc:sldChg chg="del">
        <pc:chgData name="Frederic Fovet" userId="138bd6f54d3fdc32" providerId="LiveId" clId="{BA9DFA99-723F-4388-8305-EC9E606F087D}" dt="2022-12-08T13:00:14.519" v="320" actId="47"/>
        <pc:sldMkLst>
          <pc:docMk/>
          <pc:sldMk cId="3687798827" sldId="457"/>
        </pc:sldMkLst>
      </pc:sldChg>
      <pc:sldChg chg="del">
        <pc:chgData name="Frederic Fovet" userId="138bd6f54d3fdc32" providerId="LiveId" clId="{BA9DFA99-723F-4388-8305-EC9E606F087D}" dt="2022-12-08T13:00:11.936" v="318" actId="47"/>
        <pc:sldMkLst>
          <pc:docMk/>
          <pc:sldMk cId="18288121" sldId="458"/>
        </pc:sldMkLst>
      </pc:sldChg>
      <pc:sldChg chg="del">
        <pc:chgData name="Frederic Fovet" userId="138bd6f54d3fdc32" providerId="LiveId" clId="{BA9DFA99-723F-4388-8305-EC9E606F087D}" dt="2022-12-08T13:00:08.086" v="315" actId="47"/>
        <pc:sldMkLst>
          <pc:docMk/>
          <pc:sldMk cId="493961462" sldId="459"/>
        </pc:sldMkLst>
      </pc:sldChg>
      <pc:sldChg chg="del">
        <pc:chgData name="Frederic Fovet" userId="138bd6f54d3fdc32" providerId="LiveId" clId="{BA9DFA99-723F-4388-8305-EC9E606F087D}" dt="2022-12-08T13:00:41.183" v="324" actId="47"/>
        <pc:sldMkLst>
          <pc:docMk/>
          <pc:sldMk cId="2972029021" sldId="460"/>
        </pc:sldMkLst>
      </pc:sldChg>
      <pc:sldChg chg="del">
        <pc:chgData name="Frederic Fovet" userId="138bd6f54d3fdc32" providerId="LiveId" clId="{BA9DFA99-723F-4388-8305-EC9E606F087D}" dt="2022-12-08T13:04:16.986" v="655" actId="47"/>
        <pc:sldMkLst>
          <pc:docMk/>
          <pc:sldMk cId="1609955289" sldId="461"/>
        </pc:sldMkLst>
      </pc:sldChg>
      <pc:sldChg chg="del">
        <pc:chgData name="Frederic Fovet" userId="138bd6f54d3fdc32" providerId="LiveId" clId="{BA9DFA99-723F-4388-8305-EC9E606F087D}" dt="2022-12-08T13:04:58.285" v="667" actId="47"/>
        <pc:sldMkLst>
          <pc:docMk/>
          <pc:sldMk cId="2206025058" sldId="462"/>
        </pc:sldMkLst>
      </pc:sldChg>
      <pc:sldChg chg="del">
        <pc:chgData name="Frederic Fovet" userId="138bd6f54d3fdc32" providerId="LiveId" clId="{BA9DFA99-723F-4388-8305-EC9E606F087D}" dt="2022-12-08T13:06:06.526" v="722" actId="47"/>
        <pc:sldMkLst>
          <pc:docMk/>
          <pc:sldMk cId="1541343027" sldId="463"/>
        </pc:sldMkLst>
      </pc:sldChg>
      <pc:sldChg chg="del">
        <pc:chgData name="Frederic Fovet" userId="138bd6f54d3fdc32" providerId="LiveId" clId="{BA9DFA99-723F-4388-8305-EC9E606F087D}" dt="2022-12-08T13:05:24.859" v="676" actId="47"/>
        <pc:sldMkLst>
          <pc:docMk/>
          <pc:sldMk cId="709611392" sldId="464"/>
        </pc:sldMkLst>
      </pc:sldChg>
      <pc:sldChg chg="del">
        <pc:chgData name="Frederic Fovet" userId="138bd6f54d3fdc32" providerId="LiveId" clId="{BA9DFA99-723F-4388-8305-EC9E606F087D}" dt="2022-12-08T13:05:25.551" v="677" actId="47"/>
        <pc:sldMkLst>
          <pc:docMk/>
          <pc:sldMk cId="2180834670" sldId="465"/>
        </pc:sldMkLst>
      </pc:sldChg>
      <pc:sldChg chg="del">
        <pc:chgData name="Frederic Fovet" userId="138bd6f54d3fdc32" providerId="LiveId" clId="{BA9DFA99-723F-4388-8305-EC9E606F087D}" dt="2022-12-08T13:05:00.718" v="669" actId="47"/>
        <pc:sldMkLst>
          <pc:docMk/>
          <pc:sldMk cId="2467563008" sldId="466"/>
        </pc:sldMkLst>
      </pc:sldChg>
      <pc:sldChg chg="del">
        <pc:chgData name="Frederic Fovet" userId="138bd6f54d3fdc32" providerId="LiveId" clId="{BA9DFA99-723F-4388-8305-EC9E606F087D}" dt="2022-12-08T13:04:59.616" v="668" actId="47"/>
        <pc:sldMkLst>
          <pc:docMk/>
          <pc:sldMk cId="2433624126" sldId="467"/>
        </pc:sldMkLst>
      </pc:sldChg>
      <pc:sldChg chg="del">
        <pc:chgData name="Frederic Fovet" userId="138bd6f54d3fdc32" providerId="LiveId" clId="{BA9DFA99-723F-4388-8305-EC9E606F087D}" dt="2022-12-08T13:05:01.415" v="670" actId="47"/>
        <pc:sldMkLst>
          <pc:docMk/>
          <pc:sldMk cId="2091408995" sldId="468"/>
        </pc:sldMkLst>
      </pc:sldChg>
      <pc:sldChg chg="del">
        <pc:chgData name="Frederic Fovet" userId="138bd6f54d3fdc32" providerId="LiveId" clId="{BA9DFA99-723F-4388-8305-EC9E606F087D}" dt="2022-12-08T13:07:40.709" v="920" actId="47"/>
        <pc:sldMkLst>
          <pc:docMk/>
          <pc:sldMk cId="932179909" sldId="469"/>
        </pc:sldMkLst>
      </pc:sldChg>
      <pc:sldChg chg="del">
        <pc:chgData name="Frederic Fovet" userId="138bd6f54d3fdc32" providerId="LiveId" clId="{BA9DFA99-723F-4388-8305-EC9E606F087D}" dt="2022-12-08T13:06:07.274" v="723" actId="47"/>
        <pc:sldMkLst>
          <pc:docMk/>
          <pc:sldMk cId="1263100011" sldId="471"/>
        </pc:sldMkLst>
      </pc:sldChg>
      <pc:sldChg chg="del">
        <pc:chgData name="Frederic Fovet" userId="138bd6f54d3fdc32" providerId="LiveId" clId="{BA9DFA99-723F-4388-8305-EC9E606F087D}" dt="2022-12-08T13:07:42.493" v="921" actId="47"/>
        <pc:sldMkLst>
          <pc:docMk/>
          <pc:sldMk cId="1450637500" sldId="472"/>
        </pc:sldMkLst>
      </pc:sldChg>
      <pc:sldChg chg="del">
        <pc:chgData name="Frederic Fovet" userId="138bd6f54d3fdc32" providerId="LiveId" clId="{BA9DFA99-723F-4388-8305-EC9E606F087D}" dt="2022-12-08T13:07:43.604" v="922" actId="47"/>
        <pc:sldMkLst>
          <pc:docMk/>
          <pc:sldMk cId="3303722320" sldId="473"/>
        </pc:sldMkLst>
      </pc:sldChg>
      <pc:sldChg chg="del">
        <pc:chgData name="Frederic Fovet" userId="138bd6f54d3fdc32" providerId="LiveId" clId="{BA9DFA99-723F-4388-8305-EC9E606F087D}" dt="2022-12-08T13:07:44.495" v="923" actId="47"/>
        <pc:sldMkLst>
          <pc:docMk/>
          <pc:sldMk cId="3850500967" sldId="474"/>
        </pc:sldMkLst>
      </pc:sldChg>
      <pc:sldChg chg="del">
        <pc:chgData name="Frederic Fovet" userId="138bd6f54d3fdc32" providerId="LiveId" clId="{BA9DFA99-723F-4388-8305-EC9E606F087D}" dt="2022-12-08T13:07:45.558" v="924" actId="47"/>
        <pc:sldMkLst>
          <pc:docMk/>
          <pc:sldMk cId="4184002241" sldId="475"/>
        </pc:sldMkLst>
      </pc:sldChg>
      <pc:sldChg chg="del">
        <pc:chgData name="Frederic Fovet" userId="138bd6f54d3fdc32" providerId="LiveId" clId="{BA9DFA99-723F-4388-8305-EC9E606F087D}" dt="2022-12-08T13:08:31.891" v="959" actId="47"/>
        <pc:sldMkLst>
          <pc:docMk/>
          <pc:sldMk cId="2908742203" sldId="476"/>
        </pc:sldMkLst>
      </pc:sldChg>
      <pc:sldChg chg="del">
        <pc:chgData name="Frederic Fovet" userId="138bd6f54d3fdc32" providerId="LiveId" clId="{BA9DFA99-723F-4388-8305-EC9E606F087D}" dt="2022-12-08T13:09:08.501" v="967" actId="47"/>
        <pc:sldMkLst>
          <pc:docMk/>
          <pc:sldMk cId="2352521003" sldId="477"/>
        </pc:sldMkLst>
      </pc:sldChg>
      <pc:sldChg chg="del">
        <pc:chgData name="Frederic Fovet" userId="138bd6f54d3fdc32" providerId="LiveId" clId="{BA9DFA99-723F-4388-8305-EC9E606F087D}" dt="2022-12-08T13:07:46.847" v="925" actId="47"/>
        <pc:sldMkLst>
          <pc:docMk/>
          <pc:sldMk cId="3545577339" sldId="478"/>
        </pc:sldMkLst>
      </pc:sldChg>
      <pc:sldChg chg="del">
        <pc:chgData name="Frederic Fovet" userId="138bd6f54d3fdc32" providerId="LiveId" clId="{BA9DFA99-723F-4388-8305-EC9E606F087D}" dt="2022-12-08T13:10:30.966" v="995" actId="47"/>
        <pc:sldMkLst>
          <pc:docMk/>
          <pc:sldMk cId="2959521622" sldId="479"/>
        </pc:sldMkLst>
      </pc:sldChg>
      <pc:sldChg chg="del">
        <pc:chgData name="Frederic Fovet" userId="138bd6f54d3fdc32" providerId="LiveId" clId="{BA9DFA99-723F-4388-8305-EC9E606F087D}" dt="2022-12-08T13:10:33.519" v="996" actId="47"/>
        <pc:sldMkLst>
          <pc:docMk/>
          <pc:sldMk cId="584390026" sldId="481"/>
        </pc:sldMkLst>
      </pc:sldChg>
      <pc:sldChg chg="modSp new mod">
        <pc:chgData name="Frederic Fovet" userId="138bd6f54d3fdc32" providerId="LiveId" clId="{BA9DFA99-723F-4388-8305-EC9E606F087D}" dt="2022-12-08T13:03:35.788" v="619" actId="20577"/>
        <pc:sldMkLst>
          <pc:docMk/>
          <pc:sldMk cId="3545926541" sldId="482"/>
        </pc:sldMkLst>
        <pc:spChg chg="mod">
          <ac:chgData name="Frederic Fovet" userId="138bd6f54d3fdc32" providerId="LiveId" clId="{BA9DFA99-723F-4388-8305-EC9E606F087D}" dt="2022-12-08T13:01:29.125" v="349" actId="20577"/>
          <ac:spMkLst>
            <pc:docMk/>
            <pc:sldMk cId="3545926541" sldId="482"/>
            <ac:spMk id="2" creationId="{ECADC2D2-45F6-1E46-2D90-C1BB2C724051}"/>
          </ac:spMkLst>
        </pc:spChg>
        <pc:spChg chg="mod">
          <ac:chgData name="Frederic Fovet" userId="138bd6f54d3fdc32" providerId="LiveId" clId="{BA9DFA99-723F-4388-8305-EC9E606F087D}" dt="2022-12-08T13:03:35.788" v="619" actId="20577"/>
          <ac:spMkLst>
            <pc:docMk/>
            <pc:sldMk cId="3545926541" sldId="482"/>
            <ac:spMk id="3" creationId="{C2053828-13AE-6871-99ED-19284DF675D3}"/>
          </ac:spMkLst>
        </pc:spChg>
      </pc:sldChg>
      <pc:sldChg chg="modSp new mod">
        <pc:chgData name="Frederic Fovet" userId="138bd6f54d3fdc32" providerId="LiveId" clId="{BA9DFA99-723F-4388-8305-EC9E606F087D}" dt="2022-12-08T13:07:36.430" v="919" actId="255"/>
        <pc:sldMkLst>
          <pc:docMk/>
          <pc:sldMk cId="268935972" sldId="483"/>
        </pc:sldMkLst>
        <pc:spChg chg="mod">
          <ac:chgData name="Frederic Fovet" userId="138bd6f54d3fdc32" providerId="LiveId" clId="{BA9DFA99-723F-4388-8305-EC9E606F087D}" dt="2022-12-08T13:05:53.498" v="718" actId="20577"/>
          <ac:spMkLst>
            <pc:docMk/>
            <pc:sldMk cId="268935972" sldId="483"/>
            <ac:spMk id="2" creationId="{72ED8CE3-36ED-4819-626F-199B913E41A8}"/>
          </ac:spMkLst>
        </pc:spChg>
        <pc:spChg chg="mod">
          <ac:chgData name="Frederic Fovet" userId="138bd6f54d3fdc32" providerId="LiveId" clId="{BA9DFA99-723F-4388-8305-EC9E606F087D}" dt="2022-12-08T13:07:36.430" v="919" actId="255"/>
          <ac:spMkLst>
            <pc:docMk/>
            <pc:sldMk cId="268935972" sldId="483"/>
            <ac:spMk id="3" creationId="{21289650-D5B5-41BA-65F3-659353D99143}"/>
          </ac:spMkLst>
        </pc:spChg>
      </pc:sldChg>
      <pc:sldChg chg="modSp new mod">
        <pc:chgData name="Frederic Fovet" userId="138bd6f54d3fdc32" providerId="LiveId" clId="{BA9DFA99-723F-4388-8305-EC9E606F087D}" dt="2022-12-08T13:17:38.773" v="1715" actId="20577"/>
        <pc:sldMkLst>
          <pc:docMk/>
          <pc:sldMk cId="1599212759" sldId="484"/>
        </pc:sldMkLst>
        <pc:spChg chg="mod">
          <ac:chgData name="Frederic Fovet" userId="138bd6f54d3fdc32" providerId="LiveId" clId="{BA9DFA99-723F-4388-8305-EC9E606F087D}" dt="2022-12-08T13:08:29.331" v="958" actId="207"/>
          <ac:spMkLst>
            <pc:docMk/>
            <pc:sldMk cId="1599212759" sldId="484"/>
            <ac:spMk id="2" creationId="{539493F6-1297-3465-3BE1-B3A5EA5E1139}"/>
          </ac:spMkLst>
        </pc:spChg>
        <pc:spChg chg="mod">
          <ac:chgData name="Frederic Fovet" userId="138bd6f54d3fdc32" providerId="LiveId" clId="{BA9DFA99-723F-4388-8305-EC9E606F087D}" dt="2022-12-08T13:17:38.773" v="1715" actId="20577"/>
          <ac:spMkLst>
            <pc:docMk/>
            <pc:sldMk cId="1599212759" sldId="484"/>
            <ac:spMk id="3" creationId="{D2F83824-62C1-D19E-4213-AB5606B8E8E7}"/>
          </ac:spMkLst>
        </pc:spChg>
      </pc:sldChg>
      <pc:sldChg chg="modSp new mod">
        <pc:chgData name="Frederic Fovet" userId="138bd6f54d3fdc32" providerId="LiveId" clId="{BA9DFA99-723F-4388-8305-EC9E606F087D}" dt="2022-12-08T13:18:07.125" v="1732" actId="20577"/>
        <pc:sldMkLst>
          <pc:docMk/>
          <pc:sldMk cId="1744073330" sldId="485"/>
        </pc:sldMkLst>
        <pc:spChg chg="mod">
          <ac:chgData name="Frederic Fovet" userId="138bd6f54d3fdc32" providerId="LiveId" clId="{BA9DFA99-723F-4388-8305-EC9E606F087D}" dt="2022-12-08T13:14:07.810" v="1264" actId="207"/>
          <ac:spMkLst>
            <pc:docMk/>
            <pc:sldMk cId="1744073330" sldId="485"/>
            <ac:spMk id="2" creationId="{5D3C7CC0-B9B6-90B2-5DE2-6EC234B00E0E}"/>
          </ac:spMkLst>
        </pc:spChg>
        <pc:spChg chg="mod">
          <ac:chgData name="Frederic Fovet" userId="138bd6f54d3fdc32" providerId="LiveId" clId="{BA9DFA99-723F-4388-8305-EC9E606F087D}" dt="2022-12-08T13:18:07.125" v="1732" actId="20577"/>
          <ac:spMkLst>
            <pc:docMk/>
            <pc:sldMk cId="1744073330" sldId="485"/>
            <ac:spMk id="3" creationId="{41050E6B-E792-43C1-CB82-3463BC372A99}"/>
          </ac:spMkLst>
        </pc:spChg>
      </pc:sldChg>
    </pc:docChg>
  </pc:docChgLst>
  <pc:docChgLst>
    <pc:chgData name="Jane Hawkeswood" userId="63bada2e-462c-4af3-bfba-3429ca74680e" providerId="ADAL" clId="{6D023A0F-4540-426E-B6CE-7F88E64D1385}"/>
    <pc:docChg chg="modSld">
      <pc:chgData name="Jane Hawkeswood" userId="63bada2e-462c-4af3-bfba-3429ca74680e" providerId="ADAL" clId="{6D023A0F-4540-426E-B6CE-7F88E64D1385}" dt="2022-12-09T04:21:20.456" v="351" actId="962"/>
      <pc:docMkLst>
        <pc:docMk/>
      </pc:docMkLst>
      <pc:sldChg chg="modSp mod">
        <pc:chgData name="Jane Hawkeswood" userId="63bada2e-462c-4af3-bfba-3429ca74680e" providerId="ADAL" clId="{6D023A0F-4540-426E-B6CE-7F88E64D1385}" dt="2022-12-09T04:19:11.849" v="89" actId="962"/>
        <pc:sldMkLst>
          <pc:docMk/>
          <pc:sldMk cId="451346768" sldId="257"/>
        </pc:sldMkLst>
        <pc:picChg chg="mod">
          <ac:chgData name="Jane Hawkeswood" userId="63bada2e-462c-4af3-bfba-3429ca74680e" providerId="ADAL" clId="{6D023A0F-4540-426E-B6CE-7F88E64D1385}" dt="2022-12-09T04:19:11.849" v="89" actId="962"/>
          <ac:picMkLst>
            <pc:docMk/>
            <pc:sldMk cId="451346768" sldId="257"/>
            <ac:picMk id="5" creationId="{75E8CDD5-4CA9-D9DF-1D95-9AEBFC60BAC3}"/>
          </ac:picMkLst>
        </pc:picChg>
      </pc:sldChg>
      <pc:sldChg chg="modSp mod">
        <pc:chgData name="Jane Hawkeswood" userId="63bada2e-462c-4af3-bfba-3429ca74680e" providerId="ADAL" clId="{6D023A0F-4540-426E-B6CE-7F88E64D1385}" dt="2022-12-09T04:20:06.035" v="211" actId="962"/>
        <pc:sldMkLst>
          <pc:docMk/>
          <pc:sldMk cId="456422708" sldId="318"/>
        </pc:sldMkLst>
        <pc:picChg chg="mod">
          <ac:chgData name="Jane Hawkeswood" userId="63bada2e-462c-4af3-bfba-3429ca74680e" providerId="ADAL" clId="{6D023A0F-4540-426E-B6CE-7F88E64D1385}" dt="2022-12-09T04:20:06.035" v="211" actId="962"/>
          <ac:picMkLst>
            <pc:docMk/>
            <pc:sldMk cId="456422708" sldId="318"/>
            <ac:picMk id="4" creationId="{19061389-A07B-835B-6082-28432DA16C03}"/>
          </ac:picMkLst>
        </pc:picChg>
      </pc:sldChg>
      <pc:sldChg chg="modSp mod">
        <pc:chgData name="Jane Hawkeswood" userId="63bada2e-462c-4af3-bfba-3429ca74680e" providerId="ADAL" clId="{6D023A0F-4540-426E-B6CE-7F88E64D1385}" dt="2022-12-09T04:21:05.440" v="345" actId="962"/>
        <pc:sldMkLst>
          <pc:docMk/>
          <pc:sldMk cId="2802230407" sldId="355"/>
        </pc:sldMkLst>
        <pc:picChg chg="mod">
          <ac:chgData name="Jane Hawkeswood" userId="63bada2e-462c-4af3-bfba-3429ca74680e" providerId="ADAL" clId="{6D023A0F-4540-426E-B6CE-7F88E64D1385}" dt="2022-12-09T04:21:05.440" v="345" actId="962"/>
          <ac:picMkLst>
            <pc:docMk/>
            <pc:sldMk cId="2802230407" sldId="355"/>
            <ac:picMk id="4" creationId="{00000000-0000-0000-0000-000000000000}"/>
          </ac:picMkLst>
        </pc:picChg>
      </pc:sldChg>
      <pc:sldChg chg="modSp mod">
        <pc:chgData name="Jane Hawkeswood" userId="63bada2e-462c-4af3-bfba-3429ca74680e" providerId="ADAL" clId="{6D023A0F-4540-426E-B6CE-7F88E64D1385}" dt="2022-12-09T04:21:20.456" v="351" actId="962"/>
        <pc:sldMkLst>
          <pc:docMk/>
          <pc:sldMk cId="1893255829" sldId="379"/>
        </pc:sldMkLst>
        <pc:picChg chg="mod">
          <ac:chgData name="Jane Hawkeswood" userId="63bada2e-462c-4af3-bfba-3429ca74680e" providerId="ADAL" clId="{6D023A0F-4540-426E-B6CE-7F88E64D1385}" dt="2022-12-09T04:21:20.456" v="351" actId="962"/>
          <ac:picMkLst>
            <pc:docMk/>
            <pc:sldMk cId="1893255829" sldId="379"/>
            <ac:picMk id="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7AA645-6F9D-48B1-96D7-808BC446BC76}" type="datetimeFigureOut">
              <a:rPr lang="fr-CA" smtClean="0"/>
              <a:t>2022-12-09</a:t>
            </a:fld>
            <a:endParaRPr lang="fr-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A5D366-8C8A-4C80-B9ED-F298FBF0DFBA}" type="slidenum">
              <a:rPr lang="fr-CA" smtClean="0"/>
              <a:t>‹#›</a:t>
            </a:fld>
            <a:endParaRPr lang="fr-CA"/>
          </a:p>
        </p:txBody>
      </p:sp>
    </p:spTree>
    <p:extLst>
      <p:ext uri="{BB962C8B-B14F-4D97-AF65-F5344CB8AC3E}">
        <p14:creationId xmlns:p14="http://schemas.microsoft.com/office/powerpoint/2010/main" val="2540668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5" name="Footer Placeholder 4"/>
          <p:cNvSpPr>
            <a:spLocks noGrp="1"/>
          </p:cNvSpPr>
          <p:nvPr>
            <p:ph type="ftr" sz="quarter" idx="11"/>
          </p:nvPr>
        </p:nvSpPr>
        <p:spPr/>
        <p:txBody>
          <a:bodyPr/>
          <a:lstStyle/>
          <a:p>
            <a:endParaRPr lang="en-US">
              <a:solidFill>
                <a:srgbClr val="D6ECFF"/>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0682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5" name="Footer Placeholder 4"/>
          <p:cNvSpPr>
            <a:spLocks noGrp="1"/>
          </p:cNvSpPr>
          <p:nvPr>
            <p:ph type="ftr" sz="quarter" idx="11"/>
          </p:nvPr>
        </p:nvSpPr>
        <p:spPr/>
        <p:txBody>
          <a:bodyPr/>
          <a:lstStyle/>
          <a:p>
            <a:endParaRPr lang="en-US">
              <a:solidFill>
                <a:srgbClr val="D6ECFF"/>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79295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5" name="Footer Placeholder 4"/>
          <p:cNvSpPr>
            <a:spLocks noGrp="1"/>
          </p:cNvSpPr>
          <p:nvPr>
            <p:ph type="ftr" sz="quarter" idx="11"/>
          </p:nvPr>
        </p:nvSpPr>
        <p:spPr/>
        <p:txBody>
          <a:bodyPr/>
          <a:lstStyle/>
          <a:p>
            <a:endParaRPr lang="en-US">
              <a:solidFill>
                <a:srgbClr val="D6ECFF"/>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2768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cknowledgement of Traditional Lands">
    <p:spTree>
      <p:nvGrpSpPr>
        <p:cNvPr id="1" name=""/>
        <p:cNvGrpSpPr/>
        <p:nvPr/>
      </p:nvGrpSpPr>
      <p:grpSpPr>
        <a:xfrm>
          <a:off x="0" y="0"/>
          <a:ext cx="0" cy="0"/>
          <a:chOff x="0" y="0"/>
          <a:chExt cx="0" cy="0"/>
        </a:xfrm>
      </p:grpSpPr>
      <p:pic>
        <p:nvPicPr>
          <p:cNvPr id="5" name="Picture 4" descr="16-3969_Corporate - Powerpoint Template Refresh_vector_logo.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63200" y="5486400"/>
            <a:ext cx="1828800" cy="1371600"/>
          </a:xfrm>
          <a:prstGeom prst="rect">
            <a:avLst/>
          </a:prstGeom>
        </p:spPr>
      </p:pic>
      <p:sp>
        <p:nvSpPr>
          <p:cNvPr id="9" name="TextBox 8"/>
          <p:cNvSpPr txBox="1"/>
          <p:nvPr userDrawn="1"/>
        </p:nvSpPr>
        <p:spPr>
          <a:xfrm>
            <a:off x="495473" y="1713131"/>
            <a:ext cx="5874920" cy="4247317"/>
          </a:xfrm>
          <a:prstGeom prst="rect">
            <a:avLst/>
          </a:prstGeom>
          <a:noFill/>
        </p:spPr>
        <p:txBody>
          <a:bodyPr wrap="square" rtlCol="0">
            <a:spAutoFit/>
          </a:bodyPr>
          <a:lstStyle/>
          <a:p>
            <a:pPr defTabSz="457200"/>
            <a:r>
              <a:rPr lang="en-US" dirty="0">
                <a:solidFill>
                  <a:srgbClr val="313645"/>
                </a:solidFill>
              </a:rPr>
              <a:t>Royal Roads University acknowledges that the campus is located on the traditional lands of the Xwsepsum (Esquimalt) and </a:t>
            </a:r>
            <a:r>
              <a:rPr lang="en-US" dirty="0" err="1">
                <a:solidFill>
                  <a:srgbClr val="313645"/>
                </a:solidFill>
              </a:rPr>
              <a:t>Lekwungen</a:t>
            </a:r>
            <a:r>
              <a:rPr lang="en-US" dirty="0">
                <a:solidFill>
                  <a:srgbClr val="313645"/>
                </a:solidFill>
              </a:rPr>
              <a:t> (Songhees) ancestors and families who have lived here for thousands </a:t>
            </a:r>
          </a:p>
          <a:p>
            <a:pPr defTabSz="457200"/>
            <a:r>
              <a:rPr lang="en-US" dirty="0">
                <a:solidFill>
                  <a:srgbClr val="313645"/>
                </a:solidFill>
              </a:rPr>
              <a:t>of years.</a:t>
            </a:r>
          </a:p>
          <a:p>
            <a:pPr defTabSz="457200"/>
            <a:r>
              <a:rPr lang="en-US" dirty="0">
                <a:solidFill>
                  <a:srgbClr val="313645"/>
                </a:solidFill>
              </a:rPr>
              <a:t> </a:t>
            </a:r>
            <a:endParaRPr lang="en-CA" dirty="0">
              <a:solidFill>
                <a:srgbClr val="313645"/>
              </a:solidFill>
            </a:endParaRPr>
          </a:p>
          <a:p>
            <a:pPr defTabSz="457200"/>
            <a:r>
              <a:rPr lang="en-US" dirty="0">
                <a:solidFill>
                  <a:srgbClr val="313645"/>
                </a:solidFill>
              </a:rPr>
              <a:t>This land has been part of the fabric of the life of Indigenous communities long before Hatley Castle was built, and it will be long into the future. It is with gratitude that we now learn and work here, where the past, present and future of Indigenous and</a:t>
            </a:r>
            <a:br>
              <a:rPr lang="en-US" dirty="0">
                <a:solidFill>
                  <a:srgbClr val="313645"/>
                </a:solidFill>
              </a:rPr>
            </a:br>
            <a:r>
              <a:rPr lang="en-US" dirty="0">
                <a:solidFill>
                  <a:srgbClr val="313645"/>
                </a:solidFill>
              </a:rPr>
              <a:t>non-Indigenous students, faculty and</a:t>
            </a:r>
            <a:br>
              <a:rPr lang="en-US" dirty="0">
                <a:solidFill>
                  <a:srgbClr val="313645"/>
                </a:solidFill>
              </a:rPr>
            </a:br>
            <a:r>
              <a:rPr lang="en-US" dirty="0">
                <a:solidFill>
                  <a:srgbClr val="313645"/>
                </a:solidFill>
              </a:rPr>
              <a:t>staff come together.</a:t>
            </a:r>
            <a:endParaRPr lang="en-CA" dirty="0">
              <a:solidFill>
                <a:srgbClr val="313645"/>
              </a:solidFill>
            </a:endParaRPr>
          </a:p>
          <a:p>
            <a:pPr defTabSz="457200"/>
            <a:endParaRPr lang="en-US" dirty="0">
              <a:solidFill>
                <a:srgbClr val="313645"/>
              </a:solidFill>
            </a:endParaRPr>
          </a:p>
          <a:p>
            <a:pPr defTabSz="457200"/>
            <a:r>
              <a:rPr lang="en-US" dirty="0" err="1">
                <a:solidFill>
                  <a:srgbClr val="313645"/>
                </a:solidFill>
              </a:rPr>
              <a:t>Hay'sxw'qa</a:t>
            </a:r>
            <a:r>
              <a:rPr lang="en-US" dirty="0">
                <a:solidFill>
                  <a:srgbClr val="313645"/>
                </a:solidFill>
              </a:rPr>
              <a:t> </a:t>
            </a:r>
            <a:r>
              <a:rPr lang="en-US" dirty="0" err="1">
                <a:solidFill>
                  <a:srgbClr val="313645"/>
                </a:solidFill>
              </a:rPr>
              <a:t>si'em</a:t>
            </a:r>
            <a:r>
              <a:rPr lang="en-US" dirty="0">
                <a:solidFill>
                  <a:srgbClr val="313645"/>
                </a:solidFill>
              </a:rPr>
              <a:t>!</a:t>
            </a:r>
            <a:endParaRPr lang="en-CA" dirty="0">
              <a:solidFill>
                <a:srgbClr val="313645"/>
              </a:solidFill>
            </a:endParaRPr>
          </a:p>
        </p:txBody>
      </p:sp>
      <p:sp>
        <p:nvSpPr>
          <p:cNvPr id="11" name="Rectangle 10"/>
          <p:cNvSpPr/>
          <p:nvPr userDrawn="1"/>
        </p:nvSpPr>
        <p:spPr>
          <a:xfrm>
            <a:off x="495473" y="731819"/>
            <a:ext cx="5874920" cy="830997"/>
          </a:xfrm>
          <a:prstGeom prst="rect">
            <a:avLst/>
          </a:prstGeom>
        </p:spPr>
        <p:txBody>
          <a:bodyPr wrap="square">
            <a:spAutoFit/>
          </a:bodyPr>
          <a:lstStyle/>
          <a:p>
            <a:pPr defTabSz="457200"/>
            <a:r>
              <a:rPr lang="en-US" sz="2400" b="1" dirty="0">
                <a:solidFill>
                  <a:srgbClr val="756AB1"/>
                </a:solidFill>
                <a:latin typeface="Verdana" panose="020B0604030504040204" pitchFamily="34" charset="0"/>
                <a:ea typeface="Verdana" panose="020B0604030504040204" pitchFamily="34" charset="0"/>
                <a:cs typeface="Verdana" panose="020B0604030504040204" pitchFamily="34" charset="0"/>
              </a:rPr>
              <a:t>ACKNOWLEDGMENT OF TRADITIONAL LANDS</a:t>
            </a:r>
          </a:p>
        </p:txBody>
      </p:sp>
      <p:pic>
        <p:nvPicPr>
          <p:cNvPr id="7" name="Picture 6"/>
          <p:cNvPicPr>
            <a:picLocks noChangeAspect="1"/>
          </p:cNvPicPr>
          <p:nvPr userDrawn="1"/>
        </p:nvPicPr>
        <p:blipFill rotWithShape="1">
          <a:blip r:embed="rId3" cstate="print">
            <a:extLst>
              <a:ext uri="{28A0092B-C50C-407E-A947-70E740481C1C}">
                <a14:useLocalDpi xmlns:a14="http://schemas.microsoft.com/office/drawing/2010/main" val="0"/>
              </a:ext>
            </a:extLst>
          </a:blip>
          <a:srcRect l="5063" t="6360" r="5063" b="5286"/>
          <a:stretch/>
        </p:blipFill>
        <p:spPr>
          <a:xfrm>
            <a:off x="10442578" y="5670396"/>
            <a:ext cx="1689100" cy="1043792"/>
          </a:xfrm>
          <a:prstGeom prst="rect">
            <a:avLst/>
          </a:prstGeom>
          <a:blipFill dpi="0" rotWithShape="1">
            <a:blip r:embed="rId4">
              <a:alphaModFix amt="26000"/>
            </a:blip>
            <a:srcRect/>
            <a:stretch>
              <a:fillRect/>
            </a:stretch>
          </a:blipFill>
        </p:spPr>
      </p:pic>
    </p:spTree>
    <p:extLst>
      <p:ext uri="{BB962C8B-B14F-4D97-AF65-F5344CB8AC3E}">
        <p14:creationId xmlns:p14="http://schemas.microsoft.com/office/powerpoint/2010/main" val="3813348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5" name="Footer Placeholder 4"/>
          <p:cNvSpPr>
            <a:spLocks noGrp="1"/>
          </p:cNvSpPr>
          <p:nvPr>
            <p:ph type="ftr" sz="quarter" idx="11"/>
          </p:nvPr>
        </p:nvSpPr>
        <p:spPr/>
        <p:txBody>
          <a:bodyPr/>
          <a:lstStyle/>
          <a:p>
            <a:endParaRPr lang="en-US">
              <a:solidFill>
                <a:srgbClr val="D6ECFF"/>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3562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5" name="Footer Placeholder 4"/>
          <p:cNvSpPr>
            <a:spLocks noGrp="1"/>
          </p:cNvSpPr>
          <p:nvPr>
            <p:ph type="ftr" sz="quarter" idx="11"/>
          </p:nvPr>
        </p:nvSpPr>
        <p:spPr/>
        <p:txBody>
          <a:bodyPr/>
          <a:lstStyle/>
          <a:p>
            <a:endParaRPr lang="en-US">
              <a:solidFill>
                <a:srgbClr val="D6ECFF"/>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4585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6" name="Footer Placeholder 5"/>
          <p:cNvSpPr>
            <a:spLocks noGrp="1"/>
          </p:cNvSpPr>
          <p:nvPr>
            <p:ph type="ftr" sz="quarter" idx="11"/>
          </p:nvPr>
        </p:nvSpPr>
        <p:spPr/>
        <p:txBody>
          <a:bodyPr/>
          <a:lstStyle/>
          <a:p>
            <a:endParaRPr lang="en-US">
              <a:solidFill>
                <a:srgbClr val="D6ECFF"/>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3299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8" name="Footer Placeholder 7"/>
          <p:cNvSpPr>
            <a:spLocks noGrp="1"/>
          </p:cNvSpPr>
          <p:nvPr>
            <p:ph type="ftr" sz="quarter" idx="11"/>
          </p:nvPr>
        </p:nvSpPr>
        <p:spPr/>
        <p:txBody>
          <a:bodyPr/>
          <a:lstStyle/>
          <a:p>
            <a:endParaRPr lang="en-US">
              <a:solidFill>
                <a:srgbClr val="D6ECFF"/>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09426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4" name="Footer Placeholder 3"/>
          <p:cNvSpPr>
            <a:spLocks noGrp="1"/>
          </p:cNvSpPr>
          <p:nvPr>
            <p:ph type="ftr" sz="quarter" idx="11"/>
          </p:nvPr>
        </p:nvSpPr>
        <p:spPr/>
        <p:txBody>
          <a:bodyPr/>
          <a:lstStyle/>
          <a:p>
            <a:endParaRPr lang="en-US">
              <a:solidFill>
                <a:srgbClr val="D6ECFF"/>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0764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3" name="Footer Placeholder 2"/>
          <p:cNvSpPr>
            <a:spLocks noGrp="1"/>
          </p:cNvSpPr>
          <p:nvPr>
            <p:ph type="ftr" sz="quarter" idx="11"/>
          </p:nvPr>
        </p:nvSpPr>
        <p:spPr/>
        <p:txBody>
          <a:bodyPr/>
          <a:lstStyle/>
          <a:p>
            <a:endParaRPr lang="en-US">
              <a:solidFill>
                <a:srgbClr val="D6ECFF"/>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01552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6" name="Footer Placeholder 5"/>
          <p:cNvSpPr>
            <a:spLocks noGrp="1"/>
          </p:cNvSpPr>
          <p:nvPr>
            <p:ph type="ftr" sz="quarter" idx="11"/>
          </p:nvPr>
        </p:nvSpPr>
        <p:spPr/>
        <p:txBody>
          <a:bodyPr/>
          <a:lstStyle/>
          <a:p>
            <a:endParaRPr lang="en-US">
              <a:solidFill>
                <a:srgbClr val="D6ECFF"/>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44622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6ECFF"/>
                </a:solidFill>
              </a:rPr>
              <a:pPr/>
              <a:t>12/9/2022</a:t>
            </a:fld>
            <a:endParaRPr lang="en-US">
              <a:solidFill>
                <a:srgbClr val="D6ECFF"/>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6ECFF"/>
              </a:solidFill>
            </a:endParaRPr>
          </a:p>
        </p:txBody>
      </p:sp>
    </p:spTree>
    <p:extLst>
      <p:ext uri="{BB962C8B-B14F-4D97-AF65-F5344CB8AC3E}">
        <p14:creationId xmlns:p14="http://schemas.microsoft.com/office/powerpoint/2010/main" val="274829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6ECFF"/>
              </a:solidFill>
            </a:endParaRPr>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6ECFF"/>
                </a:solidFill>
              </a:rPr>
              <a:pPr/>
              <a:t>12/9/2022</a:t>
            </a:fld>
            <a:endParaRPr lang="en-US">
              <a:solidFill>
                <a:srgbClr val="D6ECFF"/>
              </a:solidFill>
            </a:endParaRPr>
          </a:p>
        </p:txBody>
      </p:sp>
    </p:spTree>
    <p:extLst>
      <p:ext uri="{BB962C8B-B14F-4D97-AF65-F5344CB8AC3E}">
        <p14:creationId xmlns:p14="http://schemas.microsoft.com/office/powerpoint/2010/main" val="2868939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7352" t="2" r="24644"/>
          <a:stretch/>
        </p:blipFill>
        <p:spPr>
          <a:xfrm>
            <a:off x="4267200" y="0"/>
            <a:ext cx="7924800" cy="6858000"/>
          </a:xfrm>
          <a:prstGeom prst="rect">
            <a:avLst/>
          </a:prstGeom>
        </p:spPr>
      </p:pic>
      <p:grpSp>
        <p:nvGrpSpPr>
          <p:cNvPr id="7" name="Group 6"/>
          <p:cNvGrpSpPr>
            <a:grpSpLocks noChangeAspect="1"/>
          </p:cNvGrpSpPr>
          <p:nvPr/>
        </p:nvGrpSpPr>
        <p:grpSpPr>
          <a:xfrm>
            <a:off x="0" y="0"/>
            <a:ext cx="8534400" cy="6858000"/>
            <a:chOff x="0" y="0"/>
            <a:chExt cx="6400800" cy="6858000"/>
          </a:xfrm>
          <a:solidFill>
            <a:srgbClr val="F0F1EE"/>
          </a:solidFill>
        </p:grpSpPr>
        <p:sp>
          <p:nvSpPr>
            <p:cNvPr id="8" name="Rectangle 7"/>
            <p:cNvSpPr/>
            <p:nvPr/>
          </p:nvSpPr>
          <p:spPr>
            <a:xfrm>
              <a:off x="0" y="0"/>
              <a:ext cx="6400800" cy="6858000"/>
            </a:xfrm>
            <a:custGeom>
              <a:avLst/>
              <a:gdLst>
                <a:gd name="connsiteX0" fmla="*/ 0 w 6400800"/>
                <a:gd name="connsiteY0" fmla="*/ 0 h 6858000"/>
                <a:gd name="connsiteX1" fmla="*/ 6400800 w 6400800"/>
                <a:gd name="connsiteY1" fmla="*/ 0 h 6858000"/>
                <a:gd name="connsiteX2" fmla="*/ 6400800 w 6400800"/>
                <a:gd name="connsiteY2" fmla="*/ 6858000 h 6858000"/>
                <a:gd name="connsiteX3" fmla="*/ 0 w 6400800"/>
                <a:gd name="connsiteY3" fmla="*/ 6858000 h 6858000"/>
                <a:gd name="connsiteX4" fmla="*/ 0 w 6400800"/>
                <a:gd name="connsiteY4" fmla="*/ 0 h 6858000"/>
                <a:gd name="connsiteX0" fmla="*/ 0 w 6400800"/>
                <a:gd name="connsiteY0" fmla="*/ 0 h 7183120"/>
                <a:gd name="connsiteX1" fmla="*/ 6400800 w 6400800"/>
                <a:gd name="connsiteY1" fmla="*/ 0 h 7183120"/>
                <a:gd name="connsiteX2" fmla="*/ 3037840 w 6400800"/>
                <a:gd name="connsiteY2" fmla="*/ 7183120 h 7183120"/>
                <a:gd name="connsiteX3" fmla="*/ 0 w 6400800"/>
                <a:gd name="connsiteY3" fmla="*/ 6858000 h 7183120"/>
                <a:gd name="connsiteX4" fmla="*/ 0 w 6400800"/>
                <a:gd name="connsiteY4" fmla="*/ 0 h 7183120"/>
                <a:gd name="connsiteX0" fmla="*/ 0 w 6400800"/>
                <a:gd name="connsiteY0" fmla="*/ 0 h 6858000"/>
                <a:gd name="connsiteX1" fmla="*/ 6400800 w 6400800"/>
                <a:gd name="connsiteY1" fmla="*/ 0 h 6858000"/>
                <a:gd name="connsiteX2" fmla="*/ 3637280 w 6400800"/>
                <a:gd name="connsiteY2" fmla="*/ 6858000 h 6858000"/>
                <a:gd name="connsiteX3" fmla="*/ 0 w 6400800"/>
                <a:gd name="connsiteY3" fmla="*/ 6858000 h 6858000"/>
                <a:gd name="connsiteX4" fmla="*/ 0 w 6400800"/>
                <a:gd name="connsiteY4" fmla="*/ 0 h 6858000"/>
                <a:gd name="connsiteX0" fmla="*/ 0 w 6400800"/>
                <a:gd name="connsiteY0" fmla="*/ 0 h 6858000"/>
                <a:gd name="connsiteX1" fmla="*/ 6400800 w 6400800"/>
                <a:gd name="connsiteY1" fmla="*/ 0 h 6858000"/>
                <a:gd name="connsiteX2" fmla="*/ 3667163 w 6400800"/>
                <a:gd name="connsiteY2" fmla="*/ 6858000 h 6858000"/>
                <a:gd name="connsiteX3" fmla="*/ 0 w 6400800"/>
                <a:gd name="connsiteY3" fmla="*/ 6858000 h 6858000"/>
                <a:gd name="connsiteX4" fmla="*/ 0 w 640080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800" h="6858000">
                  <a:moveTo>
                    <a:pt x="0" y="0"/>
                  </a:moveTo>
                  <a:lnTo>
                    <a:pt x="6400800" y="0"/>
                  </a:lnTo>
                  <a:lnTo>
                    <a:pt x="3667163" y="6858000"/>
                  </a:lnTo>
                  <a:lnTo>
                    <a:pt x="0" y="6858000"/>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9" name="Rectangle 8"/>
            <p:cNvSpPr/>
            <p:nvPr/>
          </p:nvSpPr>
          <p:spPr>
            <a:xfrm>
              <a:off x="0" y="0"/>
              <a:ext cx="508000" cy="5080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grpSp>
      <p:sp>
        <p:nvSpPr>
          <p:cNvPr id="4" name="Rectangle 3"/>
          <p:cNvSpPr/>
          <p:nvPr/>
        </p:nvSpPr>
        <p:spPr>
          <a:xfrm>
            <a:off x="0" y="0"/>
            <a:ext cx="677333" cy="508000"/>
          </a:xfrm>
          <a:prstGeom prst="rect">
            <a:avLst/>
          </a:prstGeom>
          <a:solidFill>
            <a:srgbClr val="756A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Tree>
    <p:extLst>
      <p:ext uri="{BB962C8B-B14F-4D97-AF65-F5344CB8AC3E}">
        <p14:creationId xmlns:p14="http://schemas.microsoft.com/office/powerpoint/2010/main" val="1140991962"/>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177/002205741219200104" TargetMode="External"/><Relationship Id="rId7" Type="http://schemas.openxmlformats.org/officeDocument/2006/relationships/hyperlink" Target="http://www.sciencepublishinggroup.com/journal/paperinfo?journalid=196&amp;doi=10.11648/j.edu.20200906.13" TargetMode="External"/><Relationship Id="rId2" Type="http://schemas.openxmlformats.org/officeDocument/2006/relationships/hyperlink" Target="https://files.eric.ed.gov/fulltext/EJ1264277.pdf" TargetMode="External"/><Relationship Id="rId1" Type="http://schemas.openxmlformats.org/officeDocument/2006/relationships/slideLayout" Target="../slideLayouts/slideLayout2.xml"/><Relationship Id="rId6" Type="http://schemas.openxmlformats.org/officeDocument/2006/relationships/hyperlink" Target="https://ciud.fundaciononce.es/en/about-congress" TargetMode="External"/><Relationship Id="rId5" Type="http://schemas.openxmlformats.org/officeDocument/2006/relationships/hyperlink" Target="https://www.educadua.es/inicio_eng.html" TargetMode="External"/><Relationship Id="rId4" Type="http://schemas.openxmlformats.org/officeDocument/2006/relationships/hyperlink" Target="https://doi.org/10.1016/j.jsurg.2020.06.00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siho.be/en/towards-genuinely-inclusive-universities" TargetMode="External"/><Relationship Id="rId2" Type="http://schemas.openxmlformats.org/officeDocument/2006/relationships/hyperlink" Target="https://edtechbooks.org/jaid_10_1/universal_design_forS" TargetMode="External"/><Relationship Id="rId1" Type="http://schemas.openxmlformats.org/officeDocument/2006/relationships/slideLayout" Target="../slideLayouts/slideLayout2.xml"/><Relationship Id="rId5" Type="http://schemas.openxmlformats.org/officeDocument/2006/relationships/hyperlink" Target="https://www.universell.no/english/" TargetMode="External"/><Relationship Id="rId4" Type="http://schemas.openxmlformats.org/officeDocument/2006/relationships/hyperlink" Target="https://thinkindiaquarterly.org/index.php/think-india/article/view/1970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mplementudl.com/" TargetMode="External"/><Relationship Id="rId2" Type="http://schemas.openxmlformats.org/officeDocument/2006/relationships/hyperlink" Target="mailto:Implementudl@gmail.com"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2"/>
            <a:ext cx="10058400" cy="2963212"/>
          </a:xfrm>
        </p:spPr>
        <p:txBody>
          <a:bodyPr/>
          <a:lstStyle/>
          <a:p>
            <a:r>
              <a:rPr lang="en-US" sz="3200" dirty="0">
                <a:solidFill>
                  <a:schemeClr val="accent4">
                    <a:lumMod val="75000"/>
                  </a:schemeClr>
                </a:solidFill>
              </a:rPr>
              <a:t>UDL Masterclass - What now? Synthesizing strategic tips for the next decade of UDL development</a:t>
            </a:r>
            <a:endParaRPr lang="fr-CA" sz="3200" dirty="0">
              <a:solidFill>
                <a:schemeClr val="accent4">
                  <a:lumMod val="75000"/>
                </a:schemeClr>
              </a:solidFill>
            </a:endParaRPr>
          </a:p>
        </p:txBody>
      </p:sp>
      <p:sp>
        <p:nvSpPr>
          <p:cNvPr id="3" name="Subtitle 2"/>
          <p:cNvSpPr>
            <a:spLocks noGrp="1"/>
          </p:cNvSpPr>
          <p:nvPr>
            <p:ph type="subTitle" idx="1"/>
          </p:nvPr>
        </p:nvSpPr>
        <p:spPr>
          <a:xfrm>
            <a:off x="914400" y="5177307"/>
            <a:ext cx="8615680" cy="1352281"/>
          </a:xfrm>
        </p:spPr>
        <p:txBody>
          <a:bodyPr>
            <a:normAutofit/>
          </a:bodyPr>
          <a:lstStyle/>
          <a:p>
            <a:pPr lvl="0">
              <a:buClr>
                <a:srgbClr val="98C723"/>
              </a:buClr>
            </a:pPr>
            <a:r>
              <a:rPr lang="en-CA" sz="2400" kern="50" dirty="0">
                <a:solidFill>
                  <a:schemeClr val="bg1">
                    <a:lumMod val="50000"/>
                  </a:schemeClr>
                </a:solidFill>
                <a:latin typeface="Times New Roman"/>
                <a:ea typeface="Times New Roman"/>
              </a:rPr>
              <a:t>Day event organized by ADCET and hosted by Monash University </a:t>
            </a:r>
          </a:p>
          <a:p>
            <a:pPr lvl="0">
              <a:buClr>
                <a:srgbClr val="98C723"/>
              </a:buClr>
            </a:pPr>
            <a:r>
              <a:rPr lang="en-CA" sz="2400" kern="50" dirty="0">
                <a:solidFill>
                  <a:schemeClr val="bg1">
                    <a:lumMod val="50000"/>
                  </a:schemeClr>
                </a:solidFill>
                <a:latin typeface="Times New Roman"/>
                <a:ea typeface="Times New Roman"/>
              </a:rPr>
              <a:t>Dr. Frederic |Fovet</a:t>
            </a:r>
          </a:p>
          <a:p>
            <a:pPr lvl="0">
              <a:buClr>
                <a:srgbClr val="98C723"/>
              </a:buClr>
            </a:pPr>
            <a:r>
              <a:rPr lang="en-CA" sz="2400" kern="50" dirty="0">
                <a:solidFill>
                  <a:schemeClr val="bg1">
                    <a:lumMod val="50000"/>
                  </a:schemeClr>
                </a:solidFill>
                <a:latin typeface="Times New Roman"/>
                <a:ea typeface="Times New Roman"/>
              </a:rPr>
              <a:t>December 12</a:t>
            </a:r>
            <a:r>
              <a:rPr lang="en-CA" sz="2400" kern="50" baseline="30000" dirty="0">
                <a:solidFill>
                  <a:schemeClr val="bg1">
                    <a:lumMod val="50000"/>
                  </a:schemeClr>
                </a:solidFill>
                <a:latin typeface="Times New Roman"/>
                <a:ea typeface="Times New Roman"/>
              </a:rPr>
              <a:t>th</a:t>
            </a:r>
            <a:r>
              <a:rPr lang="en-CA" sz="2400" kern="50" dirty="0">
                <a:solidFill>
                  <a:schemeClr val="bg1">
                    <a:lumMod val="50000"/>
                  </a:schemeClr>
                </a:solidFill>
                <a:latin typeface="Times New Roman"/>
                <a:ea typeface="Times New Roman"/>
              </a:rPr>
              <a:t>, 2022 (afternoon session).</a:t>
            </a:r>
          </a:p>
          <a:p>
            <a:pPr lvl="0">
              <a:buClr>
                <a:srgbClr val="98C723"/>
              </a:buClr>
            </a:pPr>
            <a:endParaRPr lang="fr-CA" sz="3200" kern="50" dirty="0">
              <a:solidFill>
                <a:schemeClr val="bg1">
                  <a:lumMod val="50000"/>
                </a:schemeClr>
              </a:solidFill>
              <a:latin typeface="Times New Roman"/>
              <a:ea typeface="Times New Roman"/>
            </a:endParaRPr>
          </a:p>
          <a:p>
            <a:endParaRPr lang="fr-CA" dirty="0"/>
          </a:p>
        </p:txBody>
      </p:sp>
      <p:pic>
        <p:nvPicPr>
          <p:cNvPr id="4" name="Picture 3" descr="Author's Implement UDL logo used for his consultancy"/>
          <p:cNvPicPr>
            <a:picLocks noChangeAspect="1"/>
          </p:cNvPicPr>
          <p:nvPr/>
        </p:nvPicPr>
        <p:blipFill>
          <a:blip r:embed="rId2"/>
          <a:stretch>
            <a:fillRect/>
          </a:stretch>
        </p:blipFill>
        <p:spPr>
          <a:xfrm>
            <a:off x="914400" y="729834"/>
            <a:ext cx="3050623" cy="1303362"/>
          </a:xfrm>
          <a:prstGeom prst="rect">
            <a:avLst/>
          </a:prstGeom>
        </p:spPr>
      </p:pic>
      <p:pic>
        <p:nvPicPr>
          <p:cNvPr id="5" name="Picture 4" descr="Thompson Rivers University logo">
            <a:extLst>
              <a:ext uri="{FF2B5EF4-FFF2-40B4-BE49-F238E27FC236}">
                <a16:creationId xmlns:a16="http://schemas.microsoft.com/office/drawing/2014/main" id="{75E8CDD5-4CA9-D9DF-1D95-9AEBFC60BAC3}"/>
              </a:ext>
            </a:extLst>
          </p:cNvPr>
          <p:cNvPicPr>
            <a:picLocks noChangeAspect="1"/>
          </p:cNvPicPr>
          <p:nvPr/>
        </p:nvPicPr>
        <p:blipFill>
          <a:blip r:embed="rId3"/>
          <a:stretch>
            <a:fillRect/>
          </a:stretch>
        </p:blipFill>
        <p:spPr>
          <a:xfrm>
            <a:off x="7054721" y="692886"/>
            <a:ext cx="2971800" cy="1543050"/>
          </a:xfrm>
          <a:prstGeom prst="rect">
            <a:avLst/>
          </a:prstGeom>
        </p:spPr>
      </p:pic>
    </p:spTree>
    <p:extLst>
      <p:ext uri="{BB962C8B-B14F-4D97-AF65-F5344CB8AC3E}">
        <p14:creationId xmlns:p14="http://schemas.microsoft.com/office/powerpoint/2010/main" val="451346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err="1">
                <a:solidFill>
                  <a:schemeClr val="accent4">
                    <a:lumMod val="75000"/>
                  </a:schemeClr>
                </a:solidFill>
              </a:rPr>
              <a:t>References</a:t>
            </a:r>
            <a:r>
              <a:rPr lang="fr-CA" dirty="0">
                <a:solidFill>
                  <a:schemeClr val="accent4">
                    <a:lumMod val="75000"/>
                  </a:schemeClr>
                </a:solidFill>
              </a:rPr>
              <a:t> &amp; </a:t>
            </a:r>
            <a:r>
              <a:rPr lang="fr-CA" dirty="0" err="1">
                <a:solidFill>
                  <a:schemeClr val="accent4">
                    <a:lumMod val="75000"/>
                  </a:schemeClr>
                </a:solidFill>
              </a:rPr>
              <a:t>Resources</a:t>
            </a:r>
            <a:r>
              <a:rPr lang="fr-CA" dirty="0">
                <a:solidFill>
                  <a:schemeClr val="accent4">
                    <a:lumMod val="75000"/>
                  </a:schemeClr>
                </a:solidFill>
              </a:rPr>
              <a:t> (</a:t>
            </a:r>
            <a:r>
              <a:rPr lang="fr-CA" dirty="0" err="1">
                <a:solidFill>
                  <a:schemeClr val="accent4">
                    <a:lumMod val="75000"/>
                  </a:schemeClr>
                </a:solidFill>
              </a:rPr>
              <a:t>contd</a:t>
            </a:r>
            <a:r>
              <a:rPr lang="fr-CA" dirty="0">
                <a:solidFill>
                  <a:schemeClr val="accent4">
                    <a:lumMod val="75000"/>
                  </a:schemeClr>
                </a:solidFill>
              </a:rPr>
              <a:t>.)</a:t>
            </a:r>
          </a:p>
        </p:txBody>
      </p:sp>
      <p:sp>
        <p:nvSpPr>
          <p:cNvPr id="3" name="Content Placeholder 2"/>
          <p:cNvSpPr>
            <a:spLocks noGrp="1"/>
          </p:cNvSpPr>
          <p:nvPr>
            <p:ph idx="1"/>
          </p:nvPr>
        </p:nvSpPr>
        <p:spPr/>
        <p:txBody>
          <a:bodyPr>
            <a:normAutofit fontScale="92500" lnSpcReduction="20000"/>
          </a:bodyPr>
          <a:lstStyle/>
          <a:p>
            <a:pPr marL="114300" marR="0" lvl="0" indent="0" algn="l" defTabSz="914400" rtl="0" eaLnBrk="1" fontAlgn="auto" latinLnBrk="0" hangingPunct="1">
              <a:lnSpc>
                <a:spcPct val="100000"/>
              </a:lnSpc>
              <a:spcBef>
                <a:spcPct val="20000"/>
              </a:spcBef>
              <a:spcAft>
                <a:spcPts val="0"/>
              </a:spcAft>
              <a:buClr>
                <a:srgbClr val="7FD13B"/>
              </a:buClr>
              <a:buSzTx/>
              <a:buFont typeface="Arial" pitchFamily="34" charset="0"/>
              <a:buNone/>
              <a:tabLst/>
              <a:defRPr/>
            </a:pP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Bashan, J., </a:t>
            </a:r>
            <a:r>
              <a:rPr kumimoji="0" lang="en-US" sz="1700" b="0" i="0" u="none" strike="noStrike" kern="1200" cap="none" spc="0" normalizeH="0" baseline="0" noProof="0" dirty="0" err="1">
                <a:ln>
                  <a:noFill/>
                </a:ln>
                <a:solidFill>
                  <a:prstClr val="black">
                    <a:lumMod val="50000"/>
                    <a:lumOff val="50000"/>
                  </a:prstClr>
                </a:solidFill>
                <a:effectLst/>
                <a:uLnTx/>
                <a:uFillTx/>
                <a:latin typeface="Calibri"/>
                <a:ea typeface="+mn-ea"/>
                <a:cs typeface="+mn-cs"/>
              </a:rPr>
              <a:t>Blackorby</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J., &amp; Marino, M. (2020) Opportunity in Crisis: The Role of Universal Design for Learning in Educational Redesign. </a:t>
            </a:r>
            <a:r>
              <a:rPr kumimoji="0" lang="en-US" sz="1700" b="0" i="1" u="none" strike="noStrike" kern="1200" cap="none" spc="0" normalizeH="0" baseline="0" noProof="0" dirty="0">
                <a:ln>
                  <a:noFill/>
                </a:ln>
                <a:solidFill>
                  <a:prstClr val="black">
                    <a:lumMod val="50000"/>
                    <a:lumOff val="50000"/>
                  </a:prstClr>
                </a:solidFill>
                <a:effectLst/>
                <a:uLnTx/>
                <a:uFillTx/>
                <a:latin typeface="Calibri"/>
                <a:ea typeface="+mn-ea"/>
                <a:cs typeface="+mn-cs"/>
              </a:rPr>
              <a:t>Learning Disabilities: A Contemporary Journal 18</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(1), 71-91. </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hlinkClick r:id="rId2"/>
              </a:rPr>
              <a:t>https://files.eric.ed.gov/fulltext/EJ1264277.pdf</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a:t>
            </a:r>
          </a:p>
          <a:p>
            <a:pPr marL="114300" marR="0" lvl="0" indent="0" algn="l" defTabSz="914400" rtl="0" eaLnBrk="1" fontAlgn="auto" latinLnBrk="0" hangingPunct="1">
              <a:lnSpc>
                <a:spcPct val="100000"/>
              </a:lnSpc>
              <a:spcBef>
                <a:spcPct val="20000"/>
              </a:spcBef>
              <a:spcAft>
                <a:spcPts val="0"/>
              </a:spcAft>
              <a:buClr>
                <a:srgbClr val="7FD13B"/>
              </a:buClr>
              <a:buSzTx/>
              <a:buFont typeface="Arial" pitchFamily="34" charset="0"/>
              <a:buNone/>
              <a:tabLst/>
              <a:defRPr/>
            </a:pP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Chita-</a:t>
            </a:r>
            <a:r>
              <a:rPr kumimoji="0" lang="en-US" sz="1700" b="0" i="0" u="none" strike="noStrike" kern="1200" cap="none" spc="0" normalizeH="0" baseline="0" noProof="0" dirty="0" err="1">
                <a:ln>
                  <a:noFill/>
                </a:ln>
                <a:solidFill>
                  <a:prstClr val="black">
                    <a:lumMod val="50000"/>
                    <a:lumOff val="50000"/>
                  </a:prstClr>
                </a:solidFill>
                <a:effectLst/>
                <a:uLnTx/>
                <a:uFillTx/>
                <a:latin typeface="Calibri"/>
                <a:ea typeface="+mn-ea"/>
                <a:cs typeface="+mn-cs"/>
              </a:rPr>
              <a:t>Tegmark</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M., Gravel, J. W., Maria De Lourdes, B. S., </a:t>
            </a:r>
            <a:r>
              <a:rPr kumimoji="0" lang="en-US" sz="1700" b="0" i="0" u="none" strike="noStrike" kern="1200" cap="none" spc="0" normalizeH="0" baseline="0" noProof="0" dirty="0" err="1">
                <a:ln>
                  <a:noFill/>
                </a:ln>
                <a:solidFill>
                  <a:prstClr val="black">
                    <a:lumMod val="50000"/>
                    <a:lumOff val="50000"/>
                  </a:prstClr>
                </a:solidFill>
                <a:effectLst/>
                <a:uLnTx/>
                <a:uFillTx/>
                <a:latin typeface="Calibri"/>
                <a:ea typeface="+mn-ea"/>
                <a:cs typeface="+mn-cs"/>
              </a:rPr>
              <a:t>Domings</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Y., &amp; Rose, D. H. (2012). Using the Universal Design for Learning Framework to Support Culturally Diverse Learners. </a:t>
            </a:r>
            <a:r>
              <a:rPr kumimoji="0" lang="en-US" sz="1700" b="0" i="1" u="none" strike="noStrike" kern="1200" cap="none" spc="0" normalizeH="0" baseline="0" noProof="0" dirty="0">
                <a:ln>
                  <a:noFill/>
                </a:ln>
                <a:solidFill>
                  <a:prstClr val="black">
                    <a:lumMod val="50000"/>
                    <a:lumOff val="50000"/>
                  </a:prstClr>
                </a:solidFill>
                <a:effectLst/>
                <a:uLnTx/>
                <a:uFillTx/>
                <a:latin typeface="Calibri"/>
                <a:ea typeface="+mn-ea"/>
                <a:cs typeface="+mn-cs"/>
              </a:rPr>
              <a:t>Journal of Education, 192</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(1), 17–22. </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hlinkClick r:id="rId3"/>
              </a:rPr>
              <a:t>https://doi.org/10.1177/002205741219200104</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a:t>
            </a:r>
          </a:p>
          <a:p>
            <a:pPr marL="114300" marR="0" lvl="0" indent="0" algn="l" defTabSz="914400" rtl="0" eaLnBrk="1" fontAlgn="auto" latinLnBrk="0" hangingPunct="1">
              <a:lnSpc>
                <a:spcPct val="100000"/>
              </a:lnSpc>
              <a:spcBef>
                <a:spcPct val="20000"/>
              </a:spcBef>
              <a:spcAft>
                <a:spcPts val="0"/>
              </a:spcAft>
              <a:buClr>
                <a:srgbClr val="7FD13B"/>
              </a:buClr>
              <a:buSzTx/>
              <a:buFont typeface="Arial" pitchFamily="34" charset="0"/>
              <a:buNone/>
              <a:tabLst/>
              <a:defRPr/>
            </a:pP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Dickinson, K. J., &amp; </a:t>
            </a:r>
            <a:r>
              <a:rPr kumimoji="0" lang="en-US" sz="1700" b="0" i="0" u="none" strike="noStrike" kern="1200" cap="none" spc="0" normalizeH="0" baseline="0" noProof="0" dirty="0" err="1">
                <a:ln>
                  <a:noFill/>
                </a:ln>
                <a:solidFill>
                  <a:prstClr val="black">
                    <a:lumMod val="50000"/>
                    <a:lumOff val="50000"/>
                  </a:prstClr>
                </a:solidFill>
                <a:effectLst/>
                <a:uLnTx/>
                <a:uFillTx/>
                <a:latin typeface="Calibri"/>
                <a:ea typeface="+mn-ea"/>
                <a:cs typeface="+mn-cs"/>
              </a:rPr>
              <a:t>Gronseth</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S. L. (2020). Application of Universal Design for Learning (UDL) Principles to Surgical Education During the COVID-19 Pandemic. Journal of surgical education, 77(5), 1008–1012. </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hlinkClick r:id="rId4"/>
              </a:rPr>
              <a:t>https://doi.org/10.1016/j.jsurg.2020.06.005</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a:t>
            </a:r>
          </a:p>
          <a:p>
            <a:pPr marL="114300" marR="0" lvl="0" indent="0" algn="l" defTabSz="914400" rtl="0" eaLnBrk="1" fontAlgn="auto" latinLnBrk="0" hangingPunct="1">
              <a:lnSpc>
                <a:spcPct val="100000"/>
              </a:lnSpc>
              <a:spcBef>
                <a:spcPct val="20000"/>
              </a:spcBef>
              <a:spcAft>
                <a:spcPts val="0"/>
              </a:spcAft>
              <a:buClr>
                <a:srgbClr val="7FD13B"/>
              </a:buClr>
              <a:buSzTx/>
              <a:buFont typeface="Arial" pitchFamily="34" charset="0"/>
              <a:buNone/>
              <a:tabLst/>
              <a:defRPr/>
            </a:pP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DUALETIC Project (2021) </a:t>
            </a:r>
            <a:r>
              <a:rPr kumimoji="0" lang="en-US" sz="1700" b="0" i="0" u="none" strike="noStrike" kern="1200" cap="none" spc="0" normalizeH="0" baseline="0" noProof="0" dirty="0" err="1">
                <a:ln>
                  <a:noFill/>
                </a:ln>
                <a:solidFill>
                  <a:prstClr val="black">
                    <a:lumMod val="50000"/>
                    <a:lumOff val="50000"/>
                  </a:prstClr>
                </a:solidFill>
                <a:effectLst/>
                <a:uLnTx/>
                <a:uFillTx/>
                <a:latin typeface="Calibri"/>
                <a:ea typeface="+mn-ea"/>
                <a:cs typeface="+mn-cs"/>
              </a:rPr>
              <a:t>educaDUA</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hlinkClick r:id="rId5"/>
              </a:rPr>
              <a:t>https://www.educadua.es/inicio_eng.html</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a:t>
            </a:r>
          </a:p>
          <a:p>
            <a:pPr marL="114300" marR="0" lvl="0" indent="0" algn="l" defTabSz="914400" rtl="0" eaLnBrk="1" fontAlgn="auto" latinLnBrk="0" hangingPunct="1">
              <a:lnSpc>
                <a:spcPct val="100000"/>
              </a:lnSpc>
              <a:spcBef>
                <a:spcPct val="20000"/>
              </a:spcBef>
              <a:spcAft>
                <a:spcPts val="0"/>
              </a:spcAft>
              <a:buClr>
                <a:srgbClr val="7FD13B"/>
              </a:buClr>
              <a:buSzTx/>
              <a:buFont typeface="Arial" pitchFamily="34" charset="0"/>
              <a:buNone/>
              <a:tabLst/>
              <a:defRPr/>
            </a:pPr>
            <a:r>
              <a:rPr kumimoji="0" lang="en-US" sz="1700" b="0" i="0" u="none" strike="noStrike" kern="1200" cap="none" spc="0" normalizeH="0" baseline="0" noProof="0" dirty="0" err="1">
                <a:ln>
                  <a:noFill/>
                </a:ln>
                <a:solidFill>
                  <a:prstClr val="black">
                    <a:lumMod val="50000"/>
                    <a:lumOff val="50000"/>
                  </a:prstClr>
                </a:solidFill>
                <a:effectLst/>
                <a:uLnTx/>
                <a:uFillTx/>
                <a:latin typeface="Calibri"/>
                <a:ea typeface="+mn-ea"/>
                <a:cs typeface="+mn-cs"/>
              </a:rPr>
              <a:t>Fondacion</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Once (2021) Inclusion in the new higher education model.  </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hlinkClick r:id="rId6"/>
              </a:rPr>
              <a:t>https://ciud.fundaciononce.es/en/about-congress</a:t>
            </a:r>
            <a:r>
              <a:rPr kumimoji="0" lang="en-US"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a:t>
            </a:r>
          </a:p>
          <a:p>
            <a:pPr marL="114300" marR="0" lvl="0" indent="0" algn="l" defTabSz="914400" rtl="0" eaLnBrk="1" fontAlgn="auto" latinLnBrk="0" hangingPunct="1">
              <a:lnSpc>
                <a:spcPct val="100000"/>
              </a:lnSpc>
              <a:spcBef>
                <a:spcPct val="20000"/>
              </a:spcBef>
              <a:spcAft>
                <a:spcPts val="0"/>
              </a:spcAft>
              <a:buClr>
                <a:srgbClr val="7FD13B"/>
              </a:buClr>
              <a:buSzTx/>
              <a:buFont typeface="Arial" pitchFamily="34" charset="0"/>
              <a:buNone/>
              <a:tabLst/>
              <a:defRPr/>
            </a:pPr>
            <a:r>
              <a:rPr kumimoji="0" lang="en-CA"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Fovet, F. (2021) Developing an Ecological Approach to Strategic UDL Implementation in Higher Education.  </a:t>
            </a:r>
            <a:r>
              <a:rPr kumimoji="0" lang="en-CA" sz="1700" b="0" i="1" u="none" strike="noStrike" kern="1200" cap="none" spc="0" normalizeH="0" baseline="0" noProof="0" dirty="0">
                <a:ln>
                  <a:noFill/>
                </a:ln>
                <a:solidFill>
                  <a:prstClr val="black">
                    <a:lumMod val="50000"/>
                    <a:lumOff val="50000"/>
                  </a:prstClr>
                </a:solidFill>
                <a:effectLst/>
                <a:uLnTx/>
                <a:uFillTx/>
                <a:latin typeface="Calibri"/>
                <a:ea typeface="+mn-ea"/>
                <a:cs typeface="+mn-cs"/>
              </a:rPr>
              <a:t>Journal of Education and Learning, 10</a:t>
            </a:r>
            <a:r>
              <a:rPr kumimoji="0" lang="en-CA"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(4).  </a:t>
            </a:r>
          </a:p>
          <a:p>
            <a:pPr marL="114300" marR="0" lvl="0" indent="0" algn="l" defTabSz="914400" rtl="0" eaLnBrk="1" fontAlgn="auto" latinLnBrk="0" hangingPunct="1">
              <a:lnSpc>
                <a:spcPct val="100000"/>
              </a:lnSpc>
              <a:spcBef>
                <a:spcPct val="20000"/>
              </a:spcBef>
              <a:spcAft>
                <a:spcPts val="0"/>
              </a:spcAft>
              <a:buClr>
                <a:srgbClr val="7FD13B"/>
              </a:buClr>
              <a:buSzTx/>
              <a:buFont typeface="Arial" pitchFamily="34" charset="0"/>
              <a:buNone/>
              <a:tabLst/>
              <a:defRPr/>
            </a:pPr>
            <a:r>
              <a:rPr kumimoji="0" lang="en-CA"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Fovet, F. (Ed.) (2021) </a:t>
            </a:r>
            <a:r>
              <a:rPr kumimoji="0" lang="en-CA" sz="1700" b="0" i="1" u="none" strike="noStrike" kern="1200" cap="none" spc="0" normalizeH="0" baseline="0" noProof="0" dirty="0">
                <a:ln>
                  <a:noFill/>
                </a:ln>
                <a:solidFill>
                  <a:prstClr val="black">
                    <a:lumMod val="50000"/>
                    <a:lumOff val="50000"/>
                  </a:prstClr>
                </a:solidFill>
                <a:effectLst/>
                <a:uLnTx/>
                <a:uFillTx/>
                <a:latin typeface="Calibri"/>
                <a:ea typeface="+mn-ea"/>
                <a:cs typeface="+mn-cs"/>
              </a:rPr>
              <a:t>Handbook of Research on Applying Universal Design for Learning Across Disciplines: Concepts, Case Studies, and Practical Implementation</a:t>
            </a:r>
            <a:r>
              <a:rPr kumimoji="0" lang="en-CA"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IGI Global</a:t>
            </a:r>
          </a:p>
          <a:p>
            <a:pPr marL="114300" marR="0" lvl="0" indent="0" algn="l" defTabSz="914400" rtl="0" eaLnBrk="1" fontAlgn="auto" latinLnBrk="0" hangingPunct="1">
              <a:lnSpc>
                <a:spcPct val="100000"/>
              </a:lnSpc>
              <a:spcBef>
                <a:spcPct val="20000"/>
              </a:spcBef>
              <a:spcAft>
                <a:spcPts val="0"/>
              </a:spcAft>
              <a:buClr>
                <a:srgbClr val="7FD13B"/>
              </a:buClr>
              <a:buSzTx/>
              <a:buFont typeface="Arial" pitchFamily="34" charset="0"/>
              <a:buNone/>
              <a:tabLst/>
              <a:defRPr/>
            </a:pPr>
            <a:r>
              <a:rPr kumimoji="0" lang="en-CA"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Fovet, F. (2020) Universal Design for Learning as a Tool for Inclusion in the Higher Education Classroom: Tips for the Next Decade of Implementation. </a:t>
            </a:r>
            <a:r>
              <a:rPr kumimoji="0" lang="en-CA" sz="1700" b="0" i="1" u="none" strike="noStrike" kern="1200" cap="none" spc="0" normalizeH="0" baseline="0" noProof="0" dirty="0">
                <a:ln>
                  <a:noFill/>
                </a:ln>
                <a:solidFill>
                  <a:prstClr val="black">
                    <a:lumMod val="50000"/>
                    <a:lumOff val="50000"/>
                  </a:prstClr>
                </a:solidFill>
                <a:effectLst/>
                <a:uLnTx/>
                <a:uFillTx/>
                <a:latin typeface="Calibri"/>
                <a:ea typeface="+mn-ea"/>
                <a:cs typeface="+mn-cs"/>
              </a:rPr>
              <a:t>Education Journal. Special Issue: Effective Teaching Practices for Addressing Diverse Students’ Needs for Academic Success in Universities, 9</a:t>
            </a:r>
            <a:r>
              <a:rPr kumimoji="0" lang="en-CA"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(6), 163-172.  </a:t>
            </a:r>
            <a:r>
              <a:rPr kumimoji="0" lang="en-CA" sz="1700" b="0" i="0" u="none" strike="noStrike" kern="1200" cap="none" spc="0" normalizeH="0" baseline="0" noProof="0" dirty="0">
                <a:ln>
                  <a:noFill/>
                </a:ln>
                <a:solidFill>
                  <a:prstClr val="black">
                    <a:lumMod val="50000"/>
                    <a:lumOff val="50000"/>
                  </a:prstClr>
                </a:solidFill>
                <a:effectLst/>
                <a:uLnTx/>
                <a:uFillTx/>
                <a:latin typeface="Calibri"/>
                <a:ea typeface="+mn-ea"/>
                <a:cs typeface="+mn-cs"/>
                <a:hlinkClick r:id="rId7"/>
              </a:rPr>
              <a:t>http://www.sciencepublishinggroup.com/journal/paperinfo?journalid=196&amp;doi=10.11648/j.edu.20200906.13</a:t>
            </a:r>
            <a:r>
              <a:rPr kumimoji="0" lang="en-CA" sz="17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 </a:t>
            </a:r>
          </a:p>
          <a:p>
            <a:pPr marL="114300" marR="0" lvl="0" indent="0" algn="l" defTabSz="914400" rtl="0" eaLnBrk="1" fontAlgn="auto" latinLnBrk="0" hangingPunct="1">
              <a:lnSpc>
                <a:spcPct val="100000"/>
              </a:lnSpc>
              <a:spcBef>
                <a:spcPct val="20000"/>
              </a:spcBef>
              <a:spcAft>
                <a:spcPts val="0"/>
              </a:spcAft>
              <a:buClr>
                <a:srgbClr val="7FD13B"/>
              </a:buClr>
              <a:buSzTx/>
              <a:buFont typeface="Arial" pitchFamily="34" charset="0"/>
              <a:buNone/>
              <a:tabLst/>
              <a:defRPr/>
            </a:pPr>
            <a:endParaRPr kumimoji="0" lang="en-CA" sz="1700" b="0" i="0"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a:p>
            <a:endParaRPr lang="fr-CA" dirty="0"/>
          </a:p>
        </p:txBody>
      </p:sp>
    </p:spTree>
    <p:extLst>
      <p:ext uri="{BB962C8B-B14F-4D97-AF65-F5344CB8AC3E}">
        <p14:creationId xmlns:p14="http://schemas.microsoft.com/office/powerpoint/2010/main" val="1190089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732" y="274638"/>
            <a:ext cx="9996868" cy="1143000"/>
          </a:xfrm>
        </p:spPr>
        <p:txBody>
          <a:bodyPr/>
          <a:lstStyle/>
          <a:p>
            <a:r>
              <a:rPr lang="en-CA" dirty="0">
                <a:solidFill>
                  <a:schemeClr val="accent4">
                    <a:lumMod val="75000"/>
                  </a:schemeClr>
                </a:solidFill>
              </a:rPr>
              <a:t>References &amp; Resources</a:t>
            </a:r>
            <a:endParaRPr lang="fr-CA" dirty="0">
              <a:solidFill>
                <a:schemeClr val="accent4">
                  <a:lumMod val="75000"/>
                </a:schemeClr>
              </a:solidFill>
            </a:endParaRPr>
          </a:p>
        </p:txBody>
      </p:sp>
      <p:sp>
        <p:nvSpPr>
          <p:cNvPr id="3" name="Content Placeholder 2"/>
          <p:cNvSpPr>
            <a:spLocks noGrp="1"/>
          </p:cNvSpPr>
          <p:nvPr>
            <p:ph idx="1"/>
          </p:nvPr>
        </p:nvSpPr>
        <p:spPr>
          <a:xfrm>
            <a:off x="772732" y="1291106"/>
            <a:ext cx="9996867" cy="5019541"/>
          </a:xfrm>
        </p:spPr>
        <p:txBody>
          <a:bodyPr>
            <a:normAutofit fontScale="92500" lnSpcReduction="20000"/>
          </a:bodyPr>
          <a:lstStyle/>
          <a:p>
            <a:pPr marL="114300" indent="0">
              <a:buNone/>
            </a:pPr>
            <a:r>
              <a:rPr lang="en-US" dirty="0">
                <a:solidFill>
                  <a:schemeClr val="tx1">
                    <a:lumMod val="50000"/>
                    <a:lumOff val="50000"/>
                  </a:schemeClr>
                </a:solidFill>
              </a:rPr>
              <a:t>Fovet, F. (2019) Not just about disability: Getting traction for UDL implementation with International Students.  In: Kate Novak &amp; Sean Bracken (Eds.) </a:t>
            </a:r>
            <a:r>
              <a:rPr lang="en-US" i="1" dirty="0">
                <a:solidFill>
                  <a:schemeClr val="tx1">
                    <a:lumMod val="50000"/>
                    <a:lumOff val="50000"/>
                  </a:schemeClr>
                </a:solidFill>
              </a:rPr>
              <a:t>Transforming Higher Education through Universal Design for Learning: An International Perspective</a:t>
            </a:r>
            <a:r>
              <a:rPr lang="en-US" dirty="0">
                <a:solidFill>
                  <a:schemeClr val="tx1">
                    <a:lumMod val="50000"/>
                    <a:lumOff val="50000"/>
                  </a:schemeClr>
                </a:solidFill>
              </a:rPr>
              <a:t>, Routledge.  </a:t>
            </a:r>
          </a:p>
          <a:p>
            <a:pPr marL="114300" indent="0">
              <a:buNone/>
            </a:pPr>
            <a:r>
              <a:rPr lang="en-US" dirty="0">
                <a:solidFill>
                  <a:schemeClr val="tx1">
                    <a:lumMod val="50000"/>
                    <a:lumOff val="50000"/>
                  </a:schemeClr>
                </a:solidFill>
              </a:rPr>
              <a:t>James, K. (2018) Universal Design for Learning (UDL) as a Structure for Culturally Responsive Practice.  </a:t>
            </a:r>
            <a:r>
              <a:rPr lang="en-US" i="1" dirty="0">
                <a:solidFill>
                  <a:schemeClr val="tx1">
                    <a:lumMod val="50000"/>
                    <a:lumOff val="50000"/>
                  </a:schemeClr>
                </a:solidFill>
              </a:rPr>
              <a:t>Northwest Journal of Teacher Education, 13(1</a:t>
            </a:r>
            <a:r>
              <a:rPr lang="en-US" dirty="0">
                <a:solidFill>
                  <a:schemeClr val="tx1">
                    <a:lumMod val="50000"/>
                    <a:lumOff val="50000"/>
                  </a:schemeClr>
                </a:solidFill>
              </a:rPr>
              <a:t>), Article 4.</a:t>
            </a:r>
          </a:p>
          <a:p>
            <a:pPr marL="114300" indent="0">
              <a:buNone/>
            </a:pPr>
            <a:r>
              <a:rPr lang="en-US" dirty="0" err="1">
                <a:solidFill>
                  <a:schemeClr val="tx1">
                    <a:lumMod val="50000"/>
                    <a:lumOff val="50000"/>
                  </a:schemeClr>
                </a:solidFill>
              </a:rPr>
              <a:t>Kennette</a:t>
            </a:r>
            <a:r>
              <a:rPr lang="en-US" dirty="0">
                <a:solidFill>
                  <a:schemeClr val="tx1">
                    <a:lumMod val="50000"/>
                    <a:lumOff val="50000"/>
                  </a:schemeClr>
                </a:solidFill>
              </a:rPr>
              <a:t>, L., &amp; Wilson, N. (2019) Universal Design for Learning: What is it and how do I implement it?  </a:t>
            </a:r>
            <a:r>
              <a:rPr lang="en-US" i="1" dirty="0">
                <a:solidFill>
                  <a:schemeClr val="tx1">
                    <a:lumMod val="50000"/>
                    <a:lumOff val="50000"/>
                  </a:schemeClr>
                </a:solidFill>
              </a:rPr>
              <a:t>Transformative Dialogues: Teaching &amp; Learning, 12</a:t>
            </a:r>
            <a:r>
              <a:rPr lang="en-US" dirty="0">
                <a:solidFill>
                  <a:schemeClr val="tx1">
                    <a:lumMod val="50000"/>
                    <a:lumOff val="50000"/>
                  </a:schemeClr>
                </a:solidFill>
              </a:rPr>
              <a:t>(1)</a:t>
            </a:r>
          </a:p>
          <a:p>
            <a:pPr marL="114300" indent="0">
              <a:buNone/>
            </a:pPr>
            <a:r>
              <a:rPr lang="en-US" dirty="0">
                <a:solidFill>
                  <a:schemeClr val="tx1">
                    <a:lumMod val="50000"/>
                    <a:lumOff val="50000"/>
                  </a:schemeClr>
                </a:solidFill>
              </a:rPr>
              <a:t>Kilpatrick, J.R.., Ehrlich, S., &amp; Bartlett, M. (2021) Learning from COVID-19: Universal Design for Learning Implementation Prior to and During a Pandemic.  </a:t>
            </a:r>
            <a:r>
              <a:rPr lang="en-US" i="1" dirty="0">
                <a:solidFill>
                  <a:schemeClr val="tx1">
                    <a:lumMod val="50000"/>
                    <a:lumOff val="50000"/>
                  </a:schemeClr>
                </a:solidFill>
              </a:rPr>
              <a:t>The Journal of Applied Instructional Design. </a:t>
            </a:r>
            <a:r>
              <a:rPr lang="en-US" dirty="0">
                <a:solidFill>
                  <a:schemeClr val="tx1">
                    <a:lumMod val="50000"/>
                    <a:lumOff val="50000"/>
                  </a:schemeClr>
                </a:solidFill>
                <a:hlinkClick r:id="rId2"/>
              </a:rPr>
              <a:t>https://edtechbooks.org/jaid_10_1/universal_design_forS</a:t>
            </a:r>
            <a:r>
              <a:rPr lang="en-US" dirty="0">
                <a:solidFill>
                  <a:schemeClr val="tx1">
                    <a:lumMod val="50000"/>
                    <a:lumOff val="50000"/>
                  </a:schemeClr>
                </a:solidFill>
              </a:rPr>
              <a:t>  </a:t>
            </a:r>
          </a:p>
          <a:p>
            <a:pPr marL="114300" indent="0">
              <a:buNone/>
            </a:pPr>
            <a:r>
              <a:rPr lang="en-US" dirty="0">
                <a:solidFill>
                  <a:schemeClr val="tx1">
                    <a:lumMod val="50000"/>
                    <a:lumOff val="50000"/>
                  </a:schemeClr>
                </a:solidFill>
              </a:rPr>
              <a:t>SIHO (2021) </a:t>
            </a:r>
            <a:r>
              <a:rPr lang="en-US" i="1" dirty="0">
                <a:solidFill>
                  <a:schemeClr val="tx1">
                    <a:lumMod val="50000"/>
                    <a:lumOff val="50000"/>
                  </a:schemeClr>
                </a:solidFill>
              </a:rPr>
              <a:t>Towards Genuinely Inclusive Universities</a:t>
            </a:r>
            <a:r>
              <a:rPr lang="en-US" dirty="0">
                <a:solidFill>
                  <a:schemeClr val="tx1">
                    <a:lumMod val="50000"/>
                    <a:lumOff val="50000"/>
                  </a:schemeClr>
                </a:solidFill>
              </a:rPr>
              <a:t>.  </a:t>
            </a:r>
            <a:r>
              <a:rPr lang="en-US" dirty="0">
                <a:solidFill>
                  <a:schemeClr val="tx1">
                    <a:lumMod val="50000"/>
                    <a:lumOff val="50000"/>
                  </a:schemeClr>
                </a:solidFill>
                <a:hlinkClick r:id="rId3"/>
              </a:rPr>
              <a:t>https://www.siho.be/en/towards-genuinely-inclusive-universities</a:t>
            </a:r>
            <a:r>
              <a:rPr lang="en-US" dirty="0">
                <a:solidFill>
                  <a:schemeClr val="tx1">
                    <a:lumMod val="50000"/>
                    <a:lumOff val="50000"/>
                  </a:schemeClr>
                </a:solidFill>
              </a:rPr>
              <a:t>   </a:t>
            </a:r>
          </a:p>
          <a:p>
            <a:pPr marL="114300" indent="0">
              <a:buNone/>
            </a:pPr>
            <a:r>
              <a:rPr lang="en-US" dirty="0">
                <a:solidFill>
                  <a:schemeClr val="tx1">
                    <a:lumMod val="50000"/>
                    <a:lumOff val="50000"/>
                  </a:schemeClr>
                </a:solidFill>
              </a:rPr>
              <a:t>Sheik Mohamed, S.A., &amp; Sivakumar, R. (2020). Inclusiveness in Higher Education through Universal Design Learning – UDL. </a:t>
            </a:r>
            <a:r>
              <a:rPr lang="en-US" i="1" dirty="0">
                <a:solidFill>
                  <a:schemeClr val="tx1">
                    <a:lumMod val="50000"/>
                    <a:lumOff val="50000"/>
                  </a:schemeClr>
                </a:solidFill>
              </a:rPr>
              <a:t>Think India Journal, 22</a:t>
            </a:r>
            <a:r>
              <a:rPr lang="en-US" dirty="0">
                <a:solidFill>
                  <a:schemeClr val="tx1">
                    <a:lumMod val="50000"/>
                    <a:lumOff val="50000"/>
                  </a:schemeClr>
                </a:solidFill>
              </a:rPr>
              <a:t>(45), 23-26. </a:t>
            </a:r>
            <a:r>
              <a:rPr lang="en-US" dirty="0">
                <a:solidFill>
                  <a:schemeClr val="tx1">
                    <a:lumMod val="50000"/>
                    <a:lumOff val="50000"/>
                  </a:schemeClr>
                </a:solidFill>
                <a:hlinkClick r:id="rId4"/>
              </a:rPr>
              <a:t>https://thinkindiaquarterly.org/index.php/think-india/article/view/19702</a:t>
            </a:r>
            <a:r>
              <a:rPr lang="en-US" dirty="0">
                <a:solidFill>
                  <a:schemeClr val="tx1">
                    <a:lumMod val="50000"/>
                    <a:lumOff val="50000"/>
                  </a:schemeClr>
                </a:solidFill>
              </a:rPr>
              <a:t>  </a:t>
            </a:r>
          </a:p>
          <a:p>
            <a:pPr marL="114300" indent="0">
              <a:buNone/>
            </a:pPr>
            <a:r>
              <a:rPr lang="en-US" dirty="0" err="1">
                <a:solidFill>
                  <a:schemeClr val="tx1">
                    <a:lumMod val="50000"/>
                    <a:lumOff val="50000"/>
                  </a:schemeClr>
                </a:solidFill>
              </a:rPr>
              <a:t>Universell</a:t>
            </a:r>
            <a:r>
              <a:rPr lang="en-US" dirty="0">
                <a:solidFill>
                  <a:schemeClr val="tx1">
                    <a:lumMod val="50000"/>
                    <a:lumOff val="50000"/>
                  </a:schemeClr>
                </a:solidFill>
              </a:rPr>
              <a:t> (2021) </a:t>
            </a:r>
            <a:r>
              <a:rPr lang="en-US" i="1" dirty="0">
                <a:solidFill>
                  <a:schemeClr val="tx1">
                    <a:lumMod val="50000"/>
                    <a:lumOff val="50000"/>
                  </a:schemeClr>
                </a:solidFill>
              </a:rPr>
              <a:t>National Coordinator of Accessibility of Higher Education in Norway</a:t>
            </a:r>
            <a:r>
              <a:rPr lang="en-US" dirty="0">
                <a:solidFill>
                  <a:schemeClr val="tx1">
                    <a:lumMod val="50000"/>
                    <a:lumOff val="50000"/>
                  </a:schemeClr>
                </a:solidFill>
              </a:rPr>
              <a:t>.  </a:t>
            </a:r>
            <a:r>
              <a:rPr lang="en-US" dirty="0">
                <a:solidFill>
                  <a:schemeClr val="tx1">
                    <a:lumMod val="50000"/>
                    <a:lumOff val="50000"/>
                  </a:schemeClr>
                </a:solidFill>
                <a:hlinkClick r:id="rId5"/>
              </a:rPr>
              <a:t>https://www.universell.no/english/</a:t>
            </a:r>
            <a:r>
              <a:rPr lang="en-US" dirty="0">
                <a:solidFill>
                  <a:schemeClr val="tx1">
                    <a:lumMod val="50000"/>
                    <a:lumOff val="50000"/>
                  </a:schemeClr>
                </a:solidFill>
              </a:rPr>
              <a:t>    </a:t>
            </a:r>
            <a:endParaRPr lang="fr-CA" dirty="0">
              <a:solidFill>
                <a:schemeClr val="tx1">
                  <a:lumMod val="50000"/>
                  <a:lumOff val="50000"/>
                </a:schemeClr>
              </a:solidFill>
            </a:endParaRPr>
          </a:p>
        </p:txBody>
      </p:sp>
    </p:spTree>
    <p:extLst>
      <p:ext uri="{BB962C8B-B14F-4D97-AF65-F5344CB8AC3E}">
        <p14:creationId xmlns:p14="http://schemas.microsoft.com/office/powerpoint/2010/main" val="240501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solidFill>
                  <a:schemeClr val="accent4">
                    <a:lumMod val="75000"/>
                  </a:schemeClr>
                </a:solidFill>
              </a:rPr>
              <a:t>Contact </a:t>
            </a:r>
            <a:r>
              <a:rPr lang="fr-CA" dirty="0" err="1">
                <a:solidFill>
                  <a:schemeClr val="accent4">
                    <a:lumMod val="75000"/>
                  </a:schemeClr>
                </a:solidFill>
              </a:rPr>
              <a:t>details</a:t>
            </a:r>
            <a:endParaRPr lang="fr-CA" dirty="0">
              <a:solidFill>
                <a:schemeClr val="accent4">
                  <a:lumMod val="75000"/>
                </a:schemeClr>
              </a:solidFill>
            </a:endParaRPr>
          </a:p>
        </p:txBody>
      </p:sp>
      <p:sp>
        <p:nvSpPr>
          <p:cNvPr id="3" name="Content Placeholder 2"/>
          <p:cNvSpPr>
            <a:spLocks noGrp="1"/>
          </p:cNvSpPr>
          <p:nvPr>
            <p:ph idx="1"/>
          </p:nvPr>
        </p:nvSpPr>
        <p:spPr/>
        <p:txBody>
          <a:bodyPr/>
          <a:lstStyle/>
          <a:p>
            <a:pPr lvl="0">
              <a:buClr>
                <a:srgbClr val="7FD13B"/>
              </a:buClr>
            </a:pPr>
            <a:r>
              <a:rPr lang="fr-CA" sz="2400" dirty="0">
                <a:solidFill>
                  <a:prstClr val="black">
                    <a:lumMod val="50000"/>
                    <a:lumOff val="50000"/>
                  </a:prstClr>
                </a:solidFill>
              </a:rPr>
              <a:t>Frederic Fovet (PhD.)</a:t>
            </a:r>
          </a:p>
          <a:p>
            <a:pPr lvl="0">
              <a:buClr>
                <a:srgbClr val="7FD13B"/>
              </a:buClr>
            </a:pPr>
            <a:r>
              <a:rPr lang="fr-CA" sz="2400" dirty="0">
                <a:solidFill>
                  <a:prstClr val="black">
                    <a:lumMod val="50000"/>
                    <a:lumOff val="50000"/>
                  </a:prstClr>
                </a:solidFill>
              </a:rPr>
              <a:t>Assistant Professor, </a:t>
            </a:r>
            <a:r>
              <a:rPr lang="fr-CA" sz="2400" dirty="0" err="1">
                <a:solidFill>
                  <a:prstClr val="black">
                    <a:lumMod val="50000"/>
                    <a:lumOff val="50000"/>
                  </a:prstClr>
                </a:solidFill>
              </a:rPr>
              <a:t>School</a:t>
            </a:r>
            <a:r>
              <a:rPr lang="fr-CA" sz="2400" dirty="0">
                <a:solidFill>
                  <a:prstClr val="black">
                    <a:lumMod val="50000"/>
                    <a:lumOff val="50000"/>
                  </a:prstClr>
                </a:solidFill>
              </a:rPr>
              <a:t> of </a:t>
            </a:r>
            <a:r>
              <a:rPr lang="fr-CA" sz="2400" dirty="0" err="1">
                <a:solidFill>
                  <a:prstClr val="black">
                    <a:lumMod val="50000"/>
                    <a:lumOff val="50000"/>
                  </a:prstClr>
                </a:solidFill>
              </a:rPr>
              <a:t>Education</a:t>
            </a:r>
            <a:r>
              <a:rPr lang="fr-CA" sz="2400" dirty="0">
                <a:solidFill>
                  <a:prstClr val="black">
                    <a:lumMod val="50000"/>
                    <a:lumOff val="50000"/>
                  </a:prstClr>
                </a:solidFill>
              </a:rPr>
              <a:t>, Thompson Rivers </a:t>
            </a:r>
            <a:r>
              <a:rPr lang="fr-CA" sz="2400" dirty="0" err="1">
                <a:solidFill>
                  <a:prstClr val="black">
                    <a:lumMod val="50000"/>
                    <a:lumOff val="50000"/>
                  </a:prstClr>
                </a:solidFill>
              </a:rPr>
              <a:t>University</a:t>
            </a:r>
            <a:endParaRPr lang="fr-CA" sz="2400" dirty="0">
              <a:solidFill>
                <a:prstClr val="black">
                  <a:lumMod val="50000"/>
                  <a:lumOff val="50000"/>
                </a:prstClr>
              </a:solidFill>
            </a:endParaRPr>
          </a:p>
          <a:p>
            <a:pPr lvl="0">
              <a:buClr>
                <a:srgbClr val="7FD13B"/>
              </a:buClr>
            </a:pPr>
            <a:r>
              <a:rPr lang="fr-CA" sz="2400" dirty="0">
                <a:solidFill>
                  <a:prstClr val="black">
                    <a:lumMod val="50000"/>
                    <a:lumOff val="50000"/>
                  </a:prstClr>
                </a:solidFill>
              </a:rPr>
              <a:t>ffovet@tru.ca</a:t>
            </a:r>
          </a:p>
          <a:p>
            <a:pPr lvl="0">
              <a:buClr>
                <a:srgbClr val="7FD13B"/>
              </a:buClr>
            </a:pPr>
            <a:r>
              <a:rPr lang="fr-CA" sz="2400" dirty="0">
                <a:solidFill>
                  <a:prstClr val="black">
                    <a:lumMod val="50000"/>
                    <a:lumOff val="50000"/>
                  </a:prstClr>
                </a:solidFill>
              </a:rPr>
              <a:t>UDL and Inclusion Consultant</a:t>
            </a:r>
          </a:p>
          <a:p>
            <a:pPr lvl="0">
              <a:buClr>
                <a:srgbClr val="7FD13B"/>
              </a:buClr>
            </a:pPr>
            <a:r>
              <a:rPr lang="fr-CA" sz="2400" dirty="0">
                <a:solidFill>
                  <a:prstClr val="black">
                    <a:lumMod val="50000"/>
                    <a:lumOff val="50000"/>
                  </a:prstClr>
                </a:solidFill>
                <a:hlinkClick r:id="rId2"/>
              </a:rPr>
              <a:t>Implementudl@gmail.com</a:t>
            </a:r>
            <a:endParaRPr lang="fr-CA" sz="2400" dirty="0">
              <a:solidFill>
                <a:prstClr val="black">
                  <a:lumMod val="50000"/>
                  <a:lumOff val="50000"/>
                </a:prstClr>
              </a:solidFill>
            </a:endParaRPr>
          </a:p>
          <a:p>
            <a:pPr lvl="0">
              <a:buClr>
                <a:srgbClr val="7FD13B"/>
              </a:buClr>
            </a:pPr>
            <a:r>
              <a:rPr lang="fr-CA" sz="2400" dirty="0">
                <a:solidFill>
                  <a:prstClr val="black">
                    <a:lumMod val="50000"/>
                    <a:lumOff val="50000"/>
                  </a:prstClr>
                </a:solidFill>
              </a:rPr>
              <a:t>@</a:t>
            </a:r>
            <a:r>
              <a:rPr lang="fr-CA" sz="2400" dirty="0" err="1">
                <a:solidFill>
                  <a:prstClr val="black">
                    <a:lumMod val="50000"/>
                    <a:lumOff val="50000"/>
                  </a:prstClr>
                </a:solidFill>
              </a:rPr>
              <a:t>Ffovet</a:t>
            </a:r>
            <a:endParaRPr lang="fr-CA" sz="2400" dirty="0">
              <a:solidFill>
                <a:prstClr val="black">
                  <a:lumMod val="50000"/>
                  <a:lumOff val="50000"/>
                </a:prstClr>
              </a:solidFill>
            </a:endParaRPr>
          </a:p>
          <a:p>
            <a:pPr lvl="0">
              <a:buClr>
                <a:srgbClr val="7FD13B"/>
              </a:buClr>
            </a:pPr>
            <a:r>
              <a:rPr lang="fr-CA" sz="2400" dirty="0">
                <a:solidFill>
                  <a:prstClr val="black">
                    <a:lumMod val="50000"/>
                    <a:lumOff val="50000"/>
                  </a:prstClr>
                </a:solidFill>
                <a:hlinkClick r:id="rId3"/>
              </a:rPr>
              <a:t>www.implementudl.com</a:t>
            </a:r>
            <a:r>
              <a:rPr lang="fr-CA" sz="2400" dirty="0">
                <a:solidFill>
                  <a:prstClr val="black">
                    <a:lumMod val="50000"/>
                    <a:lumOff val="50000"/>
                  </a:prstClr>
                </a:solidFill>
              </a:rPr>
              <a:t> </a:t>
            </a:r>
          </a:p>
          <a:p>
            <a:endParaRPr lang="fr-CA" dirty="0"/>
          </a:p>
        </p:txBody>
      </p:sp>
      <p:pic>
        <p:nvPicPr>
          <p:cNvPr id="6" name="Picture 5" descr="Author's Implement UDL logo used for his consultancy"/>
          <p:cNvPicPr>
            <a:picLocks noChangeAspect="1"/>
          </p:cNvPicPr>
          <p:nvPr/>
        </p:nvPicPr>
        <p:blipFill>
          <a:blip r:embed="rId4"/>
          <a:stretch>
            <a:fillRect/>
          </a:stretch>
        </p:blipFill>
        <p:spPr>
          <a:xfrm>
            <a:off x="999756" y="4744177"/>
            <a:ext cx="2898797" cy="1238495"/>
          </a:xfrm>
          <a:prstGeom prst="rect">
            <a:avLst/>
          </a:prstGeom>
        </p:spPr>
      </p:pic>
      <p:pic>
        <p:nvPicPr>
          <p:cNvPr id="4" name="Picture 3" descr="Thompson Rivers University logo">
            <a:extLst>
              <a:ext uri="{FF2B5EF4-FFF2-40B4-BE49-F238E27FC236}">
                <a16:creationId xmlns:a16="http://schemas.microsoft.com/office/drawing/2014/main" id="{19061389-A07B-835B-6082-28432DA16C03}"/>
              </a:ext>
            </a:extLst>
          </p:cNvPr>
          <p:cNvPicPr>
            <a:picLocks noChangeAspect="1"/>
          </p:cNvPicPr>
          <p:nvPr/>
        </p:nvPicPr>
        <p:blipFill>
          <a:blip r:embed="rId5"/>
          <a:stretch>
            <a:fillRect/>
          </a:stretch>
        </p:blipFill>
        <p:spPr>
          <a:xfrm>
            <a:off x="7395550" y="4607573"/>
            <a:ext cx="2971800" cy="1543050"/>
          </a:xfrm>
          <a:prstGeom prst="rect">
            <a:avLst/>
          </a:prstGeom>
        </p:spPr>
      </p:pic>
    </p:spTree>
    <p:extLst>
      <p:ext uri="{BB962C8B-B14F-4D97-AF65-F5344CB8AC3E}">
        <p14:creationId xmlns:p14="http://schemas.microsoft.com/office/powerpoint/2010/main" val="456422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4">
                    <a:lumMod val="75000"/>
                  </a:schemeClr>
                </a:solidFill>
              </a:rPr>
              <a:t>Land Acknowledgement</a:t>
            </a:r>
            <a:endParaRPr lang="fr-CA" dirty="0">
              <a:solidFill>
                <a:schemeClr val="accent4">
                  <a:lumMod val="75000"/>
                </a:schemeClr>
              </a:solidFill>
            </a:endParaRPr>
          </a:p>
        </p:txBody>
      </p:sp>
      <p:sp>
        <p:nvSpPr>
          <p:cNvPr id="5" name="Content Placeholder 4"/>
          <p:cNvSpPr>
            <a:spLocks noGrp="1"/>
          </p:cNvSpPr>
          <p:nvPr>
            <p:ph idx="1"/>
          </p:nvPr>
        </p:nvSpPr>
        <p:spPr/>
        <p:txBody>
          <a:bodyPr/>
          <a:lstStyle/>
          <a:p>
            <a:r>
              <a:rPr lang="en-US" dirty="0">
                <a:solidFill>
                  <a:schemeClr val="tx1">
                    <a:lumMod val="50000"/>
                    <a:lumOff val="50000"/>
                  </a:schemeClr>
                </a:solidFill>
              </a:rPr>
              <a:t>I am </a:t>
            </a:r>
            <a:r>
              <a:rPr lang="en-US" dirty="0" err="1">
                <a:solidFill>
                  <a:schemeClr val="tx1">
                    <a:lumMod val="50000"/>
                    <a:lumOff val="50000"/>
                  </a:schemeClr>
                </a:solidFill>
              </a:rPr>
              <a:t>honoured</a:t>
            </a:r>
            <a:r>
              <a:rPr lang="en-US" dirty="0">
                <a:solidFill>
                  <a:schemeClr val="tx1">
                    <a:lumMod val="50000"/>
                    <a:lumOff val="50000"/>
                  </a:schemeClr>
                </a:solidFill>
              </a:rPr>
              <a:t> to live and work on the unceded and ancestral territory of the Syilx Peoples and work on the unceded and ancestral territory of the </a:t>
            </a:r>
            <a:r>
              <a:rPr lang="en-US" dirty="0" err="1">
                <a:solidFill>
                  <a:schemeClr val="tx1">
                    <a:lumMod val="50000"/>
                    <a:lumOff val="50000"/>
                  </a:schemeClr>
                </a:solidFill>
              </a:rPr>
              <a:t>Tk’emlúps</a:t>
            </a:r>
            <a:r>
              <a:rPr lang="en-US" dirty="0">
                <a:solidFill>
                  <a:schemeClr val="tx1">
                    <a:lumMod val="50000"/>
                    <a:lumOff val="50000"/>
                  </a:schemeClr>
                </a:solidFill>
              </a:rPr>
              <a:t> </a:t>
            </a:r>
            <a:r>
              <a:rPr lang="en-US" dirty="0" err="1">
                <a:solidFill>
                  <a:schemeClr val="tx1">
                    <a:lumMod val="50000"/>
                    <a:lumOff val="50000"/>
                  </a:schemeClr>
                </a:solidFill>
              </a:rPr>
              <a:t>te</a:t>
            </a:r>
            <a:r>
              <a:rPr lang="en-US" dirty="0">
                <a:solidFill>
                  <a:schemeClr val="tx1">
                    <a:lumMod val="50000"/>
                    <a:lumOff val="50000"/>
                  </a:schemeClr>
                </a:solidFill>
              </a:rPr>
              <a:t> Secwepemc people.  I also acknowledge the Aboriginal custodians of this land, their Elders and their claims to land.</a:t>
            </a:r>
          </a:p>
        </p:txBody>
      </p:sp>
      <p:pic>
        <p:nvPicPr>
          <p:cNvPr id="6" name="Picture 5" descr="Image of Lake Okanagan, and of the Syilx unceded territories"/>
          <p:cNvPicPr>
            <a:picLocks noChangeAspect="1"/>
          </p:cNvPicPr>
          <p:nvPr/>
        </p:nvPicPr>
        <p:blipFill>
          <a:blip r:embed="rId2"/>
          <a:stretch>
            <a:fillRect/>
          </a:stretch>
        </p:blipFill>
        <p:spPr>
          <a:xfrm>
            <a:off x="2000823" y="3154228"/>
            <a:ext cx="8572835" cy="3429134"/>
          </a:xfrm>
          <a:prstGeom prst="rect">
            <a:avLst/>
          </a:prstGeom>
        </p:spPr>
      </p:pic>
    </p:spTree>
    <p:extLst>
      <p:ext uri="{BB962C8B-B14F-4D97-AF65-F5344CB8AC3E}">
        <p14:creationId xmlns:p14="http://schemas.microsoft.com/office/powerpoint/2010/main" val="189325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4">
                    <a:lumMod val="75000"/>
                  </a:schemeClr>
                </a:solidFill>
              </a:rPr>
              <a:t>Objectives of the Session</a:t>
            </a:r>
            <a:endParaRPr lang="fr-CA" dirty="0">
              <a:solidFill>
                <a:schemeClr val="accent4">
                  <a:lumMod val="75000"/>
                </a:schemeClr>
              </a:solidFill>
            </a:endParaRPr>
          </a:p>
        </p:txBody>
      </p:sp>
      <p:sp>
        <p:nvSpPr>
          <p:cNvPr id="3" name="Content Placeholder 2"/>
          <p:cNvSpPr>
            <a:spLocks noGrp="1"/>
          </p:cNvSpPr>
          <p:nvPr>
            <p:ph idx="1"/>
          </p:nvPr>
        </p:nvSpPr>
        <p:spPr>
          <a:xfrm>
            <a:off x="609600" y="1600200"/>
            <a:ext cx="10160000" cy="5089849"/>
          </a:xfrm>
        </p:spPr>
        <p:txBody>
          <a:bodyPr>
            <a:normAutofit/>
          </a:bodyPr>
          <a:lstStyle/>
          <a:p>
            <a:r>
              <a:rPr lang="en-CA" sz="3100" dirty="0">
                <a:solidFill>
                  <a:schemeClr val="tx1">
                    <a:lumMod val="50000"/>
                    <a:lumOff val="50000"/>
                  </a:schemeClr>
                </a:solidFill>
              </a:rPr>
              <a:t>Section 4 [Hybrid]: </a:t>
            </a:r>
          </a:p>
          <a:p>
            <a:r>
              <a:rPr lang="en-CA" sz="3100" dirty="0">
                <a:solidFill>
                  <a:schemeClr val="tx1">
                    <a:lumMod val="50000"/>
                    <a:lumOff val="50000"/>
                  </a:schemeClr>
                </a:solidFill>
              </a:rPr>
              <a:t>Reflecting on our discussions</a:t>
            </a:r>
          </a:p>
          <a:p>
            <a:r>
              <a:rPr lang="en-CA" sz="3100" dirty="0">
                <a:solidFill>
                  <a:schemeClr val="tx1">
                    <a:lumMod val="50000"/>
                    <a:lumOff val="50000"/>
                  </a:schemeClr>
                </a:solidFill>
              </a:rPr>
              <a:t>Preparing an action plan</a:t>
            </a:r>
          </a:p>
          <a:p>
            <a:endParaRPr lang="en-CA" sz="3100" dirty="0">
              <a:solidFill>
                <a:schemeClr val="tx1">
                  <a:lumMod val="50000"/>
                  <a:lumOff val="50000"/>
                </a:schemeClr>
              </a:solidFill>
            </a:endParaRPr>
          </a:p>
          <a:p>
            <a:endParaRPr lang="en-CA" sz="3100" dirty="0">
              <a:solidFill>
                <a:schemeClr val="tx1">
                  <a:lumMod val="50000"/>
                  <a:lumOff val="50000"/>
                </a:schemeClr>
              </a:solidFill>
            </a:endParaRPr>
          </a:p>
          <a:p>
            <a:endParaRPr lang="fr-CA" dirty="0">
              <a:solidFill>
                <a:schemeClr val="tx1">
                  <a:lumMod val="50000"/>
                  <a:lumOff val="50000"/>
                </a:schemeClr>
              </a:solidFill>
            </a:endParaRPr>
          </a:p>
        </p:txBody>
      </p:sp>
      <p:pic>
        <p:nvPicPr>
          <p:cNvPr id="1026" name="Picture 2" descr="Image suggesting goals being attained" title="Image of a dart reaching a targ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0099" y="3788230"/>
            <a:ext cx="5427436" cy="2713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2097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870279-8E8A-8965-3C3E-9A35C7BD6027}"/>
              </a:ext>
            </a:extLst>
          </p:cNvPr>
          <p:cNvSpPr>
            <a:spLocks noGrp="1"/>
          </p:cNvSpPr>
          <p:nvPr>
            <p:ph type="title"/>
          </p:nvPr>
        </p:nvSpPr>
        <p:spPr/>
        <p:txBody>
          <a:bodyPr/>
          <a:lstStyle/>
          <a:p>
            <a:r>
              <a:rPr lang="en-CA" dirty="0">
                <a:solidFill>
                  <a:schemeClr val="accent4">
                    <a:lumMod val="75000"/>
                  </a:schemeClr>
                </a:solidFill>
              </a:rPr>
              <a:t>Our starting point today: The need for a reflection about strategy</a:t>
            </a:r>
          </a:p>
        </p:txBody>
      </p:sp>
      <p:sp>
        <p:nvSpPr>
          <p:cNvPr id="6" name="Content Placeholder 5">
            <a:extLst>
              <a:ext uri="{FF2B5EF4-FFF2-40B4-BE49-F238E27FC236}">
                <a16:creationId xmlns:a16="http://schemas.microsoft.com/office/drawing/2014/main" id="{56502D1B-8EF0-11B0-A003-7CE9F0D0F93D}"/>
              </a:ext>
            </a:extLst>
          </p:cNvPr>
          <p:cNvSpPr>
            <a:spLocks noGrp="1"/>
          </p:cNvSpPr>
          <p:nvPr>
            <p:ph idx="1"/>
          </p:nvPr>
        </p:nvSpPr>
        <p:spPr/>
        <p:txBody>
          <a:bodyPr>
            <a:normAutofit lnSpcReduction="10000"/>
          </a:bodyPr>
          <a:lstStyle/>
          <a:p>
            <a:r>
              <a:rPr lang="en-CA" dirty="0">
                <a:solidFill>
                  <a:schemeClr val="tx1">
                    <a:lumMod val="50000"/>
                    <a:lumOff val="50000"/>
                  </a:schemeClr>
                </a:solidFill>
              </a:rPr>
              <a:t>Much of the literature on UDL in HE thus far focuses on the pedagogical benefits of UDL implementation</a:t>
            </a:r>
          </a:p>
          <a:p>
            <a:r>
              <a:rPr lang="en-CA" dirty="0">
                <a:solidFill>
                  <a:schemeClr val="tx1">
                    <a:lumMod val="50000"/>
                    <a:lumOff val="50000"/>
                  </a:schemeClr>
                </a:solidFill>
              </a:rPr>
              <a:t>There have been sporadic implementation efforts in many jurisdictions and within many campuses</a:t>
            </a:r>
          </a:p>
          <a:p>
            <a:r>
              <a:rPr lang="en-CA" dirty="0">
                <a:solidFill>
                  <a:schemeClr val="tx1">
                    <a:lumMod val="50000"/>
                    <a:lumOff val="50000"/>
                  </a:schemeClr>
                </a:solidFill>
              </a:rPr>
              <a:t>Ten years on, however, little evidence of any success when it comes to systemic, campus wide implementation.</a:t>
            </a:r>
          </a:p>
          <a:p>
            <a:r>
              <a:rPr lang="en-CA" dirty="0">
                <a:solidFill>
                  <a:schemeClr val="tx1">
                    <a:lumMod val="50000"/>
                    <a:lumOff val="50000"/>
                  </a:schemeClr>
                </a:solidFill>
              </a:rPr>
              <a:t>Why?</a:t>
            </a:r>
          </a:p>
          <a:p>
            <a:r>
              <a:rPr lang="en-CA" dirty="0">
                <a:solidFill>
                  <a:schemeClr val="tx1">
                    <a:lumMod val="50000"/>
                    <a:lumOff val="50000"/>
                  </a:schemeClr>
                </a:solidFill>
              </a:rPr>
              <a:t>We have focused on the wrong angle: convincing stakeholder of the benefits</a:t>
            </a:r>
          </a:p>
          <a:p>
            <a:r>
              <a:rPr lang="en-CA" dirty="0">
                <a:solidFill>
                  <a:schemeClr val="tx1">
                    <a:lumMod val="50000"/>
                    <a:lumOff val="50000"/>
                  </a:schemeClr>
                </a:solidFill>
              </a:rPr>
              <a:t>We have yet to answer the question “how?” </a:t>
            </a:r>
          </a:p>
          <a:p>
            <a:r>
              <a:rPr lang="en-CA" dirty="0">
                <a:solidFill>
                  <a:schemeClr val="tx1">
                    <a:lumMod val="50000"/>
                    <a:lumOff val="50000"/>
                  </a:schemeClr>
                </a:solidFill>
              </a:rPr>
              <a:t>This is causing exhaustion and casualties</a:t>
            </a:r>
          </a:p>
          <a:p>
            <a:r>
              <a:rPr lang="en-CA" dirty="0">
                <a:solidFill>
                  <a:schemeClr val="tx1">
                    <a:lumMod val="50000"/>
                    <a:lumOff val="50000"/>
                  </a:schemeClr>
                </a:solidFill>
              </a:rPr>
              <a:t>Is so counter-productive that it threatens the very efforts that have triggered this initial curiosity</a:t>
            </a:r>
          </a:p>
          <a:p>
            <a:r>
              <a:rPr lang="en-CA" b="1" dirty="0">
                <a:solidFill>
                  <a:schemeClr val="tx1">
                    <a:lumMod val="50000"/>
                    <a:lumOff val="50000"/>
                  </a:schemeClr>
                </a:solidFill>
              </a:rPr>
              <a:t>What is our collective role in addressing this issue?</a:t>
            </a:r>
          </a:p>
        </p:txBody>
      </p:sp>
    </p:spTree>
    <p:extLst>
      <p:ext uri="{BB962C8B-B14F-4D97-AF65-F5344CB8AC3E}">
        <p14:creationId xmlns:p14="http://schemas.microsoft.com/office/powerpoint/2010/main" val="1819758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DC2D2-45F6-1E46-2D90-C1BB2C724051}"/>
              </a:ext>
            </a:extLst>
          </p:cNvPr>
          <p:cNvSpPr>
            <a:spLocks noGrp="1"/>
          </p:cNvSpPr>
          <p:nvPr>
            <p:ph type="title"/>
          </p:nvPr>
        </p:nvSpPr>
        <p:spPr/>
        <p:txBody>
          <a:bodyPr/>
          <a:lstStyle/>
          <a:p>
            <a:r>
              <a:rPr lang="en-CA" dirty="0">
                <a:solidFill>
                  <a:schemeClr val="accent4">
                    <a:lumMod val="75000"/>
                  </a:schemeClr>
                </a:solidFill>
              </a:rPr>
              <a:t>Section 1: The approach is everything!</a:t>
            </a:r>
          </a:p>
        </p:txBody>
      </p:sp>
      <p:sp>
        <p:nvSpPr>
          <p:cNvPr id="3" name="Content Placeholder 2">
            <a:extLst>
              <a:ext uri="{FF2B5EF4-FFF2-40B4-BE49-F238E27FC236}">
                <a16:creationId xmlns:a16="http://schemas.microsoft.com/office/drawing/2014/main" id="{C2053828-13AE-6871-99ED-19284DF675D3}"/>
              </a:ext>
            </a:extLst>
          </p:cNvPr>
          <p:cNvSpPr>
            <a:spLocks noGrp="1"/>
          </p:cNvSpPr>
          <p:nvPr>
            <p:ph idx="1"/>
          </p:nvPr>
        </p:nvSpPr>
        <p:spPr/>
        <p:txBody>
          <a:bodyPr>
            <a:normAutofit/>
          </a:bodyPr>
          <a:lstStyle/>
          <a:p>
            <a:r>
              <a:rPr lang="en-US" sz="2400" dirty="0">
                <a:solidFill>
                  <a:schemeClr val="tx1">
                    <a:lumMod val="50000"/>
                    <a:lumOff val="50000"/>
                  </a:schemeClr>
                </a:solidFill>
              </a:rPr>
              <a:t>Thread 1: How does one begin? “Branding” UDL for colleagues</a:t>
            </a:r>
          </a:p>
          <a:p>
            <a:r>
              <a:rPr lang="en-CA" sz="2400" dirty="0">
                <a:solidFill>
                  <a:schemeClr val="tx1">
                    <a:lumMod val="50000"/>
                    <a:lumOff val="50000"/>
                  </a:schemeClr>
                </a:solidFill>
              </a:rPr>
              <a:t>Thread 2: Finding leverage</a:t>
            </a:r>
          </a:p>
          <a:p>
            <a:r>
              <a:rPr lang="en-US" sz="2400" dirty="0">
                <a:solidFill>
                  <a:schemeClr val="tx1">
                    <a:lumMod val="50000"/>
                    <a:lumOff val="50000"/>
                  </a:schemeClr>
                </a:solidFill>
              </a:rPr>
              <a:t>Thread 3: Recognizing and acknowledging a ‘need’</a:t>
            </a:r>
          </a:p>
          <a:p>
            <a:r>
              <a:rPr lang="en-US" sz="2400" dirty="0">
                <a:solidFill>
                  <a:schemeClr val="tx1">
                    <a:lumMod val="50000"/>
                    <a:lumOff val="50000"/>
                  </a:schemeClr>
                </a:solidFill>
              </a:rPr>
              <a:t>Thread 4: Appreciating that this is an opportune moment – Timing is everything </a:t>
            </a:r>
          </a:p>
          <a:p>
            <a:r>
              <a:rPr lang="en-US" sz="2400" dirty="0">
                <a:solidFill>
                  <a:schemeClr val="tx1">
                    <a:lumMod val="50000"/>
                    <a:lumOff val="50000"/>
                  </a:schemeClr>
                </a:solidFill>
              </a:rPr>
              <a:t>These are the key ‘factors of success’, but they are currently an after-thought for most UDL advocates</a:t>
            </a:r>
          </a:p>
          <a:p>
            <a:r>
              <a:rPr lang="en-US" sz="2400" dirty="0">
                <a:solidFill>
                  <a:schemeClr val="tx1">
                    <a:lumMod val="50000"/>
                    <a:lumOff val="50000"/>
                  </a:schemeClr>
                </a:solidFill>
              </a:rPr>
              <a:t>How do we shift mindsets?</a:t>
            </a:r>
          </a:p>
          <a:p>
            <a:r>
              <a:rPr lang="en-US" sz="2400" dirty="0">
                <a:solidFill>
                  <a:schemeClr val="tx1">
                    <a:lumMod val="50000"/>
                    <a:lumOff val="50000"/>
                  </a:schemeClr>
                </a:solidFill>
              </a:rPr>
              <a:t>How to we train colleagues to ‘put on the break’ and think strategically first in order to succeed sustainably?</a:t>
            </a:r>
            <a:endParaRPr lang="en-CA" sz="2400" dirty="0">
              <a:solidFill>
                <a:schemeClr val="tx1">
                  <a:lumMod val="50000"/>
                  <a:lumOff val="50000"/>
                </a:schemeClr>
              </a:solidFill>
            </a:endParaRPr>
          </a:p>
        </p:txBody>
      </p:sp>
    </p:spTree>
    <p:extLst>
      <p:ext uri="{BB962C8B-B14F-4D97-AF65-F5344CB8AC3E}">
        <p14:creationId xmlns:p14="http://schemas.microsoft.com/office/powerpoint/2010/main" val="3545926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D8CE3-36ED-4819-626F-199B913E41A8}"/>
              </a:ext>
            </a:extLst>
          </p:cNvPr>
          <p:cNvSpPr>
            <a:spLocks noGrp="1"/>
          </p:cNvSpPr>
          <p:nvPr>
            <p:ph type="title"/>
          </p:nvPr>
        </p:nvSpPr>
        <p:spPr/>
        <p:txBody>
          <a:bodyPr/>
          <a:lstStyle/>
          <a:p>
            <a:r>
              <a:rPr lang="en-CA" dirty="0">
                <a:solidFill>
                  <a:schemeClr val="accent4">
                    <a:lumMod val="75000"/>
                  </a:schemeClr>
                </a:solidFill>
              </a:rPr>
              <a:t>Section 2: It’s a messy job but someone’s got to do it! </a:t>
            </a:r>
          </a:p>
        </p:txBody>
      </p:sp>
      <p:sp>
        <p:nvSpPr>
          <p:cNvPr id="3" name="Content Placeholder 2">
            <a:extLst>
              <a:ext uri="{FF2B5EF4-FFF2-40B4-BE49-F238E27FC236}">
                <a16:creationId xmlns:a16="http://schemas.microsoft.com/office/drawing/2014/main" id="{21289650-D5B5-41BA-65F3-659353D99143}"/>
              </a:ext>
            </a:extLst>
          </p:cNvPr>
          <p:cNvSpPr>
            <a:spLocks noGrp="1"/>
          </p:cNvSpPr>
          <p:nvPr>
            <p:ph idx="1"/>
          </p:nvPr>
        </p:nvSpPr>
        <p:spPr/>
        <p:txBody>
          <a:bodyPr/>
          <a:lstStyle/>
          <a:p>
            <a:r>
              <a:rPr lang="en-US" sz="2400" dirty="0">
                <a:solidFill>
                  <a:schemeClr val="tx1">
                    <a:lumMod val="50000"/>
                    <a:lumOff val="50000"/>
                  </a:schemeClr>
                </a:solidFill>
              </a:rPr>
              <a:t>Thread 5: Being aware of institutional and strategic tension </a:t>
            </a:r>
          </a:p>
          <a:p>
            <a:r>
              <a:rPr lang="en-US" sz="2400" dirty="0">
                <a:solidFill>
                  <a:schemeClr val="tx1">
                    <a:lumMod val="50000"/>
                    <a:lumOff val="50000"/>
                  </a:schemeClr>
                </a:solidFill>
              </a:rPr>
              <a:t>Thread 6: Creating multidisciplinary approaches to UDL implementation</a:t>
            </a:r>
          </a:p>
          <a:p>
            <a:r>
              <a:rPr lang="en-US" sz="2400" dirty="0">
                <a:solidFill>
                  <a:schemeClr val="tx1">
                    <a:lumMod val="50000"/>
                    <a:lumOff val="50000"/>
                  </a:schemeClr>
                </a:solidFill>
              </a:rPr>
              <a:t>Thread 7: Being UDL in the way we scale up UDL – Conceptual consistency</a:t>
            </a:r>
          </a:p>
          <a:p>
            <a:r>
              <a:rPr lang="en-US" sz="2400" dirty="0">
                <a:solidFill>
                  <a:schemeClr val="tx1">
                    <a:lumMod val="50000"/>
                    <a:lumOff val="50000"/>
                  </a:schemeClr>
                </a:solidFill>
              </a:rPr>
              <a:t>Thread 8: Supporting campus stakeholders as they transition to a new mindset</a:t>
            </a:r>
          </a:p>
          <a:p>
            <a:r>
              <a:rPr lang="en-US" sz="2400" dirty="0">
                <a:solidFill>
                  <a:schemeClr val="tx1">
                    <a:lumMod val="50000"/>
                    <a:lumOff val="50000"/>
                  </a:schemeClr>
                </a:solidFill>
              </a:rPr>
              <a:t>Thread 9: Involving students</a:t>
            </a:r>
          </a:p>
          <a:p>
            <a:endParaRPr lang="en-US" sz="2400" dirty="0">
              <a:solidFill>
                <a:schemeClr val="tx1">
                  <a:lumMod val="50000"/>
                  <a:lumOff val="50000"/>
                </a:schemeClr>
              </a:solidFill>
            </a:endParaRPr>
          </a:p>
          <a:p>
            <a:r>
              <a:rPr lang="en-US" sz="2400" dirty="0">
                <a:solidFill>
                  <a:schemeClr val="tx1">
                    <a:lumMod val="50000"/>
                    <a:lumOff val="50000"/>
                  </a:schemeClr>
                </a:solidFill>
              </a:rPr>
              <a:t>Stakeholders and advocates year for ‘clean processes’ but it is a challenging shift in a complex landscape</a:t>
            </a:r>
          </a:p>
          <a:p>
            <a:r>
              <a:rPr lang="en-US" sz="2400" dirty="0">
                <a:solidFill>
                  <a:schemeClr val="tx1">
                    <a:lumMod val="50000"/>
                    <a:lumOff val="50000"/>
                  </a:schemeClr>
                </a:solidFill>
              </a:rPr>
              <a:t>How do we best ready stakeholders for the messiness and the complexity?</a:t>
            </a:r>
          </a:p>
          <a:p>
            <a:endParaRPr lang="en-US" dirty="0"/>
          </a:p>
          <a:p>
            <a:endParaRPr lang="en-US" dirty="0"/>
          </a:p>
          <a:p>
            <a:endParaRPr lang="en-CA" dirty="0"/>
          </a:p>
        </p:txBody>
      </p:sp>
    </p:spTree>
    <p:extLst>
      <p:ext uri="{BB962C8B-B14F-4D97-AF65-F5344CB8AC3E}">
        <p14:creationId xmlns:p14="http://schemas.microsoft.com/office/powerpoint/2010/main" val="268935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493F6-1297-3465-3BE1-B3A5EA5E1139}"/>
              </a:ext>
            </a:extLst>
          </p:cNvPr>
          <p:cNvSpPr>
            <a:spLocks noGrp="1"/>
          </p:cNvSpPr>
          <p:nvPr>
            <p:ph type="title"/>
          </p:nvPr>
        </p:nvSpPr>
        <p:spPr/>
        <p:txBody>
          <a:bodyPr/>
          <a:lstStyle/>
          <a:p>
            <a:r>
              <a:rPr lang="en-CA" dirty="0">
                <a:solidFill>
                  <a:schemeClr val="accent4">
                    <a:lumMod val="75000"/>
                  </a:schemeClr>
                </a:solidFill>
              </a:rPr>
              <a:t>Section 3: Acknowledging remaining hurdles.  It never ends!</a:t>
            </a:r>
          </a:p>
        </p:txBody>
      </p:sp>
      <p:sp>
        <p:nvSpPr>
          <p:cNvPr id="3" name="Content Placeholder 2">
            <a:extLst>
              <a:ext uri="{FF2B5EF4-FFF2-40B4-BE49-F238E27FC236}">
                <a16:creationId xmlns:a16="http://schemas.microsoft.com/office/drawing/2014/main" id="{D2F83824-62C1-D19E-4213-AB5606B8E8E7}"/>
              </a:ext>
            </a:extLst>
          </p:cNvPr>
          <p:cNvSpPr>
            <a:spLocks noGrp="1"/>
          </p:cNvSpPr>
          <p:nvPr>
            <p:ph idx="1"/>
          </p:nvPr>
        </p:nvSpPr>
        <p:spPr/>
        <p:txBody>
          <a:bodyPr/>
          <a:lstStyle/>
          <a:p>
            <a:r>
              <a:rPr lang="en-US" dirty="0">
                <a:solidFill>
                  <a:schemeClr val="tx1">
                    <a:lumMod val="50000"/>
                    <a:lumOff val="50000"/>
                  </a:schemeClr>
                </a:solidFill>
              </a:rPr>
              <a:t>Thread 10: Identifying blind spots</a:t>
            </a:r>
          </a:p>
          <a:p>
            <a:r>
              <a:rPr lang="en-US" dirty="0">
                <a:solidFill>
                  <a:schemeClr val="tx1">
                    <a:lumMod val="50000"/>
                    <a:lumOff val="50000"/>
                  </a:schemeClr>
                </a:solidFill>
              </a:rPr>
              <a:t>Thread 11: Acknowledging campus power dynamics</a:t>
            </a:r>
          </a:p>
          <a:p>
            <a:r>
              <a:rPr lang="en-US" dirty="0">
                <a:solidFill>
                  <a:schemeClr val="tx1">
                    <a:lumMod val="50000"/>
                    <a:lumOff val="50000"/>
                  </a:schemeClr>
                </a:solidFill>
              </a:rPr>
              <a:t>Thread 12: Acknowledging the inherent limitations of UDL within a sophisticated scholarly audience</a:t>
            </a:r>
          </a:p>
          <a:p>
            <a:r>
              <a:rPr lang="en-US" dirty="0">
                <a:solidFill>
                  <a:schemeClr val="tx1">
                    <a:lumMod val="50000"/>
                    <a:lumOff val="50000"/>
                  </a:schemeClr>
                </a:solidFill>
              </a:rPr>
              <a:t>Final thread: Acknowledging the need for other pedagogical facets in teaching and learning </a:t>
            </a:r>
          </a:p>
          <a:p>
            <a:endParaRPr lang="en-US" dirty="0">
              <a:solidFill>
                <a:schemeClr val="tx1">
                  <a:lumMod val="50000"/>
                  <a:lumOff val="50000"/>
                </a:schemeClr>
              </a:solidFill>
            </a:endParaRPr>
          </a:p>
          <a:p>
            <a:r>
              <a:rPr lang="en-US" dirty="0">
                <a:solidFill>
                  <a:schemeClr val="tx1">
                    <a:lumMod val="50000"/>
                    <a:lumOff val="50000"/>
                  </a:schemeClr>
                </a:solidFill>
              </a:rPr>
              <a:t>In a neoliberal environment where benchmarks are everything, how can we feel comfortable with a process that never end?</a:t>
            </a:r>
          </a:p>
          <a:p>
            <a:r>
              <a:rPr lang="en-US" dirty="0">
                <a:solidFill>
                  <a:schemeClr val="tx1">
                    <a:lumMod val="50000"/>
                    <a:lumOff val="50000"/>
                  </a:schemeClr>
                </a:solidFill>
              </a:rPr>
              <a:t>While stakeholders yearn for a T&amp;L model that offers all the solutions, this may be utopian: how do we embrace the relevance of varying pedagogical imperatives? </a:t>
            </a:r>
          </a:p>
          <a:p>
            <a:endParaRPr lang="en-US" dirty="0">
              <a:solidFill>
                <a:schemeClr val="tx1">
                  <a:lumMod val="50000"/>
                  <a:lumOff val="50000"/>
                </a:schemeClr>
              </a:solidFill>
            </a:endParaRPr>
          </a:p>
          <a:p>
            <a:endParaRPr lang="en-US" dirty="0">
              <a:solidFill>
                <a:schemeClr val="tx1">
                  <a:lumMod val="50000"/>
                  <a:lumOff val="50000"/>
                </a:schemeClr>
              </a:solidFill>
            </a:endParaRPr>
          </a:p>
          <a:p>
            <a:endParaRPr lang="en-US" dirty="0"/>
          </a:p>
          <a:p>
            <a:endParaRPr lang="en-US" dirty="0"/>
          </a:p>
          <a:p>
            <a:endParaRPr lang="en-US" dirty="0"/>
          </a:p>
          <a:p>
            <a:endParaRPr lang="en-US" dirty="0"/>
          </a:p>
          <a:p>
            <a:endParaRPr lang="en-CA" dirty="0"/>
          </a:p>
        </p:txBody>
      </p:sp>
    </p:spTree>
    <p:extLst>
      <p:ext uri="{BB962C8B-B14F-4D97-AF65-F5344CB8AC3E}">
        <p14:creationId xmlns:p14="http://schemas.microsoft.com/office/powerpoint/2010/main" val="1599212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C7CC0-B9B6-90B2-5DE2-6EC234B00E0E}"/>
              </a:ext>
            </a:extLst>
          </p:cNvPr>
          <p:cNvSpPr>
            <a:spLocks noGrp="1"/>
          </p:cNvSpPr>
          <p:nvPr>
            <p:ph type="title"/>
          </p:nvPr>
        </p:nvSpPr>
        <p:spPr/>
        <p:txBody>
          <a:bodyPr/>
          <a:lstStyle/>
          <a:p>
            <a:r>
              <a:rPr lang="en-CA" dirty="0">
                <a:solidFill>
                  <a:schemeClr val="accent4">
                    <a:lumMod val="75000"/>
                  </a:schemeClr>
                </a:solidFill>
              </a:rPr>
              <a:t>Devising your action plan</a:t>
            </a:r>
          </a:p>
        </p:txBody>
      </p:sp>
      <p:sp>
        <p:nvSpPr>
          <p:cNvPr id="3" name="Content Placeholder 2">
            <a:extLst>
              <a:ext uri="{FF2B5EF4-FFF2-40B4-BE49-F238E27FC236}">
                <a16:creationId xmlns:a16="http://schemas.microsoft.com/office/drawing/2014/main" id="{41050E6B-E792-43C1-CB82-3463BC372A99}"/>
              </a:ext>
            </a:extLst>
          </p:cNvPr>
          <p:cNvSpPr>
            <a:spLocks noGrp="1"/>
          </p:cNvSpPr>
          <p:nvPr>
            <p:ph idx="1"/>
          </p:nvPr>
        </p:nvSpPr>
        <p:spPr/>
        <p:txBody>
          <a:bodyPr>
            <a:normAutofit/>
          </a:bodyPr>
          <a:lstStyle/>
          <a:p>
            <a:r>
              <a:rPr lang="en-CA" sz="2400" dirty="0">
                <a:solidFill>
                  <a:schemeClr val="tx1">
                    <a:lumMod val="50000"/>
                    <a:lumOff val="50000"/>
                  </a:schemeClr>
                </a:solidFill>
              </a:rPr>
              <a:t>Embrace the challenges</a:t>
            </a:r>
          </a:p>
          <a:p>
            <a:r>
              <a:rPr lang="en-CA" sz="2400" dirty="0">
                <a:solidFill>
                  <a:schemeClr val="tx1">
                    <a:lumMod val="50000"/>
                    <a:lumOff val="50000"/>
                  </a:schemeClr>
                </a:solidFill>
              </a:rPr>
              <a:t>Understand that this is not a finite process</a:t>
            </a:r>
          </a:p>
          <a:p>
            <a:r>
              <a:rPr lang="en-CA" sz="2400" dirty="0">
                <a:solidFill>
                  <a:schemeClr val="tx1">
                    <a:lumMod val="50000"/>
                    <a:lumOff val="50000"/>
                  </a:schemeClr>
                </a:solidFill>
              </a:rPr>
              <a:t>Embrace the ecological complexity and seek out the multidisciplinary dialogues</a:t>
            </a:r>
          </a:p>
          <a:p>
            <a:r>
              <a:rPr lang="en-CA" sz="2400" dirty="0">
                <a:solidFill>
                  <a:schemeClr val="tx1">
                    <a:lumMod val="50000"/>
                    <a:lumOff val="50000"/>
                  </a:schemeClr>
                </a:solidFill>
              </a:rPr>
              <a:t>Make yourself comfortable within the shifting landscape while never resisting change</a:t>
            </a:r>
          </a:p>
          <a:p>
            <a:r>
              <a:rPr lang="en-CA" sz="2400" dirty="0">
                <a:solidFill>
                  <a:schemeClr val="tx1">
                    <a:lumMod val="50000"/>
                    <a:lumOff val="50000"/>
                  </a:schemeClr>
                </a:solidFill>
              </a:rPr>
              <a:t>Come back to the ‘need’ approach as a starting point whenever in doubt</a:t>
            </a:r>
          </a:p>
          <a:p>
            <a:r>
              <a:rPr lang="en-CA" sz="2400" dirty="0">
                <a:solidFill>
                  <a:schemeClr val="tx1">
                    <a:lumMod val="50000"/>
                    <a:lumOff val="50000"/>
                  </a:schemeClr>
                </a:solidFill>
              </a:rPr>
              <a:t>Connect UDL back to social model positionings at </a:t>
            </a:r>
            <a:r>
              <a:rPr lang="en-CA" sz="2400">
                <a:solidFill>
                  <a:schemeClr val="tx1">
                    <a:lumMod val="50000"/>
                    <a:lumOff val="50000"/>
                  </a:schemeClr>
                </a:solidFill>
              </a:rPr>
              <a:t>all times</a:t>
            </a:r>
            <a:endParaRPr lang="en-CA" sz="2400" dirty="0">
              <a:solidFill>
                <a:schemeClr val="tx1">
                  <a:lumMod val="50000"/>
                  <a:lumOff val="50000"/>
                </a:schemeClr>
              </a:solidFill>
            </a:endParaRPr>
          </a:p>
        </p:txBody>
      </p:sp>
    </p:spTree>
    <p:extLst>
      <p:ext uri="{BB962C8B-B14F-4D97-AF65-F5344CB8AC3E}">
        <p14:creationId xmlns:p14="http://schemas.microsoft.com/office/powerpoint/2010/main" val="1744073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4">
                    <a:lumMod val="75000"/>
                  </a:schemeClr>
                </a:solidFill>
              </a:rPr>
              <a:t>Questions</a:t>
            </a:r>
            <a:endParaRPr lang="fr-CA" dirty="0">
              <a:solidFill>
                <a:schemeClr val="accent4">
                  <a:lumMod val="75000"/>
                </a:schemeClr>
              </a:solidFill>
            </a:endParaRPr>
          </a:p>
        </p:txBody>
      </p:sp>
      <p:pic>
        <p:nvPicPr>
          <p:cNvPr id="4" name="Picture 3" descr="Question marks printed on individual pieces of coloured paper"/>
          <p:cNvPicPr>
            <a:picLocks noChangeAspect="1"/>
          </p:cNvPicPr>
          <p:nvPr/>
        </p:nvPicPr>
        <p:blipFill>
          <a:blip r:embed="rId2"/>
          <a:stretch>
            <a:fillRect/>
          </a:stretch>
        </p:blipFill>
        <p:spPr>
          <a:xfrm>
            <a:off x="3072794" y="1939276"/>
            <a:ext cx="5233611" cy="3482730"/>
          </a:xfrm>
          <a:prstGeom prst="rect">
            <a:avLst/>
          </a:prstGeom>
        </p:spPr>
      </p:pic>
    </p:spTree>
    <p:extLst>
      <p:ext uri="{BB962C8B-B14F-4D97-AF65-F5344CB8AC3E}">
        <p14:creationId xmlns:p14="http://schemas.microsoft.com/office/powerpoint/2010/main" val="28022304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raditional Acknowledge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A8FD8BA7-C146-49A0-B0CB-277A09398FF9}" vid="{8436376E-50B6-465B-9F97-84456659DE1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6766DE7D4B1242B60D5F644306D5FE" ma:contentTypeVersion="16" ma:contentTypeDescription="Create a new document." ma:contentTypeScope="" ma:versionID="99039afbebb8ec00037e00c60020e29e">
  <xsd:schema xmlns:xsd="http://www.w3.org/2001/XMLSchema" xmlns:xs="http://www.w3.org/2001/XMLSchema" xmlns:p="http://schemas.microsoft.com/office/2006/metadata/properties" xmlns:ns2="2617389f-58e4-49c5-9807-a75b64a65690" xmlns:ns3="4fbe84ba-42ff-48fc-84b2-90bec8d5fc41" xmlns:ns4="2d221494-178b-4357-bea6-3a87c5967eb4" targetNamespace="http://schemas.microsoft.com/office/2006/metadata/properties" ma:root="true" ma:fieldsID="949e9826644bee0e6eb35f9bc404b8fa" ns2:_="" ns3:_="" ns4:_="">
    <xsd:import namespace="2617389f-58e4-49c5-9807-a75b64a65690"/>
    <xsd:import namespace="4fbe84ba-42ff-48fc-84b2-90bec8d5fc41"/>
    <xsd:import namespace="2d221494-178b-4357-bea6-3a87c5967e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3:SharedWithUsers" minOccurs="0"/>
                <xsd:element ref="ns3:SharedWithDetail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17389f-58e4-49c5-9807-a75b64a656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be76f96-e7f0-4e7c-b4d8-bf0f4c547e1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fbe84ba-42ff-48fc-84b2-90bec8d5fc4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221494-178b-4357-bea6-3a87c5967eb4"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6749e8a7-8d61-44ed-9808-8b61a4cad994}" ma:internalName="TaxCatchAll" ma:showField="CatchAllData" ma:web="4fbe84ba-42ff-48fc-84b2-90bec8d5fc4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617389f-58e4-49c5-9807-a75b64a65690">
      <Terms xmlns="http://schemas.microsoft.com/office/infopath/2007/PartnerControls"/>
    </lcf76f155ced4ddcb4097134ff3c332f>
    <TaxCatchAll xmlns="2d221494-178b-4357-bea6-3a87c5967eb4" xsi:nil="true"/>
  </documentManagement>
</p:properties>
</file>

<file path=customXml/itemProps1.xml><?xml version="1.0" encoding="utf-8"?>
<ds:datastoreItem xmlns:ds="http://schemas.openxmlformats.org/officeDocument/2006/customXml" ds:itemID="{27D9BB80-280E-434B-B98F-793CD94D03E4}"/>
</file>

<file path=customXml/itemProps2.xml><?xml version="1.0" encoding="utf-8"?>
<ds:datastoreItem xmlns:ds="http://schemas.openxmlformats.org/officeDocument/2006/customXml" ds:itemID="{6BDB541E-9142-439F-81AD-75703A0FFC28}"/>
</file>

<file path=customXml/itemProps3.xml><?xml version="1.0" encoding="utf-8"?>
<ds:datastoreItem xmlns:ds="http://schemas.openxmlformats.org/officeDocument/2006/customXml" ds:itemID="{1F79840E-7276-410F-A4AB-ABF337D9AC92}"/>
</file>

<file path=docProps/app.xml><?xml version="1.0" encoding="utf-8"?>
<Properties xmlns="http://schemas.openxmlformats.org/officeDocument/2006/extended-properties" xmlns:vt="http://schemas.openxmlformats.org/officeDocument/2006/docPropsVTypes">
  <TotalTime>10682</TotalTime>
  <Words>1259</Words>
  <Application>Microsoft Office PowerPoint</Application>
  <PresentationFormat>Widescreen</PresentationFormat>
  <Paragraphs>85</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Cambria</vt:lpstr>
      <vt:lpstr>Times New Roman</vt:lpstr>
      <vt:lpstr>Verdana</vt:lpstr>
      <vt:lpstr>Adjacency</vt:lpstr>
      <vt:lpstr>Traditional Acknowledgement</vt:lpstr>
      <vt:lpstr>UDL Masterclass - What now? Synthesizing strategic tips for the next decade of UDL development</vt:lpstr>
      <vt:lpstr>Land Acknowledgement</vt:lpstr>
      <vt:lpstr>Objectives of the Session</vt:lpstr>
      <vt:lpstr>Our starting point today: The need for a reflection about strategy</vt:lpstr>
      <vt:lpstr>Section 1: The approach is everything!</vt:lpstr>
      <vt:lpstr>Section 2: It’s a messy job but someone’s got to do it! </vt:lpstr>
      <vt:lpstr>Section 3: Acknowledging remaining hurdles.  It never ends!</vt:lpstr>
      <vt:lpstr>Devising your action plan</vt:lpstr>
      <vt:lpstr>Questions</vt:lpstr>
      <vt:lpstr>References &amp; Resources (contd.)</vt:lpstr>
      <vt:lpstr>References &amp; Resources</vt:lpstr>
      <vt:lpstr>Contact details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FOVET</dc:creator>
  <cp:lastModifiedBy>Jane Hawkeswood</cp:lastModifiedBy>
  <cp:revision>298</cp:revision>
  <dcterms:created xsi:type="dcterms:W3CDTF">2016-01-05T17:31:38Z</dcterms:created>
  <dcterms:modified xsi:type="dcterms:W3CDTF">2022-12-09T04:21:22Z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0x0101003E6766DE7D4B1242B60D5F644306D5FE</vt:lpwstr>
  </property>
</Properties>
</file>