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88" r:id="rId5"/>
    <p:sldId id="290" r:id="rId6"/>
    <p:sldId id="503" r:id="rId7"/>
    <p:sldId id="502" r:id="rId8"/>
    <p:sldId id="491" r:id="rId9"/>
    <p:sldId id="504" r:id="rId10"/>
    <p:sldId id="508" r:id="rId11"/>
    <p:sldId id="509" r:id="rId12"/>
    <p:sldId id="511" r:id="rId13"/>
    <p:sldId id="501" r:id="rId14"/>
    <p:sldId id="510" r:id="rId15"/>
    <p:sldId id="5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E04F8A-2FB6-486F-BEA9-90FC784FC904}" v="20" dt="2022-12-02T04:42:53.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98" autoAdjust="0"/>
  </p:normalViewPr>
  <p:slideViewPr>
    <p:cSldViewPr snapToGrid="0">
      <p:cViewPr varScale="1">
        <p:scale>
          <a:sx n="99" d="100"/>
          <a:sy n="99"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ie LANE" userId="S::s.lane@ecu.edu.au::d1c49d5b-e679-4c0a-bcfb-5c89082b3299" providerId="AD" clId="Web-{D07CC8DF-B66E-4E58-8E38-3D5469786CAD}"/>
    <pc:docChg chg="delSld modSld sldOrd">
      <pc:chgData name="Stevie LANE" userId="S::s.lane@ecu.edu.au::d1c49d5b-e679-4c0a-bcfb-5c89082b3299" providerId="AD" clId="Web-{D07CC8DF-B66E-4E58-8E38-3D5469786CAD}" dt="2021-10-28T08:42:14.400" v="1358" actId="20577"/>
      <pc:docMkLst>
        <pc:docMk/>
      </pc:docMkLst>
      <pc:sldChg chg="modSp">
        <pc:chgData name="Stevie LANE" userId="S::s.lane@ecu.edu.au::d1c49d5b-e679-4c0a-bcfb-5c89082b3299" providerId="AD" clId="Web-{D07CC8DF-B66E-4E58-8E38-3D5469786CAD}" dt="2021-10-28T08:27:39.577" v="1062" actId="1076"/>
        <pc:sldMkLst>
          <pc:docMk/>
          <pc:sldMk cId="3892363523" sldId="307"/>
        </pc:sldMkLst>
        <pc:spChg chg="mod">
          <ac:chgData name="Stevie LANE" userId="S::s.lane@ecu.edu.au::d1c49d5b-e679-4c0a-bcfb-5c89082b3299" providerId="AD" clId="Web-{D07CC8DF-B66E-4E58-8E38-3D5469786CAD}" dt="2021-10-28T08:27:39.577" v="1062" actId="1076"/>
          <ac:spMkLst>
            <pc:docMk/>
            <pc:sldMk cId="3892363523" sldId="307"/>
            <ac:spMk id="8" creationId="{3F0D8EC2-3330-B143-B1C5-8A89ED1E2A11}"/>
          </ac:spMkLst>
        </pc:spChg>
      </pc:sldChg>
      <pc:sldChg chg="del">
        <pc:chgData name="Stevie LANE" userId="S::s.lane@ecu.edu.au::d1c49d5b-e679-4c0a-bcfb-5c89082b3299" providerId="AD" clId="Web-{D07CC8DF-B66E-4E58-8E38-3D5469786CAD}" dt="2021-10-28T07:48:04.053" v="321"/>
        <pc:sldMkLst>
          <pc:docMk/>
          <pc:sldMk cId="4124015398" sldId="490"/>
        </pc:sldMkLst>
      </pc:sldChg>
      <pc:sldChg chg="modSp ord modNotes">
        <pc:chgData name="Stevie LANE" userId="S::s.lane@ecu.edu.au::d1c49d5b-e679-4c0a-bcfb-5c89082b3299" providerId="AD" clId="Web-{D07CC8DF-B66E-4E58-8E38-3D5469786CAD}" dt="2021-10-28T08:39:30.442" v="1321"/>
        <pc:sldMkLst>
          <pc:docMk/>
          <pc:sldMk cId="1123527905" sldId="491"/>
        </pc:sldMkLst>
        <pc:spChg chg="mod">
          <ac:chgData name="Stevie LANE" userId="S::s.lane@ecu.edu.au::d1c49d5b-e679-4c0a-bcfb-5c89082b3299" providerId="AD" clId="Web-{D07CC8DF-B66E-4E58-8E38-3D5469786CAD}" dt="2021-10-28T08:31:54.616" v="1174" actId="20577"/>
          <ac:spMkLst>
            <pc:docMk/>
            <pc:sldMk cId="1123527905" sldId="491"/>
            <ac:spMk id="4" creationId="{2F1DD8CF-F096-48FD-914E-E441E2C5CE69}"/>
          </ac:spMkLst>
        </pc:spChg>
      </pc:sldChg>
      <pc:sldChg chg="delSp del">
        <pc:chgData name="Stevie LANE" userId="S::s.lane@ecu.edu.au::d1c49d5b-e679-4c0a-bcfb-5c89082b3299" providerId="AD" clId="Web-{D07CC8DF-B66E-4E58-8E38-3D5469786CAD}" dt="2021-10-28T07:50:56.778" v="329"/>
        <pc:sldMkLst>
          <pc:docMk/>
          <pc:sldMk cId="1757452062" sldId="492"/>
        </pc:sldMkLst>
        <pc:spChg chg="del">
          <ac:chgData name="Stevie LANE" userId="S::s.lane@ecu.edu.au::d1c49d5b-e679-4c0a-bcfb-5c89082b3299" providerId="AD" clId="Web-{D07CC8DF-B66E-4E58-8E38-3D5469786CAD}" dt="2021-10-28T07:50:46.074" v="328"/>
          <ac:spMkLst>
            <pc:docMk/>
            <pc:sldMk cId="1757452062" sldId="492"/>
            <ac:spMk id="4" creationId="{376113CA-DEB5-4018-B1EF-C29DD5B0CC8F}"/>
          </ac:spMkLst>
        </pc:spChg>
      </pc:sldChg>
      <pc:sldChg chg="del">
        <pc:chgData name="Stevie LANE" userId="S::s.lane@ecu.edu.au::d1c49d5b-e679-4c0a-bcfb-5c89082b3299" providerId="AD" clId="Web-{D07CC8DF-B66E-4E58-8E38-3D5469786CAD}" dt="2021-10-28T07:52:13.592" v="337"/>
        <pc:sldMkLst>
          <pc:docMk/>
          <pc:sldMk cId="3692015950" sldId="493"/>
        </pc:sldMkLst>
      </pc:sldChg>
      <pc:sldChg chg="del">
        <pc:chgData name="Stevie LANE" userId="S::s.lane@ecu.edu.au::d1c49d5b-e679-4c0a-bcfb-5c89082b3299" providerId="AD" clId="Web-{D07CC8DF-B66E-4E58-8E38-3D5469786CAD}" dt="2021-10-28T07:46:30.175" v="318"/>
        <pc:sldMkLst>
          <pc:docMk/>
          <pc:sldMk cId="1041907803" sldId="499"/>
        </pc:sldMkLst>
      </pc:sldChg>
      <pc:sldChg chg="delSp modSp">
        <pc:chgData name="Stevie LANE" userId="S::s.lane@ecu.edu.au::d1c49d5b-e679-4c0a-bcfb-5c89082b3299" providerId="AD" clId="Web-{D07CC8DF-B66E-4E58-8E38-3D5469786CAD}" dt="2021-10-28T08:13:09.802" v="994" actId="20577"/>
        <pc:sldMkLst>
          <pc:docMk/>
          <pc:sldMk cId="1372674556" sldId="500"/>
        </pc:sldMkLst>
        <pc:spChg chg="del mod">
          <ac:chgData name="Stevie LANE" userId="S::s.lane@ecu.edu.au::d1c49d5b-e679-4c0a-bcfb-5c89082b3299" providerId="AD" clId="Web-{D07CC8DF-B66E-4E58-8E38-3D5469786CAD}" dt="2021-10-28T08:04:11.754" v="593"/>
          <ac:spMkLst>
            <pc:docMk/>
            <pc:sldMk cId="1372674556" sldId="500"/>
            <ac:spMk id="2" creationId="{BF367704-D53B-4DFD-BDA4-A92E12D77258}"/>
          </ac:spMkLst>
        </pc:spChg>
        <pc:spChg chg="mod">
          <ac:chgData name="Stevie LANE" userId="S::s.lane@ecu.edu.au::d1c49d5b-e679-4c0a-bcfb-5c89082b3299" providerId="AD" clId="Web-{D07CC8DF-B66E-4E58-8E38-3D5469786CAD}" dt="2021-10-28T08:13:03.942" v="992" actId="20577"/>
          <ac:spMkLst>
            <pc:docMk/>
            <pc:sldMk cId="1372674556" sldId="500"/>
            <ac:spMk id="3" creationId="{9BCA4BD5-DCF1-4546-8CE1-6206B7CCE608}"/>
          </ac:spMkLst>
        </pc:spChg>
        <pc:spChg chg="mod">
          <ac:chgData name="Stevie LANE" userId="S::s.lane@ecu.edu.au::d1c49d5b-e679-4c0a-bcfb-5c89082b3299" providerId="AD" clId="Web-{D07CC8DF-B66E-4E58-8E38-3D5469786CAD}" dt="2021-10-28T08:13:09.802" v="994" actId="20577"/>
          <ac:spMkLst>
            <pc:docMk/>
            <pc:sldMk cId="1372674556" sldId="500"/>
            <ac:spMk id="4" creationId="{9C3C8B0A-612D-4091-92D7-4D86C4EA0CF5}"/>
          </ac:spMkLst>
        </pc:spChg>
      </pc:sldChg>
      <pc:sldChg chg="addSp delSp modSp">
        <pc:chgData name="Stevie LANE" userId="S::s.lane@ecu.edu.au::d1c49d5b-e679-4c0a-bcfb-5c89082b3299" providerId="AD" clId="Web-{D07CC8DF-B66E-4E58-8E38-3D5469786CAD}" dt="2021-10-28T08:37:56.533" v="1291" actId="1076"/>
        <pc:sldMkLst>
          <pc:docMk/>
          <pc:sldMk cId="4265488193" sldId="502"/>
        </pc:sldMkLst>
        <pc:spChg chg="del mod">
          <ac:chgData name="Stevie LANE" userId="S::s.lane@ecu.edu.au::d1c49d5b-e679-4c0a-bcfb-5c89082b3299" providerId="AD" clId="Web-{D07CC8DF-B66E-4E58-8E38-3D5469786CAD}" dt="2021-10-28T08:32:55.399" v="1175"/>
          <ac:spMkLst>
            <pc:docMk/>
            <pc:sldMk cId="4265488193" sldId="502"/>
            <ac:spMk id="2" creationId="{BF367704-D53B-4DFD-BDA4-A92E12D77258}"/>
          </ac:spMkLst>
        </pc:spChg>
        <pc:spChg chg="mod">
          <ac:chgData name="Stevie LANE" userId="S::s.lane@ecu.edu.au::d1c49d5b-e679-4c0a-bcfb-5c89082b3299" providerId="AD" clId="Web-{D07CC8DF-B66E-4E58-8E38-3D5469786CAD}" dt="2021-10-28T08:37:49.908" v="1290" actId="20577"/>
          <ac:spMkLst>
            <pc:docMk/>
            <pc:sldMk cId="4265488193" sldId="502"/>
            <ac:spMk id="3" creationId="{9BCA4BD5-DCF1-4546-8CE1-6206B7CCE608}"/>
          </ac:spMkLst>
        </pc:spChg>
        <pc:spChg chg="add mod">
          <ac:chgData name="Stevie LANE" userId="S::s.lane@ecu.edu.au::d1c49d5b-e679-4c0a-bcfb-5c89082b3299" providerId="AD" clId="Web-{D07CC8DF-B66E-4E58-8E38-3D5469786CAD}" dt="2021-10-28T08:37:24.235" v="1279" actId="14100"/>
          <ac:spMkLst>
            <pc:docMk/>
            <pc:sldMk cId="4265488193" sldId="502"/>
            <ac:spMk id="4" creationId="{7C48767E-B306-43BF-B883-8D02B15B4C30}"/>
          </ac:spMkLst>
        </pc:spChg>
        <pc:spChg chg="mod">
          <ac:chgData name="Stevie LANE" userId="S::s.lane@ecu.edu.au::d1c49d5b-e679-4c0a-bcfb-5c89082b3299" providerId="AD" clId="Web-{D07CC8DF-B66E-4E58-8E38-3D5469786CAD}" dt="2021-10-28T08:37:31.564" v="1280" actId="1076"/>
          <ac:spMkLst>
            <pc:docMk/>
            <pc:sldMk cId="4265488193" sldId="502"/>
            <ac:spMk id="5" creationId="{FA5DC048-2D4D-4A56-83DF-0374001A1CB5}"/>
          </ac:spMkLst>
        </pc:spChg>
        <pc:spChg chg="add mod">
          <ac:chgData name="Stevie LANE" userId="S::s.lane@ecu.edu.au::d1c49d5b-e679-4c0a-bcfb-5c89082b3299" providerId="AD" clId="Web-{D07CC8DF-B66E-4E58-8E38-3D5469786CAD}" dt="2021-10-28T08:34:51.559" v="1209" actId="20577"/>
          <ac:spMkLst>
            <pc:docMk/>
            <pc:sldMk cId="4265488193" sldId="502"/>
            <ac:spMk id="7" creationId="{4CBA55DA-F308-43B1-A6BD-25323D4D5C0E}"/>
          </ac:spMkLst>
        </pc:spChg>
        <pc:spChg chg="add del mod">
          <ac:chgData name="Stevie LANE" userId="S::s.lane@ecu.edu.au::d1c49d5b-e679-4c0a-bcfb-5c89082b3299" providerId="AD" clId="Web-{D07CC8DF-B66E-4E58-8E38-3D5469786CAD}" dt="2021-10-28T08:34:41.215" v="1206"/>
          <ac:spMkLst>
            <pc:docMk/>
            <pc:sldMk cId="4265488193" sldId="502"/>
            <ac:spMk id="8" creationId="{75C8C112-FE42-4FF0-A857-9F3A11BE3A4A}"/>
          </ac:spMkLst>
        </pc:spChg>
        <pc:spChg chg="add del mod">
          <ac:chgData name="Stevie LANE" userId="S::s.lane@ecu.edu.au::d1c49d5b-e679-4c0a-bcfb-5c89082b3299" providerId="AD" clId="Web-{D07CC8DF-B66E-4E58-8E38-3D5469786CAD}" dt="2021-10-28T08:33:33.588" v="1178"/>
          <ac:spMkLst>
            <pc:docMk/>
            <pc:sldMk cId="4265488193" sldId="502"/>
            <ac:spMk id="10" creationId="{9140DD49-F67F-4B89-9498-6B2281CD1C5C}"/>
          </ac:spMkLst>
        </pc:spChg>
        <pc:picChg chg="add mod ord">
          <ac:chgData name="Stevie LANE" userId="S::s.lane@ecu.edu.au::d1c49d5b-e679-4c0a-bcfb-5c89082b3299" providerId="AD" clId="Web-{D07CC8DF-B66E-4E58-8E38-3D5469786CAD}" dt="2021-10-28T08:37:56.533" v="1291" actId="1076"/>
          <ac:picMkLst>
            <pc:docMk/>
            <pc:sldMk cId="4265488193" sldId="502"/>
            <ac:picMk id="11" creationId="{0AA45333-22BA-4E76-AEA6-BB68BCFC5FA7}"/>
          </ac:picMkLst>
        </pc:picChg>
      </pc:sldChg>
      <pc:sldChg chg="addSp modSp">
        <pc:chgData name="Stevie LANE" userId="S::s.lane@ecu.edu.au::d1c49d5b-e679-4c0a-bcfb-5c89082b3299" providerId="AD" clId="Web-{D07CC8DF-B66E-4E58-8E38-3D5469786CAD}" dt="2021-10-28T08:42:14.400" v="1358" actId="20577"/>
        <pc:sldMkLst>
          <pc:docMk/>
          <pc:sldMk cId="483866367" sldId="503"/>
        </pc:sldMkLst>
        <pc:spChg chg="mod">
          <ac:chgData name="Stevie LANE" userId="S::s.lane@ecu.edu.au::d1c49d5b-e679-4c0a-bcfb-5c89082b3299" providerId="AD" clId="Web-{D07CC8DF-B66E-4E58-8E38-3D5469786CAD}" dt="2021-10-28T08:42:14.400" v="1358" actId="20577"/>
          <ac:spMkLst>
            <pc:docMk/>
            <pc:sldMk cId="483866367" sldId="503"/>
            <ac:spMk id="2" creationId="{4E3DE579-3D8F-42E1-9B3C-E0BA4F106F62}"/>
          </ac:spMkLst>
        </pc:spChg>
        <pc:spChg chg="add mod ord">
          <ac:chgData name="Stevie LANE" userId="S::s.lane@ecu.edu.au::d1c49d5b-e679-4c0a-bcfb-5c89082b3299" providerId="AD" clId="Web-{D07CC8DF-B66E-4E58-8E38-3D5469786CAD}" dt="2021-10-28T08:41:47.665" v="1350" actId="14100"/>
          <ac:spMkLst>
            <pc:docMk/>
            <pc:sldMk cId="483866367" sldId="503"/>
            <ac:spMk id="4" creationId="{BD60FE7F-ED14-462B-A7BB-7748A102DDA0}"/>
          </ac:spMkLst>
        </pc:spChg>
      </pc:sldChg>
      <pc:sldChg chg="addSp delSp modSp">
        <pc:chgData name="Stevie LANE" userId="S::s.lane@ecu.edu.au::d1c49d5b-e679-4c0a-bcfb-5c89082b3299" providerId="AD" clId="Web-{D07CC8DF-B66E-4E58-8E38-3D5469786CAD}" dt="2021-10-28T08:40:28.741" v="1337" actId="20577"/>
        <pc:sldMkLst>
          <pc:docMk/>
          <pc:sldMk cId="599713994" sldId="504"/>
        </pc:sldMkLst>
        <pc:spChg chg="mod">
          <ac:chgData name="Stevie LANE" userId="S::s.lane@ecu.edu.au::d1c49d5b-e679-4c0a-bcfb-5c89082b3299" providerId="AD" clId="Web-{D07CC8DF-B66E-4E58-8E38-3D5469786CAD}" dt="2021-10-28T08:40:28.741" v="1337" actId="20577"/>
          <ac:spMkLst>
            <pc:docMk/>
            <pc:sldMk cId="599713994" sldId="504"/>
            <ac:spMk id="2" creationId="{6EA89000-68B3-44D0-A072-898A0A6035BF}"/>
          </ac:spMkLst>
        </pc:spChg>
        <pc:spChg chg="mod">
          <ac:chgData name="Stevie LANE" userId="S::s.lane@ecu.edu.au::d1c49d5b-e679-4c0a-bcfb-5c89082b3299" providerId="AD" clId="Web-{D07CC8DF-B66E-4E58-8E38-3D5469786CAD}" dt="2021-10-28T08:40:22.366" v="1336" actId="20577"/>
          <ac:spMkLst>
            <pc:docMk/>
            <pc:sldMk cId="599713994" sldId="504"/>
            <ac:spMk id="3" creationId="{4C0CC060-5607-4F4E-A884-1A942B5330C7}"/>
          </ac:spMkLst>
        </pc:spChg>
        <pc:spChg chg="mod">
          <ac:chgData name="Stevie LANE" userId="S::s.lane@ecu.edu.au::d1c49d5b-e679-4c0a-bcfb-5c89082b3299" providerId="AD" clId="Web-{D07CC8DF-B66E-4E58-8E38-3D5469786CAD}" dt="2021-10-28T08:01:39.515" v="573" actId="1076"/>
          <ac:spMkLst>
            <pc:docMk/>
            <pc:sldMk cId="599713994" sldId="504"/>
            <ac:spMk id="5" creationId="{49A7A6EB-0C40-4C32-8D0E-1B14A3C0048E}"/>
          </ac:spMkLst>
        </pc:spChg>
        <pc:spChg chg="add mod">
          <ac:chgData name="Stevie LANE" userId="S::s.lane@ecu.edu.au::d1c49d5b-e679-4c0a-bcfb-5c89082b3299" providerId="AD" clId="Web-{D07CC8DF-B66E-4E58-8E38-3D5469786CAD}" dt="2021-10-28T08:23:15.507" v="995" actId="1076"/>
          <ac:spMkLst>
            <pc:docMk/>
            <pc:sldMk cId="599713994" sldId="504"/>
            <ac:spMk id="7" creationId="{8849C11B-776A-4459-A42A-A5D48867914C}"/>
          </ac:spMkLst>
        </pc:spChg>
        <pc:graphicFrameChg chg="del">
          <ac:chgData name="Stevie LANE" userId="S::s.lane@ecu.edu.au::d1c49d5b-e679-4c0a-bcfb-5c89082b3299" providerId="AD" clId="Web-{D07CC8DF-B66E-4E58-8E38-3D5469786CAD}" dt="2021-10-28T07:49:38.588" v="322"/>
          <ac:graphicFrameMkLst>
            <pc:docMk/>
            <pc:sldMk cId="599713994" sldId="504"/>
            <ac:graphicFrameMk id="4" creationId="{BA5EA8F6-D416-48FC-A48B-A90EFBD533B7}"/>
          </ac:graphicFrameMkLst>
        </pc:graphicFrameChg>
      </pc:sldChg>
    </pc:docChg>
  </pc:docChgLst>
  <pc:docChgLst>
    <pc:chgData name="Stevie LANE" userId="S::s.lane@ecu.edu.au::d1c49d5b-e679-4c0a-bcfb-5c89082b3299" providerId="AD" clId="Web-{B7971806-C717-4D8F-9B12-CDE4940D1824}"/>
    <pc:docChg chg="modSld sldOrd">
      <pc:chgData name="Stevie LANE" userId="S::s.lane@ecu.edu.au::d1c49d5b-e679-4c0a-bcfb-5c89082b3299" providerId="AD" clId="Web-{B7971806-C717-4D8F-9B12-CDE4940D1824}" dt="2021-10-28T07:00:50.835" v="397" actId="20577"/>
      <pc:docMkLst>
        <pc:docMk/>
      </pc:docMkLst>
      <pc:sldChg chg="modSp">
        <pc:chgData name="Stevie LANE" userId="S::s.lane@ecu.edu.au::d1c49d5b-e679-4c0a-bcfb-5c89082b3299" providerId="AD" clId="Web-{B7971806-C717-4D8F-9B12-CDE4940D1824}" dt="2021-10-28T07:00:50.835" v="397" actId="20577"/>
        <pc:sldMkLst>
          <pc:docMk/>
          <pc:sldMk cId="1041907803" sldId="499"/>
        </pc:sldMkLst>
        <pc:spChg chg="mod">
          <ac:chgData name="Stevie LANE" userId="S::s.lane@ecu.edu.au::d1c49d5b-e679-4c0a-bcfb-5c89082b3299" providerId="AD" clId="Web-{B7971806-C717-4D8F-9B12-CDE4940D1824}" dt="2021-10-28T07:00:35.960" v="385" actId="20577"/>
          <ac:spMkLst>
            <pc:docMk/>
            <pc:sldMk cId="1041907803" sldId="499"/>
            <ac:spMk id="2" creationId="{BF367704-D53B-4DFD-BDA4-A92E12D77258}"/>
          </ac:spMkLst>
        </pc:spChg>
        <pc:spChg chg="mod">
          <ac:chgData name="Stevie LANE" userId="S::s.lane@ecu.edu.au::d1c49d5b-e679-4c0a-bcfb-5c89082b3299" providerId="AD" clId="Web-{B7971806-C717-4D8F-9B12-CDE4940D1824}" dt="2021-10-28T07:00:50.835" v="397" actId="20577"/>
          <ac:spMkLst>
            <pc:docMk/>
            <pc:sldMk cId="1041907803" sldId="499"/>
            <ac:spMk id="3" creationId="{9BCA4BD5-DCF1-4546-8CE1-6206B7CCE608}"/>
          </ac:spMkLst>
        </pc:spChg>
      </pc:sldChg>
      <pc:sldChg chg="addSp modSp ord">
        <pc:chgData name="Stevie LANE" userId="S::s.lane@ecu.edu.au::d1c49d5b-e679-4c0a-bcfb-5c89082b3299" providerId="AD" clId="Web-{B7971806-C717-4D8F-9B12-CDE4940D1824}" dt="2021-10-28T06:58:30.629" v="301" actId="1076"/>
        <pc:sldMkLst>
          <pc:docMk/>
          <pc:sldMk cId="4265488193" sldId="502"/>
        </pc:sldMkLst>
        <pc:spChg chg="mod">
          <ac:chgData name="Stevie LANE" userId="S::s.lane@ecu.edu.au::d1c49d5b-e679-4c0a-bcfb-5c89082b3299" providerId="AD" clId="Web-{B7971806-C717-4D8F-9B12-CDE4940D1824}" dt="2021-10-28T06:56:36.705" v="191" actId="14100"/>
          <ac:spMkLst>
            <pc:docMk/>
            <pc:sldMk cId="4265488193" sldId="502"/>
            <ac:spMk id="2" creationId="{BF367704-D53B-4DFD-BDA4-A92E12D77258}"/>
          </ac:spMkLst>
        </pc:spChg>
        <pc:spChg chg="add mod">
          <ac:chgData name="Stevie LANE" userId="S::s.lane@ecu.edu.au::d1c49d5b-e679-4c0a-bcfb-5c89082b3299" providerId="AD" clId="Web-{B7971806-C717-4D8F-9B12-CDE4940D1824}" dt="2021-10-28T06:58:30.629" v="301" actId="1076"/>
          <ac:spMkLst>
            <pc:docMk/>
            <pc:sldMk cId="4265488193" sldId="502"/>
            <ac:spMk id="5" creationId="{FA5DC048-2D4D-4A56-83DF-0374001A1CB5}"/>
          </ac:spMkLst>
        </pc:spChg>
      </pc:sldChg>
    </pc:docChg>
  </pc:docChgLst>
  <pc:docChgLst>
    <pc:chgData name="Grantley WINMAR" userId="S::g.winmar@ecu.edu.au::816d47bb-01f8-4092-8410-30988f93ba6c" providerId="AD" clId="Web-{B27ED767-B205-401C-A912-ADA4E58146B4}"/>
    <pc:docChg chg="modSld">
      <pc:chgData name="Grantley WINMAR" userId="S::g.winmar@ecu.edu.au::816d47bb-01f8-4092-8410-30988f93ba6c" providerId="AD" clId="Web-{B27ED767-B205-401C-A912-ADA4E58146B4}" dt="2021-10-29T00:49:39.295" v="7" actId="20577"/>
      <pc:docMkLst>
        <pc:docMk/>
      </pc:docMkLst>
      <pc:sldChg chg="modSp">
        <pc:chgData name="Grantley WINMAR" userId="S::g.winmar@ecu.edu.au::816d47bb-01f8-4092-8410-30988f93ba6c" providerId="AD" clId="Web-{B27ED767-B205-401C-A912-ADA4E58146B4}" dt="2021-10-29T00:49:39.295" v="7" actId="20577"/>
        <pc:sldMkLst>
          <pc:docMk/>
          <pc:sldMk cId="1372674556" sldId="500"/>
        </pc:sldMkLst>
        <pc:spChg chg="mod">
          <ac:chgData name="Grantley WINMAR" userId="S::g.winmar@ecu.edu.au::816d47bb-01f8-4092-8410-30988f93ba6c" providerId="AD" clId="Web-{B27ED767-B205-401C-A912-ADA4E58146B4}" dt="2021-10-29T00:49:39.295" v="7" actId="20577"/>
          <ac:spMkLst>
            <pc:docMk/>
            <pc:sldMk cId="1372674556" sldId="500"/>
            <ac:spMk id="4" creationId="{9C3C8B0A-612D-4091-92D7-4D86C4EA0CF5}"/>
          </ac:spMkLst>
        </pc:spChg>
      </pc:sldChg>
    </pc:docChg>
  </pc:docChgLst>
  <pc:docChgLst>
    <pc:chgData name="Stevie LANE" userId="d1c49d5b-e679-4c0a-bcfb-5c89082b3299" providerId="ADAL" clId="{C3707045-F6A1-4AC6-997C-A1ACC84BA86A}"/>
    <pc:docChg chg="undo custSel addSld delSld modSld sldOrd">
      <pc:chgData name="Stevie LANE" userId="d1c49d5b-e679-4c0a-bcfb-5c89082b3299" providerId="ADAL" clId="{C3707045-F6A1-4AC6-997C-A1ACC84BA86A}" dt="2021-05-03T02:48:28.354" v="3370" actId="20577"/>
      <pc:docMkLst>
        <pc:docMk/>
      </pc:docMkLst>
      <pc:sldChg chg="del">
        <pc:chgData name="Stevie LANE" userId="d1c49d5b-e679-4c0a-bcfb-5c89082b3299" providerId="ADAL" clId="{C3707045-F6A1-4AC6-997C-A1ACC84BA86A}" dt="2021-04-28T04:36:37.853" v="110" actId="2696"/>
        <pc:sldMkLst>
          <pc:docMk/>
          <pc:sldMk cId="3804579554" sldId="260"/>
        </pc:sldMkLst>
      </pc:sldChg>
      <pc:sldChg chg="del ord">
        <pc:chgData name="Stevie LANE" userId="d1c49d5b-e679-4c0a-bcfb-5c89082b3299" providerId="ADAL" clId="{C3707045-F6A1-4AC6-997C-A1ACC84BA86A}" dt="2021-04-28T05:03:25.290" v="521" actId="47"/>
        <pc:sldMkLst>
          <pc:docMk/>
          <pc:sldMk cId="2059624155" sldId="265"/>
        </pc:sldMkLst>
      </pc:sldChg>
      <pc:sldChg chg="del">
        <pc:chgData name="Stevie LANE" userId="d1c49d5b-e679-4c0a-bcfb-5c89082b3299" providerId="ADAL" clId="{C3707045-F6A1-4AC6-997C-A1ACC84BA86A}" dt="2021-04-28T04:39:59.114" v="138" actId="2696"/>
        <pc:sldMkLst>
          <pc:docMk/>
          <pc:sldMk cId="3590503290" sldId="271"/>
        </pc:sldMkLst>
      </pc:sldChg>
      <pc:sldChg chg="del">
        <pc:chgData name="Stevie LANE" userId="d1c49d5b-e679-4c0a-bcfb-5c89082b3299" providerId="ADAL" clId="{C3707045-F6A1-4AC6-997C-A1ACC84BA86A}" dt="2021-04-28T04:40:09.352" v="141" actId="2696"/>
        <pc:sldMkLst>
          <pc:docMk/>
          <pc:sldMk cId="3858702137" sldId="281"/>
        </pc:sldMkLst>
      </pc:sldChg>
      <pc:sldChg chg="modSp add mod ord">
        <pc:chgData name="Stevie LANE" userId="d1c49d5b-e679-4c0a-bcfb-5c89082b3299" providerId="ADAL" clId="{C3707045-F6A1-4AC6-997C-A1ACC84BA86A}" dt="2021-04-28T05:37:58.499" v="1066"/>
        <pc:sldMkLst>
          <pc:docMk/>
          <pc:sldMk cId="3525814823" sldId="286"/>
        </pc:sldMkLst>
        <pc:picChg chg="mod">
          <ac:chgData name="Stevie LANE" userId="d1c49d5b-e679-4c0a-bcfb-5c89082b3299" providerId="ADAL" clId="{C3707045-F6A1-4AC6-997C-A1ACC84BA86A}" dt="2021-04-28T05:37:52.246" v="1062" actId="1076"/>
          <ac:picMkLst>
            <pc:docMk/>
            <pc:sldMk cId="3525814823" sldId="286"/>
            <ac:picMk id="7" creationId="{E5B2959B-DFC4-423B-A824-5ED2F54CD3DC}"/>
          </ac:picMkLst>
        </pc:picChg>
      </pc:sldChg>
      <pc:sldChg chg="modSp mod">
        <pc:chgData name="Stevie LANE" userId="d1c49d5b-e679-4c0a-bcfb-5c89082b3299" providerId="ADAL" clId="{C3707045-F6A1-4AC6-997C-A1ACC84BA86A}" dt="2021-05-03T00:29:51.295" v="1413" actId="404"/>
        <pc:sldMkLst>
          <pc:docMk/>
          <pc:sldMk cId="998337024" sldId="288"/>
        </pc:sldMkLst>
        <pc:spChg chg="mod">
          <ac:chgData name="Stevie LANE" userId="d1c49d5b-e679-4c0a-bcfb-5c89082b3299" providerId="ADAL" clId="{C3707045-F6A1-4AC6-997C-A1ACC84BA86A}" dt="2021-05-03T00:29:51.295" v="1413" actId="404"/>
          <ac:spMkLst>
            <pc:docMk/>
            <pc:sldMk cId="998337024" sldId="288"/>
            <ac:spMk id="2" creationId="{00000000-0000-0000-0000-000000000000}"/>
          </ac:spMkLst>
        </pc:spChg>
      </pc:sldChg>
      <pc:sldChg chg="del">
        <pc:chgData name="Stevie LANE" userId="d1c49d5b-e679-4c0a-bcfb-5c89082b3299" providerId="ADAL" clId="{C3707045-F6A1-4AC6-997C-A1ACC84BA86A}" dt="2021-04-28T04:37:46.086" v="119" actId="2696"/>
        <pc:sldMkLst>
          <pc:docMk/>
          <pc:sldMk cId="934785116" sldId="289"/>
        </pc:sldMkLst>
      </pc:sldChg>
      <pc:sldChg chg="addSp delSp modSp mod">
        <pc:chgData name="Stevie LANE" userId="d1c49d5b-e679-4c0a-bcfb-5c89082b3299" providerId="ADAL" clId="{C3707045-F6A1-4AC6-997C-A1ACC84BA86A}" dt="2021-04-28T04:57:59.007" v="379" actId="1076"/>
        <pc:sldMkLst>
          <pc:docMk/>
          <pc:sldMk cId="3817494916" sldId="290"/>
        </pc:sldMkLst>
        <pc:spChg chg="mod">
          <ac:chgData name="Stevie LANE" userId="d1c49d5b-e679-4c0a-bcfb-5c89082b3299" providerId="ADAL" clId="{C3707045-F6A1-4AC6-997C-A1ACC84BA86A}" dt="2021-04-28T04:50:20.623" v="333" actId="20577"/>
          <ac:spMkLst>
            <pc:docMk/>
            <pc:sldMk cId="3817494916" sldId="290"/>
            <ac:spMk id="3" creationId="{62B17F46-1314-44A0-981B-62AABE1C3777}"/>
          </ac:spMkLst>
        </pc:spChg>
        <pc:picChg chg="del">
          <ac:chgData name="Stevie LANE" userId="d1c49d5b-e679-4c0a-bcfb-5c89082b3299" providerId="ADAL" clId="{C3707045-F6A1-4AC6-997C-A1ACC84BA86A}" dt="2021-04-28T04:38:09.453" v="134" actId="478"/>
          <ac:picMkLst>
            <pc:docMk/>
            <pc:sldMk cId="3817494916" sldId="290"/>
            <ac:picMk id="4" creationId="{92BBB2E2-8EDE-4305-8C96-8B3C988FED39}"/>
          </ac:picMkLst>
        </pc:picChg>
        <pc:picChg chg="del">
          <ac:chgData name="Stevie LANE" userId="d1c49d5b-e679-4c0a-bcfb-5c89082b3299" providerId="ADAL" clId="{C3707045-F6A1-4AC6-997C-A1ACC84BA86A}" dt="2021-04-28T04:38:06.274" v="132" actId="478"/>
          <ac:picMkLst>
            <pc:docMk/>
            <pc:sldMk cId="3817494916" sldId="290"/>
            <ac:picMk id="5" creationId="{362AA584-6FE3-4FA8-9989-B700AC8158F4}"/>
          </ac:picMkLst>
        </pc:picChg>
        <pc:picChg chg="del">
          <ac:chgData name="Stevie LANE" userId="d1c49d5b-e679-4c0a-bcfb-5c89082b3299" providerId="ADAL" clId="{C3707045-F6A1-4AC6-997C-A1ACC84BA86A}" dt="2021-04-28T04:38:07.363" v="133" actId="478"/>
          <ac:picMkLst>
            <pc:docMk/>
            <pc:sldMk cId="3817494916" sldId="290"/>
            <ac:picMk id="6" creationId="{EC2DAACF-D30F-41E5-A408-907586A0EE84}"/>
          </ac:picMkLst>
        </pc:picChg>
        <pc:picChg chg="add mod">
          <ac:chgData name="Stevie LANE" userId="d1c49d5b-e679-4c0a-bcfb-5c89082b3299" providerId="ADAL" clId="{C3707045-F6A1-4AC6-997C-A1ACC84BA86A}" dt="2021-04-28T04:57:59.007" v="379" actId="1076"/>
          <ac:picMkLst>
            <pc:docMk/>
            <pc:sldMk cId="3817494916" sldId="290"/>
            <ac:picMk id="7" creationId="{D4E7671A-6FF7-4CAE-A212-DBA57AF6FA93}"/>
          </ac:picMkLst>
        </pc:picChg>
        <pc:picChg chg="add mod">
          <ac:chgData name="Stevie LANE" userId="d1c49d5b-e679-4c0a-bcfb-5c89082b3299" providerId="ADAL" clId="{C3707045-F6A1-4AC6-997C-A1ACC84BA86A}" dt="2021-04-28T04:57:54.386" v="376" actId="1076"/>
          <ac:picMkLst>
            <pc:docMk/>
            <pc:sldMk cId="3817494916" sldId="290"/>
            <ac:picMk id="8" creationId="{BC3E801B-71F1-43B0-9E9D-B3953C413F8B}"/>
          </ac:picMkLst>
        </pc:picChg>
        <pc:picChg chg="add mod">
          <ac:chgData name="Stevie LANE" userId="d1c49d5b-e679-4c0a-bcfb-5c89082b3299" providerId="ADAL" clId="{C3707045-F6A1-4AC6-997C-A1ACC84BA86A}" dt="2021-04-28T04:57:54.386" v="376" actId="1076"/>
          <ac:picMkLst>
            <pc:docMk/>
            <pc:sldMk cId="3817494916" sldId="290"/>
            <ac:picMk id="1026" creationId="{D26B1245-7FE6-4D86-AD7E-8308D2725FBB}"/>
          </ac:picMkLst>
        </pc:picChg>
      </pc:sldChg>
      <pc:sldChg chg="del">
        <pc:chgData name="Stevie LANE" userId="d1c49d5b-e679-4c0a-bcfb-5c89082b3299" providerId="ADAL" clId="{C3707045-F6A1-4AC6-997C-A1ACC84BA86A}" dt="2021-04-28T04:37:36.984" v="117" actId="2696"/>
        <pc:sldMkLst>
          <pc:docMk/>
          <pc:sldMk cId="193214733" sldId="301"/>
        </pc:sldMkLst>
      </pc:sldChg>
      <pc:sldChg chg="del">
        <pc:chgData name="Stevie LANE" userId="d1c49d5b-e679-4c0a-bcfb-5c89082b3299" providerId="ADAL" clId="{C3707045-F6A1-4AC6-997C-A1ACC84BA86A}" dt="2021-04-28T04:36:42.046" v="111" actId="2696"/>
        <pc:sldMkLst>
          <pc:docMk/>
          <pc:sldMk cId="1103490032" sldId="302"/>
        </pc:sldMkLst>
      </pc:sldChg>
      <pc:sldChg chg="del">
        <pc:chgData name="Stevie LANE" userId="d1c49d5b-e679-4c0a-bcfb-5c89082b3299" providerId="ADAL" clId="{C3707045-F6A1-4AC6-997C-A1ACC84BA86A}" dt="2021-04-28T04:40:05.339" v="140" actId="2696"/>
        <pc:sldMkLst>
          <pc:docMk/>
          <pc:sldMk cId="3765044688" sldId="303"/>
        </pc:sldMkLst>
      </pc:sldChg>
      <pc:sldChg chg="del">
        <pc:chgData name="Stevie LANE" userId="d1c49d5b-e679-4c0a-bcfb-5c89082b3299" providerId="ADAL" clId="{C3707045-F6A1-4AC6-997C-A1ACC84BA86A}" dt="2021-04-28T05:29:00.354" v="938" actId="2696"/>
        <pc:sldMkLst>
          <pc:docMk/>
          <pc:sldMk cId="1458829178" sldId="304"/>
        </pc:sldMkLst>
      </pc:sldChg>
      <pc:sldChg chg="addSp delSp modSp mod ord">
        <pc:chgData name="Stevie LANE" userId="d1c49d5b-e679-4c0a-bcfb-5c89082b3299" providerId="ADAL" clId="{C3707045-F6A1-4AC6-997C-A1ACC84BA86A}" dt="2021-05-03T00:30:35.374" v="1428" actId="20577"/>
        <pc:sldMkLst>
          <pc:docMk/>
          <pc:sldMk cId="3892363523" sldId="307"/>
        </pc:sldMkLst>
        <pc:spChg chg="mod">
          <ac:chgData name="Stevie LANE" userId="d1c49d5b-e679-4c0a-bcfb-5c89082b3299" providerId="ADAL" clId="{C3707045-F6A1-4AC6-997C-A1ACC84BA86A}" dt="2021-05-03T00:30:35.374" v="1428" actId="20577"/>
          <ac:spMkLst>
            <pc:docMk/>
            <pc:sldMk cId="3892363523" sldId="307"/>
            <ac:spMk id="5" creationId="{00000000-0000-0000-0000-000000000000}"/>
          </ac:spMkLst>
        </pc:spChg>
        <pc:spChg chg="mod">
          <ac:chgData name="Stevie LANE" userId="d1c49d5b-e679-4c0a-bcfb-5c89082b3299" providerId="ADAL" clId="{C3707045-F6A1-4AC6-997C-A1ACC84BA86A}" dt="2021-04-28T05:42:33.092" v="1147" actId="113"/>
          <ac:spMkLst>
            <pc:docMk/>
            <pc:sldMk cId="3892363523" sldId="307"/>
            <ac:spMk id="8" creationId="{3F0D8EC2-3330-B143-B1C5-8A89ED1E2A11}"/>
          </ac:spMkLst>
        </pc:spChg>
        <pc:spChg chg="add del mod">
          <ac:chgData name="Stevie LANE" userId="d1c49d5b-e679-4c0a-bcfb-5c89082b3299" providerId="ADAL" clId="{C3707045-F6A1-4AC6-997C-A1ACC84BA86A}" dt="2021-04-28T05:07:45.063" v="765"/>
          <ac:spMkLst>
            <pc:docMk/>
            <pc:sldMk cId="3892363523" sldId="307"/>
            <ac:spMk id="9" creationId="{636EFEE6-E577-4732-B1F2-E91AE0FA957C}"/>
          </ac:spMkLst>
        </pc:spChg>
      </pc:sldChg>
      <pc:sldChg chg="del">
        <pc:chgData name="Stevie LANE" userId="d1c49d5b-e679-4c0a-bcfb-5c89082b3299" providerId="ADAL" clId="{C3707045-F6A1-4AC6-997C-A1ACC84BA86A}" dt="2021-04-28T05:07:22.604" v="759" actId="2696"/>
        <pc:sldMkLst>
          <pc:docMk/>
          <pc:sldMk cId="1172723137" sldId="308"/>
        </pc:sldMkLst>
      </pc:sldChg>
      <pc:sldChg chg="del">
        <pc:chgData name="Stevie LANE" userId="d1c49d5b-e679-4c0a-bcfb-5c89082b3299" providerId="ADAL" clId="{C3707045-F6A1-4AC6-997C-A1ACC84BA86A}" dt="2021-04-28T04:37:40.919" v="118" actId="2696"/>
        <pc:sldMkLst>
          <pc:docMk/>
          <pc:sldMk cId="3163582855" sldId="454"/>
        </pc:sldMkLst>
      </pc:sldChg>
      <pc:sldChg chg="del">
        <pc:chgData name="Stevie LANE" userId="d1c49d5b-e679-4c0a-bcfb-5c89082b3299" providerId="ADAL" clId="{C3707045-F6A1-4AC6-997C-A1ACC84BA86A}" dt="2021-04-28T04:38:31.422" v="135" actId="2696"/>
        <pc:sldMkLst>
          <pc:docMk/>
          <pc:sldMk cId="806748905" sldId="456"/>
        </pc:sldMkLst>
      </pc:sldChg>
      <pc:sldChg chg="addSp delSp modSp del">
        <pc:chgData name="Stevie LANE" userId="d1c49d5b-e679-4c0a-bcfb-5c89082b3299" providerId="ADAL" clId="{C3707045-F6A1-4AC6-997C-A1ACC84BA86A}" dt="2021-04-28T04:37:27.163" v="115" actId="2696"/>
        <pc:sldMkLst>
          <pc:docMk/>
          <pc:sldMk cId="2056803939" sldId="457"/>
        </pc:sldMkLst>
        <pc:spChg chg="add del mod">
          <ac:chgData name="Stevie LANE" userId="d1c49d5b-e679-4c0a-bcfb-5c89082b3299" providerId="ADAL" clId="{C3707045-F6A1-4AC6-997C-A1ACC84BA86A}" dt="2021-04-28T04:37:24.241" v="114"/>
          <ac:spMkLst>
            <pc:docMk/>
            <pc:sldMk cId="2056803939" sldId="457"/>
            <ac:spMk id="2" creationId="{4266C0DB-51B9-4864-80BE-BACF7C6F03C4}"/>
          </ac:spMkLst>
        </pc:spChg>
        <pc:spChg chg="mod">
          <ac:chgData name="Stevie LANE" userId="d1c49d5b-e679-4c0a-bcfb-5c89082b3299" providerId="ADAL" clId="{C3707045-F6A1-4AC6-997C-A1ACC84BA86A}" dt="2021-04-28T04:37:24.241" v="114"/>
          <ac:spMkLst>
            <pc:docMk/>
            <pc:sldMk cId="2056803939" sldId="457"/>
            <ac:spMk id="3" creationId="{CF354684-CD02-4201-A9E0-C349A5C58AF4}"/>
          </ac:spMkLst>
        </pc:spChg>
        <pc:spChg chg="add mod">
          <ac:chgData name="Stevie LANE" userId="d1c49d5b-e679-4c0a-bcfb-5c89082b3299" providerId="ADAL" clId="{C3707045-F6A1-4AC6-997C-A1ACC84BA86A}" dt="2021-04-28T04:37:24.241" v="114"/>
          <ac:spMkLst>
            <pc:docMk/>
            <pc:sldMk cId="2056803939" sldId="457"/>
            <ac:spMk id="4" creationId="{38D27B8B-13F8-4CAB-8A87-CA9EDD688AAE}"/>
          </ac:spMkLst>
        </pc:spChg>
      </pc:sldChg>
      <pc:sldChg chg="del">
        <pc:chgData name="Stevie LANE" userId="d1c49d5b-e679-4c0a-bcfb-5c89082b3299" providerId="ADAL" clId="{C3707045-F6A1-4AC6-997C-A1ACC84BA86A}" dt="2021-04-28T04:40:02.844" v="139" actId="2696"/>
        <pc:sldMkLst>
          <pc:docMk/>
          <pc:sldMk cId="3545593017" sldId="458"/>
        </pc:sldMkLst>
      </pc:sldChg>
      <pc:sldChg chg="del">
        <pc:chgData name="Stevie LANE" userId="d1c49d5b-e679-4c0a-bcfb-5c89082b3299" providerId="ADAL" clId="{C3707045-F6A1-4AC6-997C-A1ACC84BA86A}" dt="2021-04-28T04:39:13.894" v="136" actId="2696"/>
        <pc:sldMkLst>
          <pc:docMk/>
          <pc:sldMk cId="3492350685" sldId="459"/>
        </pc:sldMkLst>
      </pc:sldChg>
      <pc:sldChg chg="del">
        <pc:chgData name="Stevie LANE" userId="d1c49d5b-e679-4c0a-bcfb-5c89082b3299" providerId="ADAL" clId="{C3707045-F6A1-4AC6-997C-A1ACC84BA86A}" dt="2021-04-28T04:39:17.964" v="137" actId="2696"/>
        <pc:sldMkLst>
          <pc:docMk/>
          <pc:sldMk cId="663220810" sldId="460"/>
        </pc:sldMkLst>
      </pc:sldChg>
      <pc:sldChg chg="del">
        <pc:chgData name="Stevie LANE" userId="d1c49d5b-e679-4c0a-bcfb-5c89082b3299" providerId="ADAL" clId="{C3707045-F6A1-4AC6-997C-A1ACC84BA86A}" dt="2021-04-28T04:37:31.915" v="116" actId="2696"/>
        <pc:sldMkLst>
          <pc:docMk/>
          <pc:sldMk cId="2017899049" sldId="462"/>
        </pc:sldMkLst>
      </pc:sldChg>
      <pc:sldChg chg="del">
        <pc:chgData name="Stevie LANE" userId="d1c49d5b-e679-4c0a-bcfb-5c89082b3299" providerId="ADAL" clId="{C3707045-F6A1-4AC6-997C-A1ACC84BA86A}" dt="2021-04-28T04:36:58.434" v="112" actId="2696"/>
        <pc:sldMkLst>
          <pc:docMk/>
          <pc:sldMk cId="3830969293" sldId="464"/>
        </pc:sldMkLst>
      </pc:sldChg>
      <pc:sldChg chg="del">
        <pc:chgData name="Stevie LANE" userId="d1c49d5b-e679-4c0a-bcfb-5c89082b3299" providerId="ADAL" clId="{C3707045-F6A1-4AC6-997C-A1ACC84BA86A}" dt="2021-04-28T04:37:01.755" v="113" actId="2696"/>
        <pc:sldMkLst>
          <pc:docMk/>
          <pc:sldMk cId="1801411935" sldId="465"/>
        </pc:sldMkLst>
      </pc:sldChg>
      <pc:sldChg chg="addSp modSp mod ord modTransition">
        <pc:chgData name="Stevie LANE" userId="d1c49d5b-e679-4c0a-bcfb-5c89082b3299" providerId="ADAL" clId="{C3707045-F6A1-4AC6-997C-A1ACC84BA86A}" dt="2021-05-03T00:33:24.614" v="1467"/>
        <pc:sldMkLst>
          <pc:docMk/>
          <pc:sldMk cId="1464861638" sldId="467"/>
        </pc:sldMkLst>
        <pc:picChg chg="mod">
          <ac:chgData name="Stevie LANE" userId="d1c49d5b-e679-4c0a-bcfb-5c89082b3299" providerId="ADAL" clId="{C3707045-F6A1-4AC6-997C-A1ACC84BA86A}" dt="2021-04-28T04:52:19.651" v="349" actId="1076"/>
          <ac:picMkLst>
            <pc:docMk/>
            <pc:sldMk cId="1464861638" sldId="467"/>
            <ac:picMk id="8" creationId="{760BAF0B-5677-4A20-86DA-B9202ADFD246}"/>
          </ac:picMkLst>
        </pc:picChg>
        <pc:picChg chg="add mod modCrop">
          <ac:chgData name="Stevie LANE" userId="d1c49d5b-e679-4c0a-bcfb-5c89082b3299" providerId="ADAL" clId="{C3707045-F6A1-4AC6-997C-A1ACC84BA86A}" dt="2021-04-28T04:52:26.411" v="351" actId="1076"/>
          <ac:picMkLst>
            <pc:docMk/>
            <pc:sldMk cId="1464861638" sldId="467"/>
            <ac:picMk id="12" creationId="{AF38E1D2-5F4F-46E3-AFD9-88B9D895A06F}"/>
          </ac:picMkLst>
        </pc:picChg>
        <pc:picChg chg="mod">
          <ac:chgData name="Stevie LANE" userId="d1c49d5b-e679-4c0a-bcfb-5c89082b3299" providerId="ADAL" clId="{C3707045-F6A1-4AC6-997C-A1ACC84BA86A}" dt="2021-04-28T04:52:22.057" v="350" actId="1076"/>
          <ac:picMkLst>
            <pc:docMk/>
            <pc:sldMk cId="1464861638" sldId="467"/>
            <ac:picMk id="1026" creationId="{52DC62A3-28FD-44ED-8D96-335E7839928C}"/>
          </ac:picMkLst>
        </pc:picChg>
      </pc:sldChg>
      <pc:sldChg chg="add del">
        <pc:chgData name="Stevie LANE" userId="d1c49d5b-e679-4c0a-bcfb-5c89082b3299" providerId="ADAL" clId="{C3707045-F6A1-4AC6-997C-A1ACC84BA86A}" dt="2021-04-28T04:40:56.211" v="147" actId="2696"/>
        <pc:sldMkLst>
          <pc:docMk/>
          <pc:sldMk cId="2095227468" sldId="468"/>
        </pc:sldMkLst>
      </pc:sldChg>
      <pc:sldChg chg="addSp delSp modSp add mod ord modTransition">
        <pc:chgData name="Stevie LANE" userId="d1c49d5b-e679-4c0a-bcfb-5c89082b3299" providerId="ADAL" clId="{C3707045-F6A1-4AC6-997C-A1ACC84BA86A}" dt="2021-05-03T02:48:28.354" v="3370" actId="20577"/>
        <pc:sldMkLst>
          <pc:docMk/>
          <pc:sldMk cId="3145805256" sldId="468"/>
        </pc:sldMkLst>
        <pc:spChg chg="mod">
          <ac:chgData name="Stevie LANE" userId="d1c49d5b-e679-4c0a-bcfb-5c89082b3299" providerId="ADAL" clId="{C3707045-F6A1-4AC6-997C-A1ACC84BA86A}" dt="2021-04-28T04:47:01.701" v="255" actId="20577"/>
          <ac:spMkLst>
            <pc:docMk/>
            <pc:sldMk cId="3145805256" sldId="468"/>
            <ac:spMk id="5" creationId="{00000000-0000-0000-0000-000000000000}"/>
          </ac:spMkLst>
        </pc:spChg>
        <pc:spChg chg="mod">
          <ac:chgData name="Stevie LANE" userId="d1c49d5b-e679-4c0a-bcfb-5c89082b3299" providerId="ADAL" clId="{C3707045-F6A1-4AC6-997C-A1ACC84BA86A}" dt="2021-05-03T02:48:28.354" v="3370" actId="20577"/>
          <ac:spMkLst>
            <pc:docMk/>
            <pc:sldMk cId="3145805256" sldId="468"/>
            <ac:spMk id="8" creationId="{3F0D8EC2-3330-B143-B1C5-8A89ED1E2A11}"/>
          </ac:spMkLst>
        </pc:spChg>
        <pc:spChg chg="add mod">
          <ac:chgData name="Stevie LANE" userId="d1c49d5b-e679-4c0a-bcfb-5c89082b3299" providerId="ADAL" clId="{C3707045-F6A1-4AC6-997C-A1ACC84BA86A}" dt="2021-04-28T05:35:30.974" v="1054" actId="2085"/>
          <ac:spMkLst>
            <pc:docMk/>
            <pc:sldMk cId="3145805256" sldId="468"/>
            <ac:spMk id="12" creationId="{18D8F0BB-CDF0-40D6-858B-9D2F4575128E}"/>
          </ac:spMkLst>
        </pc:spChg>
        <pc:spChg chg="add del mod">
          <ac:chgData name="Stevie LANE" userId="d1c49d5b-e679-4c0a-bcfb-5c89082b3299" providerId="ADAL" clId="{C3707045-F6A1-4AC6-997C-A1ACC84BA86A}" dt="2021-04-28T05:34:25.307" v="1009" actId="478"/>
          <ac:spMkLst>
            <pc:docMk/>
            <pc:sldMk cId="3145805256" sldId="468"/>
            <ac:spMk id="13" creationId="{5A743067-F485-48DB-ADBB-DB7C14CD383B}"/>
          </ac:spMkLst>
        </pc:spChg>
        <pc:spChg chg="add mod">
          <ac:chgData name="Stevie LANE" userId="d1c49d5b-e679-4c0a-bcfb-5c89082b3299" providerId="ADAL" clId="{C3707045-F6A1-4AC6-997C-A1ACC84BA86A}" dt="2021-04-28T05:35:44.118" v="1055" actId="207"/>
          <ac:spMkLst>
            <pc:docMk/>
            <pc:sldMk cId="3145805256" sldId="468"/>
            <ac:spMk id="14" creationId="{3091EE1F-39DE-413E-8806-1216650FB543}"/>
          </ac:spMkLst>
        </pc:spChg>
        <pc:picChg chg="add del mod">
          <ac:chgData name="Stevie LANE" userId="d1c49d5b-e679-4c0a-bcfb-5c89082b3299" providerId="ADAL" clId="{C3707045-F6A1-4AC6-997C-A1ACC84BA86A}" dt="2021-04-28T05:32:06.327" v="987" actId="478"/>
          <ac:picMkLst>
            <pc:docMk/>
            <pc:sldMk cId="3145805256" sldId="468"/>
            <ac:picMk id="4" creationId="{C468A0BA-05AD-4B7A-8613-C58659D1E68F}"/>
          </ac:picMkLst>
        </pc:picChg>
        <pc:picChg chg="del">
          <ac:chgData name="Stevie LANE" userId="d1c49d5b-e679-4c0a-bcfb-5c89082b3299" providerId="ADAL" clId="{C3707045-F6A1-4AC6-997C-A1ACC84BA86A}" dt="2021-04-28T05:29:06.561" v="939" actId="478"/>
          <ac:picMkLst>
            <pc:docMk/>
            <pc:sldMk cId="3145805256" sldId="468"/>
            <ac:picMk id="7" creationId="{92F2B8A0-6E6E-B44C-8BF0-4E721CCE7431}"/>
          </ac:picMkLst>
        </pc:picChg>
        <pc:picChg chg="add del mod modCrop">
          <ac:chgData name="Stevie LANE" userId="d1c49d5b-e679-4c0a-bcfb-5c89082b3299" providerId="ADAL" clId="{C3707045-F6A1-4AC6-997C-A1ACC84BA86A}" dt="2021-04-28T05:33:12.482" v="996" actId="478"/>
          <ac:picMkLst>
            <pc:docMk/>
            <pc:sldMk cId="3145805256" sldId="468"/>
            <ac:picMk id="10" creationId="{05E2DAB5-6F8C-47FE-8BFE-3DD846F82098}"/>
          </ac:picMkLst>
        </pc:picChg>
        <pc:picChg chg="add mod modCrop">
          <ac:chgData name="Stevie LANE" userId="d1c49d5b-e679-4c0a-bcfb-5c89082b3299" providerId="ADAL" clId="{C3707045-F6A1-4AC6-997C-A1ACC84BA86A}" dt="2021-04-28T05:33:53.593" v="1003" actId="1076"/>
          <ac:picMkLst>
            <pc:docMk/>
            <pc:sldMk cId="3145805256" sldId="468"/>
            <ac:picMk id="11" creationId="{78B52257-4009-4C0B-9AC1-DBD196FAD29F}"/>
          </ac:picMkLst>
        </pc:picChg>
      </pc:sldChg>
      <pc:sldChg chg="addSp delSp modSp add mod">
        <pc:chgData name="Stevie LANE" userId="d1c49d5b-e679-4c0a-bcfb-5c89082b3299" providerId="ADAL" clId="{C3707045-F6A1-4AC6-997C-A1ACC84BA86A}" dt="2021-04-28T05:30:54.988" v="982" actId="20577"/>
        <pc:sldMkLst>
          <pc:docMk/>
          <pc:sldMk cId="659214833" sldId="469"/>
        </pc:sldMkLst>
        <pc:spChg chg="mod">
          <ac:chgData name="Stevie LANE" userId="d1c49d5b-e679-4c0a-bcfb-5c89082b3299" providerId="ADAL" clId="{C3707045-F6A1-4AC6-997C-A1ACC84BA86A}" dt="2021-04-28T05:04:36.160" v="569" actId="20577"/>
          <ac:spMkLst>
            <pc:docMk/>
            <pc:sldMk cId="659214833" sldId="469"/>
            <ac:spMk id="3" creationId="{62B17F46-1314-44A0-981B-62AABE1C3777}"/>
          </ac:spMkLst>
        </pc:spChg>
        <pc:spChg chg="add mod">
          <ac:chgData name="Stevie LANE" userId="d1c49d5b-e679-4c0a-bcfb-5c89082b3299" providerId="ADAL" clId="{C3707045-F6A1-4AC6-997C-A1ACC84BA86A}" dt="2021-04-28T05:30:38.460" v="951" actId="1076"/>
          <ac:spMkLst>
            <pc:docMk/>
            <pc:sldMk cId="659214833" sldId="469"/>
            <ac:spMk id="6" creationId="{7F67C5D8-CFED-4BC7-A796-4E197162156C}"/>
          </ac:spMkLst>
        </pc:spChg>
        <pc:spChg chg="add mod">
          <ac:chgData name="Stevie LANE" userId="d1c49d5b-e679-4c0a-bcfb-5c89082b3299" providerId="ADAL" clId="{C3707045-F6A1-4AC6-997C-A1ACC84BA86A}" dt="2021-04-28T05:30:54.988" v="982" actId="20577"/>
          <ac:spMkLst>
            <pc:docMk/>
            <pc:sldMk cId="659214833" sldId="469"/>
            <ac:spMk id="9" creationId="{5F0698D5-D83D-447A-A042-87C32E7726A6}"/>
          </ac:spMkLst>
        </pc:spChg>
        <pc:picChg chg="add mod">
          <ac:chgData name="Stevie LANE" userId="d1c49d5b-e679-4c0a-bcfb-5c89082b3299" providerId="ADAL" clId="{C3707045-F6A1-4AC6-997C-A1ACC84BA86A}" dt="2021-04-28T05:30:38.460" v="951" actId="1076"/>
          <ac:picMkLst>
            <pc:docMk/>
            <pc:sldMk cId="659214833" sldId="469"/>
            <ac:picMk id="4" creationId="{86AA98C0-453E-41C2-A6EC-F0A15BC0DA23}"/>
          </ac:picMkLst>
        </pc:picChg>
        <pc:picChg chg="del">
          <ac:chgData name="Stevie LANE" userId="d1c49d5b-e679-4c0a-bcfb-5c89082b3299" providerId="ADAL" clId="{C3707045-F6A1-4AC6-997C-A1ACC84BA86A}" dt="2021-04-28T05:04:31.040" v="554" actId="478"/>
          <ac:picMkLst>
            <pc:docMk/>
            <pc:sldMk cId="659214833" sldId="469"/>
            <ac:picMk id="7" creationId="{D4E7671A-6FF7-4CAE-A212-DBA57AF6FA93}"/>
          </ac:picMkLst>
        </pc:picChg>
        <pc:picChg chg="del">
          <ac:chgData name="Stevie LANE" userId="d1c49d5b-e679-4c0a-bcfb-5c89082b3299" providerId="ADAL" clId="{C3707045-F6A1-4AC6-997C-A1ACC84BA86A}" dt="2021-04-28T05:04:29.065" v="553" actId="478"/>
          <ac:picMkLst>
            <pc:docMk/>
            <pc:sldMk cId="659214833" sldId="469"/>
            <ac:picMk id="8" creationId="{BC3E801B-71F1-43B0-9E9D-B3953C413F8B}"/>
          </ac:picMkLst>
        </pc:picChg>
        <pc:picChg chg="del">
          <ac:chgData name="Stevie LANE" userId="d1c49d5b-e679-4c0a-bcfb-5c89082b3299" providerId="ADAL" clId="{C3707045-F6A1-4AC6-997C-A1ACC84BA86A}" dt="2021-04-28T05:04:29.065" v="553" actId="478"/>
          <ac:picMkLst>
            <pc:docMk/>
            <pc:sldMk cId="659214833" sldId="469"/>
            <ac:picMk id="1026" creationId="{D26B1245-7FE6-4D86-AD7E-8308D2725FBB}"/>
          </ac:picMkLst>
        </pc:picChg>
      </pc:sldChg>
      <pc:sldChg chg="addSp delSp modSp add mod">
        <pc:chgData name="Stevie LANE" userId="d1c49d5b-e679-4c0a-bcfb-5c89082b3299" providerId="ADAL" clId="{C3707045-F6A1-4AC6-997C-A1ACC84BA86A}" dt="2021-05-03T01:59:24.854" v="3285" actId="1076"/>
        <pc:sldMkLst>
          <pc:docMk/>
          <pc:sldMk cId="485311401" sldId="470"/>
        </pc:sldMkLst>
        <pc:spChg chg="del mod">
          <ac:chgData name="Stevie LANE" userId="d1c49d5b-e679-4c0a-bcfb-5c89082b3299" providerId="ADAL" clId="{C3707045-F6A1-4AC6-997C-A1ACC84BA86A}" dt="2021-04-28T05:38:07.227" v="1069" actId="478"/>
          <ac:spMkLst>
            <pc:docMk/>
            <pc:sldMk cId="485311401" sldId="470"/>
            <ac:spMk id="3" creationId="{62B17F46-1314-44A0-981B-62AABE1C3777}"/>
          </ac:spMkLst>
        </pc:spChg>
        <pc:spChg chg="add del mod">
          <ac:chgData name="Stevie LANE" userId="d1c49d5b-e679-4c0a-bcfb-5c89082b3299" providerId="ADAL" clId="{C3707045-F6A1-4AC6-997C-A1ACC84BA86A}" dt="2021-04-28T05:38:11.159" v="1071" actId="478"/>
          <ac:spMkLst>
            <pc:docMk/>
            <pc:sldMk cId="485311401" sldId="470"/>
            <ac:spMk id="5" creationId="{600300EE-A986-4B41-A0A5-801B618982FC}"/>
          </ac:spMkLst>
        </pc:spChg>
        <pc:spChg chg="mod">
          <ac:chgData name="Stevie LANE" userId="d1c49d5b-e679-4c0a-bcfb-5c89082b3299" providerId="ADAL" clId="{C3707045-F6A1-4AC6-997C-A1ACC84BA86A}" dt="2021-04-28T05:41:07.681" v="1113" actId="113"/>
          <ac:spMkLst>
            <pc:docMk/>
            <pc:sldMk cId="485311401" sldId="470"/>
            <ac:spMk id="6" creationId="{7F67C5D8-CFED-4BC7-A796-4E197162156C}"/>
          </ac:spMkLst>
        </pc:spChg>
        <pc:spChg chg="add del mod">
          <ac:chgData name="Stevie LANE" userId="d1c49d5b-e679-4c0a-bcfb-5c89082b3299" providerId="ADAL" clId="{C3707045-F6A1-4AC6-997C-A1ACC84BA86A}" dt="2021-04-28T05:39:39.393" v="1100"/>
          <ac:spMkLst>
            <pc:docMk/>
            <pc:sldMk cId="485311401" sldId="470"/>
            <ac:spMk id="8" creationId="{B616FA6F-A4F2-40C9-A32D-D42B3F4F202A}"/>
          </ac:spMkLst>
        </pc:spChg>
        <pc:spChg chg="del">
          <ac:chgData name="Stevie LANE" userId="d1c49d5b-e679-4c0a-bcfb-5c89082b3299" providerId="ADAL" clId="{C3707045-F6A1-4AC6-997C-A1ACC84BA86A}" dt="2021-04-28T05:38:21.638" v="1073" actId="478"/>
          <ac:spMkLst>
            <pc:docMk/>
            <pc:sldMk cId="485311401" sldId="470"/>
            <ac:spMk id="9" creationId="{5F0698D5-D83D-447A-A042-87C32E7726A6}"/>
          </ac:spMkLst>
        </pc:spChg>
        <pc:spChg chg="add mod">
          <ac:chgData name="Stevie LANE" userId="d1c49d5b-e679-4c0a-bcfb-5c89082b3299" providerId="ADAL" clId="{C3707045-F6A1-4AC6-997C-A1ACC84BA86A}" dt="2021-04-28T05:51:21.620" v="1199" actId="20577"/>
          <ac:spMkLst>
            <pc:docMk/>
            <pc:sldMk cId="485311401" sldId="470"/>
            <ac:spMk id="10" creationId="{0F3FEE30-A6CF-41A8-9360-517BBDD8D063}"/>
          </ac:spMkLst>
        </pc:spChg>
        <pc:picChg chg="add mod">
          <ac:chgData name="Stevie LANE" userId="d1c49d5b-e679-4c0a-bcfb-5c89082b3299" providerId="ADAL" clId="{C3707045-F6A1-4AC6-997C-A1ACC84BA86A}" dt="2021-05-03T01:59:24.854" v="3285" actId="1076"/>
          <ac:picMkLst>
            <pc:docMk/>
            <pc:sldMk cId="485311401" sldId="470"/>
            <ac:picMk id="4" creationId="{743A98A5-DF02-45D9-80DA-836FF187C3DB}"/>
          </ac:picMkLst>
        </pc:picChg>
        <pc:picChg chg="del">
          <ac:chgData name="Stevie LANE" userId="d1c49d5b-e679-4c0a-bcfb-5c89082b3299" providerId="ADAL" clId="{C3707045-F6A1-4AC6-997C-A1ACC84BA86A}" dt="2021-04-28T05:38:02.015" v="1067" actId="478"/>
          <ac:picMkLst>
            <pc:docMk/>
            <pc:sldMk cId="485311401" sldId="470"/>
            <ac:picMk id="4" creationId="{86AA98C0-453E-41C2-A6EC-F0A15BC0DA23}"/>
          </ac:picMkLst>
        </pc:picChg>
        <pc:picChg chg="add del mod">
          <ac:chgData name="Stevie LANE" userId="d1c49d5b-e679-4c0a-bcfb-5c89082b3299" providerId="ADAL" clId="{C3707045-F6A1-4AC6-997C-A1ACC84BA86A}" dt="2021-04-28T05:38:22.953" v="1074" actId="478"/>
          <ac:picMkLst>
            <pc:docMk/>
            <pc:sldMk cId="485311401" sldId="470"/>
            <ac:picMk id="7" creationId="{B43CF2AF-ED80-4C25-B7B2-779F42B532EF}"/>
          </ac:picMkLst>
        </pc:picChg>
      </pc:sldChg>
      <pc:sldChg chg="addSp delSp modSp add mod">
        <pc:chgData name="Stevie LANE" userId="d1c49d5b-e679-4c0a-bcfb-5c89082b3299" providerId="ADAL" clId="{C3707045-F6A1-4AC6-997C-A1ACC84BA86A}" dt="2021-05-03T01:58:38.022" v="3282" actId="167"/>
        <pc:sldMkLst>
          <pc:docMk/>
          <pc:sldMk cId="3769615896" sldId="471"/>
        </pc:sldMkLst>
        <pc:spChg chg="add mod">
          <ac:chgData name="Stevie LANE" userId="d1c49d5b-e679-4c0a-bcfb-5c89082b3299" providerId="ADAL" clId="{C3707045-F6A1-4AC6-997C-A1ACC84BA86A}" dt="2021-05-03T01:58:04.490" v="3274" actId="1076"/>
          <ac:spMkLst>
            <pc:docMk/>
            <pc:sldMk cId="3769615896" sldId="471"/>
            <ac:spMk id="5" creationId="{0F260C9C-BA7E-42F4-9971-D04345DB03C0}"/>
          </ac:spMkLst>
        </pc:spChg>
        <pc:spChg chg="del mod">
          <ac:chgData name="Stevie LANE" userId="d1c49d5b-e679-4c0a-bcfb-5c89082b3299" providerId="ADAL" clId="{C3707045-F6A1-4AC6-997C-A1ACC84BA86A}" dt="2021-05-03T00:32:35.273" v="1464" actId="478"/>
          <ac:spMkLst>
            <pc:docMk/>
            <pc:sldMk cId="3769615896" sldId="471"/>
            <ac:spMk id="6" creationId="{7F67C5D8-CFED-4BC7-A796-4E197162156C}"/>
          </ac:spMkLst>
        </pc:spChg>
        <pc:spChg chg="mod">
          <ac:chgData name="Stevie LANE" userId="d1c49d5b-e679-4c0a-bcfb-5c89082b3299" providerId="ADAL" clId="{C3707045-F6A1-4AC6-997C-A1ACC84BA86A}" dt="2021-05-03T00:45:43.298" v="1652" actId="207"/>
          <ac:spMkLst>
            <pc:docMk/>
            <pc:sldMk cId="3769615896" sldId="471"/>
            <ac:spMk id="10" creationId="{0F3FEE30-A6CF-41A8-9360-517BBDD8D063}"/>
          </ac:spMkLst>
        </pc:spChg>
        <pc:picChg chg="add mod ord">
          <ac:chgData name="Stevie LANE" userId="d1c49d5b-e679-4c0a-bcfb-5c89082b3299" providerId="ADAL" clId="{C3707045-F6A1-4AC6-997C-A1ACC84BA86A}" dt="2021-05-03T01:58:38.022" v="3282" actId="167"/>
          <ac:picMkLst>
            <pc:docMk/>
            <pc:sldMk cId="3769615896" sldId="471"/>
            <ac:picMk id="2" creationId="{ACB3AF2C-FCCB-4100-9C57-63BB8A4C7F0E}"/>
          </ac:picMkLst>
        </pc:picChg>
        <pc:picChg chg="add mod">
          <ac:chgData name="Stevie LANE" userId="d1c49d5b-e679-4c0a-bcfb-5c89082b3299" providerId="ADAL" clId="{C3707045-F6A1-4AC6-997C-A1ACC84BA86A}" dt="2021-05-03T01:58:31.658" v="3280" actId="1076"/>
          <ac:picMkLst>
            <pc:docMk/>
            <pc:sldMk cId="3769615896" sldId="471"/>
            <ac:picMk id="3" creationId="{7C3640DD-4CC2-4274-A7CF-363B3730D774}"/>
          </ac:picMkLst>
        </pc:picChg>
        <pc:picChg chg="add del mod">
          <ac:chgData name="Stevie LANE" userId="d1c49d5b-e679-4c0a-bcfb-5c89082b3299" providerId="ADAL" clId="{C3707045-F6A1-4AC6-997C-A1ACC84BA86A}" dt="2021-05-03T01:58:00.036" v="3273" actId="478"/>
          <ac:picMkLst>
            <pc:docMk/>
            <pc:sldMk cId="3769615896" sldId="471"/>
            <ac:picMk id="4" creationId="{FE52C826-9BD8-4202-9333-68843EFAFAF9}"/>
          </ac:picMkLst>
        </pc:picChg>
      </pc:sldChg>
      <pc:sldChg chg="modSp add mod ord modTransition">
        <pc:chgData name="Stevie LANE" userId="d1c49d5b-e679-4c0a-bcfb-5c89082b3299" providerId="ADAL" clId="{C3707045-F6A1-4AC6-997C-A1ACC84BA86A}" dt="2021-05-03T00:33:14.517" v="1466"/>
        <pc:sldMkLst>
          <pc:docMk/>
          <pc:sldMk cId="2514183114" sldId="472"/>
        </pc:sldMkLst>
        <pc:spChg chg="mod">
          <ac:chgData name="Stevie LANE" userId="d1c49d5b-e679-4c0a-bcfb-5c89082b3299" providerId="ADAL" clId="{C3707045-F6A1-4AC6-997C-A1ACC84BA86A}" dt="2021-04-28T06:00:43.551" v="1314" actId="20577"/>
          <ac:spMkLst>
            <pc:docMk/>
            <pc:sldMk cId="2514183114" sldId="472"/>
            <ac:spMk id="6" creationId="{7F67C5D8-CFED-4BC7-A796-4E197162156C}"/>
          </ac:spMkLst>
        </pc:spChg>
        <pc:spChg chg="mod">
          <ac:chgData name="Stevie LANE" userId="d1c49d5b-e679-4c0a-bcfb-5c89082b3299" providerId="ADAL" clId="{C3707045-F6A1-4AC6-997C-A1ACC84BA86A}" dt="2021-04-28T06:05:41.144" v="1369" actId="2710"/>
          <ac:spMkLst>
            <pc:docMk/>
            <pc:sldMk cId="2514183114" sldId="472"/>
            <ac:spMk id="10" creationId="{0F3FEE30-A6CF-41A8-9360-517BBDD8D063}"/>
          </ac:spMkLst>
        </pc:spChg>
      </pc:sldChg>
      <pc:sldChg chg="addSp delSp modSp add mod modClrScheme chgLayout">
        <pc:chgData name="Stevie LANE" userId="d1c49d5b-e679-4c0a-bcfb-5c89082b3299" providerId="ADAL" clId="{C3707045-F6A1-4AC6-997C-A1ACC84BA86A}" dt="2021-05-03T01:57:12.984" v="3271" actId="1076"/>
        <pc:sldMkLst>
          <pc:docMk/>
          <pc:sldMk cId="2855475768" sldId="473"/>
        </pc:sldMkLst>
        <pc:spChg chg="add mod ord">
          <ac:chgData name="Stevie LANE" userId="d1c49d5b-e679-4c0a-bcfb-5c89082b3299" providerId="ADAL" clId="{C3707045-F6A1-4AC6-997C-A1ACC84BA86A}" dt="2021-05-03T01:57:10.326" v="3270" actId="1076"/>
          <ac:spMkLst>
            <pc:docMk/>
            <pc:sldMk cId="2855475768" sldId="473"/>
            <ac:spMk id="5" creationId="{E4C60C2C-5DC2-43FC-95A0-ABFAB108F25F}"/>
          </ac:spMkLst>
        </pc:spChg>
        <pc:spChg chg="del mod">
          <ac:chgData name="Stevie LANE" userId="d1c49d5b-e679-4c0a-bcfb-5c89082b3299" providerId="ADAL" clId="{C3707045-F6A1-4AC6-997C-A1ACC84BA86A}" dt="2021-05-03T00:31:42.226" v="1455" actId="478"/>
          <ac:spMkLst>
            <pc:docMk/>
            <pc:sldMk cId="2855475768" sldId="473"/>
            <ac:spMk id="6" creationId="{7F67C5D8-CFED-4BC7-A796-4E197162156C}"/>
          </ac:spMkLst>
        </pc:spChg>
        <pc:spChg chg="mod ord">
          <ac:chgData name="Stevie LANE" userId="d1c49d5b-e679-4c0a-bcfb-5c89082b3299" providerId="ADAL" clId="{C3707045-F6A1-4AC6-997C-A1ACC84BA86A}" dt="2021-05-03T01:55:45.728" v="3240" actId="26606"/>
          <ac:spMkLst>
            <pc:docMk/>
            <pc:sldMk cId="2855475768" sldId="473"/>
            <ac:spMk id="10" creationId="{0F3FEE30-A6CF-41A8-9360-517BBDD8D063}"/>
          </ac:spMkLst>
        </pc:spChg>
        <pc:picChg chg="add mod modCrop">
          <ac:chgData name="Stevie LANE" userId="d1c49d5b-e679-4c0a-bcfb-5c89082b3299" providerId="ADAL" clId="{C3707045-F6A1-4AC6-997C-A1ACC84BA86A}" dt="2021-05-03T01:57:12.984" v="3271" actId="1076"/>
          <ac:picMkLst>
            <pc:docMk/>
            <pc:sldMk cId="2855475768" sldId="473"/>
            <ac:picMk id="2" creationId="{7CD96A36-2288-498D-B458-7F1FC8F8E4FC}"/>
          </ac:picMkLst>
        </pc:picChg>
        <pc:picChg chg="del">
          <ac:chgData name="Stevie LANE" userId="d1c49d5b-e679-4c0a-bcfb-5c89082b3299" providerId="ADAL" clId="{C3707045-F6A1-4AC6-997C-A1ACC84BA86A}" dt="2021-05-03T01:55:17.678" v="3227" actId="478"/>
          <ac:picMkLst>
            <pc:docMk/>
            <pc:sldMk cId="2855475768" sldId="473"/>
            <ac:picMk id="4" creationId="{FE52C826-9BD8-4202-9333-68843EFAFAF9}"/>
          </ac:picMkLst>
        </pc:picChg>
        <pc:picChg chg="add mod modCrop">
          <ac:chgData name="Stevie LANE" userId="d1c49d5b-e679-4c0a-bcfb-5c89082b3299" providerId="ADAL" clId="{C3707045-F6A1-4AC6-997C-A1ACC84BA86A}" dt="2021-05-03T01:57:05.879" v="3269" actId="1076"/>
          <ac:picMkLst>
            <pc:docMk/>
            <pc:sldMk cId="2855475768" sldId="473"/>
            <ac:picMk id="7" creationId="{C6A70A42-3E22-4865-BCA5-FAB230B7A7F5}"/>
          </ac:picMkLst>
        </pc:picChg>
      </pc:sldChg>
      <pc:sldChg chg="addSp delSp modSp add mod">
        <pc:chgData name="Stevie LANE" userId="d1c49d5b-e679-4c0a-bcfb-5c89082b3299" providerId="ADAL" clId="{C3707045-F6A1-4AC6-997C-A1ACC84BA86A}" dt="2021-05-03T01:53:43.021" v="3209" actId="1076"/>
        <pc:sldMkLst>
          <pc:docMk/>
          <pc:sldMk cId="3700657376" sldId="474"/>
        </pc:sldMkLst>
        <pc:spChg chg="add mod">
          <ac:chgData name="Stevie LANE" userId="d1c49d5b-e679-4c0a-bcfb-5c89082b3299" providerId="ADAL" clId="{C3707045-F6A1-4AC6-997C-A1ACC84BA86A}" dt="2021-05-03T01:53:38.103" v="3206" actId="14100"/>
          <ac:spMkLst>
            <pc:docMk/>
            <pc:sldMk cId="3700657376" sldId="474"/>
            <ac:spMk id="5" creationId="{B656548F-20C2-4A8E-86EC-C559AADFDBAF}"/>
          </ac:spMkLst>
        </pc:spChg>
        <pc:spChg chg="del mod">
          <ac:chgData name="Stevie LANE" userId="d1c49d5b-e679-4c0a-bcfb-5c89082b3299" providerId="ADAL" clId="{C3707045-F6A1-4AC6-997C-A1ACC84BA86A}" dt="2021-05-03T00:32:04.640" v="1459" actId="478"/>
          <ac:spMkLst>
            <pc:docMk/>
            <pc:sldMk cId="3700657376" sldId="474"/>
            <ac:spMk id="6" creationId="{7F67C5D8-CFED-4BC7-A796-4E197162156C}"/>
          </ac:spMkLst>
        </pc:spChg>
        <pc:spChg chg="mod">
          <ac:chgData name="Stevie LANE" userId="d1c49d5b-e679-4c0a-bcfb-5c89082b3299" providerId="ADAL" clId="{C3707045-F6A1-4AC6-997C-A1ACC84BA86A}" dt="2021-05-03T00:32:14.526" v="1461" actId="207"/>
          <ac:spMkLst>
            <pc:docMk/>
            <pc:sldMk cId="3700657376" sldId="474"/>
            <ac:spMk id="10" creationId="{0F3FEE30-A6CF-41A8-9360-517BBDD8D063}"/>
          </ac:spMkLst>
        </pc:spChg>
        <pc:picChg chg="add del mod">
          <ac:chgData name="Stevie LANE" userId="d1c49d5b-e679-4c0a-bcfb-5c89082b3299" providerId="ADAL" clId="{C3707045-F6A1-4AC6-997C-A1ACC84BA86A}" dt="2021-05-03T01:53:34.019" v="3205" actId="478"/>
          <ac:picMkLst>
            <pc:docMk/>
            <pc:sldMk cId="3700657376" sldId="474"/>
            <ac:picMk id="2" creationId="{81B6984C-D6C1-483D-87AD-ED3C340B352D}"/>
          </ac:picMkLst>
        </pc:picChg>
        <pc:picChg chg="add mod">
          <ac:chgData name="Stevie LANE" userId="d1c49d5b-e679-4c0a-bcfb-5c89082b3299" providerId="ADAL" clId="{C3707045-F6A1-4AC6-997C-A1ACC84BA86A}" dt="2021-05-03T01:53:43.021" v="3209" actId="1076"/>
          <ac:picMkLst>
            <pc:docMk/>
            <pc:sldMk cId="3700657376" sldId="474"/>
            <ac:picMk id="3" creationId="{5A291BC6-8003-43B4-8D29-908A86BD81AE}"/>
          </ac:picMkLst>
        </pc:picChg>
        <pc:picChg chg="del">
          <ac:chgData name="Stevie LANE" userId="d1c49d5b-e679-4c0a-bcfb-5c89082b3299" providerId="ADAL" clId="{C3707045-F6A1-4AC6-997C-A1ACC84BA86A}" dt="2021-05-03T01:51:17.004" v="3159" actId="478"/>
          <ac:picMkLst>
            <pc:docMk/>
            <pc:sldMk cId="3700657376" sldId="474"/>
            <ac:picMk id="4" creationId="{FE52C826-9BD8-4202-9333-68843EFAFAF9}"/>
          </ac:picMkLst>
        </pc:picChg>
      </pc:sldChg>
      <pc:sldChg chg="addSp delSp modSp add mod ord">
        <pc:chgData name="Stevie LANE" userId="d1c49d5b-e679-4c0a-bcfb-5c89082b3299" providerId="ADAL" clId="{C3707045-F6A1-4AC6-997C-A1ACC84BA86A}" dt="2021-05-03T00:45:13.219" v="1651" actId="1076"/>
        <pc:sldMkLst>
          <pc:docMk/>
          <pc:sldMk cId="4234722488" sldId="475"/>
        </pc:sldMkLst>
        <pc:spChg chg="mod">
          <ac:chgData name="Stevie LANE" userId="d1c49d5b-e679-4c0a-bcfb-5c89082b3299" providerId="ADAL" clId="{C3707045-F6A1-4AC6-997C-A1ACC84BA86A}" dt="2021-05-03T00:34:06.586" v="1508" actId="14100"/>
          <ac:spMkLst>
            <pc:docMk/>
            <pc:sldMk cId="4234722488" sldId="475"/>
            <ac:spMk id="9" creationId="{00000000-0000-0000-0000-000000000000}"/>
          </ac:spMkLst>
        </pc:spChg>
        <pc:spChg chg="del mod">
          <ac:chgData name="Stevie LANE" userId="d1c49d5b-e679-4c0a-bcfb-5c89082b3299" providerId="ADAL" clId="{C3707045-F6A1-4AC6-997C-A1ACC84BA86A}" dt="2021-05-03T00:37:15.344" v="1519" actId="478"/>
          <ac:spMkLst>
            <pc:docMk/>
            <pc:sldMk cId="4234722488" sldId="475"/>
            <ac:spMk id="10" creationId="{2EA2121E-EB20-4793-8992-199172F68A7D}"/>
          </ac:spMkLst>
        </pc:spChg>
        <pc:picChg chg="add mod">
          <ac:chgData name="Stevie LANE" userId="d1c49d5b-e679-4c0a-bcfb-5c89082b3299" providerId="ADAL" clId="{C3707045-F6A1-4AC6-997C-A1ACC84BA86A}" dt="2021-05-03T00:35:42.046" v="1518" actId="1076"/>
          <ac:picMkLst>
            <pc:docMk/>
            <pc:sldMk cId="4234722488" sldId="475"/>
            <ac:picMk id="2" creationId="{2D8ECEBC-0AF2-4672-A11B-8C05C7AB6AD8}"/>
          </ac:picMkLst>
        </pc:picChg>
        <pc:picChg chg="add mod">
          <ac:chgData name="Stevie LANE" userId="d1c49d5b-e679-4c0a-bcfb-5c89082b3299" providerId="ADAL" clId="{C3707045-F6A1-4AC6-997C-A1ACC84BA86A}" dt="2021-05-03T00:45:13.219" v="1651" actId="1076"/>
          <ac:picMkLst>
            <pc:docMk/>
            <pc:sldMk cId="4234722488" sldId="475"/>
            <ac:picMk id="3" creationId="{96BFF30F-815F-4616-9E7C-B9D7A52E8148}"/>
          </ac:picMkLst>
        </pc:picChg>
        <pc:picChg chg="del">
          <ac:chgData name="Stevie LANE" userId="d1c49d5b-e679-4c0a-bcfb-5c89082b3299" providerId="ADAL" clId="{C3707045-F6A1-4AC6-997C-A1ACC84BA86A}" dt="2021-05-03T00:35:40.146" v="1517" actId="478"/>
          <ac:picMkLst>
            <pc:docMk/>
            <pc:sldMk cId="4234722488" sldId="475"/>
            <ac:picMk id="7" creationId="{E5B2959B-DFC4-423B-A824-5ED2F54CD3DC}"/>
          </ac:picMkLst>
        </pc:picChg>
      </pc:sldChg>
      <pc:sldChg chg="addSp delSp modSp add mod ord">
        <pc:chgData name="Stevie LANE" userId="d1c49d5b-e679-4c0a-bcfb-5c89082b3299" providerId="ADAL" clId="{C3707045-F6A1-4AC6-997C-A1ACC84BA86A}" dt="2021-05-03T00:40:20.322" v="1553" actId="1076"/>
        <pc:sldMkLst>
          <pc:docMk/>
          <pc:sldMk cId="4219956701" sldId="476"/>
        </pc:sldMkLst>
        <pc:spChg chg="mod">
          <ac:chgData name="Stevie LANE" userId="d1c49d5b-e679-4c0a-bcfb-5c89082b3299" providerId="ADAL" clId="{C3707045-F6A1-4AC6-997C-A1ACC84BA86A}" dt="2021-05-03T00:38:01.464" v="1541" actId="20577"/>
          <ac:spMkLst>
            <pc:docMk/>
            <pc:sldMk cId="4219956701" sldId="476"/>
            <ac:spMk id="10" creationId="{0F3FEE30-A6CF-41A8-9360-517BBDD8D063}"/>
          </ac:spMkLst>
        </pc:spChg>
        <pc:picChg chg="add del mod">
          <ac:chgData name="Stevie LANE" userId="d1c49d5b-e679-4c0a-bcfb-5c89082b3299" providerId="ADAL" clId="{C3707045-F6A1-4AC6-997C-A1ACC84BA86A}" dt="2021-05-03T00:39:00.303" v="1543" actId="478"/>
          <ac:picMkLst>
            <pc:docMk/>
            <pc:sldMk cId="4219956701" sldId="476"/>
            <ac:picMk id="2" creationId="{B950AD6B-CDDD-4EDF-AD93-D0446B78A0E3}"/>
          </ac:picMkLst>
        </pc:picChg>
        <pc:picChg chg="add mod">
          <ac:chgData name="Stevie LANE" userId="d1c49d5b-e679-4c0a-bcfb-5c89082b3299" providerId="ADAL" clId="{C3707045-F6A1-4AC6-997C-A1ACC84BA86A}" dt="2021-05-03T00:39:55.125" v="1551" actId="1076"/>
          <ac:picMkLst>
            <pc:docMk/>
            <pc:sldMk cId="4219956701" sldId="476"/>
            <ac:picMk id="3" creationId="{6D5998B9-B0D6-4ECD-A122-CCCE2FFA9EA6}"/>
          </ac:picMkLst>
        </pc:picChg>
        <pc:picChg chg="del">
          <ac:chgData name="Stevie LANE" userId="d1c49d5b-e679-4c0a-bcfb-5c89082b3299" providerId="ADAL" clId="{C3707045-F6A1-4AC6-997C-A1ACC84BA86A}" dt="2021-05-03T00:37:48.206" v="1525" actId="478"/>
          <ac:picMkLst>
            <pc:docMk/>
            <pc:sldMk cId="4219956701" sldId="476"/>
            <ac:picMk id="4" creationId="{FE52C826-9BD8-4202-9333-68843EFAFAF9}"/>
          </ac:picMkLst>
        </pc:picChg>
        <pc:picChg chg="add mod">
          <ac:chgData name="Stevie LANE" userId="d1c49d5b-e679-4c0a-bcfb-5c89082b3299" providerId="ADAL" clId="{C3707045-F6A1-4AC6-997C-A1ACC84BA86A}" dt="2021-05-03T00:39:51.588" v="1550" actId="1076"/>
          <ac:picMkLst>
            <pc:docMk/>
            <pc:sldMk cId="4219956701" sldId="476"/>
            <ac:picMk id="5" creationId="{CE93A218-74E7-47EA-B73A-00C3D288B058}"/>
          </ac:picMkLst>
        </pc:picChg>
        <pc:picChg chg="add mod">
          <ac:chgData name="Stevie LANE" userId="d1c49d5b-e679-4c0a-bcfb-5c89082b3299" providerId="ADAL" clId="{C3707045-F6A1-4AC6-997C-A1ACC84BA86A}" dt="2021-05-03T00:39:49.380" v="1549" actId="1076"/>
          <ac:picMkLst>
            <pc:docMk/>
            <pc:sldMk cId="4219956701" sldId="476"/>
            <ac:picMk id="6" creationId="{CA98CC0C-3C47-4C8C-80B7-E06A61B83103}"/>
          </ac:picMkLst>
        </pc:picChg>
        <pc:picChg chg="add mod">
          <ac:chgData name="Stevie LANE" userId="d1c49d5b-e679-4c0a-bcfb-5c89082b3299" providerId="ADAL" clId="{C3707045-F6A1-4AC6-997C-A1ACC84BA86A}" dt="2021-05-03T00:40:20.322" v="1553" actId="1076"/>
          <ac:picMkLst>
            <pc:docMk/>
            <pc:sldMk cId="4219956701" sldId="476"/>
            <ac:picMk id="7" creationId="{6C6642B6-99D9-4EEA-BDBA-E2ECF980B888}"/>
          </ac:picMkLst>
        </pc:picChg>
      </pc:sldChg>
      <pc:sldChg chg="addSp modSp add mod">
        <pc:chgData name="Stevie LANE" userId="d1c49d5b-e679-4c0a-bcfb-5c89082b3299" providerId="ADAL" clId="{C3707045-F6A1-4AC6-997C-A1ACC84BA86A}" dt="2021-05-03T00:44:29.346" v="1647" actId="1076"/>
        <pc:sldMkLst>
          <pc:docMk/>
          <pc:sldMk cId="1219478863" sldId="477"/>
        </pc:sldMkLst>
        <pc:picChg chg="mod">
          <ac:chgData name="Stevie LANE" userId="d1c49d5b-e679-4c0a-bcfb-5c89082b3299" providerId="ADAL" clId="{C3707045-F6A1-4AC6-997C-A1ACC84BA86A}" dt="2021-05-03T00:44:29.346" v="1647" actId="1076"/>
          <ac:picMkLst>
            <pc:docMk/>
            <pc:sldMk cId="1219478863" sldId="477"/>
            <ac:picMk id="2" creationId="{B950AD6B-CDDD-4EDF-AD93-D0446B78A0E3}"/>
          </ac:picMkLst>
        </pc:picChg>
        <pc:picChg chg="add mod">
          <ac:chgData name="Stevie LANE" userId="d1c49d5b-e679-4c0a-bcfb-5c89082b3299" providerId="ADAL" clId="{C3707045-F6A1-4AC6-997C-A1ACC84BA86A}" dt="2021-05-03T00:44:28.146" v="1646" actId="1076"/>
          <ac:picMkLst>
            <pc:docMk/>
            <pc:sldMk cId="1219478863" sldId="477"/>
            <ac:picMk id="3" creationId="{AE3737B7-394E-4515-BAED-837A730E6C73}"/>
          </ac:picMkLst>
        </pc:picChg>
      </pc:sldChg>
      <pc:sldChg chg="addSp delSp modSp add mod">
        <pc:chgData name="Stevie LANE" userId="d1c49d5b-e679-4c0a-bcfb-5c89082b3299" providerId="ADAL" clId="{C3707045-F6A1-4AC6-997C-A1ACC84BA86A}" dt="2021-05-03T00:43:56.123" v="1642" actId="20577"/>
        <pc:sldMkLst>
          <pc:docMk/>
          <pc:sldMk cId="1452735913" sldId="478"/>
        </pc:sldMkLst>
        <pc:spChg chg="mod">
          <ac:chgData name="Stevie LANE" userId="d1c49d5b-e679-4c0a-bcfb-5c89082b3299" providerId="ADAL" clId="{C3707045-F6A1-4AC6-997C-A1ACC84BA86A}" dt="2021-05-03T00:43:56.123" v="1642" actId="20577"/>
          <ac:spMkLst>
            <pc:docMk/>
            <pc:sldMk cId="1452735913" sldId="478"/>
            <ac:spMk id="10" creationId="{0F3FEE30-A6CF-41A8-9360-517BBDD8D063}"/>
          </ac:spMkLst>
        </pc:spChg>
        <pc:picChg chg="del">
          <ac:chgData name="Stevie LANE" userId="d1c49d5b-e679-4c0a-bcfb-5c89082b3299" providerId="ADAL" clId="{C3707045-F6A1-4AC6-997C-A1ACC84BA86A}" dt="2021-05-03T00:41:13.587" v="1555" actId="478"/>
          <ac:picMkLst>
            <pc:docMk/>
            <pc:sldMk cId="1452735913" sldId="478"/>
            <ac:picMk id="2" creationId="{B950AD6B-CDDD-4EDF-AD93-D0446B78A0E3}"/>
          </ac:picMkLst>
        </pc:picChg>
        <pc:picChg chg="add mod">
          <ac:chgData name="Stevie LANE" userId="d1c49d5b-e679-4c0a-bcfb-5c89082b3299" providerId="ADAL" clId="{C3707045-F6A1-4AC6-997C-A1ACC84BA86A}" dt="2021-05-03T00:41:17.164" v="1557" actId="1076"/>
          <ac:picMkLst>
            <pc:docMk/>
            <pc:sldMk cId="1452735913" sldId="478"/>
            <ac:picMk id="3" creationId="{24816937-9773-4F80-8CE7-083E9B79E5A5}"/>
          </ac:picMkLst>
        </pc:picChg>
      </pc:sldChg>
      <pc:sldChg chg="addSp delSp modSp add mod">
        <pc:chgData name="Stevie LANE" userId="d1c49d5b-e679-4c0a-bcfb-5c89082b3299" providerId="ADAL" clId="{C3707045-F6A1-4AC6-997C-A1ACC84BA86A}" dt="2021-05-03T00:43:42.817" v="1639" actId="20577"/>
        <pc:sldMkLst>
          <pc:docMk/>
          <pc:sldMk cId="3699056510" sldId="479"/>
        </pc:sldMkLst>
        <pc:spChg chg="mod">
          <ac:chgData name="Stevie LANE" userId="d1c49d5b-e679-4c0a-bcfb-5c89082b3299" providerId="ADAL" clId="{C3707045-F6A1-4AC6-997C-A1ACC84BA86A}" dt="2021-05-03T00:43:42.817" v="1639" actId="20577"/>
          <ac:spMkLst>
            <pc:docMk/>
            <pc:sldMk cId="3699056510" sldId="479"/>
            <ac:spMk id="10" creationId="{0F3FEE30-A6CF-41A8-9360-517BBDD8D063}"/>
          </ac:spMkLst>
        </pc:spChg>
        <pc:picChg chg="add mod">
          <ac:chgData name="Stevie LANE" userId="d1c49d5b-e679-4c0a-bcfb-5c89082b3299" providerId="ADAL" clId="{C3707045-F6A1-4AC6-997C-A1ACC84BA86A}" dt="2021-05-03T00:41:51.835" v="1562" actId="1076"/>
          <ac:picMkLst>
            <pc:docMk/>
            <pc:sldMk cId="3699056510" sldId="479"/>
            <ac:picMk id="2" creationId="{3CFFE160-34BF-4D05-9A4C-B7BE53530031}"/>
          </ac:picMkLst>
        </pc:picChg>
        <pc:picChg chg="del mod">
          <ac:chgData name="Stevie LANE" userId="d1c49d5b-e679-4c0a-bcfb-5c89082b3299" providerId="ADAL" clId="{C3707045-F6A1-4AC6-997C-A1ACC84BA86A}" dt="2021-05-03T00:41:24.850" v="1560" actId="478"/>
          <ac:picMkLst>
            <pc:docMk/>
            <pc:sldMk cId="3699056510" sldId="479"/>
            <ac:picMk id="3" creationId="{24816937-9773-4F80-8CE7-083E9B79E5A5}"/>
          </ac:picMkLst>
        </pc:picChg>
      </pc:sldChg>
      <pc:sldChg chg="addSp delSp modSp add mod">
        <pc:chgData name="Stevie LANE" userId="d1c49d5b-e679-4c0a-bcfb-5c89082b3299" providerId="ADAL" clId="{C3707045-F6A1-4AC6-997C-A1ACC84BA86A}" dt="2021-05-03T00:43:34.340" v="1632" actId="20577"/>
        <pc:sldMkLst>
          <pc:docMk/>
          <pc:sldMk cId="2169299880" sldId="480"/>
        </pc:sldMkLst>
        <pc:spChg chg="mod">
          <ac:chgData name="Stevie LANE" userId="d1c49d5b-e679-4c0a-bcfb-5c89082b3299" providerId="ADAL" clId="{C3707045-F6A1-4AC6-997C-A1ACC84BA86A}" dt="2021-05-03T00:43:34.340" v="1632" actId="20577"/>
          <ac:spMkLst>
            <pc:docMk/>
            <pc:sldMk cId="2169299880" sldId="480"/>
            <ac:spMk id="10" creationId="{0F3FEE30-A6CF-41A8-9360-517BBDD8D063}"/>
          </ac:spMkLst>
        </pc:spChg>
        <pc:picChg chg="del">
          <ac:chgData name="Stevie LANE" userId="d1c49d5b-e679-4c0a-bcfb-5c89082b3299" providerId="ADAL" clId="{C3707045-F6A1-4AC6-997C-A1ACC84BA86A}" dt="2021-05-03T00:42:26.213" v="1564" actId="478"/>
          <ac:picMkLst>
            <pc:docMk/>
            <pc:sldMk cId="2169299880" sldId="480"/>
            <ac:picMk id="2" creationId="{3CFFE160-34BF-4D05-9A4C-B7BE53530031}"/>
          </ac:picMkLst>
        </pc:picChg>
        <pc:picChg chg="add mod">
          <ac:chgData name="Stevie LANE" userId="d1c49d5b-e679-4c0a-bcfb-5c89082b3299" providerId="ADAL" clId="{C3707045-F6A1-4AC6-997C-A1ACC84BA86A}" dt="2021-05-03T00:42:29.590" v="1566" actId="1076"/>
          <ac:picMkLst>
            <pc:docMk/>
            <pc:sldMk cId="2169299880" sldId="480"/>
            <ac:picMk id="3" creationId="{1FCE18E1-B15B-42E0-80BA-11A1F947B83E}"/>
          </ac:picMkLst>
        </pc:picChg>
      </pc:sldChg>
      <pc:sldChg chg="addSp delSp modSp add mod">
        <pc:chgData name="Stevie LANE" userId="d1c49d5b-e679-4c0a-bcfb-5c89082b3299" providerId="ADAL" clId="{C3707045-F6A1-4AC6-997C-A1ACC84BA86A}" dt="2021-05-03T00:43:19.607" v="1623" actId="14100"/>
        <pc:sldMkLst>
          <pc:docMk/>
          <pc:sldMk cId="1541707309" sldId="481"/>
        </pc:sldMkLst>
        <pc:spChg chg="mod">
          <ac:chgData name="Stevie LANE" userId="d1c49d5b-e679-4c0a-bcfb-5c89082b3299" providerId="ADAL" clId="{C3707045-F6A1-4AC6-997C-A1ACC84BA86A}" dt="2021-05-03T00:43:19.607" v="1623" actId="14100"/>
          <ac:spMkLst>
            <pc:docMk/>
            <pc:sldMk cId="1541707309" sldId="481"/>
            <ac:spMk id="10" creationId="{0F3FEE30-A6CF-41A8-9360-517BBDD8D063}"/>
          </ac:spMkLst>
        </pc:spChg>
        <pc:picChg chg="add mod">
          <ac:chgData name="Stevie LANE" userId="d1c49d5b-e679-4c0a-bcfb-5c89082b3299" providerId="ADAL" clId="{C3707045-F6A1-4AC6-997C-A1ACC84BA86A}" dt="2021-05-03T00:42:58.546" v="1571" actId="1076"/>
          <ac:picMkLst>
            <pc:docMk/>
            <pc:sldMk cId="1541707309" sldId="481"/>
            <ac:picMk id="2" creationId="{3913488C-7A41-4414-8E42-8768B5422671}"/>
          </ac:picMkLst>
        </pc:picChg>
        <pc:picChg chg="del">
          <ac:chgData name="Stevie LANE" userId="d1c49d5b-e679-4c0a-bcfb-5c89082b3299" providerId="ADAL" clId="{C3707045-F6A1-4AC6-997C-A1ACC84BA86A}" dt="2021-05-03T00:42:54.179" v="1568" actId="478"/>
          <ac:picMkLst>
            <pc:docMk/>
            <pc:sldMk cId="1541707309" sldId="481"/>
            <ac:picMk id="3" creationId="{1FCE18E1-B15B-42E0-80BA-11A1F947B83E}"/>
          </ac:picMkLst>
        </pc:picChg>
      </pc:sldChg>
      <pc:sldChg chg="addSp delSp modSp add mod">
        <pc:chgData name="Stevie LANE" userId="d1c49d5b-e679-4c0a-bcfb-5c89082b3299" providerId="ADAL" clId="{C3707045-F6A1-4AC6-997C-A1ACC84BA86A}" dt="2021-05-03T01:54:38.850" v="3226" actId="14100"/>
        <pc:sldMkLst>
          <pc:docMk/>
          <pc:sldMk cId="2758606364" sldId="482"/>
        </pc:sldMkLst>
        <pc:spChg chg="mod">
          <ac:chgData name="Stevie LANE" userId="d1c49d5b-e679-4c0a-bcfb-5c89082b3299" providerId="ADAL" clId="{C3707045-F6A1-4AC6-997C-A1ACC84BA86A}" dt="2021-05-03T01:54:38.850" v="3226" actId="14100"/>
          <ac:spMkLst>
            <pc:docMk/>
            <pc:sldMk cId="2758606364" sldId="482"/>
            <ac:spMk id="5" creationId="{E4C60C2C-5DC2-43FC-95A0-ABFAB108F25F}"/>
          </ac:spMkLst>
        </pc:spChg>
        <pc:spChg chg="mod">
          <ac:chgData name="Stevie LANE" userId="d1c49d5b-e679-4c0a-bcfb-5c89082b3299" providerId="ADAL" clId="{C3707045-F6A1-4AC6-997C-A1ACC84BA86A}" dt="2021-05-03T01:27:19.668" v="2701" actId="20577"/>
          <ac:spMkLst>
            <pc:docMk/>
            <pc:sldMk cId="2758606364" sldId="482"/>
            <ac:spMk id="10" creationId="{0F3FEE30-A6CF-41A8-9360-517BBDD8D063}"/>
          </ac:spMkLst>
        </pc:spChg>
        <pc:picChg chg="del">
          <ac:chgData name="Stevie LANE" userId="d1c49d5b-e679-4c0a-bcfb-5c89082b3299" providerId="ADAL" clId="{C3707045-F6A1-4AC6-997C-A1ACC84BA86A}" dt="2021-05-03T01:53:47.945" v="3210" actId="478"/>
          <ac:picMkLst>
            <pc:docMk/>
            <pc:sldMk cId="2758606364" sldId="482"/>
            <ac:picMk id="4" creationId="{FE52C826-9BD8-4202-9333-68843EFAFAF9}"/>
          </ac:picMkLst>
        </pc:picChg>
        <pc:picChg chg="add mod modCrop">
          <ac:chgData name="Stevie LANE" userId="d1c49d5b-e679-4c0a-bcfb-5c89082b3299" providerId="ADAL" clId="{C3707045-F6A1-4AC6-997C-A1ACC84BA86A}" dt="2021-05-03T01:54:36.299" v="3225" actId="1076"/>
          <ac:picMkLst>
            <pc:docMk/>
            <pc:sldMk cId="2758606364" sldId="482"/>
            <ac:picMk id="6" creationId="{B7B41665-F713-48C9-8B55-CFABAE722E6A}"/>
          </ac:picMkLst>
        </pc:picChg>
        <pc:picChg chg="add mod modCrop">
          <ac:chgData name="Stevie LANE" userId="d1c49d5b-e679-4c0a-bcfb-5c89082b3299" providerId="ADAL" clId="{C3707045-F6A1-4AC6-997C-A1ACC84BA86A}" dt="2021-05-03T01:54:33.890" v="3224" actId="1076"/>
          <ac:picMkLst>
            <pc:docMk/>
            <pc:sldMk cId="2758606364" sldId="482"/>
            <ac:picMk id="7" creationId="{A0D8C6AD-C044-4FFD-AA85-0B9C0893A594}"/>
          </ac:picMkLst>
        </pc:picChg>
      </pc:sldChg>
      <pc:sldChg chg="addSp delSp modSp add mod modTransition">
        <pc:chgData name="Stevie LANE" userId="d1c49d5b-e679-4c0a-bcfb-5c89082b3299" providerId="ADAL" clId="{C3707045-F6A1-4AC6-997C-A1ACC84BA86A}" dt="2021-05-03T01:57:33.180" v="3272"/>
        <pc:sldMkLst>
          <pc:docMk/>
          <pc:sldMk cId="4159432853" sldId="483"/>
        </pc:sldMkLst>
        <pc:spChg chg="mod">
          <ac:chgData name="Stevie LANE" userId="d1c49d5b-e679-4c0a-bcfb-5c89082b3299" providerId="ADAL" clId="{C3707045-F6A1-4AC6-997C-A1ACC84BA86A}" dt="2021-05-03T01:51:12.978" v="3158" actId="1076"/>
          <ac:spMkLst>
            <pc:docMk/>
            <pc:sldMk cId="4159432853" sldId="483"/>
            <ac:spMk id="5" creationId="{B656548F-20C2-4A8E-86EC-C559AADFDBAF}"/>
          </ac:spMkLst>
        </pc:spChg>
        <pc:spChg chg="mod">
          <ac:chgData name="Stevie LANE" userId="d1c49d5b-e679-4c0a-bcfb-5c89082b3299" providerId="ADAL" clId="{C3707045-F6A1-4AC6-997C-A1ACC84BA86A}" dt="2021-05-03T01:46:22.626" v="3025" actId="20577"/>
          <ac:spMkLst>
            <pc:docMk/>
            <pc:sldMk cId="4159432853" sldId="483"/>
            <ac:spMk id="10" creationId="{0F3FEE30-A6CF-41A8-9360-517BBDD8D063}"/>
          </ac:spMkLst>
        </pc:spChg>
        <pc:picChg chg="add mod ord">
          <ac:chgData name="Stevie LANE" userId="d1c49d5b-e679-4c0a-bcfb-5c89082b3299" providerId="ADAL" clId="{C3707045-F6A1-4AC6-997C-A1ACC84BA86A}" dt="2021-05-03T01:51:07.369" v="3157" actId="167"/>
          <ac:picMkLst>
            <pc:docMk/>
            <pc:sldMk cId="4159432853" sldId="483"/>
            <ac:picMk id="2" creationId="{F5436DF7-AA13-4DF8-A360-D12AC45949E5}"/>
          </ac:picMkLst>
        </pc:picChg>
        <pc:picChg chg="del">
          <ac:chgData name="Stevie LANE" userId="d1c49d5b-e679-4c0a-bcfb-5c89082b3299" providerId="ADAL" clId="{C3707045-F6A1-4AC6-997C-A1ACC84BA86A}" dt="2021-05-03T01:50:33.942" v="3151" actId="478"/>
          <ac:picMkLst>
            <pc:docMk/>
            <pc:sldMk cId="4159432853" sldId="483"/>
            <ac:picMk id="4" creationId="{FE52C826-9BD8-4202-9333-68843EFAFAF9}"/>
          </ac:picMkLst>
        </pc:picChg>
      </pc:sldChg>
      <pc:sldMasterChg chg="delSldLayout">
        <pc:chgData name="Stevie LANE" userId="d1c49d5b-e679-4c0a-bcfb-5c89082b3299" providerId="ADAL" clId="{C3707045-F6A1-4AC6-997C-A1ACC84BA86A}" dt="2021-04-28T05:03:25.290" v="521" actId="47"/>
        <pc:sldMasterMkLst>
          <pc:docMk/>
          <pc:sldMasterMk cId="3899623123" sldId="2147483660"/>
        </pc:sldMasterMkLst>
        <pc:sldLayoutChg chg="del">
          <pc:chgData name="Stevie LANE" userId="d1c49d5b-e679-4c0a-bcfb-5c89082b3299" providerId="ADAL" clId="{C3707045-F6A1-4AC6-997C-A1ACC84BA86A}" dt="2021-04-28T04:40:02.844" v="139" actId="2696"/>
          <pc:sldLayoutMkLst>
            <pc:docMk/>
            <pc:sldMasterMk cId="3899623123" sldId="2147483660"/>
            <pc:sldLayoutMk cId="4292025809" sldId="2147483670"/>
          </pc:sldLayoutMkLst>
        </pc:sldLayoutChg>
        <pc:sldLayoutChg chg="del">
          <pc:chgData name="Stevie LANE" userId="d1c49d5b-e679-4c0a-bcfb-5c89082b3299" providerId="ADAL" clId="{C3707045-F6A1-4AC6-997C-A1ACC84BA86A}" dt="2021-04-28T04:36:37.853" v="110" actId="2696"/>
          <pc:sldLayoutMkLst>
            <pc:docMk/>
            <pc:sldMasterMk cId="3899623123" sldId="2147483660"/>
            <pc:sldLayoutMk cId="3770757836" sldId="2147483671"/>
          </pc:sldLayoutMkLst>
        </pc:sldLayoutChg>
        <pc:sldLayoutChg chg="del">
          <pc:chgData name="Stevie LANE" userId="d1c49d5b-e679-4c0a-bcfb-5c89082b3299" providerId="ADAL" clId="{C3707045-F6A1-4AC6-997C-A1ACC84BA86A}" dt="2021-04-28T05:03:25.290" v="521" actId="47"/>
          <pc:sldLayoutMkLst>
            <pc:docMk/>
            <pc:sldMasterMk cId="3899623123" sldId="2147483660"/>
            <pc:sldLayoutMk cId="3156912453" sldId="2147483673"/>
          </pc:sldLayoutMkLst>
        </pc:sldLayoutChg>
      </pc:sldMasterChg>
    </pc:docChg>
  </pc:docChgLst>
  <pc:docChgLst>
    <pc:chgData name="Fiona NAVIN" userId="S::f.navin@ecu.edu.au::bc0aaa46-6e51-43a6-b40e-61a103912ff4" providerId="AD" clId="Web-{BBE614CD-33C9-43C9-97F6-F9D9FE1F4580}"/>
    <pc:docChg chg="modSld">
      <pc:chgData name="Fiona NAVIN" userId="S::f.navin@ecu.edu.au::bc0aaa46-6e51-43a6-b40e-61a103912ff4" providerId="AD" clId="Web-{BBE614CD-33C9-43C9-97F6-F9D9FE1F4580}" dt="2021-10-29T01:21:57.336" v="0" actId="1076"/>
      <pc:docMkLst>
        <pc:docMk/>
      </pc:docMkLst>
      <pc:sldChg chg="modSp">
        <pc:chgData name="Fiona NAVIN" userId="S::f.navin@ecu.edu.au::bc0aaa46-6e51-43a6-b40e-61a103912ff4" providerId="AD" clId="Web-{BBE614CD-33C9-43C9-97F6-F9D9FE1F4580}" dt="2021-10-29T01:21:57.336" v="0" actId="1076"/>
        <pc:sldMkLst>
          <pc:docMk/>
          <pc:sldMk cId="2841090652" sldId="505"/>
        </pc:sldMkLst>
        <pc:picChg chg="mod">
          <ac:chgData name="Fiona NAVIN" userId="S::f.navin@ecu.edu.au::bc0aaa46-6e51-43a6-b40e-61a103912ff4" providerId="AD" clId="Web-{BBE614CD-33C9-43C9-97F6-F9D9FE1F4580}" dt="2021-10-29T01:21:57.336" v="0" actId="1076"/>
          <ac:picMkLst>
            <pc:docMk/>
            <pc:sldMk cId="2841090652" sldId="505"/>
            <ac:picMk id="8" creationId="{17FFE314-A5E2-4313-918A-43D40FAF85C7}"/>
          </ac:picMkLst>
        </pc:picChg>
      </pc:sldChg>
    </pc:docChg>
  </pc:docChgLst>
  <pc:docChgLst>
    <pc:chgData name="Stevie LANE" userId="d1c49d5b-e679-4c0a-bcfb-5c89082b3299" providerId="ADAL" clId="{9F5599FA-5D60-4BC9-BDA9-0BFC3759F14F}"/>
    <pc:docChg chg="undo custSel addSld delSld modSld sldOrd">
      <pc:chgData name="Stevie LANE" userId="d1c49d5b-e679-4c0a-bcfb-5c89082b3299" providerId="ADAL" clId="{9F5599FA-5D60-4BC9-BDA9-0BFC3759F14F}" dt="2021-10-24T16:17:43.289" v="10210" actId="20577"/>
      <pc:docMkLst>
        <pc:docMk/>
      </pc:docMkLst>
      <pc:sldChg chg="del">
        <pc:chgData name="Stevie LANE" userId="d1c49d5b-e679-4c0a-bcfb-5c89082b3299" providerId="ADAL" clId="{9F5599FA-5D60-4BC9-BDA9-0BFC3759F14F}" dt="2021-10-23T09:30:07.364" v="237" actId="47"/>
        <pc:sldMkLst>
          <pc:docMk/>
          <pc:sldMk cId="3525814823" sldId="286"/>
        </pc:sldMkLst>
      </pc:sldChg>
      <pc:sldChg chg="addSp delSp modSp mod">
        <pc:chgData name="Stevie LANE" userId="d1c49d5b-e679-4c0a-bcfb-5c89082b3299" providerId="ADAL" clId="{9F5599FA-5D60-4BC9-BDA9-0BFC3759F14F}" dt="2021-10-23T09:36:48.322" v="248" actId="1076"/>
        <pc:sldMkLst>
          <pc:docMk/>
          <pc:sldMk cId="998337024" sldId="288"/>
        </pc:sldMkLst>
        <pc:spChg chg="mod">
          <ac:chgData name="Stevie LANE" userId="d1c49d5b-e679-4c0a-bcfb-5c89082b3299" providerId="ADAL" clId="{9F5599FA-5D60-4BC9-BDA9-0BFC3759F14F}" dt="2021-10-23T09:36:48.322" v="248" actId="1076"/>
          <ac:spMkLst>
            <pc:docMk/>
            <pc:sldMk cId="998337024" sldId="288"/>
            <ac:spMk id="2" creationId="{00000000-0000-0000-0000-000000000000}"/>
          </ac:spMkLst>
        </pc:spChg>
        <pc:spChg chg="add mod">
          <ac:chgData name="Stevie LANE" userId="d1c49d5b-e679-4c0a-bcfb-5c89082b3299" providerId="ADAL" clId="{9F5599FA-5D60-4BC9-BDA9-0BFC3759F14F}" dt="2021-10-23T09:20:07.316" v="186" actId="255"/>
          <ac:spMkLst>
            <pc:docMk/>
            <pc:sldMk cId="998337024" sldId="288"/>
            <ac:spMk id="8" creationId="{EDEDDCD8-9B4D-4369-AB85-3FBA19712578}"/>
          </ac:spMkLst>
        </pc:spChg>
        <pc:picChg chg="del">
          <ac:chgData name="Stevie LANE" userId="d1c49d5b-e679-4c0a-bcfb-5c89082b3299" providerId="ADAL" clId="{9F5599FA-5D60-4BC9-BDA9-0BFC3759F14F}" dt="2021-10-23T09:13:13.033" v="1" actId="478"/>
          <ac:picMkLst>
            <pc:docMk/>
            <pc:sldMk cId="998337024" sldId="288"/>
            <ac:picMk id="5" creationId="{E0A00EB2-5A94-49E7-BE43-A9F6D52C8360}"/>
          </ac:picMkLst>
        </pc:picChg>
        <pc:picChg chg="del">
          <ac:chgData name="Stevie LANE" userId="d1c49d5b-e679-4c0a-bcfb-5c89082b3299" providerId="ADAL" clId="{9F5599FA-5D60-4BC9-BDA9-0BFC3759F14F}" dt="2021-10-23T09:13:14.332" v="2" actId="478"/>
          <ac:picMkLst>
            <pc:docMk/>
            <pc:sldMk cId="998337024" sldId="288"/>
            <ac:picMk id="6" creationId="{03AB1DBA-C9E7-4997-858C-2BD0A139109A}"/>
          </ac:picMkLst>
        </pc:picChg>
        <pc:picChg chg="del">
          <ac:chgData name="Stevie LANE" userId="d1c49d5b-e679-4c0a-bcfb-5c89082b3299" providerId="ADAL" clId="{9F5599FA-5D60-4BC9-BDA9-0BFC3759F14F}" dt="2021-10-23T09:13:11.590" v="0" actId="478"/>
          <ac:picMkLst>
            <pc:docMk/>
            <pc:sldMk cId="998337024" sldId="288"/>
            <ac:picMk id="7" creationId="{06BA53F8-2A60-4A36-AADC-31C933833AD9}"/>
          </ac:picMkLst>
        </pc:picChg>
      </pc:sldChg>
      <pc:sldChg chg="delSp modSp mod">
        <pc:chgData name="Stevie LANE" userId="d1c49d5b-e679-4c0a-bcfb-5c89082b3299" providerId="ADAL" clId="{9F5599FA-5D60-4BC9-BDA9-0BFC3759F14F}" dt="2021-10-23T09:27:51.596" v="233" actId="1076"/>
        <pc:sldMkLst>
          <pc:docMk/>
          <pc:sldMk cId="3817494916" sldId="290"/>
        </pc:sldMkLst>
        <pc:picChg chg="mod">
          <ac:chgData name="Stevie LANE" userId="d1c49d5b-e679-4c0a-bcfb-5c89082b3299" providerId="ADAL" clId="{9F5599FA-5D60-4BC9-BDA9-0BFC3759F14F}" dt="2021-10-23T09:27:49.990" v="232" actId="1076"/>
          <ac:picMkLst>
            <pc:docMk/>
            <pc:sldMk cId="3817494916" sldId="290"/>
            <ac:picMk id="7" creationId="{D4E7671A-6FF7-4CAE-A212-DBA57AF6FA93}"/>
          </ac:picMkLst>
        </pc:picChg>
        <pc:picChg chg="del">
          <ac:chgData name="Stevie LANE" userId="d1c49d5b-e679-4c0a-bcfb-5c89082b3299" providerId="ADAL" clId="{9F5599FA-5D60-4BC9-BDA9-0BFC3759F14F}" dt="2021-10-23T09:27:42.702" v="230" actId="478"/>
          <ac:picMkLst>
            <pc:docMk/>
            <pc:sldMk cId="3817494916" sldId="290"/>
            <ac:picMk id="8" creationId="{BC3E801B-71F1-43B0-9E9D-B3953C413F8B}"/>
          </ac:picMkLst>
        </pc:picChg>
        <pc:picChg chg="mod">
          <ac:chgData name="Stevie LANE" userId="d1c49d5b-e679-4c0a-bcfb-5c89082b3299" providerId="ADAL" clId="{9F5599FA-5D60-4BC9-BDA9-0BFC3759F14F}" dt="2021-10-23T09:27:51.596" v="233" actId="1076"/>
          <ac:picMkLst>
            <pc:docMk/>
            <pc:sldMk cId="3817494916" sldId="290"/>
            <ac:picMk id="1026" creationId="{D26B1245-7FE6-4D86-AD7E-8308D2725FBB}"/>
          </ac:picMkLst>
        </pc:picChg>
      </pc:sldChg>
      <pc:sldChg chg="modSp mod ord modNotesTx">
        <pc:chgData name="Stevie LANE" userId="d1c49d5b-e679-4c0a-bcfb-5c89082b3299" providerId="ADAL" clId="{9F5599FA-5D60-4BC9-BDA9-0BFC3759F14F}" dt="2021-10-24T14:17:55.971" v="5036"/>
        <pc:sldMkLst>
          <pc:docMk/>
          <pc:sldMk cId="3892363523" sldId="307"/>
        </pc:sldMkLst>
        <pc:spChg chg="mod">
          <ac:chgData name="Stevie LANE" userId="d1c49d5b-e679-4c0a-bcfb-5c89082b3299" providerId="ADAL" clId="{9F5599FA-5D60-4BC9-BDA9-0BFC3759F14F}" dt="2021-10-24T14:15:55.895" v="5035" actId="20577"/>
          <ac:spMkLst>
            <pc:docMk/>
            <pc:sldMk cId="3892363523" sldId="307"/>
            <ac:spMk id="5" creationId="{00000000-0000-0000-0000-000000000000}"/>
          </ac:spMkLst>
        </pc:spChg>
      </pc:sldChg>
      <pc:sldChg chg="del">
        <pc:chgData name="Stevie LANE" userId="d1c49d5b-e679-4c0a-bcfb-5c89082b3299" providerId="ADAL" clId="{9F5599FA-5D60-4BC9-BDA9-0BFC3759F14F}" dt="2021-10-23T09:30:09.714" v="238" actId="47"/>
        <pc:sldMkLst>
          <pc:docMk/>
          <pc:sldMk cId="3769615896" sldId="471"/>
        </pc:sldMkLst>
      </pc:sldChg>
      <pc:sldChg chg="del">
        <pc:chgData name="Stevie LANE" userId="d1c49d5b-e679-4c0a-bcfb-5c89082b3299" providerId="ADAL" clId="{9F5599FA-5D60-4BC9-BDA9-0BFC3759F14F}" dt="2021-10-23T09:30:52.506" v="243" actId="47"/>
        <pc:sldMkLst>
          <pc:docMk/>
          <pc:sldMk cId="4234722488" sldId="475"/>
        </pc:sldMkLst>
      </pc:sldChg>
      <pc:sldChg chg="del">
        <pc:chgData name="Stevie LANE" userId="d1c49d5b-e679-4c0a-bcfb-5c89082b3299" providerId="ADAL" clId="{9F5599FA-5D60-4BC9-BDA9-0BFC3759F14F}" dt="2021-10-23T09:29:58.821" v="234" actId="47"/>
        <pc:sldMkLst>
          <pc:docMk/>
          <pc:sldMk cId="4219956701" sldId="476"/>
        </pc:sldMkLst>
      </pc:sldChg>
      <pc:sldChg chg="del">
        <pc:chgData name="Stevie LANE" userId="d1c49d5b-e679-4c0a-bcfb-5c89082b3299" providerId="ADAL" clId="{9F5599FA-5D60-4BC9-BDA9-0BFC3759F14F}" dt="2021-10-23T09:30:02.587" v="235" actId="47"/>
        <pc:sldMkLst>
          <pc:docMk/>
          <pc:sldMk cId="1219478863" sldId="477"/>
        </pc:sldMkLst>
      </pc:sldChg>
      <pc:sldChg chg="del">
        <pc:chgData name="Stevie LANE" userId="d1c49d5b-e679-4c0a-bcfb-5c89082b3299" providerId="ADAL" clId="{9F5599FA-5D60-4BC9-BDA9-0BFC3759F14F}" dt="2021-10-23T09:30:05.031" v="236" actId="47"/>
        <pc:sldMkLst>
          <pc:docMk/>
          <pc:sldMk cId="1452735913" sldId="478"/>
        </pc:sldMkLst>
      </pc:sldChg>
      <pc:sldChg chg="del">
        <pc:chgData name="Stevie LANE" userId="d1c49d5b-e679-4c0a-bcfb-5c89082b3299" providerId="ADAL" clId="{9F5599FA-5D60-4BC9-BDA9-0BFC3759F14F}" dt="2021-10-23T09:30:12.227" v="239" actId="47"/>
        <pc:sldMkLst>
          <pc:docMk/>
          <pc:sldMk cId="4286122899" sldId="483"/>
        </pc:sldMkLst>
      </pc:sldChg>
      <pc:sldChg chg="del">
        <pc:chgData name="Stevie LANE" userId="d1c49d5b-e679-4c0a-bcfb-5c89082b3299" providerId="ADAL" clId="{9F5599FA-5D60-4BC9-BDA9-0BFC3759F14F}" dt="2021-10-23T09:30:48.802" v="242" actId="47"/>
        <pc:sldMkLst>
          <pc:docMk/>
          <pc:sldMk cId="353989218" sldId="484"/>
        </pc:sldMkLst>
      </pc:sldChg>
      <pc:sldChg chg="delSp modSp del mod ord">
        <pc:chgData name="Stevie LANE" userId="d1c49d5b-e679-4c0a-bcfb-5c89082b3299" providerId="ADAL" clId="{9F5599FA-5D60-4BC9-BDA9-0BFC3759F14F}" dt="2021-10-24T14:17:59.825" v="5037" actId="2696"/>
        <pc:sldMkLst>
          <pc:docMk/>
          <pc:sldMk cId="127308288" sldId="485"/>
        </pc:sldMkLst>
        <pc:spChg chg="del mod">
          <ac:chgData name="Stevie LANE" userId="d1c49d5b-e679-4c0a-bcfb-5c89082b3299" providerId="ADAL" clId="{9F5599FA-5D60-4BC9-BDA9-0BFC3759F14F}" dt="2021-10-24T13:18:25.313" v="2906" actId="478"/>
          <ac:spMkLst>
            <pc:docMk/>
            <pc:sldMk cId="127308288" sldId="485"/>
            <ac:spMk id="5" creationId="{0F260C9C-BA7E-42F4-9971-D04345DB03C0}"/>
          </ac:spMkLst>
        </pc:spChg>
        <pc:spChg chg="mod">
          <ac:chgData name="Stevie LANE" userId="d1c49d5b-e679-4c0a-bcfb-5c89082b3299" providerId="ADAL" clId="{9F5599FA-5D60-4BC9-BDA9-0BFC3759F14F}" dt="2021-10-24T13:42:42.767" v="4433" actId="1076"/>
          <ac:spMkLst>
            <pc:docMk/>
            <pc:sldMk cId="127308288" sldId="485"/>
            <ac:spMk id="6" creationId="{1CEC7DC4-378F-441A-AC9B-AAB72B40DA24}"/>
          </ac:spMkLst>
        </pc:spChg>
        <pc:spChg chg="mod">
          <ac:chgData name="Stevie LANE" userId="d1c49d5b-e679-4c0a-bcfb-5c89082b3299" providerId="ADAL" clId="{9F5599FA-5D60-4BC9-BDA9-0BFC3759F14F}" dt="2021-10-24T13:43:04.397" v="4436" actId="1076"/>
          <ac:spMkLst>
            <pc:docMk/>
            <pc:sldMk cId="127308288" sldId="485"/>
            <ac:spMk id="8" creationId="{FE0FAB67-016B-4394-A8BF-D5FF5D917E41}"/>
          </ac:spMkLst>
        </pc:spChg>
        <pc:spChg chg="mod">
          <ac:chgData name="Stevie LANE" userId="d1c49d5b-e679-4c0a-bcfb-5c89082b3299" providerId="ADAL" clId="{9F5599FA-5D60-4BC9-BDA9-0BFC3759F14F}" dt="2021-10-24T13:42:42.767" v="4433" actId="1076"/>
          <ac:spMkLst>
            <pc:docMk/>
            <pc:sldMk cId="127308288" sldId="485"/>
            <ac:spMk id="9" creationId="{C6BB395D-13E7-499C-8D8D-955DB7701FC4}"/>
          </ac:spMkLst>
        </pc:spChg>
        <pc:spChg chg="mod">
          <ac:chgData name="Stevie LANE" userId="d1c49d5b-e679-4c0a-bcfb-5c89082b3299" providerId="ADAL" clId="{9F5599FA-5D60-4BC9-BDA9-0BFC3759F14F}" dt="2021-10-24T14:15:02.378" v="4983" actId="14100"/>
          <ac:spMkLst>
            <pc:docMk/>
            <pc:sldMk cId="127308288" sldId="485"/>
            <ac:spMk id="10" creationId="{0F3FEE30-A6CF-41A8-9360-517BBDD8D063}"/>
          </ac:spMkLst>
        </pc:spChg>
      </pc:sldChg>
      <pc:sldChg chg="del">
        <pc:chgData name="Stevie LANE" userId="d1c49d5b-e679-4c0a-bcfb-5c89082b3299" providerId="ADAL" clId="{9F5599FA-5D60-4BC9-BDA9-0BFC3759F14F}" dt="2021-10-23T09:38:41.757" v="255" actId="47"/>
        <pc:sldMkLst>
          <pc:docMk/>
          <pc:sldMk cId="1998072372" sldId="486"/>
        </pc:sldMkLst>
      </pc:sldChg>
      <pc:sldChg chg="del">
        <pc:chgData name="Stevie LANE" userId="d1c49d5b-e679-4c0a-bcfb-5c89082b3299" providerId="ADAL" clId="{9F5599FA-5D60-4BC9-BDA9-0BFC3759F14F}" dt="2021-10-23T09:38:42.891" v="256" actId="47"/>
        <pc:sldMkLst>
          <pc:docMk/>
          <pc:sldMk cId="1813917382" sldId="487"/>
        </pc:sldMkLst>
      </pc:sldChg>
      <pc:sldChg chg="delSp modSp add del mod">
        <pc:chgData name="Stevie LANE" userId="d1c49d5b-e679-4c0a-bcfb-5c89082b3299" providerId="ADAL" clId="{9F5599FA-5D60-4BC9-BDA9-0BFC3759F14F}" dt="2021-10-24T13:18:16.782" v="2905" actId="2696"/>
        <pc:sldMkLst>
          <pc:docMk/>
          <pc:sldMk cId="1000690523" sldId="488"/>
        </pc:sldMkLst>
        <pc:spChg chg="mod">
          <ac:chgData name="Stevie LANE" userId="d1c49d5b-e679-4c0a-bcfb-5c89082b3299" providerId="ADAL" clId="{9F5599FA-5D60-4BC9-BDA9-0BFC3759F14F}" dt="2021-10-24T12:51:18.977" v="2413" actId="20577"/>
          <ac:spMkLst>
            <pc:docMk/>
            <pc:sldMk cId="1000690523" sldId="488"/>
            <ac:spMk id="5" creationId="{0F260C9C-BA7E-42F4-9971-D04345DB03C0}"/>
          </ac:spMkLst>
        </pc:spChg>
        <pc:spChg chg="del">
          <ac:chgData name="Stevie LANE" userId="d1c49d5b-e679-4c0a-bcfb-5c89082b3299" providerId="ADAL" clId="{9F5599FA-5D60-4BC9-BDA9-0BFC3759F14F}" dt="2021-10-23T09:38:05.756" v="251" actId="478"/>
          <ac:spMkLst>
            <pc:docMk/>
            <pc:sldMk cId="1000690523" sldId="488"/>
            <ac:spMk id="6" creationId="{1CEC7DC4-378F-441A-AC9B-AAB72B40DA24}"/>
          </ac:spMkLst>
        </pc:spChg>
        <pc:spChg chg="del">
          <ac:chgData name="Stevie LANE" userId="d1c49d5b-e679-4c0a-bcfb-5c89082b3299" providerId="ADAL" clId="{9F5599FA-5D60-4BC9-BDA9-0BFC3759F14F}" dt="2021-10-23T09:38:09.344" v="252" actId="478"/>
          <ac:spMkLst>
            <pc:docMk/>
            <pc:sldMk cId="1000690523" sldId="488"/>
            <ac:spMk id="8" creationId="{FE0FAB67-016B-4394-A8BF-D5FF5D917E41}"/>
          </ac:spMkLst>
        </pc:spChg>
        <pc:spChg chg="del">
          <ac:chgData name="Stevie LANE" userId="d1c49d5b-e679-4c0a-bcfb-5c89082b3299" providerId="ADAL" clId="{9F5599FA-5D60-4BC9-BDA9-0BFC3759F14F}" dt="2021-10-23T09:38:05.756" v="251" actId="478"/>
          <ac:spMkLst>
            <pc:docMk/>
            <pc:sldMk cId="1000690523" sldId="488"/>
            <ac:spMk id="9" creationId="{C6BB395D-13E7-499C-8D8D-955DB7701FC4}"/>
          </ac:spMkLst>
        </pc:spChg>
      </pc:sldChg>
      <pc:sldChg chg="addSp delSp modSp add del mod modNotesTx">
        <pc:chgData name="Stevie LANE" userId="d1c49d5b-e679-4c0a-bcfb-5c89082b3299" providerId="ADAL" clId="{9F5599FA-5D60-4BC9-BDA9-0BFC3759F14F}" dt="2021-10-24T15:18:22.959" v="8724" actId="2696"/>
        <pc:sldMkLst>
          <pc:docMk/>
          <pc:sldMk cId="1479465439" sldId="489"/>
        </pc:sldMkLst>
        <pc:spChg chg="add del">
          <ac:chgData name="Stevie LANE" userId="d1c49d5b-e679-4c0a-bcfb-5c89082b3299" providerId="ADAL" clId="{9F5599FA-5D60-4BC9-BDA9-0BFC3759F14F}" dt="2021-10-23T10:14:42.638" v="804" actId="478"/>
          <ac:spMkLst>
            <pc:docMk/>
            <pc:sldMk cId="1479465439" sldId="489"/>
            <ac:spMk id="3" creationId="{0C95E1F6-1C6F-41F2-9EFB-7B7A3E607AC3}"/>
          </ac:spMkLst>
        </pc:spChg>
        <pc:spChg chg="mod">
          <ac:chgData name="Stevie LANE" userId="d1c49d5b-e679-4c0a-bcfb-5c89082b3299" providerId="ADAL" clId="{9F5599FA-5D60-4BC9-BDA9-0BFC3759F14F}" dt="2021-10-24T13:21:52.164" v="2948" actId="20577"/>
          <ac:spMkLst>
            <pc:docMk/>
            <pc:sldMk cId="1479465439" sldId="489"/>
            <ac:spMk id="5" creationId="{0F260C9C-BA7E-42F4-9971-D04345DB03C0}"/>
          </ac:spMkLst>
        </pc:spChg>
        <pc:spChg chg="add mod">
          <ac:chgData name="Stevie LANE" userId="d1c49d5b-e679-4c0a-bcfb-5c89082b3299" providerId="ADAL" clId="{9F5599FA-5D60-4BC9-BDA9-0BFC3759F14F}" dt="2021-10-23T10:07:34.867" v="507" actId="1076"/>
          <ac:spMkLst>
            <pc:docMk/>
            <pc:sldMk cId="1479465439" sldId="489"/>
            <ac:spMk id="6" creationId="{1EFEF636-3716-4FD1-B437-0801850921F4}"/>
          </ac:spMkLst>
        </pc:spChg>
        <pc:spChg chg="mod">
          <ac:chgData name="Stevie LANE" userId="d1c49d5b-e679-4c0a-bcfb-5c89082b3299" providerId="ADAL" clId="{9F5599FA-5D60-4BC9-BDA9-0BFC3759F14F}" dt="2021-10-23T10:25:18.795" v="866" actId="20577"/>
          <ac:spMkLst>
            <pc:docMk/>
            <pc:sldMk cId="1479465439" sldId="489"/>
            <ac:spMk id="10" creationId="{0F3FEE30-A6CF-41A8-9360-517BBDD8D063}"/>
          </ac:spMkLst>
        </pc:spChg>
      </pc:sldChg>
      <pc:sldChg chg="delSp modSp add mod">
        <pc:chgData name="Stevie LANE" userId="d1c49d5b-e679-4c0a-bcfb-5c89082b3299" providerId="ADAL" clId="{9F5599FA-5D60-4BC9-BDA9-0BFC3759F14F}" dt="2021-10-24T13:16:18.850" v="2896" actId="20577"/>
        <pc:sldMkLst>
          <pc:docMk/>
          <pc:sldMk cId="4124015398" sldId="490"/>
        </pc:sldMkLst>
        <pc:spChg chg="mod">
          <ac:chgData name="Stevie LANE" userId="d1c49d5b-e679-4c0a-bcfb-5c89082b3299" providerId="ADAL" clId="{9F5599FA-5D60-4BC9-BDA9-0BFC3759F14F}" dt="2021-10-24T13:16:18.850" v="2896" actId="20577"/>
          <ac:spMkLst>
            <pc:docMk/>
            <pc:sldMk cId="4124015398" sldId="490"/>
            <ac:spMk id="3" creationId="{62B17F46-1314-44A0-981B-62AABE1C3777}"/>
          </ac:spMkLst>
        </pc:spChg>
        <pc:picChg chg="del">
          <ac:chgData name="Stevie LANE" userId="d1c49d5b-e679-4c0a-bcfb-5c89082b3299" providerId="ADAL" clId="{9F5599FA-5D60-4BC9-BDA9-0BFC3759F14F}" dt="2021-10-23T10:42:38.525" v="1222" actId="478"/>
          <ac:picMkLst>
            <pc:docMk/>
            <pc:sldMk cId="4124015398" sldId="490"/>
            <ac:picMk id="7" creationId="{D4E7671A-6FF7-4CAE-A212-DBA57AF6FA93}"/>
          </ac:picMkLst>
        </pc:picChg>
        <pc:picChg chg="del">
          <ac:chgData name="Stevie LANE" userId="d1c49d5b-e679-4c0a-bcfb-5c89082b3299" providerId="ADAL" clId="{9F5599FA-5D60-4BC9-BDA9-0BFC3759F14F}" dt="2021-10-23T10:42:40.460" v="1223" actId="478"/>
          <ac:picMkLst>
            <pc:docMk/>
            <pc:sldMk cId="4124015398" sldId="490"/>
            <ac:picMk id="1026" creationId="{D26B1245-7FE6-4D86-AD7E-8308D2725FBB}"/>
          </ac:picMkLst>
        </pc:picChg>
      </pc:sldChg>
      <pc:sldChg chg="addSp modSp add mod modNotesTx">
        <pc:chgData name="Stevie LANE" userId="d1c49d5b-e679-4c0a-bcfb-5c89082b3299" providerId="ADAL" clId="{9F5599FA-5D60-4BC9-BDA9-0BFC3759F14F}" dt="2021-10-24T16:01:41.326" v="9967" actId="20577"/>
        <pc:sldMkLst>
          <pc:docMk/>
          <pc:sldMk cId="1123527905" sldId="491"/>
        </pc:sldMkLst>
        <pc:spChg chg="mod">
          <ac:chgData name="Stevie LANE" userId="d1c49d5b-e679-4c0a-bcfb-5c89082b3299" providerId="ADAL" clId="{9F5599FA-5D60-4BC9-BDA9-0BFC3759F14F}" dt="2021-10-24T13:12:27.423" v="2856" actId="20577"/>
          <ac:spMkLst>
            <pc:docMk/>
            <pc:sldMk cId="1123527905" sldId="491"/>
            <ac:spMk id="3" creationId="{62B17F46-1314-44A0-981B-62AABE1C3777}"/>
          </ac:spMkLst>
        </pc:spChg>
        <pc:spChg chg="add mod">
          <ac:chgData name="Stevie LANE" userId="d1c49d5b-e679-4c0a-bcfb-5c89082b3299" providerId="ADAL" clId="{9F5599FA-5D60-4BC9-BDA9-0BFC3759F14F}" dt="2021-10-24T16:00:28.346" v="9962" actId="1076"/>
          <ac:spMkLst>
            <pc:docMk/>
            <pc:sldMk cId="1123527905" sldId="491"/>
            <ac:spMk id="4" creationId="{2F1DD8CF-F096-48FD-914E-E441E2C5CE69}"/>
          </ac:spMkLst>
        </pc:spChg>
        <pc:picChg chg="add mod modCrop">
          <ac:chgData name="Stevie LANE" userId="d1c49d5b-e679-4c0a-bcfb-5c89082b3299" providerId="ADAL" clId="{9F5599FA-5D60-4BC9-BDA9-0BFC3759F14F}" dt="2021-10-24T16:00:03.481" v="9958" actId="1076"/>
          <ac:picMkLst>
            <pc:docMk/>
            <pc:sldMk cId="1123527905" sldId="491"/>
            <ac:picMk id="5" creationId="{FA24AA09-5393-474A-B165-9603F06CC2B3}"/>
          </ac:picMkLst>
        </pc:picChg>
      </pc:sldChg>
      <pc:sldChg chg="addSp delSp modSp add mod modNotesTx">
        <pc:chgData name="Stevie LANE" userId="d1c49d5b-e679-4c0a-bcfb-5c89082b3299" providerId="ADAL" clId="{9F5599FA-5D60-4BC9-BDA9-0BFC3759F14F}" dt="2021-10-24T15:59:23.145" v="9953" actId="1076"/>
        <pc:sldMkLst>
          <pc:docMk/>
          <pc:sldMk cId="1757452062" sldId="492"/>
        </pc:sldMkLst>
        <pc:spChg chg="mod">
          <ac:chgData name="Stevie LANE" userId="d1c49d5b-e679-4c0a-bcfb-5c89082b3299" providerId="ADAL" clId="{9F5599FA-5D60-4BC9-BDA9-0BFC3759F14F}" dt="2021-10-24T13:08:50.771" v="2721" actId="20577"/>
          <ac:spMkLst>
            <pc:docMk/>
            <pc:sldMk cId="1757452062" sldId="492"/>
            <ac:spMk id="3" creationId="{62B17F46-1314-44A0-981B-62AABE1C3777}"/>
          </ac:spMkLst>
        </pc:spChg>
        <pc:spChg chg="add mod">
          <ac:chgData name="Stevie LANE" userId="d1c49d5b-e679-4c0a-bcfb-5c89082b3299" providerId="ADAL" clId="{9F5599FA-5D60-4BC9-BDA9-0BFC3759F14F}" dt="2021-10-24T15:59:23.145" v="9953" actId="1076"/>
          <ac:spMkLst>
            <pc:docMk/>
            <pc:sldMk cId="1757452062" sldId="492"/>
            <ac:spMk id="4" creationId="{376113CA-DEB5-4018-B1EF-C29DD5B0CC8F}"/>
          </ac:spMkLst>
        </pc:spChg>
        <pc:spChg chg="add del mod">
          <ac:chgData name="Stevie LANE" userId="d1c49d5b-e679-4c0a-bcfb-5c89082b3299" providerId="ADAL" clId="{9F5599FA-5D60-4BC9-BDA9-0BFC3759F14F}" dt="2021-10-24T13:08:16.789" v="2695" actId="478"/>
          <ac:spMkLst>
            <pc:docMk/>
            <pc:sldMk cId="1757452062" sldId="492"/>
            <ac:spMk id="5" creationId="{396CACA4-0678-4779-BAEB-B5384E4072E7}"/>
          </ac:spMkLst>
        </pc:spChg>
        <pc:spChg chg="add del mod">
          <ac:chgData name="Stevie LANE" userId="d1c49d5b-e679-4c0a-bcfb-5c89082b3299" providerId="ADAL" clId="{9F5599FA-5D60-4BC9-BDA9-0BFC3759F14F}" dt="2021-10-24T13:08:19.489" v="2696" actId="478"/>
          <ac:spMkLst>
            <pc:docMk/>
            <pc:sldMk cId="1757452062" sldId="492"/>
            <ac:spMk id="6" creationId="{12F9D33B-86E7-42D3-8F8A-69B1A21B713C}"/>
          </ac:spMkLst>
        </pc:spChg>
        <pc:picChg chg="add mod modCrop">
          <ac:chgData name="Stevie LANE" userId="d1c49d5b-e679-4c0a-bcfb-5c89082b3299" providerId="ADAL" clId="{9F5599FA-5D60-4BC9-BDA9-0BFC3759F14F}" dt="2021-10-24T15:58:28.744" v="9945" actId="1076"/>
          <ac:picMkLst>
            <pc:docMk/>
            <pc:sldMk cId="1757452062" sldId="492"/>
            <ac:picMk id="7" creationId="{05D1D51A-8B2B-4D8F-A308-C5D4D1FC1EC2}"/>
          </ac:picMkLst>
        </pc:picChg>
      </pc:sldChg>
      <pc:sldChg chg="modSp add mod">
        <pc:chgData name="Stevie LANE" userId="d1c49d5b-e679-4c0a-bcfb-5c89082b3299" providerId="ADAL" clId="{9F5599FA-5D60-4BC9-BDA9-0BFC3759F14F}" dt="2021-10-24T13:16:23.099" v="2897" actId="20577"/>
        <pc:sldMkLst>
          <pc:docMk/>
          <pc:sldMk cId="3692015950" sldId="493"/>
        </pc:sldMkLst>
        <pc:spChg chg="mod">
          <ac:chgData name="Stevie LANE" userId="d1c49d5b-e679-4c0a-bcfb-5c89082b3299" providerId="ADAL" clId="{9F5599FA-5D60-4BC9-BDA9-0BFC3759F14F}" dt="2021-10-24T13:16:23.099" v="2897" actId="20577"/>
          <ac:spMkLst>
            <pc:docMk/>
            <pc:sldMk cId="3692015950" sldId="493"/>
            <ac:spMk id="3" creationId="{62B17F46-1314-44A0-981B-62AABE1C3777}"/>
          </ac:spMkLst>
        </pc:spChg>
      </pc:sldChg>
      <pc:sldChg chg="modSp add del mod">
        <pc:chgData name="Stevie LANE" userId="d1c49d5b-e679-4c0a-bcfb-5c89082b3299" providerId="ADAL" clId="{9F5599FA-5D60-4BC9-BDA9-0BFC3759F14F}" dt="2021-10-24T13:12:31.733" v="2857" actId="2696"/>
        <pc:sldMkLst>
          <pc:docMk/>
          <pc:sldMk cId="4277195635" sldId="493"/>
        </pc:sldMkLst>
        <pc:spChg chg="mod">
          <ac:chgData name="Stevie LANE" userId="d1c49d5b-e679-4c0a-bcfb-5c89082b3299" providerId="ADAL" clId="{9F5599FA-5D60-4BC9-BDA9-0BFC3759F14F}" dt="2021-10-24T13:12:16.760" v="2832" actId="20577"/>
          <ac:spMkLst>
            <pc:docMk/>
            <pc:sldMk cId="4277195635" sldId="493"/>
            <ac:spMk id="3" creationId="{62B17F46-1314-44A0-981B-62AABE1C3777}"/>
          </ac:spMkLst>
        </pc:spChg>
      </pc:sldChg>
      <pc:sldChg chg="modSp add mod">
        <pc:chgData name="Stevie LANE" userId="d1c49d5b-e679-4c0a-bcfb-5c89082b3299" providerId="ADAL" clId="{9F5599FA-5D60-4BC9-BDA9-0BFC3759F14F}" dt="2021-10-24T13:59:20.288" v="4756" actId="20577"/>
        <pc:sldMkLst>
          <pc:docMk/>
          <pc:sldMk cId="3961882170" sldId="494"/>
        </pc:sldMkLst>
        <pc:spChg chg="mod">
          <ac:chgData name="Stevie LANE" userId="d1c49d5b-e679-4c0a-bcfb-5c89082b3299" providerId="ADAL" clId="{9F5599FA-5D60-4BC9-BDA9-0BFC3759F14F}" dt="2021-10-24T13:59:04.179" v="4730" actId="20577"/>
          <ac:spMkLst>
            <pc:docMk/>
            <pc:sldMk cId="3961882170" sldId="494"/>
            <ac:spMk id="3" creationId="{62B17F46-1314-44A0-981B-62AABE1C3777}"/>
          </ac:spMkLst>
        </pc:spChg>
        <pc:spChg chg="mod">
          <ac:chgData name="Stevie LANE" userId="d1c49d5b-e679-4c0a-bcfb-5c89082b3299" providerId="ADAL" clId="{9F5599FA-5D60-4BC9-BDA9-0BFC3759F14F}" dt="2021-10-24T13:59:20.288" v="4756" actId="20577"/>
          <ac:spMkLst>
            <pc:docMk/>
            <pc:sldMk cId="3961882170" sldId="494"/>
            <ac:spMk id="4" creationId="{2F1DD8CF-F096-48FD-914E-E441E2C5CE69}"/>
          </ac:spMkLst>
        </pc:spChg>
      </pc:sldChg>
      <pc:sldChg chg="addSp delSp modSp add del mod">
        <pc:chgData name="Stevie LANE" userId="d1c49d5b-e679-4c0a-bcfb-5c89082b3299" providerId="ADAL" clId="{9F5599FA-5D60-4BC9-BDA9-0BFC3759F14F}" dt="2021-10-24T15:05:42.408" v="7756" actId="47"/>
        <pc:sldMkLst>
          <pc:docMk/>
          <pc:sldMk cId="1479646311" sldId="495"/>
        </pc:sldMkLst>
        <pc:spChg chg="mod">
          <ac:chgData name="Stevie LANE" userId="d1c49d5b-e679-4c0a-bcfb-5c89082b3299" providerId="ADAL" clId="{9F5599FA-5D60-4BC9-BDA9-0BFC3759F14F}" dt="2021-10-24T13:59:34.669" v="4772" actId="20577"/>
          <ac:spMkLst>
            <pc:docMk/>
            <pc:sldMk cId="1479646311" sldId="495"/>
            <ac:spMk id="3" creationId="{62B17F46-1314-44A0-981B-62AABE1C3777}"/>
          </ac:spMkLst>
        </pc:spChg>
        <pc:spChg chg="mod">
          <ac:chgData name="Stevie LANE" userId="d1c49d5b-e679-4c0a-bcfb-5c89082b3299" providerId="ADAL" clId="{9F5599FA-5D60-4BC9-BDA9-0BFC3759F14F}" dt="2021-10-24T14:53:11.934" v="6602" actId="20577"/>
          <ac:spMkLst>
            <pc:docMk/>
            <pc:sldMk cId="1479646311" sldId="495"/>
            <ac:spMk id="4" creationId="{2F1DD8CF-F096-48FD-914E-E441E2C5CE69}"/>
          </ac:spMkLst>
        </pc:spChg>
        <pc:graphicFrameChg chg="add del mod">
          <ac:chgData name="Stevie LANE" userId="d1c49d5b-e679-4c0a-bcfb-5c89082b3299" providerId="ADAL" clId="{9F5599FA-5D60-4BC9-BDA9-0BFC3759F14F}" dt="2021-10-24T14:09:29.272" v="4929"/>
          <ac:graphicFrameMkLst>
            <pc:docMk/>
            <pc:sldMk cId="1479646311" sldId="495"/>
            <ac:graphicFrameMk id="2" creationId="{328CA91A-E177-4D1C-8229-AA97CD0863CF}"/>
          </ac:graphicFrameMkLst>
        </pc:graphicFrameChg>
        <pc:graphicFrameChg chg="add del mod">
          <ac:chgData name="Stevie LANE" userId="d1c49d5b-e679-4c0a-bcfb-5c89082b3299" providerId="ADAL" clId="{9F5599FA-5D60-4BC9-BDA9-0BFC3759F14F}" dt="2021-10-24T14:09:32.670" v="4931" actId="478"/>
          <ac:graphicFrameMkLst>
            <pc:docMk/>
            <pc:sldMk cId="1479646311" sldId="495"/>
            <ac:graphicFrameMk id="5" creationId="{A9FB1E71-027C-47E5-A2C1-9394A5E8D2A5}"/>
          </ac:graphicFrameMkLst>
        </pc:graphicFrameChg>
        <pc:graphicFrameChg chg="add del mod">
          <ac:chgData name="Stevie LANE" userId="d1c49d5b-e679-4c0a-bcfb-5c89082b3299" providerId="ADAL" clId="{9F5599FA-5D60-4BC9-BDA9-0BFC3759F14F}" dt="2021-10-24T14:09:42.692" v="4933"/>
          <ac:graphicFrameMkLst>
            <pc:docMk/>
            <pc:sldMk cId="1479646311" sldId="495"/>
            <ac:graphicFrameMk id="6" creationId="{CF5F74C6-3E63-462D-A4E8-9FD5854A714A}"/>
          </ac:graphicFrameMkLst>
        </pc:graphicFrameChg>
        <pc:picChg chg="add del mod modCrop">
          <ac:chgData name="Stevie LANE" userId="d1c49d5b-e679-4c0a-bcfb-5c89082b3299" providerId="ADAL" clId="{9F5599FA-5D60-4BC9-BDA9-0BFC3759F14F}" dt="2021-10-24T14:31:43.777" v="5216" actId="478"/>
          <ac:picMkLst>
            <pc:docMk/>
            <pc:sldMk cId="1479646311" sldId="495"/>
            <ac:picMk id="8" creationId="{7B816EBB-F5B1-4E7A-9AED-E468DBD3B290}"/>
          </ac:picMkLst>
        </pc:picChg>
      </pc:sldChg>
      <pc:sldChg chg="addSp modSp add mod modNotesTx">
        <pc:chgData name="Stevie LANE" userId="d1c49d5b-e679-4c0a-bcfb-5c89082b3299" providerId="ADAL" clId="{9F5599FA-5D60-4BC9-BDA9-0BFC3759F14F}" dt="2021-10-24T16:02:13.896" v="9973" actId="1038"/>
        <pc:sldMkLst>
          <pc:docMk/>
          <pc:sldMk cId="3853472088" sldId="496"/>
        </pc:sldMkLst>
        <pc:spChg chg="add mod ord">
          <ac:chgData name="Stevie LANE" userId="d1c49d5b-e679-4c0a-bcfb-5c89082b3299" providerId="ADAL" clId="{9F5599FA-5D60-4BC9-BDA9-0BFC3759F14F}" dt="2021-10-24T15:19:16.035" v="8725" actId="207"/>
          <ac:spMkLst>
            <pc:docMk/>
            <pc:sldMk cId="3853472088" sldId="496"/>
            <ac:spMk id="2" creationId="{BA262F30-9455-465D-8A8D-40DA0E512646}"/>
          </ac:spMkLst>
        </pc:spChg>
        <pc:spChg chg="mod">
          <ac:chgData name="Stevie LANE" userId="d1c49d5b-e679-4c0a-bcfb-5c89082b3299" providerId="ADAL" clId="{9F5599FA-5D60-4BC9-BDA9-0BFC3759F14F}" dt="2021-10-24T15:20:17.347" v="8780" actId="20577"/>
          <ac:spMkLst>
            <pc:docMk/>
            <pc:sldMk cId="3853472088" sldId="496"/>
            <ac:spMk id="3" creationId="{62B17F46-1314-44A0-981B-62AABE1C3777}"/>
          </ac:spMkLst>
        </pc:spChg>
        <pc:spChg chg="mod">
          <ac:chgData name="Stevie LANE" userId="d1c49d5b-e679-4c0a-bcfb-5c89082b3299" providerId="ADAL" clId="{9F5599FA-5D60-4BC9-BDA9-0BFC3759F14F}" dt="2021-10-24T16:02:13.896" v="9973" actId="1038"/>
          <ac:spMkLst>
            <pc:docMk/>
            <pc:sldMk cId="3853472088" sldId="496"/>
            <ac:spMk id="4" creationId="{2F1DD8CF-F096-48FD-914E-E441E2C5CE69}"/>
          </ac:spMkLst>
        </pc:spChg>
        <pc:spChg chg="add mod">
          <ac:chgData name="Stevie LANE" userId="d1c49d5b-e679-4c0a-bcfb-5c89082b3299" providerId="ADAL" clId="{9F5599FA-5D60-4BC9-BDA9-0BFC3759F14F}" dt="2021-10-24T15:24:20.090" v="9044" actId="1076"/>
          <ac:spMkLst>
            <pc:docMk/>
            <pc:sldMk cId="3853472088" sldId="496"/>
            <ac:spMk id="5" creationId="{C4542BCD-07A6-455A-9EC2-17A824333CAF}"/>
          </ac:spMkLst>
        </pc:spChg>
      </pc:sldChg>
      <pc:sldChg chg="addSp delSp modSp add mod ord modAnim modNotesTx">
        <pc:chgData name="Stevie LANE" userId="d1c49d5b-e679-4c0a-bcfb-5c89082b3299" providerId="ADAL" clId="{9F5599FA-5D60-4BC9-BDA9-0BFC3759F14F}" dt="2021-10-24T16:17:43.289" v="10210" actId="20577"/>
        <pc:sldMkLst>
          <pc:docMk/>
          <pc:sldMk cId="3346862428" sldId="497"/>
        </pc:sldMkLst>
        <pc:spChg chg="mod">
          <ac:chgData name="Stevie LANE" userId="d1c49d5b-e679-4c0a-bcfb-5c89082b3299" providerId="ADAL" clId="{9F5599FA-5D60-4BC9-BDA9-0BFC3759F14F}" dt="2021-10-24T15:29:12.131" v="9121" actId="20577"/>
          <ac:spMkLst>
            <pc:docMk/>
            <pc:sldMk cId="3346862428" sldId="497"/>
            <ac:spMk id="3" creationId="{62B17F46-1314-44A0-981B-62AABE1C3777}"/>
          </ac:spMkLst>
        </pc:spChg>
        <pc:spChg chg="del">
          <ac:chgData name="Stevie LANE" userId="d1c49d5b-e679-4c0a-bcfb-5c89082b3299" providerId="ADAL" clId="{9F5599FA-5D60-4BC9-BDA9-0BFC3759F14F}" dt="2021-10-24T15:26:45.632" v="9058" actId="478"/>
          <ac:spMkLst>
            <pc:docMk/>
            <pc:sldMk cId="3346862428" sldId="497"/>
            <ac:spMk id="4" creationId="{2F1DD8CF-F096-48FD-914E-E441E2C5CE69}"/>
          </ac:spMkLst>
        </pc:spChg>
        <pc:picChg chg="add mod">
          <ac:chgData name="Stevie LANE" userId="d1c49d5b-e679-4c0a-bcfb-5c89082b3299" providerId="ADAL" clId="{9F5599FA-5D60-4BC9-BDA9-0BFC3759F14F}" dt="2021-10-24T15:30:32.567" v="9136" actId="1076"/>
          <ac:picMkLst>
            <pc:docMk/>
            <pc:sldMk cId="3346862428" sldId="497"/>
            <ac:picMk id="5" creationId="{C7DDB6D8-CEED-425C-8E99-B86CDBAFACA6}"/>
          </ac:picMkLst>
        </pc:picChg>
        <pc:picChg chg="add mod">
          <ac:chgData name="Stevie LANE" userId="d1c49d5b-e679-4c0a-bcfb-5c89082b3299" providerId="ADAL" clId="{9F5599FA-5D60-4BC9-BDA9-0BFC3759F14F}" dt="2021-10-24T15:30:38.710" v="9140" actId="1076"/>
          <ac:picMkLst>
            <pc:docMk/>
            <pc:sldMk cId="3346862428" sldId="497"/>
            <ac:picMk id="6" creationId="{C16F5CB7-BBB2-4B7B-AA87-E291041DC61D}"/>
          </ac:picMkLst>
        </pc:picChg>
        <pc:picChg chg="add mod">
          <ac:chgData name="Stevie LANE" userId="d1c49d5b-e679-4c0a-bcfb-5c89082b3299" providerId="ADAL" clId="{9F5599FA-5D60-4BC9-BDA9-0BFC3759F14F}" dt="2021-10-24T15:30:37.334" v="9139" actId="1076"/>
          <ac:picMkLst>
            <pc:docMk/>
            <pc:sldMk cId="3346862428" sldId="497"/>
            <ac:picMk id="7" creationId="{28B12157-EC6B-4088-A808-4F72A1A5ED49}"/>
          </ac:picMkLst>
        </pc:picChg>
        <pc:picChg chg="add mod">
          <ac:chgData name="Stevie LANE" userId="d1c49d5b-e679-4c0a-bcfb-5c89082b3299" providerId="ADAL" clId="{9F5599FA-5D60-4BC9-BDA9-0BFC3759F14F}" dt="2021-10-24T15:30:36.103" v="9138" actId="1076"/>
          <ac:picMkLst>
            <pc:docMk/>
            <pc:sldMk cId="3346862428" sldId="497"/>
            <ac:picMk id="8" creationId="{8CA00154-AED7-48A5-A4A4-BC97DC030332}"/>
          </ac:picMkLst>
        </pc:picChg>
        <pc:picChg chg="add mod">
          <ac:chgData name="Stevie LANE" userId="d1c49d5b-e679-4c0a-bcfb-5c89082b3299" providerId="ADAL" clId="{9F5599FA-5D60-4BC9-BDA9-0BFC3759F14F}" dt="2021-10-24T15:30:34.391" v="9137" actId="1076"/>
          <ac:picMkLst>
            <pc:docMk/>
            <pc:sldMk cId="3346862428" sldId="497"/>
            <ac:picMk id="9" creationId="{8B5AC537-CFE7-4816-BDAC-637C04A86B4C}"/>
          </ac:picMkLst>
        </pc:picChg>
        <pc:picChg chg="add mod">
          <ac:chgData name="Stevie LANE" userId="d1c49d5b-e679-4c0a-bcfb-5c89082b3299" providerId="ADAL" clId="{9F5599FA-5D60-4BC9-BDA9-0BFC3759F14F}" dt="2021-10-24T15:30:39.910" v="9141" actId="1076"/>
          <ac:picMkLst>
            <pc:docMk/>
            <pc:sldMk cId="3346862428" sldId="497"/>
            <ac:picMk id="10" creationId="{5E067785-779F-44CB-BAAC-90DD999F6479}"/>
          </ac:picMkLst>
        </pc:picChg>
      </pc:sldChg>
      <pc:sldChg chg="addSp delSp modSp new mod ord modNotesTx">
        <pc:chgData name="Stevie LANE" userId="d1c49d5b-e679-4c0a-bcfb-5c89082b3299" providerId="ADAL" clId="{9F5599FA-5D60-4BC9-BDA9-0BFC3759F14F}" dt="2021-10-24T16:14:50.512" v="10183"/>
        <pc:sldMkLst>
          <pc:docMk/>
          <pc:sldMk cId="1877434919" sldId="498"/>
        </pc:sldMkLst>
        <pc:spChg chg="del">
          <ac:chgData name="Stevie LANE" userId="d1c49d5b-e679-4c0a-bcfb-5c89082b3299" providerId="ADAL" clId="{9F5599FA-5D60-4BC9-BDA9-0BFC3759F14F}" dt="2021-10-24T16:05:50.639" v="10011" actId="478"/>
          <ac:spMkLst>
            <pc:docMk/>
            <pc:sldMk cId="1877434919" sldId="498"/>
            <ac:spMk id="2" creationId="{BF367704-D53B-4DFD-BDA4-A92E12D77258}"/>
          </ac:spMkLst>
        </pc:spChg>
        <pc:spChg chg="mod">
          <ac:chgData name="Stevie LANE" userId="d1c49d5b-e679-4c0a-bcfb-5c89082b3299" providerId="ADAL" clId="{9F5599FA-5D60-4BC9-BDA9-0BFC3759F14F}" dt="2021-10-24T16:06:05.914" v="10023" actId="20577"/>
          <ac:spMkLst>
            <pc:docMk/>
            <pc:sldMk cId="1877434919" sldId="498"/>
            <ac:spMk id="3" creationId="{9BCA4BD5-DCF1-4546-8CE1-6206B7CCE608}"/>
          </ac:spMkLst>
        </pc:spChg>
        <pc:picChg chg="add mod">
          <ac:chgData name="Stevie LANE" userId="d1c49d5b-e679-4c0a-bcfb-5c89082b3299" providerId="ADAL" clId="{9F5599FA-5D60-4BC9-BDA9-0BFC3759F14F}" dt="2021-10-24T16:05:59.368" v="10014" actId="1076"/>
          <ac:picMkLst>
            <pc:docMk/>
            <pc:sldMk cId="1877434919" sldId="498"/>
            <ac:picMk id="5" creationId="{63B8EF4F-E87E-4CA2-B531-32C851831AC4}"/>
          </ac:picMkLst>
        </pc:picChg>
      </pc:sldChg>
      <pc:sldChg chg="modSp add mod ord">
        <pc:chgData name="Stevie LANE" userId="d1c49d5b-e679-4c0a-bcfb-5c89082b3299" providerId="ADAL" clId="{9F5599FA-5D60-4BC9-BDA9-0BFC3759F14F}" dt="2021-10-24T15:35:26.241" v="9249"/>
        <pc:sldMkLst>
          <pc:docMk/>
          <pc:sldMk cId="1041907803" sldId="499"/>
        </pc:sldMkLst>
        <pc:spChg chg="mod">
          <ac:chgData name="Stevie LANE" userId="d1c49d5b-e679-4c0a-bcfb-5c89082b3299" providerId="ADAL" clId="{9F5599FA-5D60-4BC9-BDA9-0BFC3759F14F}" dt="2021-10-24T15:34:35.610" v="9206" actId="20577"/>
          <ac:spMkLst>
            <pc:docMk/>
            <pc:sldMk cId="1041907803" sldId="499"/>
            <ac:spMk id="3" creationId="{9BCA4BD5-DCF1-4546-8CE1-6206B7CCE608}"/>
          </ac:spMkLst>
        </pc:spChg>
      </pc:sldChg>
      <pc:sldChg chg="addSp modSp add mod">
        <pc:chgData name="Stevie LANE" userId="d1c49d5b-e679-4c0a-bcfb-5c89082b3299" providerId="ADAL" clId="{9F5599FA-5D60-4BC9-BDA9-0BFC3759F14F}" dt="2021-10-24T16:04:42.055" v="10010" actId="1076"/>
        <pc:sldMkLst>
          <pc:docMk/>
          <pc:sldMk cId="1372674556" sldId="500"/>
        </pc:sldMkLst>
        <pc:spChg chg="mod">
          <ac:chgData name="Stevie LANE" userId="d1c49d5b-e679-4c0a-bcfb-5c89082b3299" providerId="ADAL" clId="{9F5599FA-5D60-4BC9-BDA9-0BFC3759F14F}" dt="2021-10-24T16:04:42.055" v="10010" actId="1076"/>
          <ac:spMkLst>
            <pc:docMk/>
            <pc:sldMk cId="1372674556" sldId="500"/>
            <ac:spMk id="2" creationId="{BF367704-D53B-4DFD-BDA4-A92E12D77258}"/>
          </ac:spMkLst>
        </pc:spChg>
        <pc:spChg chg="mod">
          <ac:chgData name="Stevie LANE" userId="d1c49d5b-e679-4c0a-bcfb-5c89082b3299" providerId="ADAL" clId="{9F5599FA-5D60-4BC9-BDA9-0BFC3759F14F}" dt="2021-10-24T15:35:10.392" v="9245" actId="20577"/>
          <ac:spMkLst>
            <pc:docMk/>
            <pc:sldMk cId="1372674556" sldId="500"/>
            <ac:spMk id="3" creationId="{9BCA4BD5-DCF1-4546-8CE1-6206B7CCE608}"/>
          </ac:spMkLst>
        </pc:spChg>
        <pc:spChg chg="add mod">
          <ac:chgData name="Stevie LANE" userId="d1c49d5b-e679-4c0a-bcfb-5c89082b3299" providerId="ADAL" clId="{9F5599FA-5D60-4BC9-BDA9-0BFC3759F14F}" dt="2021-10-24T16:04:37.588" v="10009" actId="255"/>
          <ac:spMkLst>
            <pc:docMk/>
            <pc:sldMk cId="1372674556" sldId="500"/>
            <ac:spMk id="4" creationId="{9C3C8B0A-612D-4091-92D7-4D86C4EA0CF5}"/>
          </ac:spMkLst>
        </pc:spChg>
      </pc:sldChg>
      <pc:sldMasterChg chg="delSldLayout">
        <pc:chgData name="Stevie LANE" userId="d1c49d5b-e679-4c0a-bcfb-5c89082b3299" providerId="ADAL" clId="{9F5599FA-5D60-4BC9-BDA9-0BFC3759F14F}" dt="2021-10-23T09:30:52.506" v="243" actId="47"/>
        <pc:sldMasterMkLst>
          <pc:docMk/>
          <pc:sldMasterMk cId="3899623123" sldId="2147483660"/>
        </pc:sldMasterMkLst>
        <pc:sldLayoutChg chg="del">
          <pc:chgData name="Stevie LANE" userId="d1c49d5b-e679-4c0a-bcfb-5c89082b3299" providerId="ADAL" clId="{9F5599FA-5D60-4BC9-BDA9-0BFC3759F14F}" dt="2021-10-23T09:30:52.506" v="243" actId="47"/>
          <pc:sldLayoutMkLst>
            <pc:docMk/>
            <pc:sldMasterMk cId="3899623123" sldId="2147483660"/>
            <pc:sldLayoutMk cId="2828243670" sldId="2147483673"/>
          </pc:sldLayoutMkLst>
        </pc:sldLayoutChg>
      </pc:sldMasterChg>
    </pc:docChg>
  </pc:docChgLst>
  <pc:docChgLst>
    <pc:chgData name="Stevie LANE" userId="S::s.lane@ecu.edu.au::d1c49d5b-e679-4c0a-bcfb-5c89082b3299" providerId="AD" clId="Web-{66C0D559-B83E-4268-BBBA-7815F25AC2B9}"/>
    <pc:docChg chg="modSld">
      <pc:chgData name="Stevie LANE" userId="S::s.lane@ecu.edu.au::d1c49d5b-e679-4c0a-bcfb-5c89082b3299" providerId="AD" clId="Web-{66C0D559-B83E-4268-BBBA-7815F25AC2B9}" dt="2021-10-29T02:43:49.413" v="16" actId="1076"/>
      <pc:docMkLst>
        <pc:docMk/>
      </pc:docMkLst>
      <pc:sldChg chg="addSp delSp modSp">
        <pc:chgData name="Stevie LANE" userId="S::s.lane@ecu.edu.au::d1c49d5b-e679-4c0a-bcfb-5c89082b3299" providerId="AD" clId="Web-{66C0D559-B83E-4268-BBBA-7815F25AC2B9}" dt="2021-10-29T02:43:49.413" v="16" actId="1076"/>
        <pc:sldMkLst>
          <pc:docMk/>
          <pc:sldMk cId="1123527905" sldId="491"/>
        </pc:sldMkLst>
        <pc:spChg chg="mod">
          <ac:chgData name="Stevie LANE" userId="S::s.lane@ecu.edu.au::d1c49d5b-e679-4c0a-bcfb-5c89082b3299" providerId="AD" clId="Web-{66C0D559-B83E-4268-BBBA-7815F25AC2B9}" dt="2021-10-29T02:43:39.601" v="14" actId="1076"/>
          <ac:spMkLst>
            <pc:docMk/>
            <pc:sldMk cId="1123527905" sldId="491"/>
            <ac:spMk id="4" creationId="{2F1DD8CF-F096-48FD-914E-E441E2C5CE69}"/>
          </ac:spMkLst>
        </pc:spChg>
        <pc:picChg chg="add mod">
          <ac:chgData name="Stevie LANE" userId="S::s.lane@ecu.edu.au::d1c49d5b-e679-4c0a-bcfb-5c89082b3299" providerId="AD" clId="Web-{66C0D559-B83E-4268-BBBA-7815F25AC2B9}" dt="2021-10-29T02:43:49.413" v="16" actId="1076"/>
          <ac:picMkLst>
            <pc:docMk/>
            <pc:sldMk cId="1123527905" sldId="491"/>
            <ac:picMk id="2" creationId="{B6AC8CDB-FEBD-42FF-8DD9-90D563D44BBF}"/>
          </ac:picMkLst>
        </pc:picChg>
        <pc:picChg chg="del">
          <ac:chgData name="Stevie LANE" userId="S::s.lane@ecu.edu.au::d1c49d5b-e679-4c0a-bcfb-5c89082b3299" providerId="AD" clId="Web-{66C0D559-B83E-4268-BBBA-7815F25AC2B9}" dt="2021-10-29T02:43:34.538" v="13"/>
          <ac:picMkLst>
            <pc:docMk/>
            <pc:sldMk cId="1123527905" sldId="491"/>
            <ac:picMk id="6" creationId="{DEB87E98-E052-4794-A617-CEAD0CF739FE}"/>
          </ac:picMkLst>
        </pc:picChg>
      </pc:sldChg>
      <pc:sldChg chg="modSp">
        <pc:chgData name="Stevie LANE" userId="S::s.lane@ecu.edu.au::d1c49d5b-e679-4c0a-bcfb-5c89082b3299" providerId="AD" clId="Web-{66C0D559-B83E-4268-BBBA-7815F25AC2B9}" dt="2021-10-29T02:43:22.756" v="12" actId="20577"/>
        <pc:sldMkLst>
          <pc:docMk/>
          <pc:sldMk cId="483866367" sldId="503"/>
        </pc:sldMkLst>
        <pc:spChg chg="mod">
          <ac:chgData name="Stevie LANE" userId="S::s.lane@ecu.edu.au::d1c49d5b-e679-4c0a-bcfb-5c89082b3299" providerId="AD" clId="Web-{66C0D559-B83E-4268-BBBA-7815F25AC2B9}" dt="2021-10-29T02:43:22.756" v="12" actId="20577"/>
          <ac:spMkLst>
            <pc:docMk/>
            <pc:sldMk cId="483866367" sldId="503"/>
            <ac:spMk id="2" creationId="{4E3DE579-3D8F-42E1-9B3C-E0BA4F106F62}"/>
          </ac:spMkLst>
        </pc:spChg>
      </pc:sldChg>
    </pc:docChg>
  </pc:docChgLst>
  <pc:docChgLst>
    <pc:chgData name="Grantley WINMAR" userId="S::g.winmar@ecu.edu.au::816d47bb-01f8-4092-8410-30988f93ba6c" providerId="AD" clId="Web-{EB338E94-F225-4997-8D2E-002D5A0E76F5}"/>
    <pc:docChg chg="modSld">
      <pc:chgData name="Grantley WINMAR" userId="S::g.winmar@ecu.edu.au::816d47bb-01f8-4092-8410-30988f93ba6c" providerId="AD" clId="Web-{EB338E94-F225-4997-8D2E-002D5A0E76F5}" dt="2021-11-01T01:13:29.591" v="2" actId="20577"/>
      <pc:docMkLst>
        <pc:docMk/>
      </pc:docMkLst>
      <pc:sldChg chg="modSp">
        <pc:chgData name="Grantley WINMAR" userId="S::g.winmar@ecu.edu.au::816d47bb-01f8-4092-8410-30988f93ba6c" providerId="AD" clId="Web-{EB338E94-F225-4997-8D2E-002D5A0E76F5}" dt="2021-11-01T01:13:29.591" v="2" actId="20577"/>
        <pc:sldMkLst>
          <pc:docMk/>
          <pc:sldMk cId="599713994" sldId="504"/>
        </pc:sldMkLst>
        <pc:spChg chg="mod">
          <ac:chgData name="Grantley WINMAR" userId="S::g.winmar@ecu.edu.au::816d47bb-01f8-4092-8410-30988f93ba6c" providerId="AD" clId="Web-{EB338E94-F225-4997-8D2E-002D5A0E76F5}" dt="2021-11-01T01:13:29.591" v="2" actId="20577"/>
          <ac:spMkLst>
            <pc:docMk/>
            <pc:sldMk cId="599713994" sldId="504"/>
            <ac:spMk id="7" creationId="{8849C11B-776A-4459-A42A-A5D48867914C}"/>
          </ac:spMkLst>
        </pc:spChg>
      </pc:sldChg>
    </pc:docChg>
  </pc:docChgLst>
  <pc:docChgLst>
    <pc:chgData name="Stevie LANE" userId="S::s.lane@ecu.edu.au::d1c49d5b-e679-4c0a-bcfb-5c89082b3299" providerId="AD" clId="Web-{F976F2FA-DE43-4AB0-8639-54E2622C30FB}"/>
    <pc:docChg chg="modSld sldOrd">
      <pc:chgData name="Stevie LANE" userId="S::s.lane@ecu.edu.au::d1c49d5b-e679-4c0a-bcfb-5c89082b3299" providerId="AD" clId="Web-{F976F2FA-DE43-4AB0-8639-54E2622C30FB}" dt="2021-10-29T01:25:24.257" v="59"/>
      <pc:docMkLst>
        <pc:docMk/>
      </pc:docMkLst>
      <pc:sldChg chg="modSp">
        <pc:chgData name="Stevie LANE" userId="S::s.lane@ecu.edu.au::d1c49d5b-e679-4c0a-bcfb-5c89082b3299" providerId="AD" clId="Web-{F976F2FA-DE43-4AB0-8639-54E2622C30FB}" dt="2021-10-29T01:22:46.942" v="3" actId="20577"/>
        <pc:sldMkLst>
          <pc:docMk/>
          <pc:sldMk cId="3892363523" sldId="307"/>
        </pc:sldMkLst>
        <pc:spChg chg="mod">
          <ac:chgData name="Stevie LANE" userId="S::s.lane@ecu.edu.au::d1c49d5b-e679-4c0a-bcfb-5c89082b3299" providerId="AD" clId="Web-{F976F2FA-DE43-4AB0-8639-54E2622C30FB}" dt="2021-10-29T01:22:46.942" v="3" actId="20577"/>
          <ac:spMkLst>
            <pc:docMk/>
            <pc:sldMk cId="3892363523" sldId="307"/>
            <ac:spMk id="8" creationId="{3F0D8EC2-3330-B143-B1C5-8A89ED1E2A11}"/>
          </ac:spMkLst>
        </pc:spChg>
      </pc:sldChg>
      <pc:sldChg chg="ord">
        <pc:chgData name="Stevie LANE" userId="S::s.lane@ecu.edu.au::d1c49d5b-e679-4c0a-bcfb-5c89082b3299" providerId="AD" clId="Web-{F976F2FA-DE43-4AB0-8639-54E2622C30FB}" dt="2021-10-29T01:25:24.257" v="59"/>
        <pc:sldMkLst>
          <pc:docMk/>
          <pc:sldMk cId="1877434919" sldId="498"/>
        </pc:sldMkLst>
      </pc:sldChg>
      <pc:sldChg chg="addSp modSp">
        <pc:chgData name="Stevie LANE" userId="S::s.lane@ecu.edu.au::d1c49d5b-e679-4c0a-bcfb-5c89082b3299" providerId="AD" clId="Web-{F976F2FA-DE43-4AB0-8639-54E2622C30FB}" dt="2021-10-29T01:24:07.990" v="49" actId="1076"/>
        <pc:sldMkLst>
          <pc:docMk/>
          <pc:sldMk cId="4265488193" sldId="502"/>
        </pc:sldMkLst>
        <pc:spChg chg="mod">
          <ac:chgData name="Stevie LANE" userId="S::s.lane@ecu.edu.au::d1c49d5b-e679-4c0a-bcfb-5c89082b3299" providerId="AD" clId="Web-{F976F2FA-DE43-4AB0-8639-54E2622C30FB}" dt="2021-10-29T01:23:56.365" v="47" actId="1076"/>
          <ac:spMkLst>
            <pc:docMk/>
            <pc:sldMk cId="4265488193" sldId="502"/>
            <ac:spMk id="4" creationId="{7C48767E-B306-43BF-B883-8D02B15B4C30}"/>
          </ac:spMkLst>
        </pc:spChg>
        <pc:spChg chg="mod">
          <ac:chgData name="Stevie LANE" userId="S::s.lane@ecu.edu.au::d1c49d5b-e679-4c0a-bcfb-5c89082b3299" providerId="AD" clId="Web-{F976F2FA-DE43-4AB0-8639-54E2622C30FB}" dt="2021-10-29T01:24:03.600" v="48" actId="1076"/>
          <ac:spMkLst>
            <pc:docMk/>
            <pc:sldMk cId="4265488193" sldId="502"/>
            <ac:spMk id="5" creationId="{FA5DC048-2D4D-4A56-83DF-0374001A1CB5}"/>
          </ac:spMkLst>
        </pc:spChg>
        <pc:spChg chg="add mod">
          <ac:chgData name="Stevie LANE" userId="S::s.lane@ecu.edu.au::d1c49d5b-e679-4c0a-bcfb-5c89082b3299" providerId="AD" clId="Web-{F976F2FA-DE43-4AB0-8639-54E2622C30FB}" dt="2021-10-29T01:24:07.990" v="49" actId="1076"/>
          <ac:spMkLst>
            <pc:docMk/>
            <pc:sldMk cId="4265488193" sldId="502"/>
            <ac:spMk id="8" creationId="{EF88A182-8185-4173-B5C2-9883DC080160}"/>
          </ac:spMkLst>
        </pc:spChg>
      </pc:sldChg>
      <pc:sldChg chg="modSp">
        <pc:chgData name="Stevie LANE" userId="S::s.lane@ecu.edu.au::d1c49d5b-e679-4c0a-bcfb-5c89082b3299" providerId="AD" clId="Web-{F976F2FA-DE43-4AB0-8639-54E2622C30FB}" dt="2021-10-29T01:24:52.460" v="58" actId="1076"/>
        <pc:sldMkLst>
          <pc:docMk/>
          <pc:sldMk cId="2841090652" sldId="505"/>
        </pc:sldMkLst>
        <pc:spChg chg="mod">
          <ac:chgData name="Stevie LANE" userId="S::s.lane@ecu.edu.au::d1c49d5b-e679-4c0a-bcfb-5c89082b3299" providerId="AD" clId="Web-{F976F2FA-DE43-4AB0-8639-54E2622C30FB}" dt="2021-10-29T01:24:52.460" v="58" actId="1076"/>
          <ac:spMkLst>
            <pc:docMk/>
            <pc:sldMk cId="2841090652" sldId="505"/>
            <ac:spMk id="5" creationId="{CCD9D84E-BCAD-4CA5-B387-D7DD6B24596D}"/>
          </ac:spMkLst>
        </pc:spChg>
        <pc:picChg chg="mod">
          <ac:chgData name="Stevie LANE" userId="S::s.lane@ecu.edu.au::d1c49d5b-e679-4c0a-bcfb-5c89082b3299" providerId="AD" clId="Web-{F976F2FA-DE43-4AB0-8639-54E2622C30FB}" dt="2021-10-29T01:24:50.350" v="57" actId="1076"/>
          <ac:picMkLst>
            <pc:docMk/>
            <pc:sldMk cId="2841090652" sldId="505"/>
            <ac:picMk id="8" creationId="{17FFE314-A5E2-4313-918A-43D40FAF85C7}"/>
          </ac:picMkLst>
        </pc:picChg>
      </pc:sldChg>
    </pc:docChg>
  </pc:docChgLst>
  <pc:docChgLst>
    <pc:chgData name="Grantley WINMAR" userId="S::g.winmar@ecu.edu.au::816d47bb-01f8-4092-8410-30988f93ba6c" providerId="AD" clId="Web-{B0CF25DE-71C3-41F1-B3BB-8B10D3F562E7}"/>
    <pc:docChg chg="modSld">
      <pc:chgData name="Grantley WINMAR" userId="S::g.winmar@ecu.edu.au::816d47bb-01f8-4092-8410-30988f93ba6c" providerId="AD" clId="Web-{B0CF25DE-71C3-41F1-B3BB-8B10D3F562E7}" dt="2021-10-28T03:19:41.219" v="1431" actId="20577"/>
      <pc:docMkLst>
        <pc:docMk/>
      </pc:docMkLst>
      <pc:sldChg chg="modSp">
        <pc:chgData name="Grantley WINMAR" userId="S::g.winmar@ecu.edu.au::816d47bb-01f8-4092-8410-30988f93ba6c" providerId="AD" clId="Web-{B0CF25DE-71C3-41F1-B3BB-8B10D3F562E7}" dt="2021-10-28T01:18:36.495" v="55" actId="20577"/>
        <pc:sldMkLst>
          <pc:docMk/>
          <pc:sldMk cId="3817494916" sldId="290"/>
        </pc:sldMkLst>
        <pc:spChg chg="mod">
          <ac:chgData name="Grantley WINMAR" userId="S::g.winmar@ecu.edu.au::816d47bb-01f8-4092-8410-30988f93ba6c" providerId="AD" clId="Web-{B0CF25DE-71C3-41F1-B3BB-8B10D3F562E7}" dt="2021-10-28T01:18:36.495" v="55" actId="20577"/>
          <ac:spMkLst>
            <pc:docMk/>
            <pc:sldMk cId="3817494916" sldId="290"/>
            <ac:spMk id="2" creationId="{ED1E6CAA-6067-41D5-BF7B-BA918EF4B04E}"/>
          </ac:spMkLst>
        </pc:spChg>
      </pc:sldChg>
      <pc:sldChg chg="modSp">
        <pc:chgData name="Grantley WINMAR" userId="S::g.winmar@ecu.edu.au::816d47bb-01f8-4092-8410-30988f93ba6c" providerId="AD" clId="Web-{B0CF25DE-71C3-41F1-B3BB-8B10D3F562E7}" dt="2021-10-28T02:57:24.141" v="1347" actId="20577"/>
        <pc:sldMkLst>
          <pc:docMk/>
          <pc:sldMk cId="3692015950" sldId="493"/>
        </pc:sldMkLst>
        <pc:spChg chg="mod">
          <ac:chgData name="Grantley WINMAR" userId="S::g.winmar@ecu.edu.au::816d47bb-01f8-4092-8410-30988f93ba6c" providerId="AD" clId="Web-{B0CF25DE-71C3-41F1-B3BB-8B10D3F562E7}" dt="2021-10-28T02:57:24.141" v="1347" actId="20577"/>
          <ac:spMkLst>
            <pc:docMk/>
            <pc:sldMk cId="3692015950" sldId="493"/>
            <ac:spMk id="5" creationId="{9CC88A78-0C1A-4343-9AF7-9F34465DCC97}"/>
          </ac:spMkLst>
        </pc:spChg>
      </pc:sldChg>
      <pc:sldChg chg="modSp">
        <pc:chgData name="Grantley WINMAR" userId="S::g.winmar@ecu.edu.au::816d47bb-01f8-4092-8410-30988f93ba6c" providerId="AD" clId="Web-{B0CF25DE-71C3-41F1-B3BB-8B10D3F562E7}" dt="2021-10-28T01:36:09.326" v="215" actId="20577"/>
        <pc:sldMkLst>
          <pc:docMk/>
          <pc:sldMk cId="2554267442" sldId="501"/>
        </pc:sldMkLst>
        <pc:spChg chg="mod">
          <ac:chgData name="Grantley WINMAR" userId="S::g.winmar@ecu.edu.au::816d47bb-01f8-4092-8410-30988f93ba6c" providerId="AD" clId="Web-{B0CF25DE-71C3-41F1-B3BB-8B10D3F562E7}" dt="2021-10-28T01:36:09.326" v="215" actId="20577"/>
          <ac:spMkLst>
            <pc:docMk/>
            <pc:sldMk cId="2554267442" sldId="501"/>
            <ac:spMk id="4" creationId="{2F1DD8CF-F096-48FD-914E-E441E2C5CE69}"/>
          </ac:spMkLst>
        </pc:spChg>
      </pc:sldChg>
      <pc:sldChg chg="addSp modSp">
        <pc:chgData name="Grantley WINMAR" userId="S::g.winmar@ecu.edu.au::816d47bb-01f8-4092-8410-30988f93ba6c" providerId="AD" clId="Web-{B0CF25DE-71C3-41F1-B3BB-8B10D3F562E7}" dt="2021-10-28T03:07:10.326" v="1416" actId="20577"/>
        <pc:sldMkLst>
          <pc:docMk/>
          <pc:sldMk cId="483866367" sldId="503"/>
        </pc:sldMkLst>
        <pc:spChg chg="add mod">
          <ac:chgData name="Grantley WINMAR" userId="S::g.winmar@ecu.edu.au::816d47bb-01f8-4092-8410-30988f93ba6c" providerId="AD" clId="Web-{B0CF25DE-71C3-41F1-B3BB-8B10D3F562E7}" dt="2021-10-28T03:07:10.326" v="1416" actId="20577"/>
          <ac:spMkLst>
            <pc:docMk/>
            <pc:sldMk cId="483866367" sldId="503"/>
            <ac:spMk id="2" creationId="{4E3DE579-3D8F-42E1-9B3C-E0BA4F106F62}"/>
          </ac:spMkLst>
        </pc:spChg>
      </pc:sldChg>
      <pc:sldChg chg="addSp delSp modSp">
        <pc:chgData name="Grantley WINMAR" userId="S::g.winmar@ecu.edu.au::816d47bb-01f8-4092-8410-30988f93ba6c" providerId="AD" clId="Web-{B0CF25DE-71C3-41F1-B3BB-8B10D3F562E7}" dt="2021-10-28T03:19:41.219" v="1431" actId="20577"/>
        <pc:sldMkLst>
          <pc:docMk/>
          <pc:sldMk cId="599713994" sldId="504"/>
        </pc:sldMkLst>
        <pc:spChg chg="mod">
          <ac:chgData name="Grantley WINMAR" userId="S::g.winmar@ecu.edu.au::816d47bb-01f8-4092-8410-30988f93ba6c" providerId="AD" clId="Web-{B0CF25DE-71C3-41F1-B3BB-8B10D3F562E7}" dt="2021-10-28T03:02:52.789" v="1401" actId="20577"/>
          <ac:spMkLst>
            <pc:docMk/>
            <pc:sldMk cId="599713994" sldId="504"/>
            <ac:spMk id="2" creationId="{6EA89000-68B3-44D0-A072-898A0A6035BF}"/>
          </ac:spMkLst>
        </pc:spChg>
        <pc:spChg chg="add mod">
          <ac:chgData name="Grantley WINMAR" userId="S::g.winmar@ecu.edu.au::816d47bb-01f8-4092-8410-30988f93ba6c" providerId="AD" clId="Web-{B0CF25DE-71C3-41F1-B3BB-8B10D3F562E7}" dt="2021-10-28T03:19:41.219" v="1431" actId="20577"/>
          <ac:spMkLst>
            <pc:docMk/>
            <pc:sldMk cId="599713994" sldId="504"/>
            <ac:spMk id="5" creationId="{49A7A6EB-0C40-4C32-8D0E-1B14A3C0048E}"/>
          </ac:spMkLst>
        </pc:spChg>
        <pc:spChg chg="add del">
          <ac:chgData name="Grantley WINMAR" userId="S::g.winmar@ecu.edu.au::816d47bb-01f8-4092-8410-30988f93ba6c" providerId="AD" clId="Web-{B0CF25DE-71C3-41F1-B3BB-8B10D3F562E7}" dt="2021-10-28T02:51:44.586" v="1086"/>
          <ac:spMkLst>
            <pc:docMk/>
            <pc:sldMk cId="599713994" sldId="504"/>
            <ac:spMk id="6" creationId="{B9D842EE-BC74-47BF-8780-48F0144BD3E1}"/>
          </ac:spMkLst>
        </pc:spChg>
        <pc:spChg chg="add del">
          <ac:chgData name="Grantley WINMAR" userId="S::g.winmar@ecu.edu.au::816d47bb-01f8-4092-8410-30988f93ba6c" providerId="AD" clId="Web-{B0CF25DE-71C3-41F1-B3BB-8B10D3F562E7}" dt="2021-10-28T02:51:43.289" v="1085"/>
          <ac:spMkLst>
            <pc:docMk/>
            <pc:sldMk cId="599713994" sldId="504"/>
            <ac:spMk id="7" creationId="{3022DA8F-D36B-4939-8140-64FAE63A3DA7}"/>
          </ac:spMkLst>
        </pc:spChg>
        <pc:spChg chg="add del">
          <ac:chgData name="Grantley WINMAR" userId="S::g.winmar@ecu.edu.au::816d47bb-01f8-4092-8410-30988f93ba6c" providerId="AD" clId="Web-{B0CF25DE-71C3-41F1-B3BB-8B10D3F562E7}" dt="2021-10-28T02:51:42.492" v="1084"/>
          <ac:spMkLst>
            <pc:docMk/>
            <pc:sldMk cId="599713994" sldId="504"/>
            <ac:spMk id="8" creationId="{A6D3B13B-7E6A-4463-8045-A2C6EEAEEBB8}"/>
          </ac:spMkLst>
        </pc:spChg>
        <pc:spChg chg="add del">
          <ac:chgData name="Grantley WINMAR" userId="S::g.winmar@ecu.edu.au::816d47bb-01f8-4092-8410-30988f93ba6c" providerId="AD" clId="Web-{B0CF25DE-71C3-41F1-B3BB-8B10D3F562E7}" dt="2021-10-28T02:51:41.836" v="1083"/>
          <ac:spMkLst>
            <pc:docMk/>
            <pc:sldMk cId="599713994" sldId="504"/>
            <ac:spMk id="9" creationId="{8044A42F-0142-4D32-A4A8-E87A0E124D12}"/>
          </ac:spMkLst>
        </pc:spChg>
        <pc:graphicFrameChg chg="add mod modGraphic">
          <ac:chgData name="Grantley WINMAR" userId="S::g.winmar@ecu.edu.au::816d47bb-01f8-4092-8410-30988f93ba6c" providerId="AD" clId="Web-{B0CF25DE-71C3-41F1-B3BB-8B10D3F562E7}" dt="2021-10-28T02:51:17.991" v="1077" actId="1076"/>
          <ac:graphicFrameMkLst>
            <pc:docMk/>
            <pc:sldMk cId="599713994" sldId="504"/>
            <ac:graphicFrameMk id="4" creationId="{BA5EA8F6-D416-48FC-A48B-A90EFBD533B7}"/>
          </ac:graphicFrameMkLst>
        </pc:graphicFrameChg>
      </pc:sldChg>
    </pc:docChg>
  </pc:docChgLst>
  <pc:docChgLst>
    <pc:chgData name="Stevie LANE" userId="S::s.lane@ecu.edu.au::d1c49d5b-e679-4c0a-bcfb-5c89082b3299" providerId="AD" clId="Web-{206B19DF-9FF0-47BA-B64A-E021661410B6}"/>
    <pc:docChg chg="addSld modSld sldOrd">
      <pc:chgData name="Stevie LANE" userId="S::s.lane@ecu.edu.au::d1c49d5b-e679-4c0a-bcfb-5c89082b3299" providerId="AD" clId="Web-{206B19DF-9FF0-47BA-B64A-E021661410B6}" dt="2021-10-26T02:29:55.972" v="21"/>
      <pc:docMkLst>
        <pc:docMk/>
      </pc:docMkLst>
      <pc:sldChg chg="ord">
        <pc:chgData name="Stevie LANE" userId="S::s.lane@ecu.edu.au::d1c49d5b-e679-4c0a-bcfb-5c89082b3299" providerId="AD" clId="Web-{206B19DF-9FF0-47BA-B64A-E021661410B6}" dt="2021-10-26T02:13:01.289" v="0"/>
        <pc:sldMkLst>
          <pc:docMk/>
          <pc:sldMk cId="1041907803" sldId="499"/>
        </pc:sldMkLst>
      </pc:sldChg>
      <pc:sldChg chg="modSp">
        <pc:chgData name="Stevie LANE" userId="S::s.lane@ecu.edu.au::d1c49d5b-e679-4c0a-bcfb-5c89082b3299" providerId="AD" clId="Web-{206B19DF-9FF0-47BA-B64A-E021661410B6}" dt="2021-10-26T02:18:42.845" v="16" actId="20577"/>
        <pc:sldMkLst>
          <pc:docMk/>
          <pc:sldMk cId="1372674556" sldId="500"/>
        </pc:sldMkLst>
        <pc:spChg chg="mod">
          <ac:chgData name="Stevie LANE" userId="S::s.lane@ecu.edu.au::d1c49d5b-e679-4c0a-bcfb-5c89082b3299" providerId="AD" clId="Web-{206B19DF-9FF0-47BA-B64A-E021661410B6}" dt="2021-10-26T02:18:42.845" v="16" actId="20577"/>
          <ac:spMkLst>
            <pc:docMk/>
            <pc:sldMk cId="1372674556" sldId="500"/>
            <ac:spMk id="2" creationId="{BF367704-D53B-4DFD-BDA4-A92E12D77258}"/>
          </ac:spMkLst>
        </pc:spChg>
      </pc:sldChg>
      <pc:sldChg chg="modSp add ord replId">
        <pc:chgData name="Stevie LANE" userId="S::s.lane@ecu.edu.au::d1c49d5b-e679-4c0a-bcfb-5c89082b3299" providerId="AD" clId="Web-{206B19DF-9FF0-47BA-B64A-E021661410B6}" dt="2021-10-26T02:29:55.972" v="21"/>
        <pc:sldMkLst>
          <pc:docMk/>
          <pc:sldMk cId="4265488193" sldId="502"/>
        </pc:sldMkLst>
        <pc:spChg chg="mod">
          <ac:chgData name="Stevie LANE" userId="S::s.lane@ecu.edu.au::d1c49d5b-e679-4c0a-bcfb-5c89082b3299" providerId="AD" clId="Web-{206B19DF-9FF0-47BA-B64A-E021661410B6}" dt="2021-10-26T02:14:57.683" v="8" actId="20577"/>
          <ac:spMkLst>
            <pc:docMk/>
            <pc:sldMk cId="4265488193" sldId="502"/>
            <ac:spMk id="3" creationId="{9BCA4BD5-DCF1-4546-8CE1-6206B7CCE608}"/>
          </ac:spMkLst>
        </pc:spChg>
      </pc:sldChg>
      <pc:sldChg chg="delSp modSp add replId">
        <pc:chgData name="Stevie LANE" userId="S::s.lane@ecu.edu.au::d1c49d5b-e679-4c0a-bcfb-5c89082b3299" providerId="AD" clId="Web-{206B19DF-9FF0-47BA-B64A-E021661410B6}" dt="2021-10-26T02:19:19.299" v="20" actId="20577"/>
        <pc:sldMkLst>
          <pc:docMk/>
          <pc:sldMk cId="483866367" sldId="503"/>
        </pc:sldMkLst>
        <pc:spChg chg="mod">
          <ac:chgData name="Stevie LANE" userId="S::s.lane@ecu.edu.au::d1c49d5b-e679-4c0a-bcfb-5c89082b3299" providerId="AD" clId="Web-{206B19DF-9FF0-47BA-B64A-E021661410B6}" dt="2021-10-26T02:19:19.299" v="20" actId="20577"/>
          <ac:spMkLst>
            <pc:docMk/>
            <pc:sldMk cId="483866367" sldId="503"/>
            <ac:spMk id="3" creationId="{62B17F46-1314-44A0-981B-62AABE1C3777}"/>
          </ac:spMkLst>
        </pc:spChg>
        <pc:picChg chg="del">
          <ac:chgData name="Stevie LANE" userId="S::s.lane@ecu.edu.au::d1c49d5b-e679-4c0a-bcfb-5c89082b3299" providerId="AD" clId="Web-{206B19DF-9FF0-47BA-B64A-E021661410B6}" dt="2021-10-26T02:19:11.299" v="18"/>
          <ac:picMkLst>
            <pc:docMk/>
            <pc:sldMk cId="483866367" sldId="503"/>
            <ac:picMk id="7" creationId="{D4E7671A-6FF7-4CAE-A212-DBA57AF6FA93}"/>
          </ac:picMkLst>
        </pc:picChg>
        <pc:picChg chg="del">
          <ac:chgData name="Stevie LANE" userId="S::s.lane@ecu.edu.au::d1c49d5b-e679-4c0a-bcfb-5c89082b3299" providerId="AD" clId="Web-{206B19DF-9FF0-47BA-B64A-E021661410B6}" dt="2021-10-26T02:19:12.940" v="19"/>
          <ac:picMkLst>
            <pc:docMk/>
            <pc:sldMk cId="483866367" sldId="503"/>
            <ac:picMk id="1026" creationId="{D26B1245-7FE6-4D86-AD7E-8308D2725FBB}"/>
          </ac:picMkLst>
        </pc:picChg>
      </pc:sldChg>
    </pc:docChg>
  </pc:docChgLst>
  <pc:docChgLst>
    <pc:chgData name="Stevie LANE" userId="d1c49d5b-e679-4c0a-bcfb-5c89082b3299" providerId="ADAL" clId="{285BD611-16CB-4B73-955B-8B5653D896EE}"/>
    <pc:docChg chg="undo custSel addSld delSld modSld">
      <pc:chgData name="Stevie LANE" userId="d1c49d5b-e679-4c0a-bcfb-5c89082b3299" providerId="ADAL" clId="{285BD611-16CB-4B73-955B-8B5653D896EE}" dt="2022-10-17T16:26:02.318" v="3468" actId="20577"/>
      <pc:docMkLst>
        <pc:docMk/>
      </pc:docMkLst>
      <pc:sldChg chg="addSp delSp modSp mod">
        <pc:chgData name="Stevie LANE" userId="d1c49d5b-e679-4c0a-bcfb-5c89082b3299" providerId="ADAL" clId="{285BD611-16CB-4B73-955B-8B5653D896EE}" dt="2022-10-17T16:09:12.431" v="2565" actId="14100"/>
        <pc:sldMkLst>
          <pc:docMk/>
          <pc:sldMk cId="998337024" sldId="288"/>
        </pc:sldMkLst>
        <pc:spChg chg="mod">
          <ac:chgData name="Stevie LANE" userId="d1c49d5b-e679-4c0a-bcfb-5c89082b3299" providerId="ADAL" clId="{285BD611-16CB-4B73-955B-8B5653D896EE}" dt="2022-10-17T15:15:57.185" v="290" actId="20577"/>
          <ac:spMkLst>
            <pc:docMk/>
            <pc:sldMk cId="998337024" sldId="288"/>
            <ac:spMk id="2" creationId="{00000000-0000-0000-0000-000000000000}"/>
          </ac:spMkLst>
        </pc:spChg>
        <pc:spChg chg="mod">
          <ac:chgData name="Stevie LANE" userId="d1c49d5b-e679-4c0a-bcfb-5c89082b3299" providerId="ADAL" clId="{285BD611-16CB-4B73-955B-8B5653D896EE}" dt="2022-10-17T16:09:12.431" v="2565" actId="14100"/>
          <ac:spMkLst>
            <pc:docMk/>
            <pc:sldMk cId="998337024" sldId="288"/>
            <ac:spMk id="3" creationId="{CD4EC042-54F1-4034-BA27-DC71230507CB}"/>
          </ac:spMkLst>
        </pc:spChg>
        <pc:spChg chg="add del mod">
          <ac:chgData name="Stevie LANE" userId="d1c49d5b-e679-4c0a-bcfb-5c89082b3299" providerId="ADAL" clId="{285BD611-16CB-4B73-955B-8B5653D896EE}" dt="2022-10-17T15:11:45.211" v="230" actId="478"/>
          <ac:spMkLst>
            <pc:docMk/>
            <pc:sldMk cId="998337024" sldId="288"/>
            <ac:spMk id="6" creationId="{FC549AEE-A996-4793-B507-C0917C921F6E}"/>
          </ac:spMkLst>
        </pc:spChg>
        <pc:spChg chg="add mod">
          <ac:chgData name="Stevie LANE" userId="d1c49d5b-e679-4c0a-bcfb-5c89082b3299" providerId="ADAL" clId="{285BD611-16CB-4B73-955B-8B5653D896EE}" dt="2022-10-17T16:08:14.733" v="2543" actId="27636"/>
          <ac:spMkLst>
            <pc:docMk/>
            <pc:sldMk cId="998337024" sldId="288"/>
            <ac:spMk id="7" creationId="{FF2DE588-DA86-43C8-A0AC-F017F4E23246}"/>
          </ac:spMkLst>
        </pc:spChg>
        <pc:spChg chg="mod">
          <ac:chgData name="Stevie LANE" userId="d1c49d5b-e679-4c0a-bcfb-5c89082b3299" providerId="ADAL" clId="{285BD611-16CB-4B73-955B-8B5653D896EE}" dt="2022-10-17T16:08:54.414" v="2552" actId="2710"/>
          <ac:spMkLst>
            <pc:docMk/>
            <pc:sldMk cId="998337024" sldId="288"/>
            <ac:spMk id="8" creationId="{EDEDDCD8-9B4D-4369-AB85-3FBA19712578}"/>
          </ac:spMkLst>
        </pc:spChg>
        <pc:picChg chg="mod">
          <ac:chgData name="Stevie LANE" userId="d1c49d5b-e679-4c0a-bcfb-5c89082b3299" providerId="ADAL" clId="{285BD611-16CB-4B73-955B-8B5653D896EE}" dt="2022-10-17T15:09:26.287" v="172" actId="1076"/>
          <ac:picMkLst>
            <pc:docMk/>
            <pc:sldMk cId="998337024" sldId="288"/>
            <ac:picMk id="4" creationId="{4657F4D8-C4DF-40C6-8617-9701FC7F78AB}"/>
          </ac:picMkLst>
        </pc:picChg>
      </pc:sldChg>
      <pc:sldChg chg="addSp delSp modSp mod modNotesTx">
        <pc:chgData name="Stevie LANE" userId="d1c49d5b-e679-4c0a-bcfb-5c89082b3299" providerId="ADAL" clId="{285BD611-16CB-4B73-955B-8B5653D896EE}" dt="2022-10-17T15:08:16.393" v="81" actId="1076"/>
        <pc:sldMkLst>
          <pc:docMk/>
          <pc:sldMk cId="3817494916" sldId="290"/>
        </pc:sldMkLst>
        <pc:spChg chg="del">
          <ac:chgData name="Stevie LANE" userId="d1c49d5b-e679-4c0a-bcfb-5c89082b3299" providerId="ADAL" clId="{285BD611-16CB-4B73-955B-8B5653D896EE}" dt="2022-10-17T15:08:13.112" v="80" actId="478"/>
          <ac:spMkLst>
            <pc:docMk/>
            <pc:sldMk cId="3817494916" sldId="290"/>
            <ac:spMk id="2" creationId="{ED1E6CAA-6067-41D5-BF7B-BA918EF4B04E}"/>
          </ac:spMkLst>
        </pc:spChg>
        <pc:graphicFrameChg chg="add del mod">
          <ac:chgData name="Stevie LANE" userId="d1c49d5b-e679-4c0a-bcfb-5c89082b3299" providerId="ADAL" clId="{285BD611-16CB-4B73-955B-8B5653D896EE}" dt="2022-10-17T15:08:03.934" v="78" actId="478"/>
          <ac:graphicFrameMkLst>
            <pc:docMk/>
            <pc:sldMk cId="3817494916" sldId="290"/>
            <ac:graphicFrameMk id="4" creationId="{79B2F749-1D54-493C-A02E-A7CC95BCD4FA}"/>
          </ac:graphicFrameMkLst>
        </pc:graphicFrameChg>
        <pc:picChg chg="mod">
          <ac:chgData name="Stevie LANE" userId="d1c49d5b-e679-4c0a-bcfb-5c89082b3299" providerId="ADAL" clId="{285BD611-16CB-4B73-955B-8B5653D896EE}" dt="2022-10-17T15:08:16.393" v="81" actId="1076"/>
          <ac:picMkLst>
            <pc:docMk/>
            <pc:sldMk cId="3817494916" sldId="290"/>
            <ac:picMk id="7" creationId="{D4E7671A-6FF7-4CAE-A212-DBA57AF6FA93}"/>
          </ac:picMkLst>
        </pc:picChg>
      </pc:sldChg>
      <pc:sldChg chg="del">
        <pc:chgData name="Stevie LANE" userId="d1c49d5b-e679-4c0a-bcfb-5c89082b3299" providerId="ADAL" clId="{285BD611-16CB-4B73-955B-8B5653D896EE}" dt="2022-10-17T15:13:19.905" v="250" actId="2696"/>
        <pc:sldMkLst>
          <pc:docMk/>
          <pc:sldMk cId="3892363523" sldId="307"/>
        </pc:sldMkLst>
      </pc:sldChg>
      <pc:sldChg chg="modSp mod modNotesTx">
        <pc:chgData name="Stevie LANE" userId="d1c49d5b-e679-4c0a-bcfb-5c89082b3299" providerId="ADAL" clId="{285BD611-16CB-4B73-955B-8B5653D896EE}" dt="2022-10-17T15:36:23.288" v="636" actId="1076"/>
        <pc:sldMkLst>
          <pc:docMk/>
          <pc:sldMk cId="1123527905" sldId="491"/>
        </pc:sldMkLst>
        <pc:spChg chg="mod">
          <ac:chgData name="Stevie LANE" userId="d1c49d5b-e679-4c0a-bcfb-5c89082b3299" providerId="ADAL" clId="{285BD611-16CB-4B73-955B-8B5653D896EE}" dt="2022-10-17T15:36:23.288" v="636" actId="1076"/>
          <ac:spMkLst>
            <pc:docMk/>
            <pc:sldMk cId="1123527905" sldId="491"/>
            <ac:spMk id="4" creationId="{2F1DD8CF-F096-48FD-914E-E441E2C5CE69}"/>
          </ac:spMkLst>
        </pc:spChg>
      </pc:sldChg>
      <pc:sldChg chg="modSp del mod">
        <pc:chgData name="Stevie LANE" userId="d1c49d5b-e679-4c0a-bcfb-5c89082b3299" providerId="ADAL" clId="{285BD611-16CB-4B73-955B-8B5653D896EE}" dt="2022-10-17T15:47:57.520" v="1142" actId="2696"/>
        <pc:sldMkLst>
          <pc:docMk/>
          <pc:sldMk cId="3853472088" sldId="496"/>
        </pc:sldMkLst>
        <pc:spChg chg="mod">
          <ac:chgData name="Stevie LANE" userId="d1c49d5b-e679-4c0a-bcfb-5c89082b3299" providerId="ADAL" clId="{285BD611-16CB-4B73-955B-8B5653D896EE}" dt="2022-10-17T15:47:32.579" v="1140" actId="14100"/>
          <ac:spMkLst>
            <pc:docMk/>
            <pc:sldMk cId="3853472088" sldId="496"/>
            <ac:spMk id="4" creationId="{2F1DD8CF-F096-48FD-914E-E441E2C5CE69}"/>
          </ac:spMkLst>
        </pc:spChg>
      </pc:sldChg>
      <pc:sldChg chg="del">
        <pc:chgData name="Stevie LANE" userId="d1c49d5b-e679-4c0a-bcfb-5c89082b3299" providerId="ADAL" clId="{285BD611-16CB-4B73-955B-8B5653D896EE}" dt="2022-10-17T15:23:23.040" v="321" actId="2696"/>
        <pc:sldMkLst>
          <pc:docMk/>
          <pc:sldMk cId="3346862428" sldId="497"/>
        </pc:sldMkLst>
      </pc:sldChg>
      <pc:sldChg chg="del">
        <pc:chgData name="Stevie LANE" userId="d1c49d5b-e679-4c0a-bcfb-5c89082b3299" providerId="ADAL" clId="{285BD611-16CB-4B73-955B-8B5653D896EE}" dt="2022-10-17T15:36:44.771" v="637" actId="2696"/>
        <pc:sldMkLst>
          <pc:docMk/>
          <pc:sldMk cId="1877434919" sldId="498"/>
        </pc:sldMkLst>
      </pc:sldChg>
      <pc:sldChg chg="del">
        <pc:chgData name="Stevie LANE" userId="d1c49d5b-e679-4c0a-bcfb-5c89082b3299" providerId="ADAL" clId="{285BD611-16CB-4B73-955B-8B5653D896EE}" dt="2022-10-17T15:35:36.721" v="592" actId="47"/>
        <pc:sldMkLst>
          <pc:docMk/>
          <pc:sldMk cId="1372674556" sldId="500"/>
        </pc:sldMkLst>
      </pc:sldChg>
      <pc:sldChg chg="modSp mod">
        <pc:chgData name="Stevie LANE" userId="d1c49d5b-e679-4c0a-bcfb-5c89082b3299" providerId="ADAL" clId="{285BD611-16CB-4B73-955B-8B5653D896EE}" dt="2022-10-17T16:13:24.676" v="2745" actId="1035"/>
        <pc:sldMkLst>
          <pc:docMk/>
          <pc:sldMk cId="2554267442" sldId="501"/>
        </pc:sldMkLst>
        <pc:spChg chg="mod">
          <ac:chgData name="Stevie LANE" userId="d1c49d5b-e679-4c0a-bcfb-5c89082b3299" providerId="ADAL" clId="{285BD611-16CB-4B73-955B-8B5653D896EE}" dt="2022-10-17T15:46:18.634" v="1119" actId="14100"/>
          <ac:spMkLst>
            <pc:docMk/>
            <pc:sldMk cId="2554267442" sldId="501"/>
            <ac:spMk id="2" creationId="{BA262F30-9455-465D-8A8D-40DA0E512646}"/>
          </ac:spMkLst>
        </pc:spChg>
        <pc:spChg chg="mod">
          <ac:chgData name="Stevie LANE" userId="d1c49d5b-e679-4c0a-bcfb-5c89082b3299" providerId="ADAL" clId="{285BD611-16CB-4B73-955B-8B5653D896EE}" dt="2022-10-17T15:46:26.254" v="1136" actId="20577"/>
          <ac:spMkLst>
            <pc:docMk/>
            <pc:sldMk cId="2554267442" sldId="501"/>
            <ac:spMk id="3" creationId="{62B17F46-1314-44A0-981B-62AABE1C3777}"/>
          </ac:spMkLst>
        </pc:spChg>
        <pc:spChg chg="mod">
          <ac:chgData name="Stevie LANE" userId="d1c49d5b-e679-4c0a-bcfb-5c89082b3299" providerId="ADAL" clId="{285BD611-16CB-4B73-955B-8B5653D896EE}" dt="2022-10-17T16:13:24.676" v="2745" actId="1035"/>
          <ac:spMkLst>
            <pc:docMk/>
            <pc:sldMk cId="2554267442" sldId="501"/>
            <ac:spMk id="4" creationId="{2F1DD8CF-F096-48FD-914E-E441E2C5CE69}"/>
          </ac:spMkLst>
        </pc:spChg>
        <pc:spChg chg="mod">
          <ac:chgData name="Stevie LANE" userId="d1c49d5b-e679-4c0a-bcfb-5c89082b3299" providerId="ADAL" clId="{285BD611-16CB-4B73-955B-8B5653D896EE}" dt="2022-10-17T16:13:06.597" v="2742" actId="20577"/>
          <ac:spMkLst>
            <pc:docMk/>
            <pc:sldMk cId="2554267442" sldId="501"/>
            <ac:spMk id="5" creationId="{C4542BCD-07A6-455A-9EC2-17A824333CAF}"/>
          </ac:spMkLst>
        </pc:spChg>
      </pc:sldChg>
      <pc:sldChg chg="delSp modSp mod">
        <pc:chgData name="Stevie LANE" userId="d1c49d5b-e679-4c0a-bcfb-5c89082b3299" providerId="ADAL" clId="{285BD611-16CB-4B73-955B-8B5653D896EE}" dt="2022-10-17T15:25:22.737" v="434" actId="1076"/>
        <pc:sldMkLst>
          <pc:docMk/>
          <pc:sldMk cId="4265488193" sldId="502"/>
        </pc:sldMkLst>
        <pc:spChg chg="mod">
          <ac:chgData name="Stevie LANE" userId="d1c49d5b-e679-4c0a-bcfb-5c89082b3299" providerId="ADAL" clId="{285BD611-16CB-4B73-955B-8B5653D896EE}" dt="2022-10-17T15:25:22.737" v="434" actId="1076"/>
          <ac:spMkLst>
            <pc:docMk/>
            <pc:sldMk cId="4265488193" sldId="502"/>
            <ac:spMk id="4" creationId="{7C48767E-B306-43BF-B883-8D02B15B4C30}"/>
          </ac:spMkLst>
        </pc:spChg>
        <pc:spChg chg="del mod">
          <ac:chgData name="Stevie LANE" userId="d1c49d5b-e679-4c0a-bcfb-5c89082b3299" providerId="ADAL" clId="{285BD611-16CB-4B73-955B-8B5653D896EE}" dt="2022-10-17T15:25:17.812" v="433" actId="478"/>
          <ac:spMkLst>
            <pc:docMk/>
            <pc:sldMk cId="4265488193" sldId="502"/>
            <ac:spMk id="5" creationId="{FA5DC048-2D4D-4A56-83DF-0374001A1CB5}"/>
          </ac:spMkLst>
        </pc:spChg>
        <pc:spChg chg="del">
          <ac:chgData name="Stevie LANE" userId="d1c49d5b-e679-4c0a-bcfb-5c89082b3299" providerId="ADAL" clId="{285BD611-16CB-4B73-955B-8B5653D896EE}" dt="2022-10-17T15:22:09.499" v="314" actId="478"/>
          <ac:spMkLst>
            <pc:docMk/>
            <pc:sldMk cId="4265488193" sldId="502"/>
            <ac:spMk id="8" creationId="{EF88A182-8185-4173-B5C2-9883DC080160}"/>
          </ac:spMkLst>
        </pc:spChg>
      </pc:sldChg>
      <pc:sldChg chg="modSp mod">
        <pc:chgData name="Stevie LANE" userId="d1c49d5b-e679-4c0a-bcfb-5c89082b3299" providerId="ADAL" clId="{285BD611-16CB-4B73-955B-8B5653D896EE}" dt="2022-10-17T15:28:17.902" v="509" actId="1076"/>
        <pc:sldMkLst>
          <pc:docMk/>
          <pc:sldMk cId="599713994" sldId="504"/>
        </pc:sldMkLst>
        <pc:spChg chg="mod">
          <ac:chgData name="Stevie LANE" userId="d1c49d5b-e679-4c0a-bcfb-5c89082b3299" providerId="ADAL" clId="{285BD611-16CB-4B73-955B-8B5653D896EE}" dt="2022-10-17T15:28:17.902" v="509" actId="1076"/>
          <ac:spMkLst>
            <pc:docMk/>
            <pc:sldMk cId="599713994" sldId="504"/>
            <ac:spMk id="2" creationId="{6EA89000-68B3-44D0-A072-898A0A6035BF}"/>
          </ac:spMkLst>
        </pc:spChg>
        <pc:spChg chg="mod">
          <ac:chgData name="Stevie LANE" userId="d1c49d5b-e679-4c0a-bcfb-5c89082b3299" providerId="ADAL" clId="{285BD611-16CB-4B73-955B-8B5653D896EE}" dt="2022-10-17T15:06:49.767" v="73" actId="1076"/>
          <ac:spMkLst>
            <pc:docMk/>
            <pc:sldMk cId="599713994" sldId="504"/>
            <ac:spMk id="7" creationId="{8849C11B-776A-4459-A42A-A5D48867914C}"/>
          </ac:spMkLst>
        </pc:spChg>
        <pc:picChg chg="mod modCrop">
          <ac:chgData name="Stevie LANE" userId="d1c49d5b-e679-4c0a-bcfb-5c89082b3299" providerId="ADAL" clId="{285BD611-16CB-4B73-955B-8B5653D896EE}" dt="2022-10-17T15:07:03.227" v="76" actId="1076"/>
          <ac:picMkLst>
            <pc:docMk/>
            <pc:sldMk cId="599713994" sldId="504"/>
            <ac:picMk id="4" creationId="{9050F46B-4975-4C18-AD11-DCBD4FC1701A}"/>
          </ac:picMkLst>
        </pc:picChg>
      </pc:sldChg>
      <pc:sldChg chg="del">
        <pc:chgData name="Stevie LANE" userId="d1c49d5b-e679-4c0a-bcfb-5c89082b3299" providerId="ADAL" clId="{285BD611-16CB-4B73-955B-8B5653D896EE}" dt="2022-10-17T15:28:59.410" v="519" actId="2696"/>
        <pc:sldMkLst>
          <pc:docMk/>
          <pc:sldMk cId="2841090652" sldId="505"/>
        </pc:sldMkLst>
      </pc:sldChg>
      <pc:sldChg chg="addSp delSp modSp mod modNotesTx">
        <pc:chgData name="Stevie LANE" userId="d1c49d5b-e679-4c0a-bcfb-5c89082b3299" providerId="ADAL" clId="{285BD611-16CB-4B73-955B-8B5653D896EE}" dt="2022-10-17T15:46:48.661" v="1138" actId="1076"/>
        <pc:sldMkLst>
          <pc:docMk/>
          <pc:sldMk cId="3950095708" sldId="506"/>
        </pc:sldMkLst>
        <pc:spChg chg="mod">
          <ac:chgData name="Stevie LANE" userId="d1c49d5b-e679-4c0a-bcfb-5c89082b3299" providerId="ADAL" clId="{285BD611-16CB-4B73-955B-8B5653D896EE}" dt="2022-10-17T15:46:48.661" v="1138" actId="1076"/>
          <ac:spMkLst>
            <pc:docMk/>
            <pc:sldMk cId="3950095708" sldId="506"/>
            <ac:spMk id="4" creationId="{2F1DD8CF-F096-48FD-914E-E441E2C5CE69}"/>
          </ac:spMkLst>
        </pc:spChg>
        <pc:spChg chg="mod">
          <ac:chgData name="Stevie LANE" userId="d1c49d5b-e679-4c0a-bcfb-5c89082b3299" providerId="ADAL" clId="{285BD611-16CB-4B73-955B-8B5653D896EE}" dt="2022-10-17T15:46:48.661" v="1138" actId="1076"/>
          <ac:spMkLst>
            <pc:docMk/>
            <pc:sldMk cId="3950095708" sldId="506"/>
            <ac:spMk id="6" creationId="{8B5FE326-ADF7-4419-9F1E-12D96625002F}"/>
          </ac:spMkLst>
        </pc:spChg>
        <pc:picChg chg="add del mod">
          <ac:chgData name="Stevie LANE" userId="d1c49d5b-e679-4c0a-bcfb-5c89082b3299" providerId="ADAL" clId="{285BD611-16CB-4B73-955B-8B5653D896EE}" dt="2022-10-17T15:46:41.746" v="1137" actId="478"/>
          <ac:picMkLst>
            <pc:docMk/>
            <pc:sldMk cId="3950095708" sldId="506"/>
            <ac:picMk id="5" creationId="{72F32279-F8EC-415E-858E-82F16A8DB23E}"/>
          </ac:picMkLst>
        </pc:picChg>
      </pc:sldChg>
      <pc:sldChg chg="addSp delSp modSp new mod">
        <pc:chgData name="Stevie LANE" userId="d1c49d5b-e679-4c0a-bcfb-5c89082b3299" providerId="ADAL" clId="{285BD611-16CB-4B73-955B-8B5653D896EE}" dt="2022-10-17T16:22:43.774" v="3326" actId="14100"/>
        <pc:sldMkLst>
          <pc:docMk/>
          <pc:sldMk cId="3952180031" sldId="507"/>
        </pc:sldMkLst>
        <pc:spChg chg="add del mod">
          <ac:chgData name="Stevie LANE" userId="d1c49d5b-e679-4c0a-bcfb-5c89082b3299" providerId="ADAL" clId="{285BD611-16CB-4B73-955B-8B5653D896EE}" dt="2022-10-17T16:07:57.173" v="2538" actId="478"/>
          <ac:spMkLst>
            <pc:docMk/>
            <pc:sldMk cId="3952180031" sldId="507"/>
            <ac:spMk id="2" creationId="{6CFBDDC1-3175-4351-A742-AE858B3DB704}"/>
          </ac:spMkLst>
        </pc:spChg>
        <pc:spChg chg="mod">
          <ac:chgData name="Stevie LANE" userId="d1c49d5b-e679-4c0a-bcfb-5c89082b3299" providerId="ADAL" clId="{285BD611-16CB-4B73-955B-8B5653D896EE}" dt="2022-10-17T15:20:47.688" v="299" actId="20577"/>
          <ac:spMkLst>
            <pc:docMk/>
            <pc:sldMk cId="3952180031" sldId="507"/>
            <ac:spMk id="3" creationId="{798E8FA4-4222-429F-97D5-0B1BB473F6A3}"/>
          </ac:spMkLst>
        </pc:spChg>
        <pc:spChg chg="add mod">
          <ac:chgData name="Stevie LANE" userId="d1c49d5b-e679-4c0a-bcfb-5c89082b3299" providerId="ADAL" clId="{285BD611-16CB-4B73-955B-8B5653D896EE}" dt="2022-10-17T16:22:30.955" v="3323" actId="14100"/>
          <ac:spMkLst>
            <pc:docMk/>
            <pc:sldMk cId="3952180031" sldId="507"/>
            <ac:spMk id="4" creationId="{D649C695-092C-431E-ACD9-737F58755462}"/>
          </ac:spMkLst>
        </pc:spChg>
        <pc:spChg chg="add mod">
          <ac:chgData name="Stevie LANE" userId="d1c49d5b-e679-4c0a-bcfb-5c89082b3299" providerId="ADAL" clId="{285BD611-16CB-4B73-955B-8B5653D896EE}" dt="2022-10-17T16:22:43.774" v="3326" actId="14100"/>
          <ac:spMkLst>
            <pc:docMk/>
            <pc:sldMk cId="3952180031" sldId="507"/>
            <ac:spMk id="5" creationId="{2AB3F6F4-1803-4420-823B-D36CBB339EF7}"/>
          </ac:spMkLst>
        </pc:spChg>
      </pc:sldChg>
      <pc:sldChg chg="addSp delSp modSp add mod">
        <pc:chgData name="Stevie LANE" userId="d1c49d5b-e679-4c0a-bcfb-5c89082b3299" providerId="ADAL" clId="{285BD611-16CB-4B73-955B-8B5653D896EE}" dt="2022-10-17T15:37:54.035" v="677"/>
        <pc:sldMkLst>
          <pc:docMk/>
          <pc:sldMk cId="750504520" sldId="508"/>
        </pc:sldMkLst>
        <pc:spChg chg="mod">
          <ac:chgData name="Stevie LANE" userId="d1c49d5b-e679-4c0a-bcfb-5c89082b3299" providerId="ADAL" clId="{285BD611-16CB-4B73-955B-8B5653D896EE}" dt="2022-10-17T15:37:04.962" v="652" actId="20577"/>
          <ac:spMkLst>
            <pc:docMk/>
            <pc:sldMk cId="750504520" sldId="508"/>
            <ac:spMk id="3" creationId="{9BCA4BD5-DCF1-4546-8CE1-6206B7CCE608}"/>
          </ac:spMkLst>
        </pc:spChg>
        <pc:spChg chg="add del">
          <ac:chgData name="Stevie LANE" userId="d1c49d5b-e679-4c0a-bcfb-5c89082b3299" providerId="ADAL" clId="{285BD611-16CB-4B73-955B-8B5653D896EE}" dt="2022-10-17T15:31:15.670" v="521" actId="478"/>
          <ac:spMkLst>
            <pc:docMk/>
            <pc:sldMk cId="750504520" sldId="508"/>
            <ac:spMk id="6" creationId="{7C93B035-FDAB-47E2-B544-E11590C52D08}"/>
          </ac:spMkLst>
        </pc:spChg>
        <pc:spChg chg="add del mod">
          <ac:chgData name="Stevie LANE" userId="d1c49d5b-e679-4c0a-bcfb-5c89082b3299" providerId="ADAL" clId="{285BD611-16CB-4B73-955B-8B5653D896EE}" dt="2022-10-17T15:37:54.035" v="677"/>
          <ac:spMkLst>
            <pc:docMk/>
            <pc:sldMk cId="750504520" sldId="508"/>
            <ac:spMk id="7" creationId="{2965530F-9644-4CC3-86AC-1F4D19854DED}"/>
          </ac:spMkLst>
        </pc:spChg>
        <pc:spChg chg="add del mod">
          <ac:chgData name="Stevie LANE" userId="d1c49d5b-e679-4c0a-bcfb-5c89082b3299" providerId="ADAL" clId="{285BD611-16CB-4B73-955B-8B5653D896EE}" dt="2022-10-17T15:33:17.405" v="555" actId="478"/>
          <ac:spMkLst>
            <pc:docMk/>
            <pc:sldMk cId="750504520" sldId="508"/>
            <ac:spMk id="8" creationId="{31F0D48F-8F07-4011-9616-3E06BBC39109}"/>
          </ac:spMkLst>
        </pc:spChg>
        <pc:spChg chg="add del mod">
          <ac:chgData name="Stevie LANE" userId="d1c49d5b-e679-4c0a-bcfb-5c89082b3299" providerId="ADAL" clId="{285BD611-16CB-4B73-955B-8B5653D896EE}" dt="2022-10-17T15:33:11.937" v="553"/>
          <ac:spMkLst>
            <pc:docMk/>
            <pc:sldMk cId="750504520" sldId="508"/>
            <ac:spMk id="9" creationId="{B1B9E297-D3CE-463D-B6D9-5723B692F8B8}"/>
          </ac:spMkLst>
        </pc:spChg>
        <pc:picChg chg="del">
          <ac:chgData name="Stevie LANE" userId="d1c49d5b-e679-4c0a-bcfb-5c89082b3299" providerId="ADAL" clId="{285BD611-16CB-4B73-955B-8B5653D896EE}" dt="2022-10-17T15:25:43.405" v="436" actId="478"/>
          <ac:picMkLst>
            <pc:docMk/>
            <pc:sldMk cId="750504520" sldId="508"/>
            <ac:picMk id="5" creationId="{63B8EF4F-E87E-4CA2-B531-32C851831AC4}"/>
          </ac:picMkLst>
        </pc:picChg>
      </pc:sldChg>
      <pc:sldChg chg="addSp delSp modSp add mod modNotesTx">
        <pc:chgData name="Stevie LANE" userId="d1c49d5b-e679-4c0a-bcfb-5c89082b3299" providerId="ADAL" clId="{285BD611-16CB-4B73-955B-8B5653D896EE}" dt="2022-10-17T15:37:48.260" v="674"/>
        <pc:sldMkLst>
          <pc:docMk/>
          <pc:sldMk cId="1608309665" sldId="509"/>
        </pc:sldMkLst>
        <pc:spChg chg="mod">
          <ac:chgData name="Stevie LANE" userId="d1c49d5b-e679-4c0a-bcfb-5c89082b3299" providerId="ADAL" clId="{285BD611-16CB-4B73-955B-8B5653D896EE}" dt="2022-10-17T15:37:27.706" v="671" actId="20577"/>
          <ac:spMkLst>
            <pc:docMk/>
            <pc:sldMk cId="1608309665" sldId="509"/>
            <ac:spMk id="3" creationId="{9BCA4BD5-DCF1-4546-8CE1-6206B7CCE608}"/>
          </ac:spMkLst>
        </pc:spChg>
        <pc:spChg chg="add mod">
          <ac:chgData name="Stevie LANE" userId="d1c49d5b-e679-4c0a-bcfb-5c89082b3299" providerId="ADAL" clId="{285BD611-16CB-4B73-955B-8B5653D896EE}" dt="2022-10-17T15:37:48.260" v="674"/>
          <ac:spMkLst>
            <pc:docMk/>
            <pc:sldMk cId="1608309665" sldId="509"/>
            <ac:spMk id="4" creationId="{C14F29A1-D7DD-4381-B10B-7E1C32D69DA6}"/>
          </ac:spMkLst>
        </pc:spChg>
        <pc:spChg chg="del">
          <ac:chgData name="Stevie LANE" userId="d1c49d5b-e679-4c0a-bcfb-5c89082b3299" providerId="ADAL" clId="{285BD611-16CB-4B73-955B-8B5653D896EE}" dt="2022-10-17T15:37:33.703" v="672" actId="478"/>
          <ac:spMkLst>
            <pc:docMk/>
            <pc:sldMk cId="1608309665" sldId="509"/>
            <ac:spMk id="7" creationId="{2965530F-9644-4CC3-86AC-1F4D19854DED}"/>
          </ac:spMkLst>
        </pc:spChg>
      </pc:sldChg>
      <pc:sldChg chg="modSp add mod">
        <pc:chgData name="Stevie LANE" userId="d1c49d5b-e679-4c0a-bcfb-5c89082b3299" providerId="ADAL" clId="{285BD611-16CB-4B73-955B-8B5653D896EE}" dt="2022-10-17T16:12:52.042" v="2737" actId="20577"/>
        <pc:sldMkLst>
          <pc:docMk/>
          <pc:sldMk cId="3787954409" sldId="510"/>
        </pc:sldMkLst>
        <pc:spChg chg="mod">
          <ac:chgData name="Stevie LANE" userId="d1c49d5b-e679-4c0a-bcfb-5c89082b3299" providerId="ADAL" clId="{285BD611-16CB-4B73-955B-8B5653D896EE}" dt="2022-10-17T16:05:30.811" v="2401" actId="14100"/>
          <ac:spMkLst>
            <pc:docMk/>
            <pc:sldMk cId="3787954409" sldId="510"/>
            <ac:spMk id="2" creationId="{BA262F30-9455-465D-8A8D-40DA0E512646}"/>
          </ac:spMkLst>
        </pc:spChg>
        <pc:spChg chg="mod">
          <ac:chgData name="Stevie LANE" userId="d1c49d5b-e679-4c0a-bcfb-5c89082b3299" providerId="ADAL" clId="{285BD611-16CB-4B73-955B-8B5653D896EE}" dt="2022-10-17T15:48:04.264" v="1160" actId="20577"/>
          <ac:spMkLst>
            <pc:docMk/>
            <pc:sldMk cId="3787954409" sldId="510"/>
            <ac:spMk id="3" creationId="{62B17F46-1314-44A0-981B-62AABE1C3777}"/>
          </ac:spMkLst>
        </pc:spChg>
        <pc:spChg chg="mod">
          <ac:chgData name="Stevie LANE" userId="d1c49d5b-e679-4c0a-bcfb-5c89082b3299" providerId="ADAL" clId="{285BD611-16CB-4B73-955B-8B5653D896EE}" dt="2022-10-17T16:12:17.220" v="2726" actId="1035"/>
          <ac:spMkLst>
            <pc:docMk/>
            <pc:sldMk cId="3787954409" sldId="510"/>
            <ac:spMk id="4" creationId="{2F1DD8CF-F096-48FD-914E-E441E2C5CE69}"/>
          </ac:spMkLst>
        </pc:spChg>
        <pc:spChg chg="mod">
          <ac:chgData name="Stevie LANE" userId="d1c49d5b-e679-4c0a-bcfb-5c89082b3299" providerId="ADAL" clId="{285BD611-16CB-4B73-955B-8B5653D896EE}" dt="2022-10-17T16:12:52.042" v="2737" actId="20577"/>
          <ac:spMkLst>
            <pc:docMk/>
            <pc:sldMk cId="3787954409" sldId="510"/>
            <ac:spMk id="5" creationId="{C4542BCD-07A6-455A-9EC2-17A824333CAF}"/>
          </ac:spMkLst>
        </pc:spChg>
      </pc:sldChg>
      <pc:sldChg chg="delSp modSp add mod">
        <pc:chgData name="Stevie LANE" userId="d1c49d5b-e679-4c0a-bcfb-5c89082b3299" providerId="ADAL" clId="{285BD611-16CB-4B73-955B-8B5653D896EE}" dt="2022-10-17T16:10:22.068" v="2620" actId="478"/>
        <pc:sldMkLst>
          <pc:docMk/>
          <pc:sldMk cId="2037991669" sldId="511"/>
        </pc:sldMkLst>
        <pc:spChg chg="mod">
          <ac:chgData name="Stevie LANE" userId="d1c49d5b-e679-4c0a-bcfb-5c89082b3299" providerId="ADAL" clId="{285BD611-16CB-4B73-955B-8B5653D896EE}" dt="2022-10-17T16:10:19.677" v="2618" actId="20577"/>
          <ac:spMkLst>
            <pc:docMk/>
            <pc:sldMk cId="2037991669" sldId="511"/>
            <ac:spMk id="3" creationId="{9BCA4BD5-DCF1-4546-8CE1-6206B7CCE608}"/>
          </ac:spMkLst>
        </pc:spChg>
        <pc:spChg chg="del mod">
          <ac:chgData name="Stevie LANE" userId="d1c49d5b-e679-4c0a-bcfb-5c89082b3299" providerId="ADAL" clId="{285BD611-16CB-4B73-955B-8B5653D896EE}" dt="2022-10-17T16:10:22.068" v="2620" actId="478"/>
          <ac:spMkLst>
            <pc:docMk/>
            <pc:sldMk cId="2037991669" sldId="511"/>
            <ac:spMk id="4" creationId="{C14F29A1-D7DD-4381-B10B-7E1C32D69DA6}"/>
          </ac:spMkLst>
        </pc:spChg>
      </pc:sldChg>
      <pc:sldChg chg="addSp delSp modSp add mod">
        <pc:chgData name="Stevie LANE" userId="d1c49d5b-e679-4c0a-bcfb-5c89082b3299" providerId="ADAL" clId="{285BD611-16CB-4B73-955B-8B5653D896EE}" dt="2022-10-17T16:26:02.318" v="3468" actId="20577"/>
        <pc:sldMkLst>
          <pc:docMk/>
          <pc:sldMk cId="2623280197" sldId="512"/>
        </pc:sldMkLst>
        <pc:spChg chg="mod">
          <ac:chgData name="Stevie LANE" userId="d1c49d5b-e679-4c0a-bcfb-5c89082b3299" providerId="ADAL" clId="{285BD611-16CB-4B73-955B-8B5653D896EE}" dt="2022-10-17T16:14:13.263" v="2789" actId="113"/>
          <ac:spMkLst>
            <pc:docMk/>
            <pc:sldMk cId="2623280197" sldId="512"/>
            <ac:spMk id="3" creationId="{62B17F46-1314-44A0-981B-62AABE1C3777}"/>
          </ac:spMkLst>
        </pc:spChg>
        <pc:spChg chg="mod">
          <ac:chgData name="Stevie LANE" userId="d1c49d5b-e679-4c0a-bcfb-5c89082b3299" providerId="ADAL" clId="{285BD611-16CB-4B73-955B-8B5653D896EE}" dt="2022-10-17T16:25:43.856" v="3427" actId="5793"/>
          <ac:spMkLst>
            <pc:docMk/>
            <pc:sldMk cId="2623280197" sldId="512"/>
            <ac:spMk id="4" creationId="{2F1DD8CF-F096-48FD-914E-E441E2C5CE69}"/>
          </ac:spMkLst>
        </pc:spChg>
        <pc:spChg chg="del mod">
          <ac:chgData name="Stevie LANE" userId="d1c49d5b-e679-4c0a-bcfb-5c89082b3299" providerId="ADAL" clId="{285BD611-16CB-4B73-955B-8B5653D896EE}" dt="2022-10-17T16:21:14.381" v="3272" actId="478"/>
          <ac:spMkLst>
            <pc:docMk/>
            <pc:sldMk cId="2623280197" sldId="512"/>
            <ac:spMk id="5" creationId="{C4542BCD-07A6-455A-9EC2-17A824333CAF}"/>
          </ac:spMkLst>
        </pc:spChg>
        <pc:spChg chg="add mod">
          <ac:chgData name="Stevie LANE" userId="d1c49d5b-e679-4c0a-bcfb-5c89082b3299" providerId="ADAL" clId="{285BD611-16CB-4B73-955B-8B5653D896EE}" dt="2022-10-17T16:26:02.318" v="3468" actId="20577"/>
          <ac:spMkLst>
            <pc:docMk/>
            <pc:sldMk cId="2623280197" sldId="512"/>
            <ac:spMk id="6" creationId="{5624BD2A-BE8D-4D03-82CB-74BF584614DC}"/>
          </ac:spMkLst>
        </pc:spChg>
      </pc:sldChg>
    </pc:docChg>
  </pc:docChgLst>
  <pc:docChgLst>
    <pc:chgData name="Stevie LANE" userId="d1c49d5b-e679-4c0a-bcfb-5c89082b3299" providerId="ADAL" clId="{F71385D1-E93E-48FF-8D0D-222A1399442F}"/>
    <pc:docChg chg="undo custSel addSld modSld sldOrd">
      <pc:chgData name="Stevie LANE" userId="d1c49d5b-e679-4c0a-bcfb-5c89082b3299" providerId="ADAL" clId="{F71385D1-E93E-48FF-8D0D-222A1399442F}" dt="2021-07-28T01:50:31.340" v="2566" actId="113"/>
      <pc:docMkLst>
        <pc:docMk/>
      </pc:docMkLst>
      <pc:sldChg chg="addSp modSp mod">
        <pc:chgData name="Stevie LANE" userId="d1c49d5b-e679-4c0a-bcfb-5c89082b3299" providerId="ADAL" clId="{F71385D1-E93E-48FF-8D0D-222A1399442F}" dt="2021-07-28T01:50:31.340" v="2566" actId="113"/>
        <pc:sldMkLst>
          <pc:docMk/>
          <pc:sldMk cId="998337024" sldId="288"/>
        </pc:sldMkLst>
        <pc:spChg chg="mod">
          <ac:chgData name="Stevie LANE" userId="d1c49d5b-e679-4c0a-bcfb-5c89082b3299" providerId="ADAL" clId="{F71385D1-E93E-48FF-8D0D-222A1399442F}" dt="2021-07-28T01:50:31.340" v="2566" actId="113"/>
          <ac:spMkLst>
            <pc:docMk/>
            <pc:sldMk cId="998337024" sldId="288"/>
            <ac:spMk id="2" creationId="{00000000-0000-0000-0000-000000000000}"/>
          </ac:spMkLst>
        </pc:spChg>
        <pc:picChg chg="mod">
          <ac:chgData name="Stevie LANE" userId="d1c49d5b-e679-4c0a-bcfb-5c89082b3299" providerId="ADAL" clId="{F71385D1-E93E-48FF-8D0D-222A1399442F}" dt="2021-07-28T01:49:39.552" v="2563" actId="1076"/>
          <ac:picMkLst>
            <pc:docMk/>
            <pc:sldMk cId="998337024" sldId="288"/>
            <ac:picMk id="5" creationId="{E0A00EB2-5A94-49E7-BE43-A9F6D52C8360}"/>
          </ac:picMkLst>
        </pc:picChg>
        <pc:picChg chg="add mod">
          <ac:chgData name="Stevie LANE" userId="d1c49d5b-e679-4c0a-bcfb-5c89082b3299" providerId="ADAL" clId="{F71385D1-E93E-48FF-8D0D-222A1399442F}" dt="2021-07-28T01:49:39.552" v="2563" actId="1076"/>
          <ac:picMkLst>
            <pc:docMk/>
            <pc:sldMk cId="998337024" sldId="288"/>
            <ac:picMk id="6" creationId="{03AB1DBA-C9E7-4997-858C-2BD0A139109A}"/>
          </ac:picMkLst>
        </pc:picChg>
        <pc:picChg chg="mod">
          <ac:chgData name="Stevie LANE" userId="d1c49d5b-e679-4c0a-bcfb-5c89082b3299" providerId="ADAL" clId="{F71385D1-E93E-48FF-8D0D-222A1399442F}" dt="2021-07-28T01:49:39.552" v="2563" actId="1076"/>
          <ac:picMkLst>
            <pc:docMk/>
            <pc:sldMk cId="998337024" sldId="288"/>
            <ac:picMk id="7" creationId="{06BA53F8-2A60-4A36-AADC-31C933833AD9}"/>
          </ac:picMkLst>
        </pc:picChg>
      </pc:sldChg>
      <pc:sldChg chg="addSp delSp modSp add mod ord">
        <pc:chgData name="Stevie LANE" userId="d1c49d5b-e679-4c0a-bcfb-5c89082b3299" providerId="ADAL" clId="{F71385D1-E93E-48FF-8D0D-222A1399442F}" dt="2021-07-27T14:26:19.661" v="182" actId="1076"/>
        <pc:sldMkLst>
          <pc:docMk/>
          <pc:sldMk cId="353989218" sldId="484"/>
        </pc:sldMkLst>
        <pc:spChg chg="mod">
          <ac:chgData name="Stevie LANE" userId="d1c49d5b-e679-4c0a-bcfb-5c89082b3299" providerId="ADAL" clId="{F71385D1-E93E-48FF-8D0D-222A1399442F}" dt="2021-07-27T14:15:55.751" v="13" actId="1076"/>
          <ac:spMkLst>
            <pc:docMk/>
            <pc:sldMk cId="353989218" sldId="484"/>
            <ac:spMk id="6" creationId="{7FD07522-8C3D-488A-90DE-EBA079327EAB}"/>
          </ac:spMkLst>
        </pc:spChg>
        <pc:spChg chg="mod">
          <ac:chgData name="Stevie LANE" userId="d1c49d5b-e679-4c0a-bcfb-5c89082b3299" providerId="ADAL" clId="{F71385D1-E93E-48FF-8D0D-222A1399442F}" dt="2021-07-27T14:16:07.027" v="38" actId="14100"/>
          <ac:spMkLst>
            <pc:docMk/>
            <pc:sldMk cId="353989218" sldId="484"/>
            <ac:spMk id="9" creationId="{00000000-0000-0000-0000-000000000000}"/>
          </ac:spMkLst>
        </pc:spChg>
        <pc:spChg chg="mod">
          <ac:chgData name="Stevie LANE" userId="d1c49d5b-e679-4c0a-bcfb-5c89082b3299" providerId="ADAL" clId="{F71385D1-E93E-48FF-8D0D-222A1399442F}" dt="2021-07-27T14:19:40.134" v="181" actId="113"/>
          <ac:spMkLst>
            <pc:docMk/>
            <pc:sldMk cId="353989218" sldId="484"/>
            <ac:spMk id="10" creationId="{2EA2121E-EB20-4793-8992-199172F68A7D}"/>
          </ac:spMkLst>
        </pc:spChg>
        <pc:picChg chg="add mod">
          <ac:chgData name="Stevie LANE" userId="d1c49d5b-e679-4c0a-bcfb-5c89082b3299" providerId="ADAL" clId="{F71385D1-E93E-48FF-8D0D-222A1399442F}" dt="2021-07-27T14:26:19.661" v="182" actId="1076"/>
          <ac:picMkLst>
            <pc:docMk/>
            <pc:sldMk cId="353989218" sldId="484"/>
            <ac:picMk id="2" creationId="{EE9FE62F-B95D-46EA-B694-4464B9718820}"/>
          </ac:picMkLst>
        </pc:picChg>
        <pc:picChg chg="del">
          <ac:chgData name="Stevie LANE" userId="d1c49d5b-e679-4c0a-bcfb-5c89082b3299" providerId="ADAL" clId="{F71385D1-E93E-48FF-8D0D-222A1399442F}" dt="2021-07-27T14:14:46.065" v="3" actId="478"/>
          <ac:picMkLst>
            <pc:docMk/>
            <pc:sldMk cId="353989218" sldId="484"/>
            <ac:picMk id="7" creationId="{E5B2959B-DFC4-423B-A824-5ED2F54CD3DC}"/>
          </ac:picMkLst>
        </pc:picChg>
      </pc:sldChg>
      <pc:sldChg chg="addSp delSp modSp add mod ord">
        <pc:chgData name="Stevie LANE" userId="d1c49d5b-e679-4c0a-bcfb-5c89082b3299" providerId="ADAL" clId="{F71385D1-E93E-48FF-8D0D-222A1399442F}" dt="2021-07-27T14:54:15.307" v="980" actId="2085"/>
        <pc:sldMkLst>
          <pc:docMk/>
          <pc:sldMk cId="127308288" sldId="485"/>
        </pc:sldMkLst>
        <pc:spChg chg="add del mod">
          <ac:chgData name="Stevie LANE" userId="d1c49d5b-e679-4c0a-bcfb-5c89082b3299" providerId="ADAL" clId="{F71385D1-E93E-48FF-8D0D-222A1399442F}" dt="2021-07-27T14:47:15.168" v="906" actId="478"/>
          <ac:spMkLst>
            <pc:docMk/>
            <pc:sldMk cId="127308288" sldId="485"/>
            <ac:spMk id="2" creationId="{651A429A-DA69-4D45-B58A-BE2A0AD0F24D}"/>
          </ac:spMkLst>
        </pc:spChg>
        <pc:spChg chg="mod">
          <ac:chgData name="Stevie LANE" userId="d1c49d5b-e679-4c0a-bcfb-5c89082b3299" providerId="ADAL" clId="{F71385D1-E93E-48FF-8D0D-222A1399442F}" dt="2021-07-27T14:53:45.529" v="968" actId="20577"/>
          <ac:spMkLst>
            <pc:docMk/>
            <pc:sldMk cId="127308288" sldId="485"/>
            <ac:spMk id="5" creationId="{0F260C9C-BA7E-42F4-9971-D04345DB03C0}"/>
          </ac:spMkLst>
        </pc:spChg>
        <pc:spChg chg="add mod">
          <ac:chgData name="Stevie LANE" userId="d1c49d5b-e679-4c0a-bcfb-5c89082b3299" providerId="ADAL" clId="{F71385D1-E93E-48FF-8D0D-222A1399442F}" dt="2021-07-27T14:54:01.180" v="979" actId="1035"/>
          <ac:spMkLst>
            <pc:docMk/>
            <pc:sldMk cId="127308288" sldId="485"/>
            <ac:spMk id="6" creationId="{1CEC7DC4-378F-441A-AC9B-AAB72B40DA24}"/>
          </ac:spMkLst>
        </pc:spChg>
        <pc:spChg chg="add mod">
          <ac:chgData name="Stevie LANE" userId="d1c49d5b-e679-4c0a-bcfb-5c89082b3299" providerId="ADAL" clId="{F71385D1-E93E-48FF-8D0D-222A1399442F}" dt="2021-07-27T14:53:52.775" v="975" actId="1036"/>
          <ac:spMkLst>
            <pc:docMk/>
            <pc:sldMk cId="127308288" sldId="485"/>
            <ac:spMk id="8" creationId="{FE0FAB67-016B-4394-A8BF-D5FF5D917E41}"/>
          </ac:spMkLst>
        </pc:spChg>
        <pc:spChg chg="add mod ord">
          <ac:chgData name="Stevie LANE" userId="d1c49d5b-e679-4c0a-bcfb-5c89082b3299" providerId="ADAL" clId="{F71385D1-E93E-48FF-8D0D-222A1399442F}" dt="2021-07-27T14:54:15.307" v="980" actId="2085"/>
          <ac:spMkLst>
            <pc:docMk/>
            <pc:sldMk cId="127308288" sldId="485"/>
            <ac:spMk id="9" creationId="{C6BB395D-13E7-499C-8D8D-955DB7701FC4}"/>
          </ac:spMkLst>
        </pc:spChg>
        <pc:spChg chg="mod">
          <ac:chgData name="Stevie LANE" userId="d1c49d5b-e679-4c0a-bcfb-5c89082b3299" providerId="ADAL" clId="{F71385D1-E93E-48FF-8D0D-222A1399442F}" dt="2021-07-27T14:33:32.564" v="404" actId="20577"/>
          <ac:spMkLst>
            <pc:docMk/>
            <pc:sldMk cId="127308288" sldId="485"/>
            <ac:spMk id="10" creationId="{0F3FEE30-A6CF-41A8-9360-517BBDD8D063}"/>
          </ac:spMkLst>
        </pc:spChg>
        <pc:spChg chg="add del mod">
          <ac:chgData name="Stevie LANE" userId="d1c49d5b-e679-4c0a-bcfb-5c89082b3299" providerId="ADAL" clId="{F71385D1-E93E-48FF-8D0D-222A1399442F}" dt="2021-07-27T14:47:17.761" v="907" actId="478"/>
          <ac:spMkLst>
            <pc:docMk/>
            <pc:sldMk cId="127308288" sldId="485"/>
            <ac:spMk id="11" creationId="{9F5A9514-FF2A-4BE5-A2C0-089A3562BB0D}"/>
          </ac:spMkLst>
        </pc:spChg>
        <pc:picChg chg="del">
          <ac:chgData name="Stevie LANE" userId="d1c49d5b-e679-4c0a-bcfb-5c89082b3299" providerId="ADAL" clId="{F71385D1-E93E-48FF-8D0D-222A1399442F}" dt="2021-07-27T14:33:14.841" v="383" actId="478"/>
          <ac:picMkLst>
            <pc:docMk/>
            <pc:sldMk cId="127308288" sldId="485"/>
            <ac:picMk id="3" creationId="{7C3640DD-4CC2-4274-A7CF-363B3730D774}"/>
          </ac:picMkLst>
        </pc:picChg>
        <pc:picChg chg="del">
          <ac:chgData name="Stevie LANE" userId="d1c49d5b-e679-4c0a-bcfb-5c89082b3299" providerId="ADAL" clId="{F71385D1-E93E-48FF-8D0D-222A1399442F}" dt="2021-07-27T14:33:16.668" v="384" actId="478"/>
          <ac:picMkLst>
            <pc:docMk/>
            <pc:sldMk cId="127308288" sldId="485"/>
            <ac:picMk id="4" creationId="{28CC3AE7-740F-49F2-AC7E-CF35872703B5}"/>
          </ac:picMkLst>
        </pc:picChg>
        <pc:picChg chg="del">
          <ac:chgData name="Stevie LANE" userId="d1c49d5b-e679-4c0a-bcfb-5c89082b3299" providerId="ADAL" clId="{F71385D1-E93E-48FF-8D0D-222A1399442F}" dt="2021-07-27T14:33:18.133" v="385" actId="478"/>
          <ac:picMkLst>
            <pc:docMk/>
            <pc:sldMk cId="127308288" sldId="485"/>
            <ac:picMk id="7" creationId="{B3AAC5F3-D229-4979-A7C0-51525E724A7D}"/>
          </ac:picMkLst>
        </pc:picChg>
        <pc:picChg chg="del">
          <ac:chgData name="Stevie LANE" userId="d1c49d5b-e679-4c0a-bcfb-5c89082b3299" providerId="ADAL" clId="{F71385D1-E93E-48FF-8D0D-222A1399442F}" dt="2021-07-27T14:33:11.044" v="381" actId="478"/>
          <ac:picMkLst>
            <pc:docMk/>
            <pc:sldMk cId="127308288" sldId="485"/>
            <ac:picMk id="13" creationId="{F3FC0AEA-327C-4C7D-A644-F12C7F3AF920}"/>
          </ac:picMkLst>
        </pc:picChg>
        <pc:picChg chg="del">
          <ac:chgData name="Stevie LANE" userId="d1c49d5b-e679-4c0a-bcfb-5c89082b3299" providerId="ADAL" clId="{F71385D1-E93E-48FF-8D0D-222A1399442F}" dt="2021-07-27T14:33:12.904" v="382" actId="478"/>
          <ac:picMkLst>
            <pc:docMk/>
            <pc:sldMk cId="127308288" sldId="485"/>
            <ac:picMk id="15" creationId="{E45E573E-4957-4B58-9DC2-E289BF76423F}"/>
          </ac:picMkLst>
        </pc:picChg>
      </pc:sldChg>
      <pc:sldChg chg="addSp delSp modSp add mod modAnim">
        <pc:chgData name="Stevie LANE" userId="d1c49d5b-e679-4c0a-bcfb-5c89082b3299" providerId="ADAL" clId="{F71385D1-E93E-48FF-8D0D-222A1399442F}" dt="2021-07-27T15:30:26.990" v="2182" actId="1035"/>
        <pc:sldMkLst>
          <pc:docMk/>
          <pc:sldMk cId="1998072372" sldId="486"/>
        </pc:sldMkLst>
        <pc:spChg chg="mod">
          <ac:chgData name="Stevie LANE" userId="d1c49d5b-e679-4c0a-bcfb-5c89082b3299" providerId="ADAL" clId="{F71385D1-E93E-48FF-8D0D-222A1399442F}" dt="2021-07-27T15:19:30.769" v="1879" actId="554"/>
          <ac:spMkLst>
            <pc:docMk/>
            <pc:sldMk cId="1998072372" sldId="486"/>
            <ac:spMk id="2" creationId="{651A429A-DA69-4D45-B58A-BE2A0AD0F24D}"/>
          </ac:spMkLst>
        </pc:spChg>
        <pc:spChg chg="add mod ord">
          <ac:chgData name="Stevie LANE" userId="d1c49d5b-e679-4c0a-bcfb-5c89082b3299" providerId="ADAL" clId="{F71385D1-E93E-48FF-8D0D-222A1399442F}" dt="2021-07-27T15:15:07.829" v="1700" actId="1076"/>
          <ac:spMkLst>
            <pc:docMk/>
            <pc:sldMk cId="1998072372" sldId="486"/>
            <ac:spMk id="3" creationId="{E0078D19-E13C-4396-8751-D1DF4F09CB84}"/>
          </ac:spMkLst>
        </pc:spChg>
        <pc:spChg chg="del mod">
          <ac:chgData name="Stevie LANE" userId="d1c49d5b-e679-4c0a-bcfb-5c89082b3299" providerId="ADAL" clId="{F71385D1-E93E-48FF-8D0D-222A1399442F}" dt="2021-07-27T14:54:27.760" v="982" actId="478"/>
          <ac:spMkLst>
            <pc:docMk/>
            <pc:sldMk cId="1998072372" sldId="486"/>
            <ac:spMk id="5" creationId="{0F260C9C-BA7E-42F4-9971-D04345DB03C0}"/>
          </ac:spMkLst>
        </pc:spChg>
        <pc:spChg chg="add del mod">
          <ac:chgData name="Stevie LANE" userId="d1c49d5b-e679-4c0a-bcfb-5c89082b3299" providerId="ADAL" clId="{F71385D1-E93E-48FF-8D0D-222A1399442F}" dt="2021-07-27T15:04:41.253" v="1442" actId="478"/>
          <ac:spMkLst>
            <pc:docMk/>
            <pc:sldMk cId="1998072372" sldId="486"/>
            <ac:spMk id="7" creationId="{7B3578AB-CE76-4D0E-96AF-4AAFA05E7A41}"/>
          </ac:spMkLst>
        </pc:spChg>
        <pc:spChg chg="add del mod">
          <ac:chgData name="Stevie LANE" userId="d1c49d5b-e679-4c0a-bcfb-5c89082b3299" providerId="ADAL" clId="{F71385D1-E93E-48FF-8D0D-222A1399442F}" dt="2021-07-27T15:04:41.253" v="1442" actId="478"/>
          <ac:spMkLst>
            <pc:docMk/>
            <pc:sldMk cId="1998072372" sldId="486"/>
            <ac:spMk id="8" creationId="{CDFDF6CF-2492-4D0F-8E02-060E2FDA7762}"/>
          </ac:spMkLst>
        </pc:spChg>
        <pc:spChg chg="add mod">
          <ac:chgData name="Stevie LANE" userId="d1c49d5b-e679-4c0a-bcfb-5c89082b3299" providerId="ADAL" clId="{F71385D1-E93E-48FF-8D0D-222A1399442F}" dt="2021-07-27T15:19:09.130" v="1877" actId="1076"/>
          <ac:spMkLst>
            <pc:docMk/>
            <pc:sldMk cId="1998072372" sldId="486"/>
            <ac:spMk id="9" creationId="{981FB024-8D11-4D7E-AB84-EE92EA5D6D72}"/>
          </ac:spMkLst>
        </pc:spChg>
        <pc:spChg chg="mod">
          <ac:chgData name="Stevie LANE" userId="d1c49d5b-e679-4c0a-bcfb-5c89082b3299" providerId="ADAL" clId="{F71385D1-E93E-48FF-8D0D-222A1399442F}" dt="2021-07-27T14:54:52.433" v="1003" actId="20577"/>
          <ac:spMkLst>
            <pc:docMk/>
            <pc:sldMk cId="1998072372" sldId="486"/>
            <ac:spMk id="10" creationId="{0F3FEE30-A6CF-41A8-9360-517BBDD8D063}"/>
          </ac:spMkLst>
        </pc:spChg>
        <pc:spChg chg="del mod">
          <ac:chgData name="Stevie LANE" userId="d1c49d5b-e679-4c0a-bcfb-5c89082b3299" providerId="ADAL" clId="{F71385D1-E93E-48FF-8D0D-222A1399442F}" dt="2021-07-27T14:55:25.979" v="1047" actId="478"/>
          <ac:spMkLst>
            <pc:docMk/>
            <pc:sldMk cId="1998072372" sldId="486"/>
            <ac:spMk id="11" creationId="{9F5A9514-FF2A-4BE5-A2C0-089A3562BB0D}"/>
          </ac:spMkLst>
        </pc:spChg>
        <pc:spChg chg="add mod">
          <ac:chgData name="Stevie LANE" userId="d1c49d5b-e679-4c0a-bcfb-5c89082b3299" providerId="ADAL" clId="{F71385D1-E93E-48FF-8D0D-222A1399442F}" dt="2021-07-27T15:19:30.769" v="1879" actId="554"/>
          <ac:spMkLst>
            <pc:docMk/>
            <pc:sldMk cId="1998072372" sldId="486"/>
            <ac:spMk id="12" creationId="{E9563C31-CBDA-4B40-8EBF-37A39E2FC5B4}"/>
          </ac:spMkLst>
        </pc:spChg>
        <pc:spChg chg="add del mod">
          <ac:chgData name="Stevie LANE" userId="d1c49d5b-e679-4c0a-bcfb-5c89082b3299" providerId="ADAL" clId="{F71385D1-E93E-48FF-8D0D-222A1399442F}" dt="2021-07-27T15:14:28.835" v="1690" actId="478"/>
          <ac:spMkLst>
            <pc:docMk/>
            <pc:sldMk cId="1998072372" sldId="486"/>
            <ac:spMk id="13" creationId="{297DF62B-F660-48E5-9B39-DBA8BA61804C}"/>
          </ac:spMkLst>
        </pc:spChg>
        <pc:spChg chg="add del mod">
          <ac:chgData name="Stevie LANE" userId="d1c49d5b-e679-4c0a-bcfb-5c89082b3299" providerId="ADAL" clId="{F71385D1-E93E-48FF-8D0D-222A1399442F}" dt="2021-07-27T15:14:28.835" v="1690" actId="478"/>
          <ac:spMkLst>
            <pc:docMk/>
            <pc:sldMk cId="1998072372" sldId="486"/>
            <ac:spMk id="14" creationId="{3C938567-1402-416F-858B-F72AFFE5545A}"/>
          </ac:spMkLst>
        </pc:spChg>
        <pc:spChg chg="add mod">
          <ac:chgData name="Stevie LANE" userId="d1c49d5b-e679-4c0a-bcfb-5c89082b3299" providerId="ADAL" clId="{F71385D1-E93E-48FF-8D0D-222A1399442F}" dt="2021-07-27T15:30:22.873" v="2176" actId="1036"/>
          <ac:spMkLst>
            <pc:docMk/>
            <pc:sldMk cId="1998072372" sldId="486"/>
            <ac:spMk id="15" creationId="{F46D2464-641E-4317-809C-F0D53C06F0AA}"/>
          </ac:spMkLst>
        </pc:spChg>
        <pc:spChg chg="add mod">
          <ac:chgData name="Stevie LANE" userId="d1c49d5b-e679-4c0a-bcfb-5c89082b3299" providerId="ADAL" clId="{F71385D1-E93E-48FF-8D0D-222A1399442F}" dt="2021-07-27T15:28:33.476" v="2119" actId="20577"/>
          <ac:spMkLst>
            <pc:docMk/>
            <pc:sldMk cId="1998072372" sldId="486"/>
            <ac:spMk id="16" creationId="{F2404C2C-DCAC-4B09-AEF8-B8E1DC422624}"/>
          </ac:spMkLst>
        </pc:spChg>
        <pc:spChg chg="add mod">
          <ac:chgData name="Stevie LANE" userId="d1c49d5b-e679-4c0a-bcfb-5c89082b3299" providerId="ADAL" clId="{F71385D1-E93E-48FF-8D0D-222A1399442F}" dt="2021-07-27T15:15:30.722" v="1704" actId="1076"/>
          <ac:spMkLst>
            <pc:docMk/>
            <pc:sldMk cId="1998072372" sldId="486"/>
            <ac:spMk id="17" creationId="{40658703-3E85-4065-85F0-5E39788D8836}"/>
          </ac:spMkLst>
        </pc:spChg>
        <pc:spChg chg="add mod">
          <ac:chgData name="Stevie LANE" userId="d1c49d5b-e679-4c0a-bcfb-5c89082b3299" providerId="ADAL" clId="{F71385D1-E93E-48FF-8D0D-222A1399442F}" dt="2021-07-27T15:30:26.990" v="2182" actId="1035"/>
          <ac:spMkLst>
            <pc:docMk/>
            <pc:sldMk cId="1998072372" sldId="486"/>
            <ac:spMk id="18" creationId="{6619ED25-A912-4032-9344-E10FA062F40C}"/>
          </ac:spMkLst>
        </pc:spChg>
      </pc:sldChg>
      <pc:sldChg chg="delSp modSp add mod">
        <pc:chgData name="Stevie LANE" userId="d1c49d5b-e679-4c0a-bcfb-5c89082b3299" providerId="ADAL" clId="{F71385D1-E93E-48FF-8D0D-222A1399442F}" dt="2021-07-27T15:39:32.306" v="2493" actId="1035"/>
        <pc:sldMkLst>
          <pc:docMk/>
          <pc:sldMk cId="1813917382" sldId="487"/>
        </pc:sldMkLst>
        <pc:spChg chg="mod">
          <ac:chgData name="Stevie LANE" userId="d1c49d5b-e679-4c0a-bcfb-5c89082b3299" providerId="ADAL" clId="{F71385D1-E93E-48FF-8D0D-222A1399442F}" dt="2021-07-27T15:34:50.179" v="2363" actId="1037"/>
          <ac:spMkLst>
            <pc:docMk/>
            <pc:sldMk cId="1813917382" sldId="487"/>
            <ac:spMk id="2" creationId="{651A429A-DA69-4D45-B58A-BE2A0AD0F24D}"/>
          </ac:spMkLst>
        </pc:spChg>
        <pc:spChg chg="mod">
          <ac:chgData name="Stevie LANE" userId="d1c49d5b-e679-4c0a-bcfb-5c89082b3299" providerId="ADAL" clId="{F71385D1-E93E-48FF-8D0D-222A1399442F}" dt="2021-07-27T15:34:01.182" v="2281" actId="14100"/>
          <ac:spMkLst>
            <pc:docMk/>
            <pc:sldMk cId="1813917382" sldId="487"/>
            <ac:spMk id="3" creationId="{E0078D19-E13C-4396-8751-D1DF4F09CB84}"/>
          </ac:spMkLst>
        </pc:spChg>
        <pc:spChg chg="mod">
          <ac:chgData name="Stevie LANE" userId="d1c49d5b-e679-4c0a-bcfb-5c89082b3299" providerId="ADAL" clId="{F71385D1-E93E-48FF-8D0D-222A1399442F}" dt="2021-07-27T15:34:59.966" v="2364" actId="14100"/>
          <ac:spMkLst>
            <pc:docMk/>
            <pc:sldMk cId="1813917382" sldId="487"/>
            <ac:spMk id="9" creationId="{981FB024-8D11-4D7E-AB84-EE92EA5D6D72}"/>
          </ac:spMkLst>
        </pc:spChg>
        <pc:spChg chg="mod">
          <ac:chgData name="Stevie LANE" userId="d1c49d5b-e679-4c0a-bcfb-5c89082b3299" providerId="ADAL" clId="{F71385D1-E93E-48FF-8D0D-222A1399442F}" dt="2021-07-27T15:39:32.306" v="2493" actId="1035"/>
          <ac:spMkLst>
            <pc:docMk/>
            <pc:sldMk cId="1813917382" sldId="487"/>
            <ac:spMk id="12" creationId="{E9563C31-CBDA-4B40-8EBF-37A39E2FC5B4}"/>
          </ac:spMkLst>
        </pc:spChg>
        <pc:spChg chg="del">
          <ac:chgData name="Stevie LANE" userId="d1c49d5b-e679-4c0a-bcfb-5c89082b3299" providerId="ADAL" clId="{F71385D1-E93E-48FF-8D0D-222A1399442F}" dt="2021-07-27T15:29:51.651" v="2171" actId="478"/>
          <ac:spMkLst>
            <pc:docMk/>
            <pc:sldMk cId="1813917382" sldId="487"/>
            <ac:spMk id="15" creationId="{F46D2464-641E-4317-809C-F0D53C06F0AA}"/>
          </ac:spMkLst>
        </pc:spChg>
        <pc:spChg chg="del">
          <ac:chgData name="Stevie LANE" userId="d1c49d5b-e679-4c0a-bcfb-5c89082b3299" providerId="ADAL" clId="{F71385D1-E93E-48FF-8D0D-222A1399442F}" dt="2021-07-27T15:29:51.651" v="2171" actId="478"/>
          <ac:spMkLst>
            <pc:docMk/>
            <pc:sldMk cId="1813917382" sldId="487"/>
            <ac:spMk id="16" creationId="{F2404C2C-DCAC-4B09-AEF8-B8E1DC422624}"/>
          </ac:spMkLst>
        </pc:spChg>
        <pc:spChg chg="del">
          <ac:chgData name="Stevie LANE" userId="d1c49d5b-e679-4c0a-bcfb-5c89082b3299" providerId="ADAL" clId="{F71385D1-E93E-48FF-8D0D-222A1399442F}" dt="2021-07-27T15:29:51.651" v="2171" actId="478"/>
          <ac:spMkLst>
            <pc:docMk/>
            <pc:sldMk cId="1813917382" sldId="487"/>
            <ac:spMk id="17" creationId="{40658703-3E85-4065-85F0-5E39788D8836}"/>
          </ac:spMkLst>
        </pc:spChg>
        <pc:spChg chg="del">
          <ac:chgData name="Stevie LANE" userId="d1c49d5b-e679-4c0a-bcfb-5c89082b3299" providerId="ADAL" clId="{F71385D1-E93E-48FF-8D0D-222A1399442F}" dt="2021-07-27T15:29:51.651" v="2171" actId="478"/>
          <ac:spMkLst>
            <pc:docMk/>
            <pc:sldMk cId="1813917382" sldId="487"/>
            <ac:spMk id="18" creationId="{6619ED25-A912-4032-9344-E10FA062F40C}"/>
          </ac:spMkLst>
        </pc:spChg>
      </pc:sldChg>
    </pc:docChg>
  </pc:docChgLst>
  <pc:docChgLst>
    <pc:chgData name="Grantley WINMAR" userId="S::g.winmar@ecu.edu.au::816d47bb-01f8-4092-8410-30988f93ba6c" providerId="AD" clId="Web-{0D679FFE-1F52-4934-8B31-3AF115912E56}"/>
    <pc:docChg chg="modSld">
      <pc:chgData name="Grantley WINMAR" userId="S::g.winmar@ecu.edu.au::816d47bb-01f8-4092-8410-30988f93ba6c" providerId="AD" clId="Web-{0D679FFE-1F52-4934-8B31-3AF115912E56}" dt="2021-10-26T02:28:55.687" v="1" actId="20577"/>
      <pc:docMkLst>
        <pc:docMk/>
      </pc:docMkLst>
      <pc:sldChg chg="modSp">
        <pc:chgData name="Grantley WINMAR" userId="S::g.winmar@ecu.edu.au::816d47bb-01f8-4092-8410-30988f93ba6c" providerId="AD" clId="Web-{0D679FFE-1F52-4934-8B31-3AF115912E56}" dt="2021-10-26T02:28:55.687" v="1" actId="20577"/>
        <pc:sldMkLst>
          <pc:docMk/>
          <pc:sldMk cId="3692015950" sldId="493"/>
        </pc:sldMkLst>
        <pc:spChg chg="mod">
          <ac:chgData name="Grantley WINMAR" userId="S::g.winmar@ecu.edu.au::816d47bb-01f8-4092-8410-30988f93ba6c" providerId="AD" clId="Web-{0D679FFE-1F52-4934-8B31-3AF115912E56}" dt="2021-10-26T02:28:55.687" v="1" actId="20577"/>
          <ac:spMkLst>
            <pc:docMk/>
            <pc:sldMk cId="3692015950" sldId="493"/>
            <ac:spMk id="5" creationId="{9CC88A78-0C1A-4343-9AF7-9F34465DCC97}"/>
          </ac:spMkLst>
        </pc:spChg>
      </pc:sldChg>
    </pc:docChg>
  </pc:docChgLst>
  <pc:docChgLst>
    <pc:chgData name="Grantley WINMAR" userId="S::g.winmar@ecu.edu.au::816d47bb-01f8-4092-8410-30988f93ba6c" providerId="AD" clId="Web-{105CB35B-ACAB-4300-B965-E51743C2A614}"/>
    <pc:docChg chg="modSld">
      <pc:chgData name="Grantley WINMAR" userId="S::g.winmar@ecu.edu.au::816d47bb-01f8-4092-8410-30988f93ba6c" providerId="AD" clId="Web-{105CB35B-ACAB-4300-B965-E51743C2A614}" dt="2021-10-26T01:29:26.521" v="1036" actId="20577"/>
      <pc:docMkLst>
        <pc:docMk/>
      </pc:docMkLst>
      <pc:sldChg chg="modSp">
        <pc:chgData name="Grantley WINMAR" userId="S::g.winmar@ecu.edu.au::816d47bb-01f8-4092-8410-30988f93ba6c" providerId="AD" clId="Web-{105CB35B-ACAB-4300-B965-E51743C2A614}" dt="2021-10-26T01:29:26.521" v="1036" actId="20577"/>
        <pc:sldMkLst>
          <pc:docMk/>
          <pc:sldMk cId="3692015950" sldId="493"/>
        </pc:sldMkLst>
        <pc:spChg chg="mod">
          <ac:chgData name="Grantley WINMAR" userId="S::g.winmar@ecu.edu.au::816d47bb-01f8-4092-8410-30988f93ba6c" providerId="AD" clId="Web-{105CB35B-ACAB-4300-B965-E51743C2A614}" dt="2021-10-26T01:29:26.521" v="1036" actId="20577"/>
          <ac:spMkLst>
            <pc:docMk/>
            <pc:sldMk cId="3692015950" sldId="493"/>
            <ac:spMk id="5" creationId="{9CC88A78-0C1A-4343-9AF7-9F34465DCC97}"/>
          </ac:spMkLst>
        </pc:spChg>
      </pc:sldChg>
    </pc:docChg>
  </pc:docChgLst>
  <pc:docChgLst>
    <pc:chgData name="Grantley WINMAR" userId="S::g.winmar@ecu.edu.au::816d47bb-01f8-4092-8410-30988f93ba6c" providerId="AD" clId="Web-{D4E14DAE-286E-42A3-9213-4E0D9B1AE494}"/>
    <pc:docChg chg="modSld">
      <pc:chgData name="Grantley WINMAR" userId="S::g.winmar@ecu.edu.au::816d47bb-01f8-4092-8410-30988f93ba6c" providerId="AD" clId="Web-{D4E14DAE-286E-42A3-9213-4E0D9B1AE494}" dt="2021-10-28T00:25:40.584" v="336" actId="1076"/>
      <pc:docMkLst>
        <pc:docMk/>
      </pc:docMkLst>
      <pc:sldChg chg="addSp delSp modSp">
        <pc:chgData name="Grantley WINMAR" userId="S::g.winmar@ecu.edu.au::816d47bb-01f8-4092-8410-30988f93ba6c" providerId="AD" clId="Web-{D4E14DAE-286E-42A3-9213-4E0D9B1AE494}" dt="2021-10-28T00:25:40.584" v="336" actId="1076"/>
        <pc:sldMkLst>
          <pc:docMk/>
          <pc:sldMk cId="3817494916" sldId="290"/>
        </pc:sldMkLst>
        <pc:spChg chg="add mod">
          <ac:chgData name="Grantley WINMAR" userId="S::g.winmar@ecu.edu.au::816d47bb-01f8-4092-8410-30988f93ba6c" providerId="AD" clId="Web-{D4E14DAE-286E-42A3-9213-4E0D9B1AE494}" dt="2021-10-28T00:25:40.584" v="336" actId="1076"/>
          <ac:spMkLst>
            <pc:docMk/>
            <pc:sldMk cId="3817494916" sldId="290"/>
            <ac:spMk id="2" creationId="{ED1E6CAA-6067-41D5-BF7B-BA918EF4B04E}"/>
          </ac:spMkLst>
        </pc:spChg>
        <pc:picChg chg="mod">
          <ac:chgData name="Grantley WINMAR" userId="S::g.winmar@ecu.edu.au::816d47bb-01f8-4092-8410-30988f93ba6c" providerId="AD" clId="Web-{D4E14DAE-286E-42A3-9213-4E0D9B1AE494}" dt="2021-10-28T00:19:08.573" v="265" actId="1076"/>
          <ac:picMkLst>
            <pc:docMk/>
            <pc:sldMk cId="3817494916" sldId="290"/>
            <ac:picMk id="7" creationId="{D4E7671A-6FF7-4CAE-A212-DBA57AF6FA93}"/>
          </ac:picMkLst>
        </pc:picChg>
        <pc:picChg chg="del mod">
          <ac:chgData name="Grantley WINMAR" userId="S::g.winmar@ecu.edu.au::816d47bb-01f8-4092-8410-30988f93ba6c" providerId="AD" clId="Web-{D4E14DAE-286E-42A3-9213-4E0D9B1AE494}" dt="2021-10-28T00:19:19.433" v="268"/>
          <ac:picMkLst>
            <pc:docMk/>
            <pc:sldMk cId="3817494916" sldId="290"/>
            <ac:picMk id="1026" creationId="{D26B1245-7FE6-4D86-AD7E-8308D2725FBB}"/>
          </ac:picMkLst>
        </pc:picChg>
      </pc:sldChg>
    </pc:docChg>
  </pc:docChgLst>
  <pc:docChgLst>
    <pc:chgData name="Stevie LANE" userId="S::s.lane@ecu.edu.au::d1c49d5b-e679-4c0a-bcfb-5c89082b3299" providerId="AD" clId="Web-{10D8E32F-61D6-4CEA-81E2-D32285AF05B9}"/>
    <pc:docChg chg="modSld sldOrd">
      <pc:chgData name="Stevie LANE" userId="S::s.lane@ecu.edu.au::d1c49d5b-e679-4c0a-bcfb-5c89082b3299" providerId="AD" clId="Web-{10D8E32F-61D6-4CEA-81E2-D32285AF05B9}" dt="2021-10-25T02:10:53.626" v="2" actId="14100"/>
      <pc:docMkLst>
        <pc:docMk/>
      </pc:docMkLst>
      <pc:sldChg chg="modSp ord">
        <pc:chgData name="Stevie LANE" userId="S::s.lane@ecu.edu.au::d1c49d5b-e679-4c0a-bcfb-5c89082b3299" providerId="AD" clId="Web-{10D8E32F-61D6-4CEA-81E2-D32285AF05B9}" dt="2021-10-25T02:10:53.626" v="2" actId="14100"/>
        <pc:sldMkLst>
          <pc:docMk/>
          <pc:sldMk cId="3892363523" sldId="307"/>
        </pc:sldMkLst>
        <pc:spChg chg="mod">
          <ac:chgData name="Stevie LANE" userId="S::s.lane@ecu.edu.au::d1c49d5b-e679-4c0a-bcfb-5c89082b3299" providerId="AD" clId="Web-{10D8E32F-61D6-4CEA-81E2-D32285AF05B9}" dt="2021-10-25T02:10:53.626" v="2" actId="14100"/>
          <ac:spMkLst>
            <pc:docMk/>
            <pc:sldMk cId="3892363523" sldId="307"/>
            <ac:spMk id="8" creationId="{3F0D8EC2-3330-B143-B1C5-8A89ED1E2A11}"/>
          </ac:spMkLst>
        </pc:spChg>
      </pc:sldChg>
    </pc:docChg>
  </pc:docChgLst>
  <pc:docChgLst>
    <pc:chgData name="Stevie LANE" userId="d1c49d5b-e679-4c0a-bcfb-5c89082b3299" providerId="ADAL" clId="{CBE04F8A-2FB6-486F-BEA9-90FC784FC904}"/>
    <pc:docChg chg="undo custSel delSld modSld">
      <pc:chgData name="Stevie LANE" userId="d1c49d5b-e679-4c0a-bcfb-5c89082b3299" providerId="ADAL" clId="{CBE04F8A-2FB6-486F-BEA9-90FC784FC904}" dt="2022-12-02T05:17:45.425" v="2101" actId="20577"/>
      <pc:docMkLst>
        <pc:docMk/>
      </pc:docMkLst>
      <pc:sldChg chg="modSp mod">
        <pc:chgData name="Stevie LANE" userId="d1c49d5b-e679-4c0a-bcfb-5c89082b3299" providerId="ADAL" clId="{CBE04F8A-2FB6-486F-BEA9-90FC784FC904}" dt="2022-12-02T00:18:31.845" v="0" actId="948"/>
        <pc:sldMkLst>
          <pc:docMk/>
          <pc:sldMk cId="998337024" sldId="288"/>
        </pc:sldMkLst>
        <pc:spChg chg="mod">
          <ac:chgData name="Stevie LANE" userId="d1c49d5b-e679-4c0a-bcfb-5c89082b3299" providerId="ADAL" clId="{CBE04F8A-2FB6-486F-BEA9-90FC784FC904}" dt="2022-12-02T00:18:31.845" v="0" actId="948"/>
          <ac:spMkLst>
            <pc:docMk/>
            <pc:sldMk cId="998337024" sldId="288"/>
            <ac:spMk id="8" creationId="{EDEDDCD8-9B4D-4369-AB85-3FBA19712578}"/>
          </ac:spMkLst>
        </pc:spChg>
      </pc:sldChg>
      <pc:sldChg chg="modSp mod">
        <pc:chgData name="Stevie LANE" userId="d1c49d5b-e679-4c0a-bcfb-5c89082b3299" providerId="ADAL" clId="{CBE04F8A-2FB6-486F-BEA9-90FC784FC904}" dt="2022-12-02T05:11:26.686" v="2069" actId="20577"/>
        <pc:sldMkLst>
          <pc:docMk/>
          <pc:sldMk cId="1123527905" sldId="491"/>
        </pc:sldMkLst>
        <pc:spChg chg="mod">
          <ac:chgData name="Stevie LANE" userId="d1c49d5b-e679-4c0a-bcfb-5c89082b3299" providerId="ADAL" clId="{CBE04F8A-2FB6-486F-BEA9-90FC784FC904}" dt="2022-12-02T05:11:26.686" v="2069" actId="20577"/>
          <ac:spMkLst>
            <pc:docMk/>
            <pc:sldMk cId="1123527905" sldId="491"/>
            <ac:spMk id="4" creationId="{2F1DD8CF-F096-48FD-914E-E441E2C5CE69}"/>
          </ac:spMkLst>
        </pc:spChg>
      </pc:sldChg>
      <pc:sldChg chg="modSp mod">
        <pc:chgData name="Stevie LANE" userId="d1c49d5b-e679-4c0a-bcfb-5c89082b3299" providerId="ADAL" clId="{CBE04F8A-2FB6-486F-BEA9-90FC784FC904}" dt="2022-12-02T05:06:31.941" v="1868" actId="14100"/>
        <pc:sldMkLst>
          <pc:docMk/>
          <pc:sldMk cId="2554267442" sldId="501"/>
        </pc:sldMkLst>
        <pc:spChg chg="mod">
          <ac:chgData name="Stevie LANE" userId="d1c49d5b-e679-4c0a-bcfb-5c89082b3299" providerId="ADAL" clId="{CBE04F8A-2FB6-486F-BEA9-90FC784FC904}" dt="2022-12-02T05:06:31.941" v="1868" actId="14100"/>
          <ac:spMkLst>
            <pc:docMk/>
            <pc:sldMk cId="2554267442" sldId="501"/>
            <ac:spMk id="2" creationId="{BA262F30-9455-465D-8A8D-40DA0E512646}"/>
          </ac:spMkLst>
        </pc:spChg>
        <pc:spChg chg="mod">
          <ac:chgData name="Stevie LANE" userId="d1c49d5b-e679-4c0a-bcfb-5c89082b3299" providerId="ADAL" clId="{CBE04F8A-2FB6-486F-BEA9-90FC784FC904}" dt="2022-12-02T00:40:25.972" v="126" actId="20577"/>
          <ac:spMkLst>
            <pc:docMk/>
            <pc:sldMk cId="2554267442" sldId="501"/>
            <ac:spMk id="4" creationId="{2F1DD8CF-F096-48FD-914E-E441E2C5CE69}"/>
          </ac:spMkLst>
        </pc:spChg>
        <pc:spChg chg="mod">
          <ac:chgData name="Stevie LANE" userId="d1c49d5b-e679-4c0a-bcfb-5c89082b3299" providerId="ADAL" clId="{CBE04F8A-2FB6-486F-BEA9-90FC784FC904}" dt="2022-12-02T00:48:02.764" v="359" actId="20577"/>
          <ac:spMkLst>
            <pc:docMk/>
            <pc:sldMk cId="2554267442" sldId="501"/>
            <ac:spMk id="5" creationId="{C4542BCD-07A6-455A-9EC2-17A824333CAF}"/>
          </ac:spMkLst>
        </pc:spChg>
      </pc:sldChg>
      <pc:sldChg chg="modSp mod">
        <pc:chgData name="Stevie LANE" userId="d1c49d5b-e679-4c0a-bcfb-5c89082b3299" providerId="ADAL" clId="{CBE04F8A-2FB6-486F-BEA9-90FC784FC904}" dt="2022-12-02T05:11:00.397" v="2056" actId="255"/>
        <pc:sldMkLst>
          <pc:docMk/>
          <pc:sldMk cId="4265488193" sldId="502"/>
        </pc:sldMkLst>
        <pc:spChg chg="mod">
          <ac:chgData name="Stevie LANE" userId="d1c49d5b-e679-4c0a-bcfb-5c89082b3299" providerId="ADAL" clId="{CBE04F8A-2FB6-486F-BEA9-90FC784FC904}" dt="2022-12-02T05:11:00.397" v="2056" actId="255"/>
          <ac:spMkLst>
            <pc:docMk/>
            <pc:sldMk cId="4265488193" sldId="502"/>
            <ac:spMk id="4" creationId="{7C48767E-B306-43BF-B883-8D02B15B4C30}"/>
          </ac:spMkLst>
        </pc:spChg>
      </pc:sldChg>
      <pc:sldChg chg="modSp mod">
        <pc:chgData name="Stevie LANE" userId="d1c49d5b-e679-4c0a-bcfb-5c89082b3299" providerId="ADAL" clId="{CBE04F8A-2FB6-486F-BEA9-90FC784FC904}" dt="2022-12-02T05:10:19.162" v="2054" actId="20577"/>
        <pc:sldMkLst>
          <pc:docMk/>
          <pc:sldMk cId="483866367" sldId="503"/>
        </pc:sldMkLst>
        <pc:spChg chg="mod">
          <ac:chgData name="Stevie LANE" userId="d1c49d5b-e679-4c0a-bcfb-5c89082b3299" providerId="ADAL" clId="{CBE04F8A-2FB6-486F-BEA9-90FC784FC904}" dt="2022-12-02T05:10:19.162" v="2054" actId="20577"/>
          <ac:spMkLst>
            <pc:docMk/>
            <pc:sldMk cId="483866367" sldId="503"/>
            <ac:spMk id="2" creationId="{4E3DE579-3D8F-42E1-9B3C-E0BA4F106F62}"/>
          </ac:spMkLst>
        </pc:spChg>
      </pc:sldChg>
      <pc:sldChg chg="modSp mod">
        <pc:chgData name="Stevie LANE" userId="d1c49d5b-e679-4c0a-bcfb-5c89082b3299" providerId="ADAL" clId="{CBE04F8A-2FB6-486F-BEA9-90FC784FC904}" dt="2022-12-02T05:16:19.653" v="2099" actId="20577"/>
        <pc:sldMkLst>
          <pc:docMk/>
          <pc:sldMk cId="599713994" sldId="504"/>
        </pc:sldMkLst>
        <pc:spChg chg="mod">
          <ac:chgData name="Stevie LANE" userId="d1c49d5b-e679-4c0a-bcfb-5c89082b3299" providerId="ADAL" clId="{CBE04F8A-2FB6-486F-BEA9-90FC784FC904}" dt="2022-12-02T05:12:04.947" v="2075" actId="255"/>
          <ac:spMkLst>
            <pc:docMk/>
            <pc:sldMk cId="599713994" sldId="504"/>
            <ac:spMk id="2" creationId="{6EA89000-68B3-44D0-A072-898A0A6035BF}"/>
          </ac:spMkLst>
        </pc:spChg>
        <pc:spChg chg="mod">
          <ac:chgData name="Stevie LANE" userId="d1c49d5b-e679-4c0a-bcfb-5c89082b3299" providerId="ADAL" clId="{CBE04F8A-2FB6-486F-BEA9-90FC784FC904}" dt="2022-12-02T05:16:19.653" v="2099" actId="20577"/>
          <ac:spMkLst>
            <pc:docMk/>
            <pc:sldMk cId="599713994" sldId="504"/>
            <ac:spMk id="7" creationId="{8849C11B-776A-4459-A42A-A5D48867914C}"/>
          </ac:spMkLst>
        </pc:spChg>
        <pc:picChg chg="mod">
          <ac:chgData name="Stevie LANE" userId="d1c49d5b-e679-4c0a-bcfb-5c89082b3299" providerId="ADAL" clId="{CBE04F8A-2FB6-486F-BEA9-90FC784FC904}" dt="2022-12-02T05:12:37.790" v="2083" actId="1076"/>
          <ac:picMkLst>
            <pc:docMk/>
            <pc:sldMk cId="599713994" sldId="504"/>
            <ac:picMk id="4" creationId="{9050F46B-4975-4C18-AD11-DCBD4FC1701A}"/>
          </ac:picMkLst>
        </pc:picChg>
      </pc:sldChg>
      <pc:sldChg chg="addSp delSp modSp mod modNotesTx">
        <pc:chgData name="Stevie LANE" userId="d1c49d5b-e679-4c0a-bcfb-5c89082b3299" providerId="ADAL" clId="{CBE04F8A-2FB6-486F-BEA9-90FC784FC904}" dt="2022-12-02T05:17:45.425" v="2101" actId="20577"/>
        <pc:sldMkLst>
          <pc:docMk/>
          <pc:sldMk cId="3950095708" sldId="506"/>
        </pc:sldMkLst>
        <pc:spChg chg="mod">
          <ac:chgData name="Stevie LANE" userId="d1c49d5b-e679-4c0a-bcfb-5c89082b3299" providerId="ADAL" clId="{CBE04F8A-2FB6-486F-BEA9-90FC784FC904}" dt="2022-12-02T00:34:06.973" v="44" actId="14100"/>
          <ac:spMkLst>
            <pc:docMk/>
            <pc:sldMk cId="3950095708" sldId="506"/>
            <ac:spMk id="4" creationId="{2F1DD8CF-F096-48FD-914E-E441E2C5CE69}"/>
          </ac:spMkLst>
        </pc:spChg>
        <pc:spChg chg="mod">
          <ac:chgData name="Stevie LANE" userId="d1c49d5b-e679-4c0a-bcfb-5c89082b3299" providerId="ADAL" clId="{CBE04F8A-2FB6-486F-BEA9-90FC784FC904}" dt="2022-12-02T00:34:03.798" v="43" actId="14100"/>
          <ac:spMkLst>
            <pc:docMk/>
            <pc:sldMk cId="3950095708" sldId="506"/>
            <ac:spMk id="6" creationId="{8B5FE326-ADF7-4419-9F1E-12D96625002F}"/>
          </ac:spMkLst>
        </pc:spChg>
        <pc:picChg chg="add del mod">
          <ac:chgData name="Stevie LANE" userId="d1c49d5b-e679-4c0a-bcfb-5c89082b3299" providerId="ADAL" clId="{CBE04F8A-2FB6-486F-BEA9-90FC784FC904}" dt="2022-12-02T00:36:04.469" v="48" actId="478"/>
          <ac:picMkLst>
            <pc:docMk/>
            <pc:sldMk cId="3950095708" sldId="506"/>
            <ac:picMk id="5" creationId="{6896350D-C11C-4F3B-9351-7D9C413D22E6}"/>
          </ac:picMkLst>
        </pc:picChg>
        <pc:picChg chg="add del mod">
          <ac:chgData name="Stevie LANE" userId="d1c49d5b-e679-4c0a-bcfb-5c89082b3299" providerId="ADAL" clId="{CBE04F8A-2FB6-486F-BEA9-90FC784FC904}" dt="2022-12-02T00:36:22.204" v="59" actId="478"/>
          <ac:picMkLst>
            <pc:docMk/>
            <pc:sldMk cId="3950095708" sldId="506"/>
            <ac:picMk id="7" creationId="{F597A024-E2B3-4F3C-A0C4-35CDFB22281A}"/>
          </ac:picMkLst>
        </pc:picChg>
        <pc:picChg chg="add mod">
          <ac:chgData name="Stevie LANE" userId="d1c49d5b-e679-4c0a-bcfb-5c89082b3299" providerId="ADAL" clId="{CBE04F8A-2FB6-486F-BEA9-90FC784FC904}" dt="2022-12-02T00:37:55.346" v="90" actId="1076"/>
          <ac:picMkLst>
            <pc:docMk/>
            <pc:sldMk cId="3950095708" sldId="506"/>
            <ac:picMk id="8" creationId="{508D84E7-5AE9-4AD5-9F30-A4313F9F790B}"/>
          </ac:picMkLst>
        </pc:picChg>
        <pc:picChg chg="add mod modCrop">
          <ac:chgData name="Stevie LANE" userId="d1c49d5b-e679-4c0a-bcfb-5c89082b3299" providerId="ADAL" clId="{CBE04F8A-2FB6-486F-BEA9-90FC784FC904}" dt="2022-12-02T00:37:51.224" v="89" actId="1076"/>
          <ac:picMkLst>
            <pc:docMk/>
            <pc:sldMk cId="3950095708" sldId="506"/>
            <ac:picMk id="9" creationId="{30AF68C8-370E-4AD5-8884-37FC2606C36E}"/>
          </ac:picMkLst>
        </pc:picChg>
      </pc:sldChg>
      <pc:sldChg chg="del">
        <pc:chgData name="Stevie LANE" userId="d1c49d5b-e679-4c0a-bcfb-5c89082b3299" providerId="ADAL" clId="{CBE04F8A-2FB6-486F-BEA9-90FC784FC904}" dt="2022-12-02T04:44:33.946" v="1552" actId="47"/>
        <pc:sldMkLst>
          <pc:docMk/>
          <pc:sldMk cId="3952180031" sldId="507"/>
        </pc:sldMkLst>
      </pc:sldChg>
      <pc:sldChg chg="addSp modSp mod modNotesTx">
        <pc:chgData name="Stevie LANE" userId="d1c49d5b-e679-4c0a-bcfb-5c89082b3299" providerId="ADAL" clId="{CBE04F8A-2FB6-486F-BEA9-90FC784FC904}" dt="2022-12-02T05:17:23.733" v="2100" actId="20577"/>
        <pc:sldMkLst>
          <pc:docMk/>
          <pc:sldMk cId="750504520" sldId="508"/>
        </pc:sldMkLst>
        <pc:spChg chg="add mod">
          <ac:chgData name="Stevie LANE" userId="d1c49d5b-e679-4c0a-bcfb-5c89082b3299" providerId="ADAL" clId="{CBE04F8A-2FB6-486F-BEA9-90FC784FC904}" dt="2022-12-02T04:44:15.611" v="1551" actId="20577"/>
          <ac:spMkLst>
            <pc:docMk/>
            <pc:sldMk cId="750504520" sldId="508"/>
            <ac:spMk id="4" creationId="{CB1588AB-2D62-47A3-B87D-D0A9D7834873}"/>
          </ac:spMkLst>
        </pc:spChg>
      </pc:sldChg>
      <pc:sldChg chg="addSp modSp mod">
        <pc:chgData name="Stevie LANE" userId="d1c49d5b-e679-4c0a-bcfb-5c89082b3299" providerId="ADAL" clId="{CBE04F8A-2FB6-486F-BEA9-90FC784FC904}" dt="2022-12-02T04:43:17.181" v="1439" actId="1076"/>
        <pc:sldMkLst>
          <pc:docMk/>
          <pc:sldMk cId="1608309665" sldId="509"/>
        </pc:sldMkLst>
        <pc:spChg chg="mod">
          <ac:chgData name="Stevie LANE" userId="d1c49d5b-e679-4c0a-bcfb-5c89082b3299" providerId="ADAL" clId="{CBE04F8A-2FB6-486F-BEA9-90FC784FC904}" dt="2022-12-02T04:43:09.157" v="1436" actId="14100"/>
          <ac:spMkLst>
            <pc:docMk/>
            <pc:sldMk cId="1608309665" sldId="509"/>
            <ac:spMk id="4" creationId="{C14F29A1-D7DD-4381-B10B-7E1C32D69DA6}"/>
          </ac:spMkLst>
        </pc:spChg>
        <pc:picChg chg="add mod">
          <ac:chgData name="Stevie LANE" userId="d1c49d5b-e679-4c0a-bcfb-5c89082b3299" providerId="ADAL" clId="{CBE04F8A-2FB6-486F-BEA9-90FC784FC904}" dt="2022-12-02T04:43:17.181" v="1439" actId="1076"/>
          <ac:picMkLst>
            <pc:docMk/>
            <pc:sldMk cId="1608309665" sldId="509"/>
            <ac:picMk id="5" creationId="{4F354D04-AA3F-4DE4-876E-CC748C3323F0}"/>
          </ac:picMkLst>
        </pc:picChg>
      </pc:sldChg>
      <pc:sldChg chg="modSp mod">
        <pc:chgData name="Stevie LANE" userId="d1c49d5b-e679-4c0a-bcfb-5c89082b3299" providerId="ADAL" clId="{CBE04F8A-2FB6-486F-BEA9-90FC784FC904}" dt="2022-12-02T05:06:07.712" v="1867" actId="20577"/>
        <pc:sldMkLst>
          <pc:docMk/>
          <pc:sldMk cId="3787954409" sldId="510"/>
        </pc:sldMkLst>
        <pc:spChg chg="mod">
          <ac:chgData name="Stevie LANE" userId="d1c49d5b-e679-4c0a-bcfb-5c89082b3299" providerId="ADAL" clId="{CBE04F8A-2FB6-486F-BEA9-90FC784FC904}" dt="2022-12-02T00:48:35.736" v="377" actId="1036"/>
          <ac:spMkLst>
            <pc:docMk/>
            <pc:sldMk cId="3787954409" sldId="510"/>
            <ac:spMk id="2" creationId="{BA262F30-9455-465D-8A8D-40DA0E512646}"/>
          </ac:spMkLst>
        </pc:spChg>
        <pc:spChg chg="mod">
          <ac:chgData name="Stevie LANE" userId="d1c49d5b-e679-4c0a-bcfb-5c89082b3299" providerId="ADAL" clId="{CBE04F8A-2FB6-486F-BEA9-90FC784FC904}" dt="2022-12-02T00:48:35.736" v="377" actId="1036"/>
          <ac:spMkLst>
            <pc:docMk/>
            <pc:sldMk cId="3787954409" sldId="510"/>
            <ac:spMk id="4" creationId="{2F1DD8CF-F096-48FD-914E-E441E2C5CE69}"/>
          </ac:spMkLst>
        </pc:spChg>
        <pc:spChg chg="mod">
          <ac:chgData name="Stevie LANE" userId="d1c49d5b-e679-4c0a-bcfb-5c89082b3299" providerId="ADAL" clId="{CBE04F8A-2FB6-486F-BEA9-90FC784FC904}" dt="2022-12-02T05:06:07.712" v="1867" actId="20577"/>
          <ac:spMkLst>
            <pc:docMk/>
            <pc:sldMk cId="3787954409" sldId="510"/>
            <ac:spMk id="5" creationId="{C4542BCD-07A6-455A-9EC2-17A824333CAF}"/>
          </ac:spMkLst>
        </pc:spChg>
      </pc:sldChg>
      <pc:sldChg chg="addSp modSp mod">
        <pc:chgData name="Stevie LANE" userId="d1c49d5b-e679-4c0a-bcfb-5c89082b3299" providerId="ADAL" clId="{CBE04F8A-2FB6-486F-BEA9-90FC784FC904}" dt="2022-12-02T05:09:20.736" v="2043" actId="20577"/>
        <pc:sldMkLst>
          <pc:docMk/>
          <pc:sldMk cId="2037991669" sldId="511"/>
        </pc:sldMkLst>
        <pc:spChg chg="mod">
          <ac:chgData name="Stevie LANE" userId="d1c49d5b-e679-4c0a-bcfb-5c89082b3299" providerId="ADAL" clId="{CBE04F8A-2FB6-486F-BEA9-90FC784FC904}" dt="2022-12-02T05:09:20.736" v="2043" actId="20577"/>
          <ac:spMkLst>
            <pc:docMk/>
            <pc:sldMk cId="2037991669" sldId="511"/>
            <ac:spMk id="3" creationId="{9BCA4BD5-DCF1-4546-8CE1-6206B7CCE608}"/>
          </ac:spMkLst>
        </pc:spChg>
        <pc:spChg chg="add mod">
          <ac:chgData name="Stevie LANE" userId="d1c49d5b-e679-4c0a-bcfb-5c89082b3299" providerId="ADAL" clId="{CBE04F8A-2FB6-486F-BEA9-90FC784FC904}" dt="2022-12-02T05:09:08.425" v="2040" actId="1076"/>
          <ac:spMkLst>
            <pc:docMk/>
            <pc:sldMk cId="2037991669" sldId="511"/>
            <ac:spMk id="4" creationId="{FA65E859-1C02-4A87-8A49-90E201608998}"/>
          </ac:spMkLst>
        </pc:spChg>
      </pc:sldChg>
      <pc:sldChg chg="del">
        <pc:chgData name="Stevie LANE" userId="d1c49d5b-e679-4c0a-bcfb-5c89082b3299" providerId="ADAL" clId="{CBE04F8A-2FB6-486F-BEA9-90FC784FC904}" dt="2022-12-02T00:49:31.111" v="378" actId="47"/>
        <pc:sldMkLst>
          <pc:docMk/>
          <pc:sldMk cId="2623280197" sldId="512"/>
        </pc:sldMkLst>
      </pc:sldChg>
    </pc:docChg>
  </pc:docChgLst>
  <pc:docChgLst>
    <pc:chgData name="Grantley WINMAR" userId="S::g.winmar@ecu.edu.au::816d47bb-01f8-4092-8410-30988f93ba6c" providerId="AD" clId="Web-{0CBF4387-CDE0-4FF6-BF63-6262C839538A}"/>
    <pc:docChg chg="addSld delSld modSld">
      <pc:chgData name="Grantley WINMAR" userId="S::g.winmar@ecu.edu.au::816d47bb-01f8-4092-8410-30988f93ba6c" providerId="AD" clId="Web-{0CBF4387-CDE0-4FF6-BF63-6262C839538A}" dt="2021-10-26T00:45:25.018" v="820" actId="20577"/>
      <pc:docMkLst>
        <pc:docMk/>
      </pc:docMkLst>
      <pc:sldChg chg="addSp modSp">
        <pc:chgData name="Grantley WINMAR" userId="S::g.winmar@ecu.edu.au::816d47bb-01f8-4092-8410-30988f93ba6c" providerId="AD" clId="Web-{0CBF4387-CDE0-4FF6-BF63-6262C839538A}" dt="2021-10-26T00:36:52.462" v="590" actId="1076"/>
        <pc:sldMkLst>
          <pc:docMk/>
          <pc:sldMk cId="4124015398" sldId="490"/>
        </pc:sldMkLst>
        <pc:graphicFrameChg chg="add mod modGraphic">
          <ac:chgData name="Grantley WINMAR" userId="S::g.winmar@ecu.edu.au::816d47bb-01f8-4092-8410-30988f93ba6c" providerId="AD" clId="Web-{0CBF4387-CDE0-4FF6-BF63-6262C839538A}" dt="2021-10-26T00:36:52.462" v="590" actId="1076"/>
          <ac:graphicFrameMkLst>
            <pc:docMk/>
            <pc:sldMk cId="4124015398" sldId="490"/>
            <ac:graphicFrameMk id="2" creationId="{22B650BE-55B0-4E0F-B4EB-273A9C6E6A19}"/>
          </ac:graphicFrameMkLst>
        </pc:graphicFrameChg>
      </pc:sldChg>
      <pc:sldChg chg="addSp delSp modSp">
        <pc:chgData name="Grantley WINMAR" userId="S::g.winmar@ecu.edu.au::816d47bb-01f8-4092-8410-30988f93ba6c" providerId="AD" clId="Web-{0CBF4387-CDE0-4FF6-BF63-6262C839538A}" dt="2021-10-26T00:45:25.018" v="820" actId="20577"/>
        <pc:sldMkLst>
          <pc:docMk/>
          <pc:sldMk cId="3692015950" sldId="493"/>
        </pc:sldMkLst>
        <pc:spChg chg="add del mod">
          <ac:chgData name="Grantley WINMAR" userId="S::g.winmar@ecu.edu.au::816d47bb-01f8-4092-8410-30988f93ba6c" providerId="AD" clId="Web-{0CBF4387-CDE0-4FF6-BF63-6262C839538A}" dt="2021-10-26T00:39:19.167" v="594"/>
          <ac:spMkLst>
            <pc:docMk/>
            <pc:sldMk cId="3692015950" sldId="493"/>
            <ac:spMk id="2" creationId="{36FA6192-A1D7-4C68-B14B-68B0EC60DA5D}"/>
          </ac:spMkLst>
        </pc:spChg>
        <pc:spChg chg="add mod">
          <ac:chgData name="Grantley WINMAR" userId="S::g.winmar@ecu.edu.au::816d47bb-01f8-4092-8410-30988f93ba6c" providerId="AD" clId="Web-{0CBF4387-CDE0-4FF6-BF63-6262C839538A}" dt="2021-10-26T00:45:25.018" v="820" actId="20577"/>
          <ac:spMkLst>
            <pc:docMk/>
            <pc:sldMk cId="3692015950" sldId="493"/>
            <ac:spMk id="5" creationId="{9CC88A78-0C1A-4343-9AF7-9F34465DCC97}"/>
          </ac:spMkLst>
        </pc:spChg>
        <pc:spChg chg="add del mod">
          <ac:chgData name="Grantley WINMAR" userId="S::g.winmar@ecu.edu.au::816d47bb-01f8-4092-8410-30988f93ba6c" providerId="AD" clId="Web-{0CBF4387-CDE0-4FF6-BF63-6262C839538A}" dt="2021-10-26T00:40:34.481" v="635"/>
          <ac:spMkLst>
            <pc:docMk/>
            <pc:sldMk cId="3692015950" sldId="493"/>
            <ac:spMk id="7" creationId="{0764BDE6-3687-4241-8CA5-BC028B2A0A79}"/>
          </ac:spMkLst>
        </pc:spChg>
      </pc:sldChg>
      <pc:sldChg chg="del">
        <pc:chgData name="Grantley WINMAR" userId="S::g.winmar@ecu.edu.au::816d47bb-01f8-4092-8410-30988f93ba6c" providerId="AD" clId="Web-{0CBF4387-CDE0-4FF6-BF63-6262C839538A}" dt="2021-10-25T23:46:34.532" v="1"/>
        <pc:sldMkLst>
          <pc:docMk/>
          <pc:sldMk cId="3961882170" sldId="494"/>
        </pc:sldMkLst>
      </pc:sldChg>
      <pc:sldChg chg="modSp add replId">
        <pc:chgData name="Grantley WINMAR" userId="S::g.winmar@ecu.edu.au::816d47bb-01f8-4092-8410-30988f93ba6c" providerId="AD" clId="Web-{0CBF4387-CDE0-4FF6-BF63-6262C839538A}" dt="2021-10-25T23:50:27.693" v="209" actId="20577"/>
        <pc:sldMkLst>
          <pc:docMk/>
          <pc:sldMk cId="2554267442" sldId="501"/>
        </pc:sldMkLst>
        <pc:spChg chg="mod">
          <ac:chgData name="Grantley WINMAR" userId="S::g.winmar@ecu.edu.au::816d47bb-01f8-4092-8410-30988f93ba6c" providerId="AD" clId="Web-{0CBF4387-CDE0-4FF6-BF63-6262C839538A}" dt="2021-10-25T23:46:54.095" v="3" actId="20577"/>
          <ac:spMkLst>
            <pc:docMk/>
            <pc:sldMk cId="2554267442" sldId="501"/>
            <ac:spMk id="3" creationId="{62B17F46-1314-44A0-981B-62AABE1C3777}"/>
          </ac:spMkLst>
        </pc:spChg>
        <pc:spChg chg="mod">
          <ac:chgData name="Grantley WINMAR" userId="S::g.winmar@ecu.edu.au::816d47bb-01f8-4092-8410-30988f93ba6c" providerId="AD" clId="Web-{0CBF4387-CDE0-4FF6-BF63-6262C839538A}" dt="2021-10-25T23:50:27.693" v="209" actId="20577"/>
          <ac:spMkLst>
            <pc:docMk/>
            <pc:sldMk cId="2554267442" sldId="501"/>
            <ac:spMk id="4" creationId="{2F1DD8CF-F096-48FD-914E-E441E2C5CE69}"/>
          </ac:spMkLst>
        </pc:spChg>
        <pc:spChg chg="mod">
          <ac:chgData name="Grantley WINMAR" userId="S::g.winmar@ecu.edu.au::816d47bb-01f8-4092-8410-30988f93ba6c" providerId="AD" clId="Web-{0CBF4387-CDE0-4FF6-BF63-6262C839538A}" dt="2021-10-25T23:49:38.551" v="183" actId="20577"/>
          <ac:spMkLst>
            <pc:docMk/>
            <pc:sldMk cId="2554267442" sldId="501"/>
            <ac:spMk id="5" creationId="{C4542BCD-07A6-455A-9EC2-17A824333CAF}"/>
          </ac:spMkLst>
        </pc:spChg>
      </pc:sldChg>
    </pc:docChg>
  </pc:docChgLst>
  <pc:docChgLst>
    <pc:chgData name="Grantley WINMAR" userId="S::g.winmar@ecu.edu.au::816d47bb-01f8-4092-8410-30988f93ba6c" providerId="AD" clId="Web-{10D2CB02-3794-4A21-B539-7581FB6448AC}"/>
    <pc:docChg chg="modSld">
      <pc:chgData name="Grantley WINMAR" userId="S::g.winmar@ecu.edu.au::816d47bb-01f8-4092-8410-30988f93ba6c" providerId="AD" clId="Web-{10D2CB02-3794-4A21-B539-7581FB6448AC}" dt="2021-10-29T01:00:56.535" v="2" actId="20577"/>
      <pc:docMkLst>
        <pc:docMk/>
      </pc:docMkLst>
      <pc:sldChg chg="modSp">
        <pc:chgData name="Grantley WINMAR" userId="S::g.winmar@ecu.edu.au::816d47bb-01f8-4092-8410-30988f93ba6c" providerId="AD" clId="Web-{10D2CB02-3794-4A21-B539-7581FB6448AC}" dt="2021-10-29T01:00:56.535" v="2" actId="20577"/>
        <pc:sldMkLst>
          <pc:docMk/>
          <pc:sldMk cId="2554267442" sldId="501"/>
        </pc:sldMkLst>
        <pc:spChg chg="mod">
          <ac:chgData name="Grantley WINMAR" userId="S::g.winmar@ecu.edu.au::816d47bb-01f8-4092-8410-30988f93ba6c" providerId="AD" clId="Web-{10D2CB02-3794-4A21-B539-7581FB6448AC}" dt="2021-10-29T01:00:56.535" v="2" actId="20577"/>
          <ac:spMkLst>
            <pc:docMk/>
            <pc:sldMk cId="2554267442" sldId="501"/>
            <ac:spMk id="4" creationId="{2F1DD8CF-F096-48FD-914E-E441E2C5CE69}"/>
          </ac:spMkLst>
        </pc:spChg>
      </pc:sldChg>
      <pc:sldChg chg="modSp">
        <pc:chgData name="Grantley WINMAR" userId="S::g.winmar@ecu.edu.au::816d47bb-01f8-4092-8410-30988f93ba6c" providerId="AD" clId="Web-{10D2CB02-3794-4A21-B539-7581FB6448AC}" dt="2021-10-29T00:58:23.672" v="0" actId="20577"/>
        <pc:sldMkLst>
          <pc:docMk/>
          <pc:sldMk cId="4265488193" sldId="502"/>
        </pc:sldMkLst>
        <pc:spChg chg="mod">
          <ac:chgData name="Grantley WINMAR" userId="S::g.winmar@ecu.edu.au::816d47bb-01f8-4092-8410-30988f93ba6c" providerId="AD" clId="Web-{10D2CB02-3794-4A21-B539-7581FB6448AC}" dt="2021-10-29T00:58:23.672" v="0" actId="20577"/>
          <ac:spMkLst>
            <pc:docMk/>
            <pc:sldMk cId="4265488193" sldId="502"/>
            <ac:spMk id="3" creationId="{9BCA4BD5-DCF1-4546-8CE1-6206B7CCE608}"/>
          </ac:spMkLst>
        </pc:spChg>
      </pc:sldChg>
    </pc:docChg>
  </pc:docChgLst>
  <pc:docChgLst>
    <pc:chgData name="Grantley WINMAR" userId="S::g.winmar@ecu.edu.au::816d47bb-01f8-4092-8410-30988f93ba6c" providerId="AD" clId="Web-{9A9465EA-8AAD-41C6-8FD0-829A6694D3E4}"/>
    <pc:docChg chg="addSld modSld">
      <pc:chgData name="Grantley WINMAR" userId="S::g.winmar@ecu.edu.au::816d47bb-01f8-4092-8410-30988f93ba6c" providerId="AD" clId="Web-{9A9465EA-8AAD-41C6-8FD0-829A6694D3E4}" dt="2021-10-26T05:20:47.915" v="59" actId="20577"/>
      <pc:docMkLst>
        <pc:docMk/>
      </pc:docMkLst>
      <pc:sldChg chg="modSp new">
        <pc:chgData name="Grantley WINMAR" userId="S::g.winmar@ecu.edu.au::816d47bb-01f8-4092-8410-30988f93ba6c" providerId="AD" clId="Web-{9A9465EA-8AAD-41C6-8FD0-829A6694D3E4}" dt="2021-10-26T05:20:47.915" v="59" actId="20577"/>
        <pc:sldMkLst>
          <pc:docMk/>
          <pc:sldMk cId="599713994" sldId="504"/>
        </pc:sldMkLst>
        <pc:spChg chg="mod">
          <ac:chgData name="Grantley WINMAR" userId="S::g.winmar@ecu.edu.au::816d47bb-01f8-4092-8410-30988f93ba6c" providerId="AD" clId="Web-{9A9465EA-8AAD-41C6-8FD0-829A6694D3E4}" dt="2021-10-26T05:20:47.915" v="59" actId="20577"/>
          <ac:spMkLst>
            <pc:docMk/>
            <pc:sldMk cId="599713994" sldId="504"/>
            <ac:spMk id="3" creationId="{4C0CC060-5607-4F4E-A884-1A942B5330C7}"/>
          </ac:spMkLst>
        </pc:spChg>
      </pc:sldChg>
    </pc:docChg>
  </pc:docChgLst>
  <pc:docChgLst>
    <pc:chgData name="Grantley WINMAR" userId="816d47bb-01f8-4092-8410-30988f93ba6c" providerId="ADAL" clId="{24FB4343-BA74-4BE3-9C95-681F2955E0C8}"/>
    <pc:docChg chg="undo custSel modSld">
      <pc:chgData name="Grantley WINMAR" userId="816d47bb-01f8-4092-8410-30988f93ba6c" providerId="ADAL" clId="{24FB4343-BA74-4BE3-9C95-681F2955E0C8}" dt="2021-10-28T06:35:39.619" v="1860" actId="1076"/>
      <pc:docMkLst>
        <pc:docMk/>
      </pc:docMkLst>
      <pc:sldChg chg="modSp mod">
        <pc:chgData name="Grantley WINMAR" userId="816d47bb-01f8-4092-8410-30988f93ba6c" providerId="ADAL" clId="{24FB4343-BA74-4BE3-9C95-681F2955E0C8}" dt="2021-10-28T05:34:22.273" v="794" actId="20577"/>
        <pc:sldMkLst>
          <pc:docMk/>
          <pc:sldMk cId="3817494916" sldId="290"/>
        </pc:sldMkLst>
        <pc:spChg chg="mod">
          <ac:chgData name="Grantley WINMAR" userId="816d47bb-01f8-4092-8410-30988f93ba6c" providerId="ADAL" clId="{24FB4343-BA74-4BE3-9C95-681F2955E0C8}" dt="2021-10-28T05:34:22.273" v="794" actId="20577"/>
          <ac:spMkLst>
            <pc:docMk/>
            <pc:sldMk cId="3817494916" sldId="290"/>
            <ac:spMk id="2" creationId="{ED1E6CAA-6067-41D5-BF7B-BA918EF4B04E}"/>
          </ac:spMkLst>
        </pc:spChg>
      </pc:sldChg>
      <pc:sldChg chg="modSp mod">
        <pc:chgData name="Grantley WINMAR" userId="816d47bb-01f8-4092-8410-30988f93ba6c" providerId="ADAL" clId="{24FB4343-BA74-4BE3-9C95-681F2955E0C8}" dt="2021-10-28T06:24:29.117" v="1836" actId="20577"/>
        <pc:sldMkLst>
          <pc:docMk/>
          <pc:sldMk cId="3692015950" sldId="493"/>
        </pc:sldMkLst>
        <pc:spChg chg="mod">
          <ac:chgData name="Grantley WINMAR" userId="816d47bb-01f8-4092-8410-30988f93ba6c" providerId="ADAL" clId="{24FB4343-BA74-4BE3-9C95-681F2955E0C8}" dt="2021-10-28T06:24:29.117" v="1836" actId="20577"/>
          <ac:spMkLst>
            <pc:docMk/>
            <pc:sldMk cId="3692015950" sldId="493"/>
            <ac:spMk id="5" creationId="{9CC88A78-0C1A-4343-9AF7-9F34465DCC97}"/>
          </ac:spMkLst>
        </pc:spChg>
      </pc:sldChg>
      <pc:sldChg chg="modSp mod">
        <pc:chgData name="Grantley WINMAR" userId="816d47bb-01f8-4092-8410-30988f93ba6c" providerId="ADAL" clId="{24FB4343-BA74-4BE3-9C95-681F2955E0C8}" dt="2021-10-26T03:59:51.370" v="729" actId="20577"/>
        <pc:sldMkLst>
          <pc:docMk/>
          <pc:sldMk cId="2554267442" sldId="501"/>
        </pc:sldMkLst>
        <pc:spChg chg="mod">
          <ac:chgData name="Grantley WINMAR" userId="816d47bb-01f8-4092-8410-30988f93ba6c" providerId="ADAL" clId="{24FB4343-BA74-4BE3-9C95-681F2955E0C8}" dt="2021-10-26T03:59:51.370" v="729" actId="20577"/>
          <ac:spMkLst>
            <pc:docMk/>
            <pc:sldMk cId="2554267442" sldId="501"/>
            <ac:spMk id="5" creationId="{C4542BCD-07A6-455A-9EC2-17A824333CAF}"/>
          </ac:spMkLst>
        </pc:spChg>
      </pc:sldChg>
      <pc:sldChg chg="modSp mod">
        <pc:chgData name="Grantley WINMAR" userId="816d47bb-01f8-4092-8410-30988f93ba6c" providerId="ADAL" clId="{24FB4343-BA74-4BE3-9C95-681F2955E0C8}" dt="2021-10-28T05:34:53.383" v="796" actId="313"/>
        <pc:sldMkLst>
          <pc:docMk/>
          <pc:sldMk cId="483866367" sldId="503"/>
        </pc:sldMkLst>
        <pc:spChg chg="mod">
          <ac:chgData name="Grantley WINMAR" userId="816d47bb-01f8-4092-8410-30988f93ba6c" providerId="ADAL" clId="{24FB4343-BA74-4BE3-9C95-681F2955E0C8}" dt="2021-10-28T05:34:53.383" v="796" actId="313"/>
          <ac:spMkLst>
            <pc:docMk/>
            <pc:sldMk cId="483866367" sldId="503"/>
            <ac:spMk id="2" creationId="{4E3DE579-3D8F-42E1-9B3C-E0BA4F106F62}"/>
          </ac:spMkLst>
        </pc:spChg>
      </pc:sldChg>
      <pc:sldChg chg="modSp mod">
        <pc:chgData name="Grantley WINMAR" userId="816d47bb-01f8-4092-8410-30988f93ba6c" providerId="ADAL" clId="{24FB4343-BA74-4BE3-9C95-681F2955E0C8}" dt="2021-10-28T06:35:39.619" v="1860" actId="1076"/>
        <pc:sldMkLst>
          <pc:docMk/>
          <pc:sldMk cId="599713994" sldId="504"/>
        </pc:sldMkLst>
        <pc:spChg chg="mod">
          <ac:chgData name="Grantley WINMAR" userId="816d47bb-01f8-4092-8410-30988f93ba6c" providerId="ADAL" clId="{24FB4343-BA74-4BE3-9C95-681F2955E0C8}" dt="2021-10-28T06:35:39.619" v="1860" actId="1076"/>
          <ac:spMkLst>
            <pc:docMk/>
            <pc:sldMk cId="599713994" sldId="504"/>
            <ac:spMk id="2" creationId="{6EA89000-68B3-44D0-A072-898A0A6035BF}"/>
          </ac:spMkLst>
        </pc:spChg>
        <pc:spChg chg="mod">
          <ac:chgData name="Grantley WINMAR" userId="816d47bb-01f8-4092-8410-30988f93ba6c" providerId="ADAL" clId="{24FB4343-BA74-4BE3-9C95-681F2955E0C8}" dt="2021-10-28T06:34:22.545" v="1859" actId="20577"/>
          <ac:spMkLst>
            <pc:docMk/>
            <pc:sldMk cId="599713994" sldId="504"/>
            <ac:spMk id="5" creationId="{49A7A6EB-0C40-4C32-8D0E-1B14A3C0048E}"/>
          </ac:spMkLst>
        </pc:spChg>
        <pc:graphicFrameChg chg="mod modGraphic">
          <ac:chgData name="Grantley WINMAR" userId="816d47bb-01f8-4092-8410-30988f93ba6c" providerId="ADAL" clId="{24FB4343-BA74-4BE3-9C95-681F2955E0C8}" dt="2021-10-28T06:29:40.302" v="1837" actId="20577"/>
          <ac:graphicFrameMkLst>
            <pc:docMk/>
            <pc:sldMk cId="599713994" sldId="504"/>
            <ac:graphicFrameMk id="4" creationId="{BA5EA8F6-D416-48FC-A48B-A90EFBD533B7}"/>
          </ac:graphicFrameMkLst>
        </pc:graphicFrameChg>
      </pc:sldChg>
    </pc:docChg>
  </pc:docChgLst>
  <pc:docChgLst>
    <pc:chgData name="Stevie LANE" userId="S::s.lane@ecu.edu.au::d1c49d5b-e679-4c0a-bcfb-5c89082b3299" providerId="AD" clId="Web-{F6B58CA8-8A1A-4B3E-A4FB-D6DD3CECBD69}"/>
    <pc:docChg chg="addSld modSld">
      <pc:chgData name="Stevie LANE" userId="S::s.lane@ecu.edu.au::d1c49d5b-e679-4c0a-bcfb-5c89082b3299" providerId="AD" clId="Web-{F6B58CA8-8A1A-4B3E-A4FB-D6DD3CECBD69}" dt="2021-10-29T01:16:57.143" v="517"/>
      <pc:docMkLst>
        <pc:docMk/>
      </pc:docMkLst>
      <pc:sldChg chg="modSp">
        <pc:chgData name="Stevie LANE" userId="S::s.lane@ecu.edu.au::d1c49d5b-e679-4c0a-bcfb-5c89082b3299" providerId="AD" clId="Web-{F6B58CA8-8A1A-4B3E-A4FB-D6DD3CECBD69}" dt="2021-10-29T00:52:14.825" v="121" actId="1076"/>
        <pc:sldMkLst>
          <pc:docMk/>
          <pc:sldMk cId="3892363523" sldId="307"/>
        </pc:sldMkLst>
        <pc:spChg chg="mod">
          <ac:chgData name="Stevie LANE" userId="S::s.lane@ecu.edu.au::d1c49d5b-e679-4c0a-bcfb-5c89082b3299" providerId="AD" clId="Web-{F6B58CA8-8A1A-4B3E-A4FB-D6DD3CECBD69}" dt="2021-10-29T00:52:14.825" v="121" actId="1076"/>
          <ac:spMkLst>
            <pc:docMk/>
            <pc:sldMk cId="3892363523" sldId="307"/>
            <ac:spMk id="8" creationId="{3F0D8EC2-3330-B143-B1C5-8A89ED1E2A11}"/>
          </ac:spMkLst>
        </pc:spChg>
      </pc:sldChg>
      <pc:sldChg chg="modSp">
        <pc:chgData name="Stevie LANE" userId="S::s.lane@ecu.edu.au::d1c49d5b-e679-4c0a-bcfb-5c89082b3299" providerId="AD" clId="Web-{F6B58CA8-8A1A-4B3E-A4FB-D6DD3CECBD69}" dt="2021-10-29T00:55:27.440" v="210" actId="20577"/>
        <pc:sldMkLst>
          <pc:docMk/>
          <pc:sldMk cId="4265488193" sldId="502"/>
        </pc:sldMkLst>
        <pc:spChg chg="mod">
          <ac:chgData name="Stevie LANE" userId="S::s.lane@ecu.edu.au::d1c49d5b-e679-4c0a-bcfb-5c89082b3299" providerId="AD" clId="Web-{F6B58CA8-8A1A-4B3E-A4FB-D6DD3CECBD69}" dt="2021-10-29T00:55:27.440" v="210" actId="20577"/>
          <ac:spMkLst>
            <pc:docMk/>
            <pc:sldMk cId="4265488193" sldId="502"/>
            <ac:spMk id="4" creationId="{7C48767E-B306-43BF-B883-8D02B15B4C30}"/>
          </ac:spMkLst>
        </pc:spChg>
        <pc:spChg chg="mod">
          <ac:chgData name="Stevie LANE" userId="S::s.lane@ecu.edu.au::d1c49d5b-e679-4c0a-bcfb-5c89082b3299" providerId="AD" clId="Web-{F6B58CA8-8A1A-4B3E-A4FB-D6DD3CECBD69}" dt="2021-10-29T00:52:43.686" v="124" actId="20577"/>
          <ac:spMkLst>
            <pc:docMk/>
            <pc:sldMk cId="4265488193" sldId="502"/>
            <ac:spMk id="5" creationId="{FA5DC048-2D4D-4A56-83DF-0374001A1CB5}"/>
          </ac:spMkLst>
        </pc:spChg>
      </pc:sldChg>
      <pc:sldChg chg="delSp modSp">
        <pc:chgData name="Stevie LANE" userId="S::s.lane@ecu.edu.au::d1c49d5b-e679-4c0a-bcfb-5c89082b3299" providerId="AD" clId="Web-{F6B58CA8-8A1A-4B3E-A4FB-D6DD3CECBD69}" dt="2021-10-29T01:15:24.235" v="515" actId="20577"/>
        <pc:sldMkLst>
          <pc:docMk/>
          <pc:sldMk cId="599713994" sldId="504"/>
        </pc:sldMkLst>
        <pc:spChg chg="mod">
          <ac:chgData name="Stevie LANE" userId="S::s.lane@ecu.edu.au::d1c49d5b-e679-4c0a-bcfb-5c89082b3299" providerId="AD" clId="Web-{F6B58CA8-8A1A-4B3E-A4FB-D6DD3CECBD69}" dt="2021-10-29T01:15:24.235" v="515" actId="20577"/>
          <ac:spMkLst>
            <pc:docMk/>
            <pc:sldMk cId="599713994" sldId="504"/>
            <ac:spMk id="2" creationId="{6EA89000-68B3-44D0-A072-898A0A6035BF}"/>
          </ac:spMkLst>
        </pc:spChg>
        <pc:spChg chg="mod">
          <ac:chgData name="Stevie LANE" userId="S::s.lane@ecu.edu.au::d1c49d5b-e679-4c0a-bcfb-5c89082b3299" providerId="AD" clId="Web-{F6B58CA8-8A1A-4B3E-A4FB-D6DD3CECBD69}" dt="2021-10-29T00:53:49.328" v="149" actId="20577"/>
          <ac:spMkLst>
            <pc:docMk/>
            <pc:sldMk cId="599713994" sldId="504"/>
            <ac:spMk id="3" creationId="{4C0CC060-5607-4F4E-A884-1A942B5330C7}"/>
          </ac:spMkLst>
        </pc:spChg>
        <pc:spChg chg="del mod">
          <ac:chgData name="Stevie LANE" userId="S::s.lane@ecu.edu.au::d1c49d5b-e679-4c0a-bcfb-5c89082b3299" providerId="AD" clId="Web-{F6B58CA8-8A1A-4B3E-A4FB-D6DD3CECBD69}" dt="2021-10-29T00:54:43.782" v="202"/>
          <ac:spMkLst>
            <pc:docMk/>
            <pc:sldMk cId="599713994" sldId="504"/>
            <ac:spMk id="5" creationId="{49A7A6EB-0C40-4C32-8D0E-1B14A3C0048E}"/>
          </ac:spMkLst>
        </pc:spChg>
        <pc:spChg chg="mod">
          <ac:chgData name="Stevie LANE" userId="S::s.lane@ecu.edu.au::d1c49d5b-e679-4c0a-bcfb-5c89082b3299" providerId="AD" clId="Web-{F6B58CA8-8A1A-4B3E-A4FB-D6DD3CECBD69}" dt="2021-10-29T00:57:33.021" v="223" actId="20577"/>
          <ac:spMkLst>
            <pc:docMk/>
            <pc:sldMk cId="599713994" sldId="504"/>
            <ac:spMk id="7" creationId="{8849C11B-776A-4459-A42A-A5D48867914C}"/>
          </ac:spMkLst>
        </pc:spChg>
      </pc:sldChg>
      <pc:sldChg chg="addSp delSp modSp new">
        <pc:chgData name="Stevie LANE" userId="S::s.lane@ecu.edu.au::d1c49d5b-e679-4c0a-bcfb-5c89082b3299" providerId="AD" clId="Web-{F6B58CA8-8A1A-4B3E-A4FB-D6DD3CECBD69}" dt="2021-10-29T01:16:57.143" v="517"/>
        <pc:sldMkLst>
          <pc:docMk/>
          <pc:sldMk cId="2841090652" sldId="505"/>
        </pc:sldMkLst>
        <pc:spChg chg="del">
          <ac:chgData name="Stevie LANE" userId="S::s.lane@ecu.edu.au::d1c49d5b-e679-4c0a-bcfb-5c89082b3299" providerId="AD" clId="Web-{F6B58CA8-8A1A-4B3E-A4FB-D6DD3CECBD69}" dt="2021-10-29T01:01:41.324" v="254"/>
          <ac:spMkLst>
            <pc:docMk/>
            <pc:sldMk cId="2841090652" sldId="505"/>
            <ac:spMk id="2" creationId="{009732D1-4479-49A2-9F34-B635B8E2AF8C}"/>
          </ac:spMkLst>
        </pc:spChg>
        <pc:spChg chg="mod">
          <ac:chgData name="Stevie LANE" userId="S::s.lane@ecu.edu.au::d1c49d5b-e679-4c0a-bcfb-5c89082b3299" providerId="AD" clId="Web-{F6B58CA8-8A1A-4B3E-A4FB-D6DD3CECBD69}" dt="2021-10-29T01:01:35.668" v="253" actId="20577"/>
          <ac:spMkLst>
            <pc:docMk/>
            <pc:sldMk cId="2841090652" sldId="505"/>
            <ac:spMk id="3" creationId="{86A198B4-A08C-4F61-B1B0-EAAE9605A7D1}"/>
          </ac:spMkLst>
        </pc:spChg>
        <pc:spChg chg="add mod">
          <ac:chgData name="Stevie LANE" userId="S::s.lane@ecu.edu.au::d1c49d5b-e679-4c0a-bcfb-5c89082b3299" providerId="AD" clId="Web-{F6B58CA8-8A1A-4B3E-A4FB-D6DD3CECBD69}" dt="2021-10-29T01:16:17.736" v="516" actId="14100"/>
          <ac:spMkLst>
            <pc:docMk/>
            <pc:sldMk cId="2841090652" sldId="505"/>
            <ac:spMk id="5" creationId="{CCD9D84E-BCAD-4CA5-B387-D7DD6B24596D}"/>
          </ac:spMkLst>
        </pc:spChg>
        <pc:spChg chg="add del">
          <ac:chgData name="Stevie LANE" userId="S::s.lane@ecu.edu.au::d1c49d5b-e679-4c0a-bcfb-5c89082b3299" providerId="AD" clId="Web-{F6B58CA8-8A1A-4B3E-A4FB-D6DD3CECBD69}" dt="2021-10-29T01:08:16.615" v="408"/>
          <ac:spMkLst>
            <pc:docMk/>
            <pc:sldMk cId="2841090652" sldId="505"/>
            <ac:spMk id="7" creationId="{15855B4F-CB19-4BAF-9AD7-5D49153EA6B0}"/>
          </ac:spMkLst>
        </pc:spChg>
        <pc:picChg chg="add mod">
          <ac:chgData name="Stevie LANE" userId="S::s.lane@ecu.edu.au::d1c49d5b-e679-4c0a-bcfb-5c89082b3299" providerId="AD" clId="Web-{F6B58CA8-8A1A-4B3E-A4FB-D6DD3CECBD69}" dt="2021-10-29T01:16:57.143" v="517"/>
          <ac:picMkLst>
            <pc:docMk/>
            <pc:sldMk cId="2841090652" sldId="505"/>
            <ac:picMk id="8" creationId="{17FFE314-A5E2-4313-918A-43D40FAF85C7}"/>
          </ac:picMkLst>
        </pc:picChg>
      </pc:sldChg>
    </pc:docChg>
  </pc:docChgLst>
  <pc:docChgLst>
    <pc:chgData name="Grantley WINMAR" userId="S::g.winmar@ecu.edu.au::816d47bb-01f8-4092-8410-30988f93ba6c" providerId="AD" clId="Web-{FFA706AA-8D05-4333-9BCE-BEDEE809C3DC}"/>
    <pc:docChg chg="modSld">
      <pc:chgData name="Grantley WINMAR" userId="S::g.winmar@ecu.edu.au::816d47bb-01f8-4092-8410-30988f93ba6c" providerId="AD" clId="Web-{FFA706AA-8D05-4333-9BCE-BEDEE809C3DC}" dt="2021-10-28T06:57:01.317" v="15" actId="20577"/>
      <pc:docMkLst>
        <pc:docMk/>
      </pc:docMkLst>
      <pc:sldChg chg="modSp">
        <pc:chgData name="Grantley WINMAR" userId="S::g.winmar@ecu.edu.au::816d47bb-01f8-4092-8410-30988f93ba6c" providerId="AD" clId="Web-{FFA706AA-8D05-4333-9BCE-BEDEE809C3DC}" dt="2021-10-28T06:49:16.324" v="14" actId="20577"/>
        <pc:sldMkLst>
          <pc:docMk/>
          <pc:sldMk cId="3692015950" sldId="493"/>
        </pc:sldMkLst>
        <pc:spChg chg="mod">
          <ac:chgData name="Grantley WINMAR" userId="S::g.winmar@ecu.edu.au::816d47bb-01f8-4092-8410-30988f93ba6c" providerId="AD" clId="Web-{FFA706AA-8D05-4333-9BCE-BEDEE809C3DC}" dt="2021-10-28T06:49:16.324" v="14" actId="20577"/>
          <ac:spMkLst>
            <pc:docMk/>
            <pc:sldMk cId="3692015950" sldId="493"/>
            <ac:spMk id="5" creationId="{9CC88A78-0C1A-4343-9AF7-9F34465DCC97}"/>
          </ac:spMkLst>
        </pc:spChg>
      </pc:sldChg>
      <pc:sldChg chg="modSp">
        <pc:chgData name="Grantley WINMAR" userId="S::g.winmar@ecu.edu.au::816d47bb-01f8-4092-8410-30988f93ba6c" providerId="AD" clId="Web-{FFA706AA-8D05-4333-9BCE-BEDEE809C3DC}" dt="2021-10-28T06:57:01.317" v="15" actId="20577"/>
        <pc:sldMkLst>
          <pc:docMk/>
          <pc:sldMk cId="599713994" sldId="504"/>
        </pc:sldMkLst>
        <pc:spChg chg="mod">
          <ac:chgData name="Grantley WINMAR" userId="S::g.winmar@ecu.edu.au::816d47bb-01f8-4092-8410-30988f93ba6c" providerId="AD" clId="Web-{FFA706AA-8D05-4333-9BCE-BEDEE809C3DC}" dt="2021-10-28T06:57:01.317" v="15" actId="20577"/>
          <ac:spMkLst>
            <pc:docMk/>
            <pc:sldMk cId="599713994" sldId="504"/>
            <ac:spMk id="2" creationId="{6EA89000-68B3-44D0-A072-898A0A6035BF}"/>
          </ac:spMkLst>
        </pc:spChg>
      </pc:sldChg>
    </pc:docChg>
  </pc:docChgLst>
  <pc:docChgLst>
    <pc:chgData name="Stevie LANE" userId="S::s.lane@ecu.edu.au::d1c49d5b-e679-4c0a-bcfb-5c89082b3299" providerId="AD" clId="Web-{2BB2223C-1579-40E5-AAC7-6DB7D10020D7}"/>
    <pc:docChg chg="modSld">
      <pc:chgData name="Stevie LANE" userId="S::s.lane@ecu.edu.au::d1c49d5b-e679-4c0a-bcfb-5c89082b3299" providerId="AD" clId="Web-{2BB2223C-1579-40E5-AAC7-6DB7D10020D7}" dt="2021-10-25T02:52:12.051" v="19" actId="20577"/>
      <pc:docMkLst>
        <pc:docMk/>
      </pc:docMkLst>
      <pc:sldChg chg="modSp">
        <pc:chgData name="Stevie LANE" userId="S::s.lane@ecu.edu.au::d1c49d5b-e679-4c0a-bcfb-5c89082b3299" providerId="AD" clId="Web-{2BB2223C-1579-40E5-AAC7-6DB7D10020D7}" dt="2021-10-25T02:52:12.051" v="19" actId="20577"/>
        <pc:sldMkLst>
          <pc:docMk/>
          <pc:sldMk cId="3892363523" sldId="307"/>
        </pc:sldMkLst>
        <pc:spChg chg="mod">
          <ac:chgData name="Stevie LANE" userId="S::s.lane@ecu.edu.au::d1c49d5b-e679-4c0a-bcfb-5c89082b3299" providerId="AD" clId="Web-{2BB2223C-1579-40E5-AAC7-6DB7D10020D7}" dt="2021-10-25T02:52:12.051" v="19" actId="20577"/>
          <ac:spMkLst>
            <pc:docMk/>
            <pc:sldMk cId="3892363523" sldId="307"/>
            <ac:spMk id="5" creationId="{00000000-0000-0000-0000-000000000000}"/>
          </ac:spMkLst>
        </pc:spChg>
      </pc:sldChg>
    </pc:docChg>
  </pc:docChgLst>
  <pc:docChgLst>
    <pc:chgData name="Stevie LANE" userId="S::s.lane@ecu.edu.au::d1c49d5b-e679-4c0a-bcfb-5c89082b3299" providerId="AD" clId="Web-{CE47E8B1-B142-4C20-9468-EF6EB133C75A}"/>
    <pc:docChg chg="modSld">
      <pc:chgData name="Stevie LANE" userId="S::s.lane@ecu.edu.au::d1c49d5b-e679-4c0a-bcfb-5c89082b3299" providerId="AD" clId="Web-{CE47E8B1-B142-4C20-9468-EF6EB133C75A}" dt="2021-10-29T02:08:15.583" v="163" actId="1076"/>
      <pc:docMkLst>
        <pc:docMk/>
      </pc:docMkLst>
      <pc:sldChg chg="addSp modSp">
        <pc:chgData name="Stevie LANE" userId="S::s.lane@ecu.edu.au::d1c49d5b-e679-4c0a-bcfb-5c89082b3299" providerId="AD" clId="Web-{CE47E8B1-B142-4C20-9468-EF6EB133C75A}" dt="2021-10-29T01:51:50.854" v="122" actId="20577"/>
        <pc:sldMkLst>
          <pc:docMk/>
          <pc:sldMk cId="998337024" sldId="288"/>
        </pc:sldMkLst>
        <pc:spChg chg="mod">
          <ac:chgData name="Stevie LANE" userId="S::s.lane@ecu.edu.au::d1c49d5b-e679-4c0a-bcfb-5c89082b3299" providerId="AD" clId="Web-{CE47E8B1-B142-4C20-9468-EF6EB133C75A}" dt="2021-10-29T01:51:17.431" v="118" actId="1076"/>
          <ac:spMkLst>
            <pc:docMk/>
            <pc:sldMk cId="998337024" sldId="288"/>
            <ac:spMk id="2" creationId="{00000000-0000-0000-0000-000000000000}"/>
          </ac:spMkLst>
        </pc:spChg>
        <pc:spChg chg="mod">
          <ac:chgData name="Stevie LANE" userId="S::s.lane@ecu.edu.au::d1c49d5b-e679-4c0a-bcfb-5c89082b3299" providerId="AD" clId="Web-{CE47E8B1-B142-4C20-9468-EF6EB133C75A}" dt="2021-10-29T01:51:50.854" v="122" actId="20577"/>
          <ac:spMkLst>
            <pc:docMk/>
            <pc:sldMk cId="998337024" sldId="288"/>
            <ac:spMk id="8" creationId="{EDEDDCD8-9B4D-4369-AB85-3FBA19712578}"/>
          </ac:spMkLst>
        </pc:spChg>
        <pc:picChg chg="add mod">
          <ac:chgData name="Stevie LANE" userId="S::s.lane@ecu.edu.au::d1c49d5b-e679-4c0a-bcfb-5c89082b3299" providerId="AD" clId="Web-{CE47E8B1-B142-4C20-9468-EF6EB133C75A}" dt="2021-10-29T01:51:22.900" v="119" actId="1076"/>
          <ac:picMkLst>
            <pc:docMk/>
            <pc:sldMk cId="998337024" sldId="288"/>
            <ac:picMk id="4" creationId="{4657F4D8-C4DF-40C6-8617-9701FC7F78AB}"/>
          </ac:picMkLst>
        </pc:picChg>
      </pc:sldChg>
      <pc:sldChg chg="addSp delSp modSp">
        <pc:chgData name="Stevie LANE" userId="S::s.lane@ecu.edu.au::d1c49d5b-e679-4c0a-bcfb-5c89082b3299" providerId="AD" clId="Web-{CE47E8B1-B142-4C20-9468-EF6EB133C75A}" dt="2021-10-29T02:08:15.583" v="163" actId="1076"/>
        <pc:sldMkLst>
          <pc:docMk/>
          <pc:sldMk cId="1123527905" sldId="491"/>
        </pc:sldMkLst>
        <pc:picChg chg="add del mod modCrop">
          <ac:chgData name="Stevie LANE" userId="S::s.lane@ecu.edu.au::d1c49d5b-e679-4c0a-bcfb-5c89082b3299" providerId="AD" clId="Web-{CE47E8B1-B142-4C20-9468-EF6EB133C75A}" dt="2021-10-29T02:07:25.769" v="161"/>
          <ac:picMkLst>
            <pc:docMk/>
            <pc:sldMk cId="1123527905" sldId="491"/>
            <ac:picMk id="2" creationId="{F791E7D7-28CA-4208-88B1-68E1D85BFE74}"/>
          </ac:picMkLst>
        </pc:picChg>
        <pc:picChg chg="del">
          <ac:chgData name="Stevie LANE" userId="S::s.lane@ecu.edu.au::d1c49d5b-e679-4c0a-bcfb-5c89082b3299" providerId="AD" clId="Web-{CE47E8B1-B142-4C20-9468-EF6EB133C75A}" dt="2021-10-29T01:46:50.408" v="79"/>
          <ac:picMkLst>
            <pc:docMk/>
            <pc:sldMk cId="1123527905" sldId="491"/>
            <ac:picMk id="5" creationId="{FA24AA09-5393-474A-B165-9603F06CC2B3}"/>
          </ac:picMkLst>
        </pc:picChg>
        <pc:picChg chg="add mod">
          <ac:chgData name="Stevie LANE" userId="S::s.lane@ecu.edu.au::d1c49d5b-e679-4c0a-bcfb-5c89082b3299" providerId="AD" clId="Web-{CE47E8B1-B142-4C20-9468-EF6EB133C75A}" dt="2021-10-29T02:08:15.583" v="163" actId="1076"/>
          <ac:picMkLst>
            <pc:docMk/>
            <pc:sldMk cId="1123527905" sldId="491"/>
            <ac:picMk id="6" creationId="{DEB87E98-E052-4794-A617-CEAD0CF739FE}"/>
          </ac:picMkLst>
        </pc:picChg>
      </pc:sldChg>
      <pc:sldChg chg="modSp">
        <pc:chgData name="Stevie LANE" userId="S::s.lane@ecu.edu.au::d1c49d5b-e679-4c0a-bcfb-5c89082b3299" providerId="AD" clId="Web-{CE47E8B1-B142-4C20-9468-EF6EB133C75A}" dt="2021-10-29T01:29:23.863" v="30" actId="20577"/>
        <pc:sldMkLst>
          <pc:docMk/>
          <pc:sldMk cId="1877434919" sldId="498"/>
        </pc:sldMkLst>
        <pc:spChg chg="mod">
          <ac:chgData name="Stevie LANE" userId="S::s.lane@ecu.edu.au::d1c49d5b-e679-4c0a-bcfb-5c89082b3299" providerId="AD" clId="Web-{CE47E8B1-B142-4C20-9468-EF6EB133C75A}" dt="2021-10-29T01:29:23.863" v="30" actId="20577"/>
          <ac:spMkLst>
            <pc:docMk/>
            <pc:sldMk cId="1877434919" sldId="498"/>
            <ac:spMk id="3" creationId="{9BCA4BD5-DCF1-4546-8CE1-6206B7CCE608}"/>
          </ac:spMkLst>
        </pc:spChg>
      </pc:sldChg>
      <pc:sldChg chg="addSp modSp">
        <pc:chgData name="Stevie LANE" userId="S::s.lane@ecu.edu.au::d1c49d5b-e679-4c0a-bcfb-5c89082b3299" providerId="AD" clId="Web-{CE47E8B1-B142-4C20-9468-EF6EB133C75A}" dt="2021-10-29T01:40:29.616" v="78" actId="1076"/>
        <pc:sldMkLst>
          <pc:docMk/>
          <pc:sldMk cId="1372674556" sldId="500"/>
        </pc:sldMkLst>
        <pc:spChg chg="mod">
          <ac:chgData name="Stevie LANE" userId="S::s.lane@ecu.edu.au::d1c49d5b-e679-4c0a-bcfb-5c89082b3299" providerId="AD" clId="Web-{CE47E8B1-B142-4C20-9468-EF6EB133C75A}" dt="2021-10-29T01:40:29.616" v="78" actId="1076"/>
          <ac:spMkLst>
            <pc:docMk/>
            <pc:sldMk cId="1372674556" sldId="500"/>
            <ac:spMk id="4" creationId="{9C3C8B0A-612D-4091-92D7-4D86C4EA0CF5}"/>
          </ac:spMkLst>
        </pc:spChg>
        <pc:picChg chg="add mod modCrop">
          <ac:chgData name="Stevie LANE" userId="S::s.lane@ecu.edu.au::d1c49d5b-e679-4c0a-bcfb-5c89082b3299" providerId="AD" clId="Web-{CE47E8B1-B142-4C20-9468-EF6EB133C75A}" dt="2021-10-29T01:39:43.802" v="60" actId="1076"/>
          <ac:picMkLst>
            <pc:docMk/>
            <pc:sldMk cId="1372674556" sldId="500"/>
            <ac:picMk id="2" creationId="{8AEE1D02-9948-4F1F-94CC-1A96A56C2150}"/>
          </ac:picMkLst>
        </pc:picChg>
      </pc:sldChg>
      <pc:sldChg chg="addSp delSp modSp">
        <pc:chgData name="Stevie LANE" userId="S::s.lane@ecu.edu.au::d1c49d5b-e679-4c0a-bcfb-5c89082b3299" providerId="AD" clId="Web-{CE47E8B1-B142-4C20-9468-EF6EB133C75A}" dt="2021-10-29T01:59:44.851" v="140" actId="1076"/>
        <pc:sldMkLst>
          <pc:docMk/>
          <pc:sldMk cId="483866367" sldId="503"/>
        </pc:sldMkLst>
        <pc:spChg chg="mod">
          <ac:chgData name="Stevie LANE" userId="S::s.lane@ecu.edu.au::d1c49d5b-e679-4c0a-bcfb-5c89082b3299" providerId="AD" clId="Web-{CE47E8B1-B142-4C20-9468-EF6EB133C75A}" dt="2021-10-29T01:59:32.272" v="136" actId="1076"/>
          <ac:spMkLst>
            <pc:docMk/>
            <pc:sldMk cId="483866367" sldId="503"/>
            <ac:spMk id="2" creationId="{4E3DE579-3D8F-42E1-9B3C-E0BA4F106F62}"/>
          </ac:spMkLst>
        </pc:spChg>
        <pc:spChg chg="mod">
          <ac:chgData name="Stevie LANE" userId="S::s.lane@ecu.edu.au::d1c49d5b-e679-4c0a-bcfb-5c89082b3299" providerId="AD" clId="Web-{CE47E8B1-B142-4C20-9468-EF6EB133C75A}" dt="2021-10-29T01:52:52.902" v="126" actId="20577"/>
          <ac:spMkLst>
            <pc:docMk/>
            <pc:sldMk cId="483866367" sldId="503"/>
            <ac:spMk id="3" creationId="{62B17F46-1314-44A0-981B-62AABE1C3777}"/>
          </ac:spMkLst>
        </pc:spChg>
        <pc:spChg chg="mod">
          <ac:chgData name="Stevie LANE" userId="S::s.lane@ecu.edu.au::d1c49d5b-e679-4c0a-bcfb-5c89082b3299" providerId="AD" clId="Web-{CE47E8B1-B142-4C20-9468-EF6EB133C75A}" dt="2021-10-29T01:59:32.272" v="135" actId="1076"/>
          <ac:spMkLst>
            <pc:docMk/>
            <pc:sldMk cId="483866367" sldId="503"/>
            <ac:spMk id="4" creationId="{BD60FE7F-ED14-462B-A7BB-7748A102DDA0}"/>
          </ac:spMkLst>
        </pc:spChg>
        <pc:picChg chg="add del mod">
          <ac:chgData name="Stevie LANE" userId="S::s.lane@ecu.edu.au::d1c49d5b-e679-4c0a-bcfb-5c89082b3299" providerId="AD" clId="Web-{CE47E8B1-B142-4C20-9468-EF6EB133C75A}" dt="2021-10-29T01:58:52.928" v="128"/>
          <ac:picMkLst>
            <pc:docMk/>
            <pc:sldMk cId="483866367" sldId="503"/>
            <ac:picMk id="5" creationId="{C1463760-9D2D-4B99-B4D8-7D4664DC833F}"/>
          </ac:picMkLst>
        </pc:picChg>
        <pc:picChg chg="add del mod">
          <ac:chgData name="Stevie LANE" userId="S::s.lane@ecu.edu.au::d1c49d5b-e679-4c0a-bcfb-5c89082b3299" providerId="AD" clId="Web-{CE47E8B1-B142-4C20-9468-EF6EB133C75A}" dt="2021-10-29T01:58:56.037" v="130"/>
          <ac:picMkLst>
            <pc:docMk/>
            <pc:sldMk cId="483866367" sldId="503"/>
            <ac:picMk id="6" creationId="{6B0BBA31-7600-4765-8D1B-5107D8D1642B}"/>
          </ac:picMkLst>
        </pc:picChg>
        <pc:picChg chg="add mod">
          <ac:chgData name="Stevie LANE" userId="S::s.lane@ecu.edu.au::d1c49d5b-e679-4c0a-bcfb-5c89082b3299" providerId="AD" clId="Web-{CE47E8B1-B142-4C20-9468-EF6EB133C75A}" dt="2021-10-29T01:59:44.851" v="140" actId="1076"/>
          <ac:picMkLst>
            <pc:docMk/>
            <pc:sldMk cId="483866367" sldId="503"/>
            <ac:picMk id="7" creationId="{82D0456C-EB3B-4912-9EE4-2E3A457D3B15}"/>
          </ac:picMkLst>
        </pc:picChg>
      </pc:sldChg>
      <pc:sldChg chg="addSp modSp">
        <pc:chgData name="Stevie LANE" userId="S::s.lane@ecu.edu.au::d1c49d5b-e679-4c0a-bcfb-5c89082b3299" providerId="AD" clId="Web-{CE47E8B1-B142-4C20-9468-EF6EB133C75A}" dt="2021-10-29T02:05:33.470" v="160" actId="1076"/>
        <pc:sldMkLst>
          <pc:docMk/>
          <pc:sldMk cId="599713994" sldId="504"/>
        </pc:sldMkLst>
        <pc:spChg chg="mod">
          <ac:chgData name="Stevie LANE" userId="S::s.lane@ecu.edu.au::d1c49d5b-e679-4c0a-bcfb-5c89082b3299" providerId="AD" clId="Web-{CE47E8B1-B142-4C20-9468-EF6EB133C75A}" dt="2021-10-29T02:05:12.375" v="156" actId="14100"/>
          <ac:spMkLst>
            <pc:docMk/>
            <pc:sldMk cId="599713994" sldId="504"/>
            <ac:spMk id="7" creationId="{8849C11B-776A-4459-A42A-A5D48867914C}"/>
          </ac:spMkLst>
        </pc:spChg>
        <pc:picChg chg="add mod ord">
          <ac:chgData name="Stevie LANE" userId="S::s.lane@ecu.edu.au::d1c49d5b-e679-4c0a-bcfb-5c89082b3299" providerId="AD" clId="Web-{CE47E8B1-B142-4C20-9468-EF6EB133C75A}" dt="2021-10-29T02:05:33.470" v="160" actId="1076"/>
          <ac:picMkLst>
            <pc:docMk/>
            <pc:sldMk cId="599713994" sldId="504"/>
            <ac:picMk id="4" creationId="{9050F46B-4975-4C18-AD11-DCBD4FC1701A}"/>
          </ac:picMkLst>
        </pc:picChg>
      </pc:sldChg>
    </pc:docChg>
  </pc:docChgLst>
  <pc:docChgLst>
    <pc:chgData name="Stevie Lane" clId="Web-{F3F91B49-4F23-4F8B-BE8C-265F7BDCA9E8}"/>
    <pc:docChg chg="addSld delSld modSld sldOrd">
      <pc:chgData name="Stevie Lane" userId="" providerId="" clId="Web-{F3F91B49-4F23-4F8B-BE8C-265F7BDCA9E8}" dt="2021-05-20T06:00:17.393" v="2184" actId="1076"/>
      <pc:docMkLst>
        <pc:docMk/>
      </pc:docMkLst>
      <pc:sldChg chg="addSp modSp">
        <pc:chgData name="Stevie Lane" userId="" providerId="" clId="Web-{F3F91B49-4F23-4F8B-BE8C-265F7BDCA9E8}" dt="2021-05-20T05:57:20.826" v="2154" actId="1076"/>
        <pc:sldMkLst>
          <pc:docMk/>
          <pc:sldMk cId="998337024" sldId="288"/>
        </pc:sldMkLst>
        <pc:spChg chg="mod">
          <ac:chgData name="Stevie Lane" userId="" providerId="" clId="Web-{F3F91B49-4F23-4F8B-BE8C-265F7BDCA9E8}" dt="2021-05-20T05:57:20.826" v="2154" actId="1076"/>
          <ac:spMkLst>
            <pc:docMk/>
            <pc:sldMk cId="998337024" sldId="288"/>
            <ac:spMk id="2" creationId="{00000000-0000-0000-0000-000000000000}"/>
          </ac:spMkLst>
        </pc:spChg>
        <pc:spChg chg="mod">
          <ac:chgData name="Stevie Lane" userId="" providerId="" clId="Web-{F3F91B49-4F23-4F8B-BE8C-265F7BDCA9E8}" dt="2021-05-20T05:55:19.511" v="2118" actId="20577"/>
          <ac:spMkLst>
            <pc:docMk/>
            <pc:sldMk cId="998337024" sldId="288"/>
            <ac:spMk id="3" creationId="{CD4EC042-54F1-4034-BA27-DC71230507CB}"/>
          </ac:spMkLst>
        </pc:spChg>
        <pc:picChg chg="add mod">
          <ac:chgData name="Stevie Lane" userId="" providerId="" clId="Web-{F3F91B49-4F23-4F8B-BE8C-265F7BDCA9E8}" dt="2021-05-20T05:57:02.857" v="2153" actId="1076"/>
          <ac:picMkLst>
            <pc:docMk/>
            <pc:sldMk cId="998337024" sldId="288"/>
            <ac:picMk id="5" creationId="{E0A00EB2-5A94-49E7-BE43-A9F6D52C8360}"/>
          </ac:picMkLst>
        </pc:picChg>
        <pc:picChg chg="add mod">
          <ac:chgData name="Stevie Lane" userId="" providerId="" clId="Web-{F3F91B49-4F23-4F8B-BE8C-265F7BDCA9E8}" dt="2021-05-20T05:57:01.670" v="2152" actId="1076"/>
          <ac:picMkLst>
            <pc:docMk/>
            <pc:sldMk cId="998337024" sldId="288"/>
            <ac:picMk id="7" creationId="{06BA53F8-2A60-4A36-AADC-31C933833AD9}"/>
          </ac:picMkLst>
        </pc:picChg>
      </pc:sldChg>
      <pc:sldChg chg="modSp">
        <pc:chgData name="Stevie Lane" userId="" providerId="" clId="Web-{F3F91B49-4F23-4F8B-BE8C-265F7BDCA9E8}" dt="2021-05-20T05:57:56.312" v="2158" actId="20577"/>
        <pc:sldMkLst>
          <pc:docMk/>
          <pc:sldMk cId="3892363523" sldId="307"/>
        </pc:sldMkLst>
        <pc:spChg chg="mod">
          <ac:chgData name="Stevie Lane" userId="" providerId="" clId="Web-{F3F91B49-4F23-4F8B-BE8C-265F7BDCA9E8}" dt="2021-05-20T05:57:56.312" v="2158" actId="20577"/>
          <ac:spMkLst>
            <pc:docMk/>
            <pc:sldMk cId="3892363523" sldId="307"/>
            <ac:spMk id="8" creationId="{3F0D8EC2-3330-B143-B1C5-8A89ED1E2A11}"/>
          </ac:spMkLst>
        </pc:spChg>
        <pc:picChg chg="mod">
          <ac:chgData name="Stevie Lane" userId="" providerId="" clId="Web-{F3F91B49-4F23-4F8B-BE8C-265F7BDCA9E8}" dt="2021-05-20T05:57:38.952" v="2156" actId="14100"/>
          <ac:picMkLst>
            <pc:docMk/>
            <pc:sldMk cId="3892363523" sldId="307"/>
            <ac:picMk id="7" creationId="{92F2B8A0-6E6E-B44C-8BF0-4E721CCE7431}"/>
          </ac:picMkLst>
        </pc:picChg>
      </pc:sldChg>
      <pc:sldChg chg="del mod modShow">
        <pc:chgData name="Stevie Lane" userId="" providerId="" clId="Web-{F3F91B49-4F23-4F8B-BE8C-265F7BDCA9E8}" dt="2021-05-20T05:17:49.681" v="1437"/>
        <pc:sldMkLst>
          <pc:docMk/>
          <pc:sldMk cId="1464861638" sldId="467"/>
        </pc:sldMkLst>
      </pc:sldChg>
      <pc:sldChg chg="del mod modShow">
        <pc:chgData name="Stevie Lane" userId="" providerId="" clId="Web-{F3F91B49-4F23-4F8B-BE8C-265F7BDCA9E8}" dt="2021-05-20T05:18:02.009" v="1438"/>
        <pc:sldMkLst>
          <pc:docMk/>
          <pc:sldMk cId="3145805256" sldId="468"/>
        </pc:sldMkLst>
      </pc:sldChg>
      <pc:sldChg chg="del">
        <pc:chgData name="Stevie Lane" userId="" providerId="" clId="Web-{F3F91B49-4F23-4F8B-BE8C-265F7BDCA9E8}" dt="2021-05-20T05:18:18.634" v="1439"/>
        <pc:sldMkLst>
          <pc:docMk/>
          <pc:sldMk cId="659214833" sldId="469"/>
        </pc:sldMkLst>
      </pc:sldChg>
      <pc:sldChg chg="delSp modSp del">
        <pc:chgData name="Stevie Lane" userId="" providerId="" clId="Web-{F3F91B49-4F23-4F8B-BE8C-265F7BDCA9E8}" dt="2021-05-20T03:29:27.079" v="571"/>
        <pc:sldMkLst>
          <pc:docMk/>
          <pc:sldMk cId="485311401" sldId="470"/>
        </pc:sldMkLst>
        <pc:spChg chg="mod">
          <ac:chgData name="Stevie Lane" userId="" providerId="" clId="Web-{F3F91B49-4F23-4F8B-BE8C-265F7BDCA9E8}" dt="2021-05-20T03:27:22.997" v="559" actId="20577"/>
          <ac:spMkLst>
            <pc:docMk/>
            <pc:sldMk cId="485311401" sldId="470"/>
            <ac:spMk id="10" creationId="{0F3FEE30-A6CF-41A8-9360-517BBDD8D063}"/>
          </ac:spMkLst>
        </pc:spChg>
        <pc:picChg chg="del">
          <ac:chgData name="Stevie Lane" userId="" providerId="" clId="Web-{F3F91B49-4F23-4F8B-BE8C-265F7BDCA9E8}" dt="2021-05-20T03:24:39.150" v="445"/>
          <ac:picMkLst>
            <pc:docMk/>
            <pc:sldMk cId="485311401" sldId="470"/>
            <ac:picMk id="4" creationId="{743A98A5-DF02-45D9-80DA-836FF187C3DB}"/>
          </ac:picMkLst>
        </pc:picChg>
      </pc:sldChg>
      <pc:sldChg chg="addSp delSp modSp addAnim delAnim modAnim">
        <pc:chgData name="Stevie Lane" userId="" providerId="" clId="Web-{F3F91B49-4F23-4F8B-BE8C-265F7BDCA9E8}" dt="2021-05-20T06:00:17.393" v="2184" actId="1076"/>
        <pc:sldMkLst>
          <pc:docMk/>
          <pc:sldMk cId="3769615896" sldId="471"/>
        </pc:sldMkLst>
        <pc:spChg chg="mod">
          <ac:chgData name="Stevie Lane" userId="" providerId="" clId="Web-{F3F91B49-4F23-4F8B-BE8C-265F7BDCA9E8}" dt="2021-05-20T05:53:08.337" v="2095" actId="1076"/>
          <ac:spMkLst>
            <pc:docMk/>
            <pc:sldMk cId="3769615896" sldId="471"/>
            <ac:spMk id="5" creationId="{0F260C9C-BA7E-42F4-9971-D04345DB03C0}"/>
          </ac:spMkLst>
        </pc:spChg>
        <pc:spChg chg="mod">
          <ac:chgData name="Stevie Lane" userId="" providerId="" clId="Web-{F3F91B49-4F23-4F8B-BE8C-265F7BDCA9E8}" dt="2021-05-20T04:46:01.108" v="938" actId="20577"/>
          <ac:spMkLst>
            <pc:docMk/>
            <pc:sldMk cId="3769615896" sldId="471"/>
            <ac:spMk id="10" creationId="{0F3FEE30-A6CF-41A8-9360-517BBDD8D063}"/>
          </ac:spMkLst>
        </pc:spChg>
        <pc:picChg chg="del mod">
          <ac:chgData name="Stevie Lane" userId="" providerId="" clId="Web-{F3F91B49-4F23-4F8B-BE8C-265F7BDCA9E8}" dt="2021-05-20T05:59:48.752" v="2171"/>
          <ac:picMkLst>
            <pc:docMk/>
            <pc:sldMk cId="3769615896" sldId="471"/>
            <ac:picMk id="2" creationId="{ACB3AF2C-FCCB-4100-9C57-63BB8A4C7F0E}"/>
          </ac:picMkLst>
        </pc:picChg>
        <pc:picChg chg="mod">
          <ac:chgData name="Stevie Lane" userId="" providerId="" clId="Web-{F3F91B49-4F23-4F8B-BE8C-265F7BDCA9E8}" dt="2021-05-20T06:00:11.033" v="2182" actId="1076"/>
          <ac:picMkLst>
            <pc:docMk/>
            <pc:sldMk cId="3769615896" sldId="471"/>
            <ac:picMk id="3" creationId="{7C3640DD-4CC2-4274-A7CF-363B3730D774}"/>
          </ac:picMkLst>
        </pc:picChg>
        <pc:picChg chg="add mod">
          <ac:chgData name="Stevie Lane" userId="" providerId="" clId="Web-{F3F91B49-4F23-4F8B-BE8C-265F7BDCA9E8}" dt="2021-05-20T06:00:11.955" v="2183" actId="1076"/>
          <ac:picMkLst>
            <pc:docMk/>
            <pc:sldMk cId="3769615896" sldId="471"/>
            <ac:picMk id="4" creationId="{28CC3AE7-740F-49F2-AC7E-CF35872703B5}"/>
          </ac:picMkLst>
        </pc:picChg>
        <pc:picChg chg="add">
          <ac:chgData name="Stevie Lane" userId="" providerId="" clId="Web-{F3F91B49-4F23-4F8B-BE8C-265F7BDCA9E8}" dt="2021-05-20T05:27:20.427" v="1491"/>
          <ac:picMkLst>
            <pc:docMk/>
            <pc:sldMk cId="3769615896" sldId="471"/>
            <ac:picMk id="7" creationId="{B3AAC5F3-D229-4979-A7C0-51525E724A7D}"/>
          </ac:picMkLst>
        </pc:picChg>
        <pc:picChg chg="add del">
          <ac:chgData name="Stevie Lane" userId="" providerId="" clId="Web-{F3F91B49-4F23-4F8B-BE8C-265F7BDCA9E8}" dt="2021-05-20T05:50:11.989" v="1904"/>
          <ac:picMkLst>
            <pc:docMk/>
            <pc:sldMk cId="3769615896" sldId="471"/>
            <ac:picMk id="9" creationId="{69976349-0362-4BCA-BD5C-5C196A43D4D6}"/>
          </ac:picMkLst>
        </pc:picChg>
        <pc:picChg chg="add mod">
          <ac:chgData name="Stevie Lane" userId="" providerId="" clId="Web-{F3F91B49-4F23-4F8B-BE8C-265F7BDCA9E8}" dt="2021-05-20T06:00:17.393" v="2184" actId="1076"/>
          <ac:picMkLst>
            <pc:docMk/>
            <pc:sldMk cId="3769615896" sldId="471"/>
            <ac:picMk id="13" creationId="{F3FC0AEA-327C-4C7D-A644-F12C7F3AF920}"/>
          </ac:picMkLst>
        </pc:picChg>
        <pc:picChg chg="add mod">
          <ac:chgData name="Stevie Lane" userId="" providerId="" clId="Web-{F3F91B49-4F23-4F8B-BE8C-265F7BDCA9E8}" dt="2021-05-20T06:00:08.565" v="2181" actId="1076"/>
          <ac:picMkLst>
            <pc:docMk/>
            <pc:sldMk cId="3769615896" sldId="471"/>
            <ac:picMk id="15" creationId="{E45E573E-4957-4B58-9DC2-E289BF76423F}"/>
          </ac:picMkLst>
        </pc:picChg>
        <pc:picChg chg="add del mod">
          <ac:chgData name="Stevie Lane" userId="" providerId="" clId="Web-{F3F91B49-4F23-4F8B-BE8C-265F7BDCA9E8}" dt="2021-05-20T05:59:13.220" v="2159"/>
          <ac:picMkLst>
            <pc:docMk/>
            <pc:sldMk cId="3769615896" sldId="471"/>
            <ac:picMk id="17" creationId="{DAE880EE-72B2-4909-8B61-FE60289B5400}"/>
          </ac:picMkLst>
        </pc:picChg>
        <pc:picChg chg="add del">
          <ac:chgData name="Stevie Lane" userId="" providerId="" clId="Web-{F3F91B49-4F23-4F8B-BE8C-265F7BDCA9E8}" dt="2021-05-20T05:50:21.802" v="1908"/>
          <ac:picMkLst>
            <pc:docMk/>
            <pc:sldMk cId="3769615896" sldId="471"/>
            <ac:picMk id="19" creationId="{48D81239-FD43-45FF-847E-87AE199E2AA2}"/>
          </ac:picMkLst>
        </pc:picChg>
      </pc:sldChg>
      <pc:sldChg chg="del">
        <pc:chgData name="Stevie Lane" userId="" providerId="" clId="Web-{F3F91B49-4F23-4F8B-BE8C-265F7BDCA9E8}" dt="2021-05-20T02:54:02.398" v="0"/>
        <pc:sldMkLst>
          <pc:docMk/>
          <pc:sldMk cId="2514183114" sldId="472"/>
        </pc:sldMkLst>
      </pc:sldChg>
      <pc:sldChg chg="modSp del">
        <pc:chgData name="Stevie Lane" userId="" providerId="" clId="Web-{F3F91B49-4F23-4F8B-BE8C-265F7BDCA9E8}" dt="2021-05-20T05:27:36.193" v="1492"/>
        <pc:sldMkLst>
          <pc:docMk/>
          <pc:sldMk cId="2855475768" sldId="473"/>
        </pc:sldMkLst>
        <pc:spChg chg="mod">
          <ac:chgData name="Stevie Lane" userId="" providerId="" clId="Web-{F3F91B49-4F23-4F8B-BE8C-265F7BDCA9E8}" dt="2021-05-20T05:05:05.976" v="1222" actId="20577"/>
          <ac:spMkLst>
            <pc:docMk/>
            <pc:sldMk cId="2855475768" sldId="473"/>
            <ac:spMk id="5" creationId="{E4C60C2C-5DC2-43FC-95A0-ABFAB108F25F}"/>
          </ac:spMkLst>
        </pc:spChg>
      </pc:sldChg>
      <pc:sldChg chg="del">
        <pc:chgData name="Stevie Lane" userId="" providerId="" clId="Web-{F3F91B49-4F23-4F8B-BE8C-265F7BDCA9E8}" dt="2021-05-20T05:48:02.736" v="1888"/>
        <pc:sldMkLst>
          <pc:docMk/>
          <pc:sldMk cId="3700657376" sldId="474"/>
        </pc:sldMkLst>
      </pc:sldChg>
      <pc:sldChg chg="ord">
        <pc:chgData name="Stevie Lane" userId="" providerId="" clId="Web-{F3F91B49-4F23-4F8B-BE8C-265F7BDCA9E8}" dt="2021-05-20T05:54:20.916" v="2096"/>
        <pc:sldMkLst>
          <pc:docMk/>
          <pc:sldMk cId="4234722488" sldId="475"/>
        </pc:sldMkLst>
      </pc:sldChg>
      <pc:sldChg chg="addSp modSp ord">
        <pc:chgData name="Stevie Lane" userId="" providerId="" clId="Web-{F3F91B49-4F23-4F8B-BE8C-265F7BDCA9E8}" dt="2021-05-20T05:54:26.104" v="2097"/>
        <pc:sldMkLst>
          <pc:docMk/>
          <pc:sldMk cId="4219956701" sldId="476"/>
        </pc:sldMkLst>
        <pc:picChg chg="add mod">
          <ac:chgData name="Stevie Lane" userId="" providerId="" clId="Web-{F3F91B49-4F23-4F8B-BE8C-265F7BDCA9E8}" dt="2021-05-20T05:50:01.957" v="1903" actId="1076"/>
          <ac:picMkLst>
            <pc:docMk/>
            <pc:sldMk cId="4219956701" sldId="476"/>
            <ac:picMk id="2" creationId="{AEC864CF-4E1E-4C8D-AF96-34D787B0AA96}"/>
          </ac:picMkLst>
        </pc:picChg>
        <pc:picChg chg="mod">
          <ac:chgData name="Stevie Lane" userId="" providerId="" clId="Web-{F3F91B49-4F23-4F8B-BE8C-265F7BDCA9E8}" dt="2021-05-20T05:49:47.723" v="1897" actId="1076"/>
          <ac:picMkLst>
            <pc:docMk/>
            <pc:sldMk cId="4219956701" sldId="476"/>
            <ac:picMk id="3" creationId="{6D5998B9-B0D6-4ECD-A122-CCCE2FFA9EA6}"/>
          </ac:picMkLst>
        </pc:picChg>
        <pc:picChg chg="mod">
          <ac:chgData name="Stevie Lane" userId="" providerId="" clId="Web-{F3F91B49-4F23-4F8B-BE8C-265F7BDCA9E8}" dt="2021-05-20T05:49:47.738" v="1898" actId="1076"/>
          <ac:picMkLst>
            <pc:docMk/>
            <pc:sldMk cId="4219956701" sldId="476"/>
            <ac:picMk id="5" creationId="{CE93A218-74E7-47EA-B73A-00C3D288B058}"/>
          </ac:picMkLst>
        </pc:picChg>
        <pc:picChg chg="mod">
          <ac:chgData name="Stevie Lane" userId="" providerId="" clId="Web-{F3F91B49-4F23-4F8B-BE8C-265F7BDCA9E8}" dt="2021-05-20T05:49:47.738" v="1899" actId="1076"/>
          <ac:picMkLst>
            <pc:docMk/>
            <pc:sldMk cId="4219956701" sldId="476"/>
            <ac:picMk id="6" creationId="{CA98CC0C-3C47-4C8C-80B7-E06A61B83103}"/>
          </ac:picMkLst>
        </pc:picChg>
        <pc:picChg chg="mod">
          <ac:chgData name="Stevie Lane" userId="" providerId="" clId="Web-{F3F91B49-4F23-4F8B-BE8C-265F7BDCA9E8}" dt="2021-05-20T05:49:47.754" v="1900" actId="1076"/>
          <ac:picMkLst>
            <pc:docMk/>
            <pc:sldMk cId="4219956701" sldId="476"/>
            <ac:picMk id="7" creationId="{6C6642B6-99D9-4EEA-BDBA-E2ECF980B888}"/>
          </ac:picMkLst>
        </pc:picChg>
      </pc:sldChg>
      <pc:sldChg chg="ord">
        <pc:chgData name="Stevie Lane" userId="" providerId="" clId="Web-{F3F91B49-4F23-4F8B-BE8C-265F7BDCA9E8}" dt="2021-05-20T05:54:28.807" v="2098"/>
        <pc:sldMkLst>
          <pc:docMk/>
          <pc:sldMk cId="1219478863" sldId="477"/>
        </pc:sldMkLst>
      </pc:sldChg>
      <pc:sldChg chg="addSp delSp modSp ord modTransition">
        <pc:chgData name="Stevie Lane" userId="" providerId="" clId="Web-{F3F91B49-4F23-4F8B-BE8C-265F7BDCA9E8}" dt="2021-05-20T05:54:32.588" v="2099"/>
        <pc:sldMkLst>
          <pc:docMk/>
          <pc:sldMk cId="1452735913" sldId="478"/>
        </pc:sldMkLst>
        <pc:spChg chg="add mod">
          <ac:chgData name="Stevie Lane" userId="" providerId="" clId="Web-{F3F91B49-4F23-4F8B-BE8C-265F7BDCA9E8}" dt="2021-05-20T04:43:01.963" v="857" actId="1076"/>
          <ac:spMkLst>
            <pc:docMk/>
            <pc:sldMk cId="1452735913" sldId="478"/>
            <ac:spMk id="5" creationId="{272D79F4-4A57-4D45-A714-13BAF3ECB49C}"/>
          </ac:spMkLst>
        </pc:spChg>
        <pc:spChg chg="add mod">
          <ac:chgData name="Stevie Lane" userId="" providerId="" clId="Web-{F3F91B49-4F23-4F8B-BE8C-265F7BDCA9E8}" dt="2021-05-20T04:44:27.840" v="863" actId="14100"/>
          <ac:spMkLst>
            <pc:docMk/>
            <pc:sldMk cId="1452735913" sldId="478"/>
            <ac:spMk id="8" creationId="{CF783B19-9F58-4BDD-96FC-A03173026CDC}"/>
          </ac:spMkLst>
        </pc:spChg>
        <pc:spChg chg="mod">
          <ac:chgData name="Stevie Lane" userId="" providerId="" clId="Web-{F3F91B49-4F23-4F8B-BE8C-265F7BDCA9E8}" dt="2021-05-20T03:15:49.168" v="42" actId="20577"/>
          <ac:spMkLst>
            <pc:docMk/>
            <pc:sldMk cId="1452735913" sldId="478"/>
            <ac:spMk id="10" creationId="{0F3FEE30-A6CF-41A8-9360-517BBDD8D063}"/>
          </ac:spMkLst>
        </pc:spChg>
        <pc:picChg chg="add del mod">
          <ac:chgData name="Stevie Lane" userId="" providerId="" clId="Web-{F3F91B49-4F23-4F8B-BE8C-265F7BDCA9E8}" dt="2021-05-20T03:16:09.778" v="47"/>
          <ac:picMkLst>
            <pc:docMk/>
            <pc:sldMk cId="1452735913" sldId="478"/>
            <ac:picMk id="2" creationId="{880FAC6D-3434-4B51-A088-691A5F1C3F30}"/>
          </ac:picMkLst>
        </pc:picChg>
        <pc:picChg chg="add del">
          <ac:chgData name="Stevie Lane" userId="" providerId="" clId="Web-{F3F91B49-4F23-4F8B-BE8C-265F7BDCA9E8}" dt="2021-05-20T04:39:34.974" v="815"/>
          <ac:picMkLst>
            <pc:docMk/>
            <pc:sldMk cId="1452735913" sldId="478"/>
            <ac:picMk id="2" creationId="{E89671B6-A0C4-411D-A5AE-78F0F073D68D}"/>
          </ac:picMkLst>
        </pc:picChg>
        <pc:picChg chg="del mod">
          <ac:chgData name="Stevie Lane" userId="" providerId="" clId="Web-{F3F91B49-4F23-4F8B-BE8C-265F7BDCA9E8}" dt="2021-05-20T03:17:51.015" v="164"/>
          <ac:picMkLst>
            <pc:docMk/>
            <pc:sldMk cId="1452735913" sldId="478"/>
            <ac:picMk id="3" creationId="{24816937-9773-4F80-8CE7-083E9B79E5A5}"/>
          </ac:picMkLst>
        </pc:picChg>
        <pc:picChg chg="add del mod">
          <ac:chgData name="Stevie Lane" userId="" providerId="" clId="Web-{F3F91B49-4F23-4F8B-BE8C-265F7BDCA9E8}" dt="2021-05-20T03:19:29.048" v="294"/>
          <ac:picMkLst>
            <pc:docMk/>
            <pc:sldMk cId="1452735913" sldId="478"/>
            <ac:picMk id="7" creationId="{226E1939-0311-4B13-B489-A6B60F5FE9EB}"/>
          </ac:picMkLst>
        </pc:picChg>
        <pc:picChg chg="add del mod">
          <ac:chgData name="Stevie Lane" userId="" providerId="" clId="Web-{F3F91B49-4F23-4F8B-BE8C-265F7BDCA9E8}" dt="2021-05-20T03:22:14.131" v="427"/>
          <ac:picMkLst>
            <pc:docMk/>
            <pc:sldMk cId="1452735913" sldId="478"/>
            <ac:picMk id="9" creationId="{4E89D857-CF1A-4B68-93DC-BE904B0D0091}"/>
          </ac:picMkLst>
        </pc:picChg>
        <pc:picChg chg="add mod ord">
          <ac:chgData name="Stevie Lane" userId="" providerId="" clId="Web-{F3F91B49-4F23-4F8B-BE8C-265F7BDCA9E8}" dt="2021-05-20T04:44:31.402" v="864" actId="1076"/>
          <ac:picMkLst>
            <pc:docMk/>
            <pc:sldMk cId="1452735913" sldId="478"/>
            <ac:picMk id="13" creationId="{5F5A896E-ACD7-4710-9A36-F5A86AF2B409}"/>
          </ac:picMkLst>
        </pc:picChg>
        <pc:picChg chg="add del mod">
          <ac:chgData name="Stevie Lane" userId="" providerId="" clId="Web-{F3F91B49-4F23-4F8B-BE8C-265F7BDCA9E8}" dt="2021-05-20T04:37:17.159" v="774"/>
          <ac:picMkLst>
            <pc:docMk/>
            <pc:sldMk cId="1452735913" sldId="478"/>
            <ac:picMk id="15" creationId="{6FCA9606-4494-4450-B16E-1F0AC302E077}"/>
          </ac:picMkLst>
        </pc:picChg>
      </pc:sldChg>
      <pc:sldChg chg="modSp del">
        <pc:chgData name="Stevie Lane" userId="" providerId="" clId="Web-{F3F91B49-4F23-4F8B-BE8C-265F7BDCA9E8}" dt="2021-05-20T03:19:36.471" v="295"/>
        <pc:sldMkLst>
          <pc:docMk/>
          <pc:sldMk cId="3699056510" sldId="479"/>
        </pc:sldMkLst>
        <pc:picChg chg="mod">
          <ac:chgData name="Stevie Lane" userId="" providerId="" clId="Web-{F3F91B49-4F23-4F8B-BE8C-265F7BDCA9E8}" dt="2021-05-20T03:18:07.187" v="170" actId="1076"/>
          <ac:picMkLst>
            <pc:docMk/>
            <pc:sldMk cId="3699056510" sldId="479"/>
            <ac:picMk id="2" creationId="{3CFFE160-34BF-4D05-9A4C-B7BE53530031}"/>
          </ac:picMkLst>
        </pc:picChg>
      </pc:sldChg>
      <pc:sldChg chg="del">
        <pc:chgData name="Stevie Lane" userId="" providerId="" clId="Web-{F3F91B49-4F23-4F8B-BE8C-265F7BDCA9E8}" dt="2021-05-20T03:23:07.038" v="438"/>
        <pc:sldMkLst>
          <pc:docMk/>
          <pc:sldMk cId="2169299880" sldId="480"/>
        </pc:sldMkLst>
      </pc:sldChg>
      <pc:sldChg chg="del">
        <pc:chgData name="Stevie Lane" userId="" providerId="" clId="Web-{F3F91B49-4F23-4F8B-BE8C-265F7BDCA9E8}" dt="2021-05-20T04:40:55.835" v="835"/>
        <pc:sldMkLst>
          <pc:docMk/>
          <pc:sldMk cId="1541707309" sldId="481"/>
        </pc:sldMkLst>
      </pc:sldChg>
      <pc:sldChg chg="del">
        <pc:chgData name="Stevie Lane" userId="" providerId="" clId="Web-{F3F91B49-4F23-4F8B-BE8C-265F7BDCA9E8}" dt="2021-05-20T05:48:55.581" v="1894"/>
        <pc:sldMkLst>
          <pc:docMk/>
          <pc:sldMk cId="2758606364" sldId="482"/>
        </pc:sldMkLst>
      </pc:sldChg>
      <pc:sldChg chg="del">
        <pc:chgData name="Stevie Lane" userId="" providerId="" clId="Web-{F3F91B49-4F23-4F8B-BE8C-265F7BDCA9E8}" dt="2021-05-20T03:20:31.175" v="298"/>
        <pc:sldMkLst>
          <pc:docMk/>
          <pc:sldMk cId="4159432853" sldId="483"/>
        </pc:sldMkLst>
      </pc:sldChg>
      <pc:sldChg chg="addSp delSp modSp add replId addAnim delAnim modAnim">
        <pc:chgData name="Stevie Lane" userId="" providerId="" clId="Web-{F3F91B49-4F23-4F8B-BE8C-265F7BDCA9E8}" dt="2021-05-20T05:59:44.502" v="2170" actId="1076"/>
        <pc:sldMkLst>
          <pc:docMk/>
          <pc:sldMk cId="4286122899" sldId="483"/>
        </pc:sldMkLst>
        <pc:spChg chg="add mod">
          <ac:chgData name="Stevie Lane" userId="" providerId="" clId="Web-{F3F91B49-4F23-4F8B-BE8C-265F7BDCA9E8}" dt="2021-05-20T05:47:45.251" v="1886" actId="14100"/>
          <ac:spMkLst>
            <pc:docMk/>
            <pc:sldMk cId="4286122899" sldId="483"/>
            <ac:spMk id="4" creationId="{8C5A55D9-C505-41B9-BF03-B9357D657D3F}"/>
          </ac:spMkLst>
        </pc:spChg>
        <pc:spChg chg="mod">
          <ac:chgData name="Stevie Lane" userId="" providerId="" clId="Web-{F3F91B49-4F23-4F8B-BE8C-265F7BDCA9E8}" dt="2021-05-20T05:48:50.315" v="1893" actId="20577"/>
          <ac:spMkLst>
            <pc:docMk/>
            <pc:sldMk cId="4286122899" sldId="483"/>
            <ac:spMk id="5" creationId="{0F260C9C-BA7E-42F4-9971-D04345DB03C0}"/>
          </ac:spMkLst>
        </pc:spChg>
        <pc:spChg chg="add del">
          <ac:chgData name="Stevie Lane" userId="" providerId="" clId="Web-{F3F91B49-4F23-4F8B-BE8C-265F7BDCA9E8}" dt="2021-05-20T04:51:13.317" v="1055"/>
          <ac:spMkLst>
            <pc:docMk/>
            <pc:sldMk cId="4286122899" sldId="483"/>
            <ac:spMk id="6" creationId="{3CAC814F-2270-4F02-ABD7-C32A6C0D0AD0}"/>
          </ac:spMkLst>
        </pc:spChg>
        <pc:spChg chg="add mod">
          <ac:chgData name="Stevie Lane" userId="" providerId="" clId="Web-{F3F91B49-4F23-4F8B-BE8C-265F7BDCA9E8}" dt="2021-05-20T05:42:33.698" v="1830" actId="1076"/>
          <ac:spMkLst>
            <pc:docMk/>
            <pc:sldMk cId="4286122899" sldId="483"/>
            <ac:spMk id="7" creationId="{4B62A03E-8B14-4CEF-8FCA-59640145578A}"/>
          </ac:spMkLst>
        </pc:spChg>
        <pc:spChg chg="add mod">
          <ac:chgData name="Stevie Lane" userId="" providerId="" clId="Web-{F3F91B49-4F23-4F8B-BE8C-265F7BDCA9E8}" dt="2021-05-20T05:42:42.807" v="1832" actId="1076"/>
          <ac:spMkLst>
            <pc:docMk/>
            <pc:sldMk cId="4286122899" sldId="483"/>
            <ac:spMk id="8" creationId="{D383F3EF-181C-4AEA-8A7E-709A3442C6D7}"/>
          </ac:spMkLst>
        </pc:spChg>
        <pc:spChg chg="add del">
          <ac:chgData name="Stevie Lane" userId="" providerId="" clId="Web-{F3F91B49-4F23-4F8B-BE8C-265F7BDCA9E8}" dt="2021-05-20T04:53:50.712" v="1109"/>
          <ac:spMkLst>
            <pc:docMk/>
            <pc:sldMk cId="4286122899" sldId="483"/>
            <ac:spMk id="9" creationId="{1BE2EA0A-26B3-4FF0-B2C2-98ABB95E9F61}"/>
          </ac:spMkLst>
        </pc:spChg>
        <pc:spChg chg="mod">
          <ac:chgData name="Stevie Lane" userId="" providerId="" clId="Web-{F3F91B49-4F23-4F8B-BE8C-265F7BDCA9E8}" dt="2021-05-20T04:49:09.049" v="1046" actId="14100"/>
          <ac:spMkLst>
            <pc:docMk/>
            <pc:sldMk cId="4286122899" sldId="483"/>
            <ac:spMk id="10" creationId="{0F3FEE30-A6CF-41A8-9360-517BBDD8D063}"/>
          </ac:spMkLst>
        </pc:spChg>
        <pc:spChg chg="add mod">
          <ac:chgData name="Stevie Lane" userId="" providerId="" clId="Web-{F3F91B49-4F23-4F8B-BE8C-265F7BDCA9E8}" dt="2021-05-20T05:41:45.947" v="1824" actId="1076"/>
          <ac:spMkLst>
            <pc:docMk/>
            <pc:sldMk cId="4286122899" sldId="483"/>
            <ac:spMk id="11" creationId="{9849C15A-37B8-4FCB-BC16-0C759F1D80E8}"/>
          </ac:spMkLst>
        </pc:spChg>
        <pc:spChg chg="add mod">
          <ac:chgData name="Stevie Lane" userId="" providerId="" clId="Web-{F3F91B49-4F23-4F8B-BE8C-265F7BDCA9E8}" dt="2021-05-20T05:42:15.197" v="1827" actId="1076"/>
          <ac:spMkLst>
            <pc:docMk/>
            <pc:sldMk cId="4286122899" sldId="483"/>
            <ac:spMk id="14" creationId="{8BD86487-71E0-483A-93D6-D5B8AD826E82}"/>
          </ac:spMkLst>
        </pc:spChg>
        <pc:grpChg chg="add">
          <ac:chgData name="Stevie Lane" userId="" providerId="" clId="Web-{F3F91B49-4F23-4F8B-BE8C-265F7BDCA9E8}" dt="2021-05-20T05:45:44.483" v="1850"/>
          <ac:grpSpMkLst>
            <pc:docMk/>
            <pc:sldMk cId="4286122899" sldId="483"/>
            <ac:grpSpMk id="15" creationId="{9C011A9D-F1AA-4665-AAB7-AC986E3EF504}"/>
          </ac:grpSpMkLst>
        </pc:grpChg>
        <pc:grpChg chg="add mod">
          <ac:chgData name="Stevie Lane" userId="" providerId="" clId="Web-{F3F91B49-4F23-4F8B-BE8C-265F7BDCA9E8}" dt="2021-05-20T05:47:56.377" v="1887" actId="1076"/>
          <ac:grpSpMkLst>
            <pc:docMk/>
            <pc:sldMk cId="4286122899" sldId="483"/>
            <ac:grpSpMk id="16" creationId="{BEEAAEBE-2D7B-41C2-B992-D22AA485A621}"/>
          </ac:grpSpMkLst>
        </pc:grpChg>
        <pc:grpChg chg="add">
          <ac:chgData name="Stevie Lane" userId="" providerId="" clId="Web-{F3F91B49-4F23-4F8B-BE8C-265F7BDCA9E8}" dt="2021-05-20T05:46:38.453" v="1856"/>
          <ac:grpSpMkLst>
            <pc:docMk/>
            <pc:sldMk cId="4286122899" sldId="483"/>
            <ac:grpSpMk id="17" creationId="{90DDEEDA-AE68-49F6-A880-CCE5A596CAC2}"/>
          </ac:grpSpMkLst>
        </pc:grpChg>
        <pc:picChg chg="del mod">
          <ac:chgData name="Stevie Lane" userId="" providerId="" clId="Web-{F3F91B49-4F23-4F8B-BE8C-265F7BDCA9E8}" dt="2021-05-20T05:33:20.295" v="1640"/>
          <ac:picMkLst>
            <pc:docMk/>
            <pc:sldMk cId="4286122899" sldId="483"/>
            <ac:picMk id="2" creationId="{ACB3AF2C-FCCB-4100-9C57-63BB8A4C7F0E}"/>
          </ac:picMkLst>
        </pc:picChg>
        <pc:picChg chg="del mod">
          <ac:chgData name="Stevie Lane" userId="" providerId="" clId="Web-{F3F91B49-4F23-4F8B-BE8C-265F7BDCA9E8}" dt="2021-05-20T05:33:21.404" v="1641"/>
          <ac:picMkLst>
            <pc:docMk/>
            <pc:sldMk cId="4286122899" sldId="483"/>
            <ac:picMk id="3" creationId="{7C3640DD-4CC2-4274-A7CF-363B3730D774}"/>
          </ac:picMkLst>
        </pc:picChg>
        <pc:picChg chg="add del">
          <ac:chgData name="Stevie Lane" userId="" providerId="" clId="Web-{F3F91B49-4F23-4F8B-BE8C-265F7BDCA9E8}" dt="2021-05-20T05:59:25.657" v="2164"/>
          <ac:picMkLst>
            <pc:docMk/>
            <pc:sldMk cId="4286122899" sldId="483"/>
            <ac:picMk id="19" creationId="{EC785BFC-489C-413A-9EB2-6212C9FCDF20}"/>
          </ac:picMkLst>
        </pc:picChg>
        <pc:picChg chg="add del">
          <ac:chgData name="Stevie Lane" userId="" providerId="" clId="Web-{F3F91B49-4F23-4F8B-BE8C-265F7BDCA9E8}" dt="2021-05-20T05:59:25.657" v="2163"/>
          <ac:picMkLst>
            <pc:docMk/>
            <pc:sldMk cId="4286122899" sldId="483"/>
            <ac:picMk id="21" creationId="{CB1893B5-8E97-416D-8911-0FB35979029B}"/>
          </ac:picMkLst>
        </pc:picChg>
        <pc:picChg chg="add mod">
          <ac:chgData name="Stevie Lane" userId="" providerId="" clId="Web-{F3F91B49-4F23-4F8B-BE8C-265F7BDCA9E8}" dt="2021-05-20T05:59:44.502" v="2170" actId="1076"/>
          <ac:picMkLst>
            <pc:docMk/>
            <pc:sldMk cId="4286122899" sldId="483"/>
            <ac:picMk id="23" creationId="{0E569746-3F02-4D95-ACB2-71D3D51CF9EF}"/>
          </ac:picMkLst>
        </pc:picChg>
      </pc:sldChg>
    </pc:docChg>
  </pc:docChgLst>
  <pc:docChgLst>
    <pc:chgData name="Stevie LANE" userId="S::s.lane@ecu.edu.au::d1c49d5b-e679-4c0a-bcfb-5c89082b3299" providerId="AD" clId="Web-{8E5F91C0-9176-438C-908D-C1DEFAE4484A}"/>
    <pc:docChg chg="modSld">
      <pc:chgData name="Stevie LANE" userId="S::s.lane@ecu.edu.au::d1c49d5b-e679-4c0a-bcfb-5c89082b3299" providerId="AD" clId="Web-{8E5F91C0-9176-438C-908D-C1DEFAE4484A}" dt="2021-10-29T03:08:21.695" v="197" actId="1076"/>
      <pc:docMkLst>
        <pc:docMk/>
      </pc:docMkLst>
      <pc:sldChg chg="modSp">
        <pc:chgData name="Stevie LANE" userId="S::s.lane@ecu.edu.au::d1c49d5b-e679-4c0a-bcfb-5c89082b3299" providerId="AD" clId="Web-{8E5F91C0-9176-438C-908D-C1DEFAE4484A}" dt="2021-10-29T03:01:20.823" v="119" actId="1076"/>
        <pc:sldMkLst>
          <pc:docMk/>
          <pc:sldMk cId="3817494916" sldId="290"/>
        </pc:sldMkLst>
        <pc:spChg chg="mod">
          <ac:chgData name="Stevie LANE" userId="S::s.lane@ecu.edu.au::d1c49d5b-e679-4c0a-bcfb-5c89082b3299" providerId="AD" clId="Web-{8E5F91C0-9176-438C-908D-C1DEFAE4484A}" dt="2021-10-29T03:01:20.823" v="119" actId="1076"/>
          <ac:spMkLst>
            <pc:docMk/>
            <pc:sldMk cId="3817494916" sldId="290"/>
            <ac:spMk id="2" creationId="{ED1E6CAA-6067-41D5-BF7B-BA918EF4B04E}"/>
          </ac:spMkLst>
        </pc:spChg>
        <pc:picChg chg="mod">
          <ac:chgData name="Stevie LANE" userId="S::s.lane@ecu.edu.au::d1c49d5b-e679-4c0a-bcfb-5c89082b3299" providerId="AD" clId="Web-{8E5F91C0-9176-438C-908D-C1DEFAE4484A}" dt="2021-10-29T03:00:50.010" v="113" actId="1076"/>
          <ac:picMkLst>
            <pc:docMk/>
            <pc:sldMk cId="3817494916" sldId="290"/>
            <ac:picMk id="7" creationId="{D4E7671A-6FF7-4CAE-A212-DBA57AF6FA93}"/>
          </ac:picMkLst>
        </pc:picChg>
      </pc:sldChg>
      <pc:sldChg chg="modSp">
        <pc:chgData name="Stevie LANE" userId="S::s.lane@ecu.edu.au::d1c49d5b-e679-4c0a-bcfb-5c89082b3299" providerId="AD" clId="Web-{8E5F91C0-9176-438C-908D-C1DEFAE4484A}" dt="2021-10-29T03:04:13.438" v="138" actId="20577"/>
        <pc:sldMkLst>
          <pc:docMk/>
          <pc:sldMk cId="1123527905" sldId="491"/>
        </pc:sldMkLst>
        <pc:spChg chg="mod">
          <ac:chgData name="Stevie LANE" userId="S::s.lane@ecu.edu.au::d1c49d5b-e679-4c0a-bcfb-5c89082b3299" providerId="AD" clId="Web-{8E5F91C0-9176-438C-908D-C1DEFAE4484A}" dt="2021-10-29T03:04:13.438" v="138" actId="20577"/>
          <ac:spMkLst>
            <pc:docMk/>
            <pc:sldMk cId="1123527905" sldId="491"/>
            <ac:spMk id="4" creationId="{2F1DD8CF-F096-48FD-914E-E441E2C5CE69}"/>
          </ac:spMkLst>
        </pc:spChg>
      </pc:sldChg>
      <pc:sldChg chg="addSp delSp modSp">
        <pc:chgData name="Stevie LANE" userId="S::s.lane@ecu.edu.au::d1c49d5b-e679-4c0a-bcfb-5c89082b3299" providerId="AD" clId="Web-{8E5F91C0-9176-438C-908D-C1DEFAE4484A}" dt="2021-10-29T03:07:47.178" v="192" actId="1076"/>
        <pc:sldMkLst>
          <pc:docMk/>
          <pc:sldMk cId="3853472088" sldId="496"/>
        </pc:sldMkLst>
        <pc:spChg chg="del">
          <ac:chgData name="Stevie LANE" userId="S::s.lane@ecu.edu.au::d1c49d5b-e679-4c0a-bcfb-5c89082b3299" providerId="AD" clId="Web-{8E5F91C0-9176-438C-908D-C1DEFAE4484A}" dt="2021-10-29T03:06:42.067" v="184"/>
          <ac:spMkLst>
            <pc:docMk/>
            <pc:sldMk cId="3853472088" sldId="496"/>
            <ac:spMk id="2" creationId="{BA262F30-9455-465D-8A8D-40DA0E512646}"/>
          </ac:spMkLst>
        </pc:spChg>
        <pc:spChg chg="mod">
          <ac:chgData name="Stevie LANE" userId="S::s.lane@ecu.edu.au::d1c49d5b-e679-4c0a-bcfb-5c89082b3299" providerId="AD" clId="Web-{8E5F91C0-9176-438C-908D-C1DEFAE4484A}" dt="2021-10-29T03:05:49.347" v="177" actId="20577"/>
          <ac:spMkLst>
            <pc:docMk/>
            <pc:sldMk cId="3853472088" sldId="496"/>
            <ac:spMk id="3" creationId="{62B17F46-1314-44A0-981B-62AABE1C3777}"/>
          </ac:spMkLst>
        </pc:spChg>
        <pc:spChg chg="mod">
          <ac:chgData name="Stevie LANE" userId="S::s.lane@ecu.edu.au::d1c49d5b-e679-4c0a-bcfb-5c89082b3299" providerId="AD" clId="Web-{8E5F91C0-9176-438C-908D-C1DEFAE4484A}" dt="2021-10-29T03:07:23.849" v="190" actId="1076"/>
          <ac:spMkLst>
            <pc:docMk/>
            <pc:sldMk cId="3853472088" sldId="496"/>
            <ac:spMk id="4" creationId="{2F1DD8CF-F096-48FD-914E-E441E2C5CE69}"/>
          </ac:spMkLst>
        </pc:spChg>
        <pc:spChg chg="mod">
          <ac:chgData name="Stevie LANE" userId="S::s.lane@ecu.edu.au::d1c49d5b-e679-4c0a-bcfb-5c89082b3299" providerId="AD" clId="Web-{8E5F91C0-9176-438C-908D-C1DEFAE4484A}" dt="2021-10-29T03:07:47.178" v="192" actId="1076"/>
          <ac:spMkLst>
            <pc:docMk/>
            <pc:sldMk cId="3853472088" sldId="496"/>
            <ac:spMk id="5" creationId="{C4542BCD-07A6-455A-9EC2-17A824333CAF}"/>
          </ac:spMkLst>
        </pc:spChg>
        <pc:spChg chg="add ord">
          <ac:chgData name="Stevie LANE" userId="S::s.lane@ecu.edu.au::d1c49d5b-e679-4c0a-bcfb-5c89082b3299" providerId="AD" clId="Web-{8E5F91C0-9176-438C-908D-C1DEFAE4484A}" dt="2021-10-29T03:06:49.442" v="186"/>
          <ac:spMkLst>
            <pc:docMk/>
            <pc:sldMk cId="3853472088" sldId="496"/>
            <ac:spMk id="7" creationId="{AB2605A5-9743-415A-800A-86025F40EADB}"/>
          </ac:spMkLst>
        </pc:spChg>
      </pc:sldChg>
      <pc:sldChg chg="addSp delSp modSp addAnim delAnim">
        <pc:chgData name="Stevie LANE" userId="S::s.lane@ecu.edu.au::d1c49d5b-e679-4c0a-bcfb-5c89082b3299" providerId="AD" clId="Web-{8E5F91C0-9176-438C-908D-C1DEFAE4484A}" dt="2021-10-29T03:08:21.695" v="197" actId="1076"/>
        <pc:sldMkLst>
          <pc:docMk/>
          <pc:sldMk cId="3346862428" sldId="497"/>
        </pc:sldMkLst>
        <pc:spChg chg="add del mod">
          <ac:chgData name="Stevie LANE" userId="S::s.lane@ecu.edu.au::d1c49d5b-e679-4c0a-bcfb-5c89082b3299" providerId="AD" clId="Web-{8E5F91C0-9176-438C-908D-C1DEFAE4484A}" dt="2021-10-29T02:57:05.519" v="43"/>
          <ac:spMkLst>
            <pc:docMk/>
            <pc:sldMk cId="3346862428" sldId="497"/>
            <ac:spMk id="2" creationId="{B72D8187-BD71-4D8A-A534-F6E562351813}"/>
          </ac:spMkLst>
        </pc:spChg>
        <pc:spChg chg="add mod">
          <ac:chgData name="Stevie LANE" userId="S::s.lane@ecu.edu.au::d1c49d5b-e679-4c0a-bcfb-5c89082b3299" providerId="AD" clId="Web-{8E5F91C0-9176-438C-908D-C1DEFAE4484A}" dt="2021-10-29T03:08:21.695" v="197" actId="1076"/>
          <ac:spMkLst>
            <pc:docMk/>
            <pc:sldMk cId="3346862428" sldId="497"/>
            <ac:spMk id="4" creationId="{54981ADD-73EE-4FA4-962C-3302F5F6FB9E}"/>
          </ac:spMkLst>
        </pc:spChg>
        <pc:picChg chg="mod">
          <ac:chgData name="Stevie LANE" userId="S::s.lane@ecu.edu.au::d1c49d5b-e679-4c0a-bcfb-5c89082b3299" providerId="AD" clId="Web-{8E5F91C0-9176-438C-908D-C1DEFAE4484A}" dt="2021-10-29T02:59:55.039" v="97" actId="1076"/>
          <ac:picMkLst>
            <pc:docMk/>
            <pc:sldMk cId="3346862428" sldId="497"/>
            <ac:picMk id="5" creationId="{C7DDB6D8-CEED-425C-8E99-B86CDBAFACA6}"/>
          </ac:picMkLst>
        </pc:picChg>
        <pc:picChg chg="mod">
          <ac:chgData name="Stevie LANE" userId="S::s.lane@ecu.edu.au::d1c49d5b-e679-4c0a-bcfb-5c89082b3299" providerId="AD" clId="Web-{8E5F91C0-9176-438C-908D-C1DEFAE4484A}" dt="2021-10-29T02:59:55.055" v="98" actId="1076"/>
          <ac:picMkLst>
            <pc:docMk/>
            <pc:sldMk cId="3346862428" sldId="497"/>
            <ac:picMk id="6" creationId="{C16F5CB7-BBB2-4B7B-AA87-E291041DC61D}"/>
          </ac:picMkLst>
        </pc:picChg>
        <pc:picChg chg="del">
          <ac:chgData name="Stevie LANE" userId="S::s.lane@ecu.edu.au::d1c49d5b-e679-4c0a-bcfb-5c89082b3299" providerId="AD" clId="Web-{8E5F91C0-9176-438C-908D-C1DEFAE4484A}" dt="2021-10-29T02:55:15.469" v="2"/>
          <ac:picMkLst>
            <pc:docMk/>
            <pc:sldMk cId="3346862428" sldId="497"/>
            <ac:picMk id="7" creationId="{28B12157-EC6B-4088-A808-4F72A1A5ED49}"/>
          </ac:picMkLst>
        </pc:picChg>
        <pc:picChg chg="mod">
          <ac:chgData name="Stevie LANE" userId="S::s.lane@ecu.edu.au::d1c49d5b-e679-4c0a-bcfb-5c89082b3299" providerId="AD" clId="Web-{8E5F91C0-9176-438C-908D-C1DEFAE4484A}" dt="2021-10-29T02:59:55.071" v="99" actId="1076"/>
          <ac:picMkLst>
            <pc:docMk/>
            <pc:sldMk cId="3346862428" sldId="497"/>
            <ac:picMk id="8" creationId="{8CA00154-AED7-48A5-A4A4-BC97DC030332}"/>
          </ac:picMkLst>
        </pc:picChg>
        <pc:picChg chg="add del mod">
          <ac:chgData name="Stevie LANE" userId="S::s.lane@ecu.edu.au::d1c49d5b-e679-4c0a-bcfb-5c89082b3299" providerId="AD" clId="Web-{8E5F91C0-9176-438C-908D-C1DEFAE4484A}" dt="2021-10-29T02:59:55.071" v="100" actId="1076"/>
          <ac:picMkLst>
            <pc:docMk/>
            <pc:sldMk cId="3346862428" sldId="497"/>
            <ac:picMk id="9" creationId="{8B5AC537-CFE7-4816-BDAC-637C04A86B4C}"/>
          </ac:picMkLst>
        </pc:picChg>
        <pc:picChg chg="mod">
          <ac:chgData name="Stevie LANE" userId="S::s.lane@ecu.edu.au::d1c49d5b-e679-4c0a-bcfb-5c89082b3299" providerId="AD" clId="Web-{8E5F91C0-9176-438C-908D-C1DEFAE4484A}" dt="2021-10-29T02:59:55.086" v="101" actId="1076"/>
          <ac:picMkLst>
            <pc:docMk/>
            <pc:sldMk cId="3346862428" sldId="497"/>
            <ac:picMk id="10" creationId="{5E067785-779F-44CB-BAAC-90DD999F6479}"/>
          </ac:picMkLst>
        </pc:picChg>
      </pc:sldChg>
      <pc:sldChg chg="modSp">
        <pc:chgData name="Stevie LANE" userId="S::s.lane@ecu.edu.au::d1c49d5b-e679-4c0a-bcfb-5c89082b3299" providerId="AD" clId="Web-{8E5F91C0-9176-438C-908D-C1DEFAE4484A}" dt="2021-10-29T03:06:19.582" v="182" actId="1076"/>
        <pc:sldMkLst>
          <pc:docMk/>
          <pc:sldMk cId="2554267442" sldId="501"/>
        </pc:sldMkLst>
        <pc:spChg chg="mod">
          <ac:chgData name="Stevie LANE" userId="S::s.lane@ecu.edu.au::d1c49d5b-e679-4c0a-bcfb-5c89082b3299" providerId="AD" clId="Web-{8E5F91C0-9176-438C-908D-C1DEFAE4484A}" dt="2021-10-29T03:06:14.676" v="181" actId="14100"/>
          <ac:spMkLst>
            <pc:docMk/>
            <pc:sldMk cId="2554267442" sldId="501"/>
            <ac:spMk id="2" creationId="{BA262F30-9455-465D-8A8D-40DA0E512646}"/>
          </ac:spMkLst>
        </pc:spChg>
        <pc:spChg chg="mod">
          <ac:chgData name="Stevie LANE" userId="S::s.lane@ecu.edu.au::d1c49d5b-e679-4c0a-bcfb-5c89082b3299" providerId="AD" clId="Web-{8E5F91C0-9176-438C-908D-C1DEFAE4484A}" dt="2021-10-29T03:05:56.300" v="178" actId="20577"/>
          <ac:spMkLst>
            <pc:docMk/>
            <pc:sldMk cId="2554267442" sldId="501"/>
            <ac:spMk id="3" creationId="{62B17F46-1314-44A0-981B-62AABE1C3777}"/>
          </ac:spMkLst>
        </pc:spChg>
        <pc:spChg chg="mod">
          <ac:chgData name="Stevie LANE" userId="S::s.lane@ecu.edu.au::d1c49d5b-e679-4c0a-bcfb-5c89082b3299" providerId="AD" clId="Web-{8E5F91C0-9176-438C-908D-C1DEFAE4484A}" dt="2021-10-29T03:06:10.629" v="180" actId="20577"/>
          <ac:spMkLst>
            <pc:docMk/>
            <pc:sldMk cId="2554267442" sldId="501"/>
            <ac:spMk id="4" creationId="{2F1DD8CF-F096-48FD-914E-E441E2C5CE69}"/>
          </ac:spMkLst>
        </pc:spChg>
        <pc:spChg chg="mod">
          <ac:chgData name="Stevie LANE" userId="S::s.lane@ecu.edu.au::d1c49d5b-e679-4c0a-bcfb-5c89082b3299" providerId="AD" clId="Web-{8E5F91C0-9176-438C-908D-C1DEFAE4484A}" dt="2021-10-29T03:06:19.582" v="182" actId="1076"/>
          <ac:spMkLst>
            <pc:docMk/>
            <pc:sldMk cId="2554267442" sldId="501"/>
            <ac:spMk id="5" creationId="{C4542BCD-07A6-455A-9EC2-17A824333CAF}"/>
          </ac:spMkLst>
        </pc:spChg>
      </pc:sldChg>
      <pc:sldChg chg="modSp">
        <pc:chgData name="Stevie LANE" userId="S::s.lane@ecu.edu.au::d1c49d5b-e679-4c0a-bcfb-5c89082b3299" providerId="AD" clId="Web-{8E5F91C0-9176-438C-908D-C1DEFAE4484A}" dt="2021-10-29T03:02:15.575" v="125" actId="1076"/>
        <pc:sldMkLst>
          <pc:docMk/>
          <pc:sldMk cId="4265488193" sldId="502"/>
        </pc:sldMkLst>
        <pc:spChg chg="mod">
          <ac:chgData name="Stevie LANE" userId="S::s.lane@ecu.edu.au::d1c49d5b-e679-4c0a-bcfb-5c89082b3299" providerId="AD" clId="Web-{8E5F91C0-9176-438C-908D-C1DEFAE4484A}" dt="2021-10-29T03:02:15.575" v="124" actId="1076"/>
          <ac:spMkLst>
            <pc:docMk/>
            <pc:sldMk cId="4265488193" sldId="502"/>
            <ac:spMk id="4" creationId="{7C48767E-B306-43BF-B883-8D02B15B4C30}"/>
          </ac:spMkLst>
        </pc:spChg>
        <pc:spChg chg="mod">
          <ac:chgData name="Stevie LANE" userId="S::s.lane@ecu.edu.au::d1c49d5b-e679-4c0a-bcfb-5c89082b3299" providerId="AD" clId="Web-{8E5F91C0-9176-438C-908D-C1DEFAE4484A}" dt="2021-10-29T03:02:15.559" v="123" actId="1076"/>
          <ac:spMkLst>
            <pc:docMk/>
            <pc:sldMk cId="4265488193" sldId="502"/>
            <ac:spMk id="5" creationId="{FA5DC048-2D4D-4A56-83DF-0374001A1CB5}"/>
          </ac:spMkLst>
        </pc:spChg>
        <pc:spChg chg="mod">
          <ac:chgData name="Stevie LANE" userId="S::s.lane@ecu.edu.au::d1c49d5b-e679-4c0a-bcfb-5c89082b3299" providerId="AD" clId="Web-{8E5F91C0-9176-438C-908D-C1DEFAE4484A}" dt="2021-10-29T03:02:15.575" v="125" actId="1076"/>
          <ac:spMkLst>
            <pc:docMk/>
            <pc:sldMk cId="4265488193" sldId="502"/>
            <ac:spMk id="8" creationId="{EF88A182-8185-4173-B5C2-9883DC080160}"/>
          </ac:spMkLst>
        </pc:spChg>
      </pc:sldChg>
      <pc:sldChg chg="modSp">
        <pc:chgData name="Stevie LANE" userId="S::s.lane@ecu.edu.au::d1c49d5b-e679-4c0a-bcfb-5c89082b3299" providerId="AD" clId="Web-{8E5F91C0-9176-438C-908D-C1DEFAE4484A}" dt="2021-10-29T03:03:40.843" v="136" actId="1076"/>
        <pc:sldMkLst>
          <pc:docMk/>
          <pc:sldMk cId="483866367" sldId="503"/>
        </pc:sldMkLst>
        <pc:spChg chg="mod">
          <ac:chgData name="Stevie LANE" userId="S::s.lane@ecu.edu.au::d1c49d5b-e679-4c0a-bcfb-5c89082b3299" providerId="AD" clId="Web-{8E5F91C0-9176-438C-908D-C1DEFAE4484A}" dt="2021-10-29T03:03:40.843" v="136" actId="1076"/>
          <ac:spMkLst>
            <pc:docMk/>
            <pc:sldMk cId="483866367" sldId="503"/>
            <ac:spMk id="2" creationId="{4E3DE579-3D8F-42E1-9B3C-E0BA4F106F62}"/>
          </ac:spMkLst>
        </pc:spChg>
        <pc:spChg chg="mod">
          <ac:chgData name="Stevie LANE" userId="S::s.lane@ecu.edu.au::d1c49d5b-e679-4c0a-bcfb-5c89082b3299" providerId="AD" clId="Web-{8E5F91C0-9176-438C-908D-C1DEFAE4484A}" dt="2021-10-29T03:03:38.718" v="135" actId="14100"/>
          <ac:spMkLst>
            <pc:docMk/>
            <pc:sldMk cId="483866367" sldId="503"/>
            <ac:spMk id="4" creationId="{BD60FE7F-ED14-462B-A7BB-7748A102DDA0}"/>
          </ac:spMkLst>
        </pc:spChg>
        <pc:picChg chg="mod">
          <ac:chgData name="Stevie LANE" userId="S::s.lane@ecu.edu.au::d1c49d5b-e679-4c0a-bcfb-5c89082b3299" providerId="AD" clId="Web-{8E5F91C0-9176-438C-908D-C1DEFAE4484A}" dt="2021-10-29T03:01:49.465" v="122" actId="1076"/>
          <ac:picMkLst>
            <pc:docMk/>
            <pc:sldMk cId="483866367" sldId="503"/>
            <ac:picMk id="7" creationId="{82D0456C-EB3B-4912-9EE4-2E3A457D3B15}"/>
          </ac:picMkLst>
        </pc:picChg>
      </pc:sldChg>
      <pc:sldChg chg="modSp">
        <pc:chgData name="Stevie LANE" userId="S::s.lane@ecu.edu.au::d1c49d5b-e679-4c0a-bcfb-5c89082b3299" providerId="AD" clId="Web-{8E5F91C0-9176-438C-908D-C1DEFAE4484A}" dt="2021-10-29T03:02:37.138" v="128" actId="20577"/>
        <pc:sldMkLst>
          <pc:docMk/>
          <pc:sldMk cId="599713994" sldId="504"/>
        </pc:sldMkLst>
        <pc:spChg chg="mod">
          <ac:chgData name="Stevie LANE" userId="S::s.lane@ecu.edu.au::d1c49d5b-e679-4c0a-bcfb-5c89082b3299" providerId="AD" clId="Web-{8E5F91C0-9176-438C-908D-C1DEFAE4484A}" dt="2021-10-29T03:02:37.138" v="128" actId="20577"/>
          <ac:spMkLst>
            <pc:docMk/>
            <pc:sldMk cId="599713994" sldId="504"/>
            <ac:spMk id="3" creationId="{4C0CC060-5607-4F4E-A884-1A942B5330C7}"/>
          </ac:spMkLst>
        </pc:spChg>
      </pc:sldChg>
      <pc:sldChg chg="modSp">
        <pc:chgData name="Stevie LANE" userId="S::s.lane@ecu.edu.au::d1c49d5b-e679-4c0a-bcfb-5c89082b3299" providerId="AD" clId="Web-{8E5F91C0-9176-438C-908D-C1DEFAE4484A}" dt="2021-10-29T03:04:46.360" v="143" actId="1076"/>
        <pc:sldMkLst>
          <pc:docMk/>
          <pc:sldMk cId="2841090652" sldId="505"/>
        </pc:sldMkLst>
        <pc:spChg chg="mod">
          <ac:chgData name="Stevie LANE" userId="S::s.lane@ecu.edu.au::d1c49d5b-e679-4c0a-bcfb-5c89082b3299" providerId="AD" clId="Web-{8E5F91C0-9176-438C-908D-C1DEFAE4484A}" dt="2021-10-29T03:04:46.360" v="143" actId="1076"/>
          <ac:spMkLst>
            <pc:docMk/>
            <pc:sldMk cId="2841090652" sldId="505"/>
            <ac:spMk id="5" creationId="{CCD9D84E-BCAD-4CA5-B387-D7DD6B24596D}"/>
          </ac:spMkLst>
        </pc:spChg>
      </pc:sldChg>
    </pc:docChg>
  </pc:docChgLst>
  <pc:docChgLst>
    <pc:chgData name="Stevie LANE" userId="S::s.lane@ecu.edu.au::d1c49d5b-e679-4c0a-bcfb-5c89082b3299" providerId="AD" clId="Web-{ABA1B48A-1F53-4C6E-BA0E-A95208E92035}"/>
    <pc:docChg chg="addSld modSld sldOrd">
      <pc:chgData name="Stevie LANE" userId="S::s.lane@ecu.edu.au::d1c49d5b-e679-4c0a-bcfb-5c89082b3299" providerId="AD" clId="Web-{ABA1B48A-1F53-4C6E-BA0E-A95208E92035}" dt="2021-10-29T02:52:16.467" v="191" actId="1076"/>
      <pc:docMkLst>
        <pc:docMk/>
      </pc:docMkLst>
      <pc:sldChg chg="addSp delSp modSp">
        <pc:chgData name="Stevie LANE" userId="S::s.lane@ecu.edu.au::d1c49d5b-e679-4c0a-bcfb-5c89082b3299" providerId="AD" clId="Web-{ABA1B48A-1F53-4C6E-BA0E-A95208E92035}" dt="2021-10-29T02:49:15.306" v="4" actId="1076"/>
        <pc:sldMkLst>
          <pc:docMk/>
          <pc:sldMk cId="1123527905" sldId="491"/>
        </pc:sldMkLst>
        <pc:picChg chg="del">
          <ac:chgData name="Stevie LANE" userId="S::s.lane@ecu.edu.au::d1c49d5b-e679-4c0a-bcfb-5c89082b3299" providerId="AD" clId="Web-{ABA1B48A-1F53-4C6E-BA0E-A95208E92035}" dt="2021-10-29T02:48:53.837" v="0"/>
          <ac:picMkLst>
            <pc:docMk/>
            <pc:sldMk cId="1123527905" sldId="491"/>
            <ac:picMk id="2" creationId="{B6AC8CDB-FEBD-42FF-8DD9-90D563D44BBF}"/>
          </ac:picMkLst>
        </pc:picChg>
        <pc:picChg chg="add mod">
          <ac:chgData name="Stevie LANE" userId="S::s.lane@ecu.edu.au::d1c49d5b-e679-4c0a-bcfb-5c89082b3299" providerId="AD" clId="Web-{ABA1B48A-1F53-4C6E-BA0E-A95208E92035}" dt="2021-10-29T02:49:15.306" v="4" actId="1076"/>
          <ac:picMkLst>
            <pc:docMk/>
            <pc:sldMk cId="1123527905" sldId="491"/>
            <ac:picMk id="5" creationId="{74ECAC4E-59A9-4B4A-BB14-4E5D077EBCA4}"/>
          </ac:picMkLst>
        </pc:picChg>
      </pc:sldChg>
      <pc:sldChg chg="addSp delSp modSp add ord replId">
        <pc:chgData name="Stevie LANE" userId="S::s.lane@ecu.edu.au::d1c49d5b-e679-4c0a-bcfb-5c89082b3299" providerId="AD" clId="Web-{ABA1B48A-1F53-4C6E-BA0E-A95208E92035}" dt="2021-10-29T02:52:16.467" v="191" actId="1076"/>
        <pc:sldMkLst>
          <pc:docMk/>
          <pc:sldMk cId="3950095708" sldId="506"/>
        </pc:sldMkLst>
        <pc:spChg chg="del mod">
          <ac:chgData name="Stevie LANE" userId="S::s.lane@ecu.edu.au::d1c49d5b-e679-4c0a-bcfb-5c89082b3299" providerId="AD" clId="Web-{ABA1B48A-1F53-4C6E-BA0E-A95208E92035}" dt="2021-10-29T02:50:05.370" v="25"/>
          <ac:spMkLst>
            <pc:docMk/>
            <pc:sldMk cId="3950095708" sldId="506"/>
            <ac:spMk id="2" creationId="{BA262F30-9455-465D-8A8D-40DA0E512646}"/>
          </ac:spMkLst>
        </pc:spChg>
        <pc:spChg chg="mod">
          <ac:chgData name="Stevie LANE" userId="S::s.lane@ecu.edu.au::d1c49d5b-e679-4c0a-bcfb-5c89082b3299" providerId="AD" clId="Web-{ABA1B48A-1F53-4C6E-BA0E-A95208E92035}" dt="2021-10-29T02:49:38.822" v="7" actId="20577"/>
          <ac:spMkLst>
            <pc:docMk/>
            <pc:sldMk cId="3950095708" sldId="506"/>
            <ac:spMk id="3" creationId="{62B17F46-1314-44A0-981B-62AABE1C3777}"/>
          </ac:spMkLst>
        </pc:spChg>
        <pc:spChg chg="mod">
          <ac:chgData name="Stevie LANE" userId="S::s.lane@ecu.edu.au::d1c49d5b-e679-4c0a-bcfb-5c89082b3299" providerId="AD" clId="Web-{ABA1B48A-1F53-4C6E-BA0E-A95208E92035}" dt="2021-10-29T02:52:01.279" v="184" actId="14100"/>
          <ac:spMkLst>
            <pc:docMk/>
            <pc:sldMk cId="3950095708" sldId="506"/>
            <ac:spMk id="4" creationId="{2F1DD8CF-F096-48FD-914E-E441E2C5CE69}"/>
          </ac:spMkLst>
        </pc:spChg>
        <pc:spChg chg="del">
          <ac:chgData name="Stevie LANE" userId="S::s.lane@ecu.edu.au::d1c49d5b-e679-4c0a-bcfb-5c89082b3299" providerId="AD" clId="Web-{ABA1B48A-1F53-4C6E-BA0E-A95208E92035}" dt="2021-10-29T02:49:44.838" v="8"/>
          <ac:spMkLst>
            <pc:docMk/>
            <pc:sldMk cId="3950095708" sldId="506"/>
            <ac:spMk id="5" creationId="{C4542BCD-07A6-455A-9EC2-17A824333CAF}"/>
          </ac:spMkLst>
        </pc:spChg>
        <pc:spChg chg="add mod">
          <ac:chgData name="Stevie LANE" userId="S::s.lane@ecu.edu.au::d1c49d5b-e679-4c0a-bcfb-5c89082b3299" providerId="AD" clId="Web-{ABA1B48A-1F53-4C6E-BA0E-A95208E92035}" dt="2021-10-29T02:52:16.467" v="191" actId="1076"/>
          <ac:spMkLst>
            <pc:docMk/>
            <pc:sldMk cId="3950095708" sldId="506"/>
            <ac:spMk id="6" creationId="{8B5FE326-ADF7-4419-9F1E-12D9662500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70338-E4D4-462C-8856-350D4AFF6972}" type="datetimeFigureOut">
              <a:rPr lang="en-AU" smtClean="0"/>
              <a:t>5/12/2022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15B29-459B-4AF9-AE68-DF4955DB39CE}" type="slidenum">
              <a:rPr lang="en-AU" smtClean="0"/>
              <a:t>‹#›</a:t>
            </a:fld>
            <a:endParaRPr lang="en-AU"/>
          </a:p>
        </p:txBody>
      </p:sp>
    </p:spTree>
    <p:extLst>
      <p:ext uri="{BB962C8B-B14F-4D97-AF65-F5344CB8AC3E}">
        <p14:creationId xmlns:p14="http://schemas.microsoft.com/office/powerpoint/2010/main" val="182228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D15B29-459B-4AF9-AE68-DF4955DB39CE}" type="slidenum">
              <a:rPr lang="en-AU" smtClean="0"/>
              <a:t>2</a:t>
            </a:fld>
            <a:endParaRPr lang="en-AU"/>
          </a:p>
        </p:txBody>
      </p:sp>
    </p:spTree>
    <p:extLst>
      <p:ext uri="{BB962C8B-B14F-4D97-AF65-F5344CB8AC3E}">
        <p14:creationId xmlns:p14="http://schemas.microsoft.com/office/powerpoint/2010/main" val="72354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1D15B29-459B-4AF9-AE68-DF4955DB39CE}" type="slidenum">
              <a:rPr lang="en-AU" smtClean="0"/>
              <a:t>5</a:t>
            </a:fld>
            <a:endParaRPr lang="en-AU"/>
          </a:p>
        </p:txBody>
      </p:sp>
    </p:spTree>
    <p:extLst>
      <p:ext uri="{BB962C8B-B14F-4D97-AF65-F5344CB8AC3E}">
        <p14:creationId xmlns:p14="http://schemas.microsoft.com/office/powerpoint/2010/main" val="302762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fld id="{31D15B29-459B-4AF9-AE68-DF4955DB39CE}" type="slidenum">
              <a:rPr lang="en-AU" smtClean="0"/>
              <a:t>7</a:t>
            </a:fld>
            <a:endParaRPr lang="en-AU"/>
          </a:p>
        </p:txBody>
      </p:sp>
    </p:spTree>
    <p:extLst>
      <p:ext uri="{BB962C8B-B14F-4D97-AF65-F5344CB8AC3E}">
        <p14:creationId xmlns:p14="http://schemas.microsoft.com/office/powerpoint/2010/main" val="129296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fld id="{31D15B29-459B-4AF9-AE68-DF4955DB39CE}" type="slidenum">
              <a:rPr lang="en-AU" smtClean="0"/>
              <a:t>8</a:t>
            </a:fld>
            <a:endParaRPr lang="en-AU"/>
          </a:p>
        </p:txBody>
      </p:sp>
    </p:spTree>
    <p:extLst>
      <p:ext uri="{BB962C8B-B14F-4D97-AF65-F5344CB8AC3E}">
        <p14:creationId xmlns:p14="http://schemas.microsoft.com/office/powerpoint/2010/main" val="100715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fld id="{31D15B29-459B-4AF9-AE68-DF4955DB39CE}" type="slidenum">
              <a:rPr lang="en-AU" smtClean="0"/>
              <a:t>9</a:t>
            </a:fld>
            <a:endParaRPr lang="en-AU"/>
          </a:p>
        </p:txBody>
      </p:sp>
    </p:spTree>
    <p:extLst>
      <p:ext uri="{BB962C8B-B14F-4D97-AF65-F5344CB8AC3E}">
        <p14:creationId xmlns:p14="http://schemas.microsoft.com/office/powerpoint/2010/main" val="509267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1D15B29-459B-4AF9-AE68-DF4955DB39CE}" type="slidenum">
              <a:rPr lang="en-AU" smtClean="0"/>
              <a:t>10</a:t>
            </a:fld>
            <a:endParaRPr lang="en-AU"/>
          </a:p>
        </p:txBody>
      </p:sp>
    </p:spTree>
    <p:extLst>
      <p:ext uri="{BB962C8B-B14F-4D97-AF65-F5344CB8AC3E}">
        <p14:creationId xmlns:p14="http://schemas.microsoft.com/office/powerpoint/2010/main" val="206183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1D15B29-459B-4AF9-AE68-DF4955DB39CE}" type="slidenum">
              <a:rPr lang="en-AU" smtClean="0"/>
              <a:t>11</a:t>
            </a:fld>
            <a:endParaRPr lang="en-AU"/>
          </a:p>
        </p:txBody>
      </p:sp>
    </p:spTree>
    <p:extLst>
      <p:ext uri="{BB962C8B-B14F-4D97-AF65-F5344CB8AC3E}">
        <p14:creationId xmlns:p14="http://schemas.microsoft.com/office/powerpoint/2010/main" val="2209676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D15B29-459B-4AF9-AE68-DF4955DB39CE}" type="slidenum">
              <a:rPr lang="en-AU" smtClean="0"/>
              <a:t>12</a:t>
            </a:fld>
            <a:endParaRPr lang="en-AU"/>
          </a:p>
        </p:txBody>
      </p:sp>
    </p:spTree>
    <p:extLst>
      <p:ext uri="{BB962C8B-B14F-4D97-AF65-F5344CB8AC3E}">
        <p14:creationId xmlns:p14="http://schemas.microsoft.com/office/powerpoint/2010/main" val="944094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ver Option A">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6858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6"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33725" y="140434"/>
            <a:ext cx="1215335" cy="896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9"/>
          <p:cNvSpPr txBox="1">
            <a:spLocks noChangeArrowheads="1"/>
          </p:cNvSpPr>
          <p:nvPr userDrawn="1"/>
        </p:nvSpPr>
        <p:spPr bwMode="auto">
          <a:xfrm>
            <a:off x="6581134" y="350125"/>
            <a:ext cx="3957421" cy="661720"/>
          </a:xfrm>
          <a:prstGeom prst="rect">
            <a:avLst/>
          </a:prstGeom>
          <a:noFill/>
          <a:ln w="9525">
            <a:noFill/>
            <a:miter lim="800000"/>
            <a:headEnd/>
            <a:tailEnd/>
          </a:ln>
          <a:effec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600" b="1">
                <a:solidFill>
                  <a:schemeClr val="bg1"/>
                </a:solidFill>
                <a:latin typeface="Arial"/>
                <a:cs typeface="Arial"/>
              </a:rPr>
              <a:t>Edith Cowan University</a:t>
            </a:r>
          </a:p>
          <a:p>
            <a:pPr algn="r" eaLnBrk="1" hangingPunct="1">
              <a:spcBef>
                <a:spcPct val="50000"/>
              </a:spcBef>
              <a:defRPr/>
            </a:pPr>
            <a:r>
              <a:rPr lang="en-AU" sz="1400" b="0">
                <a:solidFill>
                  <a:schemeClr val="bg1"/>
                </a:solidFill>
                <a:latin typeface="Arial"/>
                <a:cs typeface="Arial"/>
              </a:rPr>
              <a:t>[Your School or</a:t>
            </a:r>
            <a:r>
              <a:rPr lang="en-AU" sz="1400" b="0" baseline="0">
                <a:solidFill>
                  <a:schemeClr val="bg1"/>
                </a:solidFill>
                <a:latin typeface="Arial"/>
                <a:cs typeface="Arial"/>
              </a:rPr>
              <a:t> Centre Name]</a:t>
            </a:r>
            <a:endParaRPr lang="en-AU" sz="933" b="0">
              <a:solidFill>
                <a:schemeClr val="bg1"/>
              </a:solidFill>
              <a:latin typeface="Arial"/>
              <a:cs typeface="Arial"/>
            </a:endParaRPr>
          </a:p>
        </p:txBody>
      </p:sp>
      <p:sp>
        <p:nvSpPr>
          <p:cNvPr id="8" name="Title 1"/>
          <p:cNvSpPr>
            <a:spLocks noGrp="1"/>
          </p:cNvSpPr>
          <p:nvPr>
            <p:ph type="ctrTitle" hasCustomPrompt="1"/>
          </p:nvPr>
        </p:nvSpPr>
        <p:spPr>
          <a:xfrm>
            <a:off x="2637992" y="2720702"/>
            <a:ext cx="6916016" cy="1797599"/>
          </a:xfrm>
        </p:spPr>
        <p:txBody>
          <a:bodyPr anchor="ctr">
            <a:normAutofit/>
          </a:bodyPr>
          <a:lstStyle>
            <a:lvl1pPr algn="ctr">
              <a:lnSpc>
                <a:spcPct val="100000"/>
              </a:lnSpc>
              <a:spcAft>
                <a:spcPts val="600"/>
              </a:spcAft>
              <a:defRPr sz="3200" b="1" baseline="0">
                <a:solidFill>
                  <a:schemeClr val="bg2"/>
                </a:solidFill>
                <a:latin typeface="Arial" charset="0"/>
                <a:ea typeface="Arial" charset="0"/>
                <a:cs typeface="Arial" charset="0"/>
              </a:defRPr>
            </a:lvl1pPr>
          </a:lstStyle>
          <a:p>
            <a:r>
              <a:rPr lang="en-US"/>
              <a:t>Cover Option A: Click to </a:t>
            </a:r>
            <a:br>
              <a:rPr lang="en-US"/>
            </a:br>
            <a:r>
              <a:rPr lang="en-US"/>
              <a:t>add heading</a:t>
            </a:r>
          </a:p>
        </p:txBody>
      </p:sp>
    </p:spTree>
    <p:extLst>
      <p:ext uri="{BB962C8B-B14F-4D97-AF65-F5344CB8AC3E}">
        <p14:creationId xmlns:p14="http://schemas.microsoft.com/office/powerpoint/2010/main" val="329720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953F9-DD38-4389-B8A4-F197F5E596FE}" type="datetimeFigureOut">
              <a:rPr lang="en-AU" smtClean="0"/>
              <a:t>5/12/2022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40E9CCD-527A-41DF-8B14-495059488604}" type="slidenum">
              <a:rPr lang="en-AU" smtClean="0"/>
              <a:t>‹#›</a:t>
            </a:fld>
            <a:endParaRPr lang="en-AU"/>
          </a:p>
        </p:txBody>
      </p:sp>
    </p:spTree>
    <p:extLst>
      <p:ext uri="{BB962C8B-B14F-4D97-AF65-F5344CB8AC3E}">
        <p14:creationId xmlns:p14="http://schemas.microsoft.com/office/powerpoint/2010/main" val="360389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ver Option B1">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893896"/>
            <a:ext cx="12192000" cy="101435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5" name="Title 1"/>
          <p:cNvSpPr>
            <a:spLocks noGrp="1"/>
          </p:cNvSpPr>
          <p:nvPr>
            <p:ph type="ctrTitle" hasCustomPrompt="1"/>
          </p:nvPr>
        </p:nvSpPr>
        <p:spPr>
          <a:xfrm>
            <a:off x="382238" y="893261"/>
            <a:ext cx="11427527" cy="1014992"/>
          </a:xfrm>
        </p:spPr>
        <p:txBody>
          <a:bodyPr anchor="ctr">
            <a:normAutofit/>
          </a:bodyPr>
          <a:lstStyle>
            <a:lvl1pPr algn="ctr">
              <a:lnSpc>
                <a:spcPct val="100000"/>
              </a:lnSpc>
              <a:spcAft>
                <a:spcPts val="600"/>
              </a:spcAft>
              <a:defRPr sz="2800" b="1" baseline="0">
                <a:solidFill>
                  <a:schemeClr val="bg1"/>
                </a:solidFill>
                <a:latin typeface="Arial" charset="0"/>
                <a:ea typeface="Arial" charset="0"/>
                <a:cs typeface="Arial" charset="0"/>
              </a:defRPr>
            </a:lvl1pPr>
          </a:lstStyle>
          <a:p>
            <a:r>
              <a:rPr lang="en-US"/>
              <a:t>Cover Option B without sub heading: Click to add heading</a:t>
            </a:r>
          </a:p>
        </p:txBody>
      </p:sp>
      <p:sp>
        <p:nvSpPr>
          <p:cNvPr id="17" name="Picture Placeholder 16"/>
          <p:cNvSpPr>
            <a:spLocks noGrp="1" noChangeAspect="1"/>
          </p:cNvSpPr>
          <p:nvPr>
            <p:ph type="pic" sz="quarter" idx="12" hasCustomPrompt="1"/>
          </p:nvPr>
        </p:nvSpPr>
        <p:spPr>
          <a:xfrm>
            <a:off x="0" y="1908253"/>
            <a:ext cx="12192000" cy="4949747"/>
          </a:xfrm>
          <a:solidFill>
            <a:schemeClr val="tx2">
              <a:lumMod val="20000"/>
              <a:lumOff val="80000"/>
            </a:schemeClr>
          </a:solidFill>
        </p:spPr>
        <p:txBody>
          <a:bodyPr anchor="ctr">
            <a:normAutofit/>
          </a:bodyPr>
          <a:lstStyle>
            <a:lvl1pPr algn="ctr">
              <a:defRPr sz="1600" b="0"/>
            </a:lvl1pPr>
          </a:lstStyle>
          <a:p>
            <a:r>
              <a:rPr lang="en-US"/>
              <a:t>Click this icon to insert image</a:t>
            </a:r>
          </a:p>
        </p:txBody>
      </p:sp>
      <p:pic>
        <p:nvPicPr>
          <p:cNvPr id="18"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6666" y="-3174"/>
            <a:ext cx="1215335" cy="896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 Box 19"/>
          <p:cNvSpPr txBox="1">
            <a:spLocks noChangeArrowheads="1"/>
          </p:cNvSpPr>
          <p:nvPr userDrawn="1"/>
        </p:nvSpPr>
        <p:spPr bwMode="auto">
          <a:xfrm>
            <a:off x="7620001" y="183434"/>
            <a:ext cx="3061495" cy="338554"/>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600" b="1">
                <a:solidFill>
                  <a:srgbClr val="000000"/>
                </a:solidFill>
                <a:latin typeface="Arial"/>
                <a:cs typeface="Arial"/>
              </a:rPr>
              <a:t>Edith Cowan University</a:t>
            </a:r>
            <a:endParaRPr lang="en-AU" sz="1200">
              <a:solidFill>
                <a:srgbClr val="000000"/>
              </a:solidFill>
              <a:latin typeface="Arial"/>
              <a:cs typeface="Arial"/>
            </a:endParaRPr>
          </a:p>
        </p:txBody>
      </p:sp>
      <p:sp>
        <p:nvSpPr>
          <p:cNvPr id="20" name="Text Placeholder 18"/>
          <p:cNvSpPr>
            <a:spLocks noGrp="1"/>
          </p:cNvSpPr>
          <p:nvPr>
            <p:ph type="body" sz="quarter" idx="13" hasCustomPrompt="1"/>
          </p:nvPr>
        </p:nvSpPr>
        <p:spPr>
          <a:xfrm>
            <a:off x="5467547" y="489611"/>
            <a:ext cx="5225987" cy="340783"/>
          </a:xfrm>
        </p:spPr>
        <p:txBody>
          <a:bodyPr/>
          <a:lstStyle>
            <a:lvl1pPr algn="r" eaLnBrk="1" hangingPunct="1">
              <a:spcBef>
                <a:spcPct val="50000"/>
              </a:spcBef>
              <a:defRPr sz="1600"/>
            </a:lvl1pPr>
          </a:lstStyle>
          <a:p>
            <a:pPr algn="r" eaLnBrk="1" hangingPunct="1">
              <a:spcBef>
                <a:spcPct val="50000"/>
              </a:spcBef>
              <a:defRPr/>
            </a:pPr>
            <a:r>
              <a:rPr lang="en-AU" sz="1400">
                <a:solidFill>
                  <a:srgbClr val="000000"/>
                </a:solidFill>
                <a:latin typeface="Arial"/>
                <a:cs typeface="Arial"/>
              </a:rPr>
              <a:t>[Your School</a:t>
            </a:r>
            <a:r>
              <a:rPr lang="en-AU" sz="1400" baseline="0">
                <a:solidFill>
                  <a:srgbClr val="000000"/>
                </a:solidFill>
                <a:latin typeface="Arial"/>
                <a:cs typeface="Arial"/>
              </a:rPr>
              <a:t> or Centre Name]</a:t>
            </a:r>
            <a:endParaRPr lang="en-AU" sz="1200">
              <a:solidFill>
                <a:srgbClr val="000000"/>
              </a:solidFill>
              <a:latin typeface="Arial"/>
              <a:cs typeface="Arial"/>
            </a:endParaRPr>
          </a:p>
        </p:txBody>
      </p:sp>
    </p:spTree>
    <p:extLst>
      <p:ext uri="{BB962C8B-B14F-4D97-AF65-F5344CB8AC3E}">
        <p14:creationId xmlns:p14="http://schemas.microsoft.com/office/powerpoint/2010/main" val="319544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ver Option B2">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893896"/>
            <a:ext cx="12192000" cy="101435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4" name="Title 1"/>
          <p:cNvSpPr>
            <a:spLocks noGrp="1"/>
          </p:cNvSpPr>
          <p:nvPr>
            <p:ph type="ctrTitle" hasCustomPrompt="1"/>
          </p:nvPr>
        </p:nvSpPr>
        <p:spPr>
          <a:xfrm>
            <a:off x="382238" y="893262"/>
            <a:ext cx="11427527" cy="673861"/>
          </a:xfrm>
        </p:spPr>
        <p:txBody>
          <a:bodyPr anchor="ctr">
            <a:normAutofit/>
          </a:bodyPr>
          <a:lstStyle>
            <a:lvl1pPr algn="ctr">
              <a:lnSpc>
                <a:spcPct val="100000"/>
              </a:lnSpc>
              <a:spcAft>
                <a:spcPts val="600"/>
              </a:spcAft>
              <a:defRPr sz="2800" b="1" baseline="0">
                <a:solidFill>
                  <a:schemeClr val="bg2"/>
                </a:solidFill>
                <a:latin typeface="Arial" charset="0"/>
                <a:ea typeface="Arial" charset="0"/>
                <a:cs typeface="Arial" charset="0"/>
              </a:defRPr>
            </a:lvl1pPr>
          </a:lstStyle>
          <a:p>
            <a:r>
              <a:rPr lang="en-US"/>
              <a:t>Cover Option B with sub heading: Click to add heading</a:t>
            </a:r>
          </a:p>
        </p:txBody>
      </p:sp>
      <p:sp>
        <p:nvSpPr>
          <p:cNvPr id="5" name="Picture Placeholder 16"/>
          <p:cNvSpPr>
            <a:spLocks noGrp="1" noChangeAspect="1"/>
          </p:cNvSpPr>
          <p:nvPr>
            <p:ph type="pic" sz="quarter" idx="12" hasCustomPrompt="1"/>
          </p:nvPr>
        </p:nvSpPr>
        <p:spPr>
          <a:xfrm>
            <a:off x="0" y="1908253"/>
            <a:ext cx="12192000" cy="4949747"/>
          </a:xfrm>
          <a:solidFill>
            <a:schemeClr val="tx2">
              <a:lumMod val="20000"/>
              <a:lumOff val="80000"/>
            </a:schemeClr>
          </a:solidFill>
        </p:spPr>
        <p:txBody>
          <a:bodyPr anchor="ctr">
            <a:normAutofit/>
          </a:bodyPr>
          <a:lstStyle>
            <a:lvl1pPr algn="ctr">
              <a:defRPr sz="1600" b="0"/>
            </a:lvl1pPr>
          </a:lstStyle>
          <a:p>
            <a:r>
              <a:rPr lang="en-US"/>
              <a:t>Click this icon to insert image</a:t>
            </a:r>
          </a:p>
        </p:txBody>
      </p:sp>
      <p:pic>
        <p:nvPicPr>
          <p:cNvPr id="6"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6666" y="-3174"/>
            <a:ext cx="1215335" cy="896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9"/>
          <p:cNvSpPr txBox="1">
            <a:spLocks noChangeArrowheads="1"/>
          </p:cNvSpPr>
          <p:nvPr userDrawn="1"/>
        </p:nvSpPr>
        <p:spPr bwMode="auto">
          <a:xfrm>
            <a:off x="7620001" y="183434"/>
            <a:ext cx="3061495" cy="338554"/>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600" b="1">
                <a:solidFill>
                  <a:srgbClr val="000000"/>
                </a:solidFill>
                <a:latin typeface="Arial"/>
                <a:cs typeface="Arial"/>
              </a:rPr>
              <a:t>Edith Cowan University</a:t>
            </a:r>
            <a:endParaRPr lang="en-AU" sz="1200">
              <a:solidFill>
                <a:srgbClr val="000000"/>
              </a:solidFill>
              <a:latin typeface="Arial"/>
              <a:cs typeface="Arial"/>
            </a:endParaRPr>
          </a:p>
        </p:txBody>
      </p:sp>
      <p:sp>
        <p:nvSpPr>
          <p:cNvPr id="8" name="Text Placeholder 18"/>
          <p:cNvSpPr>
            <a:spLocks noGrp="1"/>
          </p:cNvSpPr>
          <p:nvPr>
            <p:ph type="body" sz="quarter" idx="13" hasCustomPrompt="1"/>
          </p:nvPr>
        </p:nvSpPr>
        <p:spPr>
          <a:xfrm>
            <a:off x="5467547" y="489611"/>
            <a:ext cx="5225987" cy="340783"/>
          </a:xfrm>
        </p:spPr>
        <p:txBody>
          <a:bodyPr/>
          <a:lstStyle>
            <a:lvl1pPr algn="r" eaLnBrk="1" hangingPunct="1">
              <a:spcBef>
                <a:spcPct val="50000"/>
              </a:spcBef>
              <a:defRPr sz="1600"/>
            </a:lvl1pPr>
          </a:lstStyle>
          <a:p>
            <a:pPr algn="r" eaLnBrk="1" hangingPunct="1">
              <a:spcBef>
                <a:spcPct val="50000"/>
              </a:spcBef>
              <a:defRPr/>
            </a:pPr>
            <a:r>
              <a:rPr lang="en-AU" sz="1400">
                <a:solidFill>
                  <a:srgbClr val="000000"/>
                </a:solidFill>
                <a:latin typeface="Arial"/>
                <a:cs typeface="Arial"/>
              </a:rPr>
              <a:t>[Your School</a:t>
            </a:r>
            <a:r>
              <a:rPr lang="en-AU" sz="1400" baseline="0">
                <a:solidFill>
                  <a:srgbClr val="000000"/>
                </a:solidFill>
                <a:latin typeface="Arial"/>
                <a:cs typeface="Arial"/>
              </a:rPr>
              <a:t> or Centre Name]</a:t>
            </a:r>
            <a:endParaRPr lang="en-AU" sz="1200">
              <a:solidFill>
                <a:srgbClr val="000000"/>
              </a:solidFill>
              <a:latin typeface="Arial"/>
              <a:cs typeface="Arial"/>
            </a:endParaRPr>
          </a:p>
        </p:txBody>
      </p:sp>
      <p:sp>
        <p:nvSpPr>
          <p:cNvPr id="10" name="Text Placeholder 9"/>
          <p:cNvSpPr>
            <a:spLocks noGrp="1"/>
          </p:cNvSpPr>
          <p:nvPr>
            <p:ph type="body" sz="quarter" idx="14" hasCustomPrompt="1"/>
          </p:nvPr>
        </p:nvSpPr>
        <p:spPr>
          <a:xfrm>
            <a:off x="382238" y="1509172"/>
            <a:ext cx="11427527" cy="399081"/>
          </a:xfrm>
        </p:spPr>
        <p:txBody>
          <a:bodyPr/>
          <a:lstStyle>
            <a:lvl1pPr algn="ctr">
              <a:defRPr>
                <a:solidFill>
                  <a:schemeClr val="bg1"/>
                </a:solidFill>
              </a:defRPr>
            </a:lvl1pPr>
          </a:lstStyle>
          <a:p>
            <a:pPr lvl="0"/>
            <a:r>
              <a:rPr lang="en-US"/>
              <a:t>Click to add sub heading</a:t>
            </a:r>
          </a:p>
        </p:txBody>
      </p:sp>
    </p:spTree>
    <p:extLst>
      <p:ext uri="{BB962C8B-B14F-4D97-AF65-F5344CB8AC3E}">
        <p14:creationId xmlns:p14="http://schemas.microsoft.com/office/powerpoint/2010/main" val="195753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ver Option C">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0" y="0"/>
            <a:ext cx="12192000" cy="6858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6" name="Picture Placeholder 5"/>
          <p:cNvSpPr>
            <a:spLocks noGrp="1" noChangeAspect="1"/>
          </p:cNvSpPr>
          <p:nvPr>
            <p:ph type="pic" sz="quarter" idx="10" hasCustomPrompt="1"/>
          </p:nvPr>
        </p:nvSpPr>
        <p:spPr>
          <a:xfrm>
            <a:off x="0" y="0"/>
            <a:ext cx="6756077" cy="6858000"/>
          </a:xfrm>
          <a:solidFill>
            <a:schemeClr val="tx2">
              <a:lumMod val="20000"/>
              <a:lumOff val="80000"/>
            </a:schemeClr>
          </a:solidFill>
        </p:spPr>
        <p:txBody>
          <a:bodyPr anchor="ctr">
            <a:normAutofit/>
          </a:bodyPr>
          <a:lstStyle>
            <a:lvl1pPr algn="ctr">
              <a:defRPr sz="1600" b="0" baseline="0"/>
            </a:lvl1pPr>
          </a:lstStyle>
          <a:p>
            <a:r>
              <a:rPr lang="en-US"/>
              <a:t>Click this icon to insert image</a:t>
            </a:r>
          </a:p>
        </p:txBody>
      </p:sp>
      <p:sp>
        <p:nvSpPr>
          <p:cNvPr id="5" name="Text Placeholder 4"/>
          <p:cNvSpPr>
            <a:spLocks noGrp="1"/>
          </p:cNvSpPr>
          <p:nvPr>
            <p:ph type="body" sz="quarter" idx="11" hasCustomPrompt="1"/>
          </p:nvPr>
        </p:nvSpPr>
        <p:spPr>
          <a:xfrm>
            <a:off x="7048610" y="4292601"/>
            <a:ext cx="4810441" cy="861484"/>
          </a:xfrm>
        </p:spPr>
        <p:txBody>
          <a:bodyPr/>
          <a:lstStyle>
            <a:lvl1pPr>
              <a:lnSpc>
                <a:spcPct val="100000"/>
              </a:lnSpc>
              <a:defRPr>
                <a:solidFill>
                  <a:schemeClr val="bg1"/>
                </a:solidFill>
              </a:defRPr>
            </a:lvl1pPr>
          </a:lstStyle>
          <a:p>
            <a:pPr lvl="0"/>
            <a:r>
              <a:rPr lang="en-US"/>
              <a:t>Click to add sub heading</a:t>
            </a:r>
          </a:p>
        </p:txBody>
      </p:sp>
      <p:sp>
        <p:nvSpPr>
          <p:cNvPr id="14" name="Title 1"/>
          <p:cNvSpPr>
            <a:spLocks noGrp="1"/>
          </p:cNvSpPr>
          <p:nvPr>
            <p:ph type="ctrTitle" hasCustomPrompt="1"/>
          </p:nvPr>
        </p:nvSpPr>
        <p:spPr>
          <a:xfrm>
            <a:off x="7047934" y="3006013"/>
            <a:ext cx="4810985" cy="1237623"/>
          </a:xfrm>
        </p:spPr>
        <p:txBody>
          <a:bodyPr anchor="b">
            <a:normAutofit/>
          </a:bodyPr>
          <a:lstStyle>
            <a:lvl1pPr algn="l">
              <a:lnSpc>
                <a:spcPct val="100000"/>
              </a:lnSpc>
              <a:spcAft>
                <a:spcPts val="600"/>
              </a:spcAft>
              <a:defRPr sz="2800" b="1" baseline="0">
                <a:solidFill>
                  <a:schemeClr val="bg1"/>
                </a:solidFill>
                <a:latin typeface="Arial" charset="0"/>
                <a:ea typeface="Arial" charset="0"/>
                <a:cs typeface="Arial" charset="0"/>
              </a:defRPr>
            </a:lvl1pPr>
          </a:lstStyle>
          <a:p>
            <a:r>
              <a:rPr lang="en-US"/>
              <a:t>Cover Option C:</a:t>
            </a:r>
            <a:br>
              <a:rPr lang="en-US"/>
            </a:br>
            <a:r>
              <a:rPr lang="en-US"/>
              <a:t>Click to add heading</a:t>
            </a:r>
          </a:p>
        </p:txBody>
      </p:sp>
      <p:pic>
        <p:nvPicPr>
          <p:cNvPr id="9"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33725" y="140434"/>
            <a:ext cx="1215335" cy="896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19"/>
          <p:cNvSpPr txBox="1">
            <a:spLocks noChangeArrowheads="1"/>
          </p:cNvSpPr>
          <p:nvPr userDrawn="1"/>
        </p:nvSpPr>
        <p:spPr bwMode="auto">
          <a:xfrm>
            <a:off x="6581134" y="350125"/>
            <a:ext cx="3957421" cy="661720"/>
          </a:xfrm>
          <a:prstGeom prst="rect">
            <a:avLst/>
          </a:prstGeom>
          <a:noFill/>
          <a:ln w="9525">
            <a:noFill/>
            <a:miter lim="800000"/>
            <a:headEnd/>
            <a:tailEnd/>
          </a:ln>
          <a:effec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600" b="1">
                <a:solidFill>
                  <a:schemeClr val="bg1"/>
                </a:solidFill>
                <a:latin typeface="Arial"/>
                <a:cs typeface="Arial"/>
              </a:rPr>
              <a:t>Edith Cowan University</a:t>
            </a:r>
          </a:p>
          <a:p>
            <a:pPr algn="r" eaLnBrk="1" hangingPunct="1">
              <a:spcBef>
                <a:spcPct val="50000"/>
              </a:spcBef>
              <a:defRPr/>
            </a:pPr>
            <a:r>
              <a:rPr lang="en-AU" sz="1400" b="0">
                <a:solidFill>
                  <a:schemeClr val="bg1"/>
                </a:solidFill>
                <a:latin typeface="Arial"/>
                <a:cs typeface="Arial"/>
              </a:rPr>
              <a:t>[Your School or</a:t>
            </a:r>
            <a:r>
              <a:rPr lang="en-AU" sz="1400" b="0" baseline="0">
                <a:solidFill>
                  <a:schemeClr val="bg1"/>
                </a:solidFill>
                <a:latin typeface="Arial"/>
                <a:cs typeface="Arial"/>
              </a:rPr>
              <a:t> Centre Name]</a:t>
            </a:r>
            <a:endParaRPr lang="en-AU" sz="933" b="0">
              <a:solidFill>
                <a:schemeClr val="bg1"/>
              </a:solidFill>
              <a:latin typeface="Arial"/>
              <a:cs typeface="Arial"/>
            </a:endParaRPr>
          </a:p>
        </p:txBody>
      </p:sp>
    </p:spTree>
    <p:extLst>
      <p:ext uri="{BB962C8B-B14F-4D97-AF65-F5344CB8AC3E}">
        <p14:creationId xmlns:p14="http://schemas.microsoft.com/office/powerpoint/2010/main" val="429145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 tex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1064" y="1186543"/>
            <a:ext cx="8264453" cy="4990420"/>
          </a:xfrm>
        </p:spPr>
        <p:txBody>
          <a:bodyPr>
            <a:normAutofit/>
          </a:bodyPr>
          <a:lstStyle>
            <a:lvl1pPr>
              <a:lnSpc>
                <a:spcPct val="100000"/>
              </a:lnSpc>
              <a:defRPr sz="1600"/>
            </a:lvl1pPr>
            <a:lvl2pPr>
              <a:lnSpc>
                <a:spcPct val="100000"/>
              </a:lnSpc>
              <a:defRPr sz="1600"/>
            </a:lvl2pPr>
            <a:lvl3pPr>
              <a:lnSpc>
                <a:spcPct val="100000"/>
              </a:lnSpc>
              <a:defRPr sz="1600"/>
            </a:lvl3pPr>
          </a:lstStyle>
          <a:p>
            <a:pPr lvl="0"/>
            <a:r>
              <a:rPr lang="en-US"/>
              <a:t>Click to edit Master text styles</a:t>
            </a:r>
          </a:p>
          <a:p>
            <a:pPr lvl="1"/>
            <a:r>
              <a:rPr lang="en-US"/>
              <a:t>Second level</a:t>
            </a:r>
          </a:p>
          <a:p>
            <a:pPr lvl="2"/>
            <a:r>
              <a:rPr lang="en-US"/>
              <a:t>Third level</a:t>
            </a:r>
          </a:p>
        </p:txBody>
      </p:sp>
      <p:pic>
        <p:nvPicPr>
          <p:cNvPr id="7"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6666" y="-3174"/>
            <a:ext cx="1215335" cy="896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a:spLocks noChangeArrowheads="1"/>
          </p:cNvSpPr>
          <p:nvPr userDrawn="1"/>
        </p:nvSpPr>
        <p:spPr bwMode="auto">
          <a:xfrm>
            <a:off x="-1" y="0"/>
            <a:ext cx="10976665" cy="89326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0" name="Title 1"/>
          <p:cNvSpPr>
            <a:spLocks noGrp="1"/>
          </p:cNvSpPr>
          <p:nvPr>
            <p:ph type="title" hasCustomPrompt="1"/>
          </p:nvPr>
        </p:nvSpPr>
        <p:spPr>
          <a:xfrm>
            <a:off x="461064" y="-3174"/>
            <a:ext cx="10515600" cy="896436"/>
          </a:xfrm>
        </p:spPr>
        <p:txBody>
          <a:bodyPr>
            <a:normAutofit/>
          </a:bodyPr>
          <a:lstStyle>
            <a:lvl1pPr>
              <a:defRPr sz="2400" b="1" baseline="0">
                <a:solidFill>
                  <a:schemeClr val="bg2"/>
                </a:solidFill>
              </a:defRPr>
            </a:lvl1pPr>
          </a:lstStyle>
          <a:p>
            <a:r>
              <a:rPr lang="en-US"/>
              <a:t>1 column text only slide. Click to add title. </a:t>
            </a:r>
          </a:p>
        </p:txBody>
      </p:sp>
    </p:spTree>
    <p:extLst>
      <p:ext uri="{BB962C8B-B14F-4D97-AF65-F5344CB8AC3E}">
        <p14:creationId xmlns:p14="http://schemas.microsoft.com/office/powerpoint/2010/main" val="327837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tex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1065" y="1186543"/>
            <a:ext cx="5181600" cy="4990420"/>
          </a:xfrm>
        </p:spPr>
        <p:txBody>
          <a:bodyPr>
            <a:normAutofit/>
          </a:bodyPr>
          <a:lstStyle>
            <a:lvl1pPr>
              <a:lnSpc>
                <a:spcPct val="100000"/>
              </a:lnSpc>
              <a:defRPr sz="1600"/>
            </a:lvl1pPr>
            <a:lvl2pPr>
              <a:lnSpc>
                <a:spcPct val="100000"/>
              </a:lnSpc>
              <a:defRPr sz="1600"/>
            </a:lvl2pPr>
            <a:lvl3pPr>
              <a:lnSpc>
                <a:spcPct val="100000"/>
              </a:lnSpc>
              <a:defRPr sz="16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559947" y="1186543"/>
            <a:ext cx="5181600" cy="4990420"/>
          </a:xfrm>
        </p:spPr>
        <p:txBody>
          <a:bodyPr>
            <a:normAutofit/>
          </a:bodyPr>
          <a:lstStyle>
            <a:lvl1pPr>
              <a:lnSpc>
                <a:spcPct val="100000"/>
              </a:lnSpc>
              <a:defRPr sz="1600"/>
            </a:lvl1pPr>
            <a:lvl2pPr>
              <a:lnSpc>
                <a:spcPct val="100000"/>
              </a:lnSpc>
              <a:defRPr sz="1600"/>
            </a:lvl2pPr>
            <a:lvl3pPr>
              <a:lnSpc>
                <a:spcPct val="100000"/>
              </a:lnSpc>
              <a:defRPr sz="1600"/>
            </a:lvl3pPr>
          </a:lstStyle>
          <a:p>
            <a:pPr lvl="0"/>
            <a:r>
              <a:rPr lang="en-US"/>
              <a:t>Click to edit Master text styles</a:t>
            </a:r>
          </a:p>
          <a:p>
            <a:pPr lvl="1"/>
            <a:r>
              <a:rPr lang="en-US"/>
              <a:t>Second level</a:t>
            </a:r>
          </a:p>
          <a:p>
            <a:pPr lvl="2"/>
            <a:r>
              <a:rPr lang="en-US"/>
              <a:t>Third level</a:t>
            </a:r>
          </a:p>
        </p:txBody>
      </p:sp>
      <p:pic>
        <p:nvPicPr>
          <p:cNvPr id="10"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6666" y="-3174"/>
            <a:ext cx="1215335" cy="896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a:spLocks noChangeArrowheads="1"/>
          </p:cNvSpPr>
          <p:nvPr userDrawn="1"/>
        </p:nvSpPr>
        <p:spPr bwMode="auto">
          <a:xfrm>
            <a:off x="-1" y="0"/>
            <a:ext cx="10976665" cy="89326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3" name="Title 1"/>
          <p:cNvSpPr>
            <a:spLocks noGrp="1"/>
          </p:cNvSpPr>
          <p:nvPr>
            <p:ph type="title" hasCustomPrompt="1"/>
          </p:nvPr>
        </p:nvSpPr>
        <p:spPr>
          <a:xfrm>
            <a:off x="461065" y="-3174"/>
            <a:ext cx="10515600" cy="896436"/>
          </a:xfrm>
        </p:spPr>
        <p:txBody>
          <a:bodyPr>
            <a:normAutofit/>
          </a:bodyPr>
          <a:lstStyle>
            <a:lvl1pPr>
              <a:defRPr sz="2400" b="1" baseline="0">
                <a:solidFill>
                  <a:schemeClr val="bg2"/>
                </a:solidFill>
              </a:defRPr>
            </a:lvl1pPr>
          </a:lstStyle>
          <a:p>
            <a:r>
              <a:rPr lang="en-US"/>
              <a:t>2 column text only slide. Click to add title. </a:t>
            </a:r>
          </a:p>
        </p:txBody>
      </p:sp>
    </p:spTree>
    <p:extLst>
      <p:ext uri="{BB962C8B-B14F-4D97-AF65-F5344CB8AC3E}">
        <p14:creationId xmlns:p14="http://schemas.microsoft.com/office/powerpoint/2010/main" val="287183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 text + image on righ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468403" y="1186543"/>
            <a:ext cx="5181600" cy="4990420"/>
          </a:xfrm>
        </p:spPr>
        <p:txBody>
          <a:bodyPr>
            <a:normAutofit/>
          </a:bodyPr>
          <a:lstStyle>
            <a:lvl1pPr>
              <a:lnSpc>
                <a:spcPct val="100000"/>
              </a:lnSpc>
              <a:defRPr sz="1600"/>
            </a:lvl1pPr>
            <a:lvl2pPr>
              <a:lnSpc>
                <a:spcPct val="100000"/>
              </a:lnSpc>
              <a:defRPr sz="1600"/>
            </a:lvl2pPr>
            <a:lvl3pPr>
              <a:lnSpc>
                <a:spcPct val="100000"/>
              </a:lnSpc>
              <a:defRPr sz="1600"/>
            </a:lvl3pPr>
          </a:lstStyle>
          <a:p>
            <a:pPr lvl="0"/>
            <a:r>
              <a:rPr lang="en-US"/>
              <a:t>Click to edit Master text styles</a:t>
            </a:r>
          </a:p>
          <a:p>
            <a:pPr lvl="1"/>
            <a:r>
              <a:rPr lang="en-US"/>
              <a:t>Second level</a:t>
            </a:r>
          </a:p>
          <a:p>
            <a:pPr lvl="2"/>
            <a:r>
              <a:rPr lang="en-US"/>
              <a:t>Third level</a:t>
            </a:r>
          </a:p>
        </p:txBody>
      </p:sp>
      <p:pic>
        <p:nvPicPr>
          <p:cNvPr id="10"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6666" y="-3174"/>
            <a:ext cx="1215335" cy="896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a:spLocks noChangeArrowheads="1"/>
          </p:cNvSpPr>
          <p:nvPr userDrawn="1"/>
        </p:nvSpPr>
        <p:spPr bwMode="auto">
          <a:xfrm>
            <a:off x="1" y="0"/>
            <a:ext cx="10976665" cy="89326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3" name="Title 1"/>
          <p:cNvSpPr>
            <a:spLocks noGrp="1"/>
          </p:cNvSpPr>
          <p:nvPr>
            <p:ph type="title" hasCustomPrompt="1"/>
          </p:nvPr>
        </p:nvSpPr>
        <p:spPr>
          <a:xfrm>
            <a:off x="461065" y="-3174"/>
            <a:ext cx="10515600" cy="896436"/>
          </a:xfrm>
        </p:spPr>
        <p:txBody>
          <a:bodyPr>
            <a:normAutofit/>
          </a:bodyPr>
          <a:lstStyle>
            <a:lvl1pPr>
              <a:defRPr sz="2400" b="1" baseline="0">
                <a:solidFill>
                  <a:schemeClr val="bg2"/>
                </a:solidFill>
              </a:defRPr>
            </a:lvl1pPr>
          </a:lstStyle>
          <a:p>
            <a:r>
              <a:rPr lang="en-US"/>
              <a:t>2 column: text with image on right. Click to add title.</a:t>
            </a:r>
          </a:p>
        </p:txBody>
      </p:sp>
      <p:sp>
        <p:nvSpPr>
          <p:cNvPr id="17" name="Picture Placeholder 16"/>
          <p:cNvSpPr>
            <a:spLocks noGrp="1" noChangeAspect="1"/>
          </p:cNvSpPr>
          <p:nvPr>
            <p:ph type="pic" sz="quarter" idx="12" hasCustomPrompt="1"/>
          </p:nvPr>
        </p:nvSpPr>
        <p:spPr>
          <a:xfrm>
            <a:off x="6470252" y="1185864"/>
            <a:ext cx="5181600" cy="4991099"/>
          </a:xfrm>
          <a:solidFill>
            <a:schemeClr val="tx2">
              <a:lumMod val="20000"/>
              <a:lumOff val="80000"/>
            </a:schemeClr>
          </a:solidFill>
        </p:spPr>
        <p:txBody>
          <a:bodyPr anchor="ctr">
            <a:normAutofit/>
          </a:bodyPr>
          <a:lstStyle>
            <a:lvl1pPr algn="ctr">
              <a:defRPr sz="1600" b="0"/>
            </a:lvl1pPr>
          </a:lstStyle>
          <a:p>
            <a:r>
              <a:rPr lang="en-US"/>
              <a:t>Click this icon to insert image</a:t>
            </a:r>
          </a:p>
        </p:txBody>
      </p:sp>
    </p:spTree>
    <p:extLst>
      <p:ext uri="{BB962C8B-B14F-4D97-AF65-F5344CB8AC3E}">
        <p14:creationId xmlns:p14="http://schemas.microsoft.com/office/powerpoint/2010/main" val="182972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 text + image on left">
    <p:spTree>
      <p:nvGrpSpPr>
        <p:cNvPr id="1" name=""/>
        <p:cNvGrpSpPr/>
        <p:nvPr/>
      </p:nvGrpSpPr>
      <p:grpSpPr>
        <a:xfrm>
          <a:off x="0" y="0"/>
          <a:ext cx="0" cy="0"/>
          <a:chOff x="0" y="0"/>
          <a:chExt cx="0" cy="0"/>
        </a:xfrm>
      </p:grpSpPr>
      <p:sp>
        <p:nvSpPr>
          <p:cNvPr id="11" name="Picture Placeholder 16"/>
          <p:cNvSpPr>
            <a:spLocks noGrp="1" noChangeAspect="1"/>
          </p:cNvSpPr>
          <p:nvPr>
            <p:ph type="pic" sz="quarter" idx="13" hasCustomPrompt="1"/>
          </p:nvPr>
        </p:nvSpPr>
        <p:spPr>
          <a:xfrm>
            <a:off x="468403" y="1185864"/>
            <a:ext cx="5181600" cy="4991099"/>
          </a:xfrm>
          <a:solidFill>
            <a:schemeClr val="tx2">
              <a:lumMod val="20000"/>
              <a:lumOff val="80000"/>
            </a:schemeClr>
          </a:solidFill>
        </p:spPr>
        <p:txBody>
          <a:bodyPr anchor="ctr">
            <a:normAutofit/>
          </a:bodyPr>
          <a:lstStyle>
            <a:lvl1pPr algn="ctr">
              <a:defRPr sz="1600" b="0"/>
            </a:lvl1pPr>
          </a:lstStyle>
          <a:p>
            <a:r>
              <a:rPr lang="en-US"/>
              <a:t>Click this icon to insert image</a:t>
            </a:r>
          </a:p>
        </p:txBody>
      </p:sp>
      <p:sp>
        <p:nvSpPr>
          <p:cNvPr id="6" name="Content Placeholder 2"/>
          <p:cNvSpPr>
            <a:spLocks noGrp="1"/>
          </p:cNvSpPr>
          <p:nvPr>
            <p:ph sz="half" idx="1"/>
          </p:nvPr>
        </p:nvSpPr>
        <p:spPr>
          <a:xfrm>
            <a:off x="6470252" y="1186543"/>
            <a:ext cx="5181600" cy="4990420"/>
          </a:xfrm>
        </p:spPr>
        <p:txBody>
          <a:bodyPr>
            <a:normAutofit/>
          </a:bodyPr>
          <a:lstStyle>
            <a:lvl1pPr>
              <a:lnSpc>
                <a:spcPct val="100000"/>
              </a:lnSpc>
              <a:defRPr sz="1600"/>
            </a:lvl1pPr>
            <a:lvl2pPr>
              <a:lnSpc>
                <a:spcPct val="100000"/>
              </a:lnSpc>
              <a:defRPr sz="1600"/>
            </a:lvl2pPr>
            <a:lvl3pPr>
              <a:lnSpc>
                <a:spcPct val="100000"/>
              </a:lnSpc>
              <a:defRPr sz="1600"/>
            </a:lvl3pPr>
          </a:lstStyle>
          <a:p>
            <a:pPr lvl="0"/>
            <a:r>
              <a:rPr lang="en-US"/>
              <a:t>Click to edit Master text styles</a:t>
            </a:r>
          </a:p>
          <a:p>
            <a:pPr lvl="1"/>
            <a:r>
              <a:rPr lang="en-US"/>
              <a:t>Second level</a:t>
            </a:r>
          </a:p>
          <a:p>
            <a:pPr lvl="2"/>
            <a:r>
              <a:rPr lang="en-US"/>
              <a:t>Third level</a:t>
            </a:r>
          </a:p>
        </p:txBody>
      </p:sp>
      <p:pic>
        <p:nvPicPr>
          <p:cNvPr id="10"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6666" y="-3174"/>
            <a:ext cx="1215335" cy="896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a:spLocks noChangeArrowheads="1"/>
          </p:cNvSpPr>
          <p:nvPr userDrawn="1"/>
        </p:nvSpPr>
        <p:spPr bwMode="auto">
          <a:xfrm>
            <a:off x="1" y="0"/>
            <a:ext cx="10976665" cy="89326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3" name="Title 1"/>
          <p:cNvSpPr>
            <a:spLocks noGrp="1"/>
          </p:cNvSpPr>
          <p:nvPr>
            <p:ph type="title" hasCustomPrompt="1"/>
          </p:nvPr>
        </p:nvSpPr>
        <p:spPr>
          <a:xfrm>
            <a:off x="461065" y="-3174"/>
            <a:ext cx="10515600" cy="896436"/>
          </a:xfrm>
        </p:spPr>
        <p:txBody>
          <a:bodyPr>
            <a:normAutofit/>
          </a:bodyPr>
          <a:lstStyle>
            <a:lvl1pPr>
              <a:defRPr sz="2400" b="1" baseline="0">
                <a:solidFill>
                  <a:schemeClr val="bg2"/>
                </a:solidFill>
              </a:defRPr>
            </a:lvl1pPr>
          </a:lstStyle>
          <a:p>
            <a:r>
              <a:rPr lang="en-US"/>
              <a:t>2 column: text with image on left. Click to add title.</a:t>
            </a:r>
          </a:p>
        </p:txBody>
      </p:sp>
    </p:spTree>
    <p:extLst>
      <p:ext uri="{BB962C8B-B14F-4D97-AF65-F5344CB8AC3E}">
        <p14:creationId xmlns:p14="http://schemas.microsoft.com/office/powerpoint/2010/main" val="204654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ov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4"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6666" y="-3174"/>
            <a:ext cx="1215335" cy="896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hasCustomPrompt="1"/>
          </p:nvPr>
        </p:nvSpPr>
        <p:spPr>
          <a:xfrm>
            <a:off x="838200" y="2766219"/>
            <a:ext cx="10515600" cy="1325563"/>
          </a:xfrm>
        </p:spPr>
        <p:txBody>
          <a:bodyPr>
            <a:normAutofit/>
          </a:bodyPr>
          <a:lstStyle>
            <a:lvl1pPr algn="ctr">
              <a:defRPr sz="3200" b="1" baseline="0">
                <a:solidFill>
                  <a:schemeClr val="bg1"/>
                </a:solidFill>
              </a:defRPr>
            </a:lvl1pPr>
          </a:lstStyle>
          <a:p>
            <a:r>
              <a:rPr lang="en-US"/>
              <a:t>Section cover: click to add heading</a:t>
            </a:r>
          </a:p>
        </p:txBody>
      </p:sp>
    </p:spTree>
    <p:extLst>
      <p:ext uri="{BB962C8B-B14F-4D97-AF65-F5344CB8AC3E}">
        <p14:creationId xmlns:p14="http://schemas.microsoft.com/office/powerpoint/2010/main" val="323317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99623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Lst>
  <p:hf sldNum="0" hdr="0" ftr="0" dt="0"/>
  <p:txStyles>
    <p:titleStyle>
      <a:lvl1pPr algn="l" defTabSz="914377" rtl="0" eaLnBrk="1" latinLnBrk="0" hangingPunct="1">
        <a:lnSpc>
          <a:spcPct val="90000"/>
        </a:lnSpc>
        <a:spcBef>
          <a:spcPct val="0"/>
        </a:spcBef>
        <a:buNone/>
        <a:defRPr sz="3200" kern="1200">
          <a:solidFill>
            <a:schemeClr val="tx1"/>
          </a:solidFill>
          <a:latin typeface="Arial" charset="0"/>
          <a:ea typeface="Arial" charset="0"/>
          <a:cs typeface="Arial"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133"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k.barnard@ecu.edu.au"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hyperlink" Target="mailto:s.lane@ecu.edu.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183" y="1663163"/>
            <a:ext cx="7350100" cy="1765837"/>
          </a:xfrm>
        </p:spPr>
        <p:txBody>
          <a:bodyPr>
            <a:normAutofit/>
          </a:bodyPr>
          <a:lstStyle/>
          <a:p>
            <a:pPr marL="270510" algn="l">
              <a:spcAft>
                <a:spcPts val="800"/>
              </a:spcAft>
            </a:pPr>
            <a:r>
              <a:rPr lang="en-AU" sz="4400" dirty="0">
                <a:effectLst/>
                <a:latin typeface="Arial" panose="020B0604020202020204" pitchFamily="34" charset="0"/>
                <a:ea typeface="Calibri" panose="020F0502020204030204" pitchFamily="34" charset="0"/>
                <a:cs typeface="Times New Roman" panose="02020603050405020304" pitchFamily="18" charset="0"/>
              </a:rPr>
              <a:t>Words Matter:</a:t>
            </a:r>
            <a:br>
              <a:rPr lang="en-AU" sz="4400" dirty="0">
                <a:effectLst/>
                <a:latin typeface="Arial" panose="020B0604020202020204" pitchFamily="34" charset="0"/>
                <a:ea typeface="Calibri" panose="020F0502020204030204" pitchFamily="34" charset="0"/>
                <a:cs typeface="Times New Roman" panose="02020603050405020304" pitchFamily="18" charset="0"/>
              </a:rPr>
            </a:br>
            <a:r>
              <a:rPr lang="en-AU" sz="3100" b="0" dirty="0">
                <a:effectLst/>
                <a:latin typeface="Arial" panose="020B0604020202020204" pitchFamily="34" charset="0"/>
                <a:ea typeface="Calibri" panose="020F0502020204030204" pitchFamily="34" charset="0"/>
                <a:cs typeface="Times New Roman" panose="02020603050405020304" pitchFamily="18" charset="0"/>
              </a:rPr>
              <a:t>Developing inclusive </a:t>
            </a:r>
            <a:r>
              <a:rPr lang="en-AU" sz="3100" b="0" dirty="0">
                <a:latin typeface="Arial" panose="020B0604020202020204" pitchFamily="34" charset="0"/>
                <a:ea typeface="Calibri" panose="020F0502020204030204" pitchFamily="34" charset="0"/>
                <a:cs typeface="Times New Roman" panose="02020603050405020304" pitchFamily="18" charset="0"/>
              </a:rPr>
              <a:t>l</a:t>
            </a:r>
            <a:r>
              <a:rPr lang="en-AU" sz="3100" b="0" dirty="0">
                <a:effectLst/>
                <a:latin typeface="Arial" panose="020B0604020202020204" pitchFamily="34" charset="0"/>
                <a:ea typeface="Calibri" panose="020F0502020204030204" pitchFamily="34" charset="0"/>
                <a:cs typeface="Times New Roman" panose="02020603050405020304" pitchFamily="18" charset="0"/>
              </a:rPr>
              <a:t>anguage </a:t>
            </a:r>
            <a:r>
              <a:rPr lang="en-AU" sz="3100" b="0" dirty="0">
                <a:latin typeface="Arial" panose="020B0604020202020204" pitchFamily="34" charset="0"/>
                <a:ea typeface="Calibri" panose="020F0502020204030204" pitchFamily="34" charset="0"/>
                <a:cs typeface="Times New Roman" panose="02020603050405020304" pitchFamily="18" charset="0"/>
              </a:rPr>
              <a:t>g</a:t>
            </a:r>
            <a:r>
              <a:rPr lang="en-AU" sz="3100" b="0" dirty="0">
                <a:effectLst/>
                <a:latin typeface="Arial" panose="020B0604020202020204" pitchFamily="34" charset="0"/>
                <a:ea typeface="Calibri" panose="020F0502020204030204" pitchFamily="34" charset="0"/>
                <a:cs typeface="Times New Roman" panose="02020603050405020304" pitchFamily="18" charset="0"/>
              </a:rPr>
              <a:t>uides in a tertiary </a:t>
            </a:r>
            <a:r>
              <a:rPr lang="en-AU" sz="3100" b="0" dirty="0">
                <a:latin typeface="Arial" panose="020B0604020202020204" pitchFamily="34" charset="0"/>
                <a:ea typeface="Calibri" panose="020F0502020204030204" pitchFamily="34" charset="0"/>
                <a:cs typeface="Times New Roman" panose="02020603050405020304" pitchFamily="18" charset="0"/>
              </a:rPr>
              <a:t>s</a:t>
            </a:r>
            <a:r>
              <a:rPr lang="en-AU" sz="3100" b="0" dirty="0">
                <a:effectLst/>
                <a:latin typeface="Arial" panose="020B0604020202020204" pitchFamily="34" charset="0"/>
                <a:ea typeface="Calibri" panose="020F0502020204030204" pitchFamily="34" charset="0"/>
                <a:cs typeface="Times New Roman" panose="02020603050405020304" pitchFamily="18" charset="0"/>
              </a:rPr>
              <a:t>etting</a:t>
            </a:r>
            <a:endParaRPr lang="en-AU" sz="44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D4EC042-54F1-4034-BA27-DC71230507CB}"/>
              </a:ext>
            </a:extLst>
          </p:cNvPr>
          <p:cNvSpPr/>
          <p:nvPr/>
        </p:nvSpPr>
        <p:spPr>
          <a:xfrm>
            <a:off x="5897881" y="687979"/>
            <a:ext cx="4665620" cy="421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defTabSz="914354">
              <a:defRPr/>
            </a:pPr>
            <a:r>
              <a:rPr kumimoji="0" lang="en-AU" sz="1600" b="0" i="0" u="none" strike="noStrike" kern="1200" cap="none" spc="0" normalizeH="0" baseline="0" noProof="0" dirty="0">
                <a:ln>
                  <a:noFill/>
                </a:ln>
                <a:solidFill>
                  <a:srgbClr val="FFFFFF"/>
                </a:solidFill>
                <a:effectLst/>
                <a:uLnTx/>
                <a:uFillTx/>
                <a:latin typeface="Arial"/>
                <a:cs typeface="Arial"/>
              </a:rPr>
              <a:t>Office of D</a:t>
            </a:r>
            <a:r>
              <a:rPr lang="en-AU" sz="1600" dirty="0">
                <a:solidFill>
                  <a:srgbClr val="FFFFFF"/>
                </a:solidFill>
                <a:latin typeface="Arial"/>
                <a:cs typeface="Arial"/>
              </a:rPr>
              <a:t>VC</a:t>
            </a:r>
            <a:r>
              <a:rPr kumimoji="0" lang="en-AU" sz="1600" b="0" i="0" u="none" strike="noStrike" kern="1200" cap="none" spc="0" normalizeH="0" baseline="0" noProof="0" dirty="0">
                <a:ln>
                  <a:noFill/>
                </a:ln>
                <a:solidFill>
                  <a:srgbClr val="FFFFFF"/>
                </a:solidFill>
                <a:effectLst/>
                <a:uLnTx/>
                <a:uFillTx/>
                <a:latin typeface="Arial"/>
                <a:cs typeface="Arial"/>
              </a:rPr>
              <a:t> (Students, </a:t>
            </a:r>
            <a:r>
              <a:rPr lang="en-AU" sz="1600" dirty="0">
                <a:solidFill>
                  <a:srgbClr val="FFFFFF"/>
                </a:solidFill>
                <a:latin typeface="Arial"/>
                <a:cs typeface="Arial"/>
              </a:rPr>
              <a:t>Equity and Indigenous</a:t>
            </a:r>
            <a:r>
              <a:rPr kumimoji="0" lang="en-AU" sz="1600" b="0" i="0" u="none" strike="noStrike" kern="1200" cap="none" spc="0" normalizeH="0" baseline="0" noProof="0" dirty="0">
                <a:ln>
                  <a:noFill/>
                </a:ln>
                <a:solidFill>
                  <a:srgbClr val="FFFFFF"/>
                </a:solidFill>
                <a:effectLst/>
                <a:uLnTx/>
                <a:uFillTx/>
                <a:latin typeface="Arial"/>
                <a:cs typeface="Arial"/>
              </a:rPr>
              <a:t>)</a:t>
            </a:r>
          </a:p>
        </p:txBody>
      </p:sp>
      <p:sp>
        <p:nvSpPr>
          <p:cNvPr id="8" name="Title 1">
            <a:extLst>
              <a:ext uri="{FF2B5EF4-FFF2-40B4-BE49-F238E27FC236}">
                <a16:creationId xmlns:a16="http://schemas.microsoft.com/office/drawing/2014/main" id="{EDEDDCD8-9B4D-4369-AB85-3FBA19712578}"/>
              </a:ext>
            </a:extLst>
          </p:cNvPr>
          <p:cNvSpPr txBox="1">
            <a:spLocks/>
          </p:cNvSpPr>
          <p:nvPr/>
        </p:nvSpPr>
        <p:spPr>
          <a:xfrm>
            <a:off x="909570" y="3982520"/>
            <a:ext cx="5186429" cy="1212317"/>
          </a:xfrm>
          <a:prstGeom prst="rect">
            <a:avLst/>
          </a:prstGeom>
        </p:spPr>
        <p:txBody>
          <a:bodyPr vert="horz" lIns="91440" tIns="45720" rIns="91440" bIns="45720" rtlCol="0" anchor="t">
            <a:normAutofit fontScale="25000" lnSpcReduction="20000"/>
          </a:bodyPr>
          <a:lstStyle>
            <a:lvl1pPr algn="ctr" defTabSz="914377" rtl="0" eaLnBrk="1" latinLnBrk="0" hangingPunct="1">
              <a:lnSpc>
                <a:spcPct val="100000"/>
              </a:lnSpc>
              <a:spcBef>
                <a:spcPct val="0"/>
              </a:spcBef>
              <a:spcAft>
                <a:spcPts val="600"/>
              </a:spcAft>
              <a:buNone/>
              <a:defRPr sz="3200" b="1" kern="1200" baseline="0">
                <a:solidFill>
                  <a:schemeClr val="bg2"/>
                </a:solidFill>
                <a:latin typeface="Arial" charset="0"/>
                <a:ea typeface="Arial" charset="0"/>
                <a:cs typeface="Arial" charset="0"/>
              </a:defRPr>
            </a:lvl1pPr>
          </a:lstStyle>
          <a:p>
            <a:pPr algn="l">
              <a:lnSpc>
                <a:spcPct val="140000"/>
              </a:lnSpc>
            </a:pPr>
            <a:r>
              <a:rPr lang="en-US" sz="9600" dirty="0">
                <a:latin typeface="Arial"/>
                <a:cs typeface="Arial"/>
              </a:rPr>
              <a:t>Stevie Lane </a:t>
            </a:r>
            <a:r>
              <a:rPr lang="en-US" sz="9600" b="0" dirty="0">
                <a:latin typeface="Arial"/>
                <a:cs typeface="Arial"/>
              </a:rPr>
              <a:t>(they/them)</a:t>
            </a:r>
          </a:p>
          <a:p>
            <a:pPr algn="l">
              <a:lnSpc>
                <a:spcPct val="140000"/>
              </a:lnSpc>
            </a:pPr>
            <a:r>
              <a:rPr lang="en-US" sz="9600" dirty="0">
                <a:latin typeface="Arial"/>
                <a:cs typeface="Arial"/>
              </a:rPr>
              <a:t>Kay Barnard </a:t>
            </a:r>
            <a:r>
              <a:rPr lang="en-US" sz="9600" b="0" dirty="0">
                <a:latin typeface="Arial"/>
                <a:cs typeface="Arial"/>
              </a:rPr>
              <a:t>(they/them)</a:t>
            </a:r>
            <a:endParaRPr lang="en-AU" sz="9600" b="0" dirty="0">
              <a:latin typeface="Arial"/>
              <a:cs typeface="Arial"/>
            </a:endParaRPr>
          </a:p>
          <a:p>
            <a:pPr algn="l">
              <a:lnSpc>
                <a:spcPct val="170000"/>
              </a:lnSpc>
            </a:pPr>
            <a:br>
              <a:rPr lang="en-US" sz="7200" dirty="0"/>
            </a:br>
            <a:endParaRPr lang="en-US" sz="7200" b="0" dirty="0"/>
          </a:p>
        </p:txBody>
      </p:sp>
      <p:pic>
        <p:nvPicPr>
          <p:cNvPr id="4" name="Picture 11" descr="A picture containing graphical user interface&#10;&#10;Description automatically generated">
            <a:extLst>
              <a:ext uri="{FF2B5EF4-FFF2-40B4-BE49-F238E27FC236}">
                <a16:creationId xmlns:a16="http://schemas.microsoft.com/office/drawing/2014/main" id="{4657F4D8-C4DF-40C6-8617-9701FC7F78AB}"/>
              </a:ext>
            </a:extLst>
          </p:cNvPr>
          <p:cNvPicPr>
            <a:picLocks noChangeAspect="1"/>
          </p:cNvPicPr>
          <p:nvPr/>
        </p:nvPicPr>
        <p:blipFill>
          <a:blip r:embed="rId2"/>
          <a:stretch>
            <a:fillRect/>
          </a:stretch>
        </p:blipFill>
        <p:spPr>
          <a:xfrm rot="360000">
            <a:off x="8829652" y="2232428"/>
            <a:ext cx="2487217" cy="3056774"/>
          </a:xfrm>
          <a:prstGeom prst="rect">
            <a:avLst/>
          </a:prstGeom>
        </p:spPr>
      </p:pic>
      <p:sp>
        <p:nvSpPr>
          <p:cNvPr id="7" name="Title 1">
            <a:extLst>
              <a:ext uri="{FF2B5EF4-FFF2-40B4-BE49-F238E27FC236}">
                <a16:creationId xmlns:a16="http://schemas.microsoft.com/office/drawing/2014/main" id="{FF2DE588-DA86-43C8-A0AC-F017F4E23246}"/>
              </a:ext>
            </a:extLst>
          </p:cNvPr>
          <p:cNvSpPr txBox="1">
            <a:spLocks/>
          </p:cNvSpPr>
          <p:nvPr/>
        </p:nvSpPr>
        <p:spPr>
          <a:xfrm>
            <a:off x="4139468" y="3973143"/>
            <a:ext cx="3487662" cy="837077"/>
          </a:xfrm>
          <a:prstGeom prst="rect">
            <a:avLst/>
          </a:prstGeom>
        </p:spPr>
        <p:txBody>
          <a:bodyPr vert="horz" lIns="91440" tIns="45720" rIns="91440" bIns="45720" rtlCol="0" anchor="t">
            <a:normAutofit fontScale="40000" lnSpcReduction="20000"/>
          </a:bodyPr>
          <a:lstStyle>
            <a:lvl1pPr algn="ctr" defTabSz="914377" rtl="0" eaLnBrk="1" latinLnBrk="0" hangingPunct="1">
              <a:lnSpc>
                <a:spcPct val="100000"/>
              </a:lnSpc>
              <a:spcBef>
                <a:spcPct val="0"/>
              </a:spcBef>
              <a:spcAft>
                <a:spcPts val="600"/>
              </a:spcAft>
              <a:buNone/>
              <a:defRPr sz="3200" b="1" kern="1200" baseline="0">
                <a:solidFill>
                  <a:schemeClr val="bg2"/>
                </a:solidFill>
                <a:latin typeface="Arial" charset="0"/>
                <a:ea typeface="Arial" charset="0"/>
                <a:cs typeface="Arial" charset="0"/>
              </a:defRPr>
            </a:lvl1pPr>
          </a:lstStyle>
          <a:p>
            <a:pPr algn="l"/>
            <a:br>
              <a:rPr lang="en-US" sz="7200" dirty="0"/>
            </a:br>
            <a:endParaRPr lang="en-US" sz="7200" b="0" dirty="0"/>
          </a:p>
        </p:txBody>
      </p:sp>
    </p:spTree>
    <p:extLst>
      <p:ext uri="{BB962C8B-B14F-4D97-AF65-F5344CB8AC3E}">
        <p14:creationId xmlns:p14="http://schemas.microsoft.com/office/powerpoint/2010/main" val="998337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262F30-9455-465D-8A8D-40DA0E512646}"/>
              </a:ext>
            </a:extLst>
          </p:cNvPr>
          <p:cNvSpPr/>
          <p:nvPr/>
        </p:nvSpPr>
        <p:spPr>
          <a:xfrm>
            <a:off x="461063" y="1368084"/>
            <a:ext cx="11344073" cy="23221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62B17F46-1314-44A0-981B-62AABE1C3777}"/>
              </a:ext>
            </a:extLst>
          </p:cNvPr>
          <p:cNvSpPr>
            <a:spLocks noGrp="1"/>
          </p:cNvSpPr>
          <p:nvPr>
            <p:ph type="title"/>
          </p:nvPr>
        </p:nvSpPr>
        <p:spPr/>
        <p:txBody>
          <a:bodyPr/>
          <a:lstStyle/>
          <a:p>
            <a:r>
              <a:rPr lang="en-AU" dirty="0">
                <a:latin typeface="Arial"/>
                <a:cs typeface="Arial"/>
              </a:rPr>
              <a:t>Case Scenario 1: </a:t>
            </a:r>
            <a:r>
              <a:rPr lang="en-AU" b="0" dirty="0">
                <a:latin typeface="Arial"/>
                <a:cs typeface="Arial"/>
              </a:rPr>
              <a:t>Autistic student</a:t>
            </a:r>
            <a:endParaRPr lang="en-AU" b="0" dirty="0"/>
          </a:p>
        </p:txBody>
      </p:sp>
      <p:sp>
        <p:nvSpPr>
          <p:cNvPr id="4" name="Rectangle 3">
            <a:extLst>
              <a:ext uri="{FF2B5EF4-FFF2-40B4-BE49-F238E27FC236}">
                <a16:creationId xmlns:a16="http://schemas.microsoft.com/office/drawing/2014/main" id="{2F1DD8CF-F096-48FD-914E-E441E2C5CE69}"/>
              </a:ext>
            </a:extLst>
          </p:cNvPr>
          <p:cNvSpPr/>
          <p:nvPr/>
        </p:nvSpPr>
        <p:spPr>
          <a:xfrm>
            <a:off x="386865" y="1459359"/>
            <a:ext cx="11301854" cy="2153731"/>
          </a:xfrm>
          <a:prstGeom prst="rect">
            <a:avLst/>
          </a:prstGeom>
        </p:spPr>
        <p:txBody>
          <a:bodyPr wrap="square" lIns="91440" tIns="45720" rIns="91440" bIns="45720" anchor="t">
            <a:spAutoFit/>
          </a:bodyPr>
          <a:lstStyle/>
          <a:p>
            <a:pPr marL="22860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 autistic undergraduate psychology student attends a lecture on the topic of developmental disabilities. The lecturer starts talking about autism and how devastating an autism diagnosis can be to a child’s family. They go on to show a video of an autistic child having a ‘meltdown’ in a shopping centre and negative reactions </a:t>
            </a:r>
            <a:r>
              <a:rPr lang="en-GB" dirty="0">
                <a:latin typeface="Calibri" panose="020F0502020204030204" pitchFamily="34" charset="0"/>
                <a:ea typeface="Calibri" panose="020F0502020204030204" pitchFamily="34" charset="0"/>
                <a:cs typeface="Times New Roman" panose="02020603050405020304" pitchFamily="18" charset="0"/>
              </a:rPr>
              <a:t>from</a:t>
            </a:r>
            <a:r>
              <a:rPr lang="en-GB" sz="1800" dirty="0">
                <a:effectLst/>
                <a:latin typeface="Calibri" panose="020F0502020204030204" pitchFamily="34" charset="0"/>
                <a:ea typeface="Calibri" panose="020F0502020204030204" pitchFamily="34" charset="0"/>
                <a:cs typeface="Times New Roman" panose="02020603050405020304" pitchFamily="18" charset="0"/>
              </a:rPr>
              <a:t> onlookers. The lecturer talks negatively about what they describe as ‘low functioning autistic children’. They then show a picture of the character Sheldon Cooper from the Big Bang Theory and say that people with Aspergers syndrome can be very intelligent and ‘high functioning’ but struggle with social situations. The student leaves that class early and upset. She was initially excited about covering this topic, but is now not interested in engaging in the content.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4542BCD-07A6-455A-9EC2-17A824333CAF}"/>
              </a:ext>
            </a:extLst>
          </p:cNvPr>
          <p:cNvSpPr/>
          <p:nvPr/>
        </p:nvSpPr>
        <p:spPr>
          <a:xfrm>
            <a:off x="356009" y="4179032"/>
            <a:ext cx="11344073" cy="1135183"/>
          </a:xfrm>
          <a:prstGeom prst="rect">
            <a:avLst/>
          </a:prstGeom>
        </p:spPr>
        <p:txBody>
          <a:bodyPr wrap="square" lIns="91440" tIns="45720" rIns="91440" bIns="45720" anchor="t">
            <a:spAutoFit/>
          </a:bodyPr>
          <a:lstStyle/>
          <a:p>
            <a:pPr marL="653415" lvl="1" indent="-342900">
              <a:lnSpc>
                <a:spcPct val="130000"/>
              </a:lnSpc>
              <a:buAutoNum type="arabicPeriod"/>
            </a:pPr>
            <a:r>
              <a:rPr lang="en-GB" b="1" dirty="0">
                <a:latin typeface="Arial"/>
                <a:cs typeface="Arial"/>
              </a:rPr>
              <a:t>What kind of language did the lecturer use that was not inclusive / outdated?</a:t>
            </a:r>
          </a:p>
          <a:p>
            <a:pPr marL="653415" lvl="1" indent="-342900">
              <a:lnSpc>
                <a:spcPct val="130000"/>
              </a:lnSpc>
              <a:buFontTx/>
              <a:buAutoNum type="arabicPeriod"/>
            </a:pPr>
            <a:r>
              <a:rPr lang="en-GB" b="1" dirty="0">
                <a:latin typeface="Arial"/>
                <a:cs typeface="Arial"/>
              </a:rPr>
              <a:t>How might this lecture impact this student beyond their initial response?</a:t>
            </a:r>
          </a:p>
          <a:p>
            <a:pPr marL="653415" lvl="1" indent="-342900">
              <a:lnSpc>
                <a:spcPct val="130000"/>
              </a:lnSpc>
              <a:buAutoNum type="arabicPeriod"/>
            </a:pPr>
            <a:r>
              <a:rPr lang="en-GB" b="1" dirty="0">
                <a:latin typeface="Arial"/>
                <a:cs typeface="Arial"/>
              </a:rPr>
              <a:t>What kind of language could the lecturer have use instead?</a:t>
            </a:r>
          </a:p>
        </p:txBody>
      </p:sp>
    </p:spTree>
    <p:extLst>
      <p:ext uri="{BB962C8B-B14F-4D97-AF65-F5344CB8AC3E}">
        <p14:creationId xmlns:p14="http://schemas.microsoft.com/office/powerpoint/2010/main" val="255426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262F30-9455-465D-8A8D-40DA0E512646}"/>
              </a:ext>
            </a:extLst>
          </p:cNvPr>
          <p:cNvSpPr/>
          <p:nvPr/>
        </p:nvSpPr>
        <p:spPr>
          <a:xfrm>
            <a:off x="461064" y="1386160"/>
            <a:ext cx="11344073" cy="26742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62B17F46-1314-44A0-981B-62AABE1C3777}"/>
              </a:ext>
            </a:extLst>
          </p:cNvPr>
          <p:cNvSpPr>
            <a:spLocks noGrp="1"/>
          </p:cNvSpPr>
          <p:nvPr>
            <p:ph type="title"/>
          </p:nvPr>
        </p:nvSpPr>
        <p:spPr/>
        <p:txBody>
          <a:bodyPr/>
          <a:lstStyle/>
          <a:p>
            <a:r>
              <a:rPr lang="en-AU" dirty="0">
                <a:latin typeface="Arial"/>
                <a:cs typeface="Arial"/>
              </a:rPr>
              <a:t>Case Scenario 1: </a:t>
            </a:r>
            <a:r>
              <a:rPr lang="en-AU" b="0" dirty="0">
                <a:latin typeface="Arial"/>
                <a:cs typeface="Arial"/>
              </a:rPr>
              <a:t>Non-binary student</a:t>
            </a:r>
            <a:endParaRPr lang="en-AU" b="0" dirty="0"/>
          </a:p>
        </p:txBody>
      </p:sp>
      <p:sp>
        <p:nvSpPr>
          <p:cNvPr id="4" name="Rectangle 3">
            <a:extLst>
              <a:ext uri="{FF2B5EF4-FFF2-40B4-BE49-F238E27FC236}">
                <a16:creationId xmlns:a16="http://schemas.microsoft.com/office/drawing/2014/main" id="{2F1DD8CF-F096-48FD-914E-E441E2C5CE69}"/>
              </a:ext>
            </a:extLst>
          </p:cNvPr>
          <p:cNvSpPr/>
          <p:nvPr/>
        </p:nvSpPr>
        <p:spPr>
          <a:xfrm>
            <a:off x="640079" y="1474598"/>
            <a:ext cx="11048639" cy="2450094"/>
          </a:xfrm>
          <a:prstGeom prst="rect">
            <a:avLst/>
          </a:prstGeom>
        </p:spPr>
        <p:txBody>
          <a:bodyPr wrap="square" lIns="91440" tIns="45720" rIns="91440" bIns="45720" anchor="t">
            <a:spAutoFit/>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A non-binary student is participating in a volunteer peer mentoring program which assists new students to the university during orientation. When the student registers for the program, they are assured by administrators that their affirmed name has been noted and used in all interactions and communications moving forward. </a:t>
            </a:r>
            <a:r>
              <a:rPr lang="en-AU" dirty="0">
                <a:latin typeface="Calibri" panose="020F0502020204030204" pitchFamily="34" charset="0"/>
                <a:ea typeface="Calibri" panose="020F0502020204030204" pitchFamily="34" charset="0"/>
                <a:cs typeface="Times New Roman" panose="02020603050405020304" pitchFamily="18" charset="0"/>
              </a:rPr>
              <a:t>When they arrive at orientation, they notice the </a:t>
            </a:r>
            <a:r>
              <a:rPr lang="en-AU" sz="1800" dirty="0">
                <a:effectLst/>
                <a:latin typeface="Calibri" panose="020F0502020204030204" pitchFamily="34" charset="0"/>
                <a:ea typeface="Calibri" panose="020F0502020204030204" pitchFamily="34" charset="0"/>
                <a:cs typeface="Times New Roman" panose="02020603050405020304" pitchFamily="18" charset="0"/>
              </a:rPr>
              <a:t>Program Coordinator has printed their program materials and name tag with their legal name (which some trans and gender diverse people may refer to as their ‘deadname’). The student </a:t>
            </a:r>
            <a:r>
              <a:rPr lang="en-AU" dirty="0">
                <a:latin typeface="Calibri" panose="020F0502020204030204" pitchFamily="34" charset="0"/>
                <a:ea typeface="Calibri" panose="020F0502020204030204" pitchFamily="34" charset="0"/>
                <a:cs typeface="Times New Roman" panose="02020603050405020304" pitchFamily="18" charset="0"/>
              </a:rPr>
              <a:t>tries to quietly</a:t>
            </a:r>
            <a:r>
              <a:rPr lang="en-AU" sz="1800" dirty="0">
                <a:effectLst/>
                <a:latin typeface="Calibri" panose="020F0502020204030204" pitchFamily="34" charset="0"/>
                <a:ea typeface="Calibri" panose="020F0502020204030204" pitchFamily="34" charset="0"/>
                <a:cs typeface="Times New Roman" panose="02020603050405020304" pitchFamily="18" charset="0"/>
              </a:rPr>
              <a:t> explain the issue to the Program Coordinator, who says their legal name out loud while trying to </a:t>
            </a:r>
            <a:r>
              <a:rPr lang="en-AU" dirty="0">
                <a:latin typeface="Calibri" panose="020F0502020204030204" pitchFamily="34" charset="0"/>
                <a:ea typeface="Calibri" panose="020F0502020204030204" pitchFamily="34" charset="0"/>
                <a:cs typeface="Times New Roman" panose="02020603050405020304" pitchFamily="18" charset="0"/>
              </a:rPr>
              <a:t>rectify </a:t>
            </a:r>
            <a:r>
              <a:rPr lang="en-AU" sz="1800" dirty="0">
                <a:effectLst/>
                <a:latin typeface="Calibri" panose="020F0502020204030204" pitchFamily="34" charset="0"/>
                <a:ea typeface="Calibri" panose="020F0502020204030204" pitchFamily="34" charset="0"/>
                <a:cs typeface="Times New Roman" panose="02020603050405020304" pitchFamily="18" charset="0"/>
              </a:rPr>
              <a:t>the situation, </a:t>
            </a:r>
            <a:r>
              <a:rPr lang="en-AU" dirty="0">
                <a:latin typeface="Calibri" panose="020F0502020204030204" pitchFamily="34" charset="0"/>
                <a:ea typeface="Calibri" panose="020F0502020204030204" pitchFamily="34" charset="0"/>
                <a:cs typeface="Times New Roman" panose="02020603050405020304" pitchFamily="18" charset="0"/>
              </a:rPr>
              <a:t>explains that</a:t>
            </a:r>
            <a:r>
              <a:rPr lang="en-AU" sz="1800" dirty="0">
                <a:effectLst/>
                <a:latin typeface="Calibri" panose="020F0502020204030204" pitchFamily="34" charset="0"/>
                <a:ea typeface="Calibri" panose="020F0502020204030204" pitchFamily="34" charset="0"/>
                <a:cs typeface="Times New Roman" panose="02020603050405020304" pitchFamily="18" charset="0"/>
              </a:rPr>
              <a:t> it’s not </a:t>
            </a:r>
            <a:r>
              <a:rPr lang="en-AU" dirty="0">
                <a:latin typeface="Calibri" panose="020F0502020204030204" pitchFamily="34" charset="0"/>
                <a:ea typeface="Calibri" panose="020F0502020204030204" pitchFamily="34" charset="0"/>
                <a:cs typeface="Times New Roman" panose="02020603050405020304" pitchFamily="18" charset="0"/>
              </a:rPr>
              <a:t>his</a:t>
            </a:r>
            <a:r>
              <a:rPr lang="en-AU" sz="1800" dirty="0">
                <a:effectLst/>
                <a:latin typeface="Calibri" panose="020F0502020204030204" pitchFamily="34" charset="0"/>
                <a:ea typeface="Calibri" panose="020F0502020204030204" pitchFamily="34" charset="0"/>
                <a:cs typeface="Times New Roman" panose="02020603050405020304" pitchFamily="18" charset="0"/>
              </a:rPr>
              <a:t> fault</a:t>
            </a:r>
            <a:r>
              <a:rPr lang="en-AU" dirty="0">
                <a:latin typeface="Calibri" panose="020F0502020204030204" pitchFamily="34" charset="0"/>
                <a:ea typeface="Calibri" panose="020F0502020204030204" pitchFamily="34" charset="0"/>
                <a:cs typeface="Times New Roman" panose="02020603050405020304" pitchFamily="18" charset="0"/>
              </a:rPr>
              <a:t>, </a:t>
            </a:r>
            <a:r>
              <a:rPr lang="en-AU" sz="1800" dirty="0">
                <a:effectLst/>
                <a:latin typeface="Calibri" panose="020F0502020204030204" pitchFamily="34" charset="0"/>
                <a:ea typeface="Calibri" panose="020F0502020204030204" pitchFamily="34" charset="0"/>
                <a:cs typeface="Times New Roman" panose="02020603050405020304" pitchFamily="18" charset="0"/>
              </a:rPr>
              <a:t>and tells the student that he understands because people use his full name instead of his nickname all the time.</a:t>
            </a:r>
          </a:p>
        </p:txBody>
      </p:sp>
      <p:sp>
        <p:nvSpPr>
          <p:cNvPr id="5" name="Rectangle 4">
            <a:extLst>
              <a:ext uri="{FF2B5EF4-FFF2-40B4-BE49-F238E27FC236}">
                <a16:creationId xmlns:a16="http://schemas.microsoft.com/office/drawing/2014/main" id="{C4542BCD-07A6-455A-9EC2-17A824333CAF}"/>
              </a:ext>
            </a:extLst>
          </p:cNvPr>
          <p:cNvSpPr/>
          <p:nvPr/>
        </p:nvSpPr>
        <p:spPr>
          <a:xfrm>
            <a:off x="344645" y="4635760"/>
            <a:ext cx="11694955" cy="1135183"/>
          </a:xfrm>
          <a:prstGeom prst="rect">
            <a:avLst/>
          </a:prstGeom>
        </p:spPr>
        <p:txBody>
          <a:bodyPr wrap="square" lIns="91440" tIns="45720" rIns="91440" bIns="45720" anchor="t">
            <a:spAutoFit/>
          </a:bodyPr>
          <a:lstStyle/>
          <a:p>
            <a:pPr marL="653415" lvl="1" indent="-342900">
              <a:lnSpc>
                <a:spcPct val="130000"/>
              </a:lnSpc>
              <a:buAutoNum type="arabicPeriod"/>
            </a:pPr>
            <a:r>
              <a:rPr lang="en-GB" b="1" dirty="0">
                <a:latin typeface="Arial"/>
                <a:cs typeface="Arial"/>
              </a:rPr>
              <a:t>What kind of language did the Program Coordinator use that was not inclusive / outdated?</a:t>
            </a:r>
          </a:p>
          <a:p>
            <a:pPr marL="653415" lvl="1" indent="-342900">
              <a:lnSpc>
                <a:spcPct val="130000"/>
              </a:lnSpc>
              <a:buAutoNum type="arabicPeriod"/>
            </a:pPr>
            <a:r>
              <a:rPr lang="en-GB" b="1" dirty="0">
                <a:latin typeface="Arial"/>
                <a:cs typeface="Arial"/>
              </a:rPr>
              <a:t>How might this have made the student feel?</a:t>
            </a:r>
          </a:p>
          <a:p>
            <a:pPr marL="653415" lvl="1" indent="-342900">
              <a:lnSpc>
                <a:spcPct val="130000"/>
              </a:lnSpc>
              <a:buAutoNum type="arabicPeriod"/>
            </a:pPr>
            <a:r>
              <a:rPr lang="en-GB" b="1" dirty="0">
                <a:latin typeface="Arial"/>
                <a:cs typeface="Arial"/>
              </a:rPr>
              <a:t>How could the Program Coordinator have approached this situation differently?</a:t>
            </a:r>
          </a:p>
        </p:txBody>
      </p:sp>
    </p:spTree>
    <p:extLst>
      <p:ext uri="{BB962C8B-B14F-4D97-AF65-F5344CB8AC3E}">
        <p14:creationId xmlns:p14="http://schemas.microsoft.com/office/powerpoint/2010/main" val="378795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B17F46-1314-44A0-981B-62AABE1C3777}"/>
              </a:ext>
            </a:extLst>
          </p:cNvPr>
          <p:cNvSpPr>
            <a:spLocks noGrp="1"/>
          </p:cNvSpPr>
          <p:nvPr>
            <p:ph type="title"/>
          </p:nvPr>
        </p:nvSpPr>
        <p:spPr/>
        <p:txBody>
          <a:bodyPr/>
          <a:lstStyle/>
          <a:p>
            <a:r>
              <a:rPr lang="en-AU">
                <a:latin typeface="Arial"/>
                <a:cs typeface="Arial"/>
              </a:rPr>
              <a:t>Thank you</a:t>
            </a:r>
            <a:endParaRPr lang="en-AU" b="1"/>
          </a:p>
        </p:txBody>
      </p:sp>
      <p:sp>
        <p:nvSpPr>
          <p:cNvPr id="4" name="Rectangle 3">
            <a:extLst>
              <a:ext uri="{FF2B5EF4-FFF2-40B4-BE49-F238E27FC236}">
                <a16:creationId xmlns:a16="http://schemas.microsoft.com/office/drawing/2014/main" id="{2F1DD8CF-F096-48FD-914E-E441E2C5CE69}"/>
              </a:ext>
            </a:extLst>
          </p:cNvPr>
          <p:cNvSpPr/>
          <p:nvPr/>
        </p:nvSpPr>
        <p:spPr>
          <a:xfrm>
            <a:off x="6567948" y="3773811"/>
            <a:ext cx="5025334" cy="1659429"/>
          </a:xfrm>
          <a:prstGeom prst="rect">
            <a:avLst/>
          </a:prstGeom>
        </p:spPr>
        <p:txBody>
          <a:bodyPr wrap="square" lIns="91440" tIns="45720" rIns="91440" bIns="45720" anchor="t">
            <a:spAutoFit/>
          </a:bodyPr>
          <a:lstStyle/>
          <a:p>
            <a:pPr marL="310515" lvl="1">
              <a:lnSpc>
                <a:spcPct val="130000"/>
              </a:lnSpc>
            </a:pPr>
            <a:r>
              <a:rPr lang="en-GB" sz="1600" b="1" dirty="0">
                <a:latin typeface="Arial"/>
                <a:cs typeface="Arial"/>
              </a:rPr>
              <a:t>Kay Barnard (they/them)</a:t>
            </a:r>
          </a:p>
          <a:p>
            <a:pPr marL="310515" lvl="1">
              <a:lnSpc>
                <a:spcPct val="130000"/>
              </a:lnSpc>
            </a:pPr>
            <a:r>
              <a:rPr lang="en-GB" sz="1600" dirty="0">
                <a:latin typeface="Arial"/>
                <a:cs typeface="Calibri"/>
              </a:rPr>
              <a:t>Equity Projects Officer</a:t>
            </a:r>
          </a:p>
          <a:p>
            <a:pPr marL="310515" lvl="1">
              <a:lnSpc>
                <a:spcPct val="130000"/>
              </a:lnSpc>
            </a:pPr>
            <a:r>
              <a:rPr lang="en-GB" sz="1600" dirty="0">
                <a:latin typeface="Arial"/>
                <a:cs typeface="Calibri"/>
              </a:rPr>
              <a:t>Access and Equity</a:t>
            </a:r>
          </a:p>
          <a:p>
            <a:pPr marL="310515" lvl="1">
              <a:lnSpc>
                <a:spcPct val="130000"/>
              </a:lnSpc>
            </a:pPr>
            <a:r>
              <a:rPr lang="en-AU" sz="1600" b="0" dirty="0">
                <a:solidFill>
                  <a:schemeClr val="tx1"/>
                </a:solidFill>
                <a:latin typeface="Arial"/>
                <a:cs typeface="Arial"/>
              </a:rPr>
              <a:t>Office of DVC (Students, Equity and Indigenous)</a:t>
            </a:r>
            <a:endParaRPr lang="en-GB" sz="1600" dirty="0">
              <a:latin typeface="Arial"/>
              <a:cs typeface="Calibri"/>
            </a:endParaRPr>
          </a:p>
          <a:p>
            <a:pPr marL="310515" lvl="1">
              <a:lnSpc>
                <a:spcPct val="130000"/>
              </a:lnSpc>
            </a:pPr>
            <a:r>
              <a:rPr lang="en-GB" sz="1600" dirty="0">
                <a:latin typeface="Arial"/>
                <a:cs typeface="Calibri"/>
                <a:hlinkClick r:id="rId3"/>
              </a:rPr>
              <a:t>k.barnard@ecu.edu.au</a:t>
            </a:r>
            <a:r>
              <a:rPr lang="en-GB" sz="1600" dirty="0">
                <a:latin typeface="Arial"/>
                <a:cs typeface="Calibri"/>
              </a:rPr>
              <a:t> </a:t>
            </a:r>
          </a:p>
        </p:txBody>
      </p:sp>
      <p:sp>
        <p:nvSpPr>
          <p:cNvPr id="6" name="Rectangle 5">
            <a:extLst>
              <a:ext uri="{FF2B5EF4-FFF2-40B4-BE49-F238E27FC236}">
                <a16:creationId xmlns:a16="http://schemas.microsoft.com/office/drawing/2014/main" id="{8B5FE326-ADF7-4419-9F1E-12D96625002F}"/>
              </a:ext>
            </a:extLst>
          </p:cNvPr>
          <p:cNvSpPr/>
          <p:nvPr/>
        </p:nvSpPr>
        <p:spPr>
          <a:xfrm>
            <a:off x="1542614" y="3773812"/>
            <a:ext cx="5025334" cy="1659429"/>
          </a:xfrm>
          <a:prstGeom prst="rect">
            <a:avLst/>
          </a:prstGeom>
        </p:spPr>
        <p:txBody>
          <a:bodyPr wrap="square" lIns="91440" tIns="45720" rIns="91440" bIns="45720" anchor="t">
            <a:spAutoFit/>
          </a:bodyPr>
          <a:lstStyle/>
          <a:p>
            <a:pPr marL="310515" lvl="1">
              <a:lnSpc>
                <a:spcPct val="130000"/>
              </a:lnSpc>
            </a:pPr>
            <a:r>
              <a:rPr lang="en-GB" sz="1600" b="1" dirty="0">
                <a:latin typeface="Arial"/>
                <a:cs typeface="Arial"/>
              </a:rPr>
              <a:t>Stevie Lane (they/them)</a:t>
            </a:r>
          </a:p>
          <a:p>
            <a:pPr marL="310515" lvl="1">
              <a:lnSpc>
                <a:spcPct val="130000"/>
              </a:lnSpc>
            </a:pPr>
            <a:r>
              <a:rPr lang="en-GB" sz="1600" dirty="0">
                <a:latin typeface="Arial"/>
                <a:cs typeface="Calibri"/>
              </a:rPr>
              <a:t>Equity Projects Officer</a:t>
            </a:r>
          </a:p>
          <a:p>
            <a:pPr marL="310515" lvl="1">
              <a:lnSpc>
                <a:spcPct val="130000"/>
              </a:lnSpc>
            </a:pPr>
            <a:r>
              <a:rPr lang="en-GB" sz="1600" dirty="0">
                <a:latin typeface="Arial"/>
                <a:cs typeface="Calibri"/>
              </a:rPr>
              <a:t>Access and Equity</a:t>
            </a:r>
          </a:p>
          <a:p>
            <a:pPr marL="310515" lvl="1">
              <a:lnSpc>
                <a:spcPct val="130000"/>
              </a:lnSpc>
            </a:pPr>
            <a:r>
              <a:rPr lang="en-AU" sz="1600" b="0" dirty="0">
                <a:solidFill>
                  <a:schemeClr val="tx1"/>
                </a:solidFill>
                <a:latin typeface="Arial"/>
                <a:cs typeface="Arial"/>
              </a:rPr>
              <a:t>Office of DVC (Students, Equity and Indigenous)</a:t>
            </a:r>
            <a:endParaRPr lang="en-GB" sz="1600" dirty="0">
              <a:latin typeface="Arial"/>
              <a:cs typeface="Calibri"/>
            </a:endParaRPr>
          </a:p>
          <a:p>
            <a:pPr marL="310515" lvl="1">
              <a:lnSpc>
                <a:spcPct val="130000"/>
              </a:lnSpc>
            </a:pPr>
            <a:r>
              <a:rPr lang="en-GB" sz="1600" dirty="0">
                <a:latin typeface="Arial"/>
                <a:cs typeface="Calibri"/>
                <a:hlinkClick r:id="rId4"/>
              </a:rPr>
              <a:t>s.lane@ecu.edu.au</a:t>
            </a:r>
            <a:r>
              <a:rPr lang="en-GB" sz="1600" dirty="0">
                <a:latin typeface="Arial"/>
                <a:cs typeface="Calibri"/>
              </a:rPr>
              <a:t> </a:t>
            </a:r>
          </a:p>
        </p:txBody>
      </p:sp>
      <p:pic>
        <p:nvPicPr>
          <p:cNvPr id="8" name="Picture 7">
            <a:extLst>
              <a:ext uri="{FF2B5EF4-FFF2-40B4-BE49-F238E27FC236}">
                <a16:creationId xmlns:a16="http://schemas.microsoft.com/office/drawing/2014/main" id="{508D84E7-5AE9-4AD5-9F30-A4313F9F790B}"/>
              </a:ext>
            </a:extLst>
          </p:cNvPr>
          <p:cNvPicPr>
            <a:picLocks/>
          </p:cNvPicPr>
          <p:nvPr/>
        </p:nvPicPr>
        <p:blipFill>
          <a:blip r:embed="rId5">
            <a:extLst>
              <a:ext uri="{28A0092B-C50C-407E-A947-70E740481C1C}">
                <a14:useLocalDpi xmlns:a14="http://schemas.microsoft.com/office/drawing/2010/main" val="0"/>
              </a:ext>
            </a:extLst>
          </a:blip>
          <a:srcRect l="88" r="88"/>
          <a:stretch/>
        </p:blipFill>
        <p:spPr>
          <a:xfrm rot="221452">
            <a:off x="2136374" y="1651385"/>
            <a:ext cx="1860837" cy="1864100"/>
          </a:xfrm>
          <a:prstGeom prst="flowChartConnector">
            <a:avLst/>
          </a:prstGeom>
          <a:solidFill>
            <a:schemeClr val="bg1">
              <a:lumMod val="95000"/>
              <a:alpha val="0"/>
            </a:schemeClr>
          </a:solidFill>
        </p:spPr>
      </p:pic>
      <p:pic>
        <p:nvPicPr>
          <p:cNvPr id="9" name="Picture 8">
            <a:extLst>
              <a:ext uri="{FF2B5EF4-FFF2-40B4-BE49-F238E27FC236}">
                <a16:creationId xmlns:a16="http://schemas.microsoft.com/office/drawing/2014/main" id="{30AF68C8-370E-4AD5-8884-37FC2606C36E}"/>
              </a:ext>
            </a:extLst>
          </p:cNvPr>
          <p:cNvPicPr>
            <a:picLocks/>
          </p:cNvPicPr>
          <p:nvPr/>
        </p:nvPicPr>
        <p:blipFill rotWithShape="1">
          <a:blip r:embed="rId6">
            <a:extLst>
              <a:ext uri="{28A0092B-C50C-407E-A947-70E740481C1C}">
                <a14:useLocalDpi xmlns:a14="http://schemas.microsoft.com/office/drawing/2010/main" val="0"/>
              </a:ext>
            </a:extLst>
          </a:blip>
          <a:srcRect t="12434" b="12342"/>
          <a:stretch/>
        </p:blipFill>
        <p:spPr>
          <a:xfrm rot="221452">
            <a:off x="7048954" y="1649107"/>
            <a:ext cx="1860837" cy="1866380"/>
          </a:xfrm>
          <a:prstGeom prst="flowChartConnector">
            <a:avLst/>
          </a:prstGeom>
          <a:solidFill>
            <a:schemeClr val="bg1">
              <a:lumMod val="95000"/>
              <a:alpha val="0"/>
            </a:schemeClr>
          </a:solidFill>
        </p:spPr>
      </p:pic>
    </p:spTree>
    <p:extLst>
      <p:ext uri="{BB962C8B-B14F-4D97-AF65-F5344CB8AC3E}">
        <p14:creationId xmlns:p14="http://schemas.microsoft.com/office/powerpoint/2010/main" val="395009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B17F46-1314-44A0-981B-62AABE1C3777}"/>
              </a:ext>
            </a:extLst>
          </p:cNvPr>
          <p:cNvSpPr>
            <a:spLocks noGrp="1"/>
          </p:cNvSpPr>
          <p:nvPr>
            <p:ph type="title"/>
          </p:nvPr>
        </p:nvSpPr>
        <p:spPr/>
        <p:txBody>
          <a:bodyPr/>
          <a:lstStyle/>
          <a:p>
            <a:r>
              <a:rPr lang="en-US"/>
              <a:t>Acknowledgement of Country</a:t>
            </a:r>
            <a:endParaRPr lang="en-AU"/>
          </a:p>
        </p:txBody>
      </p:sp>
      <p:pic>
        <p:nvPicPr>
          <p:cNvPr id="7" name="Logo">
            <a:extLst>
              <a:ext uri="{FF2B5EF4-FFF2-40B4-BE49-F238E27FC236}">
                <a16:creationId xmlns:a16="http://schemas.microsoft.com/office/drawing/2014/main" id="{D4E7671A-6FF7-4CAE-A212-DBA57AF6FA93}"/>
              </a:ext>
            </a:extLst>
          </p:cNvPr>
          <p:cNvPicPr/>
          <p:nvPr/>
        </p:nvPicPr>
        <p:blipFill rotWithShape="1">
          <a:blip r:embed="rId3">
            <a:alphaModFix/>
          </a:blip>
          <a:stretch>
            <a:fillRect/>
          </a:stretch>
        </p:blipFill>
        <p:spPr>
          <a:xfrm>
            <a:off x="3988300" y="1743742"/>
            <a:ext cx="4215400" cy="3987135"/>
          </a:xfrm>
          <a:prstGeom prst="rect">
            <a:avLst/>
          </a:prstGeom>
        </p:spPr>
      </p:pic>
    </p:spTree>
    <p:extLst>
      <p:ext uri="{BB962C8B-B14F-4D97-AF65-F5344CB8AC3E}">
        <p14:creationId xmlns:p14="http://schemas.microsoft.com/office/powerpoint/2010/main" val="381749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D60FE7F-ED14-462B-A7BB-7748A102DDA0}"/>
              </a:ext>
            </a:extLst>
          </p:cNvPr>
          <p:cNvSpPr/>
          <p:nvPr/>
        </p:nvSpPr>
        <p:spPr>
          <a:xfrm>
            <a:off x="3519018" y="2644772"/>
            <a:ext cx="7327724" cy="2223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62B17F46-1314-44A0-981B-62AABE1C3777}"/>
              </a:ext>
            </a:extLst>
          </p:cNvPr>
          <p:cNvSpPr>
            <a:spLocks noGrp="1"/>
          </p:cNvSpPr>
          <p:nvPr>
            <p:ph type="title"/>
          </p:nvPr>
        </p:nvSpPr>
        <p:spPr/>
        <p:txBody>
          <a:bodyPr/>
          <a:lstStyle/>
          <a:p>
            <a:r>
              <a:rPr lang="en-US">
                <a:latin typeface="Arial"/>
                <a:cs typeface="Arial"/>
              </a:rPr>
              <a:t>Content Warning</a:t>
            </a:r>
            <a:endParaRPr lang="en-AU"/>
          </a:p>
        </p:txBody>
      </p:sp>
      <p:sp>
        <p:nvSpPr>
          <p:cNvPr id="2" name="TextBox 1">
            <a:extLst>
              <a:ext uri="{FF2B5EF4-FFF2-40B4-BE49-F238E27FC236}">
                <a16:creationId xmlns:a16="http://schemas.microsoft.com/office/drawing/2014/main" id="{4E3DE579-3D8F-42E1-9B3C-E0BA4F106F62}"/>
              </a:ext>
            </a:extLst>
          </p:cNvPr>
          <p:cNvSpPr txBox="1"/>
          <p:nvPr/>
        </p:nvSpPr>
        <p:spPr>
          <a:xfrm>
            <a:off x="3821587" y="2841655"/>
            <a:ext cx="6726872" cy="17639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pPr>
            <a:r>
              <a:rPr lang="en-US" sz="2400" dirty="0">
                <a:solidFill>
                  <a:schemeClr val="bg2"/>
                </a:solidFill>
                <a:latin typeface="Arial"/>
                <a:cs typeface="Calibri"/>
              </a:rPr>
              <a:t>This presentation will contain </a:t>
            </a:r>
            <a:r>
              <a:rPr lang="en-US" sz="2400" dirty="0">
                <a:solidFill>
                  <a:schemeClr val="bg2"/>
                </a:solidFill>
                <a:latin typeface="Arial"/>
                <a:ea typeface="+mn-lt"/>
                <a:cs typeface="+mn-lt"/>
              </a:rPr>
              <a:t>upsetting </a:t>
            </a:r>
            <a:r>
              <a:rPr lang="en-US" sz="2400" dirty="0">
                <a:solidFill>
                  <a:schemeClr val="bg2"/>
                </a:solidFill>
                <a:latin typeface="Arial"/>
                <a:cs typeface="Calibri"/>
              </a:rPr>
              <a:t>or sensitive topics including racism, colonialism, intergenerational trauma, LGBTIQA+ discrimination, mental health and ableism.</a:t>
            </a:r>
            <a:endParaRPr lang="en-US" dirty="0"/>
          </a:p>
        </p:txBody>
      </p:sp>
      <p:pic>
        <p:nvPicPr>
          <p:cNvPr id="7" name="Picture 7" descr="Icon&#10;&#10;Description automatically generated">
            <a:extLst>
              <a:ext uri="{FF2B5EF4-FFF2-40B4-BE49-F238E27FC236}">
                <a16:creationId xmlns:a16="http://schemas.microsoft.com/office/drawing/2014/main" id="{82D0456C-EB3B-4912-9EE4-2E3A457D3B15}"/>
              </a:ext>
            </a:extLst>
          </p:cNvPr>
          <p:cNvPicPr>
            <a:picLocks noChangeAspect="1"/>
          </p:cNvPicPr>
          <p:nvPr/>
        </p:nvPicPr>
        <p:blipFill>
          <a:blip r:embed="rId2"/>
          <a:stretch>
            <a:fillRect/>
          </a:stretch>
        </p:blipFill>
        <p:spPr>
          <a:xfrm>
            <a:off x="1372892" y="2821553"/>
            <a:ext cx="1820334" cy="1811867"/>
          </a:xfrm>
          <a:prstGeom prst="rect">
            <a:avLst/>
          </a:prstGeom>
        </p:spPr>
      </p:pic>
    </p:spTree>
    <p:extLst>
      <p:ext uri="{BB962C8B-B14F-4D97-AF65-F5344CB8AC3E}">
        <p14:creationId xmlns:p14="http://schemas.microsoft.com/office/powerpoint/2010/main" val="48386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A4BD5-DCF1-4546-8CE1-6206B7CCE608}"/>
              </a:ext>
            </a:extLst>
          </p:cNvPr>
          <p:cNvSpPr>
            <a:spLocks noGrp="1"/>
          </p:cNvSpPr>
          <p:nvPr>
            <p:ph type="title"/>
          </p:nvPr>
        </p:nvSpPr>
        <p:spPr/>
        <p:txBody>
          <a:bodyPr/>
          <a:lstStyle/>
          <a:p>
            <a:r>
              <a:rPr lang="en-AU">
                <a:latin typeface="Arial"/>
                <a:cs typeface="Arial"/>
              </a:rPr>
              <a:t>Why an Inclusive Language Guide?</a:t>
            </a:r>
            <a:endParaRPr lang="en-AU"/>
          </a:p>
        </p:txBody>
      </p:sp>
      <p:sp>
        <p:nvSpPr>
          <p:cNvPr id="4" name="Content Placeholder 1">
            <a:extLst>
              <a:ext uri="{FF2B5EF4-FFF2-40B4-BE49-F238E27FC236}">
                <a16:creationId xmlns:a16="http://schemas.microsoft.com/office/drawing/2014/main" id="{7C48767E-B306-43BF-B883-8D02B15B4C30}"/>
              </a:ext>
            </a:extLst>
          </p:cNvPr>
          <p:cNvSpPr txBox="1">
            <a:spLocks/>
          </p:cNvSpPr>
          <p:nvPr/>
        </p:nvSpPr>
        <p:spPr>
          <a:xfrm>
            <a:off x="5282374" y="2218056"/>
            <a:ext cx="6137457" cy="4281067"/>
          </a:xfrm>
          <a:prstGeom prst="rect">
            <a:avLst/>
          </a:prstGeom>
        </p:spPr>
        <p:txBody>
          <a:bodyPr vert="horz" lIns="91440" tIns="45720" rIns="91440" bIns="45720" rtlCol="0" anchor="t">
            <a:normAutofit/>
          </a:bodyPr>
          <a:lstStyle>
            <a:lvl1pPr marL="0" indent="0" algn="l" defTabSz="914377" rtl="0" eaLnBrk="1" latinLnBrk="0" hangingPunct="1">
              <a:lnSpc>
                <a:spcPct val="100000"/>
              </a:lnSpc>
              <a:spcBef>
                <a:spcPts val="1000"/>
              </a:spcBef>
              <a:buFont typeface="Arial" panose="020B0604020202020204" pitchFamily="34" charset="0"/>
              <a:buNone/>
              <a:defRPr sz="1600" kern="1200">
                <a:solidFill>
                  <a:schemeClr val="tx1"/>
                </a:solidFill>
                <a:latin typeface="Arial" charset="0"/>
                <a:ea typeface="Arial" charset="0"/>
                <a:cs typeface="Arial" charset="0"/>
              </a:defRPr>
            </a:lvl1pPr>
            <a:lvl2pPr marL="685783" indent="-228594"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b="1" dirty="0">
                <a:latin typeface="Arial" panose="020B0604020202020204" pitchFamily="34" charset="0"/>
                <a:cs typeface="Arial" panose="020B0604020202020204" pitchFamily="34" charset="0"/>
              </a:rPr>
              <a:t>It ensures:</a:t>
            </a:r>
          </a:p>
          <a:p>
            <a:pPr marL="342900" lvl="0" indent="-342900">
              <a:lnSpc>
                <a:spcPct val="107000"/>
              </a:lnSpc>
              <a:buFont typeface="Times New Roman" panose="02020603050405020304" pitchFamily="18" charset="0"/>
              <a:buChar char="•"/>
              <a:tabLst>
                <a:tab pos="914400" algn="l"/>
              </a:tabLst>
            </a:pPr>
            <a:r>
              <a:rPr lang="en-AU" sz="2000" dirty="0">
                <a:effectLst/>
                <a:latin typeface="Arial" panose="020B0604020202020204" pitchFamily="34" charset="0"/>
                <a:ea typeface="Calibri" panose="020F0502020204030204" pitchFamily="34" charset="0"/>
                <a:cs typeface="Arial" panose="020B0604020202020204" pitchFamily="34" charset="0"/>
              </a:rPr>
              <a:t>We have respectful conversations about ourselves and others</a:t>
            </a:r>
          </a:p>
          <a:p>
            <a:pPr marL="342900" lvl="0" indent="-342900">
              <a:lnSpc>
                <a:spcPct val="107000"/>
              </a:lnSpc>
              <a:buFont typeface="Times New Roman" panose="02020603050405020304" pitchFamily="18" charset="0"/>
              <a:buChar char="•"/>
              <a:tabLst>
                <a:tab pos="914400" algn="l"/>
              </a:tabLst>
            </a:pPr>
            <a:r>
              <a:rPr lang="en-AU" sz="2000" dirty="0">
                <a:effectLst/>
                <a:latin typeface="Arial" panose="020B0604020202020204" pitchFamily="34" charset="0"/>
                <a:ea typeface="Calibri" panose="020F0502020204030204" pitchFamily="34" charset="0"/>
                <a:cs typeface="Arial" panose="020B0604020202020204" pitchFamily="34" charset="0"/>
              </a:rPr>
              <a:t>Use consistent language across the university</a:t>
            </a:r>
          </a:p>
          <a:p>
            <a:pPr marL="342900" lvl="0" indent="-342900">
              <a:lnSpc>
                <a:spcPct val="107000"/>
              </a:lnSpc>
              <a:buFont typeface="Times New Roman" panose="02020603050405020304" pitchFamily="18" charset="0"/>
              <a:buChar char="•"/>
              <a:tabLst>
                <a:tab pos="914400" algn="l"/>
              </a:tabLst>
            </a:pPr>
            <a:r>
              <a:rPr lang="en-AU" sz="2000" dirty="0">
                <a:effectLst/>
                <a:latin typeface="Arial" panose="020B0604020202020204" pitchFamily="34" charset="0"/>
                <a:ea typeface="Calibri" panose="020F0502020204030204" pitchFamily="34" charset="0"/>
                <a:cs typeface="Arial" panose="020B0604020202020204" pitchFamily="34" charset="0"/>
              </a:rPr>
              <a:t>We are putting people and their lived experience at the forefront of what we do</a:t>
            </a:r>
          </a:p>
          <a:p>
            <a:pPr marL="342900" lvl="0" indent="-342900">
              <a:lnSpc>
                <a:spcPct val="107000"/>
              </a:lnSpc>
              <a:spcAft>
                <a:spcPts val="800"/>
              </a:spcAft>
              <a:buFont typeface="Times New Roman" panose="02020603050405020304" pitchFamily="18" charset="0"/>
              <a:buChar char="•"/>
              <a:tabLst>
                <a:tab pos="914400" algn="l"/>
              </a:tabLst>
            </a:pPr>
            <a:r>
              <a:rPr lang="en-AU" sz="2000" dirty="0">
                <a:effectLst/>
                <a:latin typeface="Arial" panose="020B0604020202020204" pitchFamily="34" charset="0"/>
                <a:ea typeface="Calibri" panose="020F0502020204030204" pitchFamily="34" charset="0"/>
                <a:cs typeface="Arial" panose="020B0604020202020204" pitchFamily="34" charset="0"/>
              </a:rPr>
              <a:t>Language reflects society and culture</a:t>
            </a:r>
          </a:p>
        </p:txBody>
      </p:sp>
      <p:sp>
        <p:nvSpPr>
          <p:cNvPr id="7" name="Content Placeholder 1">
            <a:extLst>
              <a:ext uri="{FF2B5EF4-FFF2-40B4-BE49-F238E27FC236}">
                <a16:creationId xmlns:a16="http://schemas.microsoft.com/office/drawing/2014/main" id="{4CBA55DA-F308-43B1-A6BD-25323D4D5C0E}"/>
              </a:ext>
            </a:extLst>
          </p:cNvPr>
          <p:cNvSpPr txBox="1">
            <a:spLocks/>
          </p:cNvSpPr>
          <p:nvPr/>
        </p:nvSpPr>
        <p:spPr>
          <a:xfrm>
            <a:off x="1891118" y="3350863"/>
            <a:ext cx="3298225" cy="422126"/>
          </a:xfrm>
          <a:prstGeom prst="rect">
            <a:avLst/>
          </a:prstGeom>
        </p:spPr>
        <p:txBody>
          <a:bodyPr vert="horz" lIns="91440" tIns="45720" rIns="91440" bIns="45720" rtlCol="0" anchor="t">
            <a:normAutofit/>
          </a:bodyPr>
          <a:lstStyle>
            <a:lvl1pPr marL="0" indent="0" algn="l" defTabSz="914377" rtl="0" eaLnBrk="1" latinLnBrk="0" hangingPunct="1">
              <a:lnSpc>
                <a:spcPct val="100000"/>
              </a:lnSpc>
              <a:spcBef>
                <a:spcPts val="1000"/>
              </a:spcBef>
              <a:buFont typeface="Arial" panose="020B0604020202020204" pitchFamily="34" charset="0"/>
              <a:buNone/>
              <a:defRPr sz="1600" kern="1200">
                <a:solidFill>
                  <a:schemeClr val="tx1"/>
                </a:solidFill>
                <a:latin typeface="Arial" charset="0"/>
                <a:ea typeface="Arial" charset="0"/>
                <a:cs typeface="Arial" charset="0"/>
              </a:defRPr>
            </a:lvl1pPr>
            <a:lvl2pPr marL="685783" indent="-228594"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10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b="1"/>
          </a:p>
        </p:txBody>
      </p:sp>
      <p:pic>
        <p:nvPicPr>
          <p:cNvPr id="11" name="Picture 11" descr="A picture containing graphical user interface&#10;&#10;Description automatically generated">
            <a:extLst>
              <a:ext uri="{FF2B5EF4-FFF2-40B4-BE49-F238E27FC236}">
                <a16:creationId xmlns:a16="http://schemas.microsoft.com/office/drawing/2014/main" id="{0AA45333-22BA-4E76-AEA6-BB68BCFC5FA7}"/>
              </a:ext>
            </a:extLst>
          </p:cNvPr>
          <p:cNvPicPr>
            <a:picLocks noGrp="1" noChangeAspect="1"/>
          </p:cNvPicPr>
          <p:nvPr>
            <p:ph sz="half" idx="1"/>
          </p:nvPr>
        </p:nvPicPr>
        <p:blipFill>
          <a:blip r:embed="rId2"/>
          <a:stretch>
            <a:fillRect/>
          </a:stretch>
        </p:blipFill>
        <p:spPr>
          <a:xfrm>
            <a:off x="1013230" y="1510133"/>
            <a:ext cx="3757216" cy="4614640"/>
          </a:xfrm>
        </p:spPr>
      </p:pic>
    </p:spTree>
    <p:extLst>
      <p:ext uri="{BB962C8B-B14F-4D97-AF65-F5344CB8AC3E}">
        <p14:creationId xmlns:p14="http://schemas.microsoft.com/office/powerpoint/2010/main" val="426548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B17F46-1314-44A0-981B-62AABE1C3777}"/>
              </a:ext>
            </a:extLst>
          </p:cNvPr>
          <p:cNvSpPr>
            <a:spLocks noGrp="1"/>
          </p:cNvSpPr>
          <p:nvPr>
            <p:ph type="title"/>
          </p:nvPr>
        </p:nvSpPr>
        <p:spPr/>
        <p:txBody>
          <a:bodyPr/>
          <a:lstStyle/>
          <a:p>
            <a:r>
              <a:rPr lang="en-AU"/>
              <a:t>What is Inclusive Language and why is it important?</a:t>
            </a:r>
            <a:endParaRPr lang="en-AU" b="1"/>
          </a:p>
        </p:txBody>
      </p:sp>
      <p:sp>
        <p:nvSpPr>
          <p:cNvPr id="4" name="Rectangle 3">
            <a:extLst>
              <a:ext uri="{FF2B5EF4-FFF2-40B4-BE49-F238E27FC236}">
                <a16:creationId xmlns:a16="http://schemas.microsoft.com/office/drawing/2014/main" id="{2F1DD8CF-F096-48FD-914E-E441E2C5CE69}"/>
              </a:ext>
            </a:extLst>
          </p:cNvPr>
          <p:cNvSpPr/>
          <p:nvPr/>
        </p:nvSpPr>
        <p:spPr>
          <a:xfrm>
            <a:off x="4040950" y="1390011"/>
            <a:ext cx="7600850" cy="4651979"/>
          </a:xfrm>
          <a:prstGeom prst="rect">
            <a:avLst/>
          </a:prstGeom>
        </p:spPr>
        <p:txBody>
          <a:bodyPr wrap="square" lIns="91440" tIns="45720" rIns="91440" bIns="45720" anchor="t">
            <a:spAutoFit/>
          </a:bodyPr>
          <a:lstStyle/>
          <a:p>
            <a:pPr marL="742950" lvl="1" indent="-431800">
              <a:lnSpc>
                <a:spcPct val="150000"/>
              </a:lnSpc>
              <a:buFont typeface="Arial" panose="020B0604020202020204" pitchFamily="34" charset="0"/>
              <a:buChar char="•"/>
            </a:pPr>
            <a:r>
              <a:rPr lang="en-GB" sz="2000" dirty="0">
                <a:latin typeface="Arial"/>
                <a:cs typeface="Arial"/>
              </a:rPr>
              <a:t>Relevant</a:t>
            </a:r>
            <a:endParaRPr lang="en-US" dirty="0">
              <a:latin typeface="Arial"/>
              <a:cs typeface="Arial"/>
            </a:endParaRPr>
          </a:p>
          <a:p>
            <a:pPr marL="742950" lvl="1" indent="-431800">
              <a:lnSpc>
                <a:spcPct val="150000"/>
              </a:lnSpc>
              <a:buFont typeface="Arial" panose="020B0604020202020204" pitchFamily="34" charset="0"/>
              <a:buChar char="•"/>
            </a:pPr>
            <a:r>
              <a:rPr lang="en-GB" sz="2000" dirty="0">
                <a:latin typeface="Arial"/>
                <a:cs typeface="Arial"/>
              </a:rPr>
              <a:t>A sign of respect and reflects how far we’ve come</a:t>
            </a:r>
          </a:p>
          <a:p>
            <a:pPr marL="742950" lvl="1" indent="-431800">
              <a:lnSpc>
                <a:spcPct val="150000"/>
              </a:lnSpc>
              <a:buFont typeface="Arial" panose="020B0604020202020204" pitchFamily="34" charset="0"/>
              <a:buChar char="•"/>
            </a:pPr>
            <a:r>
              <a:rPr lang="en-GB" sz="2000" dirty="0">
                <a:latin typeface="Arial"/>
                <a:ea typeface="+mn-lt"/>
                <a:cs typeface="+mn-lt"/>
              </a:rPr>
              <a:t>Develops and maintains a welcoming and inclusive culture</a:t>
            </a:r>
            <a:endParaRPr lang="en-GB" sz="2000" dirty="0">
              <a:latin typeface="Arial"/>
              <a:cs typeface="Arial"/>
            </a:endParaRPr>
          </a:p>
          <a:p>
            <a:pPr marL="742950" lvl="1" indent="-431800">
              <a:lnSpc>
                <a:spcPct val="150000"/>
              </a:lnSpc>
              <a:buFont typeface="Arial" panose="020B0604020202020204" pitchFamily="34" charset="0"/>
              <a:buChar char="•"/>
            </a:pPr>
            <a:r>
              <a:rPr lang="en-GB" sz="2000" dirty="0">
                <a:latin typeface="Arial"/>
                <a:cs typeface="Arial"/>
              </a:rPr>
              <a:t>Promotes mental health and wellbeing</a:t>
            </a:r>
          </a:p>
          <a:p>
            <a:pPr marL="742950" lvl="1" indent="-431800">
              <a:lnSpc>
                <a:spcPct val="150000"/>
              </a:lnSpc>
              <a:buFont typeface="Arial" panose="020B0604020202020204" pitchFamily="34" charset="0"/>
              <a:buChar char="•"/>
            </a:pPr>
            <a:r>
              <a:rPr lang="en-GB" sz="2000" dirty="0">
                <a:latin typeface="Arial"/>
                <a:cs typeface="Arial"/>
              </a:rPr>
              <a:t>Goes beyond tolerance -  acceptance, value and celebrated</a:t>
            </a:r>
          </a:p>
          <a:p>
            <a:pPr marL="742950" lvl="1" indent="-431800">
              <a:lnSpc>
                <a:spcPct val="150000"/>
              </a:lnSpc>
              <a:buFont typeface="Arial" panose="020B0604020202020204" pitchFamily="34" charset="0"/>
              <a:buChar char="•"/>
            </a:pPr>
            <a:r>
              <a:rPr lang="en-GB" sz="2000" dirty="0">
                <a:latin typeface="Arial"/>
                <a:cs typeface="Arial"/>
              </a:rPr>
              <a:t>It can be empowering to people and communities</a:t>
            </a:r>
          </a:p>
          <a:p>
            <a:pPr marL="742950" lvl="1" indent="-431800">
              <a:lnSpc>
                <a:spcPct val="150000"/>
              </a:lnSpc>
              <a:buFont typeface="Arial" panose="020B0604020202020204" pitchFamily="34" charset="0"/>
              <a:buChar char="•"/>
            </a:pPr>
            <a:r>
              <a:rPr lang="en-GB" sz="2000" dirty="0">
                <a:latin typeface="Arial"/>
                <a:cs typeface="Arial"/>
              </a:rPr>
              <a:t>It ensures we avoid stereotypes and disrespectful and discriminatory language and behaviour</a:t>
            </a:r>
          </a:p>
          <a:p>
            <a:pPr marL="742950" lvl="1" indent="-431800">
              <a:lnSpc>
                <a:spcPct val="150000"/>
              </a:lnSpc>
              <a:buFont typeface="Arial" panose="020B0604020202020204" pitchFamily="34" charset="0"/>
              <a:buChar char="•"/>
            </a:pPr>
            <a:r>
              <a:rPr lang="en-GB" sz="2000" dirty="0">
                <a:latin typeface="Arial"/>
                <a:cs typeface="Arial"/>
              </a:rPr>
              <a:t>Reflects society and culture</a:t>
            </a:r>
          </a:p>
        </p:txBody>
      </p:sp>
      <p:pic>
        <p:nvPicPr>
          <p:cNvPr id="5" name="Picture 5">
            <a:extLst>
              <a:ext uri="{FF2B5EF4-FFF2-40B4-BE49-F238E27FC236}">
                <a16:creationId xmlns:a16="http://schemas.microsoft.com/office/drawing/2014/main" id="{74ECAC4E-59A9-4B4A-BB14-4E5D077EBCA4}"/>
              </a:ext>
            </a:extLst>
          </p:cNvPr>
          <p:cNvPicPr>
            <a:picLocks noChangeAspect="1"/>
          </p:cNvPicPr>
          <p:nvPr/>
        </p:nvPicPr>
        <p:blipFill>
          <a:blip r:embed="rId3"/>
          <a:stretch>
            <a:fillRect/>
          </a:stretch>
        </p:blipFill>
        <p:spPr>
          <a:xfrm>
            <a:off x="959052" y="1396721"/>
            <a:ext cx="2879983" cy="4734448"/>
          </a:xfrm>
          <a:prstGeom prst="rect">
            <a:avLst/>
          </a:prstGeom>
        </p:spPr>
      </p:pic>
    </p:spTree>
    <p:extLst>
      <p:ext uri="{BB962C8B-B14F-4D97-AF65-F5344CB8AC3E}">
        <p14:creationId xmlns:p14="http://schemas.microsoft.com/office/powerpoint/2010/main" val="112352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050F46B-4975-4C18-AD11-DCBD4FC1701A}"/>
              </a:ext>
            </a:extLst>
          </p:cNvPr>
          <p:cNvPicPr>
            <a:picLocks noChangeAspect="1"/>
          </p:cNvPicPr>
          <p:nvPr/>
        </p:nvPicPr>
        <p:blipFill rotWithShape="1">
          <a:blip r:embed="rId2"/>
          <a:srcRect l="16679" r="7621"/>
          <a:stretch/>
        </p:blipFill>
        <p:spPr>
          <a:xfrm>
            <a:off x="8840329" y="3429000"/>
            <a:ext cx="3110705" cy="2315545"/>
          </a:xfrm>
          <a:prstGeom prst="rect">
            <a:avLst/>
          </a:prstGeom>
        </p:spPr>
      </p:pic>
      <p:sp>
        <p:nvSpPr>
          <p:cNvPr id="2" name="Content Placeholder 1">
            <a:extLst>
              <a:ext uri="{FF2B5EF4-FFF2-40B4-BE49-F238E27FC236}">
                <a16:creationId xmlns:a16="http://schemas.microsoft.com/office/drawing/2014/main" id="{6EA89000-68B3-44D0-A072-898A0A6035BF}"/>
              </a:ext>
            </a:extLst>
          </p:cNvPr>
          <p:cNvSpPr>
            <a:spLocks noGrp="1"/>
          </p:cNvSpPr>
          <p:nvPr>
            <p:ph sz="half" idx="1"/>
          </p:nvPr>
        </p:nvSpPr>
        <p:spPr>
          <a:xfrm>
            <a:off x="674077" y="1353940"/>
            <a:ext cx="11112172" cy="1195829"/>
          </a:xfrm>
        </p:spPr>
        <p:txBody>
          <a:bodyPr vert="horz" lIns="91440" tIns="45720" rIns="91440" bIns="45720" rtlCol="0" anchor="t">
            <a:noAutofit/>
          </a:bodyPr>
          <a:lstStyle/>
          <a:p>
            <a:r>
              <a:rPr lang="en-US" sz="1800" b="1" dirty="0">
                <a:latin typeface="Arial"/>
                <a:cs typeface="Arial"/>
              </a:rPr>
              <a:t>Colonisation has had a devastating impact on Aboriginal and Torres Strait Islander peoples</a:t>
            </a:r>
            <a:endParaRPr lang="en-US" sz="1800" b="1" dirty="0">
              <a:cs typeface="Arial"/>
            </a:endParaRPr>
          </a:p>
          <a:p>
            <a:pPr marL="970915" lvl="1" indent="-285750"/>
            <a:r>
              <a:rPr lang="en-US" sz="1800" dirty="0">
                <a:latin typeface="Arial"/>
                <a:cs typeface="Arial"/>
              </a:rPr>
              <a:t>Still severely impacted by disparaging health and social determinants</a:t>
            </a:r>
            <a:r>
              <a:rPr lang="en-US" sz="1800" i="1" dirty="0">
                <a:latin typeface="Arial"/>
                <a:cs typeface="Arial"/>
              </a:rPr>
              <a:t>.</a:t>
            </a:r>
            <a:endParaRPr lang="en-US" sz="1800" dirty="0"/>
          </a:p>
          <a:p>
            <a:pPr marL="970915" lvl="1" indent="-285750"/>
            <a:r>
              <a:rPr lang="en-US" sz="1800" b="1" i="1" dirty="0">
                <a:latin typeface="Arial"/>
                <a:cs typeface="Arial"/>
              </a:rPr>
              <a:t>Racism is still a huge social problem</a:t>
            </a:r>
            <a:endParaRPr lang="en-US" sz="1800" b="1" dirty="0"/>
          </a:p>
        </p:txBody>
      </p:sp>
      <p:sp>
        <p:nvSpPr>
          <p:cNvPr id="3" name="Title 2">
            <a:extLst>
              <a:ext uri="{FF2B5EF4-FFF2-40B4-BE49-F238E27FC236}">
                <a16:creationId xmlns:a16="http://schemas.microsoft.com/office/drawing/2014/main" id="{4C0CC060-5607-4F4E-A884-1A942B5330C7}"/>
              </a:ext>
            </a:extLst>
          </p:cNvPr>
          <p:cNvSpPr>
            <a:spLocks noGrp="1"/>
          </p:cNvSpPr>
          <p:nvPr>
            <p:ph type="title"/>
          </p:nvPr>
        </p:nvSpPr>
        <p:spPr/>
        <p:txBody>
          <a:bodyPr/>
          <a:lstStyle/>
          <a:p>
            <a:r>
              <a:rPr lang="en-US" dirty="0">
                <a:latin typeface="Arial"/>
                <a:cs typeface="Arial"/>
              </a:rPr>
              <a:t>We need to acknowledge the impact of Colonisation on Language</a:t>
            </a:r>
            <a:endParaRPr lang="en-US" dirty="0"/>
          </a:p>
        </p:txBody>
      </p:sp>
      <p:sp>
        <p:nvSpPr>
          <p:cNvPr id="7" name="Rectangle 6">
            <a:extLst>
              <a:ext uri="{FF2B5EF4-FFF2-40B4-BE49-F238E27FC236}">
                <a16:creationId xmlns:a16="http://schemas.microsoft.com/office/drawing/2014/main" id="{8849C11B-776A-4459-A42A-A5D48867914C}"/>
              </a:ext>
            </a:extLst>
          </p:cNvPr>
          <p:cNvSpPr/>
          <p:nvPr/>
        </p:nvSpPr>
        <p:spPr>
          <a:xfrm>
            <a:off x="226317" y="2698319"/>
            <a:ext cx="9004550" cy="3365024"/>
          </a:xfrm>
          <a:prstGeom prst="rect">
            <a:avLst/>
          </a:prstGeom>
        </p:spPr>
        <p:txBody>
          <a:bodyPr wrap="square" lIns="91440" tIns="45720" rIns="91440" bIns="45720" anchor="t">
            <a:spAutoFit/>
          </a:bodyPr>
          <a:lstStyle/>
          <a:p>
            <a:pPr lvl="1">
              <a:lnSpc>
                <a:spcPct val="150000"/>
              </a:lnSpc>
            </a:pPr>
            <a:r>
              <a:rPr lang="en-GB" b="1" dirty="0">
                <a:latin typeface="Arial" panose="020B0604020202020204" pitchFamily="34" charset="0"/>
                <a:cs typeface="Arial" panose="020B0604020202020204" pitchFamily="34" charset="0"/>
              </a:rPr>
              <a:t>Colonisation impacts the lives of, and language we use to refer to Aboriginal</a:t>
            </a:r>
            <a:endParaRPr lang="en-US" dirty="0">
              <a:latin typeface="Arial" panose="020B0604020202020204" pitchFamily="34" charset="0"/>
              <a:cs typeface="Arial" panose="020B0604020202020204" pitchFamily="34" charset="0"/>
            </a:endParaRPr>
          </a:p>
          <a:p>
            <a:pPr lvl="1">
              <a:lnSpc>
                <a:spcPct val="150000"/>
              </a:lnSpc>
            </a:pPr>
            <a:r>
              <a:rPr lang="en-GB" b="1" dirty="0">
                <a:latin typeface="Arial" panose="020B0604020202020204" pitchFamily="34" charset="0"/>
                <a:cs typeface="Arial" panose="020B0604020202020204" pitchFamily="34" charset="0"/>
              </a:rPr>
              <a:t>and Torres Strait Islander people, and many other communities to this day. </a:t>
            </a:r>
            <a:endParaRPr lang="en-US" dirty="0">
              <a:latin typeface="Arial" panose="020B0604020202020204" pitchFamily="34" charset="0"/>
              <a:cs typeface="Arial" panose="020B0604020202020204" pitchFamily="34" charset="0"/>
            </a:endParaRPr>
          </a:p>
          <a:p>
            <a:pPr marL="1200150" lvl="2"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 shift from collectivism to individualism</a:t>
            </a:r>
          </a:p>
          <a:p>
            <a:pPr marL="1200150" lvl="2"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Binary systems e.g., gender</a:t>
            </a:r>
          </a:p>
          <a:p>
            <a:pPr marL="1200150" lvl="2"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Western patriarchal views of men and women</a:t>
            </a:r>
          </a:p>
          <a:p>
            <a:pPr marL="1200150" lvl="2"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Negative views on aging</a:t>
            </a:r>
          </a:p>
          <a:p>
            <a:pPr marL="1200150" lvl="2"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Inherited British laws</a:t>
            </a:r>
          </a:p>
          <a:p>
            <a:pPr marL="1200150" lvl="2"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Deficit / medical model of disability, sexuality etc</a:t>
            </a:r>
          </a:p>
        </p:txBody>
      </p:sp>
    </p:spTree>
    <p:extLst>
      <p:ext uri="{BB962C8B-B14F-4D97-AF65-F5344CB8AC3E}">
        <p14:creationId xmlns:p14="http://schemas.microsoft.com/office/powerpoint/2010/main" val="59971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A4BD5-DCF1-4546-8CE1-6206B7CCE608}"/>
              </a:ext>
            </a:extLst>
          </p:cNvPr>
          <p:cNvSpPr>
            <a:spLocks noGrp="1"/>
          </p:cNvSpPr>
          <p:nvPr>
            <p:ph type="title"/>
          </p:nvPr>
        </p:nvSpPr>
        <p:spPr/>
        <p:txBody>
          <a:bodyPr/>
          <a:lstStyle/>
          <a:p>
            <a:r>
              <a:rPr lang="en-AU" dirty="0">
                <a:latin typeface="Arial"/>
                <a:cs typeface="Arial"/>
              </a:rPr>
              <a:t>ECU’s Inclusive Language Guide: Collaboration</a:t>
            </a:r>
          </a:p>
        </p:txBody>
      </p:sp>
      <p:sp>
        <p:nvSpPr>
          <p:cNvPr id="4" name="TextBox 3">
            <a:extLst>
              <a:ext uri="{FF2B5EF4-FFF2-40B4-BE49-F238E27FC236}">
                <a16:creationId xmlns:a16="http://schemas.microsoft.com/office/drawing/2014/main" id="{CB1588AB-2D62-47A3-B87D-D0A9D7834873}"/>
              </a:ext>
            </a:extLst>
          </p:cNvPr>
          <p:cNvSpPr txBox="1"/>
          <p:nvPr/>
        </p:nvSpPr>
        <p:spPr>
          <a:xfrm>
            <a:off x="723899" y="1416725"/>
            <a:ext cx="11000015" cy="3787062"/>
          </a:xfrm>
          <a:prstGeom prst="rect">
            <a:avLst/>
          </a:prstGeom>
          <a:noFill/>
        </p:spPr>
        <p:txBody>
          <a:bodyPr wrap="square">
            <a:spAutoFit/>
          </a:bodyPr>
          <a:lstStyle/>
          <a:p>
            <a:pPr>
              <a:lnSpc>
                <a:spcPct val="150000"/>
              </a:lnSpc>
            </a:pPr>
            <a:r>
              <a:rPr lang="en-AU" b="1" dirty="0">
                <a:latin typeface="Arial"/>
                <a:cs typeface="Arial"/>
              </a:rPr>
              <a:t>Coordinated by ECU’s Equity Projects team in collaboration with and input from:</a:t>
            </a:r>
          </a:p>
          <a:p>
            <a:pPr marL="742950" lvl="1" indent="-285750">
              <a:lnSpc>
                <a:spcPct val="150000"/>
              </a:lnSpc>
              <a:buFont typeface="Arial" panose="020B0604020202020204" pitchFamily="34" charset="0"/>
              <a:buChar char="•"/>
            </a:pPr>
            <a:r>
              <a:rPr lang="en-AU" dirty="0">
                <a:latin typeface="Arial"/>
                <a:cs typeface="Arial"/>
              </a:rPr>
              <a:t>Staff and students with lived experience</a:t>
            </a:r>
          </a:p>
          <a:p>
            <a:pPr marL="742950" lvl="1" indent="-285750">
              <a:lnSpc>
                <a:spcPct val="150000"/>
              </a:lnSpc>
              <a:buFont typeface="Arial" panose="020B0604020202020204" pitchFamily="34" charset="0"/>
              <a:buChar char="•"/>
            </a:pPr>
            <a:r>
              <a:rPr lang="en-AU" dirty="0">
                <a:latin typeface="Arial"/>
                <a:cs typeface="Arial"/>
              </a:rPr>
              <a:t>Kurongkurl Katitjin (</a:t>
            </a:r>
            <a:r>
              <a:rPr lang="en-AU" b="0" i="0" dirty="0">
                <a:solidFill>
                  <a:srgbClr val="333333"/>
                </a:solidFill>
                <a:effectLst/>
                <a:latin typeface="Helvetica" panose="020B0604020202020204" pitchFamily="34" charset="0"/>
              </a:rPr>
              <a:t>Centre for Indigenous Australian Education and Research at ECU)</a:t>
            </a:r>
          </a:p>
          <a:p>
            <a:pPr marL="742950" lvl="1" indent="-285750">
              <a:lnSpc>
                <a:spcPct val="150000"/>
              </a:lnSpc>
              <a:buFont typeface="Arial" panose="020B0604020202020204" pitchFamily="34" charset="0"/>
              <a:buChar char="•"/>
            </a:pPr>
            <a:r>
              <a:rPr lang="en-AU" dirty="0">
                <a:latin typeface="Arial"/>
                <a:cs typeface="Arial"/>
              </a:rPr>
              <a:t>Athena Swan team</a:t>
            </a:r>
          </a:p>
          <a:p>
            <a:pPr marL="742950" lvl="1" indent="-285750">
              <a:lnSpc>
                <a:spcPct val="150000"/>
              </a:lnSpc>
              <a:buFont typeface="Arial" panose="020B0604020202020204" pitchFamily="34" charset="0"/>
              <a:buChar char="•"/>
            </a:pPr>
            <a:r>
              <a:rPr lang="en-AU" dirty="0">
                <a:latin typeface="Arial"/>
                <a:cs typeface="Arial"/>
              </a:rPr>
              <a:t>International Office</a:t>
            </a:r>
          </a:p>
          <a:p>
            <a:pPr marL="742950" lvl="1" indent="-285750">
              <a:lnSpc>
                <a:spcPct val="150000"/>
              </a:lnSpc>
              <a:buFont typeface="Arial" panose="020B0604020202020204" pitchFamily="34" charset="0"/>
              <a:buChar char="•"/>
            </a:pPr>
            <a:r>
              <a:rPr lang="en-AU" sz="1800" b="0" i="0" u="none" strike="noStrike" baseline="0" dirty="0">
                <a:latin typeface="Arial" panose="020B0604020202020204" pitchFamily="34" charset="0"/>
              </a:rPr>
              <a:t>Pride @ ECU (LGBTIQA+ subcommittee)</a:t>
            </a:r>
          </a:p>
          <a:p>
            <a:pPr marL="742950" lvl="1" indent="-285750">
              <a:lnSpc>
                <a:spcPct val="150000"/>
              </a:lnSpc>
              <a:buFont typeface="Arial" panose="020B0604020202020204" pitchFamily="34" charset="0"/>
              <a:buChar char="•"/>
            </a:pPr>
            <a:r>
              <a:rPr lang="en-AU" dirty="0">
                <a:latin typeface="Arial" panose="020B0604020202020204" pitchFamily="34" charset="0"/>
                <a:cs typeface="Arial"/>
              </a:rPr>
              <a:t>Disability, Access and Inclusion subcommittee (DAISC)</a:t>
            </a:r>
          </a:p>
          <a:p>
            <a:pPr marL="742950" lvl="1" indent="-285750">
              <a:lnSpc>
                <a:spcPct val="150000"/>
              </a:lnSpc>
              <a:buFont typeface="Arial" panose="020B0604020202020204" pitchFamily="34" charset="0"/>
              <a:buChar char="•"/>
            </a:pPr>
            <a:r>
              <a:rPr lang="en-AU" dirty="0">
                <a:latin typeface="Arial" panose="020B0604020202020204" pitchFamily="34" charset="0"/>
                <a:cs typeface="Arial"/>
              </a:rPr>
              <a:t>Corporate Communications team (to align with existing comms guidelines)</a:t>
            </a:r>
            <a:endParaRPr lang="en-AU" dirty="0">
              <a:latin typeface="Arial"/>
              <a:cs typeface="Arial"/>
            </a:endParaRPr>
          </a:p>
          <a:p>
            <a:pPr marL="742950" lvl="1" indent="-285750">
              <a:lnSpc>
                <a:spcPct val="150000"/>
              </a:lnSpc>
              <a:buFont typeface="Arial" panose="020B0604020202020204" pitchFamily="34" charset="0"/>
              <a:buChar char="•"/>
            </a:pPr>
            <a:r>
              <a:rPr lang="en-AU" dirty="0">
                <a:latin typeface="Arial"/>
                <a:cs typeface="Arial"/>
              </a:rPr>
              <a:t>Staff </a:t>
            </a:r>
            <a:r>
              <a:rPr lang="en-AU" u="sng" dirty="0">
                <a:latin typeface="Arial"/>
                <a:cs typeface="Arial"/>
              </a:rPr>
              <a:t>without</a:t>
            </a:r>
            <a:r>
              <a:rPr lang="en-AU" dirty="0">
                <a:latin typeface="Arial"/>
                <a:cs typeface="Arial"/>
              </a:rPr>
              <a:t> specific knowledge / extensive exposure to inclusive language – to sense check</a:t>
            </a:r>
            <a:endParaRPr lang="en-AU" dirty="0"/>
          </a:p>
        </p:txBody>
      </p:sp>
    </p:spTree>
    <p:extLst>
      <p:ext uri="{BB962C8B-B14F-4D97-AF65-F5344CB8AC3E}">
        <p14:creationId xmlns:p14="http://schemas.microsoft.com/office/powerpoint/2010/main" val="750504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A4BD5-DCF1-4546-8CE1-6206B7CCE608}"/>
              </a:ext>
            </a:extLst>
          </p:cNvPr>
          <p:cNvSpPr>
            <a:spLocks noGrp="1"/>
          </p:cNvSpPr>
          <p:nvPr>
            <p:ph type="title"/>
          </p:nvPr>
        </p:nvSpPr>
        <p:spPr/>
        <p:txBody>
          <a:bodyPr/>
          <a:lstStyle/>
          <a:p>
            <a:r>
              <a:rPr lang="en-AU" dirty="0">
                <a:latin typeface="Arial"/>
                <a:cs typeface="Arial"/>
              </a:rPr>
              <a:t>ECU’s Inclusive Language Guide: Content</a:t>
            </a:r>
          </a:p>
        </p:txBody>
      </p:sp>
      <p:sp>
        <p:nvSpPr>
          <p:cNvPr id="4" name="TextBox 3">
            <a:extLst>
              <a:ext uri="{FF2B5EF4-FFF2-40B4-BE49-F238E27FC236}">
                <a16:creationId xmlns:a16="http://schemas.microsoft.com/office/drawing/2014/main" id="{C14F29A1-D7DD-4381-B10B-7E1C32D69DA6}"/>
              </a:ext>
            </a:extLst>
          </p:cNvPr>
          <p:cNvSpPr txBox="1"/>
          <p:nvPr/>
        </p:nvSpPr>
        <p:spPr>
          <a:xfrm>
            <a:off x="723900" y="1416725"/>
            <a:ext cx="6155872" cy="452431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AU" dirty="0">
                <a:latin typeface="Arial"/>
                <a:cs typeface="Arial"/>
              </a:rPr>
              <a:t>Key Focus Areas</a:t>
            </a:r>
            <a:endParaRPr lang="en-US" dirty="0"/>
          </a:p>
          <a:p>
            <a:pPr marL="742950" lvl="1" indent="-285750">
              <a:lnSpc>
                <a:spcPct val="150000"/>
              </a:lnSpc>
              <a:buChar char="•"/>
            </a:pPr>
            <a:r>
              <a:rPr lang="en-AU" dirty="0">
                <a:latin typeface="Arial"/>
                <a:cs typeface="Arial"/>
              </a:rPr>
              <a:t>Aboriginal and Torres Strait Islander</a:t>
            </a:r>
            <a:endParaRPr lang="en-AU" dirty="0"/>
          </a:p>
          <a:p>
            <a:pPr marL="742950" lvl="1" indent="-285750">
              <a:lnSpc>
                <a:spcPct val="150000"/>
              </a:lnSpc>
              <a:buFont typeface="Arial" panose="020B0604020202020204" pitchFamily="34" charset="0"/>
              <a:buChar char="•"/>
            </a:pPr>
            <a:r>
              <a:rPr lang="en-AU" dirty="0">
                <a:latin typeface="Arial"/>
                <a:cs typeface="Arial"/>
              </a:rPr>
              <a:t>Age</a:t>
            </a:r>
            <a:endParaRPr lang="en-AU" dirty="0"/>
          </a:p>
          <a:p>
            <a:pPr marL="742950" lvl="1" indent="-285750">
              <a:lnSpc>
                <a:spcPct val="150000"/>
              </a:lnSpc>
              <a:buFont typeface="Arial" panose="020B0604020202020204" pitchFamily="34" charset="0"/>
              <a:buChar char="•"/>
            </a:pPr>
            <a:r>
              <a:rPr lang="en-AU" dirty="0">
                <a:latin typeface="Arial"/>
                <a:cs typeface="Arial"/>
              </a:rPr>
              <a:t>Disability</a:t>
            </a:r>
            <a:endParaRPr lang="en-AU" dirty="0"/>
          </a:p>
          <a:p>
            <a:pPr marL="742950" lvl="1" indent="-285750">
              <a:lnSpc>
                <a:spcPct val="150000"/>
              </a:lnSpc>
              <a:buFont typeface="Arial" panose="020B0604020202020204" pitchFamily="34" charset="0"/>
              <a:buChar char="•"/>
            </a:pPr>
            <a:r>
              <a:rPr lang="en-AU" dirty="0">
                <a:latin typeface="Arial"/>
                <a:cs typeface="Arial"/>
              </a:rPr>
              <a:t>Sex, Gender and Sexuality</a:t>
            </a:r>
            <a:endParaRPr lang="en-AU" dirty="0"/>
          </a:p>
          <a:p>
            <a:pPr marL="742950" lvl="1" indent="-285750">
              <a:lnSpc>
                <a:spcPct val="150000"/>
              </a:lnSpc>
              <a:buFont typeface="Arial" panose="020B0604020202020204" pitchFamily="34" charset="0"/>
              <a:buChar char="•"/>
            </a:pPr>
            <a:r>
              <a:rPr lang="en-AU" dirty="0">
                <a:latin typeface="Arial"/>
                <a:cs typeface="Arial"/>
              </a:rPr>
              <a:t>Race, Ethnicity and Culture</a:t>
            </a:r>
            <a:endParaRPr lang="en-AU" dirty="0"/>
          </a:p>
          <a:p>
            <a:pPr marL="742950" lvl="1" indent="-285750">
              <a:lnSpc>
                <a:spcPct val="150000"/>
              </a:lnSpc>
              <a:buFont typeface="Arial" panose="020B0604020202020204" pitchFamily="34" charset="0"/>
              <a:buChar char="•"/>
            </a:pPr>
            <a:r>
              <a:rPr lang="en-AU" dirty="0">
                <a:latin typeface="Arial"/>
                <a:cs typeface="Arial"/>
              </a:rPr>
              <a:t>Religion and Belief</a:t>
            </a:r>
          </a:p>
          <a:p>
            <a:pPr marL="742950" lvl="1" indent="-285750">
              <a:lnSpc>
                <a:spcPct val="150000"/>
              </a:lnSpc>
              <a:buFont typeface="Arial" panose="020B0604020202020204" pitchFamily="34" charset="0"/>
              <a:buChar char="•"/>
            </a:pPr>
            <a:r>
              <a:rPr lang="en-AU" dirty="0">
                <a:latin typeface="Arial"/>
                <a:cs typeface="Arial"/>
              </a:rPr>
              <a:t>Mental Health</a:t>
            </a:r>
          </a:p>
          <a:p>
            <a:endParaRPr lang="en-AU" dirty="0">
              <a:latin typeface="Arial"/>
              <a:cs typeface="Arial"/>
            </a:endParaRPr>
          </a:p>
          <a:p>
            <a:endParaRPr lang="en-AU" dirty="0">
              <a:latin typeface="Arial"/>
              <a:cs typeface="Arial"/>
            </a:endParaRPr>
          </a:p>
          <a:p>
            <a:pPr marL="285750" indent="-285750">
              <a:buFont typeface="Arial" panose="020B0604020202020204" pitchFamily="34" charset="0"/>
              <a:buChar char="•"/>
            </a:pPr>
            <a:r>
              <a:rPr lang="en-AU" dirty="0">
                <a:latin typeface="Arial"/>
                <a:cs typeface="Arial"/>
              </a:rPr>
              <a:t>It is an evolving document as language is always changing and evolving</a:t>
            </a:r>
            <a:endParaRPr lang="en-AU" dirty="0"/>
          </a:p>
        </p:txBody>
      </p:sp>
      <p:pic>
        <p:nvPicPr>
          <p:cNvPr id="5" name="Picture 11" descr="A picture containing graphical user interface&#10;&#10;Description automatically generated">
            <a:extLst>
              <a:ext uri="{FF2B5EF4-FFF2-40B4-BE49-F238E27FC236}">
                <a16:creationId xmlns:a16="http://schemas.microsoft.com/office/drawing/2014/main" id="{4F354D04-AA3F-4DE4-876E-CC748C3323F0}"/>
              </a:ext>
            </a:extLst>
          </p:cNvPr>
          <p:cNvPicPr>
            <a:picLocks noChangeAspect="1"/>
          </p:cNvPicPr>
          <p:nvPr/>
        </p:nvPicPr>
        <p:blipFill>
          <a:blip r:embed="rId3"/>
          <a:stretch>
            <a:fillRect/>
          </a:stretch>
        </p:blipFill>
        <p:spPr>
          <a:xfrm>
            <a:off x="7602094" y="1644598"/>
            <a:ext cx="3701142" cy="4548681"/>
          </a:xfrm>
          <a:prstGeom prst="rect">
            <a:avLst/>
          </a:prstGeom>
        </p:spPr>
      </p:pic>
    </p:spTree>
    <p:extLst>
      <p:ext uri="{BB962C8B-B14F-4D97-AF65-F5344CB8AC3E}">
        <p14:creationId xmlns:p14="http://schemas.microsoft.com/office/powerpoint/2010/main" val="160830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A4BD5-DCF1-4546-8CE1-6206B7CCE608}"/>
              </a:ext>
            </a:extLst>
          </p:cNvPr>
          <p:cNvSpPr>
            <a:spLocks noGrp="1"/>
          </p:cNvSpPr>
          <p:nvPr>
            <p:ph type="title"/>
          </p:nvPr>
        </p:nvSpPr>
        <p:spPr/>
        <p:txBody>
          <a:bodyPr/>
          <a:lstStyle/>
          <a:p>
            <a:r>
              <a:rPr lang="en-AU" dirty="0">
                <a:latin typeface="Arial"/>
                <a:cs typeface="Arial"/>
              </a:rPr>
              <a:t>ECU’s Inclusive Language Guide: Feedback</a:t>
            </a:r>
          </a:p>
        </p:txBody>
      </p:sp>
      <p:sp>
        <p:nvSpPr>
          <p:cNvPr id="4" name="TextBox 3">
            <a:extLst>
              <a:ext uri="{FF2B5EF4-FFF2-40B4-BE49-F238E27FC236}">
                <a16:creationId xmlns:a16="http://schemas.microsoft.com/office/drawing/2014/main" id="{FA65E859-1C02-4A87-8A49-90E201608998}"/>
              </a:ext>
            </a:extLst>
          </p:cNvPr>
          <p:cNvSpPr txBox="1"/>
          <p:nvPr/>
        </p:nvSpPr>
        <p:spPr>
          <a:xfrm>
            <a:off x="661306" y="1382435"/>
            <a:ext cx="10869387" cy="461151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AU" dirty="0">
                <a:latin typeface="Arial"/>
                <a:cs typeface="Arial"/>
              </a:rPr>
              <a:t>Staff, students and people beyond ECU have found value in the guide for things like:</a:t>
            </a:r>
          </a:p>
          <a:p>
            <a:pPr marL="742950" lvl="1" indent="-285750">
              <a:lnSpc>
                <a:spcPct val="150000"/>
              </a:lnSpc>
              <a:buFont typeface="Arial" panose="020B0604020202020204" pitchFamily="34" charset="0"/>
              <a:buChar char="•"/>
            </a:pPr>
            <a:r>
              <a:rPr lang="en-AU" dirty="0">
                <a:latin typeface="Arial"/>
                <a:cs typeface="Arial"/>
              </a:rPr>
              <a:t>Embedding inclusive language in curriculum</a:t>
            </a:r>
          </a:p>
          <a:p>
            <a:pPr marL="742950" lvl="1" indent="-285750">
              <a:lnSpc>
                <a:spcPct val="150000"/>
              </a:lnSpc>
              <a:buFont typeface="Arial" panose="020B0604020202020204" pitchFamily="34" charset="0"/>
              <a:buChar char="•"/>
            </a:pPr>
            <a:r>
              <a:rPr lang="en-AU" dirty="0">
                <a:latin typeface="Arial"/>
                <a:cs typeface="Arial"/>
              </a:rPr>
              <a:t>Inclusive language in assessments</a:t>
            </a:r>
          </a:p>
          <a:p>
            <a:pPr marL="742950" lvl="1" indent="-285750">
              <a:lnSpc>
                <a:spcPct val="150000"/>
              </a:lnSpc>
              <a:buFont typeface="Arial" panose="020B0604020202020204" pitchFamily="34" charset="0"/>
              <a:buChar char="•"/>
            </a:pPr>
            <a:r>
              <a:rPr lang="en-AU" dirty="0">
                <a:latin typeface="Arial"/>
                <a:cs typeface="Arial"/>
              </a:rPr>
              <a:t>Students advocating for inclusive language in the classroom</a:t>
            </a:r>
          </a:p>
          <a:p>
            <a:pPr marL="742950" lvl="1" indent="-285750">
              <a:lnSpc>
                <a:spcPct val="150000"/>
              </a:lnSpc>
              <a:buFont typeface="Arial" panose="020B0604020202020204" pitchFamily="34" charset="0"/>
              <a:buChar char="•"/>
            </a:pPr>
            <a:r>
              <a:rPr lang="en-AU" dirty="0">
                <a:latin typeface="Arial"/>
                <a:cs typeface="Arial"/>
              </a:rPr>
              <a:t>Developing their own guidelines</a:t>
            </a:r>
          </a:p>
          <a:p>
            <a:pPr lvl="1">
              <a:lnSpc>
                <a:spcPct val="150000"/>
              </a:lnSpc>
            </a:pPr>
            <a:endParaRPr lang="en-AU" dirty="0">
              <a:latin typeface="Arial"/>
              <a:cs typeface="Arial"/>
            </a:endParaRPr>
          </a:p>
          <a:p>
            <a:pPr marL="285750" indent="-285750">
              <a:lnSpc>
                <a:spcPct val="150000"/>
              </a:lnSpc>
              <a:buFont typeface="Arial" panose="020B0604020202020204" pitchFamily="34" charset="0"/>
              <a:buChar char="•"/>
            </a:pPr>
            <a:r>
              <a:rPr lang="en-AU" dirty="0">
                <a:latin typeface="Arial"/>
                <a:cs typeface="Arial"/>
              </a:rPr>
              <a:t>Most people just want to know how to be respectful and consistent with their language</a:t>
            </a:r>
          </a:p>
          <a:p>
            <a:pPr>
              <a:lnSpc>
                <a:spcPct val="150000"/>
              </a:lnSpc>
            </a:pPr>
            <a:endParaRPr lang="en-AU" dirty="0">
              <a:latin typeface="Arial"/>
              <a:cs typeface="Arial"/>
            </a:endParaRPr>
          </a:p>
          <a:p>
            <a:pPr marL="285750" indent="-285750">
              <a:lnSpc>
                <a:spcPct val="150000"/>
              </a:lnSpc>
              <a:buFont typeface="Arial" panose="020B0604020202020204" pitchFamily="34" charset="0"/>
              <a:buChar char="•"/>
            </a:pPr>
            <a:r>
              <a:rPr lang="en-AU" dirty="0">
                <a:latin typeface="Arial"/>
                <a:cs typeface="Arial"/>
              </a:rPr>
              <a:t>We have been asked to provide a quick guide to refer to</a:t>
            </a:r>
          </a:p>
          <a:p>
            <a:pPr marL="285750" indent="-285750">
              <a:lnSpc>
                <a:spcPct val="150000"/>
              </a:lnSpc>
              <a:buFont typeface="Arial" panose="020B0604020202020204" pitchFamily="34" charset="0"/>
              <a:buChar char="•"/>
            </a:pPr>
            <a:endParaRPr lang="en-AU" dirty="0">
              <a:latin typeface="Arial"/>
              <a:cs typeface="Arial"/>
            </a:endParaRPr>
          </a:p>
          <a:p>
            <a:pPr marL="285750" indent="-285750">
              <a:lnSpc>
                <a:spcPct val="150000"/>
              </a:lnSpc>
              <a:buFont typeface="Arial" panose="020B0604020202020204" pitchFamily="34" charset="0"/>
              <a:buChar char="•"/>
            </a:pPr>
            <a:r>
              <a:rPr lang="en-AU" dirty="0">
                <a:latin typeface="Arial"/>
                <a:cs typeface="Arial"/>
              </a:rPr>
              <a:t>Mental health section has been added</a:t>
            </a:r>
          </a:p>
        </p:txBody>
      </p:sp>
    </p:spTree>
    <p:extLst>
      <p:ext uri="{BB962C8B-B14F-4D97-AF65-F5344CB8AC3E}">
        <p14:creationId xmlns:p14="http://schemas.microsoft.com/office/powerpoint/2010/main" val="2037991669"/>
      </p:ext>
    </p:extLst>
  </p:cSld>
  <p:clrMapOvr>
    <a:masterClrMapping/>
  </p:clrMapOvr>
</p:sld>
</file>

<file path=ppt/theme/theme1.xml><?xml version="1.0" encoding="utf-8"?>
<a:theme xmlns:a="http://schemas.openxmlformats.org/drawingml/2006/main" name="1_Office Theme">
  <a:themeElements>
    <a:clrScheme name="ECU Corp Colours">
      <a:dk1>
        <a:srgbClr val="101920"/>
      </a:dk1>
      <a:lt1>
        <a:srgbClr val="FFFFFF"/>
      </a:lt1>
      <a:dk2>
        <a:srgbClr val="404140"/>
      </a:dk2>
      <a:lt2>
        <a:srgbClr val="FFFFFF"/>
      </a:lt2>
      <a:accent1>
        <a:srgbClr val="004B85"/>
      </a:accent1>
      <a:accent2>
        <a:srgbClr val="BE2F36"/>
      </a:accent2>
      <a:accent3>
        <a:srgbClr val="FFC658"/>
      </a:accent3>
      <a:accent4>
        <a:srgbClr val="004B85"/>
      </a:accent4>
      <a:accent5>
        <a:srgbClr val="FFC658"/>
      </a:accent5>
      <a:accent6>
        <a:srgbClr val="BE2F36"/>
      </a:accent6>
      <a:hlink>
        <a:srgbClr val="004B85"/>
      </a:hlink>
      <a:folHlink>
        <a:srgbClr val="BE2F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U Corporate PowerPoint Template_Widescreen_Apr19-Navy" id="{2D49A8B6-7AD0-684B-94FD-0AB736A5DDBA}" vid="{63B0D7CB-3D21-3646-A31F-F4EE24BAC8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Version xmlns="64fdf9c8-d514-4eaa-8568-0a6aaa29b133" xsi:nil="true"/>
    <Invited_Teachers xmlns="64fdf9c8-d514-4eaa-8568-0a6aaa29b133" xsi:nil="true"/>
    <NotebookType xmlns="64fdf9c8-d514-4eaa-8568-0a6aaa29b133" xsi:nil="true"/>
    <LMS_Mappings xmlns="64fdf9c8-d514-4eaa-8568-0a6aaa29b133" xsi:nil="true"/>
    <Templates xmlns="64fdf9c8-d514-4eaa-8568-0a6aaa29b133" xsi:nil="true"/>
    <Self_Registration_Enabled xmlns="64fdf9c8-d514-4eaa-8568-0a6aaa29b133" xsi:nil="true"/>
    <Teachers xmlns="64fdf9c8-d514-4eaa-8568-0a6aaa29b133">
      <UserInfo>
        <DisplayName/>
        <AccountId xsi:nil="true"/>
        <AccountType/>
      </UserInfo>
    </Teachers>
    <Students xmlns="64fdf9c8-d514-4eaa-8568-0a6aaa29b133">
      <UserInfo>
        <DisplayName/>
        <AccountId xsi:nil="true"/>
        <AccountType/>
      </UserInfo>
    </Students>
    <Student_Groups xmlns="64fdf9c8-d514-4eaa-8568-0a6aaa29b133">
      <UserInfo>
        <DisplayName/>
        <AccountId xsi:nil="true"/>
        <AccountType/>
      </UserInfo>
    </Student_Groups>
    <Invited_Students xmlns="64fdf9c8-d514-4eaa-8568-0a6aaa29b133" xsi:nil="true"/>
    <IsNotebookLocked xmlns="64fdf9c8-d514-4eaa-8568-0a6aaa29b133" xsi:nil="true"/>
    <DefaultSectionNames xmlns="64fdf9c8-d514-4eaa-8568-0a6aaa29b133" xsi:nil="true"/>
    <Is_Collaboration_Space_Locked xmlns="64fdf9c8-d514-4eaa-8568-0a6aaa29b133" xsi:nil="true"/>
    <Math_Settings xmlns="64fdf9c8-d514-4eaa-8568-0a6aaa29b133" xsi:nil="true"/>
    <TeamsChannelId xmlns="64fdf9c8-d514-4eaa-8568-0a6aaa29b133" xsi:nil="true"/>
    <Has_Teacher_Only_SectionGroup xmlns="64fdf9c8-d514-4eaa-8568-0a6aaa29b133" xsi:nil="true"/>
    <FolderType xmlns="64fdf9c8-d514-4eaa-8568-0a6aaa29b133" xsi:nil="true"/>
    <Distribution_Groups xmlns="64fdf9c8-d514-4eaa-8568-0a6aaa29b133" xsi:nil="true"/>
    <CultureName xmlns="64fdf9c8-d514-4eaa-8568-0a6aaa29b133" xsi:nil="true"/>
    <Owner xmlns="64fdf9c8-d514-4eaa-8568-0a6aaa29b133">
      <UserInfo>
        <DisplayName/>
        <AccountId xsi:nil="true"/>
        <AccountType/>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3378C42E258E479DE88E3B6A590896" ma:contentTypeVersion="33" ma:contentTypeDescription="Create a new document." ma:contentTypeScope="" ma:versionID="1b577784355bb9cbfa2135eb2f168be5">
  <xsd:schema xmlns:xsd="http://www.w3.org/2001/XMLSchema" xmlns:xs="http://www.w3.org/2001/XMLSchema" xmlns:p="http://schemas.microsoft.com/office/2006/metadata/properties" xmlns:ns3="2117b95f-29e2-4774-a354-26a5228c9eb5" xmlns:ns4="64fdf9c8-d514-4eaa-8568-0a6aaa29b133" targetNamespace="http://schemas.microsoft.com/office/2006/metadata/properties" ma:root="true" ma:fieldsID="73fb7d7547c593c824be323546541dc0" ns3:_="" ns4:_="">
    <xsd:import namespace="2117b95f-29e2-4774-a354-26a5228c9eb5"/>
    <xsd:import namespace="64fdf9c8-d514-4eaa-8568-0a6aaa29b1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17b95f-29e2-4774-a354-26a5228c9eb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fdf9c8-d514-4eaa-8568-0a6aaa29b1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35E1AC-93C6-41F2-9ADD-80D876768364}">
  <ds:schemaRefs>
    <ds:schemaRef ds:uri="http://schemas.microsoft.com/sharepoint/v3/contenttype/forms"/>
  </ds:schemaRefs>
</ds:datastoreItem>
</file>

<file path=customXml/itemProps2.xml><?xml version="1.0" encoding="utf-8"?>
<ds:datastoreItem xmlns:ds="http://schemas.openxmlformats.org/officeDocument/2006/customXml" ds:itemID="{2CD27508-B336-474F-8230-0B4FD64FE508}">
  <ds:schemaRefs>
    <ds:schemaRef ds:uri="2117b95f-29e2-4774-a354-26a5228c9eb5"/>
    <ds:schemaRef ds:uri="64fdf9c8-d514-4eaa-8568-0a6aaa29b1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3BEE0D7-4C1C-4DDA-80B7-23D7802C3B6E}">
  <ds:schemaRefs>
    <ds:schemaRef ds:uri="2117b95f-29e2-4774-a354-26a5228c9eb5"/>
    <ds:schemaRef ds:uri="64fdf9c8-d514-4eaa-8568-0a6aaa29b1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303</TotalTime>
  <Words>933</Words>
  <Application>Microsoft Office PowerPoint</Application>
  <PresentationFormat>Widescreen</PresentationFormat>
  <Paragraphs>99</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vt:lpstr>
      <vt:lpstr>Times New Roman</vt:lpstr>
      <vt:lpstr>1_Office Theme</vt:lpstr>
      <vt:lpstr>Words Matter: Developing inclusive language guides in a tertiary setting</vt:lpstr>
      <vt:lpstr>Acknowledgement of Country</vt:lpstr>
      <vt:lpstr>Content Warning</vt:lpstr>
      <vt:lpstr>Why an Inclusive Language Guide?</vt:lpstr>
      <vt:lpstr>What is Inclusive Language and why is it important?</vt:lpstr>
      <vt:lpstr>We need to acknowledge the impact of Colonisation on Language</vt:lpstr>
      <vt:lpstr>ECU’s Inclusive Language Guide: Collaboration</vt:lpstr>
      <vt:lpstr>ECU’s Inclusive Language Guide: Content</vt:lpstr>
      <vt:lpstr>ECU’s Inclusive Language Guide: Feedback</vt:lpstr>
      <vt:lpstr>Case Scenario 1: Autistic student</vt:lpstr>
      <vt:lpstr>Case Scenario 1: Non-binary student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HERITAGE</dc:creator>
  <cp:lastModifiedBy>Kylie Geard</cp:lastModifiedBy>
  <cp:revision>4</cp:revision>
  <dcterms:created xsi:type="dcterms:W3CDTF">2020-10-08T02:54:38Z</dcterms:created>
  <dcterms:modified xsi:type="dcterms:W3CDTF">2022-12-05T02:27:24Z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0x0101001C3378C42E258E479DE88E3B6A590896</vt:lpwstr>
  </property>
</Properties>
</file>