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1"/>
  </p:sldMasterIdLst>
  <p:notesMasterIdLst>
    <p:notesMasterId r:id="rId26"/>
  </p:notesMasterIdLst>
  <p:sldIdLst>
    <p:sldId id="265" r:id="rId2"/>
    <p:sldId id="300" r:id="rId3"/>
    <p:sldId id="301" r:id="rId4"/>
    <p:sldId id="323" r:id="rId5"/>
    <p:sldId id="324" r:id="rId6"/>
    <p:sldId id="321" r:id="rId7"/>
    <p:sldId id="322" r:id="rId8"/>
    <p:sldId id="305" r:id="rId9"/>
    <p:sldId id="306" r:id="rId10"/>
    <p:sldId id="307" r:id="rId11"/>
    <p:sldId id="309" r:id="rId12"/>
    <p:sldId id="310" r:id="rId13"/>
    <p:sldId id="311" r:id="rId14"/>
    <p:sldId id="27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5" r:id="rId24"/>
    <p:sldId id="272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DM Sans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Condensed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italic r:id="rId44"/>
    </p:embeddedFont>
    <p:embeddedFont>
      <p:font typeface="Roboto Medium" panose="02000000000000000000" pitchFamily="2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e Pearse" initials="DP" lastIdx="4" clrIdx="0">
    <p:extLst>
      <p:ext uri="{19B8F6BF-5375-455C-9EA6-DF929625EA0E}">
        <p15:presenceInfo xmlns:p15="http://schemas.microsoft.com/office/powerpoint/2012/main" userId="S::dpearse@ltu.edu.au::db73600d-0509-49f5-a383-d927584180a1" providerId="AD"/>
      </p:ext>
    </p:extLst>
  </p:cmAuthor>
  <p:cmAuthor id="2" name="Tanya Lyon" initials="TL" lastIdx="4" clrIdx="1">
    <p:extLst>
      <p:ext uri="{19B8F6BF-5375-455C-9EA6-DF929625EA0E}">
        <p15:presenceInfo xmlns:p15="http://schemas.microsoft.com/office/powerpoint/2012/main" userId="S::tlyon@ltu.edu.au::42901ed7-a074-4481-a55c-4f9e636548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038A1D-AD00-4E65-969D-4780989150FC}" v="11" dt="2022-11-03T23:49:09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98" d="100"/>
          <a:sy n="98" d="100"/>
        </p:scale>
        <p:origin x="2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Kiroluch" userId="a066b28a-063a-4e5c-a726-a858559bf1de" providerId="ADAL" clId="{67038A1D-AD00-4E65-969D-4780989150FC}"/>
    <pc:docChg chg="undo custSel addSld delSld modSld delMainMaster">
      <pc:chgData name="Julie Kiroluch" userId="a066b28a-063a-4e5c-a726-a858559bf1de" providerId="ADAL" clId="{67038A1D-AD00-4E65-969D-4780989150FC}" dt="2022-11-04T00:13:11.679" v="3244"/>
      <pc:docMkLst>
        <pc:docMk/>
      </pc:docMkLst>
      <pc:sldChg chg="modSp mod">
        <pc:chgData name="Julie Kiroluch" userId="a066b28a-063a-4e5c-a726-a858559bf1de" providerId="ADAL" clId="{67038A1D-AD00-4E65-969D-4780989150FC}" dt="2022-11-03T23:00:53.920" v="2192" actId="962"/>
        <pc:sldMkLst>
          <pc:docMk/>
          <pc:sldMk cId="2984712797" sldId="265"/>
        </pc:sldMkLst>
        <pc:picChg chg="mod">
          <ac:chgData name="Julie Kiroluch" userId="a066b28a-063a-4e5c-a726-a858559bf1de" providerId="ADAL" clId="{67038A1D-AD00-4E65-969D-4780989150FC}" dt="2022-11-03T23:00:53.920" v="2192" actId="962"/>
          <ac:picMkLst>
            <pc:docMk/>
            <pc:sldMk cId="2984712797" sldId="265"/>
            <ac:picMk id="7" creationId="{8BB70922-B7A0-684E-8B56-AEEBA483C897}"/>
          </ac:picMkLst>
        </pc:picChg>
      </pc:sldChg>
      <pc:sldChg chg="modAnim">
        <pc:chgData name="Julie Kiroluch" userId="a066b28a-063a-4e5c-a726-a858559bf1de" providerId="ADAL" clId="{67038A1D-AD00-4E65-969D-4780989150FC}" dt="2022-11-03T04:19:22.891" v="107"/>
        <pc:sldMkLst>
          <pc:docMk/>
          <pc:sldMk cId="1354722387" sldId="271"/>
        </pc:sldMkLst>
      </pc:sldChg>
      <pc:sldChg chg="del">
        <pc:chgData name="Julie Kiroluch" userId="a066b28a-063a-4e5c-a726-a858559bf1de" providerId="ADAL" clId="{67038A1D-AD00-4E65-969D-4780989150FC}" dt="2022-11-03T23:54:42.427" v="2972" actId="47"/>
        <pc:sldMkLst>
          <pc:docMk/>
          <pc:sldMk cId="1757597655" sldId="278"/>
        </pc:sldMkLst>
      </pc:sldChg>
      <pc:sldChg chg="modSp mod">
        <pc:chgData name="Julie Kiroluch" userId="a066b28a-063a-4e5c-a726-a858559bf1de" providerId="ADAL" clId="{67038A1D-AD00-4E65-969D-4780989150FC}" dt="2022-11-03T22:52:15.397" v="1068" actId="962"/>
        <pc:sldMkLst>
          <pc:docMk/>
          <pc:sldMk cId="769420758" sldId="300"/>
        </pc:sldMkLst>
        <pc:picChg chg="mod">
          <ac:chgData name="Julie Kiroluch" userId="a066b28a-063a-4e5c-a726-a858559bf1de" providerId="ADAL" clId="{67038A1D-AD00-4E65-969D-4780989150FC}" dt="2022-11-03T22:52:15.397" v="1068" actId="962"/>
          <ac:picMkLst>
            <pc:docMk/>
            <pc:sldMk cId="769420758" sldId="300"/>
            <ac:picMk id="7" creationId="{42E2392C-FC32-4ECC-B8E3-5B4C4E10FD03}"/>
          </ac:picMkLst>
        </pc:picChg>
      </pc:sldChg>
      <pc:sldChg chg="modSp mod modNotesTx">
        <pc:chgData name="Julie Kiroluch" userId="a066b28a-063a-4e5c-a726-a858559bf1de" providerId="ADAL" clId="{67038A1D-AD00-4E65-969D-4780989150FC}" dt="2022-11-03T23:59:19.841" v="3051" actId="20577"/>
        <pc:sldMkLst>
          <pc:docMk/>
          <pc:sldMk cId="1636601192" sldId="301"/>
        </pc:sldMkLst>
        <pc:picChg chg="mod">
          <ac:chgData name="Julie Kiroluch" userId="a066b28a-063a-4e5c-a726-a858559bf1de" providerId="ADAL" clId="{67038A1D-AD00-4E65-969D-4780989150FC}" dt="2022-11-03T22:54:17.840" v="1382" actId="962"/>
          <ac:picMkLst>
            <pc:docMk/>
            <pc:sldMk cId="1636601192" sldId="301"/>
            <ac:picMk id="8" creationId="{FEAB4BF2-0DCE-314D-B736-BB8F8FCC338B}"/>
          </ac:picMkLst>
        </pc:picChg>
      </pc:sldChg>
      <pc:sldChg chg="addSp delSp modSp del mod modAnim">
        <pc:chgData name="Julie Kiroluch" userId="a066b28a-063a-4e5c-a726-a858559bf1de" providerId="ADAL" clId="{67038A1D-AD00-4E65-969D-4780989150FC}" dt="2022-11-03T23:06:17.963" v="2243" actId="2696"/>
        <pc:sldMkLst>
          <pc:docMk/>
          <pc:sldMk cId="2321122592" sldId="302"/>
        </pc:sldMkLst>
        <pc:picChg chg="add del mod">
          <ac:chgData name="Julie Kiroluch" userId="a066b28a-063a-4e5c-a726-a858559bf1de" providerId="ADAL" clId="{67038A1D-AD00-4E65-969D-4780989150FC}" dt="2022-11-03T23:03:39.394" v="2194"/>
          <ac:picMkLst>
            <pc:docMk/>
            <pc:sldMk cId="2321122592" sldId="302"/>
            <ac:picMk id="5" creationId="{3F5938A7-03CA-434F-91E1-2304BA07EEAD}"/>
          </ac:picMkLst>
        </pc:picChg>
        <pc:picChg chg="mod">
          <ac:chgData name="Julie Kiroluch" userId="a066b28a-063a-4e5c-a726-a858559bf1de" providerId="ADAL" clId="{67038A1D-AD00-4E65-969D-4780989150FC}" dt="2022-11-03T23:04:20.024" v="2196" actId="1076"/>
          <ac:picMkLst>
            <pc:docMk/>
            <pc:sldMk cId="2321122592" sldId="302"/>
            <ac:picMk id="8" creationId="{5A1A633B-1208-47A0-9542-1C430B761C01}"/>
          </ac:picMkLst>
        </pc:picChg>
      </pc:sldChg>
      <pc:sldChg chg="modSp del mod modAnim">
        <pc:chgData name="Julie Kiroluch" userId="a066b28a-063a-4e5c-a726-a858559bf1de" providerId="ADAL" clId="{67038A1D-AD00-4E65-969D-4780989150FC}" dt="2022-11-03T23:50:23.344" v="2958" actId="2696"/>
        <pc:sldMkLst>
          <pc:docMk/>
          <pc:sldMk cId="1387429176" sldId="303"/>
        </pc:sldMkLst>
        <pc:picChg chg="mod">
          <ac:chgData name="Julie Kiroluch" userId="a066b28a-063a-4e5c-a726-a858559bf1de" providerId="ADAL" clId="{67038A1D-AD00-4E65-969D-4780989150FC}" dt="2022-11-03T23:38:47.025" v="2250" actId="1076"/>
          <ac:picMkLst>
            <pc:docMk/>
            <pc:sldMk cId="1387429176" sldId="303"/>
            <ac:picMk id="9" creationId="{4C79D762-F9A1-4E22-B6D5-08DCBEA7FBC5}"/>
          </ac:picMkLst>
        </pc:picChg>
        <pc:picChg chg="mod">
          <ac:chgData name="Julie Kiroluch" userId="a066b28a-063a-4e5c-a726-a858559bf1de" providerId="ADAL" clId="{67038A1D-AD00-4E65-969D-4780989150FC}" dt="2022-11-03T22:45:27.746" v="212" actId="962"/>
          <ac:picMkLst>
            <pc:docMk/>
            <pc:sldMk cId="1387429176" sldId="303"/>
            <ac:picMk id="10" creationId="{BA27D37F-1D6E-42AF-9910-E7602F2A11D5}"/>
          </ac:picMkLst>
        </pc:picChg>
        <pc:picChg chg="mod">
          <ac:chgData name="Julie Kiroluch" userId="a066b28a-063a-4e5c-a726-a858559bf1de" providerId="ADAL" clId="{67038A1D-AD00-4E65-969D-4780989150FC}" dt="2022-11-03T22:46:03.648" v="310" actId="962"/>
          <ac:picMkLst>
            <pc:docMk/>
            <pc:sldMk cId="1387429176" sldId="303"/>
            <ac:picMk id="11" creationId="{B17B604C-6044-472D-860D-A87178BDDCCB}"/>
          </ac:picMkLst>
        </pc:picChg>
        <pc:picChg chg="mod">
          <ac:chgData name="Julie Kiroluch" userId="a066b28a-063a-4e5c-a726-a858559bf1de" providerId="ADAL" clId="{67038A1D-AD00-4E65-969D-4780989150FC}" dt="2022-11-03T22:49:58.043" v="634" actId="962"/>
          <ac:picMkLst>
            <pc:docMk/>
            <pc:sldMk cId="1387429176" sldId="303"/>
            <ac:picMk id="14" creationId="{1AAFE594-3A46-49BD-BC87-C0F49D092236}"/>
          </ac:picMkLst>
        </pc:picChg>
      </pc:sldChg>
      <pc:sldChg chg="modSp del mod modAnim modNotesTx">
        <pc:chgData name="Julie Kiroluch" userId="a066b28a-063a-4e5c-a726-a858559bf1de" providerId="ADAL" clId="{67038A1D-AD00-4E65-969D-4780989150FC}" dt="2022-11-03T23:55:38.769" v="3001" actId="47"/>
        <pc:sldMkLst>
          <pc:docMk/>
          <pc:sldMk cId="3832358466" sldId="304"/>
        </pc:sldMkLst>
        <pc:spChg chg="mod">
          <ac:chgData name="Julie Kiroluch" userId="a066b28a-063a-4e5c-a726-a858559bf1de" providerId="ADAL" clId="{67038A1D-AD00-4E65-969D-4780989150FC}" dt="2022-11-03T23:52:14.388" v="2961" actId="1076"/>
          <ac:spMkLst>
            <pc:docMk/>
            <pc:sldMk cId="3832358466" sldId="304"/>
            <ac:spMk id="8" creationId="{55191CCC-29B6-403C-8D91-B3935E09B5DA}"/>
          </ac:spMkLst>
        </pc:spChg>
        <pc:picChg chg="mod">
          <ac:chgData name="Julie Kiroluch" userId="a066b28a-063a-4e5c-a726-a858559bf1de" providerId="ADAL" clId="{67038A1D-AD00-4E65-969D-4780989150FC}" dt="2022-11-03T23:54:57.650" v="2973" actId="1076"/>
          <ac:picMkLst>
            <pc:docMk/>
            <pc:sldMk cId="3832358466" sldId="304"/>
            <ac:picMk id="6" creationId="{EA6C04D9-DF04-4E11-A08B-0770152AE932}"/>
          </ac:picMkLst>
        </pc:picChg>
      </pc:sldChg>
      <pc:sldChg chg="modSp mod">
        <pc:chgData name="Julie Kiroluch" userId="a066b28a-063a-4e5c-a726-a858559bf1de" providerId="ADAL" clId="{67038A1D-AD00-4E65-969D-4780989150FC}" dt="2022-11-03T22:55:01.374" v="1484" actId="962"/>
        <pc:sldMkLst>
          <pc:docMk/>
          <pc:sldMk cId="1721938272" sldId="305"/>
        </pc:sldMkLst>
        <pc:picChg chg="mod">
          <ac:chgData name="Julie Kiroluch" userId="a066b28a-063a-4e5c-a726-a858559bf1de" providerId="ADAL" clId="{67038A1D-AD00-4E65-969D-4780989150FC}" dt="2022-11-03T22:55:01.374" v="1484" actId="962"/>
          <ac:picMkLst>
            <pc:docMk/>
            <pc:sldMk cId="1721938272" sldId="305"/>
            <ac:picMk id="6" creationId="{4C78E61E-3554-4367-841F-3405CEF45F1F}"/>
          </ac:picMkLst>
        </pc:picChg>
      </pc:sldChg>
      <pc:sldChg chg="modAnim">
        <pc:chgData name="Julie Kiroluch" userId="a066b28a-063a-4e5c-a726-a858559bf1de" providerId="ADAL" clId="{67038A1D-AD00-4E65-969D-4780989150FC}" dt="2022-11-03T03:00:15.197" v="84"/>
        <pc:sldMkLst>
          <pc:docMk/>
          <pc:sldMk cId="3468499511" sldId="306"/>
        </pc:sldMkLst>
      </pc:sldChg>
      <pc:sldChg chg="modSp mod modAnim">
        <pc:chgData name="Julie Kiroluch" userId="a066b28a-063a-4e5c-a726-a858559bf1de" providerId="ADAL" clId="{67038A1D-AD00-4E65-969D-4780989150FC}" dt="2022-11-03T22:56:54.287" v="1660" actId="962"/>
        <pc:sldMkLst>
          <pc:docMk/>
          <pc:sldMk cId="2815504619" sldId="307"/>
        </pc:sldMkLst>
        <pc:picChg chg="mod">
          <ac:chgData name="Julie Kiroluch" userId="a066b28a-063a-4e5c-a726-a858559bf1de" providerId="ADAL" clId="{67038A1D-AD00-4E65-969D-4780989150FC}" dt="2022-11-03T22:56:54.287" v="1660" actId="962"/>
          <ac:picMkLst>
            <pc:docMk/>
            <pc:sldMk cId="2815504619" sldId="307"/>
            <ac:picMk id="4" creationId="{78048545-6F6D-4443-8FFC-DB48ABD9E10C}"/>
          </ac:picMkLst>
        </pc:picChg>
        <pc:picChg chg="mod">
          <ac:chgData name="Julie Kiroluch" userId="a066b28a-063a-4e5c-a726-a858559bf1de" providerId="ADAL" clId="{67038A1D-AD00-4E65-969D-4780989150FC}" dt="2022-11-03T22:56:03.489" v="1594" actId="962"/>
          <ac:picMkLst>
            <pc:docMk/>
            <pc:sldMk cId="2815504619" sldId="307"/>
            <ac:picMk id="6" creationId="{D78CE13C-ECCD-488D-9996-A16138D0FB9E}"/>
          </ac:picMkLst>
        </pc:picChg>
      </pc:sldChg>
      <pc:sldChg chg="modAnim">
        <pc:chgData name="Julie Kiroluch" userId="a066b28a-063a-4e5c-a726-a858559bf1de" providerId="ADAL" clId="{67038A1D-AD00-4E65-969D-4780989150FC}" dt="2022-11-03T03:02:47.989" v="103"/>
        <pc:sldMkLst>
          <pc:docMk/>
          <pc:sldMk cId="2523306634" sldId="311"/>
        </pc:sldMkLst>
      </pc:sldChg>
      <pc:sldChg chg="modSp mod modAnim">
        <pc:chgData name="Julie Kiroluch" userId="a066b28a-063a-4e5c-a726-a858559bf1de" providerId="ADAL" clId="{67038A1D-AD00-4E65-969D-4780989150FC}" dt="2022-11-03T22:58:47.509" v="1924" actId="962"/>
        <pc:sldMkLst>
          <pc:docMk/>
          <pc:sldMk cId="2975662336" sldId="312"/>
        </pc:sldMkLst>
        <pc:picChg chg="mod">
          <ac:chgData name="Julie Kiroluch" userId="a066b28a-063a-4e5c-a726-a858559bf1de" providerId="ADAL" clId="{67038A1D-AD00-4E65-969D-4780989150FC}" dt="2022-11-03T22:57:57.892" v="1836" actId="962"/>
          <ac:picMkLst>
            <pc:docMk/>
            <pc:sldMk cId="2975662336" sldId="312"/>
            <ac:picMk id="6" creationId="{D9A621FA-0F0E-456E-8752-31D27FD91F09}"/>
          </ac:picMkLst>
        </pc:picChg>
        <pc:picChg chg="mod">
          <ac:chgData name="Julie Kiroluch" userId="a066b28a-063a-4e5c-a726-a858559bf1de" providerId="ADAL" clId="{67038A1D-AD00-4E65-969D-4780989150FC}" dt="2022-11-03T22:58:47.509" v="1924" actId="962"/>
          <ac:picMkLst>
            <pc:docMk/>
            <pc:sldMk cId="2975662336" sldId="312"/>
            <ac:picMk id="7" creationId="{D9D8B0EF-71A8-45B0-AAC0-C41D034D4C6D}"/>
          </ac:picMkLst>
        </pc:picChg>
      </pc:sldChg>
      <pc:sldChg chg="modSp mod modAnim">
        <pc:chgData name="Julie Kiroluch" userId="a066b28a-063a-4e5c-a726-a858559bf1de" providerId="ADAL" clId="{67038A1D-AD00-4E65-969D-4780989150FC}" dt="2022-11-03T04:20:10.539" v="115"/>
        <pc:sldMkLst>
          <pc:docMk/>
          <pc:sldMk cId="211085292" sldId="313"/>
        </pc:sldMkLst>
        <pc:spChg chg="mod">
          <ac:chgData name="Julie Kiroluch" userId="a066b28a-063a-4e5c-a726-a858559bf1de" providerId="ADAL" clId="{67038A1D-AD00-4E65-969D-4780989150FC}" dt="2022-11-03T04:19:53.902" v="112" actId="1076"/>
          <ac:spMkLst>
            <pc:docMk/>
            <pc:sldMk cId="211085292" sldId="313"/>
            <ac:spMk id="5" creationId="{9F27BDCD-6942-4193-9C6B-D28280E405DC}"/>
          </ac:spMkLst>
        </pc:spChg>
      </pc:sldChg>
      <pc:sldChg chg="modAnim">
        <pc:chgData name="Julie Kiroluch" userId="a066b28a-063a-4e5c-a726-a858559bf1de" providerId="ADAL" clId="{67038A1D-AD00-4E65-969D-4780989150FC}" dt="2022-11-03T04:20:23.022" v="116"/>
        <pc:sldMkLst>
          <pc:docMk/>
          <pc:sldMk cId="1381125450" sldId="314"/>
        </pc:sldMkLst>
      </pc:sldChg>
      <pc:sldChg chg="modSp modAnim">
        <pc:chgData name="Julie Kiroluch" userId="a066b28a-063a-4e5c-a726-a858559bf1de" providerId="ADAL" clId="{67038A1D-AD00-4E65-969D-4780989150FC}" dt="2022-11-03T04:21:07.734" v="122" actId="122"/>
        <pc:sldMkLst>
          <pc:docMk/>
          <pc:sldMk cId="3078109013" sldId="315"/>
        </pc:sldMkLst>
        <pc:spChg chg="mod">
          <ac:chgData name="Julie Kiroluch" userId="a066b28a-063a-4e5c-a726-a858559bf1de" providerId="ADAL" clId="{67038A1D-AD00-4E65-969D-4780989150FC}" dt="2022-11-03T04:21:07.734" v="122" actId="122"/>
          <ac:spMkLst>
            <pc:docMk/>
            <pc:sldMk cId="3078109013" sldId="315"/>
            <ac:spMk id="5" creationId="{9F27BDCD-6942-4193-9C6B-D28280E405DC}"/>
          </ac:spMkLst>
        </pc:spChg>
      </pc:sldChg>
      <pc:sldChg chg="modAnim">
        <pc:chgData name="Julie Kiroluch" userId="a066b28a-063a-4e5c-a726-a858559bf1de" providerId="ADAL" clId="{67038A1D-AD00-4E65-969D-4780989150FC}" dt="2022-11-03T04:21:36.772" v="125"/>
        <pc:sldMkLst>
          <pc:docMk/>
          <pc:sldMk cId="3441618243" sldId="316"/>
        </pc:sldMkLst>
      </pc:sldChg>
      <pc:sldChg chg="modAnim">
        <pc:chgData name="Julie Kiroluch" userId="a066b28a-063a-4e5c-a726-a858559bf1de" providerId="ADAL" clId="{67038A1D-AD00-4E65-969D-4780989150FC}" dt="2022-11-03T04:21:44.991" v="126"/>
        <pc:sldMkLst>
          <pc:docMk/>
          <pc:sldMk cId="2186077000" sldId="317"/>
        </pc:sldMkLst>
      </pc:sldChg>
      <pc:sldChg chg="modSp modAnim">
        <pc:chgData name="Julie Kiroluch" userId="a066b28a-063a-4e5c-a726-a858559bf1de" providerId="ADAL" clId="{67038A1D-AD00-4E65-969D-4780989150FC}" dt="2022-11-03T04:22:01.696" v="128" actId="122"/>
        <pc:sldMkLst>
          <pc:docMk/>
          <pc:sldMk cId="3932422711" sldId="318"/>
        </pc:sldMkLst>
        <pc:spChg chg="mod">
          <ac:chgData name="Julie Kiroluch" userId="a066b28a-063a-4e5c-a726-a858559bf1de" providerId="ADAL" clId="{67038A1D-AD00-4E65-969D-4780989150FC}" dt="2022-11-03T04:22:01.696" v="128" actId="122"/>
          <ac:spMkLst>
            <pc:docMk/>
            <pc:sldMk cId="3932422711" sldId="318"/>
            <ac:spMk id="2" creationId="{24EBBDEF-4712-44BB-8CE2-E340C696614A}"/>
          </ac:spMkLst>
        </pc:spChg>
      </pc:sldChg>
      <pc:sldChg chg="modSp mod">
        <pc:chgData name="Julie Kiroluch" userId="a066b28a-063a-4e5c-a726-a858559bf1de" providerId="ADAL" clId="{67038A1D-AD00-4E65-969D-4780989150FC}" dt="2022-11-03T23:00:15.318" v="2178" actId="962"/>
        <pc:sldMkLst>
          <pc:docMk/>
          <pc:sldMk cId="1873891765" sldId="319"/>
        </pc:sldMkLst>
        <pc:picChg chg="mod">
          <ac:chgData name="Julie Kiroluch" userId="a066b28a-063a-4e5c-a726-a858559bf1de" providerId="ADAL" clId="{67038A1D-AD00-4E65-969D-4780989150FC}" dt="2022-11-03T23:00:15.318" v="2178" actId="962"/>
          <ac:picMkLst>
            <pc:docMk/>
            <pc:sldMk cId="1873891765" sldId="319"/>
            <ac:picMk id="7" creationId="{84FF3A44-4EEB-4616-BEEB-D7BE61C1C678}"/>
          </ac:picMkLst>
        </pc:picChg>
      </pc:sldChg>
      <pc:sldChg chg="modSp del mod">
        <pc:chgData name="Julie Kiroluch" userId="a066b28a-063a-4e5c-a726-a858559bf1de" providerId="ADAL" clId="{67038A1D-AD00-4E65-969D-4780989150FC}" dt="2022-11-04T00:05:43.430" v="3225" actId="47"/>
        <pc:sldMkLst>
          <pc:docMk/>
          <pc:sldMk cId="2761823608" sldId="320"/>
        </pc:sldMkLst>
        <pc:picChg chg="mod">
          <ac:chgData name="Julie Kiroluch" userId="a066b28a-063a-4e5c-a726-a858559bf1de" providerId="ADAL" clId="{67038A1D-AD00-4E65-969D-4780989150FC}" dt="2022-11-04T00:01:25.748" v="3058" actId="1076"/>
          <ac:picMkLst>
            <pc:docMk/>
            <pc:sldMk cId="2761823608" sldId="320"/>
            <ac:picMk id="2" creationId="{4B0F52C6-87B8-49C8-8126-60B24AA81BCA}"/>
          </ac:picMkLst>
        </pc:picChg>
      </pc:sldChg>
      <pc:sldChg chg="delSp modSp new mod modAnim modNotesTx">
        <pc:chgData name="Julie Kiroluch" userId="a066b28a-063a-4e5c-a726-a858559bf1de" providerId="ADAL" clId="{67038A1D-AD00-4E65-969D-4780989150FC}" dt="2022-11-04T00:12:37.662" v="3240"/>
        <pc:sldMkLst>
          <pc:docMk/>
          <pc:sldMk cId="1416946516" sldId="321"/>
        </pc:sldMkLst>
        <pc:spChg chg="mod">
          <ac:chgData name="Julie Kiroluch" userId="a066b28a-063a-4e5c-a726-a858559bf1de" providerId="ADAL" clId="{67038A1D-AD00-4E65-969D-4780989150FC}" dt="2022-11-03T23:04:48.445" v="2235" actId="14100"/>
          <ac:spMkLst>
            <pc:docMk/>
            <pc:sldMk cId="1416946516" sldId="321"/>
            <ac:spMk id="2" creationId="{89368CD8-6295-46D9-A293-82385234E90B}"/>
          </ac:spMkLst>
        </pc:spChg>
        <pc:spChg chg="del">
          <ac:chgData name="Julie Kiroluch" userId="a066b28a-063a-4e5c-a726-a858559bf1de" providerId="ADAL" clId="{67038A1D-AD00-4E65-969D-4780989150FC}" dt="2022-11-03T23:04:43.771" v="2234" actId="478"/>
          <ac:spMkLst>
            <pc:docMk/>
            <pc:sldMk cId="1416946516" sldId="321"/>
            <ac:spMk id="4" creationId="{374A1C1C-8CB3-4470-B288-CAE35EAFF455}"/>
          </ac:spMkLst>
        </pc:spChg>
        <pc:spChg chg="mod">
          <ac:chgData name="Julie Kiroluch" userId="a066b28a-063a-4e5c-a726-a858559bf1de" providerId="ADAL" clId="{67038A1D-AD00-4E65-969D-4780989150FC}" dt="2022-11-03T23:06:05.279" v="2241" actId="21"/>
          <ac:spMkLst>
            <pc:docMk/>
            <pc:sldMk cId="1416946516" sldId="321"/>
            <ac:spMk id="5" creationId="{F85CF971-1C2A-4B93-9854-6798C701034B}"/>
          </ac:spMkLst>
        </pc:spChg>
      </pc:sldChg>
      <pc:sldChg chg="new del">
        <pc:chgData name="Julie Kiroluch" userId="a066b28a-063a-4e5c-a726-a858559bf1de" providerId="ADAL" clId="{67038A1D-AD00-4E65-969D-4780989150FC}" dt="2022-11-03T22:22:46.529" v="130" actId="2696"/>
        <pc:sldMkLst>
          <pc:docMk/>
          <pc:sldMk cId="2767744634" sldId="321"/>
        </pc:sldMkLst>
      </pc:sldChg>
      <pc:sldChg chg="delSp modSp new mod modAnim modNotesTx">
        <pc:chgData name="Julie Kiroluch" userId="a066b28a-063a-4e5c-a726-a858559bf1de" providerId="ADAL" clId="{67038A1D-AD00-4E65-969D-4780989150FC}" dt="2022-11-04T00:13:11.679" v="3244"/>
        <pc:sldMkLst>
          <pc:docMk/>
          <pc:sldMk cId="1821527970" sldId="322"/>
        </pc:sldMkLst>
        <pc:spChg chg="mod">
          <ac:chgData name="Julie Kiroluch" userId="a066b28a-063a-4e5c-a726-a858559bf1de" providerId="ADAL" clId="{67038A1D-AD00-4E65-969D-4780989150FC}" dt="2022-11-03T23:55:19.060" v="2999" actId="14100"/>
          <ac:spMkLst>
            <pc:docMk/>
            <pc:sldMk cId="1821527970" sldId="322"/>
            <ac:spMk id="2" creationId="{E23AD920-0021-4C69-A6CB-3FF977CAF7BE}"/>
          </ac:spMkLst>
        </pc:spChg>
        <pc:spChg chg="del">
          <ac:chgData name="Julie Kiroluch" userId="a066b28a-063a-4e5c-a726-a858559bf1de" providerId="ADAL" clId="{67038A1D-AD00-4E65-969D-4780989150FC}" dt="2022-11-03T23:55:15.519" v="2998" actId="478"/>
          <ac:spMkLst>
            <pc:docMk/>
            <pc:sldMk cId="1821527970" sldId="322"/>
            <ac:spMk id="4" creationId="{81B63053-66E4-4881-85E4-278D3AE53C3B}"/>
          </ac:spMkLst>
        </pc:spChg>
        <pc:spChg chg="mod">
          <ac:chgData name="Julie Kiroluch" userId="a066b28a-063a-4e5c-a726-a858559bf1de" providerId="ADAL" clId="{67038A1D-AD00-4E65-969D-4780989150FC}" dt="2022-11-03T23:57:19.304" v="3027" actId="6549"/>
          <ac:spMkLst>
            <pc:docMk/>
            <pc:sldMk cId="1821527970" sldId="322"/>
            <ac:spMk id="5" creationId="{51A53295-A403-44B0-9C32-FDF1F2F0BF67}"/>
          </ac:spMkLst>
        </pc:spChg>
      </pc:sldChg>
      <pc:sldChg chg="addSp delSp modSp new mod delAnim modAnim modNotesTx">
        <pc:chgData name="Julie Kiroluch" userId="a066b28a-063a-4e5c-a726-a858559bf1de" providerId="ADAL" clId="{67038A1D-AD00-4E65-969D-4780989150FC}" dt="2022-11-04T00:10:30.776" v="3232"/>
        <pc:sldMkLst>
          <pc:docMk/>
          <pc:sldMk cId="504264753" sldId="323"/>
        </pc:sldMkLst>
        <pc:spChg chg="mod">
          <ac:chgData name="Julie Kiroluch" userId="a066b28a-063a-4e5c-a726-a858559bf1de" providerId="ADAL" clId="{67038A1D-AD00-4E65-969D-4780989150FC}" dt="2022-11-03T23:38:28.045" v="2248" actId="14100"/>
          <ac:spMkLst>
            <pc:docMk/>
            <pc:sldMk cId="504264753" sldId="323"/>
            <ac:spMk id="2" creationId="{70079E40-8A3A-4BAB-8DF1-EAC7CDD0BE61}"/>
          </ac:spMkLst>
        </pc:spChg>
        <pc:spChg chg="del">
          <ac:chgData name="Julie Kiroluch" userId="a066b28a-063a-4e5c-a726-a858559bf1de" providerId="ADAL" clId="{67038A1D-AD00-4E65-969D-4780989150FC}" dt="2022-11-03T23:38:24.573" v="2247" actId="478"/>
          <ac:spMkLst>
            <pc:docMk/>
            <pc:sldMk cId="504264753" sldId="323"/>
            <ac:spMk id="4" creationId="{7C9FA8EE-284C-4380-B8EE-DD490B73FA26}"/>
          </ac:spMkLst>
        </pc:spChg>
        <pc:spChg chg="mod">
          <ac:chgData name="Julie Kiroluch" userId="a066b28a-063a-4e5c-a726-a858559bf1de" providerId="ADAL" clId="{67038A1D-AD00-4E65-969D-4780989150FC}" dt="2022-11-03T23:48:59.434" v="2939" actId="313"/>
          <ac:spMkLst>
            <pc:docMk/>
            <pc:sldMk cId="504264753" sldId="323"/>
            <ac:spMk id="5" creationId="{98C9D1A2-8B20-4DAC-A111-4B4EC150107D}"/>
          </ac:spMkLst>
        </pc:spChg>
        <pc:picChg chg="add del mod">
          <ac:chgData name="Julie Kiroluch" userId="a066b28a-063a-4e5c-a726-a858559bf1de" providerId="ADAL" clId="{67038A1D-AD00-4E65-969D-4780989150FC}" dt="2022-11-03T23:41:00.792" v="2434" actId="478"/>
          <ac:picMkLst>
            <pc:docMk/>
            <pc:sldMk cId="504264753" sldId="323"/>
            <ac:picMk id="6" creationId="{F8E0473D-7F0E-457D-B041-E8CBD481EF40}"/>
          </ac:picMkLst>
        </pc:picChg>
        <pc:picChg chg="add mod">
          <ac:chgData name="Julie Kiroluch" userId="a066b28a-063a-4e5c-a726-a858559bf1de" providerId="ADAL" clId="{67038A1D-AD00-4E65-969D-4780989150FC}" dt="2022-11-03T23:50:18.128" v="2957" actId="962"/>
          <ac:picMkLst>
            <pc:docMk/>
            <pc:sldMk cId="504264753" sldId="323"/>
            <ac:picMk id="7" creationId="{45B2CAF1-B910-4D2B-8DB3-62777F25A2A9}"/>
          </ac:picMkLst>
        </pc:picChg>
        <pc:picChg chg="add del mod">
          <ac:chgData name="Julie Kiroluch" userId="a066b28a-063a-4e5c-a726-a858559bf1de" providerId="ADAL" clId="{67038A1D-AD00-4E65-969D-4780989150FC}" dt="2022-11-03T23:46:43.168" v="2780" actId="478"/>
          <ac:picMkLst>
            <pc:docMk/>
            <pc:sldMk cId="504264753" sldId="323"/>
            <ac:picMk id="8" creationId="{668BE579-2F66-421A-BB7D-14EC74D6D83C}"/>
          </ac:picMkLst>
        </pc:picChg>
        <pc:picChg chg="add mod">
          <ac:chgData name="Julie Kiroluch" userId="a066b28a-063a-4e5c-a726-a858559bf1de" providerId="ADAL" clId="{67038A1D-AD00-4E65-969D-4780989150FC}" dt="2022-11-03T23:49:56.718" v="2953" actId="962"/>
          <ac:picMkLst>
            <pc:docMk/>
            <pc:sldMk cId="504264753" sldId="323"/>
            <ac:picMk id="9" creationId="{7C90437D-3B51-40AB-8B56-99DD2EAC01F4}"/>
          </ac:picMkLst>
        </pc:picChg>
        <pc:picChg chg="add del mod">
          <ac:chgData name="Julie Kiroluch" userId="a066b28a-063a-4e5c-a726-a858559bf1de" providerId="ADAL" clId="{67038A1D-AD00-4E65-969D-4780989150FC}" dt="2022-11-03T23:48:19.542" v="2932" actId="478"/>
          <ac:picMkLst>
            <pc:docMk/>
            <pc:sldMk cId="504264753" sldId="323"/>
            <ac:picMk id="10" creationId="{4353DDC1-3567-46C4-A5CF-DC521A1EA9FC}"/>
          </ac:picMkLst>
        </pc:picChg>
        <pc:picChg chg="add mod">
          <ac:chgData name="Julie Kiroluch" userId="a066b28a-063a-4e5c-a726-a858559bf1de" providerId="ADAL" clId="{67038A1D-AD00-4E65-969D-4780989150FC}" dt="2022-11-03T23:49:34.398" v="2943" actId="962"/>
          <ac:picMkLst>
            <pc:docMk/>
            <pc:sldMk cId="504264753" sldId="323"/>
            <ac:picMk id="11" creationId="{6A46F5D3-CBFF-48C3-84C2-93793BBEC9AB}"/>
          </ac:picMkLst>
        </pc:picChg>
      </pc:sldChg>
      <pc:sldChg chg="delSp modSp new mod modAnim modNotesTx">
        <pc:chgData name="Julie Kiroluch" userId="a066b28a-063a-4e5c-a726-a858559bf1de" providerId="ADAL" clId="{67038A1D-AD00-4E65-969D-4780989150FC}" dt="2022-11-04T00:11:05.897" v="3237"/>
        <pc:sldMkLst>
          <pc:docMk/>
          <pc:sldMk cId="1581672302" sldId="324"/>
        </pc:sldMkLst>
        <pc:spChg chg="mod">
          <ac:chgData name="Julie Kiroluch" userId="a066b28a-063a-4e5c-a726-a858559bf1de" providerId="ADAL" clId="{67038A1D-AD00-4E65-969D-4780989150FC}" dt="2022-11-03T23:54:09.374" v="2965"/>
          <ac:spMkLst>
            <pc:docMk/>
            <pc:sldMk cId="1581672302" sldId="324"/>
            <ac:spMk id="2" creationId="{C90EA6EF-AA26-4CD4-9157-0966AF967CCF}"/>
          </ac:spMkLst>
        </pc:spChg>
        <pc:spChg chg="del">
          <ac:chgData name="Julie Kiroluch" userId="a066b28a-063a-4e5c-a726-a858559bf1de" providerId="ADAL" clId="{67038A1D-AD00-4E65-969D-4780989150FC}" dt="2022-11-03T23:54:13.026" v="2966" actId="478"/>
          <ac:spMkLst>
            <pc:docMk/>
            <pc:sldMk cId="1581672302" sldId="324"/>
            <ac:spMk id="4" creationId="{EDA60D09-7583-4339-9305-322EB749CB97}"/>
          </ac:spMkLst>
        </pc:spChg>
        <pc:spChg chg="mod">
          <ac:chgData name="Julie Kiroluch" userId="a066b28a-063a-4e5c-a726-a858559bf1de" providerId="ADAL" clId="{67038A1D-AD00-4E65-969D-4780989150FC}" dt="2022-11-03T23:54:35.082" v="2971" actId="403"/>
          <ac:spMkLst>
            <pc:docMk/>
            <pc:sldMk cId="1581672302" sldId="324"/>
            <ac:spMk id="5" creationId="{5BD8296C-45B4-47CB-93FE-3BEEDB7FDE7A}"/>
          </ac:spMkLst>
        </pc:spChg>
      </pc:sldChg>
      <pc:sldChg chg="addSp delSp modSp new mod">
        <pc:chgData name="Julie Kiroluch" userId="a066b28a-063a-4e5c-a726-a858559bf1de" providerId="ADAL" clId="{67038A1D-AD00-4E65-969D-4780989150FC}" dt="2022-11-04T00:05:52.500" v="3226" actId="14100"/>
        <pc:sldMkLst>
          <pc:docMk/>
          <pc:sldMk cId="64705582" sldId="325"/>
        </pc:sldMkLst>
        <pc:spChg chg="mod">
          <ac:chgData name="Julie Kiroluch" userId="a066b28a-063a-4e5c-a726-a858559bf1de" providerId="ADAL" clId="{67038A1D-AD00-4E65-969D-4780989150FC}" dt="2022-11-04T00:01:10.612" v="3055"/>
          <ac:spMkLst>
            <pc:docMk/>
            <pc:sldMk cId="64705582" sldId="325"/>
            <ac:spMk id="2" creationId="{BB0C8615-B478-4AB5-B620-4252086B2C03}"/>
          </ac:spMkLst>
        </pc:spChg>
        <pc:spChg chg="del">
          <ac:chgData name="Julie Kiroluch" userId="a066b28a-063a-4e5c-a726-a858559bf1de" providerId="ADAL" clId="{67038A1D-AD00-4E65-969D-4780989150FC}" dt="2022-11-04T00:01:19.647" v="3056" actId="478"/>
          <ac:spMkLst>
            <pc:docMk/>
            <pc:sldMk cId="64705582" sldId="325"/>
            <ac:spMk id="4" creationId="{1DBE254B-75AA-4482-9CDB-C5D2A072C26B}"/>
          </ac:spMkLst>
        </pc:spChg>
        <pc:spChg chg="mod">
          <ac:chgData name="Julie Kiroluch" userId="a066b28a-063a-4e5c-a726-a858559bf1de" providerId="ADAL" clId="{67038A1D-AD00-4E65-969D-4780989150FC}" dt="2022-11-04T00:05:52.500" v="3226" actId="14100"/>
          <ac:spMkLst>
            <pc:docMk/>
            <pc:sldMk cId="64705582" sldId="325"/>
            <ac:spMk id="5" creationId="{4F17C6F1-9543-4337-8D92-DF2B932799D8}"/>
          </ac:spMkLst>
        </pc:spChg>
        <pc:picChg chg="add del mod">
          <ac:chgData name="Julie Kiroluch" userId="a066b28a-063a-4e5c-a726-a858559bf1de" providerId="ADAL" clId="{67038A1D-AD00-4E65-969D-4780989150FC}" dt="2022-11-04T00:04:57.933" v="3222" actId="478"/>
          <ac:picMkLst>
            <pc:docMk/>
            <pc:sldMk cId="64705582" sldId="325"/>
            <ac:picMk id="6" creationId="{1012A506-8C8C-42EE-A434-467BFD60D26A}"/>
          </ac:picMkLst>
        </pc:picChg>
      </pc:sldChg>
      <pc:sldMasterChg chg="del delSldLayout">
        <pc:chgData name="Julie Kiroluch" userId="a066b28a-063a-4e5c-a726-a858559bf1de" providerId="ADAL" clId="{67038A1D-AD00-4E65-969D-4780989150FC}" dt="2022-11-03T23:54:42.427" v="2972" actId="47"/>
        <pc:sldMasterMkLst>
          <pc:docMk/>
          <pc:sldMasterMk cId="0" sldId="2147483660"/>
        </pc:sldMasterMkLst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4009475624" sldId="2147483836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742471624" sldId="2147483837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634434723" sldId="2147483838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388467482" sldId="2147483839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606725774" sldId="2147483840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972925794" sldId="2147483841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46301109" sldId="2147483842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800756846" sldId="2147483843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583214647" sldId="2147483844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014260311" sldId="2147483845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769998624" sldId="2147483846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4057089842" sldId="2147483847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848106864" sldId="2147483848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045394508" sldId="2147483849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103601357" sldId="2147483850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093908622" sldId="2147483851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410160744" sldId="2147483852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411668958" sldId="2147483853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833287999" sldId="2147483854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024477624" sldId="2147483855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17831259" sldId="2147483856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95638950" sldId="2147483857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577602736" sldId="2147483858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489996580" sldId="2147483859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797639213" sldId="2147483860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1727082198" sldId="2147483861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2901957004" sldId="2147483862"/>
          </pc:sldLayoutMkLst>
        </pc:sldLayoutChg>
        <pc:sldLayoutChg chg="del">
          <pc:chgData name="Julie Kiroluch" userId="a066b28a-063a-4e5c-a726-a858559bf1de" providerId="ADAL" clId="{67038A1D-AD00-4E65-969D-4780989150FC}" dt="2022-11-03T23:54:42.427" v="2972" actId="47"/>
          <pc:sldLayoutMkLst>
            <pc:docMk/>
            <pc:sldMasterMk cId="0" sldId="2147483660"/>
            <pc:sldLayoutMk cId="3456715664" sldId="21474838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DA98-7041-E24D-9614-57438D68570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4968F-A812-1140-B820-1D4395B32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8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9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9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1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14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60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3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4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1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0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6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38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4968F-A812-1140-B820-1D4395B32D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8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D5E1-0F60-B94F-BE78-5D113F3AB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0400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C7F52-C996-F34C-B9F4-A88D2C909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1548" y="6451600"/>
            <a:ext cx="409280" cy="252000"/>
          </a:xfrm>
        </p:spPr>
        <p:txBody>
          <a:bodyPr/>
          <a:lstStyle>
            <a:lvl1pPr algn="ctr">
              <a:defRPr/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BDD1CE-346C-8B4E-8C68-CABC26C0A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520" y="432000"/>
            <a:ext cx="5040000" cy="1325563"/>
          </a:xfrm>
        </p:spPr>
        <p:txBody>
          <a:bodyPr/>
          <a:lstStyle>
            <a:lvl2pPr algn="l">
              <a:defRPr/>
            </a:lvl2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D3728-F649-5F40-9B36-B45C41C6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160588"/>
            <a:ext cx="10515600" cy="3959225"/>
          </a:xfrm>
        </p:spPr>
        <p:txBody>
          <a:bodyPr/>
          <a:lstStyle>
            <a:lvl3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A2C020-7583-944A-BD2B-E3AEEC9A52F1}"/>
              </a:ext>
            </a:extLst>
          </p:cNvPr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5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D5E1-0F60-B94F-BE78-5D113F3A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519997"/>
            <a:ext cx="5148000" cy="1800000"/>
          </a:xfrm>
        </p:spPr>
        <p:txBody>
          <a:bodyPr lIns="36000">
            <a:sp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C7F52-C996-F34C-B9F4-A88D2C909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2000" y="6426000"/>
            <a:ext cx="409280" cy="251025"/>
          </a:xfrm>
        </p:spPr>
        <p:txBody>
          <a:bodyPr lIns="0"/>
          <a:lstStyle>
            <a:lvl1pPr algn="l"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0EECF1-DB71-094B-9706-0CA190FB0A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  <a:ln>
            <a:noFill/>
          </a:ln>
        </p:spPr>
        <p:txBody>
          <a:bodyPr lIns="90000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8394AE-A167-6747-A35B-D52595C4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04"/>
          <a:stretch/>
        </p:blipFill>
        <p:spPr>
          <a:xfrm>
            <a:off x="432000" y="432000"/>
            <a:ext cx="2182114" cy="5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r breakou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521B-7F85-9B4D-9158-47D1B56A3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76000"/>
            <a:ext cx="9144000" cy="1181862"/>
          </a:xfrm>
        </p:spPr>
        <p:txBody>
          <a:bodyPr lIns="0" tIns="0" anchor="b" anchorCtr="0">
            <a:spAutoFit/>
          </a:bodyPr>
          <a:lstStyle>
            <a:lvl1pPr algn="ctr" fontAlgn="b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Upper heading over 2 lines </a:t>
            </a:r>
            <a:br>
              <a:rPr lang="en-US" dirty="0"/>
            </a:br>
            <a:r>
              <a:rPr lang="en-US" dirty="0"/>
              <a:t>(maximum 8 words)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FB2E31-74B6-8F4B-9F47-E20E687FE662}"/>
              </a:ext>
            </a:extLst>
          </p:cNvPr>
          <p:cNvCxnSpPr>
            <a:cxnSpLocks/>
          </p:cNvCxnSpPr>
          <p:nvPr userDrawn="1"/>
        </p:nvCxnSpPr>
        <p:spPr>
          <a:xfrm>
            <a:off x="6120000" y="1908000"/>
            <a:ext cx="0" cy="230400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2CF794C-F77B-3E4D-A2B0-E3B1E324D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31"/>
          <a:stretch/>
        </p:blipFill>
        <p:spPr>
          <a:xfrm>
            <a:off x="9576943" y="5999595"/>
            <a:ext cx="2182114" cy="55798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165F67-F2D3-B74D-B15E-25B43758D3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9863" y="4536000"/>
            <a:ext cx="9301162" cy="1188018"/>
          </a:xfrm>
        </p:spPr>
        <p:txBody>
          <a:bodyPr lIns="0">
            <a:sp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lower heading over 2 lines </a:t>
            </a:r>
            <a:br>
              <a:rPr lang="en-US" dirty="0"/>
            </a:br>
            <a:r>
              <a:rPr lang="en-US" dirty="0"/>
              <a:t>(maximum 8 words)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A22FCA-754B-CD43-B470-6D0AE858FC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000" y="6100741"/>
            <a:ext cx="2160000" cy="355690"/>
          </a:xfrm>
          <a:prstGeom prst="roundRect">
            <a:avLst/>
          </a:prstGeom>
          <a:solidFill>
            <a:schemeClr val="bg1"/>
          </a:solidFill>
        </p:spPr>
        <p:txBody>
          <a:bodyPr lIns="0" tIns="72000" anchor="ctr" anchorCtr="0">
            <a:spAutoFit/>
          </a:bodyPr>
          <a:lstStyle>
            <a:lvl1pPr algn="ctr">
              <a:defRPr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8193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F1BE25-792A-8841-BBBD-EDC5B66C16F5}"/>
              </a:ext>
            </a:extLst>
          </p:cNvPr>
          <p:cNvSpPr/>
          <p:nvPr userDrawn="1"/>
        </p:nvSpPr>
        <p:spPr>
          <a:xfrm>
            <a:off x="0" y="4"/>
            <a:ext cx="4078288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1D5E1-0F60-B94F-BE78-5D113F3AB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322862" cy="13255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C7F52-C996-F34C-B9F4-A88D2C909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2000" y="6426000"/>
            <a:ext cx="409280" cy="251025"/>
          </a:xfrm>
        </p:spPr>
        <p:txBody>
          <a:bodyPr lIns="0"/>
          <a:lstStyle>
            <a:lvl1pPr algn="l"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E8EC356-0221-FB4B-BFD3-424B84A26D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3800" y="2160000"/>
            <a:ext cx="3240000" cy="3960000"/>
          </a:xfrm>
        </p:spPr>
        <p:txBody>
          <a:bodyPr>
            <a:noAutofit/>
          </a:bodyPr>
          <a:lstStyle>
            <a:lvl3pPr>
              <a:defRPr sz="1200">
                <a:solidFill>
                  <a:schemeClr val="tx1"/>
                </a:solidFill>
              </a:defRPr>
            </a:lvl3pPr>
          </a:lstStyle>
          <a:p>
            <a:pPr lvl="2"/>
            <a:r>
              <a:rPr lang="en-GB" dirty="0"/>
              <a:t>Click to add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3FC4923-4D13-3A43-9F6F-B37AA612ED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000" y="2160000"/>
            <a:ext cx="3240000" cy="3960000"/>
          </a:xfrm>
        </p:spPr>
        <p:txBody>
          <a:bodyPr>
            <a:noAutofit/>
          </a:bodyPr>
          <a:lstStyle>
            <a:lvl3pPr>
              <a:defRPr sz="1200">
                <a:solidFill>
                  <a:schemeClr val="tx1"/>
                </a:solidFill>
              </a:defRPr>
            </a:lvl3pPr>
          </a:lstStyle>
          <a:p>
            <a:pPr lvl="2"/>
            <a:r>
              <a:rPr lang="en-GB" dirty="0"/>
              <a:t>Click to add text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EBB5E5-A923-EF47-A02B-1BFE0CA43892}"/>
              </a:ext>
            </a:extLst>
          </p:cNvPr>
          <p:cNvCxnSpPr/>
          <p:nvPr userDrawn="1"/>
        </p:nvCxnSpPr>
        <p:spPr>
          <a:xfrm>
            <a:off x="4476000" y="1944000"/>
            <a:ext cx="68770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F3FFD03-094B-8645-B284-853283E526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432000"/>
            <a:ext cx="5257050" cy="1325563"/>
          </a:xfrm>
        </p:spPr>
        <p:txBody>
          <a:bodyPr/>
          <a:lstStyle>
            <a:lvl2pPr algn="l">
              <a:defRPr sz="1600"/>
            </a:lvl2pPr>
          </a:lstStyle>
          <a:p>
            <a:pPr lvl="1"/>
            <a:r>
              <a:rPr lang="en-GB" dirty="0"/>
              <a:t>Click to add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5451675-45EF-A148-9C7B-1C19FA585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2160000"/>
            <a:ext cx="3322862" cy="1974720"/>
          </a:xfrm>
        </p:spPr>
        <p:txBody>
          <a:bodyPr/>
          <a:lstStyle>
            <a:lvl2pPr algn="l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1"/>
            <a:r>
              <a:rPr lang="en-GB" dirty="0"/>
              <a:t>Click to add text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85C9CAFF-D230-2D4F-8FFA-99210016398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76000" y="432000"/>
            <a:ext cx="1325562" cy="1325562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2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D5E1-0F60-B94F-BE78-5D113F3AB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4500000" cy="900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D3728-F649-5F40-9B36-B45C41C69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1619999"/>
            <a:ext cx="4500000" cy="4500000"/>
          </a:xfrm>
        </p:spPr>
        <p:txBody>
          <a:bodyPr lIns="36000"/>
          <a:lstStyle>
            <a:lvl3pPr>
              <a:defRPr sz="1200"/>
            </a:lvl3pPr>
          </a:lstStyle>
          <a:p>
            <a:pPr lvl="2"/>
            <a:r>
              <a:rPr lang="en-GB" dirty="0"/>
              <a:t>Click to add text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0508B17-9E2E-8D40-A54F-8F2E20889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2000" y="6426000"/>
            <a:ext cx="409280" cy="251025"/>
          </a:xfrm>
        </p:spPr>
        <p:txBody>
          <a:bodyPr lIns="0"/>
          <a:lstStyle>
            <a:lvl1pPr algn="l">
              <a:defRPr sz="1000"/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5E51282-E16B-A448-B273-7FCE2F1418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  <a:ln>
            <a:noFill/>
          </a:ln>
        </p:spPr>
        <p:txBody>
          <a:bodyPr lIns="900000" anchor="ctr" anchorCtr="0"/>
          <a:lstStyle>
            <a:lvl1pPr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36651B-A502-954C-B397-6F06832480C8}"/>
              </a:ext>
            </a:extLst>
          </p:cNvPr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2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plus imag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D5E1-0F60-B94F-BE78-5D113F3AB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7200000" cy="900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711BE0F-517A-7546-B6EF-C60F95423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1999" y="6408004"/>
            <a:ext cx="409280" cy="269021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6EFDFC-EC2B-3F42-8553-CD98B35CF3E4}"/>
              </a:ext>
            </a:extLst>
          </p:cNvPr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D1B30C6-0967-9848-A0C4-506A8BF896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0000" y="432000"/>
            <a:ext cx="3240000" cy="1800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1BB79E60-252B-4E4A-87F7-DC0B0B52CA4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40000" y="2520000"/>
            <a:ext cx="3240000" cy="1800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8C32B92-B407-5144-B63B-3BE8FDAF86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40000" y="4608004"/>
            <a:ext cx="3240000" cy="1800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F28724B-707B-C741-AB17-9948246D43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1619999"/>
            <a:ext cx="7200000" cy="4500000"/>
          </a:xfrm>
        </p:spPr>
        <p:txBody>
          <a:bodyPr lIns="36000"/>
          <a:lstStyle>
            <a:lvl3pPr>
              <a:defRPr sz="1200"/>
            </a:lvl3pPr>
          </a:lstStyle>
          <a:p>
            <a:pPr lvl="2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706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E521B-7F85-9B4D-9158-47D1B56A33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84085"/>
            <a:ext cx="9144000" cy="1262469"/>
          </a:xfrm>
        </p:spPr>
        <p:txBody>
          <a:bodyPr anchor="t" anchorCtr="0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744F2-8077-5F40-B2CC-FD6C6DEFD3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3863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cap="none">
                <a:solidFill>
                  <a:schemeClr val="bg1"/>
                </a:solidFill>
                <a:latin typeface="DM Sans" pitchFamily="2" charset="77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latrobe.edu.au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9811A-514D-164F-B961-BD39405EF531}"/>
              </a:ext>
            </a:extLst>
          </p:cNvPr>
          <p:cNvSpPr/>
          <p:nvPr userDrawn="1"/>
        </p:nvSpPr>
        <p:spPr>
          <a:xfrm>
            <a:off x="699911" y="6086468"/>
            <a:ext cx="10803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DM Sans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La Trobe</a:t>
            </a:r>
            <a:r>
              <a:rPr lang="en-US" sz="1000" b="0" i="0" baseline="0" dirty="0">
                <a:solidFill>
                  <a:schemeClr val="bg1"/>
                </a:solidFill>
                <a:latin typeface="DM Sans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 University</a:t>
            </a:r>
          </a:p>
          <a:p>
            <a:pPr>
              <a:tabLst>
                <a:tab pos="11123613" algn="r"/>
              </a:tabLst>
            </a:pPr>
            <a:r>
              <a:rPr lang="en-US" sz="1000" b="0" i="0" baseline="0" dirty="0">
                <a:solidFill>
                  <a:schemeClr val="bg1"/>
                </a:solidFill>
                <a:latin typeface="DM Sans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CRICOS Provider Code Number 00115M	</a:t>
            </a:r>
            <a:r>
              <a:rPr lang="en-US" sz="1000" b="0" i="0" dirty="0">
                <a:solidFill>
                  <a:schemeClr val="bg1"/>
                </a:solidFill>
                <a:latin typeface="DM Sans" pitchFamily="2" charset="77"/>
                <a:ea typeface="Roboto Light" panose="02000000000000000000" pitchFamily="2" charset="0"/>
                <a:cs typeface="Roboto Light" panose="02000000000000000000" pitchFamily="2" charset="0"/>
              </a:rPr>
              <a:t>© Copyright La Trobe University 2022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143EF5B-B510-3E4F-BB75-018C9544C811}"/>
              </a:ext>
            </a:extLst>
          </p:cNvPr>
          <p:cNvSpPr/>
          <p:nvPr userDrawn="1"/>
        </p:nvSpPr>
        <p:spPr>
          <a:xfrm>
            <a:off x="5003326" y="581064"/>
            <a:ext cx="2185347" cy="14848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2926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86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289986-1263-7D46-80CC-C0941154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000"/>
            <a:ext cx="10515600" cy="1325563"/>
          </a:xfrm>
          <a:prstGeom prst="rect">
            <a:avLst/>
          </a:prstGeom>
        </p:spPr>
        <p:txBody>
          <a:bodyPr vert="horz" lIns="3600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50954-37FA-BF4A-8FC1-032D7A8D6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396000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Body text</a:t>
            </a:r>
          </a:p>
          <a:p>
            <a:pPr lvl="0"/>
            <a:r>
              <a:rPr lang="en-GB" dirty="0"/>
              <a:t>Subheading</a:t>
            </a:r>
          </a:p>
          <a:p>
            <a:pPr lvl="1"/>
            <a:r>
              <a:rPr lang="en-GB" dirty="0"/>
              <a:t>Breakout</a:t>
            </a:r>
          </a:p>
          <a:p>
            <a:pPr lvl="3"/>
            <a:r>
              <a:rPr lang="en-GB" dirty="0"/>
              <a:t>Bullet list</a:t>
            </a:r>
          </a:p>
          <a:p>
            <a:pPr lvl="4"/>
            <a:r>
              <a:rPr lang="en-GB" dirty="0"/>
              <a:t>Sub-bullet list</a:t>
            </a:r>
          </a:p>
          <a:p>
            <a:pPr lvl="5"/>
            <a:r>
              <a:rPr lang="en-GB" dirty="0"/>
              <a:t>Tabs</a:t>
            </a:r>
          </a:p>
          <a:p>
            <a:pPr lvl="6"/>
            <a:r>
              <a:rPr lang="en-GB" dirty="0"/>
              <a:t>Tabs</a:t>
            </a:r>
          </a:p>
          <a:p>
            <a:pPr lvl="7"/>
            <a:r>
              <a:rPr lang="en-GB" dirty="0"/>
              <a:t>Tabs</a:t>
            </a:r>
          </a:p>
          <a:p>
            <a:pPr lvl="8"/>
            <a:r>
              <a:rPr lang="en-GB" dirty="0"/>
              <a:t>Tabs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42AEA-711C-6742-9F8C-B595F085D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414437"/>
            <a:ext cx="409280" cy="2625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bg2"/>
                </a:solidFill>
                <a:latin typeface="DM Sans" pitchFamily="2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3126C0A-633A-D74D-A58C-3BD96652DA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5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80" r:id="rId3"/>
    <p:sldLayoutId id="2147483675" r:id="rId4"/>
    <p:sldLayoutId id="2147483670" r:id="rId5"/>
    <p:sldLayoutId id="2147483683" r:id="rId6"/>
    <p:sldLayoutId id="2147483864" r:id="rId7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i="0" kern="1200" cap="all" baseline="0">
          <a:solidFill>
            <a:schemeClr val="accent1"/>
          </a:solidFill>
          <a:latin typeface="Roboto Condensed" panose="02000000000000000000" pitchFamily="2" charset="0"/>
          <a:ea typeface="Roboto Condensed" panose="02000000000000000000" pitchFamily="2" charset="0"/>
          <a:cs typeface="Roboto Medium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i="0" kern="1200" cap="all" baseline="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Roboto" panose="02000000000000000000" pitchFamily="2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2pPr>
      <a:lvl3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6pPr>
      <a:lvl7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7pPr>
      <a:lvl8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8pPr>
      <a:lvl9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FCDF-7020-EB43-92EC-F4F5111E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101013"/>
            <a:ext cx="5148000" cy="5418086"/>
          </a:xfrm>
        </p:spPr>
        <p:txBody>
          <a:bodyPr/>
          <a:lstStyle/>
          <a:p>
            <a:r>
              <a:rPr lang="en-US" sz="4800" dirty="0"/>
              <a:t>S</a:t>
            </a:r>
            <a:r>
              <a:rPr lang="en-AU" sz="4800" dirty="0"/>
              <a:t>CAFFOLDING students to become independent learners and career ready graduates</a:t>
            </a:r>
            <a:br>
              <a:rPr lang="en-AU" sz="4800" dirty="0"/>
            </a:br>
            <a:br>
              <a:rPr lang="en-AU" sz="4800" dirty="0"/>
            </a:br>
            <a:r>
              <a:rPr lang="en-AU" sz="1400" dirty="0"/>
              <a:t>Julie Kiroluch</a:t>
            </a:r>
            <a:br>
              <a:rPr lang="en-AU" sz="1400" dirty="0"/>
            </a:br>
            <a:r>
              <a:rPr lang="en-AU" sz="1400" dirty="0" err="1"/>
              <a:t>TEam</a:t>
            </a:r>
            <a:r>
              <a:rPr lang="en-AU" sz="1400" dirty="0"/>
              <a:t> Leader</a:t>
            </a:r>
            <a:br>
              <a:rPr lang="en-AU" sz="1400" dirty="0"/>
            </a:br>
            <a:r>
              <a:rPr lang="en-AU" sz="1400" dirty="0"/>
              <a:t>AccessAbility &amp; Inclusion</a:t>
            </a:r>
            <a:br>
              <a:rPr lang="en-AU" dirty="0"/>
            </a:br>
            <a:r>
              <a:rPr lang="en-AU" sz="1400" dirty="0"/>
              <a:t>2022</a:t>
            </a:r>
            <a:endParaRPr lang="en-US" sz="1400" dirty="0"/>
          </a:p>
        </p:txBody>
      </p:sp>
      <p:pic>
        <p:nvPicPr>
          <p:cNvPr id="7" name="Picture Placeholder 6" descr="Colourful modern building facade with a person walking past">
            <a:extLst>
              <a:ext uri="{FF2B5EF4-FFF2-40B4-BE49-F238E27FC236}">
                <a16:creationId xmlns:a16="http://schemas.microsoft.com/office/drawing/2014/main" id="{8BB70922-B7A0-684E-8B56-AEEBA483C8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511" b="148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8471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99EE-9DD9-4A10-BB76-EFF7A1A1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8070869" cy="479492"/>
          </a:xfrm>
        </p:spPr>
        <p:txBody>
          <a:bodyPr/>
          <a:lstStyle/>
          <a:p>
            <a:r>
              <a:rPr lang="en-US" dirty="0"/>
              <a:t>SUPPORT vs SCAFFOLDING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80821-2810-41C3-8080-92568CCC6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201C3-F641-4E83-B7DD-7EA89E846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3921" y="1757563"/>
            <a:ext cx="5587324" cy="132556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AU" b="0" cap="none" dirty="0"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The term ‘scaffolding' originated from construction and refers to a temporary structure that is built for the builders to stand on while putting up new walls and grounds. </a:t>
            </a:r>
          </a:p>
          <a:p>
            <a:endParaRPr lang="en-AU" dirty="0"/>
          </a:p>
        </p:txBody>
      </p:sp>
      <p:pic>
        <p:nvPicPr>
          <p:cNvPr id="6" name="Picture 5" descr="An old two storey brick building being propped up by 4 large beams.">
            <a:extLst>
              <a:ext uri="{FF2B5EF4-FFF2-40B4-BE49-F238E27FC236}">
                <a16:creationId xmlns:a16="http://schemas.microsoft.com/office/drawing/2014/main" id="{D78CE13C-ECCD-488D-9996-A16138D0F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4" y="1051211"/>
            <a:ext cx="3641257" cy="2982190"/>
          </a:xfrm>
          <a:prstGeom prst="rect">
            <a:avLst/>
          </a:prstGeom>
        </p:spPr>
      </p:pic>
      <p:pic>
        <p:nvPicPr>
          <p:cNvPr id="4" name="Picture 3" descr="An old house surrounded by scaffolding. ">
            <a:extLst>
              <a:ext uri="{FF2B5EF4-FFF2-40B4-BE49-F238E27FC236}">
                <a16:creationId xmlns:a16="http://schemas.microsoft.com/office/drawing/2014/main" id="{78048545-6F6D-4443-8FFC-DB48ABD9E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475" y="3929198"/>
            <a:ext cx="3292125" cy="2194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F27CD-12EB-408A-A046-CA82D8AC81F9}"/>
              </a:ext>
            </a:extLst>
          </p:cNvPr>
          <p:cNvSpPr txBox="1"/>
          <p:nvPr/>
        </p:nvSpPr>
        <p:spPr>
          <a:xfrm>
            <a:off x="610179" y="4473917"/>
            <a:ext cx="46537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In 1976, scaffolding was applied in the context of learning a new concept or skill. Students who were scaffolded were better able to use  </a:t>
            </a:r>
          </a:p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knowledge independently.</a:t>
            </a:r>
          </a:p>
        </p:txBody>
      </p:sp>
    </p:spTree>
    <p:extLst>
      <p:ext uri="{BB962C8B-B14F-4D97-AF65-F5344CB8AC3E}">
        <p14:creationId xmlns:p14="http://schemas.microsoft.com/office/powerpoint/2010/main" val="28155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5F4F-50BE-0722-7964-9EA6B16F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scaffolding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D7F00-3E76-48CE-974C-AF77FED79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59B29-80F0-4469-8C4D-DAD1AE31C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8496" y="1309250"/>
            <a:ext cx="8498690" cy="3959225"/>
          </a:xfrm>
        </p:spPr>
        <p:txBody>
          <a:bodyPr/>
          <a:lstStyle/>
          <a:p>
            <a:r>
              <a:rPr lang="en-US" sz="2000" dirty="0"/>
              <a:t>So ………</a:t>
            </a:r>
          </a:p>
          <a:p>
            <a:r>
              <a:rPr lang="en-US" sz="2000" dirty="0"/>
              <a:t>Scaffolding has been used to assist students to learn</a:t>
            </a:r>
            <a:endParaRPr lang="en-AU" sz="2000" dirty="0"/>
          </a:p>
          <a:p>
            <a:r>
              <a:rPr lang="en-AU" sz="2000" dirty="0"/>
              <a:t>The question is ………</a:t>
            </a:r>
          </a:p>
          <a:p>
            <a:r>
              <a:rPr lang="en-AU" sz="2000" dirty="0"/>
              <a:t>Are we scaffolding students with disabilities to develop independence?</a:t>
            </a:r>
          </a:p>
          <a:p>
            <a:r>
              <a:rPr lang="en-AU" sz="2000" dirty="0"/>
              <a:t>Can we do it better?????</a:t>
            </a:r>
            <a:endParaRPr lang="en-US" sz="20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3599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F873-1D95-1B03-D819-A429D8C9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Major Scaffold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D7F00-3E76-48CE-974C-AF77FED79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59B29-80F0-4469-8C4D-DAD1AE31CE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28496" y="1309250"/>
            <a:ext cx="8498690" cy="44293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chemeClr val="accent1"/>
                </a:solidFill>
              </a:rPr>
              <a:t>What is the major S</a:t>
            </a:r>
            <a:r>
              <a:rPr lang="en-AU" sz="5400" dirty="0">
                <a:solidFill>
                  <a:schemeClr val="accent1"/>
                </a:solidFill>
              </a:rPr>
              <a:t>CAFFOLD allowing students to become independent learners and career ready graduates?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718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A941-A6BF-4DBC-9D31-A391D007D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6336662" cy="1325563"/>
          </a:xfrm>
        </p:spPr>
        <p:txBody>
          <a:bodyPr/>
          <a:lstStyle/>
          <a:p>
            <a:r>
              <a:rPr lang="en-AU" dirty="0"/>
              <a:t>Assistive 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798AA-836B-470F-92A0-ABF981955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64101-0D73-4F87-BC80-B15FC7E555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387366"/>
            <a:ext cx="10515600" cy="47324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Increased availability of AT - </a:t>
            </a:r>
            <a:r>
              <a:rPr lang="en-AU" sz="1600" dirty="0"/>
              <a:t>Change in technology meant more things were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ea typeface="Roboto"/>
              </a:rPr>
              <a:t>During 2020, </a:t>
            </a:r>
            <a:r>
              <a:rPr lang="en-US" dirty="0">
                <a:cs typeface="Calibri"/>
              </a:rPr>
              <a:t>AccessAbility Advisors</a:t>
            </a:r>
            <a:r>
              <a:rPr lang="en-US" dirty="0">
                <a:latin typeface="Roboto"/>
                <a:ea typeface="Roboto"/>
              </a:rPr>
              <a:t> worked with students to transition them to the use of technology rather than note takers</a:t>
            </a:r>
            <a:r>
              <a:rPr lang="en-A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Lucky to have 2 FT staff who can support students to gain confidence with AT, including support through dedicated TEAM site 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also working with academics to change practices such as increased use of TEAMs which facilitates easier recording/transcription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A&amp;I Advisors and IRD Officers are actively encouraging students to engage with AT &amp; explore what it can provide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Promoting AT to prospective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Students &amp; staff are becoming ‘champions’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33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1EA6-060B-934A-BD58-5DBFDB8E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 Condensed"/>
                <a:ea typeface="Roboto Condensed"/>
              </a:rPr>
              <a:t>TEAMS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11ED8-D59D-8F43-9D75-34EE16DA0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6C4DF-8105-B44F-A7BD-E1F408D8D6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sz="2400" cap="none" dirty="0"/>
              <a:t>Our IRD staff had been using teams for a long time and were able to  teach A&amp;I  department to use TEAMS before there was a general move to its use by the university at large </a:t>
            </a:r>
          </a:p>
          <a:p>
            <a:r>
              <a:rPr lang="en-AU" sz="2400" cap="none" dirty="0"/>
              <a:t>All our meetings use teams – recording, captions &amp; transcriptions</a:t>
            </a:r>
          </a:p>
          <a:p>
            <a:r>
              <a:rPr lang="en-AU" sz="2400" cap="none" dirty="0"/>
              <a:t>Lot of communication within team and university is through teams</a:t>
            </a:r>
          </a:p>
          <a:p>
            <a:pPr lvl="2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E521C-FB60-1B18-549F-AABBCCC1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Teams display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852EF6-E36F-4147-9DC0-CF0EE5E923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67659-E414-4E4E-BE62-D9CA92361A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33902" y="4771697"/>
            <a:ext cx="3699643" cy="134811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chat</a:t>
            </a:r>
            <a:endParaRPr lang="en-AU" dirty="0"/>
          </a:p>
          <a:p>
            <a:endParaRPr lang="en-AU" dirty="0"/>
          </a:p>
        </p:txBody>
      </p:sp>
      <p:pic>
        <p:nvPicPr>
          <p:cNvPr id="6" name="Picture 5" descr="A picture of yellow cogs on an orange background with the text 0365 - Assistive Tech.">
            <a:extLst>
              <a:ext uri="{FF2B5EF4-FFF2-40B4-BE49-F238E27FC236}">
                <a16:creationId xmlns:a16="http://schemas.microsoft.com/office/drawing/2014/main" id="{D9A621FA-0F0E-456E-8752-31D27FD91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2" y="966061"/>
            <a:ext cx="2907983" cy="2715188"/>
          </a:xfrm>
          <a:prstGeom prst="rect">
            <a:avLst/>
          </a:prstGeom>
        </p:spPr>
      </p:pic>
      <p:pic>
        <p:nvPicPr>
          <p:cNvPr id="7" name="Picture 6" descr="Index list for TEAMS channel">
            <a:extLst>
              <a:ext uri="{FF2B5EF4-FFF2-40B4-BE49-F238E27FC236}">
                <a16:creationId xmlns:a16="http://schemas.microsoft.com/office/drawing/2014/main" id="{D9D8B0EF-71A8-45B0-AAC0-C41D034D4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792" y="767866"/>
            <a:ext cx="149974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6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8985269" cy="1325563"/>
          </a:xfrm>
        </p:spPr>
        <p:txBody>
          <a:bodyPr/>
          <a:lstStyle/>
          <a:p>
            <a:r>
              <a:rPr lang="en-US" sz="4000" dirty="0">
                <a:latin typeface="Roboto Condensed"/>
                <a:ea typeface="Roboto Condensed"/>
                <a:cs typeface="Roboto Condensed"/>
              </a:rPr>
              <a:t>Notetakers/Captions/Transcripts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39918"/>
            <a:ext cx="10515600" cy="46063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Glean licenses currently issued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Currently have 4 students receiving note taker support</a:t>
            </a:r>
          </a:p>
          <a:p>
            <a:pPr marL="825750" lvl="5" indent="-285750"/>
            <a:r>
              <a:rPr lang="en-US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1600" dirty="0">
                <a:latin typeface="Roboto Condensed"/>
                <a:ea typeface="Roboto Condensed"/>
              </a:rPr>
              <a:t>decrease from 2% to 0.2%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Roboto"/>
                <a:ea typeface="Roboto"/>
                <a:cs typeface="Roboto"/>
              </a:rPr>
              <a:t>Academic staff encouraged (and supported) to use TEAMS for recordings, transcripts &amp; captions &amp; STREAM for transcriptions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 students currently have formatting support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</a:rPr>
              <a:t>Assisted to use AT e.g. Immersive Reader (Microsoft); document conversion</a:t>
            </a:r>
          </a:p>
          <a:p>
            <a:endParaRPr lang="en-AU" dirty="0"/>
          </a:p>
          <a:p>
            <a:r>
              <a:rPr lang="en-AU" dirty="0"/>
              <a:t>	*New students have no expectations of what support they may/should get 	plus many are more familiar with AT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0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8985269" cy="724138"/>
          </a:xfrm>
        </p:spPr>
        <p:txBody>
          <a:bodyPr/>
          <a:lstStyle/>
          <a:p>
            <a:r>
              <a:rPr lang="en-AU" dirty="0"/>
              <a:t>Feedback </a:t>
            </a:r>
            <a:r>
              <a:rPr lang="en-AU" cap="none" dirty="0"/>
              <a:t>from</a:t>
            </a:r>
            <a:r>
              <a:rPr lang="en-AU" dirty="0"/>
              <a:t> Academics </a:t>
            </a:r>
            <a:r>
              <a:rPr lang="en-AU" cap="none" dirty="0"/>
              <a:t>re</a:t>
            </a:r>
            <a:r>
              <a:rPr lang="en-AU" dirty="0"/>
              <a:t> LAPs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513490"/>
            <a:ext cx="10515600" cy="4606323"/>
          </a:xfrm>
        </p:spPr>
        <p:txBody>
          <a:bodyPr/>
          <a:lstStyle/>
          <a:p>
            <a:r>
              <a:rPr lang="en-AU" dirty="0"/>
              <a:t>LAP recommendations can lead to students potentially not being ready to go on placement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</a:rPr>
              <a:t>If academics have never seen students work with peers, do presentations, etc, how do they know they can manage on placement and what support may be required?</a:t>
            </a:r>
            <a:endParaRPr lang="en-AU" dirty="0">
              <a:solidFill>
                <a:schemeClr val="tx1"/>
              </a:solidFill>
            </a:endParaRPr>
          </a:p>
          <a:p>
            <a:r>
              <a:rPr lang="en-AU" dirty="0"/>
              <a:t>Placements – students need to be ‘able to work in the real world’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latin typeface="Roboto Condensed"/>
                <a:ea typeface="Roboto Condensed"/>
              </a:rPr>
              <a:t>Becoming increasingly more difficult to source placements, esp. for students who require adjustments</a:t>
            </a:r>
          </a:p>
          <a:p>
            <a:endParaRPr lang="en-AU" dirty="0"/>
          </a:p>
          <a:p>
            <a:r>
              <a:rPr lang="en-AU" dirty="0"/>
              <a:t>Causing us to rethink LAPs so they also scaffold students to become independent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1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8985269" cy="724138"/>
          </a:xfrm>
        </p:spPr>
        <p:txBody>
          <a:bodyPr/>
          <a:lstStyle/>
          <a:p>
            <a:pPr algn="ctr"/>
            <a:r>
              <a:rPr lang="en-US" dirty="0"/>
              <a:t>Discussion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513490"/>
            <a:ext cx="10515600" cy="4606323"/>
          </a:xfrm>
        </p:spPr>
        <p:txBody>
          <a:bodyPr/>
          <a:lstStyle/>
          <a:p>
            <a:r>
              <a:rPr lang="en-AU" dirty="0"/>
              <a:t>Think of students progressing from NOVICE to INTERMEDIATE to PROFICIENT in terms of managing their study</a:t>
            </a:r>
          </a:p>
          <a:p>
            <a:r>
              <a:rPr lang="en-US" dirty="0"/>
              <a:t>Come up with ways to ‘scaffolds’ students who may: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Struggle with working in groups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Be unable to do presentations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Have difficulty asking for assistance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Require frequent feedback from educators on placement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Need frequent/long extensions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810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9899670" cy="724138"/>
          </a:xfrm>
        </p:spPr>
        <p:txBody>
          <a:bodyPr/>
          <a:lstStyle/>
          <a:p>
            <a:r>
              <a:rPr lang="en-US" dirty="0"/>
              <a:t>These changes to practice are possible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513490"/>
            <a:ext cx="10515600" cy="4606323"/>
          </a:xfrm>
        </p:spPr>
        <p:txBody>
          <a:bodyPr/>
          <a:lstStyle/>
          <a:p>
            <a:r>
              <a:rPr lang="en-US" sz="2000" dirty="0"/>
              <a:t>We can move students to Assistive Technology without compromising their learning</a:t>
            </a:r>
          </a:p>
          <a:p>
            <a:r>
              <a:rPr lang="en-US" sz="2000" dirty="0"/>
              <a:t>Students want to use AT, especially when shown how</a:t>
            </a:r>
          </a:p>
          <a:p>
            <a:r>
              <a:rPr lang="en-US" sz="2000" dirty="0"/>
              <a:t>Students (&amp; staff) can develop Digital Literacy</a:t>
            </a:r>
          </a:p>
          <a:p>
            <a:r>
              <a:rPr lang="en-US" sz="2000" dirty="0"/>
              <a:t>We can Independent learners and graduates – who can manage info in real time</a:t>
            </a:r>
          </a:p>
          <a:p>
            <a:r>
              <a:rPr lang="en-US" sz="2000" dirty="0"/>
              <a:t>Transfer power - As student acquires more skills can remove scaffolds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16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52AB-EEB5-948A-70E9-9C06DFA9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Acknowledgement of country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911ED8-D59D-8F43-9D75-34EE16DA0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26C0A-633A-D74D-A58C-3BD96652DA3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9B9B9B"/>
                </a:solidFill>
                <a:effectLst/>
                <a:uLnTx/>
                <a:uFillTx/>
                <a:latin typeface="DM Sans" pitchFamily="2" charset="77"/>
                <a:ea typeface="Roboto" panose="02000000000000000000" pitchFamily="2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B9B9B"/>
              </a:solidFill>
              <a:effectLst/>
              <a:uLnTx/>
              <a:uFillTx/>
              <a:latin typeface="DM Sans" pitchFamily="2" charset="77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D2DAD-3C31-450D-8782-92C7EFDB5477}"/>
              </a:ext>
            </a:extLst>
          </p:cNvPr>
          <p:cNvSpPr txBox="1"/>
          <p:nvPr/>
        </p:nvSpPr>
        <p:spPr>
          <a:xfrm>
            <a:off x="666000" y="982176"/>
            <a:ext cx="56612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fontAlgn="auto">
              <a:spcBef>
                <a:spcPts val="6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La Trobe University Bendigo is situated on </a:t>
            </a:r>
            <a:r>
              <a:rPr lang="en-A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Jaara</a:t>
            </a: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country, the traditional land of the </a:t>
            </a:r>
            <a:r>
              <a:rPr lang="en-A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Dja</a:t>
            </a: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A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Dja</a:t>
            </a: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Wurrung people. I wish to pay my respect to the </a:t>
            </a:r>
            <a:r>
              <a:rPr lang="en-A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Dja</a:t>
            </a: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AU" sz="24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Dja</a:t>
            </a:r>
            <a:r>
              <a:rPr lang="en-AU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 Wurrung community, the ongoing custodians of the land and their elders past, present and emerging.  I acknowledge their unique cultural and spiritual relationships to the land and their rich contribution to society.</a:t>
            </a:r>
          </a:p>
        </p:txBody>
      </p:sp>
      <p:pic>
        <p:nvPicPr>
          <p:cNvPr id="7" name="Picture 6" descr="The Ironbark building on the Bendigo campus. A red building set against a blue sky with gum trees in the foreground.">
            <a:extLst>
              <a:ext uri="{FF2B5EF4-FFF2-40B4-BE49-F238E27FC236}">
                <a16:creationId xmlns:a16="http://schemas.microsoft.com/office/drawing/2014/main" id="{42E2392C-FC32-4ECC-B8E3-5B4C4E10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63" y="1459267"/>
            <a:ext cx="4247347" cy="282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9899670" cy="724138"/>
          </a:xfrm>
        </p:spPr>
        <p:txBody>
          <a:bodyPr/>
          <a:lstStyle/>
          <a:p>
            <a:r>
              <a:rPr lang="en-AU" sz="4000" dirty="0"/>
              <a:t>What are we thinking now?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513490"/>
            <a:ext cx="10515600" cy="46063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Focus on employability – creating graduates who can successfully move into their career of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Measure Retention Progression Completion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Paradigm shift – revisioning what is a good service – empowering students &amp;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This is an ethical/moral change – and a challenge. Staff have come to understand that we are providing a service that is superior to the previous model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60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BDEF-4712-44BB-8CE2-E340C696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9899670" cy="724138"/>
          </a:xfrm>
        </p:spPr>
        <p:txBody>
          <a:bodyPr/>
          <a:lstStyle/>
          <a:p>
            <a:pPr algn="ctr"/>
            <a:r>
              <a:rPr lang="en-AU" dirty="0"/>
              <a:t>Current &amp; future projects</a:t>
            </a:r>
            <a:endParaRPr lang="en-AU" sz="4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1177160"/>
            <a:ext cx="10515600" cy="49398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LAPs often focus on what students CANNOT do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Make LAPs strength based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Involve academics in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Use of TEAMs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Still using ZOOM for online appts – restricted by our appt booking system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  <a:latin typeface="Roboto Condensed"/>
                <a:ea typeface="Roboto Condensed"/>
                <a:cs typeface="Roboto Condensed"/>
              </a:rPr>
              <a:t>Classes run with ZOOM - ED Tech has not yet embraced TEAMS </a:t>
            </a:r>
            <a:endParaRPr lang="en-AU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Roboto"/>
                <a:ea typeface="Roboto"/>
                <a:cs typeface="Roboto"/>
              </a:rPr>
              <a:t>Use of image pdfs</a:t>
            </a: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Research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Graduate outcomes</a:t>
            </a:r>
          </a:p>
          <a:p>
            <a:pPr marL="74549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Interview students who have transitioned to AT</a:t>
            </a:r>
          </a:p>
        </p:txBody>
      </p:sp>
    </p:spTree>
    <p:extLst>
      <p:ext uri="{BB962C8B-B14F-4D97-AF65-F5344CB8AC3E}">
        <p14:creationId xmlns:p14="http://schemas.microsoft.com/office/powerpoint/2010/main" val="39324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8464D-9757-23D0-C8AB-9218EF72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thanks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FA562-2EF2-4D64-8369-DA6C78A76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7BDCD-6942-4193-9C6B-D28280E40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999" y="5791200"/>
            <a:ext cx="7976277" cy="315311"/>
          </a:xfrm>
        </p:spPr>
        <p:txBody>
          <a:bodyPr/>
          <a:lstStyle/>
          <a:p>
            <a:r>
              <a:rPr lang="en-US" b="0" cap="none" dirty="0"/>
              <a:t>Special thanks to Matthew Seah, Steve Zelko &amp; Anthony Gartner</a:t>
            </a:r>
            <a:endParaRPr lang="en-AU" b="0" cap="none" dirty="0"/>
          </a:p>
          <a:p>
            <a:endParaRPr lang="en-AU" dirty="0"/>
          </a:p>
        </p:txBody>
      </p:sp>
      <p:pic>
        <p:nvPicPr>
          <p:cNvPr id="7" name="Picture 6" descr="Image of Yoda and R2D2 with the words 'May the thanks be with you. Your presence and kindness appreciated it was.'">
            <a:extLst>
              <a:ext uri="{FF2B5EF4-FFF2-40B4-BE49-F238E27FC236}">
                <a16:creationId xmlns:a16="http://schemas.microsoft.com/office/drawing/2014/main" id="{84FF3A44-4EEB-4616-BEEB-D7BE61C1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09" y="568882"/>
            <a:ext cx="495038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91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8615-B478-4AB5-B620-4252086B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5DFE74-68FF-411B-A4F8-F19EA7F26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7C6F1-9543-4337-8D92-DF2B93279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0066" y="1423742"/>
            <a:ext cx="9697534" cy="3959225"/>
          </a:xfrm>
        </p:spPr>
        <p:txBody>
          <a:bodyPr/>
          <a:lstStyle/>
          <a:p>
            <a:r>
              <a:rPr lang="en-US" b="0" cap="none" dirty="0"/>
              <a:t>Wood</a:t>
            </a:r>
            <a:r>
              <a:rPr lang="en-US" b="0" dirty="0"/>
              <a:t>, D., </a:t>
            </a:r>
            <a:r>
              <a:rPr lang="en-US" b="0" cap="none" dirty="0"/>
              <a:t>Bruner</a:t>
            </a:r>
            <a:r>
              <a:rPr lang="en-US" b="0" dirty="0"/>
              <a:t>, j., &amp; </a:t>
            </a:r>
            <a:r>
              <a:rPr lang="en-US" b="0" cap="none" dirty="0"/>
              <a:t>Ross</a:t>
            </a:r>
            <a:r>
              <a:rPr lang="en-US" b="0" dirty="0"/>
              <a:t>, g. (1976) </a:t>
            </a:r>
            <a:r>
              <a:rPr lang="en-US" b="0" cap="none" dirty="0"/>
              <a:t>The role of tutoring in problem solving</a:t>
            </a:r>
            <a:r>
              <a:rPr lang="en-US" b="0" dirty="0"/>
              <a:t>. </a:t>
            </a:r>
            <a:r>
              <a:rPr lang="en-US" b="0" i="1" cap="none" dirty="0"/>
              <a:t>Journal Of Child Psychology and Child Psychiatry</a:t>
            </a:r>
            <a:r>
              <a:rPr lang="en-US" b="0" dirty="0"/>
              <a:t>, 17, 89-100</a:t>
            </a:r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64705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8B25-5EAA-4844-9894-F0C83FF5C6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18294-396E-014E-943A-DC4A6854FD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latrobe.edu.au</a:t>
            </a:r>
          </a:p>
        </p:txBody>
      </p:sp>
    </p:spTree>
    <p:extLst>
      <p:ext uri="{BB962C8B-B14F-4D97-AF65-F5344CB8AC3E}">
        <p14:creationId xmlns:p14="http://schemas.microsoft.com/office/powerpoint/2010/main" val="108850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77A2-52AA-A340-96F3-C347E9B13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5D35D-81AD-FB4E-B74E-24551D37DA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078999"/>
            <a:ext cx="4500000" cy="3689411"/>
          </a:xfrm>
        </p:spPr>
        <p:txBody>
          <a:bodyPr/>
          <a:lstStyle/>
          <a:p>
            <a:r>
              <a:rPr lang="en-US" dirty="0"/>
              <a:t>Which of these student supports are provided by your organisation?</a:t>
            </a:r>
          </a:p>
          <a:p>
            <a:r>
              <a:rPr lang="en-US" dirty="0"/>
              <a:t>Learning Access Plans (or similar)</a:t>
            </a:r>
          </a:p>
          <a:p>
            <a:r>
              <a:rPr lang="en-US" dirty="0"/>
              <a:t>Note takers</a:t>
            </a:r>
          </a:p>
          <a:p>
            <a:r>
              <a:rPr lang="en-US" dirty="0"/>
              <a:t>Alternative formats</a:t>
            </a:r>
          </a:p>
          <a:p>
            <a:r>
              <a:rPr lang="en-US" dirty="0"/>
              <a:t>Transcripts</a:t>
            </a:r>
          </a:p>
          <a:p>
            <a:r>
              <a:rPr lang="en-US" dirty="0"/>
              <a:t>Captions</a:t>
            </a:r>
            <a:endParaRPr lang="en-AU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DEC52-5D28-064B-B062-EAC30FC33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7" descr="A lawn area with a pond in the foreground and University buildings in the background. Students are sitting and standing in groups on the lawn. ">
            <a:extLst>
              <a:ext uri="{FF2B5EF4-FFF2-40B4-BE49-F238E27FC236}">
                <a16:creationId xmlns:a16="http://schemas.microsoft.com/office/drawing/2014/main" id="{FEAB4BF2-0DCE-314D-B736-BB8F8FCC33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60" r="1420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63660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9E40-8A3A-4BAB-8DF1-EAC7CDD0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725411" cy="1325563"/>
          </a:xfrm>
        </p:spPr>
        <p:txBody>
          <a:bodyPr/>
          <a:lstStyle/>
          <a:p>
            <a:r>
              <a:rPr lang="en-US" dirty="0"/>
              <a:t>Previous support processes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80CCCE-C96A-4F63-AD35-55EFCBD63F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9D1A2-8B20-4DAC-A111-4B4EC1501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21" y="1094781"/>
            <a:ext cx="10515600" cy="5000876"/>
          </a:xfrm>
        </p:spPr>
        <p:txBody>
          <a:bodyPr/>
          <a:lstStyle/>
          <a:p>
            <a:r>
              <a:rPr lang="en-US" dirty="0"/>
              <a:t>Learning access plans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/>
              <a:t>Focus on what students can’t do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/>
              <a:t>Recommend what students should be allowed to do instead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cap="none" dirty="0"/>
              <a:t>Little thought about skill development, even when renewing LAPS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cap="none" dirty="0"/>
          </a:p>
          <a:p>
            <a:pPr marL="0" lvl="8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		                  NOTETAKERS</a:t>
            </a:r>
          </a:p>
          <a:p>
            <a:pPr lvl="8" indent="0">
              <a:spcAft>
                <a:spcPts val="0"/>
              </a:spcAft>
              <a:buNone/>
            </a:pPr>
            <a:r>
              <a:rPr lang="en-US" sz="2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		Routinely offered to students with vision, hearing, learning and cognitive 			difficulties</a:t>
            </a:r>
          </a:p>
          <a:p>
            <a:pPr lvl="8" indent="0">
              <a:spcAft>
                <a:spcPts val="0"/>
              </a:spcAft>
              <a:buNone/>
            </a:pPr>
            <a:r>
              <a:rPr lang="en-US" sz="2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		Often for duration of studies.</a:t>
            </a:r>
          </a:p>
          <a:p>
            <a:pPr lvl="8" indent="0">
              <a:spcAft>
                <a:spcPts val="0"/>
              </a:spcAft>
              <a:buNone/>
            </a:pPr>
            <a:endParaRPr lang="en-US" sz="2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8" indent="0">
              <a:spcAft>
                <a:spcPts val="0"/>
              </a:spcAft>
              <a:buNone/>
            </a:pPr>
            <a:endParaRPr lang="en-US" sz="2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lvl="8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Inclusive Resource Development (IRD)</a:t>
            </a:r>
          </a:p>
          <a:p>
            <a:pPr marL="0" lvl="8" indent="0">
              <a:spcAft>
                <a:spcPts val="0"/>
              </a:spcAft>
              <a:buNone/>
            </a:pPr>
            <a:r>
              <a:rPr lang="en-US" sz="2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Managed all alternative formatting, transcripts, captions</a:t>
            </a:r>
          </a:p>
          <a:p>
            <a:pPr marL="0" lvl="8" indent="0">
              <a:spcAft>
                <a:spcPts val="0"/>
              </a:spcAft>
              <a:buNone/>
            </a:pPr>
            <a:r>
              <a:rPr lang="en-US" sz="2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Combination of inhouse &amp; external services</a:t>
            </a:r>
          </a:p>
          <a:p>
            <a:pPr lvl="8" indent="0">
              <a:spcAft>
                <a:spcPts val="0"/>
              </a:spcAft>
              <a:buNone/>
            </a:pPr>
            <a:endParaRPr lang="en-US" sz="20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Picture 6" descr="2 sheets of lined paper">
            <a:extLst>
              <a:ext uri="{FF2B5EF4-FFF2-40B4-BE49-F238E27FC236}">
                <a16:creationId xmlns:a16="http://schemas.microsoft.com/office/drawing/2014/main" id="{45B2CAF1-B910-4D2B-8DB3-62777F25A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694" y="1059510"/>
            <a:ext cx="1396105" cy="1396105"/>
          </a:xfrm>
          <a:prstGeom prst="rect">
            <a:avLst/>
          </a:prstGeom>
        </p:spPr>
      </p:pic>
      <p:pic>
        <p:nvPicPr>
          <p:cNvPr id="9" name="Picture 8" descr="A hand writing notes on a piece of paper">
            <a:extLst>
              <a:ext uri="{FF2B5EF4-FFF2-40B4-BE49-F238E27FC236}">
                <a16:creationId xmlns:a16="http://schemas.microsoft.com/office/drawing/2014/main" id="{7C90437D-3B51-40AB-8B56-99DD2EAC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21" y="3171510"/>
            <a:ext cx="2341067" cy="847417"/>
          </a:xfrm>
          <a:prstGeom prst="rect">
            <a:avLst/>
          </a:prstGeom>
        </p:spPr>
      </p:pic>
      <p:pic>
        <p:nvPicPr>
          <p:cNvPr id="11" name="Picture 10" descr="A person wearing headphones and working on a computer">
            <a:extLst>
              <a:ext uri="{FF2B5EF4-FFF2-40B4-BE49-F238E27FC236}">
                <a16:creationId xmlns:a16="http://schemas.microsoft.com/office/drawing/2014/main" id="{6A46F5D3-CBFF-48C3-84C2-93793BBEC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536" y="4935471"/>
            <a:ext cx="146926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6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A6EF-AA26-4CD4-9157-0966AF96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Notetakers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540A1-36B2-42B9-A7D1-EDDEABA84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8296C-45B4-47CB-93FE-3BEEDB7FD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307940"/>
            <a:ext cx="10515600" cy="48118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2019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Advisors identified need for notetaker support &amp; notified Admin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Supported by Admin staff - 0.8 EFT in Bundoora &amp; 0.2 EFT in Bendigo 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Students – 38 (2%)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cap="all" dirty="0">
                <a:latin typeface="Roboto Condensed" panose="02000000000000000000" pitchFamily="2" charset="0"/>
                <a:ea typeface="Roboto Condensed" panose="02000000000000000000" pitchFamily="2" charset="0"/>
              </a:rPr>
              <a:t>Notetakers – 49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167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8CD8-6295-46D9-A293-82385234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9237517" cy="1325563"/>
          </a:xfrm>
        </p:spPr>
        <p:txBody>
          <a:bodyPr/>
          <a:lstStyle/>
          <a:p>
            <a:r>
              <a:rPr lang="en-US" dirty="0"/>
              <a:t>Inclusive resource development (</a:t>
            </a:r>
            <a:r>
              <a:rPr lang="en-US" dirty="0" err="1"/>
              <a:t>ird</a:t>
            </a:r>
            <a:r>
              <a:rPr lang="en-US" dirty="0"/>
              <a:t>)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BE41E-6510-4AAA-A1D3-D58CAB0B8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CF971-1C2A-4B93-9854-6798C70103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141213"/>
            <a:ext cx="10515600" cy="5716787"/>
          </a:xfrm>
        </p:spPr>
        <p:txBody>
          <a:bodyPr/>
          <a:lstStyle/>
          <a:p>
            <a:r>
              <a:rPr lang="en-US" dirty="0"/>
              <a:t>Referral to IRD (email template)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IRD senior liaison officer contact student to discus details (FT)</a:t>
            </a:r>
          </a:p>
          <a:p>
            <a:r>
              <a:rPr lang="en-US" dirty="0"/>
              <a:t>IRD source material, starting with LMS search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Scanning textbook/recording/video; download electronic version; request from publisher</a:t>
            </a:r>
          </a:p>
          <a:p>
            <a:r>
              <a:rPr lang="en-US" dirty="0"/>
              <a:t>IRD convert material-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Omnipage</a:t>
            </a:r>
            <a:r>
              <a:rPr lang="en-US" dirty="0"/>
              <a:t> to create ‘preformat’ word document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Formatters correct errors, add tags and make changes (e.g. font)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Send to outsource for transcripts – 1 to 7 days depending on ‘tier’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Captions done via library (late addition to service)</a:t>
            </a:r>
          </a:p>
          <a:p>
            <a:pPr marL="746113" lvl="1" indent="-285750">
              <a:buFont typeface="Arial" panose="020B0604020202020204" pitchFamily="34" charset="0"/>
              <a:buChar char="•"/>
            </a:pPr>
            <a:r>
              <a:rPr lang="en-US" dirty="0"/>
              <a:t>Export according to students needs</a:t>
            </a:r>
          </a:p>
          <a:p>
            <a:pPr marL="987425" lvl="2" indent="-285750"/>
            <a:r>
              <a:rPr lang="en-US" dirty="0"/>
              <a:t>Student profile</a:t>
            </a:r>
          </a:p>
          <a:p>
            <a:pPr marL="987425" lvl="2" indent="-285750"/>
            <a:r>
              <a:rPr lang="en-US" dirty="0"/>
              <a:t>Online index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69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D920-0021-4C69-A6CB-3FF977CA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230441" cy="1325563"/>
          </a:xfrm>
        </p:spPr>
        <p:txBody>
          <a:bodyPr/>
          <a:lstStyle/>
          <a:p>
            <a:r>
              <a:rPr lang="en-US" dirty="0"/>
              <a:t>Changes to our practice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D608B-FEEA-45B0-AB9B-95D59DB2A6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53295-A403-44B0-9C32-FDF1F2F0B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307940"/>
            <a:ext cx="10515600" cy="4811874"/>
          </a:xfrm>
        </p:spPr>
        <p:txBody>
          <a:bodyPr/>
          <a:lstStyle/>
          <a:p>
            <a:r>
              <a:rPr lang="en-US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Expanded focus from EDUCATION to EMPLOYABILITY</a:t>
            </a:r>
          </a:p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	</a:t>
            </a:r>
            <a:r>
              <a:rPr lang="en-AU" sz="160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We aim to educate students for life and for a good career. The latter is obviously becoming </a:t>
            </a:r>
          </a:p>
          <a:p>
            <a:r>
              <a:rPr lang="en-AU" sz="160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	increasingly important as the competition for employment intensifies. Our goal is to </a:t>
            </a:r>
          </a:p>
          <a:p>
            <a:r>
              <a:rPr lang="en-AU" sz="160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	produce some of the most employable graduates in the country – people with the skills and</a:t>
            </a:r>
          </a:p>
          <a:p>
            <a:r>
              <a:rPr lang="en-AU" sz="160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	capabilities necessary for long-term career success anywhere in the world.</a:t>
            </a:r>
          </a:p>
          <a:p>
            <a:r>
              <a:rPr lang="en-AU" sz="1600" cap="none" dirty="0">
                <a:latin typeface="Roboto Medium" panose="02000000000000000000" pitchFamily="2" charset="0"/>
                <a:ea typeface="Roboto Medium" panose="02000000000000000000" pitchFamily="2" charset="0"/>
              </a:rPr>
              <a:t>				La Trobe Strategic Plan 2020-30</a:t>
            </a:r>
          </a:p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Manager</a:t>
            </a:r>
          </a:p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Transformation process</a:t>
            </a:r>
          </a:p>
          <a:p>
            <a:r>
              <a:rPr lang="en-AU" sz="2000" dirty="0">
                <a:latin typeface="Roboto Medium" panose="02000000000000000000" pitchFamily="2" charset="0"/>
                <a:ea typeface="Roboto Medium" panose="02000000000000000000" pitchFamily="2" charset="0"/>
              </a:rPr>
              <a:t>Staff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15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341B-AFC7-F5D5-7DAC-0DBBD7A4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1325563"/>
            <a:ext cx="5040000" cy="1325563"/>
          </a:xfrm>
        </p:spPr>
        <p:txBody>
          <a:bodyPr vert="horz" lIns="36000" tIns="0" rIns="0" bIns="0" rtlCol="0" anchor="b" anchorCtr="0">
            <a:noAutofit/>
          </a:bodyPr>
          <a:lstStyle/>
          <a:p>
            <a:r>
              <a:rPr lang="en-AU" dirty="0"/>
              <a:t>covid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99DD8-978A-47C4-B1FB-29FCB544E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3" descr="Blue and pink Covid 19 cells on a blue background.">
            <a:extLst>
              <a:ext uri="{FF2B5EF4-FFF2-40B4-BE49-F238E27FC236}">
                <a16:creationId xmlns:a16="http://schemas.microsoft.com/office/drawing/2014/main" id="{4C78E61E-3554-4367-841F-3405CEF45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5762" y="1635710"/>
            <a:ext cx="6220598" cy="35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99EE-9DD9-4A10-BB76-EFF7A1A1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1"/>
            <a:ext cx="8070869" cy="650566"/>
          </a:xfrm>
        </p:spPr>
        <p:txBody>
          <a:bodyPr/>
          <a:lstStyle/>
          <a:p>
            <a:r>
              <a:rPr lang="en-AU" dirty="0"/>
              <a:t>Are we really helping students?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80821-2810-41C3-8080-92568CCC63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26C0A-633A-D74D-A58C-3BD96652DA3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201C3-F641-4E83-B7DD-7EA89E846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1429408"/>
            <a:ext cx="10515600" cy="469040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Aft>
                <a:spcPct val="0"/>
              </a:spcAft>
              <a:buFont typeface="Arial"/>
              <a:buChar char="•"/>
            </a:pPr>
            <a:r>
              <a:rPr lang="en-AU" dirty="0">
                <a:latin typeface="Roboto"/>
                <a:ea typeface="Roboto"/>
              </a:rPr>
              <a:t>We may make decisions on students’ behalf as to what they need to be successful </a:t>
            </a:r>
          </a:p>
          <a:p>
            <a:pPr marL="745490" lvl="1" indent="-285750">
              <a:lnSpc>
                <a:spcPct val="150000"/>
              </a:lnSpc>
              <a:spcAft>
                <a:spcPct val="0"/>
              </a:spcAft>
              <a:buFont typeface="Arial"/>
              <a:buChar char="•"/>
            </a:pPr>
            <a:r>
              <a:rPr lang="en-AU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Erring on side of focusing on what students can't do</a:t>
            </a:r>
            <a:endParaRPr lang="en-AU" dirty="0">
              <a:latin typeface="Roboto"/>
              <a:ea typeface="Roboto"/>
            </a:endParaRPr>
          </a:p>
          <a:p>
            <a:pPr marL="285750" indent="-285750">
              <a:lnSpc>
                <a:spcPct val="150000"/>
              </a:lnSpc>
              <a:spcAft>
                <a:spcPct val="0"/>
              </a:spcAft>
              <a:buFont typeface="Arial"/>
              <a:buChar char="•"/>
            </a:pPr>
            <a:r>
              <a:rPr lang="en-AU" dirty="0">
                <a:latin typeface="Roboto"/>
                <a:ea typeface="Roboto"/>
                <a:cs typeface="Roboto"/>
              </a:rPr>
              <a:t>We can inadvertently project our own expectations and beliefs of what students will and won’t be able to do on their own</a:t>
            </a:r>
            <a:endParaRPr lang="en-AU" dirty="0">
              <a:latin typeface="Roboto"/>
              <a:ea typeface="Roboto"/>
            </a:endParaRPr>
          </a:p>
          <a:p>
            <a:pPr marL="285750" indent="-285750">
              <a:lnSpc>
                <a:spcPct val="150000"/>
              </a:lnSpc>
              <a:spcAft>
                <a:spcPct val="0"/>
              </a:spcAft>
              <a:buFont typeface="Arial"/>
              <a:buChar char="•"/>
            </a:pPr>
            <a:r>
              <a:rPr lang="en-AU" dirty="0"/>
              <a:t>We would pre-empt students by offering a range of supports without REALLY exploring other options, certainly not Assistive Technology</a:t>
            </a:r>
            <a:endParaRPr lang="en-AU" dirty="0">
              <a:latin typeface="Roboto"/>
              <a:ea typeface="Roboto"/>
            </a:endParaRPr>
          </a:p>
          <a:p>
            <a:pPr marL="285750" indent="-285750">
              <a:lnSpc>
                <a:spcPct val="150000"/>
              </a:lnSpc>
              <a:spcAft>
                <a:spcPct val="0"/>
              </a:spcAft>
              <a:buFont typeface="Arial"/>
              <a:buChar char="•"/>
            </a:pPr>
            <a:r>
              <a:rPr lang="en-AU" dirty="0">
                <a:latin typeface="Roboto"/>
                <a:ea typeface="Roboto"/>
                <a:cs typeface="Roboto"/>
              </a:rPr>
              <a:t>We had often been ‘propping’ our students up rather than ‘scaffolding’ them to become independent learners AND workers</a:t>
            </a:r>
            <a:endParaRPr lang="en-AU" i="1" dirty="0">
              <a:latin typeface="Roboto"/>
              <a:ea typeface="Roboto"/>
              <a:cs typeface="Roboto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849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Trobe Corporate">
  <a:themeElements>
    <a:clrScheme name="La Trobe">
      <a:dk1>
        <a:srgbClr val="000000"/>
      </a:dk1>
      <a:lt1>
        <a:srgbClr val="FFFFFF"/>
      </a:lt1>
      <a:dk2>
        <a:srgbClr val="000000"/>
      </a:dk2>
      <a:lt2>
        <a:srgbClr val="9B9B9B"/>
      </a:lt2>
      <a:accent1>
        <a:srgbClr val="E2231B"/>
      </a:accent1>
      <a:accent2>
        <a:srgbClr val="440099"/>
      </a:accent2>
      <a:accent3>
        <a:srgbClr val="009CA6"/>
      </a:accent3>
      <a:accent4>
        <a:srgbClr val="ED8B00"/>
      </a:accent4>
      <a:accent5>
        <a:srgbClr val="D00070"/>
      </a:accent5>
      <a:accent6>
        <a:srgbClr val="004F59"/>
      </a:accent6>
      <a:hlink>
        <a:srgbClr val="1E22AA"/>
      </a:hlink>
      <a:folHlink>
        <a:srgbClr val="753B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DOMESTIC PowerPoint" id="{4CA4D042-3344-2C42-A01F-A29E56FFE025}" vid="{F034FB29-C893-7545-867A-B688460925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2022-DOMESTIC-PowerPoint-Template (2)</Template>
  <TotalTime>346</TotalTime>
  <Words>1337</Words>
  <Application>Microsoft Office PowerPoint</Application>
  <PresentationFormat>Widescreen</PresentationFormat>
  <Paragraphs>178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Roboto</vt:lpstr>
      <vt:lpstr>Arial</vt:lpstr>
      <vt:lpstr>Roboto Condensed</vt:lpstr>
      <vt:lpstr>Roboto Medium</vt:lpstr>
      <vt:lpstr>Roboto Light</vt:lpstr>
      <vt:lpstr>Calibri</vt:lpstr>
      <vt:lpstr>DM Sans</vt:lpstr>
      <vt:lpstr>LaTrobe Corporate</vt:lpstr>
      <vt:lpstr>SCAFFOLDING students to become independent learners and career ready graduates  Julie Kiroluch TEam Leader AccessAbility &amp; Inclusion 2022</vt:lpstr>
      <vt:lpstr>Acknowledgement of country</vt:lpstr>
      <vt:lpstr>POLL</vt:lpstr>
      <vt:lpstr>Previous support processes</vt:lpstr>
      <vt:lpstr>Notetakers</vt:lpstr>
      <vt:lpstr>Inclusive resource development (ird)</vt:lpstr>
      <vt:lpstr>Changes to our practice</vt:lpstr>
      <vt:lpstr>covid</vt:lpstr>
      <vt:lpstr>Are we really helping students?</vt:lpstr>
      <vt:lpstr>SUPPORT vs SCAFFOLDING</vt:lpstr>
      <vt:lpstr>scaffolding</vt:lpstr>
      <vt:lpstr>Major Scaffold</vt:lpstr>
      <vt:lpstr>Assistive Technology</vt:lpstr>
      <vt:lpstr>TEAMS</vt:lpstr>
      <vt:lpstr>Teams display</vt:lpstr>
      <vt:lpstr>Notetakers/Captions/Transcripts</vt:lpstr>
      <vt:lpstr>Feedback from Academics re LAPs</vt:lpstr>
      <vt:lpstr>Discussion</vt:lpstr>
      <vt:lpstr>These changes to practice are possible</vt:lpstr>
      <vt:lpstr>What are we thinking now?</vt:lpstr>
      <vt:lpstr>Current &amp; future projects</vt:lpstr>
      <vt:lpstr>thanks</vt:lpstr>
      <vt:lpstr>Bibliography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example: type title here</dc:title>
  <dc:subject/>
  <dc:creator>Robyn Gordes</dc:creator>
  <cp:keywords/>
  <dc:description/>
  <cp:lastModifiedBy>Kylie Geard</cp:lastModifiedBy>
  <cp:revision>7</cp:revision>
  <dcterms:created xsi:type="dcterms:W3CDTF">2022-11-01T03:39:16Z</dcterms:created>
  <dcterms:modified xsi:type="dcterms:W3CDTF">2022-11-09T04:26:17Z</dcterms:modified>
  <cp:category/>
</cp:coreProperties>
</file>