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470" r:id="rId3"/>
    <p:sldId id="258" r:id="rId4"/>
    <p:sldId id="269" r:id="rId5"/>
    <p:sldId id="468" r:id="rId6"/>
    <p:sldId id="463" r:id="rId7"/>
    <p:sldId id="471" r:id="rId8"/>
    <p:sldId id="473" r:id="rId9"/>
    <p:sldId id="261" r:id="rId10"/>
    <p:sldId id="472"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FE8"/>
    <a:srgbClr val="9BB8C5"/>
    <a:srgbClr val="C69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55F59-6671-4889-A352-F447A2871566}" v="1965" dt="2020-11-06T00:42:32.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7" autoAdjust="0"/>
    <p:restoredTop sz="93420" autoAdjust="0"/>
  </p:normalViewPr>
  <p:slideViewPr>
    <p:cSldViewPr snapToGrid="0">
      <p:cViewPr varScale="1">
        <p:scale>
          <a:sx n="70" d="100"/>
          <a:sy n="70" d="100"/>
        </p:scale>
        <p:origin x="84"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Hindle" userId="51c4a375865c87b8" providerId="LiveId" clId="{46F55F59-6671-4889-A352-F447A2871566}"/>
    <pc:docChg chg="undo custSel mod addSld delSld modSld">
      <pc:chgData name="Debbie Hindle" userId="51c4a375865c87b8" providerId="LiveId" clId="{46F55F59-6671-4889-A352-F447A2871566}" dt="2020-11-06T00:43:09.720" v="3206" actId="255"/>
      <pc:docMkLst>
        <pc:docMk/>
      </pc:docMkLst>
      <pc:sldChg chg="addSp delSp modSp mod">
        <pc:chgData name="Debbie Hindle" userId="51c4a375865c87b8" providerId="LiveId" clId="{46F55F59-6671-4889-A352-F447A2871566}" dt="2020-11-05T05:42:33.487" v="3156" actId="26606"/>
        <pc:sldMkLst>
          <pc:docMk/>
          <pc:sldMk cId="4096909197" sldId="256"/>
        </pc:sldMkLst>
        <pc:spChg chg="mod">
          <ac:chgData name="Debbie Hindle" userId="51c4a375865c87b8" providerId="LiveId" clId="{46F55F59-6671-4889-A352-F447A2871566}" dt="2020-11-05T05:42:33.487" v="3156" actId="26606"/>
          <ac:spMkLst>
            <pc:docMk/>
            <pc:sldMk cId="4096909197" sldId="256"/>
            <ac:spMk id="2" creationId="{87316C10-D287-47F4-AA86-9674E1594E7C}"/>
          </ac:spMkLst>
        </pc:spChg>
        <pc:spChg chg="mod">
          <ac:chgData name="Debbie Hindle" userId="51c4a375865c87b8" providerId="LiveId" clId="{46F55F59-6671-4889-A352-F447A2871566}" dt="2020-11-05T05:42:33.487" v="3156" actId="26606"/>
          <ac:spMkLst>
            <pc:docMk/>
            <pc:sldMk cId="4096909197" sldId="256"/>
            <ac:spMk id="3" creationId="{ED07AAE5-B75F-43DE-A643-A54C397500CD}"/>
          </ac:spMkLst>
        </pc:spChg>
        <pc:spChg chg="del">
          <ac:chgData name="Debbie Hindle" userId="51c4a375865c87b8" providerId="LiveId" clId="{46F55F59-6671-4889-A352-F447A2871566}" dt="2020-11-05T05:42:33.487" v="3156" actId="26606"/>
          <ac:spMkLst>
            <pc:docMk/>
            <pc:sldMk cId="4096909197" sldId="256"/>
            <ac:spMk id="67" creationId="{DCF72F19-1473-448C-AA14-0CB8AA374CF0}"/>
          </ac:spMkLst>
        </pc:spChg>
        <pc:spChg chg="del">
          <ac:chgData name="Debbie Hindle" userId="51c4a375865c87b8" providerId="LiveId" clId="{46F55F59-6671-4889-A352-F447A2871566}" dt="2020-11-05T05:42:33.487" v="3156" actId="26606"/>
          <ac:spMkLst>
            <pc:docMk/>
            <pc:sldMk cId="4096909197" sldId="256"/>
            <ac:spMk id="68" creationId="{04357C93-F0CB-4A1C-8F77-4E9063789819}"/>
          </ac:spMkLst>
        </pc:spChg>
        <pc:spChg chg="add">
          <ac:chgData name="Debbie Hindle" userId="51c4a375865c87b8" providerId="LiveId" clId="{46F55F59-6671-4889-A352-F447A2871566}" dt="2020-11-05T05:42:33.487" v="3156" actId="26606"/>
          <ac:spMkLst>
            <pc:docMk/>
            <pc:sldMk cId="4096909197" sldId="256"/>
            <ac:spMk id="73" creationId="{E91DC736-0EF8-4F87-9146-EBF1D2EE4D3D}"/>
          </ac:spMkLst>
        </pc:spChg>
        <pc:spChg chg="add">
          <ac:chgData name="Debbie Hindle" userId="51c4a375865c87b8" providerId="LiveId" clId="{46F55F59-6671-4889-A352-F447A2871566}" dt="2020-11-05T05:42:33.487" v="3156" actId="26606"/>
          <ac:spMkLst>
            <pc:docMk/>
            <pc:sldMk cId="4096909197" sldId="256"/>
            <ac:spMk id="75" creationId="{097CD68E-23E3-4007-8847-CD0944C4F7BE}"/>
          </ac:spMkLst>
        </pc:spChg>
        <pc:spChg chg="add">
          <ac:chgData name="Debbie Hindle" userId="51c4a375865c87b8" providerId="LiveId" clId="{46F55F59-6671-4889-A352-F447A2871566}" dt="2020-11-05T05:42:33.487" v="3156" actId="26606"/>
          <ac:spMkLst>
            <pc:docMk/>
            <pc:sldMk cId="4096909197" sldId="256"/>
            <ac:spMk id="77" creationId="{AF2F604E-43BE-4DC3-B983-E071523364F8}"/>
          </ac:spMkLst>
        </pc:spChg>
        <pc:spChg chg="add">
          <ac:chgData name="Debbie Hindle" userId="51c4a375865c87b8" providerId="LiveId" clId="{46F55F59-6671-4889-A352-F447A2871566}" dt="2020-11-05T05:42:33.487" v="3156" actId="26606"/>
          <ac:spMkLst>
            <pc:docMk/>
            <pc:sldMk cId="4096909197" sldId="256"/>
            <ac:spMk id="79" creationId="{08C9B587-E65E-4B52-B37C-ABEBB6E87928}"/>
          </ac:spMkLst>
        </pc:spChg>
        <pc:grpChg chg="del">
          <ac:chgData name="Debbie Hindle" userId="51c4a375865c87b8" providerId="LiveId" clId="{46F55F59-6671-4889-A352-F447A2871566}" dt="2020-11-05T05:42:33.487" v="3156" actId="26606"/>
          <ac:grpSpMkLst>
            <pc:docMk/>
            <pc:sldMk cId="4096909197" sldId="256"/>
            <ac:grpSpMk id="64" creationId="{3AF6A671-C637-4547-85F4-51B6D1881399}"/>
          </ac:grpSpMkLst>
        </pc:grpChg>
        <pc:picChg chg="add mod ord">
          <ac:chgData name="Debbie Hindle" userId="51c4a375865c87b8" providerId="LiveId" clId="{46F55F59-6671-4889-A352-F447A2871566}" dt="2020-11-05T05:42:33.487" v="3156" actId="26606"/>
          <ac:picMkLst>
            <pc:docMk/>
            <pc:sldMk cId="4096909197" sldId="256"/>
            <ac:picMk id="5" creationId="{61667F66-5C8D-4A39-9B73-62B21163D264}"/>
          </ac:picMkLst>
        </pc:picChg>
      </pc:sldChg>
      <pc:sldChg chg="addSp delSp modSp mod setBg setClrOvrMap delDesignElem">
        <pc:chgData name="Debbie Hindle" userId="51c4a375865c87b8" providerId="LiveId" clId="{46F55F59-6671-4889-A352-F447A2871566}" dt="2020-11-05T05:25:22.195" v="3064" actId="27636"/>
        <pc:sldMkLst>
          <pc:docMk/>
          <pc:sldMk cId="68405388" sldId="258"/>
        </pc:sldMkLst>
        <pc:spChg chg="mod">
          <ac:chgData name="Debbie Hindle" userId="51c4a375865c87b8" providerId="LiveId" clId="{46F55F59-6671-4889-A352-F447A2871566}" dt="2020-11-05T05:25:22.195" v="3064" actId="27636"/>
          <ac:spMkLst>
            <pc:docMk/>
            <pc:sldMk cId="68405388" sldId="258"/>
            <ac:spMk id="6" creationId="{2678C8C1-6218-49FC-83B5-F6489EFA8D2C}"/>
          </ac:spMkLst>
        </pc:spChg>
        <pc:spChg chg="add del">
          <ac:chgData name="Debbie Hindle" userId="51c4a375865c87b8" providerId="LiveId" clId="{46F55F59-6671-4889-A352-F447A2871566}" dt="2020-11-05T02:47:04.558" v="5" actId="26606"/>
          <ac:spMkLst>
            <pc:docMk/>
            <pc:sldMk cId="68405388" sldId="258"/>
            <ac:spMk id="11" creationId="{49CD2D09-B1BB-4DF5-9E1C-3D21B21EDEFD}"/>
          </ac:spMkLst>
        </pc:spChg>
        <pc:spChg chg="add del">
          <ac:chgData name="Debbie Hindle" userId="51c4a375865c87b8" providerId="LiveId" clId="{46F55F59-6671-4889-A352-F447A2871566}" dt="2020-11-05T02:47:04.558" v="5" actId="26606"/>
          <ac:spMkLst>
            <pc:docMk/>
            <pc:sldMk cId="68405388" sldId="258"/>
            <ac:spMk id="15" creationId="{967C29FE-FD32-4AFB-AD20-DBDF5864B2D8}"/>
          </ac:spMkLst>
        </pc:spChg>
        <pc:spChg chg="add">
          <ac:chgData name="Debbie Hindle" userId="51c4a375865c87b8" providerId="LiveId" clId="{46F55F59-6671-4889-A352-F447A2871566}" dt="2020-11-05T02:47:04.558" v="5" actId="26606"/>
          <ac:spMkLst>
            <pc:docMk/>
            <pc:sldMk cId="68405388" sldId="258"/>
            <ac:spMk id="20" creationId="{49CD2D09-B1BB-4DF5-9E1C-3D21B21EDEFD}"/>
          </ac:spMkLst>
        </pc:spChg>
        <pc:spChg chg="add">
          <ac:chgData name="Debbie Hindle" userId="51c4a375865c87b8" providerId="LiveId" clId="{46F55F59-6671-4889-A352-F447A2871566}" dt="2020-11-05T02:47:04.558" v="5" actId="26606"/>
          <ac:spMkLst>
            <pc:docMk/>
            <pc:sldMk cId="68405388" sldId="258"/>
            <ac:spMk id="24" creationId="{967C29FE-FD32-4AFB-AD20-DBDF5864B2D8}"/>
          </ac:spMkLst>
        </pc:spChg>
        <pc:picChg chg="add mod">
          <ac:chgData name="Debbie Hindle" userId="51c4a375865c87b8" providerId="LiveId" clId="{46F55F59-6671-4889-A352-F447A2871566}" dt="2020-11-05T02:47:04.558" v="5" actId="26606"/>
          <ac:picMkLst>
            <pc:docMk/>
            <pc:sldMk cId="68405388" sldId="258"/>
            <ac:picMk id="2" creationId="{0F082843-02B6-42A1-9C17-691B1926567D}"/>
          </ac:picMkLst>
        </pc:picChg>
        <pc:picChg chg="del mod ord">
          <ac:chgData name="Debbie Hindle" userId="51c4a375865c87b8" providerId="LiveId" clId="{46F55F59-6671-4889-A352-F447A2871566}" dt="2020-11-05T02:46:33.336" v="3" actId="478"/>
          <ac:picMkLst>
            <pc:docMk/>
            <pc:sldMk cId="68405388" sldId="258"/>
            <ac:picMk id="4" creationId="{92D965BF-7041-41F6-91D4-B852152182E6}"/>
          </ac:picMkLst>
        </pc:picChg>
        <pc:picChg chg="add del">
          <ac:chgData name="Debbie Hindle" userId="51c4a375865c87b8" providerId="LiveId" clId="{46F55F59-6671-4889-A352-F447A2871566}" dt="2020-11-05T02:47:04.558" v="5" actId="26606"/>
          <ac:picMkLst>
            <pc:docMk/>
            <pc:sldMk cId="68405388" sldId="258"/>
            <ac:picMk id="13" creationId="{83355637-BA71-4F63-94C9-E77BF81BDFC0}"/>
          </ac:picMkLst>
        </pc:picChg>
        <pc:picChg chg="add">
          <ac:chgData name="Debbie Hindle" userId="51c4a375865c87b8" providerId="LiveId" clId="{46F55F59-6671-4889-A352-F447A2871566}" dt="2020-11-05T02:47:04.558" v="5" actId="26606"/>
          <ac:picMkLst>
            <pc:docMk/>
            <pc:sldMk cId="68405388" sldId="258"/>
            <ac:picMk id="22" creationId="{83355637-BA71-4F63-94C9-E77BF81BDFC0}"/>
          </ac:picMkLst>
        </pc:picChg>
        <pc:picChg chg="del">
          <ac:chgData name="Debbie Hindle" userId="51c4a375865c87b8" providerId="LiveId" clId="{46F55F59-6671-4889-A352-F447A2871566}" dt="2020-11-05T02:46:24.768" v="1"/>
          <ac:picMkLst>
            <pc:docMk/>
            <pc:sldMk cId="68405388" sldId="258"/>
            <ac:picMk id="72" creationId="{54DDEBDD-D8BD-41A6-8A0D-B00E3768B0F9}"/>
          </ac:picMkLst>
        </pc:picChg>
      </pc:sldChg>
      <pc:sldChg chg="modSp mod">
        <pc:chgData name="Debbie Hindle" userId="51c4a375865c87b8" providerId="LiveId" clId="{46F55F59-6671-4889-A352-F447A2871566}" dt="2020-11-05T05:20:25.755" v="2712" actId="20577"/>
        <pc:sldMkLst>
          <pc:docMk/>
          <pc:sldMk cId="1889318922" sldId="261"/>
        </pc:sldMkLst>
        <pc:spChg chg="mod">
          <ac:chgData name="Debbie Hindle" userId="51c4a375865c87b8" providerId="LiveId" clId="{46F55F59-6671-4889-A352-F447A2871566}" dt="2020-11-05T05:20:03.705" v="2705" actId="20577"/>
          <ac:spMkLst>
            <pc:docMk/>
            <pc:sldMk cId="1889318922" sldId="261"/>
            <ac:spMk id="2" creationId="{F102BA2D-D9D5-4E8C-8AF7-A101650E651D}"/>
          </ac:spMkLst>
        </pc:spChg>
        <pc:graphicFrameChg chg="mod">
          <ac:chgData name="Debbie Hindle" userId="51c4a375865c87b8" providerId="LiveId" clId="{46F55F59-6671-4889-A352-F447A2871566}" dt="2020-11-05T05:20:25.755" v="2712" actId="20577"/>
          <ac:graphicFrameMkLst>
            <pc:docMk/>
            <pc:sldMk cId="1889318922" sldId="261"/>
            <ac:graphicFrameMk id="6" creationId="{47E65FD6-9B1D-4DF9-B5FE-44C6F1435F19}"/>
          </ac:graphicFrameMkLst>
        </pc:graphicFrameChg>
      </pc:sldChg>
      <pc:sldChg chg="modSp mod">
        <pc:chgData name="Debbie Hindle" userId="51c4a375865c87b8" providerId="LiveId" clId="{46F55F59-6671-4889-A352-F447A2871566}" dt="2020-11-05T05:35:09.590" v="3151" actId="3626"/>
        <pc:sldMkLst>
          <pc:docMk/>
          <pc:sldMk cId="3385013191" sldId="275"/>
        </pc:sldMkLst>
        <pc:spChg chg="mod">
          <ac:chgData name="Debbie Hindle" userId="51c4a375865c87b8" providerId="LiveId" clId="{46F55F59-6671-4889-A352-F447A2871566}" dt="2020-11-05T05:35:09.590" v="3151" actId="3626"/>
          <ac:spMkLst>
            <pc:docMk/>
            <pc:sldMk cId="3385013191" sldId="275"/>
            <ac:spMk id="3" creationId="{833B4BFD-BBDA-434F-A454-947A64C4DA83}"/>
          </ac:spMkLst>
        </pc:spChg>
      </pc:sldChg>
      <pc:sldChg chg="addSp delSp modSp mod setBg setClrOvrMap delDesignElem">
        <pc:chgData name="Debbie Hindle" userId="51c4a375865c87b8" providerId="LiveId" clId="{46F55F59-6671-4889-A352-F447A2871566}" dt="2020-11-05T03:46:13.555" v="478" actId="20577"/>
        <pc:sldMkLst>
          <pc:docMk/>
          <pc:sldMk cId="3697832261" sldId="463"/>
        </pc:sldMkLst>
        <pc:spChg chg="mod">
          <ac:chgData name="Debbie Hindle" userId="51c4a375865c87b8" providerId="LiveId" clId="{46F55F59-6671-4889-A352-F447A2871566}" dt="2020-11-05T03:46:13.555" v="478" actId="20577"/>
          <ac:spMkLst>
            <pc:docMk/>
            <pc:sldMk cId="3697832261" sldId="463"/>
            <ac:spMk id="4" creationId="{7DF782E1-A739-45EB-B3C1-BAE9F493A09B}"/>
          </ac:spMkLst>
        </pc:spChg>
        <pc:spChg chg="add">
          <ac:chgData name="Debbie Hindle" userId="51c4a375865c87b8" providerId="LiveId" clId="{46F55F59-6671-4889-A352-F447A2871566}" dt="2020-11-05T03:17:09.624" v="447" actId="26606"/>
          <ac:spMkLst>
            <pc:docMk/>
            <pc:sldMk cId="3697832261" sldId="463"/>
            <ac:spMk id="9" creationId="{49CD2D09-B1BB-4DF5-9E1C-3D21B21EDEFD}"/>
          </ac:spMkLst>
        </pc:spChg>
        <pc:spChg chg="add">
          <ac:chgData name="Debbie Hindle" userId="51c4a375865c87b8" providerId="LiveId" clId="{46F55F59-6671-4889-A352-F447A2871566}" dt="2020-11-05T03:17:09.624" v="447" actId="26606"/>
          <ac:spMkLst>
            <pc:docMk/>
            <pc:sldMk cId="3697832261" sldId="463"/>
            <ac:spMk id="13" creationId="{967C29FE-FD32-4AFB-AD20-DBDF5864B2D8}"/>
          </ac:spMkLst>
        </pc:spChg>
        <pc:spChg chg="add del">
          <ac:chgData name="Debbie Hindle" userId="51c4a375865c87b8" providerId="LiveId" clId="{46F55F59-6671-4889-A352-F447A2871566}" dt="2020-11-05T03:17:05.106" v="446"/>
          <ac:spMkLst>
            <pc:docMk/>
            <pc:sldMk cId="3697832261" sldId="463"/>
            <ac:spMk id="77" creationId="{49CD2D09-B1BB-4DF5-9E1C-3D21B21EDEFD}"/>
          </ac:spMkLst>
        </pc:spChg>
        <pc:spChg chg="add del">
          <ac:chgData name="Debbie Hindle" userId="51c4a375865c87b8" providerId="LiveId" clId="{46F55F59-6671-4889-A352-F447A2871566}" dt="2020-11-05T03:17:05.106" v="446"/>
          <ac:spMkLst>
            <pc:docMk/>
            <pc:sldMk cId="3697832261" sldId="463"/>
            <ac:spMk id="81" creationId="{967C29FE-FD32-4AFB-AD20-DBDF5864B2D8}"/>
          </ac:spMkLst>
        </pc:spChg>
        <pc:picChg chg="add mod">
          <ac:chgData name="Debbie Hindle" userId="51c4a375865c87b8" providerId="LiveId" clId="{46F55F59-6671-4889-A352-F447A2871566}" dt="2020-11-05T03:16:44.415" v="444" actId="26606"/>
          <ac:picMkLst>
            <pc:docMk/>
            <pc:sldMk cId="3697832261" sldId="463"/>
            <ac:picMk id="2" creationId="{7D72015A-8685-4361-9D68-0B9714FCDC29}"/>
          </ac:picMkLst>
        </pc:picChg>
        <pc:picChg chg="add">
          <ac:chgData name="Debbie Hindle" userId="51c4a375865c87b8" providerId="LiveId" clId="{46F55F59-6671-4889-A352-F447A2871566}" dt="2020-11-05T03:17:09.624" v="447" actId="26606"/>
          <ac:picMkLst>
            <pc:docMk/>
            <pc:sldMk cId="3697832261" sldId="463"/>
            <ac:picMk id="11" creationId="{83355637-BA71-4F63-94C9-E77BF81BDFC0}"/>
          </ac:picMkLst>
        </pc:picChg>
        <pc:picChg chg="del">
          <ac:chgData name="Debbie Hindle" userId="51c4a375865c87b8" providerId="LiveId" clId="{46F55F59-6671-4889-A352-F447A2871566}" dt="2020-11-05T03:16:44.415" v="444" actId="26606"/>
          <ac:picMkLst>
            <pc:docMk/>
            <pc:sldMk cId="3697832261" sldId="463"/>
            <ac:picMk id="72" creationId="{54DDEBDD-D8BD-41A6-8A0D-B00E3768B0F9}"/>
          </ac:picMkLst>
        </pc:picChg>
        <pc:picChg chg="add del">
          <ac:chgData name="Debbie Hindle" userId="51c4a375865c87b8" providerId="LiveId" clId="{46F55F59-6671-4889-A352-F447A2871566}" dt="2020-11-05T03:17:05.106" v="446"/>
          <ac:picMkLst>
            <pc:docMk/>
            <pc:sldMk cId="3697832261" sldId="463"/>
            <ac:picMk id="79" creationId="{83355637-BA71-4F63-94C9-E77BF81BDFC0}"/>
          </ac:picMkLst>
        </pc:picChg>
      </pc:sldChg>
      <pc:sldChg chg="del">
        <pc:chgData name="Debbie Hindle" userId="51c4a375865c87b8" providerId="LiveId" clId="{46F55F59-6671-4889-A352-F447A2871566}" dt="2020-11-05T05:02:53.880" v="885" actId="47"/>
        <pc:sldMkLst>
          <pc:docMk/>
          <pc:sldMk cId="1680977878" sldId="464"/>
        </pc:sldMkLst>
      </pc:sldChg>
      <pc:sldChg chg="del">
        <pc:chgData name="Debbie Hindle" userId="51c4a375865c87b8" providerId="LiveId" clId="{46F55F59-6671-4889-A352-F447A2871566}" dt="2020-11-05T05:02:57.696" v="886" actId="47"/>
        <pc:sldMkLst>
          <pc:docMk/>
          <pc:sldMk cId="2313055650" sldId="466"/>
        </pc:sldMkLst>
      </pc:sldChg>
      <pc:sldChg chg="addSp delSp modSp mod">
        <pc:chgData name="Debbie Hindle" userId="51c4a375865c87b8" providerId="LiveId" clId="{46F55F59-6671-4889-A352-F447A2871566}" dt="2020-11-05T03:04:06.989" v="292" actId="20577"/>
        <pc:sldMkLst>
          <pc:docMk/>
          <pc:sldMk cId="3996802803" sldId="468"/>
        </pc:sldMkLst>
        <pc:spChg chg="mod">
          <ac:chgData name="Debbie Hindle" userId="51c4a375865c87b8" providerId="LiveId" clId="{46F55F59-6671-4889-A352-F447A2871566}" dt="2020-11-05T03:04:06.989" v="292" actId="20577"/>
          <ac:spMkLst>
            <pc:docMk/>
            <pc:sldMk cId="3996802803" sldId="468"/>
            <ac:spMk id="4" creationId="{DDCB1138-FDBD-4BA3-A502-5F9C8FA6A853}"/>
          </ac:spMkLst>
        </pc:spChg>
        <pc:spChg chg="add del">
          <ac:chgData name="Debbie Hindle" userId="51c4a375865c87b8" providerId="LiveId" clId="{46F55F59-6671-4889-A352-F447A2871566}" dt="2020-11-05T02:57:04.498" v="39" actId="26606"/>
          <ac:spMkLst>
            <pc:docMk/>
            <pc:sldMk cId="3996802803" sldId="468"/>
            <ac:spMk id="77" creationId="{49CD2D09-B1BB-4DF5-9E1C-3D21B21EDEFD}"/>
          </ac:spMkLst>
        </pc:spChg>
        <pc:spChg chg="add del">
          <ac:chgData name="Debbie Hindle" userId="51c4a375865c87b8" providerId="LiveId" clId="{46F55F59-6671-4889-A352-F447A2871566}" dt="2020-11-05T02:57:04.498" v="39" actId="26606"/>
          <ac:spMkLst>
            <pc:docMk/>
            <pc:sldMk cId="3996802803" sldId="468"/>
            <ac:spMk id="81" creationId="{967C29FE-FD32-4AFB-AD20-DBDF5864B2D8}"/>
          </ac:spMkLst>
        </pc:spChg>
        <pc:spChg chg="add">
          <ac:chgData name="Debbie Hindle" userId="51c4a375865c87b8" providerId="LiveId" clId="{46F55F59-6671-4889-A352-F447A2871566}" dt="2020-11-05T02:57:04.498" v="39" actId="26606"/>
          <ac:spMkLst>
            <pc:docMk/>
            <pc:sldMk cId="3996802803" sldId="468"/>
            <ac:spMk id="86" creationId="{49CD2D09-B1BB-4DF5-9E1C-3D21B21EDEFD}"/>
          </ac:spMkLst>
        </pc:spChg>
        <pc:spChg chg="add">
          <ac:chgData name="Debbie Hindle" userId="51c4a375865c87b8" providerId="LiveId" clId="{46F55F59-6671-4889-A352-F447A2871566}" dt="2020-11-05T02:57:04.498" v="39" actId="26606"/>
          <ac:spMkLst>
            <pc:docMk/>
            <pc:sldMk cId="3996802803" sldId="468"/>
            <ac:spMk id="90" creationId="{967C29FE-FD32-4AFB-AD20-DBDF5864B2D8}"/>
          </ac:spMkLst>
        </pc:spChg>
        <pc:picChg chg="add mod">
          <ac:chgData name="Debbie Hindle" userId="51c4a375865c87b8" providerId="LiveId" clId="{46F55F59-6671-4889-A352-F447A2871566}" dt="2020-11-05T02:56:32.929" v="36" actId="26606"/>
          <ac:picMkLst>
            <pc:docMk/>
            <pc:sldMk cId="3996802803" sldId="468"/>
            <ac:picMk id="2" creationId="{B3CBDF6C-6747-4750-AE9E-C5A098214B97}"/>
          </ac:picMkLst>
        </pc:picChg>
        <pc:picChg chg="del">
          <ac:chgData name="Debbie Hindle" userId="51c4a375865c87b8" providerId="LiveId" clId="{46F55F59-6671-4889-A352-F447A2871566}" dt="2020-11-05T02:56:32.929" v="36" actId="26606"/>
          <ac:picMkLst>
            <pc:docMk/>
            <pc:sldMk cId="3996802803" sldId="468"/>
            <ac:picMk id="72" creationId="{54DDEBDD-D8BD-41A6-8A0D-B00E3768B0F9}"/>
          </ac:picMkLst>
        </pc:picChg>
        <pc:picChg chg="add del">
          <ac:chgData name="Debbie Hindle" userId="51c4a375865c87b8" providerId="LiveId" clId="{46F55F59-6671-4889-A352-F447A2871566}" dt="2020-11-05T02:57:04.498" v="39" actId="26606"/>
          <ac:picMkLst>
            <pc:docMk/>
            <pc:sldMk cId="3996802803" sldId="468"/>
            <ac:picMk id="79" creationId="{83355637-BA71-4F63-94C9-E77BF81BDFC0}"/>
          </ac:picMkLst>
        </pc:picChg>
        <pc:picChg chg="add">
          <ac:chgData name="Debbie Hindle" userId="51c4a375865c87b8" providerId="LiveId" clId="{46F55F59-6671-4889-A352-F447A2871566}" dt="2020-11-05T02:57:04.498" v="39" actId="26606"/>
          <ac:picMkLst>
            <pc:docMk/>
            <pc:sldMk cId="3996802803" sldId="468"/>
            <ac:picMk id="88" creationId="{83355637-BA71-4F63-94C9-E77BF81BDFC0}"/>
          </ac:picMkLst>
        </pc:picChg>
      </pc:sldChg>
      <pc:sldChg chg="del">
        <pc:chgData name="Debbie Hindle" userId="51c4a375865c87b8" providerId="LiveId" clId="{46F55F59-6671-4889-A352-F447A2871566}" dt="2020-11-05T05:02:59.217" v="887" actId="47"/>
        <pc:sldMkLst>
          <pc:docMk/>
          <pc:sldMk cId="1506299662" sldId="469"/>
        </pc:sldMkLst>
      </pc:sldChg>
      <pc:sldChg chg="addSp delSp modSp mod">
        <pc:chgData name="Debbie Hindle" userId="51c4a375865c87b8" providerId="LiveId" clId="{46F55F59-6671-4889-A352-F447A2871566}" dt="2020-11-05T05:25:41.178" v="3068" actId="6549"/>
        <pc:sldMkLst>
          <pc:docMk/>
          <pc:sldMk cId="2789405761" sldId="470"/>
        </pc:sldMkLst>
        <pc:spChg chg="mod">
          <ac:chgData name="Debbie Hindle" userId="51c4a375865c87b8" providerId="LiveId" clId="{46F55F59-6671-4889-A352-F447A2871566}" dt="2020-11-05T05:25:41.178" v="3068" actId="6549"/>
          <ac:spMkLst>
            <pc:docMk/>
            <pc:sldMk cId="2789405761" sldId="470"/>
            <ac:spMk id="6" creationId="{2678C8C1-6218-49FC-83B5-F6489EFA8D2C}"/>
          </ac:spMkLst>
        </pc:spChg>
        <pc:spChg chg="add del">
          <ac:chgData name="Debbie Hindle" userId="51c4a375865c87b8" providerId="LiveId" clId="{46F55F59-6671-4889-A352-F447A2871566}" dt="2020-11-05T02:56:58.018" v="38" actId="26606"/>
          <ac:spMkLst>
            <pc:docMk/>
            <pc:sldMk cId="2789405761" sldId="470"/>
            <ac:spMk id="77" creationId="{49CD2D09-B1BB-4DF5-9E1C-3D21B21EDEFD}"/>
          </ac:spMkLst>
        </pc:spChg>
        <pc:spChg chg="add del">
          <ac:chgData name="Debbie Hindle" userId="51c4a375865c87b8" providerId="LiveId" clId="{46F55F59-6671-4889-A352-F447A2871566}" dt="2020-11-05T02:56:58.018" v="38" actId="26606"/>
          <ac:spMkLst>
            <pc:docMk/>
            <pc:sldMk cId="2789405761" sldId="470"/>
            <ac:spMk id="81" creationId="{967C29FE-FD32-4AFB-AD20-DBDF5864B2D8}"/>
          </ac:spMkLst>
        </pc:spChg>
        <pc:spChg chg="add del">
          <ac:chgData name="Debbie Hindle" userId="51c4a375865c87b8" providerId="LiveId" clId="{46F55F59-6671-4889-A352-F447A2871566}" dt="2020-11-05T02:56:58.018" v="38" actId="26606"/>
          <ac:spMkLst>
            <pc:docMk/>
            <pc:sldMk cId="2789405761" sldId="470"/>
            <ac:spMk id="86" creationId="{49CD2D09-B1BB-4DF5-9E1C-3D21B21EDEFD}"/>
          </ac:spMkLst>
        </pc:spChg>
        <pc:spChg chg="add del">
          <ac:chgData name="Debbie Hindle" userId="51c4a375865c87b8" providerId="LiveId" clId="{46F55F59-6671-4889-A352-F447A2871566}" dt="2020-11-05T02:56:58.018" v="38" actId="26606"/>
          <ac:spMkLst>
            <pc:docMk/>
            <pc:sldMk cId="2789405761" sldId="470"/>
            <ac:spMk id="90" creationId="{967C29FE-FD32-4AFB-AD20-DBDF5864B2D8}"/>
          </ac:spMkLst>
        </pc:spChg>
        <pc:picChg chg="mod">
          <ac:chgData name="Debbie Hindle" userId="51c4a375865c87b8" providerId="LiveId" clId="{46F55F59-6671-4889-A352-F447A2871566}" dt="2020-11-05T02:56:58.018" v="38" actId="26606"/>
          <ac:picMkLst>
            <pc:docMk/>
            <pc:sldMk cId="2789405761" sldId="470"/>
            <ac:picMk id="3" creationId="{B75D2DA3-9EE9-4548-A2F1-D2DE6E154166}"/>
          </ac:picMkLst>
        </pc:picChg>
        <pc:picChg chg="add del">
          <ac:chgData name="Debbie Hindle" userId="51c4a375865c87b8" providerId="LiveId" clId="{46F55F59-6671-4889-A352-F447A2871566}" dt="2020-11-05T02:56:58.018" v="38" actId="26606"/>
          <ac:picMkLst>
            <pc:docMk/>
            <pc:sldMk cId="2789405761" sldId="470"/>
            <ac:picMk id="79" creationId="{83355637-BA71-4F63-94C9-E77BF81BDFC0}"/>
          </ac:picMkLst>
        </pc:picChg>
        <pc:picChg chg="add del">
          <ac:chgData name="Debbie Hindle" userId="51c4a375865c87b8" providerId="LiveId" clId="{46F55F59-6671-4889-A352-F447A2871566}" dt="2020-11-05T02:56:58.018" v="38" actId="26606"/>
          <ac:picMkLst>
            <pc:docMk/>
            <pc:sldMk cId="2789405761" sldId="470"/>
            <ac:picMk id="88" creationId="{83355637-BA71-4F63-94C9-E77BF81BDFC0}"/>
          </ac:picMkLst>
        </pc:picChg>
      </pc:sldChg>
      <pc:sldChg chg="addSp delSp modSp add mod">
        <pc:chgData name="Debbie Hindle" userId="51c4a375865c87b8" providerId="LiveId" clId="{46F55F59-6671-4889-A352-F447A2871566}" dt="2020-11-05T05:01:11.425" v="884" actId="108"/>
        <pc:sldMkLst>
          <pc:docMk/>
          <pc:sldMk cId="2640622939" sldId="471"/>
        </pc:sldMkLst>
        <pc:spChg chg="mod">
          <ac:chgData name="Debbie Hindle" userId="51c4a375865c87b8" providerId="LiveId" clId="{46F55F59-6671-4889-A352-F447A2871566}" dt="2020-11-05T05:01:11.425" v="884" actId="108"/>
          <ac:spMkLst>
            <pc:docMk/>
            <pc:sldMk cId="2640622939" sldId="471"/>
            <ac:spMk id="4" creationId="{7DF782E1-A739-45EB-B3C1-BAE9F493A09B}"/>
          </ac:spMkLst>
        </pc:spChg>
        <pc:spChg chg="del">
          <ac:chgData name="Debbie Hindle" userId="51c4a375865c87b8" providerId="LiveId" clId="{46F55F59-6671-4889-A352-F447A2871566}" dt="2020-11-05T04:57:03.313" v="837" actId="26606"/>
          <ac:spMkLst>
            <pc:docMk/>
            <pc:sldMk cId="2640622939" sldId="471"/>
            <ac:spMk id="9" creationId="{49CD2D09-B1BB-4DF5-9E1C-3D21B21EDEFD}"/>
          </ac:spMkLst>
        </pc:spChg>
        <pc:spChg chg="del">
          <ac:chgData name="Debbie Hindle" userId="51c4a375865c87b8" providerId="LiveId" clId="{46F55F59-6671-4889-A352-F447A2871566}" dt="2020-11-05T04:57:03.313" v="837" actId="26606"/>
          <ac:spMkLst>
            <pc:docMk/>
            <pc:sldMk cId="2640622939" sldId="471"/>
            <ac:spMk id="13" creationId="{967C29FE-FD32-4AFB-AD20-DBDF5864B2D8}"/>
          </ac:spMkLst>
        </pc:spChg>
        <pc:spChg chg="add del">
          <ac:chgData name="Debbie Hindle" userId="51c4a375865c87b8" providerId="LiveId" clId="{46F55F59-6671-4889-A352-F447A2871566}" dt="2020-11-05T05:00:00.803" v="869" actId="26606"/>
          <ac:spMkLst>
            <pc:docMk/>
            <pc:sldMk cId="2640622939" sldId="471"/>
            <ac:spMk id="18" creationId="{49CD2D09-B1BB-4DF5-9E1C-3D21B21EDEFD}"/>
          </ac:spMkLst>
        </pc:spChg>
        <pc:spChg chg="add del">
          <ac:chgData name="Debbie Hindle" userId="51c4a375865c87b8" providerId="LiveId" clId="{46F55F59-6671-4889-A352-F447A2871566}" dt="2020-11-05T05:00:00.803" v="869" actId="26606"/>
          <ac:spMkLst>
            <pc:docMk/>
            <pc:sldMk cId="2640622939" sldId="471"/>
            <ac:spMk id="22" creationId="{967C29FE-FD32-4AFB-AD20-DBDF5864B2D8}"/>
          </ac:spMkLst>
        </pc:spChg>
        <pc:spChg chg="add">
          <ac:chgData name="Debbie Hindle" userId="51c4a375865c87b8" providerId="LiveId" clId="{46F55F59-6671-4889-A352-F447A2871566}" dt="2020-11-05T05:00:00.803" v="869" actId="26606"/>
          <ac:spMkLst>
            <pc:docMk/>
            <pc:sldMk cId="2640622939" sldId="471"/>
            <ac:spMk id="27" creationId="{49CD2D09-B1BB-4DF5-9E1C-3D21B21EDEFD}"/>
          </ac:spMkLst>
        </pc:spChg>
        <pc:spChg chg="add">
          <ac:chgData name="Debbie Hindle" userId="51c4a375865c87b8" providerId="LiveId" clId="{46F55F59-6671-4889-A352-F447A2871566}" dt="2020-11-05T05:00:00.803" v="869" actId="26606"/>
          <ac:spMkLst>
            <pc:docMk/>
            <pc:sldMk cId="2640622939" sldId="471"/>
            <ac:spMk id="31" creationId="{967C29FE-FD32-4AFB-AD20-DBDF5864B2D8}"/>
          </ac:spMkLst>
        </pc:spChg>
        <pc:picChg chg="del">
          <ac:chgData name="Debbie Hindle" userId="51c4a375865c87b8" providerId="LiveId" clId="{46F55F59-6671-4889-A352-F447A2871566}" dt="2020-11-05T04:56:30.433" v="835" actId="478"/>
          <ac:picMkLst>
            <pc:docMk/>
            <pc:sldMk cId="2640622939" sldId="471"/>
            <ac:picMk id="2" creationId="{7D72015A-8685-4361-9D68-0B9714FCDC29}"/>
          </ac:picMkLst>
        </pc:picChg>
        <pc:picChg chg="add del mod">
          <ac:chgData name="Debbie Hindle" userId="51c4a375865c87b8" providerId="LiveId" clId="{46F55F59-6671-4889-A352-F447A2871566}" dt="2020-11-05T04:59:49.900" v="867" actId="478"/>
          <ac:picMkLst>
            <pc:docMk/>
            <pc:sldMk cId="2640622939" sldId="471"/>
            <ac:picMk id="3" creationId="{6A90AA76-1CCA-47D1-A335-6EB1E17EDEFD}"/>
          </ac:picMkLst>
        </pc:picChg>
        <pc:picChg chg="add mod">
          <ac:chgData name="Debbie Hindle" userId="51c4a375865c87b8" providerId="LiveId" clId="{46F55F59-6671-4889-A352-F447A2871566}" dt="2020-11-05T05:00:00.803" v="869" actId="26606"/>
          <ac:picMkLst>
            <pc:docMk/>
            <pc:sldMk cId="2640622939" sldId="471"/>
            <ac:picMk id="5" creationId="{F051FCAB-B3C4-4BB4-86DF-3AABD8969310}"/>
          </ac:picMkLst>
        </pc:picChg>
        <pc:picChg chg="del">
          <ac:chgData name="Debbie Hindle" userId="51c4a375865c87b8" providerId="LiveId" clId="{46F55F59-6671-4889-A352-F447A2871566}" dt="2020-11-05T04:57:03.313" v="837" actId="26606"/>
          <ac:picMkLst>
            <pc:docMk/>
            <pc:sldMk cId="2640622939" sldId="471"/>
            <ac:picMk id="11" creationId="{83355637-BA71-4F63-94C9-E77BF81BDFC0}"/>
          </ac:picMkLst>
        </pc:picChg>
        <pc:picChg chg="add del">
          <ac:chgData name="Debbie Hindle" userId="51c4a375865c87b8" providerId="LiveId" clId="{46F55F59-6671-4889-A352-F447A2871566}" dt="2020-11-05T05:00:00.803" v="869" actId="26606"/>
          <ac:picMkLst>
            <pc:docMk/>
            <pc:sldMk cId="2640622939" sldId="471"/>
            <ac:picMk id="20" creationId="{83355637-BA71-4F63-94C9-E77BF81BDFC0}"/>
          </ac:picMkLst>
        </pc:picChg>
        <pc:picChg chg="add">
          <ac:chgData name="Debbie Hindle" userId="51c4a375865c87b8" providerId="LiveId" clId="{46F55F59-6671-4889-A352-F447A2871566}" dt="2020-11-05T05:00:00.803" v="869" actId="26606"/>
          <ac:picMkLst>
            <pc:docMk/>
            <pc:sldMk cId="2640622939" sldId="471"/>
            <ac:picMk id="29" creationId="{83355637-BA71-4F63-94C9-E77BF81BDFC0}"/>
          </ac:picMkLst>
        </pc:picChg>
      </pc:sldChg>
      <pc:sldChg chg="modSp add mod">
        <pc:chgData name="Debbie Hindle" userId="51c4a375865c87b8" providerId="LiveId" clId="{46F55F59-6671-4889-A352-F447A2871566}" dt="2020-11-05T05:21:27.714" v="2880" actId="20577"/>
        <pc:sldMkLst>
          <pc:docMk/>
          <pc:sldMk cId="3090152043" sldId="472"/>
        </pc:sldMkLst>
        <pc:spChg chg="mod">
          <ac:chgData name="Debbie Hindle" userId="51c4a375865c87b8" providerId="LiveId" clId="{46F55F59-6671-4889-A352-F447A2871566}" dt="2020-11-05T05:20:09.491" v="2710" actId="20577"/>
          <ac:spMkLst>
            <pc:docMk/>
            <pc:sldMk cId="3090152043" sldId="472"/>
            <ac:spMk id="2" creationId="{F102BA2D-D9D5-4E8C-8AF7-A101650E651D}"/>
          </ac:spMkLst>
        </pc:spChg>
        <pc:graphicFrameChg chg="mod">
          <ac:chgData name="Debbie Hindle" userId="51c4a375865c87b8" providerId="LiveId" clId="{46F55F59-6671-4889-A352-F447A2871566}" dt="2020-11-05T05:21:27.714" v="2880" actId="20577"/>
          <ac:graphicFrameMkLst>
            <pc:docMk/>
            <pc:sldMk cId="3090152043" sldId="472"/>
            <ac:graphicFrameMk id="6" creationId="{47E65FD6-9B1D-4DF9-B5FE-44C6F1435F19}"/>
          </ac:graphicFrameMkLst>
        </pc:graphicFrameChg>
      </pc:sldChg>
      <pc:sldChg chg="addSp delSp modSp add mod">
        <pc:chgData name="Debbie Hindle" userId="51c4a375865c87b8" providerId="LiveId" clId="{46F55F59-6671-4889-A352-F447A2871566}" dt="2020-11-06T00:43:09.720" v="3206" actId="255"/>
        <pc:sldMkLst>
          <pc:docMk/>
          <pc:sldMk cId="1155236097" sldId="473"/>
        </pc:sldMkLst>
        <pc:spChg chg="mod ord">
          <ac:chgData name="Debbie Hindle" userId="51c4a375865c87b8" providerId="LiveId" clId="{46F55F59-6671-4889-A352-F447A2871566}" dt="2020-11-06T00:43:09.720" v="3206" actId="255"/>
          <ac:spMkLst>
            <pc:docMk/>
            <pc:sldMk cId="1155236097" sldId="473"/>
            <ac:spMk id="4" creationId="{7DF782E1-A739-45EB-B3C1-BAE9F493A09B}"/>
          </ac:spMkLst>
        </pc:spChg>
        <pc:spChg chg="del">
          <ac:chgData name="Debbie Hindle" userId="51c4a375865c87b8" providerId="LiveId" clId="{46F55F59-6671-4889-A352-F447A2871566}" dt="2020-11-06T00:42:40.031" v="3202" actId="26606"/>
          <ac:spMkLst>
            <pc:docMk/>
            <pc:sldMk cId="1155236097" sldId="473"/>
            <ac:spMk id="27" creationId="{49CD2D09-B1BB-4DF5-9E1C-3D21B21EDEFD}"/>
          </ac:spMkLst>
        </pc:spChg>
        <pc:spChg chg="del">
          <ac:chgData name="Debbie Hindle" userId="51c4a375865c87b8" providerId="LiveId" clId="{46F55F59-6671-4889-A352-F447A2871566}" dt="2020-11-06T00:42:40.031" v="3202" actId="26606"/>
          <ac:spMkLst>
            <pc:docMk/>
            <pc:sldMk cId="1155236097" sldId="473"/>
            <ac:spMk id="31" creationId="{967C29FE-FD32-4AFB-AD20-DBDF5864B2D8}"/>
          </ac:spMkLst>
        </pc:spChg>
        <pc:spChg chg="add">
          <ac:chgData name="Debbie Hindle" userId="51c4a375865c87b8" providerId="LiveId" clId="{46F55F59-6671-4889-A352-F447A2871566}" dt="2020-11-06T00:42:50.587" v="3203" actId="26606"/>
          <ac:spMkLst>
            <pc:docMk/>
            <pc:sldMk cId="1155236097" sldId="473"/>
            <ac:spMk id="41" creationId="{49CD2D09-B1BB-4DF5-9E1C-3D21B21EDEFD}"/>
          </ac:spMkLst>
        </pc:spChg>
        <pc:spChg chg="add">
          <ac:chgData name="Debbie Hindle" userId="51c4a375865c87b8" providerId="LiveId" clId="{46F55F59-6671-4889-A352-F447A2871566}" dt="2020-11-06T00:42:50.587" v="3203" actId="26606"/>
          <ac:spMkLst>
            <pc:docMk/>
            <pc:sldMk cId="1155236097" sldId="473"/>
            <ac:spMk id="45" creationId="{967C29FE-FD32-4AFB-AD20-DBDF5864B2D8}"/>
          </ac:spMkLst>
        </pc:spChg>
        <pc:picChg chg="add del mod modCrop">
          <ac:chgData name="Debbie Hindle" userId="51c4a375865c87b8" providerId="LiveId" clId="{46F55F59-6671-4889-A352-F447A2871566}" dt="2020-11-06T00:39:59.686" v="3200" actId="478"/>
          <ac:picMkLst>
            <pc:docMk/>
            <pc:sldMk cId="1155236097" sldId="473"/>
            <ac:picMk id="2" creationId="{BFE07389-00F9-40E7-9F04-FF653C00C3D1}"/>
          </ac:picMkLst>
        </pc:picChg>
        <pc:picChg chg="add mod ord">
          <ac:chgData name="Debbie Hindle" userId="51c4a375865c87b8" providerId="LiveId" clId="{46F55F59-6671-4889-A352-F447A2871566}" dt="2020-11-06T00:42:50.587" v="3203" actId="26606"/>
          <ac:picMkLst>
            <pc:docMk/>
            <pc:sldMk cId="1155236097" sldId="473"/>
            <ac:picMk id="3" creationId="{8FE9F1A2-6F5D-497E-B5AA-EAF6E30188F9}"/>
          </ac:picMkLst>
        </pc:picChg>
        <pc:picChg chg="del">
          <ac:chgData name="Debbie Hindle" userId="51c4a375865c87b8" providerId="LiveId" clId="{46F55F59-6671-4889-A352-F447A2871566}" dt="2020-11-06T00:30:32.149" v="3182" actId="478"/>
          <ac:picMkLst>
            <pc:docMk/>
            <pc:sldMk cId="1155236097" sldId="473"/>
            <ac:picMk id="5" creationId="{F051FCAB-B3C4-4BB4-86DF-3AABD8969310}"/>
          </ac:picMkLst>
        </pc:picChg>
        <pc:picChg chg="del">
          <ac:chgData name="Debbie Hindle" userId="51c4a375865c87b8" providerId="LiveId" clId="{46F55F59-6671-4889-A352-F447A2871566}" dt="2020-11-06T00:42:40.031" v="3202" actId="26606"/>
          <ac:picMkLst>
            <pc:docMk/>
            <pc:sldMk cId="1155236097" sldId="473"/>
            <ac:picMk id="29" creationId="{83355637-BA71-4F63-94C9-E77BF81BDFC0}"/>
          </ac:picMkLst>
        </pc:picChg>
        <pc:picChg chg="add del">
          <ac:chgData name="Debbie Hindle" userId="51c4a375865c87b8" providerId="LiveId" clId="{46F55F59-6671-4889-A352-F447A2871566}" dt="2020-11-06T00:42:50.587" v="3203" actId="26606"/>
          <ac:picMkLst>
            <pc:docMk/>
            <pc:sldMk cId="1155236097" sldId="473"/>
            <ac:picMk id="36" creationId="{54DDEBDD-D8BD-41A6-8A0D-B00E3768B0F9}"/>
          </ac:picMkLst>
        </pc:picChg>
        <pc:picChg chg="add">
          <ac:chgData name="Debbie Hindle" userId="51c4a375865c87b8" providerId="LiveId" clId="{46F55F59-6671-4889-A352-F447A2871566}" dt="2020-11-06T00:42:50.587" v="3203" actId="26606"/>
          <ac:picMkLst>
            <pc:docMk/>
            <pc:sldMk cId="1155236097" sldId="473"/>
            <ac:picMk id="43" creationId="{83355637-BA71-4F63-94C9-E77BF81BDFC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DB3EE-2D6D-48DA-BCC2-C0243B811FEF}"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DA0FB26F-D30C-4270-B6BB-2170462319D0}">
      <dgm:prSet custT="1"/>
      <dgm:spPr>
        <a:solidFill>
          <a:srgbClr val="00B0F0"/>
        </a:solidFill>
      </dgm:spPr>
      <dgm:t>
        <a:bodyPr/>
        <a:lstStyle/>
        <a:p>
          <a:r>
            <a:rPr lang="en-US" sz="3600" b="1" dirty="0"/>
            <a:t> Take </a:t>
          </a:r>
        </a:p>
      </dgm:t>
    </dgm:pt>
    <dgm:pt modelId="{EFE1F3C3-EB1A-4F95-BE82-577D2915122B}" type="parTrans" cxnId="{89C1E8D1-FDF7-4823-AEA0-4192F086199C}">
      <dgm:prSet/>
      <dgm:spPr/>
      <dgm:t>
        <a:bodyPr/>
        <a:lstStyle/>
        <a:p>
          <a:endParaRPr lang="en-US"/>
        </a:p>
      </dgm:t>
    </dgm:pt>
    <dgm:pt modelId="{2EE94E46-BEA9-44DB-BA03-5D0EC7562F3D}" type="sibTrans" cxnId="{89C1E8D1-FDF7-4823-AEA0-4192F086199C}">
      <dgm:prSet/>
      <dgm:spPr/>
      <dgm:t>
        <a:bodyPr/>
        <a:lstStyle/>
        <a:p>
          <a:endParaRPr lang="en-US"/>
        </a:p>
      </dgm:t>
    </dgm:pt>
    <dgm:pt modelId="{C5925864-FF29-4AD1-9A8F-105CB36F3680}">
      <dgm:prSet custT="1"/>
      <dgm:spPr>
        <a:solidFill>
          <a:srgbClr val="B0DFE8">
            <a:alpha val="90000"/>
          </a:srgbClr>
        </a:solidFill>
      </dgm:spPr>
      <dgm:t>
        <a:bodyPr/>
        <a:lstStyle/>
        <a:p>
          <a:r>
            <a:rPr lang="en-US" sz="2600" dirty="0"/>
            <a:t>3 deep breaths  (simple)</a:t>
          </a:r>
        </a:p>
        <a:p>
          <a:r>
            <a:rPr lang="en-US" sz="2600" dirty="0"/>
            <a:t>Or PLUS – 1</a:t>
          </a:r>
          <a:r>
            <a:rPr lang="en-US" sz="2600" baseline="30000" dirty="0"/>
            <a:t>st</a:t>
          </a:r>
          <a:r>
            <a:rPr lang="en-US" sz="2600" dirty="0"/>
            <a:t> deep breath focus on it relaxing your body, 2</a:t>
          </a:r>
          <a:r>
            <a:rPr lang="en-US" sz="2600" baseline="30000" dirty="0"/>
            <a:t>nd</a:t>
          </a:r>
          <a:r>
            <a:rPr lang="en-US" sz="2600" dirty="0"/>
            <a:t> breath focus on what you’re grateful for right now, 3</a:t>
          </a:r>
          <a:r>
            <a:rPr lang="en-US" sz="2600" baseline="30000" dirty="0"/>
            <a:t>rd</a:t>
          </a:r>
          <a:r>
            <a:rPr lang="en-US" sz="2600" dirty="0"/>
            <a:t> focus on an intention you’ll bring to your task.</a:t>
          </a:r>
        </a:p>
      </dgm:t>
    </dgm:pt>
    <dgm:pt modelId="{971EF7B0-DCD4-4728-954B-4BDFD4601281}" type="parTrans" cxnId="{1292ED55-9FBD-4F1C-8914-10286699D4EF}">
      <dgm:prSet/>
      <dgm:spPr/>
      <dgm:t>
        <a:bodyPr/>
        <a:lstStyle/>
        <a:p>
          <a:endParaRPr lang="en-US"/>
        </a:p>
      </dgm:t>
    </dgm:pt>
    <dgm:pt modelId="{2992FD5A-A9EE-4CF5-958A-A75CFE06E732}" type="sibTrans" cxnId="{1292ED55-9FBD-4F1C-8914-10286699D4EF}">
      <dgm:prSet/>
      <dgm:spPr/>
      <dgm:t>
        <a:bodyPr/>
        <a:lstStyle/>
        <a:p>
          <a:endParaRPr lang="en-US"/>
        </a:p>
      </dgm:t>
    </dgm:pt>
    <dgm:pt modelId="{AC97F24E-C998-4E58-9958-E93EE32E3061}">
      <dgm:prSet custT="1"/>
      <dgm:spPr>
        <a:solidFill>
          <a:srgbClr val="FF0000"/>
        </a:solidFill>
      </dgm:spPr>
      <dgm:t>
        <a:bodyPr/>
        <a:lstStyle/>
        <a:p>
          <a:r>
            <a:rPr lang="en-US" sz="3600" b="1" dirty="0"/>
            <a:t>STOP    </a:t>
          </a:r>
        </a:p>
      </dgm:t>
    </dgm:pt>
    <dgm:pt modelId="{281F67DB-0EDA-4837-B4DA-2D2A51BFF6F8}" type="parTrans" cxnId="{B0F6E268-E55C-458C-900E-1FCE33851BEA}">
      <dgm:prSet/>
      <dgm:spPr/>
      <dgm:t>
        <a:bodyPr/>
        <a:lstStyle/>
        <a:p>
          <a:endParaRPr lang="en-US"/>
        </a:p>
      </dgm:t>
    </dgm:pt>
    <dgm:pt modelId="{6AA31E5F-B241-4264-AAA7-5AF1DDAD6213}" type="sibTrans" cxnId="{B0F6E268-E55C-458C-900E-1FCE33851BEA}">
      <dgm:prSet/>
      <dgm:spPr/>
      <dgm:t>
        <a:bodyPr/>
        <a:lstStyle/>
        <a:p>
          <a:endParaRPr lang="en-US"/>
        </a:p>
      </dgm:t>
    </dgm:pt>
    <dgm:pt modelId="{AFAD30DA-6126-4B63-ADCF-CC432D59A7D7}">
      <dgm:prSet custT="1"/>
      <dgm:spPr>
        <a:solidFill>
          <a:schemeClr val="accent2">
            <a:lumMod val="60000"/>
            <a:lumOff val="40000"/>
            <a:alpha val="90000"/>
          </a:schemeClr>
        </a:solidFill>
      </dgm:spPr>
      <dgm:t>
        <a:bodyPr/>
        <a:lstStyle/>
        <a:p>
          <a:r>
            <a:rPr lang="en-US" sz="2600" dirty="0"/>
            <a:t>Stop what you’re doing, Take a breath, Observe – what you are feeling, any body sensations, and what you can see, hear, smell or feel in your environment.  Proceed with calmness. </a:t>
          </a:r>
        </a:p>
      </dgm:t>
    </dgm:pt>
    <dgm:pt modelId="{B4CEB593-04F3-4FF9-B4A7-6E581ADAB146}" type="parTrans" cxnId="{090A2F31-E7CD-4854-928F-5A482FBD77BE}">
      <dgm:prSet/>
      <dgm:spPr/>
      <dgm:t>
        <a:bodyPr/>
        <a:lstStyle/>
        <a:p>
          <a:endParaRPr lang="en-US"/>
        </a:p>
      </dgm:t>
    </dgm:pt>
    <dgm:pt modelId="{E082856A-E82A-43CD-9C6C-C1A34AABCDD7}" type="sibTrans" cxnId="{090A2F31-E7CD-4854-928F-5A482FBD77BE}">
      <dgm:prSet/>
      <dgm:spPr/>
      <dgm:t>
        <a:bodyPr/>
        <a:lstStyle/>
        <a:p>
          <a:endParaRPr lang="en-US"/>
        </a:p>
      </dgm:t>
    </dgm:pt>
    <dgm:pt modelId="{0D84DEED-B12F-4F84-8608-F68AC50D3BC8}">
      <dgm:prSet custT="1"/>
      <dgm:spPr>
        <a:solidFill>
          <a:srgbClr val="92D050"/>
        </a:solidFill>
      </dgm:spPr>
      <dgm:t>
        <a:bodyPr/>
        <a:lstStyle/>
        <a:p>
          <a:r>
            <a:rPr lang="en-US" sz="3600" b="1" dirty="0"/>
            <a:t>Ground</a:t>
          </a:r>
        </a:p>
      </dgm:t>
    </dgm:pt>
    <dgm:pt modelId="{139712CC-3C00-473B-8F04-BE4FBB71F26C}" type="parTrans" cxnId="{B8AED222-E8B3-49AB-A622-F488925687F6}">
      <dgm:prSet/>
      <dgm:spPr/>
      <dgm:t>
        <a:bodyPr/>
        <a:lstStyle/>
        <a:p>
          <a:endParaRPr lang="en-US"/>
        </a:p>
      </dgm:t>
    </dgm:pt>
    <dgm:pt modelId="{0110EDD6-9C8B-42EB-B3A8-35046F51F5A3}" type="sibTrans" cxnId="{B8AED222-E8B3-49AB-A622-F488925687F6}">
      <dgm:prSet/>
      <dgm:spPr/>
      <dgm:t>
        <a:bodyPr/>
        <a:lstStyle/>
        <a:p>
          <a:endParaRPr lang="en-US"/>
        </a:p>
      </dgm:t>
    </dgm:pt>
    <dgm:pt modelId="{44212954-B949-43F8-A3F5-151650BB5B72}">
      <dgm:prSet custT="1"/>
      <dgm:spPr>
        <a:solidFill>
          <a:schemeClr val="accent6">
            <a:lumMod val="20000"/>
            <a:lumOff val="80000"/>
            <a:alpha val="90000"/>
          </a:schemeClr>
        </a:solidFill>
      </dgm:spPr>
      <dgm:t>
        <a:bodyPr/>
        <a:lstStyle/>
        <a:p>
          <a:r>
            <a:rPr lang="en-US" sz="2400" dirty="0"/>
            <a:t>Rub your thumb and index finger together. Notice the ridges of your fingerprint.  Try it for 10 seconds at a time. </a:t>
          </a:r>
        </a:p>
        <a:p>
          <a:r>
            <a:rPr lang="en-US" sz="2400" dirty="0"/>
            <a:t>Or focus on the sensation of your feet on the floor.</a:t>
          </a:r>
        </a:p>
      </dgm:t>
    </dgm:pt>
    <dgm:pt modelId="{59E6D2CB-E6B0-4AC4-AF99-DB0E1E1ACEE3}" type="parTrans" cxnId="{C8E150DA-4CD4-4105-9E09-25D1E405E77C}">
      <dgm:prSet/>
      <dgm:spPr/>
      <dgm:t>
        <a:bodyPr/>
        <a:lstStyle/>
        <a:p>
          <a:endParaRPr lang="en-US"/>
        </a:p>
      </dgm:t>
    </dgm:pt>
    <dgm:pt modelId="{B2BB9F1C-D9FA-4F0C-A9B0-1D041500F42B}" type="sibTrans" cxnId="{C8E150DA-4CD4-4105-9E09-25D1E405E77C}">
      <dgm:prSet/>
      <dgm:spPr/>
      <dgm:t>
        <a:bodyPr/>
        <a:lstStyle/>
        <a:p>
          <a:endParaRPr lang="en-US"/>
        </a:p>
      </dgm:t>
    </dgm:pt>
    <dgm:pt modelId="{53F2B4B9-6338-4BD8-9AF2-A7E5FC3BF859}" type="pres">
      <dgm:prSet presAssocID="{0DEDB3EE-2D6D-48DA-BCC2-C0243B811FEF}" presName="Name0" presStyleCnt="0">
        <dgm:presLayoutVars>
          <dgm:dir/>
          <dgm:animLvl val="lvl"/>
          <dgm:resizeHandles val="exact"/>
        </dgm:presLayoutVars>
      </dgm:prSet>
      <dgm:spPr/>
    </dgm:pt>
    <dgm:pt modelId="{ECCECD7D-E255-4C63-857D-1EB2D74AD468}" type="pres">
      <dgm:prSet presAssocID="{DA0FB26F-D30C-4270-B6BB-2170462319D0}" presName="linNode" presStyleCnt="0"/>
      <dgm:spPr/>
    </dgm:pt>
    <dgm:pt modelId="{25678BEB-ADF3-4E94-8E8C-9682A545B174}" type="pres">
      <dgm:prSet presAssocID="{DA0FB26F-D30C-4270-B6BB-2170462319D0}" presName="parentText" presStyleLbl="alignNode1" presStyleIdx="0" presStyleCnt="3">
        <dgm:presLayoutVars>
          <dgm:chMax val="1"/>
          <dgm:bulletEnabled/>
        </dgm:presLayoutVars>
      </dgm:prSet>
      <dgm:spPr/>
    </dgm:pt>
    <dgm:pt modelId="{C5E43D7A-37A2-416E-B64C-46C82F3FFCE0}" type="pres">
      <dgm:prSet presAssocID="{DA0FB26F-D30C-4270-B6BB-2170462319D0}" presName="descendantText" presStyleLbl="alignAccFollowNode1" presStyleIdx="0" presStyleCnt="3">
        <dgm:presLayoutVars>
          <dgm:bulletEnabled/>
        </dgm:presLayoutVars>
      </dgm:prSet>
      <dgm:spPr/>
    </dgm:pt>
    <dgm:pt modelId="{C1744BD5-7218-4959-825F-7D25922461AE}" type="pres">
      <dgm:prSet presAssocID="{2EE94E46-BEA9-44DB-BA03-5D0EC7562F3D}" presName="sp" presStyleCnt="0"/>
      <dgm:spPr/>
    </dgm:pt>
    <dgm:pt modelId="{BD902721-FA81-4493-BB2B-49F094B57F36}" type="pres">
      <dgm:prSet presAssocID="{AC97F24E-C998-4E58-9958-E93EE32E3061}" presName="linNode" presStyleCnt="0"/>
      <dgm:spPr/>
    </dgm:pt>
    <dgm:pt modelId="{CFAB9597-4963-41CD-A595-15FA799CBF79}" type="pres">
      <dgm:prSet presAssocID="{AC97F24E-C998-4E58-9958-E93EE32E3061}" presName="parentText" presStyleLbl="alignNode1" presStyleIdx="1" presStyleCnt="3">
        <dgm:presLayoutVars>
          <dgm:chMax val="1"/>
          <dgm:bulletEnabled/>
        </dgm:presLayoutVars>
      </dgm:prSet>
      <dgm:spPr/>
    </dgm:pt>
    <dgm:pt modelId="{95A869C4-2259-49E4-84B1-091ED5CB7643}" type="pres">
      <dgm:prSet presAssocID="{AC97F24E-C998-4E58-9958-E93EE32E3061}" presName="descendantText" presStyleLbl="alignAccFollowNode1" presStyleIdx="1" presStyleCnt="3">
        <dgm:presLayoutVars>
          <dgm:bulletEnabled/>
        </dgm:presLayoutVars>
      </dgm:prSet>
      <dgm:spPr/>
    </dgm:pt>
    <dgm:pt modelId="{515AE13C-69EC-4F92-AA10-4D46684A4833}" type="pres">
      <dgm:prSet presAssocID="{6AA31E5F-B241-4264-AAA7-5AF1DDAD6213}" presName="sp" presStyleCnt="0"/>
      <dgm:spPr/>
    </dgm:pt>
    <dgm:pt modelId="{E48F5B8A-A265-4B0F-8D5B-0A7ED316047E}" type="pres">
      <dgm:prSet presAssocID="{0D84DEED-B12F-4F84-8608-F68AC50D3BC8}" presName="linNode" presStyleCnt="0"/>
      <dgm:spPr/>
    </dgm:pt>
    <dgm:pt modelId="{B31076F6-FD62-4AE5-9DBE-FD13788D75A9}" type="pres">
      <dgm:prSet presAssocID="{0D84DEED-B12F-4F84-8608-F68AC50D3BC8}" presName="parentText" presStyleLbl="alignNode1" presStyleIdx="2" presStyleCnt="3">
        <dgm:presLayoutVars>
          <dgm:chMax val="1"/>
          <dgm:bulletEnabled/>
        </dgm:presLayoutVars>
      </dgm:prSet>
      <dgm:spPr/>
    </dgm:pt>
    <dgm:pt modelId="{20391BE9-8CFE-4660-B414-A97822A18790}" type="pres">
      <dgm:prSet presAssocID="{0D84DEED-B12F-4F84-8608-F68AC50D3BC8}" presName="descendantText" presStyleLbl="alignAccFollowNode1" presStyleIdx="2" presStyleCnt="3">
        <dgm:presLayoutVars>
          <dgm:bulletEnabled/>
        </dgm:presLayoutVars>
      </dgm:prSet>
      <dgm:spPr/>
    </dgm:pt>
  </dgm:ptLst>
  <dgm:cxnLst>
    <dgm:cxn modelId="{025D6F15-D920-48B8-A862-F8DCE4530BB4}" type="presOf" srcId="{C5925864-FF29-4AD1-9A8F-105CB36F3680}" destId="{C5E43D7A-37A2-416E-B64C-46C82F3FFCE0}" srcOrd="0" destOrd="0" presId="urn:microsoft.com/office/officeart/2016/7/layout/VerticalSolidActionList"/>
    <dgm:cxn modelId="{B8AED222-E8B3-49AB-A622-F488925687F6}" srcId="{0DEDB3EE-2D6D-48DA-BCC2-C0243B811FEF}" destId="{0D84DEED-B12F-4F84-8608-F68AC50D3BC8}" srcOrd="2" destOrd="0" parTransId="{139712CC-3C00-473B-8F04-BE4FBB71F26C}" sibTransId="{0110EDD6-9C8B-42EB-B3A8-35046F51F5A3}"/>
    <dgm:cxn modelId="{090A2F31-E7CD-4854-928F-5A482FBD77BE}" srcId="{AC97F24E-C998-4E58-9958-E93EE32E3061}" destId="{AFAD30DA-6126-4B63-ADCF-CC432D59A7D7}" srcOrd="0" destOrd="0" parTransId="{B4CEB593-04F3-4FF9-B4A7-6E581ADAB146}" sibTransId="{E082856A-E82A-43CD-9C6C-C1A34AABCDD7}"/>
    <dgm:cxn modelId="{D3E39D34-EB6F-428D-BECD-630A3DE7D90E}" type="presOf" srcId="{DA0FB26F-D30C-4270-B6BB-2170462319D0}" destId="{25678BEB-ADF3-4E94-8E8C-9682A545B174}" srcOrd="0" destOrd="0" presId="urn:microsoft.com/office/officeart/2016/7/layout/VerticalSolidActionList"/>
    <dgm:cxn modelId="{4CBA8D41-510E-4EC8-9948-4E24BE2DFE13}" type="presOf" srcId="{0DEDB3EE-2D6D-48DA-BCC2-C0243B811FEF}" destId="{53F2B4B9-6338-4BD8-9AF2-A7E5FC3BF859}" srcOrd="0" destOrd="0" presId="urn:microsoft.com/office/officeart/2016/7/layout/VerticalSolidActionList"/>
    <dgm:cxn modelId="{B0F6E268-E55C-458C-900E-1FCE33851BEA}" srcId="{0DEDB3EE-2D6D-48DA-BCC2-C0243B811FEF}" destId="{AC97F24E-C998-4E58-9958-E93EE32E3061}" srcOrd="1" destOrd="0" parTransId="{281F67DB-0EDA-4837-B4DA-2D2A51BFF6F8}" sibTransId="{6AA31E5F-B241-4264-AAA7-5AF1DDAD6213}"/>
    <dgm:cxn modelId="{1292ED55-9FBD-4F1C-8914-10286699D4EF}" srcId="{DA0FB26F-D30C-4270-B6BB-2170462319D0}" destId="{C5925864-FF29-4AD1-9A8F-105CB36F3680}" srcOrd="0" destOrd="0" parTransId="{971EF7B0-DCD4-4728-954B-4BDFD4601281}" sibTransId="{2992FD5A-A9EE-4CF5-958A-A75CFE06E732}"/>
    <dgm:cxn modelId="{3416A37C-88AC-4913-B113-047B55A17E68}" type="presOf" srcId="{0D84DEED-B12F-4F84-8608-F68AC50D3BC8}" destId="{B31076F6-FD62-4AE5-9DBE-FD13788D75A9}" srcOrd="0" destOrd="0" presId="urn:microsoft.com/office/officeart/2016/7/layout/VerticalSolidActionList"/>
    <dgm:cxn modelId="{E0D9C37E-5521-43EA-A663-8ECF90AC975B}" type="presOf" srcId="{AC97F24E-C998-4E58-9958-E93EE32E3061}" destId="{CFAB9597-4963-41CD-A595-15FA799CBF79}" srcOrd="0" destOrd="0" presId="urn:microsoft.com/office/officeart/2016/7/layout/VerticalSolidActionList"/>
    <dgm:cxn modelId="{46D9E58D-2ECE-40FD-AB4D-2203148CE5FD}" type="presOf" srcId="{AFAD30DA-6126-4B63-ADCF-CC432D59A7D7}" destId="{95A869C4-2259-49E4-84B1-091ED5CB7643}" srcOrd="0" destOrd="0" presId="urn:microsoft.com/office/officeart/2016/7/layout/VerticalSolidActionList"/>
    <dgm:cxn modelId="{995AE891-3D5C-4367-BF7F-3FBD7B7424ED}" type="presOf" srcId="{44212954-B949-43F8-A3F5-151650BB5B72}" destId="{20391BE9-8CFE-4660-B414-A97822A18790}" srcOrd="0" destOrd="0" presId="urn:microsoft.com/office/officeart/2016/7/layout/VerticalSolidActionList"/>
    <dgm:cxn modelId="{89C1E8D1-FDF7-4823-AEA0-4192F086199C}" srcId="{0DEDB3EE-2D6D-48DA-BCC2-C0243B811FEF}" destId="{DA0FB26F-D30C-4270-B6BB-2170462319D0}" srcOrd="0" destOrd="0" parTransId="{EFE1F3C3-EB1A-4F95-BE82-577D2915122B}" sibTransId="{2EE94E46-BEA9-44DB-BA03-5D0EC7562F3D}"/>
    <dgm:cxn modelId="{C8E150DA-4CD4-4105-9E09-25D1E405E77C}" srcId="{0D84DEED-B12F-4F84-8608-F68AC50D3BC8}" destId="{44212954-B949-43F8-A3F5-151650BB5B72}" srcOrd="0" destOrd="0" parTransId="{59E6D2CB-E6B0-4AC4-AF99-DB0E1E1ACEE3}" sibTransId="{B2BB9F1C-D9FA-4F0C-A9B0-1D041500F42B}"/>
    <dgm:cxn modelId="{B72AE7AF-E45A-4C23-B3A6-F80C8993A955}" type="presParOf" srcId="{53F2B4B9-6338-4BD8-9AF2-A7E5FC3BF859}" destId="{ECCECD7D-E255-4C63-857D-1EB2D74AD468}" srcOrd="0" destOrd="0" presId="urn:microsoft.com/office/officeart/2016/7/layout/VerticalSolidActionList"/>
    <dgm:cxn modelId="{B91BDACC-BB87-41C7-A06B-E5D2F5FDEE65}" type="presParOf" srcId="{ECCECD7D-E255-4C63-857D-1EB2D74AD468}" destId="{25678BEB-ADF3-4E94-8E8C-9682A545B174}" srcOrd="0" destOrd="0" presId="urn:microsoft.com/office/officeart/2016/7/layout/VerticalSolidActionList"/>
    <dgm:cxn modelId="{CA4447D8-2088-49A9-8A5B-27E2FEEFC76D}" type="presParOf" srcId="{ECCECD7D-E255-4C63-857D-1EB2D74AD468}" destId="{C5E43D7A-37A2-416E-B64C-46C82F3FFCE0}" srcOrd="1" destOrd="0" presId="urn:microsoft.com/office/officeart/2016/7/layout/VerticalSolidActionList"/>
    <dgm:cxn modelId="{9FB6A40A-0329-4839-8882-86FC94E773AF}" type="presParOf" srcId="{53F2B4B9-6338-4BD8-9AF2-A7E5FC3BF859}" destId="{C1744BD5-7218-4959-825F-7D25922461AE}" srcOrd="1" destOrd="0" presId="urn:microsoft.com/office/officeart/2016/7/layout/VerticalSolidActionList"/>
    <dgm:cxn modelId="{0F65AEB0-DB66-4A0A-8939-AF47903086E1}" type="presParOf" srcId="{53F2B4B9-6338-4BD8-9AF2-A7E5FC3BF859}" destId="{BD902721-FA81-4493-BB2B-49F094B57F36}" srcOrd="2" destOrd="0" presId="urn:microsoft.com/office/officeart/2016/7/layout/VerticalSolidActionList"/>
    <dgm:cxn modelId="{1BE29AEF-70CE-49B3-9E06-9DBD365F9370}" type="presParOf" srcId="{BD902721-FA81-4493-BB2B-49F094B57F36}" destId="{CFAB9597-4963-41CD-A595-15FA799CBF79}" srcOrd="0" destOrd="0" presId="urn:microsoft.com/office/officeart/2016/7/layout/VerticalSolidActionList"/>
    <dgm:cxn modelId="{BCCC1CCA-8031-46BC-B663-0509FAA27A80}" type="presParOf" srcId="{BD902721-FA81-4493-BB2B-49F094B57F36}" destId="{95A869C4-2259-49E4-84B1-091ED5CB7643}" srcOrd="1" destOrd="0" presId="urn:microsoft.com/office/officeart/2016/7/layout/VerticalSolidActionList"/>
    <dgm:cxn modelId="{21894CAF-D048-434F-ADBC-D44714966B7D}" type="presParOf" srcId="{53F2B4B9-6338-4BD8-9AF2-A7E5FC3BF859}" destId="{515AE13C-69EC-4F92-AA10-4D46684A4833}" srcOrd="3" destOrd="0" presId="urn:microsoft.com/office/officeart/2016/7/layout/VerticalSolidActionList"/>
    <dgm:cxn modelId="{813C9278-0F52-4910-9024-36D3AF0C9ACF}" type="presParOf" srcId="{53F2B4B9-6338-4BD8-9AF2-A7E5FC3BF859}" destId="{E48F5B8A-A265-4B0F-8D5B-0A7ED316047E}" srcOrd="4" destOrd="0" presId="urn:microsoft.com/office/officeart/2016/7/layout/VerticalSolidActionList"/>
    <dgm:cxn modelId="{65074042-DA54-44CF-B4F3-77342E798FBC}" type="presParOf" srcId="{E48F5B8A-A265-4B0F-8D5B-0A7ED316047E}" destId="{B31076F6-FD62-4AE5-9DBE-FD13788D75A9}" srcOrd="0" destOrd="0" presId="urn:microsoft.com/office/officeart/2016/7/layout/VerticalSolidActionList"/>
    <dgm:cxn modelId="{A701BB24-EE5C-412C-A199-BA9962202B7B}" type="presParOf" srcId="{E48F5B8A-A265-4B0F-8D5B-0A7ED316047E}" destId="{20391BE9-8CFE-4660-B414-A97822A1879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DB3EE-2D6D-48DA-BCC2-C0243B811FEF}"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DA0FB26F-D30C-4270-B6BB-2170462319D0}">
      <dgm:prSet custT="1"/>
      <dgm:spPr>
        <a:solidFill>
          <a:srgbClr val="00B0F0"/>
        </a:solidFill>
      </dgm:spPr>
      <dgm:t>
        <a:bodyPr/>
        <a:lstStyle/>
        <a:p>
          <a:r>
            <a:rPr lang="en-US" sz="3600" b="1" dirty="0"/>
            <a:t> Notice </a:t>
          </a:r>
        </a:p>
      </dgm:t>
    </dgm:pt>
    <dgm:pt modelId="{EFE1F3C3-EB1A-4F95-BE82-577D2915122B}" type="parTrans" cxnId="{89C1E8D1-FDF7-4823-AEA0-4192F086199C}">
      <dgm:prSet/>
      <dgm:spPr/>
      <dgm:t>
        <a:bodyPr/>
        <a:lstStyle/>
        <a:p>
          <a:endParaRPr lang="en-US"/>
        </a:p>
      </dgm:t>
    </dgm:pt>
    <dgm:pt modelId="{2EE94E46-BEA9-44DB-BA03-5D0EC7562F3D}" type="sibTrans" cxnId="{89C1E8D1-FDF7-4823-AEA0-4192F086199C}">
      <dgm:prSet/>
      <dgm:spPr/>
      <dgm:t>
        <a:bodyPr/>
        <a:lstStyle/>
        <a:p>
          <a:endParaRPr lang="en-US"/>
        </a:p>
      </dgm:t>
    </dgm:pt>
    <dgm:pt modelId="{C5925864-FF29-4AD1-9A8F-105CB36F3680}">
      <dgm:prSet custT="1"/>
      <dgm:spPr>
        <a:solidFill>
          <a:srgbClr val="B0DFE8">
            <a:alpha val="90000"/>
          </a:srgbClr>
        </a:solidFill>
      </dgm:spPr>
      <dgm:t>
        <a:bodyPr/>
        <a:lstStyle/>
        <a:p>
          <a:r>
            <a:rPr lang="en-US" sz="2600" dirty="0"/>
            <a:t>Each day take an everyday experience and slow down to really notice each part.  If it’s cleaning your teeth be mindful of how the toothpaste tastes, the sensation of it on each tooth, etc. </a:t>
          </a:r>
        </a:p>
      </dgm:t>
    </dgm:pt>
    <dgm:pt modelId="{971EF7B0-DCD4-4728-954B-4BDFD4601281}" type="parTrans" cxnId="{1292ED55-9FBD-4F1C-8914-10286699D4EF}">
      <dgm:prSet/>
      <dgm:spPr/>
      <dgm:t>
        <a:bodyPr/>
        <a:lstStyle/>
        <a:p>
          <a:endParaRPr lang="en-US"/>
        </a:p>
      </dgm:t>
    </dgm:pt>
    <dgm:pt modelId="{2992FD5A-A9EE-4CF5-958A-A75CFE06E732}" type="sibTrans" cxnId="{1292ED55-9FBD-4F1C-8914-10286699D4EF}">
      <dgm:prSet/>
      <dgm:spPr/>
      <dgm:t>
        <a:bodyPr/>
        <a:lstStyle/>
        <a:p>
          <a:endParaRPr lang="en-US"/>
        </a:p>
      </dgm:t>
    </dgm:pt>
    <dgm:pt modelId="{AC97F24E-C998-4E58-9958-E93EE32E3061}">
      <dgm:prSet custT="1"/>
      <dgm:spPr>
        <a:solidFill>
          <a:srgbClr val="FF0000"/>
        </a:solidFill>
      </dgm:spPr>
      <dgm:t>
        <a:bodyPr/>
        <a:lstStyle/>
        <a:p>
          <a:r>
            <a:rPr lang="en-US" sz="3600" b="1" dirty="0"/>
            <a:t>What’s new    </a:t>
          </a:r>
        </a:p>
      </dgm:t>
    </dgm:pt>
    <dgm:pt modelId="{281F67DB-0EDA-4837-B4DA-2D2A51BFF6F8}" type="parTrans" cxnId="{B0F6E268-E55C-458C-900E-1FCE33851BEA}">
      <dgm:prSet/>
      <dgm:spPr/>
      <dgm:t>
        <a:bodyPr/>
        <a:lstStyle/>
        <a:p>
          <a:endParaRPr lang="en-US"/>
        </a:p>
      </dgm:t>
    </dgm:pt>
    <dgm:pt modelId="{6AA31E5F-B241-4264-AAA7-5AF1DDAD6213}" type="sibTrans" cxnId="{B0F6E268-E55C-458C-900E-1FCE33851BEA}">
      <dgm:prSet/>
      <dgm:spPr/>
      <dgm:t>
        <a:bodyPr/>
        <a:lstStyle/>
        <a:p>
          <a:endParaRPr lang="en-US"/>
        </a:p>
      </dgm:t>
    </dgm:pt>
    <dgm:pt modelId="{AFAD30DA-6126-4B63-ADCF-CC432D59A7D7}">
      <dgm:prSet custT="1"/>
      <dgm:spPr>
        <a:solidFill>
          <a:schemeClr val="accent2">
            <a:lumMod val="60000"/>
            <a:lumOff val="40000"/>
            <a:alpha val="90000"/>
          </a:schemeClr>
        </a:solidFill>
      </dgm:spPr>
      <dgm:t>
        <a:bodyPr/>
        <a:lstStyle/>
        <a:p>
          <a:r>
            <a:rPr lang="en-US" sz="2600" dirty="0"/>
            <a:t>Each day take an everyday experience and slow down to look for new things you hadn’t noticed before.  If it’s listening to music listen to space between notes, if its on a walk immerse yourself in the surroundings, or the sensation of the ground.</a:t>
          </a:r>
        </a:p>
      </dgm:t>
    </dgm:pt>
    <dgm:pt modelId="{B4CEB593-04F3-4FF9-B4A7-6E581ADAB146}" type="parTrans" cxnId="{090A2F31-E7CD-4854-928F-5A482FBD77BE}">
      <dgm:prSet/>
      <dgm:spPr/>
      <dgm:t>
        <a:bodyPr/>
        <a:lstStyle/>
        <a:p>
          <a:endParaRPr lang="en-US"/>
        </a:p>
      </dgm:t>
    </dgm:pt>
    <dgm:pt modelId="{E082856A-E82A-43CD-9C6C-C1A34AABCDD7}" type="sibTrans" cxnId="{090A2F31-E7CD-4854-928F-5A482FBD77BE}">
      <dgm:prSet/>
      <dgm:spPr/>
      <dgm:t>
        <a:bodyPr/>
        <a:lstStyle/>
        <a:p>
          <a:endParaRPr lang="en-US"/>
        </a:p>
      </dgm:t>
    </dgm:pt>
    <dgm:pt modelId="{0D84DEED-B12F-4F84-8608-F68AC50D3BC8}">
      <dgm:prSet custT="1"/>
      <dgm:spPr>
        <a:solidFill>
          <a:srgbClr val="92D050"/>
        </a:solidFill>
      </dgm:spPr>
      <dgm:t>
        <a:bodyPr/>
        <a:lstStyle/>
        <a:p>
          <a:r>
            <a:rPr lang="en-US" sz="3600" b="1" dirty="0"/>
            <a:t>Twisters</a:t>
          </a:r>
        </a:p>
      </dgm:t>
    </dgm:pt>
    <dgm:pt modelId="{139712CC-3C00-473B-8F04-BE4FBB71F26C}" type="parTrans" cxnId="{B8AED222-E8B3-49AB-A622-F488925687F6}">
      <dgm:prSet/>
      <dgm:spPr/>
      <dgm:t>
        <a:bodyPr/>
        <a:lstStyle/>
        <a:p>
          <a:endParaRPr lang="en-US"/>
        </a:p>
      </dgm:t>
    </dgm:pt>
    <dgm:pt modelId="{0110EDD6-9C8B-42EB-B3A8-35046F51F5A3}" type="sibTrans" cxnId="{B8AED222-E8B3-49AB-A622-F488925687F6}">
      <dgm:prSet/>
      <dgm:spPr/>
      <dgm:t>
        <a:bodyPr/>
        <a:lstStyle/>
        <a:p>
          <a:endParaRPr lang="en-US"/>
        </a:p>
      </dgm:t>
    </dgm:pt>
    <dgm:pt modelId="{44212954-B949-43F8-A3F5-151650BB5B72}">
      <dgm:prSet custT="1"/>
      <dgm:spPr>
        <a:solidFill>
          <a:schemeClr val="accent6">
            <a:lumMod val="20000"/>
            <a:lumOff val="80000"/>
            <a:alpha val="90000"/>
          </a:schemeClr>
        </a:solidFill>
      </dgm:spPr>
      <dgm:t>
        <a:bodyPr/>
        <a:lstStyle/>
        <a:p>
          <a:r>
            <a:rPr lang="en-US" sz="2400" dirty="0"/>
            <a:t>If you’re about to do some public speaking calm your nerves and fears by spending a few moments repeating a tongue twister.</a:t>
          </a:r>
        </a:p>
      </dgm:t>
    </dgm:pt>
    <dgm:pt modelId="{59E6D2CB-E6B0-4AC4-AF99-DB0E1E1ACEE3}" type="parTrans" cxnId="{C8E150DA-4CD4-4105-9E09-25D1E405E77C}">
      <dgm:prSet/>
      <dgm:spPr/>
      <dgm:t>
        <a:bodyPr/>
        <a:lstStyle/>
        <a:p>
          <a:endParaRPr lang="en-US"/>
        </a:p>
      </dgm:t>
    </dgm:pt>
    <dgm:pt modelId="{B2BB9F1C-D9FA-4F0C-A9B0-1D041500F42B}" type="sibTrans" cxnId="{C8E150DA-4CD4-4105-9E09-25D1E405E77C}">
      <dgm:prSet/>
      <dgm:spPr/>
      <dgm:t>
        <a:bodyPr/>
        <a:lstStyle/>
        <a:p>
          <a:endParaRPr lang="en-US"/>
        </a:p>
      </dgm:t>
    </dgm:pt>
    <dgm:pt modelId="{53F2B4B9-6338-4BD8-9AF2-A7E5FC3BF859}" type="pres">
      <dgm:prSet presAssocID="{0DEDB3EE-2D6D-48DA-BCC2-C0243B811FEF}" presName="Name0" presStyleCnt="0">
        <dgm:presLayoutVars>
          <dgm:dir/>
          <dgm:animLvl val="lvl"/>
          <dgm:resizeHandles val="exact"/>
        </dgm:presLayoutVars>
      </dgm:prSet>
      <dgm:spPr/>
    </dgm:pt>
    <dgm:pt modelId="{ECCECD7D-E255-4C63-857D-1EB2D74AD468}" type="pres">
      <dgm:prSet presAssocID="{DA0FB26F-D30C-4270-B6BB-2170462319D0}" presName="linNode" presStyleCnt="0"/>
      <dgm:spPr/>
    </dgm:pt>
    <dgm:pt modelId="{25678BEB-ADF3-4E94-8E8C-9682A545B174}" type="pres">
      <dgm:prSet presAssocID="{DA0FB26F-D30C-4270-B6BB-2170462319D0}" presName="parentText" presStyleLbl="alignNode1" presStyleIdx="0" presStyleCnt="3">
        <dgm:presLayoutVars>
          <dgm:chMax val="1"/>
          <dgm:bulletEnabled/>
        </dgm:presLayoutVars>
      </dgm:prSet>
      <dgm:spPr/>
    </dgm:pt>
    <dgm:pt modelId="{C5E43D7A-37A2-416E-B64C-46C82F3FFCE0}" type="pres">
      <dgm:prSet presAssocID="{DA0FB26F-D30C-4270-B6BB-2170462319D0}" presName="descendantText" presStyleLbl="alignAccFollowNode1" presStyleIdx="0" presStyleCnt="3">
        <dgm:presLayoutVars>
          <dgm:bulletEnabled/>
        </dgm:presLayoutVars>
      </dgm:prSet>
      <dgm:spPr/>
    </dgm:pt>
    <dgm:pt modelId="{C1744BD5-7218-4959-825F-7D25922461AE}" type="pres">
      <dgm:prSet presAssocID="{2EE94E46-BEA9-44DB-BA03-5D0EC7562F3D}" presName="sp" presStyleCnt="0"/>
      <dgm:spPr/>
    </dgm:pt>
    <dgm:pt modelId="{BD902721-FA81-4493-BB2B-49F094B57F36}" type="pres">
      <dgm:prSet presAssocID="{AC97F24E-C998-4E58-9958-E93EE32E3061}" presName="linNode" presStyleCnt="0"/>
      <dgm:spPr/>
    </dgm:pt>
    <dgm:pt modelId="{CFAB9597-4963-41CD-A595-15FA799CBF79}" type="pres">
      <dgm:prSet presAssocID="{AC97F24E-C998-4E58-9958-E93EE32E3061}" presName="parentText" presStyleLbl="alignNode1" presStyleIdx="1" presStyleCnt="3">
        <dgm:presLayoutVars>
          <dgm:chMax val="1"/>
          <dgm:bulletEnabled/>
        </dgm:presLayoutVars>
      </dgm:prSet>
      <dgm:spPr/>
    </dgm:pt>
    <dgm:pt modelId="{95A869C4-2259-49E4-84B1-091ED5CB7643}" type="pres">
      <dgm:prSet presAssocID="{AC97F24E-C998-4E58-9958-E93EE32E3061}" presName="descendantText" presStyleLbl="alignAccFollowNode1" presStyleIdx="1" presStyleCnt="3">
        <dgm:presLayoutVars>
          <dgm:bulletEnabled/>
        </dgm:presLayoutVars>
      </dgm:prSet>
      <dgm:spPr/>
    </dgm:pt>
    <dgm:pt modelId="{515AE13C-69EC-4F92-AA10-4D46684A4833}" type="pres">
      <dgm:prSet presAssocID="{6AA31E5F-B241-4264-AAA7-5AF1DDAD6213}" presName="sp" presStyleCnt="0"/>
      <dgm:spPr/>
    </dgm:pt>
    <dgm:pt modelId="{E48F5B8A-A265-4B0F-8D5B-0A7ED316047E}" type="pres">
      <dgm:prSet presAssocID="{0D84DEED-B12F-4F84-8608-F68AC50D3BC8}" presName="linNode" presStyleCnt="0"/>
      <dgm:spPr/>
    </dgm:pt>
    <dgm:pt modelId="{B31076F6-FD62-4AE5-9DBE-FD13788D75A9}" type="pres">
      <dgm:prSet presAssocID="{0D84DEED-B12F-4F84-8608-F68AC50D3BC8}" presName="parentText" presStyleLbl="alignNode1" presStyleIdx="2" presStyleCnt="3">
        <dgm:presLayoutVars>
          <dgm:chMax val="1"/>
          <dgm:bulletEnabled/>
        </dgm:presLayoutVars>
      </dgm:prSet>
      <dgm:spPr/>
    </dgm:pt>
    <dgm:pt modelId="{20391BE9-8CFE-4660-B414-A97822A18790}" type="pres">
      <dgm:prSet presAssocID="{0D84DEED-B12F-4F84-8608-F68AC50D3BC8}" presName="descendantText" presStyleLbl="alignAccFollowNode1" presStyleIdx="2" presStyleCnt="3">
        <dgm:presLayoutVars>
          <dgm:bulletEnabled/>
        </dgm:presLayoutVars>
      </dgm:prSet>
      <dgm:spPr/>
    </dgm:pt>
  </dgm:ptLst>
  <dgm:cxnLst>
    <dgm:cxn modelId="{025D6F15-D920-48B8-A862-F8DCE4530BB4}" type="presOf" srcId="{C5925864-FF29-4AD1-9A8F-105CB36F3680}" destId="{C5E43D7A-37A2-416E-B64C-46C82F3FFCE0}" srcOrd="0" destOrd="0" presId="urn:microsoft.com/office/officeart/2016/7/layout/VerticalSolidActionList"/>
    <dgm:cxn modelId="{B8AED222-E8B3-49AB-A622-F488925687F6}" srcId="{0DEDB3EE-2D6D-48DA-BCC2-C0243B811FEF}" destId="{0D84DEED-B12F-4F84-8608-F68AC50D3BC8}" srcOrd="2" destOrd="0" parTransId="{139712CC-3C00-473B-8F04-BE4FBB71F26C}" sibTransId="{0110EDD6-9C8B-42EB-B3A8-35046F51F5A3}"/>
    <dgm:cxn modelId="{090A2F31-E7CD-4854-928F-5A482FBD77BE}" srcId="{AC97F24E-C998-4E58-9958-E93EE32E3061}" destId="{AFAD30DA-6126-4B63-ADCF-CC432D59A7D7}" srcOrd="0" destOrd="0" parTransId="{B4CEB593-04F3-4FF9-B4A7-6E581ADAB146}" sibTransId="{E082856A-E82A-43CD-9C6C-C1A34AABCDD7}"/>
    <dgm:cxn modelId="{D3E39D34-EB6F-428D-BECD-630A3DE7D90E}" type="presOf" srcId="{DA0FB26F-D30C-4270-B6BB-2170462319D0}" destId="{25678BEB-ADF3-4E94-8E8C-9682A545B174}" srcOrd="0" destOrd="0" presId="urn:microsoft.com/office/officeart/2016/7/layout/VerticalSolidActionList"/>
    <dgm:cxn modelId="{4CBA8D41-510E-4EC8-9948-4E24BE2DFE13}" type="presOf" srcId="{0DEDB3EE-2D6D-48DA-BCC2-C0243B811FEF}" destId="{53F2B4B9-6338-4BD8-9AF2-A7E5FC3BF859}" srcOrd="0" destOrd="0" presId="urn:microsoft.com/office/officeart/2016/7/layout/VerticalSolidActionList"/>
    <dgm:cxn modelId="{B0F6E268-E55C-458C-900E-1FCE33851BEA}" srcId="{0DEDB3EE-2D6D-48DA-BCC2-C0243B811FEF}" destId="{AC97F24E-C998-4E58-9958-E93EE32E3061}" srcOrd="1" destOrd="0" parTransId="{281F67DB-0EDA-4837-B4DA-2D2A51BFF6F8}" sibTransId="{6AA31E5F-B241-4264-AAA7-5AF1DDAD6213}"/>
    <dgm:cxn modelId="{1292ED55-9FBD-4F1C-8914-10286699D4EF}" srcId="{DA0FB26F-D30C-4270-B6BB-2170462319D0}" destId="{C5925864-FF29-4AD1-9A8F-105CB36F3680}" srcOrd="0" destOrd="0" parTransId="{971EF7B0-DCD4-4728-954B-4BDFD4601281}" sibTransId="{2992FD5A-A9EE-4CF5-958A-A75CFE06E732}"/>
    <dgm:cxn modelId="{3416A37C-88AC-4913-B113-047B55A17E68}" type="presOf" srcId="{0D84DEED-B12F-4F84-8608-F68AC50D3BC8}" destId="{B31076F6-FD62-4AE5-9DBE-FD13788D75A9}" srcOrd="0" destOrd="0" presId="urn:microsoft.com/office/officeart/2016/7/layout/VerticalSolidActionList"/>
    <dgm:cxn modelId="{E0D9C37E-5521-43EA-A663-8ECF90AC975B}" type="presOf" srcId="{AC97F24E-C998-4E58-9958-E93EE32E3061}" destId="{CFAB9597-4963-41CD-A595-15FA799CBF79}" srcOrd="0" destOrd="0" presId="urn:microsoft.com/office/officeart/2016/7/layout/VerticalSolidActionList"/>
    <dgm:cxn modelId="{46D9E58D-2ECE-40FD-AB4D-2203148CE5FD}" type="presOf" srcId="{AFAD30DA-6126-4B63-ADCF-CC432D59A7D7}" destId="{95A869C4-2259-49E4-84B1-091ED5CB7643}" srcOrd="0" destOrd="0" presId="urn:microsoft.com/office/officeart/2016/7/layout/VerticalSolidActionList"/>
    <dgm:cxn modelId="{995AE891-3D5C-4367-BF7F-3FBD7B7424ED}" type="presOf" srcId="{44212954-B949-43F8-A3F5-151650BB5B72}" destId="{20391BE9-8CFE-4660-B414-A97822A18790}" srcOrd="0" destOrd="0" presId="urn:microsoft.com/office/officeart/2016/7/layout/VerticalSolidActionList"/>
    <dgm:cxn modelId="{89C1E8D1-FDF7-4823-AEA0-4192F086199C}" srcId="{0DEDB3EE-2D6D-48DA-BCC2-C0243B811FEF}" destId="{DA0FB26F-D30C-4270-B6BB-2170462319D0}" srcOrd="0" destOrd="0" parTransId="{EFE1F3C3-EB1A-4F95-BE82-577D2915122B}" sibTransId="{2EE94E46-BEA9-44DB-BA03-5D0EC7562F3D}"/>
    <dgm:cxn modelId="{C8E150DA-4CD4-4105-9E09-25D1E405E77C}" srcId="{0D84DEED-B12F-4F84-8608-F68AC50D3BC8}" destId="{44212954-B949-43F8-A3F5-151650BB5B72}" srcOrd="0" destOrd="0" parTransId="{59E6D2CB-E6B0-4AC4-AF99-DB0E1E1ACEE3}" sibTransId="{B2BB9F1C-D9FA-4F0C-A9B0-1D041500F42B}"/>
    <dgm:cxn modelId="{B72AE7AF-E45A-4C23-B3A6-F80C8993A955}" type="presParOf" srcId="{53F2B4B9-6338-4BD8-9AF2-A7E5FC3BF859}" destId="{ECCECD7D-E255-4C63-857D-1EB2D74AD468}" srcOrd="0" destOrd="0" presId="urn:microsoft.com/office/officeart/2016/7/layout/VerticalSolidActionList"/>
    <dgm:cxn modelId="{B91BDACC-BB87-41C7-A06B-E5D2F5FDEE65}" type="presParOf" srcId="{ECCECD7D-E255-4C63-857D-1EB2D74AD468}" destId="{25678BEB-ADF3-4E94-8E8C-9682A545B174}" srcOrd="0" destOrd="0" presId="urn:microsoft.com/office/officeart/2016/7/layout/VerticalSolidActionList"/>
    <dgm:cxn modelId="{CA4447D8-2088-49A9-8A5B-27E2FEEFC76D}" type="presParOf" srcId="{ECCECD7D-E255-4C63-857D-1EB2D74AD468}" destId="{C5E43D7A-37A2-416E-B64C-46C82F3FFCE0}" srcOrd="1" destOrd="0" presId="urn:microsoft.com/office/officeart/2016/7/layout/VerticalSolidActionList"/>
    <dgm:cxn modelId="{9FB6A40A-0329-4839-8882-86FC94E773AF}" type="presParOf" srcId="{53F2B4B9-6338-4BD8-9AF2-A7E5FC3BF859}" destId="{C1744BD5-7218-4959-825F-7D25922461AE}" srcOrd="1" destOrd="0" presId="urn:microsoft.com/office/officeart/2016/7/layout/VerticalSolidActionList"/>
    <dgm:cxn modelId="{0F65AEB0-DB66-4A0A-8939-AF47903086E1}" type="presParOf" srcId="{53F2B4B9-6338-4BD8-9AF2-A7E5FC3BF859}" destId="{BD902721-FA81-4493-BB2B-49F094B57F36}" srcOrd="2" destOrd="0" presId="urn:microsoft.com/office/officeart/2016/7/layout/VerticalSolidActionList"/>
    <dgm:cxn modelId="{1BE29AEF-70CE-49B3-9E06-9DBD365F9370}" type="presParOf" srcId="{BD902721-FA81-4493-BB2B-49F094B57F36}" destId="{CFAB9597-4963-41CD-A595-15FA799CBF79}" srcOrd="0" destOrd="0" presId="urn:microsoft.com/office/officeart/2016/7/layout/VerticalSolidActionList"/>
    <dgm:cxn modelId="{BCCC1CCA-8031-46BC-B663-0509FAA27A80}" type="presParOf" srcId="{BD902721-FA81-4493-BB2B-49F094B57F36}" destId="{95A869C4-2259-49E4-84B1-091ED5CB7643}" srcOrd="1" destOrd="0" presId="urn:microsoft.com/office/officeart/2016/7/layout/VerticalSolidActionList"/>
    <dgm:cxn modelId="{21894CAF-D048-434F-ADBC-D44714966B7D}" type="presParOf" srcId="{53F2B4B9-6338-4BD8-9AF2-A7E5FC3BF859}" destId="{515AE13C-69EC-4F92-AA10-4D46684A4833}" srcOrd="3" destOrd="0" presId="urn:microsoft.com/office/officeart/2016/7/layout/VerticalSolidActionList"/>
    <dgm:cxn modelId="{813C9278-0F52-4910-9024-36D3AF0C9ACF}" type="presParOf" srcId="{53F2B4B9-6338-4BD8-9AF2-A7E5FC3BF859}" destId="{E48F5B8A-A265-4B0F-8D5B-0A7ED316047E}" srcOrd="4" destOrd="0" presId="urn:microsoft.com/office/officeart/2016/7/layout/VerticalSolidActionList"/>
    <dgm:cxn modelId="{65074042-DA54-44CF-B4F3-77342E798FBC}" type="presParOf" srcId="{E48F5B8A-A265-4B0F-8D5B-0A7ED316047E}" destId="{B31076F6-FD62-4AE5-9DBE-FD13788D75A9}" srcOrd="0" destOrd="0" presId="urn:microsoft.com/office/officeart/2016/7/layout/VerticalSolidActionList"/>
    <dgm:cxn modelId="{A701BB24-EE5C-412C-A199-BA9962202B7B}" type="presParOf" srcId="{E48F5B8A-A265-4B0F-8D5B-0A7ED316047E}" destId="{20391BE9-8CFE-4660-B414-A97822A1879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43D7A-37A2-416E-B64C-46C82F3FFCE0}">
      <dsp:nvSpPr>
        <dsp:cNvPr id="0" name=""/>
        <dsp:cNvSpPr/>
      </dsp:nvSpPr>
      <dsp:spPr>
        <a:xfrm>
          <a:off x="2181013" y="1474"/>
          <a:ext cx="8724052" cy="1511712"/>
        </a:xfrm>
        <a:prstGeom prst="rect">
          <a:avLst/>
        </a:prstGeom>
        <a:solidFill>
          <a:srgbClr val="B0DFE8">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155700">
            <a:lnSpc>
              <a:spcPct val="90000"/>
            </a:lnSpc>
            <a:spcBef>
              <a:spcPct val="0"/>
            </a:spcBef>
            <a:spcAft>
              <a:spcPct val="35000"/>
            </a:spcAft>
            <a:buNone/>
          </a:pPr>
          <a:r>
            <a:rPr lang="en-US" sz="2600" kern="1200" dirty="0"/>
            <a:t>3 deep breaths  (simple)</a:t>
          </a:r>
        </a:p>
        <a:p>
          <a:pPr marL="0" lvl="0" indent="0" algn="l" defTabSz="1155700">
            <a:lnSpc>
              <a:spcPct val="90000"/>
            </a:lnSpc>
            <a:spcBef>
              <a:spcPct val="0"/>
            </a:spcBef>
            <a:spcAft>
              <a:spcPct val="35000"/>
            </a:spcAft>
            <a:buNone/>
          </a:pPr>
          <a:r>
            <a:rPr lang="en-US" sz="2600" kern="1200" dirty="0"/>
            <a:t>Or PLUS – 1</a:t>
          </a:r>
          <a:r>
            <a:rPr lang="en-US" sz="2600" kern="1200" baseline="30000" dirty="0"/>
            <a:t>st</a:t>
          </a:r>
          <a:r>
            <a:rPr lang="en-US" sz="2600" kern="1200" dirty="0"/>
            <a:t> deep breath focus on it relaxing your body, 2</a:t>
          </a:r>
          <a:r>
            <a:rPr lang="en-US" sz="2600" kern="1200" baseline="30000" dirty="0"/>
            <a:t>nd</a:t>
          </a:r>
          <a:r>
            <a:rPr lang="en-US" sz="2600" kern="1200" dirty="0"/>
            <a:t> breath focus on what you’re grateful for right now, 3</a:t>
          </a:r>
          <a:r>
            <a:rPr lang="en-US" sz="2600" kern="1200" baseline="30000" dirty="0"/>
            <a:t>rd</a:t>
          </a:r>
          <a:r>
            <a:rPr lang="en-US" sz="2600" kern="1200" dirty="0"/>
            <a:t> focus on an intention you’ll bring to your task.</a:t>
          </a:r>
        </a:p>
      </dsp:txBody>
      <dsp:txXfrm>
        <a:off x="2181013" y="1474"/>
        <a:ext cx="8724052" cy="1511712"/>
      </dsp:txXfrm>
    </dsp:sp>
    <dsp:sp modelId="{25678BEB-ADF3-4E94-8E8C-9682A545B174}">
      <dsp:nvSpPr>
        <dsp:cNvPr id="0" name=""/>
        <dsp:cNvSpPr/>
      </dsp:nvSpPr>
      <dsp:spPr>
        <a:xfrm>
          <a:off x="0" y="1474"/>
          <a:ext cx="2181013" cy="1511712"/>
        </a:xfrm>
        <a:prstGeom prst="rect">
          <a:avLst/>
        </a:prstGeom>
        <a:solidFill>
          <a:srgbClr val="00B0F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 Take </a:t>
          </a:r>
        </a:p>
      </dsp:txBody>
      <dsp:txXfrm>
        <a:off x="0" y="1474"/>
        <a:ext cx="2181013" cy="1511712"/>
      </dsp:txXfrm>
    </dsp:sp>
    <dsp:sp modelId="{95A869C4-2259-49E4-84B1-091ED5CB7643}">
      <dsp:nvSpPr>
        <dsp:cNvPr id="0" name=""/>
        <dsp:cNvSpPr/>
      </dsp:nvSpPr>
      <dsp:spPr>
        <a:xfrm>
          <a:off x="2181013" y="1603889"/>
          <a:ext cx="8724052" cy="1511712"/>
        </a:xfrm>
        <a:prstGeom prst="rect">
          <a:avLst/>
        </a:prstGeom>
        <a:solidFill>
          <a:schemeClr val="accent2">
            <a:lumMod val="60000"/>
            <a:lumOff val="4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155700">
            <a:lnSpc>
              <a:spcPct val="90000"/>
            </a:lnSpc>
            <a:spcBef>
              <a:spcPct val="0"/>
            </a:spcBef>
            <a:spcAft>
              <a:spcPct val="35000"/>
            </a:spcAft>
            <a:buNone/>
          </a:pPr>
          <a:r>
            <a:rPr lang="en-US" sz="2600" kern="1200" dirty="0"/>
            <a:t>Stop what you’re doing, Take a breath, Observe – what you are feeling, any body sensations, and what you can see, hear, smell or feel in your environment.  Proceed with calmness. </a:t>
          </a:r>
        </a:p>
      </dsp:txBody>
      <dsp:txXfrm>
        <a:off x="2181013" y="1603889"/>
        <a:ext cx="8724052" cy="1511712"/>
      </dsp:txXfrm>
    </dsp:sp>
    <dsp:sp modelId="{CFAB9597-4963-41CD-A595-15FA799CBF79}">
      <dsp:nvSpPr>
        <dsp:cNvPr id="0" name=""/>
        <dsp:cNvSpPr/>
      </dsp:nvSpPr>
      <dsp:spPr>
        <a:xfrm>
          <a:off x="0" y="1603889"/>
          <a:ext cx="2181013" cy="1511712"/>
        </a:xfrm>
        <a:prstGeom prst="rect">
          <a:avLst/>
        </a:prstGeom>
        <a:solidFill>
          <a:srgbClr val="FF0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STOP    </a:t>
          </a:r>
        </a:p>
      </dsp:txBody>
      <dsp:txXfrm>
        <a:off x="0" y="1603889"/>
        <a:ext cx="2181013" cy="1511712"/>
      </dsp:txXfrm>
    </dsp:sp>
    <dsp:sp modelId="{20391BE9-8CFE-4660-B414-A97822A18790}">
      <dsp:nvSpPr>
        <dsp:cNvPr id="0" name=""/>
        <dsp:cNvSpPr/>
      </dsp:nvSpPr>
      <dsp:spPr>
        <a:xfrm>
          <a:off x="2181013" y="3206304"/>
          <a:ext cx="8724052" cy="1511712"/>
        </a:xfrm>
        <a:prstGeom prst="rect">
          <a:avLst/>
        </a:prstGeom>
        <a:solidFill>
          <a:schemeClr val="accent6">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066800">
            <a:lnSpc>
              <a:spcPct val="90000"/>
            </a:lnSpc>
            <a:spcBef>
              <a:spcPct val="0"/>
            </a:spcBef>
            <a:spcAft>
              <a:spcPct val="35000"/>
            </a:spcAft>
            <a:buNone/>
          </a:pPr>
          <a:r>
            <a:rPr lang="en-US" sz="2400" kern="1200" dirty="0"/>
            <a:t>Rub your thumb and index finger together. Notice the ridges of your fingerprint.  Try it for 10 seconds at a time. </a:t>
          </a:r>
        </a:p>
        <a:p>
          <a:pPr marL="0" lvl="0" indent="0" algn="l" defTabSz="1066800">
            <a:lnSpc>
              <a:spcPct val="90000"/>
            </a:lnSpc>
            <a:spcBef>
              <a:spcPct val="0"/>
            </a:spcBef>
            <a:spcAft>
              <a:spcPct val="35000"/>
            </a:spcAft>
            <a:buNone/>
          </a:pPr>
          <a:r>
            <a:rPr lang="en-US" sz="2400" kern="1200" dirty="0"/>
            <a:t>Or focus on the sensation of your feet on the floor.</a:t>
          </a:r>
        </a:p>
      </dsp:txBody>
      <dsp:txXfrm>
        <a:off x="2181013" y="3206304"/>
        <a:ext cx="8724052" cy="1511712"/>
      </dsp:txXfrm>
    </dsp:sp>
    <dsp:sp modelId="{B31076F6-FD62-4AE5-9DBE-FD13788D75A9}">
      <dsp:nvSpPr>
        <dsp:cNvPr id="0" name=""/>
        <dsp:cNvSpPr/>
      </dsp:nvSpPr>
      <dsp:spPr>
        <a:xfrm>
          <a:off x="0" y="3206304"/>
          <a:ext cx="2181013" cy="1511712"/>
        </a:xfrm>
        <a:prstGeom prst="rect">
          <a:avLst/>
        </a:prstGeom>
        <a:solidFill>
          <a:srgbClr val="92D050"/>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Ground</a:t>
          </a:r>
        </a:p>
      </dsp:txBody>
      <dsp:txXfrm>
        <a:off x="0" y="3206304"/>
        <a:ext cx="2181013" cy="1511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43D7A-37A2-416E-B64C-46C82F3FFCE0}">
      <dsp:nvSpPr>
        <dsp:cNvPr id="0" name=""/>
        <dsp:cNvSpPr/>
      </dsp:nvSpPr>
      <dsp:spPr>
        <a:xfrm>
          <a:off x="2181013" y="1474"/>
          <a:ext cx="8724052" cy="1511712"/>
        </a:xfrm>
        <a:prstGeom prst="rect">
          <a:avLst/>
        </a:prstGeom>
        <a:solidFill>
          <a:srgbClr val="B0DFE8">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155700">
            <a:lnSpc>
              <a:spcPct val="90000"/>
            </a:lnSpc>
            <a:spcBef>
              <a:spcPct val="0"/>
            </a:spcBef>
            <a:spcAft>
              <a:spcPct val="35000"/>
            </a:spcAft>
            <a:buNone/>
          </a:pPr>
          <a:r>
            <a:rPr lang="en-US" sz="2600" kern="1200" dirty="0"/>
            <a:t>Each day take an everyday experience and slow down to really notice each part.  If it’s cleaning your teeth be mindful of how the toothpaste tastes, the sensation of it on each tooth, etc. </a:t>
          </a:r>
        </a:p>
      </dsp:txBody>
      <dsp:txXfrm>
        <a:off x="2181013" y="1474"/>
        <a:ext cx="8724052" cy="1511712"/>
      </dsp:txXfrm>
    </dsp:sp>
    <dsp:sp modelId="{25678BEB-ADF3-4E94-8E8C-9682A545B174}">
      <dsp:nvSpPr>
        <dsp:cNvPr id="0" name=""/>
        <dsp:cNvSpPr/>
      </dsp:nvSpPr>
      <dsp:spPr>
        <a:xfrm>
          <a:off x="0" y="1474"/>
          <a:ext cx="2181013" cy="1511712"/>
        </a:xfrm>
        <a:prstGeom prst="rect">
          <a:avLst/>
        </a:prstGeom>
        <a:solidFill>
          <a:srgbClr val="00B0F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 Notice </a:t>
          </a:r>
        </a:p>
      </dsp:txBody>
      <dsp:txXfrm>
        <a:off x="0" y="1474"/>
        <a:ext cx="2181013" cy="1511712"/>
      </dsp:txXfrm>
    </dsp:sp>
    <dsp:sp modelId="{95A869C4-2259-49E4-84B1-091ED5CB7643}">
      <dsp:nvSpPr>
        <dsp:cNvPr id="0" name=""/>
        <dsp:cNvSpPr/>
      </dsp:nvSpPr>
      <dsp:spPr>
        <a:xfrm>
          <a:off x="2181013" y="1603889"/>
          <a:ext cx="8724052" cy="1511712"/>
        </a:xfrm>
        <a:prstGeom prst="rect">
          <a:avLst/>
        </a:prstGeom>
        <a:solidFill>
          <a:schemeClr val="accent2">
            <a:lumMod val="60000"/>
            <a:lumOff val="4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155700">
            <a:lnSpc>
              <a:spcPct val="90000"/>
            </a:lnSpc>
            <a:spcBef>
              <a:spcPct val="0"/>
            </a:spcBef>
            <a:spcAft>
              <a:spcPct val="35000"/>
            </a:spcAft>
            <a:buNone/>
          </a:pPr>
          <a:r>
            <a:rPr lang="en-US" sz="2600" kern="1200" dirty="0"/>
            <a:t>Each day take an everyday experience and slow down to look for new things you hadn’t noticed before.  If it’s listening to music listen to space between notes, if its on a walk immerse yourself in the surroundings, or the sensation of the ground.</a:t>
          </a:r>
        </a:p>
      </dsp:txBody>
      <dsp:txXfrm>
        <a:off x="2181013" y="1603889"/>
        <a:ext cx="8724052" cy="1511712"/>
      </dsp:txXfrm>
    </dsp:sp>
    <dsp:sp modelId="{CFAB9597-4963-41CD-A595-15FA799CBF79}">
      <dsp:nvSpPr>
        <dsp:cNvPr id="0" name=""/>
        <dsp:cNvSpPr/>
      </dsp:nvSpPr>
      <dsp:spPr>
        <a:xfrm>
          <a:off x="0" y="1603889"/>
          <a:ext cx="2181013" cy="1511712"/>
        </a:xfrm>
        <a:prstGeom prst="rect">
          <a:avLst/>
        </a:prstGeom>
        <a:solidFill>
          <a:srgbClr val="FF000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What’s new    </a:t>
          </a:r>
        </a:p>
      </dsp:txBody>
      <dsp:txXfrm>
        <a:off x="0" y="1603889"/>
        <a:ext cx="2181013" cy="1511712"/>
      </dsp:txXfrm>
    </dsp:sp>
    <dsp:sp modelId="{20391BE9-8CFE-4660-B414-A97822A18790}">
      <dsp:nvSpPr>
        <dsp:cNvPr id="0" name=""/>
        <dsp:cNvSpPr/>
      </dsp:nvSpPr>
      <dsp:spPr>
        <a:xfrm>
          <a:off x="2181013" y="3206304"/>
          <a:ext cx="8724052" cy="1511712"/>
        </a:xfrm>
        <a:prstGeom prst="rect">
          <a:avLst/>
        </a:prstGeom>
        <a:solidFill>
          <a:schemeClr val="accent6">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271" tIns="383975" rIns="169271" bIns="383975" numCol="1" spcCol="1270" anchor="ctr" anchorCtr="0">
          <a:noAutofit/>
        </a:bodyPr>
        <a:lstStyle/>
        <a:p>
          <a:pPr marL="0" lvl="0" indent="0" algn="l" defTabSz="1066800">
            <a:lnSpc>
              <a:spcPct val="90000"/>
            </a:lnSpc>
            <a:spcBef>
              <a:spcPct val="0"/>
            </a:spcBef>
            <a:spcAft>
              <a:spcPct val="35000"/>
            </a:spcAft>
            <a:buNone/>
          </a:pPr>
          <a:r>
            <a:rPr lang="en-US" sz="2400" kern="1200" dirty="0"/>
            <a:t>If you’re about to do some public speaking calm your nerves and fears by spending a few moments repeating a tongue twister.</a:t>
          </a:r>
        </a:p>
      </dsp:txBody>
      <dsp:txXfrm>
        <a:off x="2181013" y="3206304"/>
        <a:ext cx="8724052" cy="1511712"/>
      </dsp:txXfrm>
    </dsp:sp>
    <dsp:sp modelId="{B31076F6-FD62-4AE5-9DBE-FD13788D75A9}">
      <dsp:nvSpPr>
        <dsp:cNvPr id="0" name=""/>
        <dsp:cNvSpPr/>
      </dsp:nvSpPr>
      <dsp:spPr>
        <a:xfrm>
          <a:off x="0" y="3206304"/>
          <a:ext cx="2181013" cy="1511712"/>
        </a:xfrm>
        <a:prstGeom prst="rect">
          <a:avLst/>
        </a:prstGeom>
        <a:solidFill>
          <a:srgbClr val="92D050"/>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412" tIns="149324" rIns="115412" bIns="149324" numCol="1" spcCol="1270" anchor="ctr" anchorCtr="0">
          <a:noAutofit/>
        </a:bodyPr>
        <a:lstStyle/>
        <a:p>
          <a:pPr marL="0" lvl="0" indent="0" algn="ctr" defTabSz="1600200">
            <a:lnSpc>
              <a:spcPct val="90000"/>
            </a:lnSpc>
            <a:spcBef>
              <a:spcPct val="0"/>
            </a:spcBef>
            <a:spcAft>
              <a:spcPct val="35000"/>
            </a:spcAft>
            <a:buNone/>
          </a:pPr>
          <a:r>
            <a:rPr lang="en-US" sz="3600" b="1" kern="1200" dirty="0"/>
            <a:t>Twisters</a:t>
          </a:r>
        </a:p>
      </dsp:txBody>
      <dsp:txXfrm>
        <a:off x="0" y="3206304"/>
        <a:ext cx="2181013" cy="151171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C9BDE-9ABF-4511-B9A4-CE82B3A9853E}" type="datetimeFigureOut">
              <a:rPr lang="en-AU" smtClean="0"/>
              <a:t>6/11/2020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656EA-DC81-491A-9F0E-74D185C18780}" type="slidenum">
              <a:rPr lang="en-AU" smtClean="0"/>
              <a:t>‹#›</a:t>
            </a:fld>
            <a:endParaRPr lang="en-AU"/>
          </a:p>
        </p:txBody>
      </p:sp>
    </p:spTree>
    <p:extLst>
      <p:ext uri="{BB962C8B-B14F-4D97-AF65-F5344CB8AC3E}">
        <p14:creationId xmlns:p14="http://schemas.microsoft.com/office/powerpoint/2010/main" val="411813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5D656EA-DC81-491A-9F0E-74D185C18780}" type="slidenum">
              <a:rPr lang="en-AU" smtClean="0"/>
              <a:t>4</a:t>
            </a:fld>
            <a:endParaRPr lang="en-AU"/>
          </a:p>
        </p:txBody>
      </p:sp>
    </p:spTree>
    <p:extLst>
      <p:ext uri="{BB962C8B-B14F-4D97-AF65-F5344CB8AC3E}">
        <p14:creationId xmlns:p14="http://schemas.microsoft.com/office/powerpoint/2010/main" val="359965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5D656EA-DC81-491A-9F0E-74D185C18780}" type="slidenum">
              <a:rPr lang="en-AU" smtClean="0"/>
              <a:t>8</a:t>
            </a:fld>
            <a:endParaRPr lang="en-AU"/>
          </a:p>
        </p:txBody>
      </p:sp>
    </p:spTree>
    <p:extLst>
      <p:ext uri="{BB962C8B-B14F-4D97-AF65-F5344CB8AC3E}">
        <p14:creationId xmlns:p14="http://schemas.microsoft.com/office/powerpoint/2010/main" val="2902819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47AB-B3BC-482F-B328-C3F014A37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FC24874-BAD4-420E-98F2-C4DF43C1E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9CBA7F2-7ACF-4E64-8DD9-7FFBF3E9B247}"/>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E617E489-DF9A-439D-B9D6-16CA871975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4ED384-55BD-4AC2-AD7D-544F74076F32}"/>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422204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CE91-3A26-4DCD-8D86-3AB68B470F6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80FD8C-359D-4C05-91FA-6C534E478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E79DE5D-0E3F-41F8-A7E8-AA3750032A57}"/>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3866AD47-471F-41AD-9B32-2D4E69CDEEB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A17882-DE7D-4DCA-80C0-A1C6FB2AEF93}"/>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416982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2F4572-D3A3-4EB6-9297-A44B600F4D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EAA8835-A071-42BD-BB15-938668C732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DF23AC-68F9-446E-AB16-0DF32B713DF3}"/>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F9BF305A-25DA-44F0-BFDD-0CB52987FD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085D44-0CFC-44DD-8EC5-56826056950A}"/>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44665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761E-2BF5-43E7-AEED-99BA72E4259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394B73-BF94-4340-BAB4-A7F6A2310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63BA69-C07F-4288-8344-54F76B17BFDF}"/>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AD468980-52B3-4CA6-987F-73F9320A1D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E149FE-75E9-4449-B592-88A4FA610B6B}"/>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109694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0FAD-F2AA-41E6-9870-867490164D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E82DCD0-54C4-4662-A6FF-1B208AC0B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020C5-8092-449A-AAE8-D224899CDF58}"/>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DBC18657-D732-470F-8D10-C3CED6EEC29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AA0D84-C732-444E-82E0-A3B754174533}"/>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257184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CB09-EFFC-4749-8360-3BC16EC4EC2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B1B30FD-9823-450F-9656-A012573EA0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DA7A81F-883D-4D89-9D45-73937BC692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2D3F913-EB2D-4234-A8A8-49B8BEB728D5}"/>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6" name="Footer Placeholder 5">
            <a:extLst>
              <a:ext uri="{FF2B5EF4-FFF2-40B4-BE49-F238E27FC236}">
                <a16:creationId xmlns:a16="http://schemas.microsoft.com/office/drawing/2014/main" id="{D70A1965-E705-4B86-B6EC-D80C82965C9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67C1D6E-2CAD-4E13-B32F-AA9DD16E8E78}"/>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421324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A1E3-2233-49E6-8496-B058CDD131C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6E2B100-2ED9-4AE7-9BB4-685547B91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B39CF-9EC1-4901-AE6F-435411480F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1E5D012-4E94-41C3-9E93-8CAC66391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800C7-8F00-422D-BF87-BEFE2AC7A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EDC1E09-8C4D-40FD-85F1-EBEC2FBAD8D0}"/>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8" name="Footer Placeholder 7">
            <a:extLst>
              <a:ext uri="{FF2B5EF4-FFF2-40B4-BE49-F238E27FC236}">
                <a16:creationId xmlns:a16="http://schemas.microsoft.com/office/drawing/2014/main" id="{3CC3240C-E463-4CB2-B8EF-6D0B03FA369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DFA3E8B-365C-4B68-8EDB-D787CDDEC4F7}"/>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220576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63CC-04AB-4202-A8F7-22583841FEE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B48A8EA-DA1E-438D-8391-4E1373751888}"/>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4" name="Footer Placeholder 3">
            <a:extLst>
              <a:ext uri="{FF2B5EF4-FFF2-40B4-BE49-F238E27FC236}">
                <a16:creationId xmlns:a16="http://schemas.microsoft.com/office/drawing/2014/main" id="{BD457AF1-CA33-4D72-AD60-50B2AA45926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20241C1-8A33-4DE7-8F99-9A530B36F5D2}"/>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261533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C8392C-70A9-4248-9EC4-CA97382C2B54}"/>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3" name="Footer Placeholder 2">
            <a:extLst>
              <a:ext uri="{FF2B5EF4-FFF2-40B4-BE49-F238E27FC236}">
                <a16:creationId xmlns:a16="http://schemas.microsoft.com/office/drawing/2014/main" id="{53EFF493-32B5-431F-81D9-B4CBB4F79E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2A2680-FC8C-4984-9276-ACA17272B4CC}"/>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267960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B8B4-47EB-4C73-AA56-EEB226B8D7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4B572E8-B29D-4DB1-892E-17E1000AE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3E48D7D-C1FA-49F5-B47B-A96202E95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96BDE-B472-407D-869E-7A7EAEEDB2C6}"/>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6" name="Footer Placeholder 5">
            <a:extLst>
              <a:ext uri="{FF2B5EF4-FFF2-40B4-BE49-F238E27FC236}">
                <a16:creationId xmlns:a16="http://schemas.microsoft.com/office/drawing/2014/main" id="{8633158A-2CCE-4E47-978A-8490358A725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887E91C-DEA8-458F-8EF6-8A462DBFB446}"/>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15868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EED2-129A-4EBE-A7C2-1541A4694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FC6B1A4-C02F-446F-98DF-401C1D2782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48E698C-E69A-4624-A1FE-8998C6631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86B63-AF59-4FA1-889A-7B30DCC9FB91}"/>
              </a:ext>
            </a:extLst>
          </p:cNvPr>
          <p:cNvSpPr>
            <a:spLocks noGrp="1"/>
          </p:cNvSpPr>
          <p:nvPr>
            <p:ph type="dt" sz="half" idx="10"/>
          </p:nvPr>
        </p:nvSpPr>
        <p:spPr/>
        <p:txBody>
          <a:bodyPr/>
          <a:lstStyle/>
          <a:p>
            <a:fld id="{8A6A214D-79E2-48F5-BCAE-4A346DB8D746}" type="datetimeFigureOut">
              <a:rPr lang="en-AU" smtClean="0"/>
              <a:t>6/11/2020</a:t>
            </a:fld>
            <a:endParaRPr lang="en-AU"/>
          </a:p>
        </p:txBody>
      </p:sp>
      <p:sp>
        <p:nvSpPr>
          <p:cNvPr id="6" name="Footer Placeholder 5">
            <a:extLst>
              <a:ext uri="{FF2B5EF4-FFF2-40B4-BE49-F238E27FC236}">
                <a16:creationId xmlns:a16="http://schemas.microsoft.com/office/drawing/2014/main" id="{6CD7A4E9-4704-4F79-9DD0-82C84BF5D1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B308E5-4825-430D-A742-A3F7351EAA29}"/>
              </a:ext>
            </a:extLst>
          </p:cNvPr>
          <p:cNvSpPr>
            <a:spLocks noGrp="1"/>
          </p:cNvSpPr>
          <p:nvPr>
            <p:ph type="sldNum" sz="quarter" idx="12"/>
          </p:nvPr>
        </p:nvSpPr>
        <p:spPr/>
        <p:txBody>
          <a:bodyPr/>
          <a:lstStyle/>
          <a:p>
            <a:fld id="{ABAE1D3E-D3C8-497F-899D-26F723E0679E}" type="slidenum">
              <a:rPr lang="en-AU" smtClean="0"/>
              <a:t>‹#›</a:t>
            </a:fld>
            <a:endParaRPr lang="en-AU"/>
          </a:p>
        </p:txBody>
      </p:sp>
    </p:spTree>
    <p:extLst>
      <p:ext uri="{BB962C8B-B14F-4D97-AF65-F5344CB8AC3E}">
        <p14:creationId xmlns:p14="http://schemas.microsoft.com/office/powerpoint/2010/main" val="1917630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FA8FB-42E9-4403-9563-2D3E79D82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5BF299B-560A-4981-991C-A2ED45175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66BCBC-DF65-43DF-840F-25E3657F0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A214D-79E2-48F5-BCAE-4A346DB8D746}" type="datetimeFigureOut">
              <a:rPr lang="en-AU" smtClean="0"/>
              <a:t>6/11/2020</a:t>
            </a:fld>
            <a:endParaRPr lang="en-AU"/>
          </a:p>
        </p:txBody>
      </p:sp>
      <p:sp>
        <p:nvSpPr>
          <p:cNvPr id="5" name="Footer Placeholder 4">
            <a:extLst>
              <a:ext uri="{FF2B5EF4-FFF2-40B4-BE49-F238E27FC236}">
                <a16:creationId xmlns:a16="http://schemas.microsoft.com/office/drawing/2014/main" id="{5AE7A6EB-AE97-4691-93D0-523C78109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2165CC0-36AB-4103-A0EC-F13DDF81C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E1D3E-D3C8-497F-899D-26F723E0679E}" type="slidenum">
              <a:rPr lang="en-AU" smtClean="0"/>
              <a:t>‹#›</a:t>
            </a:fld>
            <a:endParaRPr lang="en-AU"/>
          </a:p>
        </p:txBody>
      </p:sp>
    </p:spTree>
    <p:extLst>
      <p:ext uri="{BB962C8B-B14F-4D97-AF65-F5344CB8AC3E}">
        <p14:creationId xmlns:p14="http://schemas.microsoft.com/office/powerpoint/2010/main" val="1091071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milingmind.com.au/smiling-mind-app"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https://ggia.berkeley.edu/#filters=mindfulness" TargetMode="External"/><Relationship Id="rId4" Type="http://schemas.openxmlformats.org/officeDocument/2006/relationships/hyperlink" Target="https://www.michellemcquaid.com/strengths-eboo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automatically generated">
            <a:extLst>
              <a:ext uri="{FF2B5EF4-FFF2-40B4-BE49-F238E27FC236}">
                <a16:creationId xmlns:a16="http://schemas.microsoft.com/office/drawing/2014/main" id="{61667F66-5C8D-4A39-9B73-62B21163D264}"/>
              </a:ext>
            </a:extLst>
          </p:cNvPr>
          <p:cNvPicPr>
            <a:picLocks noChangeAspect="1"/>
          </p:cNvPicPr>
          <p:nvPr/>
        </p:nvPicPr>
        <p:blipFill rotWithShape="1">
          <a:blip r:embed="rId2">
            <a:extLst>
              <a:ext uri="{28A0092B-C50C-407E-A947-70E740481C1C}">
                <a14:useLocalDpi xmlns:a14="http://schemas.microsoft.com/office/drawing/2010/main" val="0"/>
              </a:ext>
            </a:extLst>
          </a:blip>
          <a:srcRect l="1937" t="9091" r="23083" b="-1"/>
          <a:stretch/>
        </p:blipFill>
        <p:spPr>
          <a:xfrm>
            <a:off x="3523488" y="10"/>
            <a:ext cx="8668512" cy="6857990"/>
          </a:xfrm>
          <a:prstGeom prst="rect">
            <a:avLst/>
          </a:prstGeom>
        </p:spPr>
      </p:pic>
      <p:sp>
        <p:nvSpPr>
          <p:cNvPr id="75" name="Rectangle 7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316C10-D287-47F4-AA86-9674E1594E7C}"/>
              </a:ext>
            </a:extLst>
          </p:cNvPr>
          <p:cNvSpPr>
            <a:spLocks noGrp="1"/>
          </p:cNvSpPr>
          <p:nvPr>
            <p:ph type="ctrTitle"/>
          </p:nvPr>
        </p:nvSpPr>
        <p:spPr>
          <a:xfrm>
            <a:off x="477981" y="1122363"/>
            <a:ext cx="4023360" cy="3204134"/>
          </a:xfrm>
        </p:spPr>
        <p:txBody>
          <a:bodyPr anchor="b">
            <a:normAutofit/>
          </a:bodyPr>
          <a:lstStyle/>
          <a:p>
            <a:pPr algn="l"/>
            <a:r>
              <a:rPr lang="en-AU" sz="4800">
                <a:latin typeface="Arial Nova Light" panose="020B0304020202020204" pitchFamily="34" charset="0"/>
              </a:rPr>
              <a:t>Does Mindfulness Matter?  </a:t>
            </a:r>
          </a:p>
        </p:txBody>
      </p:sp>
      <p:sp>
        <p:nvSpPr>
          <p:cNvPr id="3" name="Subtitle 2">
            <a:extLst>
              <a:ext uri="{FF2B5EF4-FFF2-40B4-BE49-F238E27FC236}">
                <a16:creationId xmlns:a16="http://schemas.microsoft.com/office/drawing/2014/main" id="{ED07AAE5-B75F-43DE-A643-A54C397500CD}"/>
              </a:ext>
            </a:extLst>
          </p:cNvPr>
          <p:cNvSpPr>
            <a:spLocks noGrp="1"/>
          </p:cNvSpPr>
          <p:nvPr>
            <p:ph type="subTitle" idx="1"/>
          </p:nvPr>
        </p:nvSpPr>
        <p:spPr>
          <a:xfrm>
            <a:off x="477980" y="4872922"/>
            <a:ext cx="4023359" cy="1208141"/>
          </a:xfrm>
        </p:spPr>
        <p:txBody>
          <a:bodyPr>
            <a:normAutofit/>
          </a:bodyPr>
          <a:lstStyle/>
          <a:p>
            <a:pPr algn="l"/>
            <a:r>
              <a:rPr lang="en-AU" sz="2000" b="1">
                <a:latin typeface="Arial Nova Light" panose="020B0304020202020204" pitchFamily="34" charset="0"/>
              </a:rPr>
              <a:t>12 @ 12 </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BA2D-D9D5-4E8C-8AF7-A101650E651D}"/>
              </a:ext>
            </a:extLst>
          </p:cNvPr>
          <p:cNvSpPr>
            <a:spLocks noGrp="1"/>
          </p:cNvSpPr>
          <p:nvPr>
            <p:ph type="title"/>
          </p:nvPr>
        </p:nvSpPr>
        <p:spPr>
          <a:xfrm>
            <a:off x="643467" y="321734"/>
            <a:ext cx="10905066" cy="1135737"/>
          </a:xfrm>
        </p:spPr>
        <p:txBody>
          <a:bodyPr>
            <a:normAutofit/>
          </a:bodyPr>
          <a:lstStyle/>
          <a:p>
            <a:pPr algn="ctr"/>
            <a:r>
              <a:rPr lang="en-AU" sz="3600" b="1" dirty="0"/>
              <a:t>Mini Mindfulness Re-set Buttons  </a:t>
            </a:r>
          </a:p>
        </p:txBody>
      </p:sp>
      <p:graphicFrame>
        <p:nvGraphicFramePr>
          <p:cNvPr id="6" name="Content Placeholder 3">
            <a:extLst>
              <a:ext uri="{FF2B5EF4-FFF2-40B4-BE49-F238E27FC236}">
                <a16:creationId xmlns:a16="http://schemas.microsoft.com/office/drawing/2014/main" id="{47E65FD6-9B1D-4DF9-B5FE-44C6F1435F19}"/>
              </a:ext>
            </a:extLst>
          </p:cNvPr>
          <p:cNvGraphicFramePr>
            <a:graphicFrameLocks noGrp="1"/>
          </p:cNvGraphicFramePr>
          <p:nvPr>
            <p:ph idx="1"/>
            <p:extLst>
              <p:ext uri="{D42A27DB-BD31-4B8C-83A1-F6EECF244321}">
                <p14:modId xmlns:p14="http://schemas.microsoft.com/office/powerpoint/2010/main" val="1627605864"/>
              </p:ext>
            </p:extLst>
          </p:nvPr>
        </p:nvGraphicFramePr>
        <p:xfrm>
          <a:off x="838199" y="1457471"/>
          <a:ext cx="10905065" cy="4719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15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60E43B-8EFD-47E6-92FE-3A2851F33E60}"/>
              </a:ext>
            </a:extLst>
          </p:cNvPr>
          <p:cNvSpPr>
            <a:spLocks noGrp="1"/>
          </p:cNvSpPr>
          <p:nvPr>
            <p:ph type="title"/>
          </p:nvPr>
        </p:nvSpPr>
        <p:spPr>
          <a:xfrm>
            <a:off x="7239014" y="525982"/>
            <a:ext cx="4282983" cy="1200361"/>
          </a:xfrm>
        </p:spPr>
        <p:txBody>
          <a:bodyPr anchor="b">
            <a:normAutofit/>
          </a:bodyPr>
          <a:lstStyle/>
          <a:p>
            <a:r>
              <a:rPr lang="en-AU" sz="3600"/>
              <a:t>Want to find out more?</a:t>
            </a:r>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608343-4CD5-4549-98B1-5ED9B53AFF42}"/>
              </a:ext>
            </a:extLst>
          </p:cNvPr>
          <p:cNvPicPr>
            <a:picLocks noChangeAspect="1"/>
          </p:cNvPicPr>
          <p:nvPr/>
        </p:nvPicPr>
        <p:blipFill rotWithShape="1">
          <a:blip r:embed="rId2"/>
          <a:srcRect r="29442" b="2"/>
          <a:stretch/>
        </p:blipFill>
        <p:spPr>
          <a:xfrm>
            <a:off x="576244" y="650494"/>
            <a:ext cx="5628018" cy="5324142"/>
          </a:xfrm>
          <a:prstGeom prst="rect">
            <a:avLst/>
          </a:prstGeom>
        </p:spPr>
      </p:pic>
      <p:sp>
        <p:nvSpPr>
          <p:cNvPr id="20" name="Rectangle 1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3B4BFD-BBDA-434F-A454-947A64C4DA83}"/>
              </a:ext>
            </a:extLst>
          </p:cNvPr>
          <p:cNvSpPr>
            <a:spLocks noGrp="1"/>
          </p:cNvSpPr>
          <p:nvPr>
            <p:ph idx="1"/>
          </p:nvPr>
        </p:nvSpPr>
        <p:spPr>
          <a:xfrm>
            <a:off x="7239012" y="2031101"/>
            <a:ext cx="4282984" cy="3511943"/>
          </a:xfrm>
        </p:spPr>
        <p:txBody>
          <a:bodyPr anchor="ctr">
            <a:normAutofit/>
          </a:bodyPr>
          <a:lstStyle/>
          <a:p>
            <a:pPr marL="0" indent="0">
              <a:buNone/>
            </a:pPr>
            <a:r>
              <a:rPr lang="en-AU" sz="1800" dirty="0"/>
              <a:t> Smiling Mind</a:t>
            </a:r>
          </a:p>
          <a:p>
            <a:pPr marL="0" indent="0">
              <a:buNone/>
            </a:pPr>
            <a:r>
              <a:rPr lang="en-AU" sz="1800" dirty="0">
                <a:hlinkClick r:id="rId3"/>
              </a:rPr>
              <a:t>Free Mindfulness  App </a:t>
            </a:r>
            <a:endParaRPr lang="en-AU" sz="1800" dirty="0"/>
          </a:p>
          <a:p>
            <a:pPr marL="0" indent="0">
              <a:buNone/>
            </a:pPr>
            <a:endParaRPr lang="en-AU" sz="1800" dirty="0"/>
          </a:p>
          <a:p>
            <a:pPr marL="0" indent="0">
              <a:buNone/>
            </a:pPr>
            <a:r>
              <a:rPr lang="en-AU" sz="1800" dirty="0"/>
              <a:t>Greater Good in Action</a:t>
            </a:r>
            <a:endParaRPr lang="en-AU" sz="1800" dirty="0">
              <a:hlinkClick r:id="rId4"/>
            </a:endParaRPr>
          </a:p>
          <a:p>
            <a:pPr marL="0" indent="0">
              <a:buNone/>
            </a:pPr>
            <a:r>
              <a:rPr lang="en-AU" sz="1800" dirty="0">
                <a:hlinkClick r:id="rId5"/>
              </a:rPr>
              <a:t>Mindfulness Practices</a:t>
            </a:r>
            <a:endParaRPr lang="en-AU" sz="1800" dirty="0">
              <a:hlinkClick r:id="rId4"/>
            </a:endParaRPr>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1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Content Placeholder 5">
            <a:extLst>
              <a:ext uri="{FF2B5EF4-FFF2-40B4-BE49-F238E27FC236}">
                <a16:creationId xmlns:a16="http://schemas.microsoft.com/office/drawing/2014/main" id="{2678C8C1-6218-49FC-83B5-F6489EFA8D2C}"/>
              </a:ext>
            </a:extLst>
          </p:cNvPr>
          <p:cNvSpPr>
            <a:spLocks noGrp="1"/>
          </p:cNvSpPr>
          <p:nvPr>
            <p:ph idx="1"/>
          </p:nvPr>
        </p:nvSpPr>
        <p:spPr>
          <a:xfrm>
            <a:off x="436729" y="1149824"/>
            <a:ext cx="5483701" cy="5018964"/>
          </a:xfrm>
        </p:spPr>
        <p:txBody>
          <a:bodyPr anchor="ctr">
            <a:normAutofit/>
          </a:bodyPr>
          <a:lstStyle/>
          <a:p>
            <a:pPr marL="0" indent="0">
              <a:spcAft>
                <a:spcPts val="800"/>
              </a:spcAft>
              <a:buNone/>
            </a:pPr>
            <a:r>
              <a:rPr lang="en-US" sz="3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Mindfulness</a:t>
            </a:r>
            <a:endParaRPr lang="en-AU" sz="3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tabLst>
                <a:tab pos="457200" algn="l"/>
              </a:tabLst>
            </a:pPr>
            <a:endPar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tabLst>
                <a:tab pos="457200" algn="l"/>
              </a:tabLst>
            </a:pPr>
            <a:r>
              <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A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 art of noticing what’s new </a:t>
            </a:r>
          </a:p>
          <a:p>
            <a:pPr marL="342900" lvl="0" indent="-342900">
              <a:spcAft>
                <a:spcPts val="800"/>
              </a:spcAft>
              <a:buFont typeface="Arial" panose="020B0604020202020204" pitchFamily="34" charset="0"/>
              <a:buChar char="•"/>
              <a:tabLst>
                <a:tab pos="457200" algn="l"/>
              </a:tabLst>
            </a:pPr>
            <a:r>
              <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rPr>
              <a:t>Paying attention to the present moment with openness, curiosity and non-judgemental acceptance</a:t>
            </a:r>
          </a:p>
          <a:p>
            <a:pPr marL="342900" lvl="0" indent="-342900">
              <a:spcAft>
                <a:spcPts val="800"/>
              </a:spcAft>
              <a:buFont typeface="Arial" panose="020B0604020202020204" pitchFamily="34" charset="0"/>
              <a:buChar char="•"/>
              <a:tabLst>
                <a:tab pos="457200" algn="l"/>
              </a:tabLst>
            </a:pPr>
            <a:r>
              <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rPr>
              <a:t>It’s a PRACTICE  </a:t>
            </a:r>
            <a:endParaRPr lang="en-A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Arial" panose="020B0604020202020204" pitchFamily="34" charset="0"/>
              <a:buChar char="•"/>
              <a:tabLst>
                <a:tab pos="457200" algn="l"/>
              </a:tabLst>
            </a:pPr>
            <a:endParaRPr lang="en-AU" sz="1700" dirty="0">
              <a:solidFill>
                <a:srgbClr val="000000"/>
              </a:solidFill>
              <a:latin typeface="Calibri" panose="020F0502020204030204" pitchFamily="34" charset="0"/>
              <a:cs typeface="Times New Roman" panose="02020603050405020304" pitchFamily="18" charset="0"/>
            </a:endParaRPr>
          </a:p>
          <a:p>
            <a:pPr marL="0" indent="0">
              <a:spcAft>
                <a:spcPts val="800"/>
              </a:spcAft>
              <a:buNone/>
            </a:pPr>
            <a:r>
              <a:rPr lang="en-AU"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lvl="0" indent="0">
              <a:spcAft>
                <a:spcPts val="800"/>
              </a:spcAft>
              <a:buNone/>
              <a:tabLst>
                <a:tab pos="457200" algn="l"/>
              </a:tabLst>
            </a:pPr>
            <a:endParaRPr lang="en-AU" sz="1700" dirty="0">
              <a:solidFill>
                <a:srgbClr val="000000"/>
              </a:solidFill>
            </a:endParaRPr>
          </a:p>
        </p:txBody>
      </p:sp>
      <p:sp>
        <p:nvSpPr>
          <p:cNvPr id="8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B75D2DA3-9EE9-4548-A2F1-D2DE6E154166}"/>
              </a:ext>
            </a:extLst>
          </p:cNvPr>
          <p:cNvPicPr>
            <a:picLocks noChangeAspect="1"/>
          </p:cNvPicPr>
          <p:nvPr/>
        </p:nvPicPr>
        <p:blipFill rotWithShape="1">
          <a:blip r:embed="rId3">
            <a:extLst>
              <a:ext uri="{28A0092B-C50C-407E-A947-70E740481C1C}">
                <a14:useLocalDpi xmlns:a14="http://schemas.microsoft.com/office/drawing/2010/main" val="0"/>
              </a:ext>
            </a:extLst>
          </a:blip>
          <a:srcRect l="22280" r="21019"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78940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Content Placeholder 5">
            <a:extLst>
              <a:ext uri="{FF2B5EF4-FFF2-40B4-BE49-F238E27FC236}">
                <a16:creationId xmlns:a16="http://schemas.microsoft.com/office/drawing/2014/main" id="{2678C8C1-6218-49FC-83B5-F6489EFA8D2C}"/>
              </a:ext>
            </a:extLst>
          </p:cNvPr>
          <p:cNvSpPr>
            <a:spLocks noGrp="1"/>
          </p:cNvSpPr>
          <p:nvPr>
            <p:ph idx="1"/>
          </p:nvPr>
        </p:nvSpPr>
        <p:spPr>
          <a:xfrm>
            <a:off x="402499" y="982637"/>
            <a:ext cx="5478085" cy="6680906"/>
          </a:xfrm>
        </p:spPr>
        <p:txBody>
          <a:bodyPr anchor="ctr">
            <a:normAutofit fontScale="70000" lnSpcReduction="20000"/>
          </a:bodyPr>
          <a:lstStyle/>
          <a:p>
            <a:pPr marL="0" lvl="0" indent="0">
              <a:spcAft>
                <a:spcPts val="800"/>
              </a:spcAft>
              <a:buNone/>
              <a:tabLst>
                <a:tab pos="457200" algn="l"/>
              </a:tabLst>
            </a:pPr>
            <a:r>
              <a:rPr lang="en-AU" sz="5100" b="1" dirty="0">
                <a:solidFill>
                  <a:srgbClr val="000000"/>
                </a:solidFill>
                <a:latin typeface="Calibri" panose="020F0502020204030204" pitchFamily="34" charset="0"/>
                <a:cs typeface="Times New Roman" panose="02020603050405020304" pitchFamily="18" charset="0"/>
              </a:rPr>
              <a:t>Meta-cognition</a:t>
            </a:r>
          </a:p>
          <a:p>
            <a:pPr>
              <a:spcAft>
                <a:spcPts val="800"/>
              </a:spcAft>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You are being mindful when you take control of what you focus on</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lang="en-AU"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It’s focusing your attention on your attention</a:t>
            </a:r>
            <a:endParaRPr kumimoji="0" lang="en-AU"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Watching your thoughts as if you were sitting in the back row of a cinema </a:t>
            </a:r>
          </a:p>
          <a:p>
            <a:pPr>
              <a:spcAft>
                <a:spcPts val="800"/>
              </a:spcAft>
            </a:pP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 training the mind to be where you choose it to be &amp; and noticing when it has strayed</a:t>
            </a:r>
            <a:endPar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A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lvl="0" indent="0">
              <a:spcAft>
                <a:spcPts val="800"/>
              </a:spcAft>
              <a:buNone/>
              <a:tabLst>
                <a:tab pos="457200" algn="l"/>
              </a:tabLst>
            </a:pPr>
            <a:endParaRPr lang="en-AU" sz="2000" dirty="0">
              <a:solidFill>
                <a:srgbClr val="000000"/>
              </a:solidFill>
            </a:endParaRPr>
          </a:p>
        </p:txBody>
      </p:sp>
      <p:sp>
        <p:nvSpPr>
          <p:cNvPr id="2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F082843-02B6-42A1-9C17-691B1926567D}"/>
              </a:ext>
            </a:extLst>
          </p:cNvPr>
          <p:cNvPicPr>
            <a:picLocks noChangeAspect="1"/>
          </p:cNvPicPr>
          <p:nvPr/>
        </p:nvPicPr>
        <p:blipFill rotWithShape="1">
          <a:blip r:embed="rId4"/>
          <a:srcRect l="21898" r="21400"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6840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Freeform: Shape 107">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Shape 111">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Rectangle 113">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Rectangle 117">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120" name="Freeform: Shape 119">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4B3EA6B-2720-4A29-BD89-0F05B98D88CF}"/>
              </a:ext>
            </a:extLst>
          </p:cNvPr>
          <p:cNvSpPr/>
          <p:nvPr/>
        </p:nvSpPr>
        <p:spPr>
          <a:xfrm>
            <a:off x="3204642" y="957168"/>
            <a:ext cx="5782716" cy="4943663"/>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dirty="0">
                <a:solidFill>
                  <a:srgbClr val="080808"/>
                </a:solidFill>
                <a:latin typeface="+mj-lt"/>
                <a:ea typeface="+mj-ea"/>
                <a:cs typeface="+mj-cs"/>
              </a:rPr>
              <a:t>Slowly count from 1 to 10.  Every time you notice your mind has wandered from the task start again at 1. </a:t>
            </a:r>
            <a:endParaRPr lang="en-US" sz="3600" kern="1200" dirty="0">
              <a:solidFill>
                <a:srgbClr val="080808"/>
              </a:solidFill>
              <a:latin typeface="+mj-lt"/>
              <a:ea typeface="+mj-ea"/>
              <a:cs typeface="+mj-cs"/>
            </a:endParaRPr>
          </a:p>
        </p:txBody>
      </p:sp>
      <p:sp>
        <p:nvSpPr>
          <p:cNvPr id="122" name="Freeform: Shape 121">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4" name="Freeform: Shape 123">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 name="Rectangle 125">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6350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Content Placeholder 3">
            <a:extLst>
              <a:ext uri="{FF2B5EF4-FFF2-40B4-BE49-F238E27FC236}">
                <a16:creationId xmlns:a16="http://schemas.microsoft.com/office/drawing/2014/main" id="{DDCB1138-FDBD-4BA3-A502-5F9C8FA6A853}"/>
              </a:ext>
            </a:extLst>
          </p:cNvPr>
          <p:cNvSpPr>
            <a:spLocks noGrp="1"/>
          </p:cNvSpPr>
          <p:nvPr>
            <p:ph idx="1"/>
          </p:nvPr>
        </p:nvSpPr>
        <p:spPr>
          <a:xfrm>
            <a:off x="709462" y="770036"/>
            <a:ext cx="5386538" cy="5617115"/>
          </a:xfrm>
        </p:spPr>
        <p:txBody>
          <a:bodyPr anchor="ctr">
            <a:normAutofit/>
          </a:bodyPr>
          <a:lstStyle/>
          <a:p>
            <a:pPr marL="0" indent="0">
              <a:buNone/>
            </a:pPr>
            <a:r>
              <a:rPr lang="en-AU" sz="3600" b="1" dirty="0">
                <a:solidFill>
                  <a:srgbClr val="000000"/>
                </a:solidFill>
              </a:rPr>
              <a:t>Changing our brain</a:t>
            </a:r>
          </a:p>
          <a:p>
            <a:pPr marL="0" indent="0">
              <a:buNone/>
            </a:pPr>
            <a:endParaRPr lang="en-AU" sz="3600" dirty="0">
              <a:solidFill>
                <a:srgbClr val="000000"/>
              </a:solidFill>
            </a:endParaRPr>
          </a:p>
          <a:p>
            <a:r>
              <a:rPr lang="en-AU" dirty="0">
                <a:solidFill>
                  <a:srgbClr val="000000"/>
                </a:solidFill>
              </a:rPr>
              <a:t>Increases the prefrontal cortex matter  - improving focus, decision making, self-regulation, emotional awareness, planning, problem solving and creativity</a:t>
            </a:r>
          </a:p>
          <a:p>
            <a:pPr marL="0" indent="0">
              <a:buNone/>
            </a:pPr>
            <a:endParaRPr lang="en-AU" dirty="0">
              <a:solidFill>
                <a:srgbClr val="000000"/>
              </a:solidFill>
            </a:endParaRPr>
          </a:p>
          <a:p>
            <a:r>
              <a:rPr lang="en-AU" dirty="0">
                <a:solidFill>
                  <a:srgbClr val="000000"/>
                </a:solidFill>
              </a:rPr>
              <a:t>Decreases the amygdala, and so our fear and anxiety arousal –improving our calmness and sense of wellbeing </a:t>
            </a:r>
          </a:p>
        </p:txBody>
      </p:sp>
      <p:sp>
        <p:nvSpPr>
          <p:cNvPr id="9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3CBDF6C-6747-4750-AE9E-C5A098214B97}"/>
              </a:ext>
            </a:extLst>
          </p:cNvPr>
          <p:cNvPicPr>
            <a:picLocks noChangeAspect="1"/>
          </p:cNvPicPr>
          <p:nvPr/>
        </p:nvPicPr>
        <p:blipFill rotWithShape="1">
          <a:blip r:embed="rId3"/>
          <a:srcRect b="909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99680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Content Placeholder 3">
            <a:extLst>
              <a:ext uri="{FF2B5EF4-FFF2-40B4-BE49-F238E27FC236}">
                <a16:creationId xmlns:a16="http://schemas.microsoft.com/office/drawing/2014/main" id="{7DF782E1-A739-45EB-B3C1-BAE9F493A09B}"/>
              </a:ext>
            </a:extLst>
          </p:cNvPr>
          <p:cNvSpPr>
            <a:spLocks noGrp="1"/>
          </p:cNvSpPr>
          <p:nvPr>
            <p:ph idx="1"/>
          </p:nvPr>
        </p:nvSpPr>
        <p:spPr>
          <a:xfrm>
            <a:off x="606814" y="590635"/>
            <a:ext cx="4706803" cy="5305198"/>
          </a:xfrm>
        </p:spPr>
        <p:txBody>
          <a:bodyPr anchor="ctr">
            <a:normAutofit/>
          </a:bodyPr>
          <a:lstStyle/>
          <a:p>
            <a:pPr marL="0" indent="0">
              <a:buNone/>
            </a:pPr>
            <a:r>
              <a:rPr lang="en-AU" sz="3600" b="1" dirty="0">
                <a:solidFill>
                  <a:srgbClr val="000000"/>
                </a:solidFill>
              </a:rPr>
              <a:t>Mindfulness Matters to us and others</a:t>
            </a:r>
          </a:p>
          <a:p>
            <a:pPr marL="0" indent="0">
              <a:buNone/>
            </a:pPr>
            <a:endParaRPr lang="en-AU" sz="2000" b="1" dirty="0">
              <a:solidFill>
                <a:srgbClr val="000000"/>
              </a:solidFill>
            </a:endParaRPr>
          </a:p>
          <a:p>
            <a:r>
              <a:rPr lang="en-AU" dirty="0">
                <a:solidFill>
                  <a:srgbClr val="000000"/>
                </a:solidFill>
              </a:rPr>
              <a:t>Better listener</a:t>
            </a:r>
          </a:p>
          <a:p>
            <a:r>
              <a:rPr lang="en-AU" dirty="0">
                <a:solidFill>
                  <a:srgbClr val="000000"/>
                </a:solidFill>
              </a:rPr>
              <a:t>More credible</a:t>
            </a:r>
          </a:p>
          <a:p>
            <a:r>
              <a:rPr lang="en-AU" dirty="0">
                <a:solidFill>
                  <a:srgbClr val="000000"/>
                </a:solidFill>
              </a:rPr>
              <a:t>More trustworthy</a:t>
            </a:r>
          </a:p>
          <a:p>
            <a:r>
              <a:rPr lang="en-AU" dirty="0">
                <a:solidFill>
                  <a:srgbClr val="000000"/>
                </a:solidFill>
              </a:rPr>
              <a:t>Better liked</a:t>
            </a:r>
          </a:p>
          <a:p>
            <a:r>
              <a:rPr lang="en-AU" dirty="0">
                <a:solidFill>
                  <a:srgbClr val="000000"/>
                </a:solidFill>
              </a:rPr>
              <a:t>More open to others ideas</a:t>
            </a:r>
          </a:p>
          <a:p>
            <a:r>
              <a:rPr lang="en-AU" dirty="0">
                <a:solidFill>
                  <a:srgbClr val="000000"/>
                </a:solidFill>
              </a:rPr>
              <a:t>Less judgemental</a:t>
            </a:r>
          </a:p>
          <a:p>
            <a:r>
              <a:rPr lang="en-AU" dirty="0">
                <a:solidFill>
                  <a:srgbClr val="000000"/>
                </a:solidFill>
              </a:rPr>
              <a:t>Our work is rated better</a:t>
            </a:r>
          </a:p>
        </p:txBody>
      </p:sp>
      <p:sp>
        <p:nvSpPr>
          <p:cNvPr id="1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7D72015A-8685-4361-9D68-0B9714FCDC29}"/>
              </a:ext>
            </a:extLst>
          </p:cNvPr>
          <p:cNvPicPr>
            <a:picLocks noChangeAspect="1"/>
          </p:cNvPicPr>
          <p:nvPr/>
        </p:nvPicPr>
        <p:blipFill rotWithShape="1">
          <a:blip r:embed="rId4"/>
          <a:srcRect l="28698" r="25463"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69783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Content Placeholder 3">
            <a:extLst>
              <a:ext uri="{FF2B5EF4-FFF2-40B4-BE49-F238E27FC236}">
                <a16:creationId xmlns:a16="http://schemas.microsoft.com/office/drawing/2014/main" id="{7DF782E1-A739-45EB-B3C1-BAE9F493A09B}"/>
              </a:ext>
            </a:extLst>
          </p:cNvPr>
          <p:cNvSpPr>
            <a:spLocks noGrp="1"/>
          </p:cNvSpPr>
          <p:nvPr>
            <p:ph idx="1"/>
          </p:nvPr>
        </p:nvSpPr>
        <p:spPr>
          <a:xfrm>
            <a:off x="471622" y="1110093"/>
            <a:ext cx="4706803" cy="5300232"/>
          </a:xfrm>
        </p:spPr>
        <p:txBody>
          <a:bodyPr anchor="ctr">
            <a:normAutofit fontScale="92500" lnSpcReduction="10000"/>
          </a:bodyPr>
          <a:lstStyle/>
          <a:p>
            <a:pPr marL="0" indent="0">
              <a:buNone/>
            </a:pPr>
            <a:r>
              <a:rPr lang="en-AU" sz="3600" b="1" dirty="0">
                <a:solidFill>
                  <a:srgbClr val="000000"/>
                </a:solidFill>
              </a:rPr>
              <a:t>What gets in our way?</a:t>
            </a:r>
          </a:p>
          <a:p>
            <a:pPr marL="0" indent="0">
              <a:buNone/>
            </a:pPr>
            <a:r>
              <a:rPr lang="en-AU" sz="1300" b="1" dirty="0">
                <a:solidFill>
                  <a:srgbClr val="000000"/>
                </a:solidFill>
              </a:rPr>
              <a:t> </a:t>
            </a:r>
          </a:p>
          <a:p>
            <a:r>
              <a:rPr lang="en-AU" dirty="0">
                <a:solidFill>
                  <a:srgbClr val="000000"/>
                </a:solidFill>
              </a:rPr>
              <a:t>Chatter in our brain </a:t>
            </a:r>
          </a:p>
          <a:p>
            <a:pPr lvl="1"/>
            <a:r>
              <a:rPr lang="en-AU" sz="2200" dirty="0">
                <a:solidFill>
                  <a:srgbClr val="000000"/>
                </a:solidFill>
              </a:rPr>
              <a:t>60 000 thoughts a day</a:t>
            </a:r>
          </a:p>
          <a:p>
            <a:pPr lvl="1"/>
            <a:r>
              <a:rPr lang="en-AU" sz="2200" dirty="0">
                <a:solidFill>
                  <a:srgbClr val="000000"/>
                </a:solidFill>
              </a:rPr>
              <a:t>90% of these are repetitive</a:t>
            </a:r>
          </a:p>
          <a:p>
            <a:pPr marL="457200" lvl="1" indent="0">
              <a:buNone/>
            </a:pPr>
            <a:endParaRPr lang="en-AU" sz="1300" dirty="0">
              <a:solidFill>
                <a:srgbClr val="000000"/>
              </a:solidFill>
            </a:endParaRPr>
          </a:p>
          <a:p>
            <a:r>
              <a:rPr lang="en-AU" dirty="0">
                <a:solidFill>
                  <a:srgbClr val="000000"/>
                </a:solidFill>
              </a:rPr>
              <a:t>Running on Autopilot </a:t>
            </a:r>
          </a:p>
          <a:p>
            <a:pPr lvl="1"/>
            <a:r>
              <a:rPr lang="en-AU" sz="2200" dirty="0">
                <a:solidFill>
                  <a:srgbClr val="000000"/>
                </a:solidFill>
              </a:rPr>
              <a:t>Up to 47% of time</a:t>
            </a:r>
          </a:p>
          <a:p>
            <a:pPr lvl="1"/>
            <a:r>
              <a:rPr lang="en-AU" sz="2200" dirty="0">
                <a:solidFill>
                  <a:srgbClr val="000000"/>
                </a:solidFill>
              </a:rPr>
              <a:t>Assume we know things</a:t>
            </a:r>
          </a:p>
          <a:p>
            <a:pPr marL="457200" lvl="1" indent="0">
              <a:buNone/>
            </a:pPr>
            <a:endParaRPr lang="en-AU" sz="1300" dirty="0">
              <a:solidFill>
                <a:srgbClr val="000000"/>
              </a:solidFill>
            </a:endParaRPr>
          </a:p>
          <a:p>
            <a:r>
              <a:rPr lang="en-AU" dirty="0">
                <a:solidFill>
                  <a:srgbClr val="000000"/>
                </a:solidFill>
              </a:rPr>
              <a:t>Wandering mind </a:t>
            </a:r>
          </a:p>
          <a:p>
            <a:pPr lvl="1"/>
            <a:r>
              <a:rPr lang="en-AU" sz="2200" dirty="0">
                <a:solidFill>
                  <a:srgbClr val="000000"/>
                </a:solidFill>
              </a:rPr>
              <a:t>Rehashing past or daydreaming of future</a:t>
            </a:r>
          </a:p>
          <a:p>
            <a:pPr marL="457200" lvl="1" indent="0">
              <a:buNone/>
            </a:pPr>
            <a:endParaRPr lang="en-AU" sz="1300" dirty="0">
              <a:solidFill>
                <a:srgbClr val="000000"/>
              </a:solidFill>
            </a:endParaRPr>
          </a:p>
          <a:p>
            <a:pPr marL="228600" lvl="1">
              <a:spcBef>
                <a:spcPts val="1000"/>
              </a:spcBef>
            </a:pPr>
            <a:r>
              <a:rPr lang="en-AU" sz="2800" dirty="0">
                <a:solidFill>
                  <a:srgbClr val="000000"/>
                </a:solidFill>
              </a:rPr>
              <a:t>Multi-tasking</a:t>
            </a:r>
          </a:p>
        </p:txBody>
      </p:sp>
      <p:sp>
        <p:nvSpPr>
          <p:cNvPr id="3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051FCAB-B3C4-4BB4-86DF-3AABD8969310}"/>
              </a:ext>
            </a:extLst>
          </p:cNvPr>
          <p:cNvPicPr>
            <a:picLocks noChangeAspect="1"/>
          </p:cNvPicPr>
          <p:nvPr/>
        </p:nvPicPr>
        <p:blipFill rotWithShape="1">
          <a:blip r:embed="rId4"/>
          <a:srcRect l="14077" r="25744" b="-2"/>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64062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Content Placeholder 3">
            <a:extLst>
              <a:ext uri="{FF2B5EF4-FFF2-40B4-BE49-F238E27FC236}">
                <a16:creationId xmlns:a16="http://schemas.microsoft.com/office/drawing/2014/main" id="{7DF782E1-A739-45EB-B3C1-BAE9F493A09B}"/>
              </a:ext>
            </a:extLst>
          </p:cNvPr>
          <p:cNvSpPr>
            <a:spLocks noGrp="1"/>
          </p:cNvSpPr>
          <p:nvPr>
            <p:ph idx="1"/>
          </p:nvPr>
        </p:nvSpPr>
        <p:spPr>
          <a:xfrm>
            <a:off x="464025" y="590635"/>
            <a:ext cx="5047776" cy="5470338"/>
          </a:xfrm>
        </p:spPr>
        <p:txBody>
          <a:bodyPr anchor="ctr">
            <a:normAutofit/>
          </a:bodyPr>
          <a:lstStyle/>
          <a:p>
            <a:pPr marL="0" indent="0">
              <a:spcAft>
                <a:spcPts val="500"/>
              </a:spcAft>
              <a:buNone/>
            </a:pPr>
            <a:r>
              <a:rPr lang="en-A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AU" dirty="0">
                <a:solidFill>
                  <a:srgbClr val="000000"/>
                </a:solidFill>
                <a:effectLst/>
                <a:ea typeface="Times New Roman" panose="02020603050405020304" pitchFamily="18" charset="0"/>
                <a:cs typeface="Times New Roman" panose="02020603050405020304" pitchFamily="18" charset="0"/>
              </a:rPr>
              <a:t>Unease, anxiety, tension, stress, worry – all forms of fear – are caused by too much future, and not enough presence. </a:t>
            </a:r>
          </a:p>
          <a:p>
            <a:pPr>
              <a:spcAft>
                <a:spcPts val="500"/>
              </a:spcAft>
            </a:pPr>
            <a:endParaRPr lang="en-AU" dirty="0">
              <a:solidFill>
                <a:srgbClr val="000000"/>
              </a:solidFill>
              <a:ea typeface="Times New Roman" panose="02020603050405020304" pitchFamily="18" charset="0"/>
              <a:cs typeface="Times New Roman" panose="02020603050405020304" pitchFamily="18" charset="0"/>
            </a:endParaRPr>
          </a:p>
          <a:p>
            <a:pPr marL="0" indent="0">
              <a:spcAft>
                <a:spcPts val="500"/>
              </a:spcAft>
              <a:buNone/>
            </a:pPr>
            <a:r>
              <a:rPr lang="en-AU" dirty="0">
                <a:solidFill>
                  <a:srgbClr val="000000"/>
                </a:solidFill>
                <a:effectLst/>
                <a:ea typeface="Times New Roman" panose="02020603050405020304" pitchFamily="18" charset="0"/>
                <a:cs typeface="Times New Roman" panose="02020603050405020304" pitchFamily="18" charset="0"/>
              </a:rPr>
              <a:t>Guilt, regret, resentment, grievances, sadness, bitterness, and all forms of non forgiveness are caused by too much past, and not enough presence.” </a:t>
            </a:r>
          </a:p>
          <a:p>
            <a:pPr marL="0" indent="0">
              <a:spcAft>
                <a:spcPts val="500"/>
              </a:spcAft>
              <a:buNone/>
            </a:pPr>
            <a:endParaRPr lang="en-A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500"/>
              </a:spcAft>
              <a:buNone/>
            </a:pPr>
            <a:r>
              <a:rPr lang="en-A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Eckart Tolle</a:t>
            </a:r>
            <a:endParaRPr lang="en-AU"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2000" dirty="0">
              <a:solidFill>
                <a:srgbClr val="000000"/>
              </a:solidFill>
            </a:endParaRPr>
          </a:p>
        </p:txBody>
      </p:sp>
      <p:sp>
        <p:nvSpPr>
          <p:cNvPr id="4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8FE9F1A2-6F5D-497E-B5AA-EAF6E30188F9}"/>
              </a:ext>
            </a:extLst>
          </p:cNvPr>
          <p:cNvPicPr>
            <a:picLocks noChangeAspect="1"/>
          </p:cNvPicPr>
          <p:nvPr/>
        </p:nvPicPr>
        <p:blipFill rotWithShape="1">
          <a:blip r:embed="rId5"/>
          <a:srcRect l="28206" r="11182" b="2"/>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15523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BA2D-D9D5-4E8C-8AF7-A101650E651D}"/>
              </a:ext>
            </a:extLst>
          </p:cNvPr>
          <p:cNvSpPr>
            <a:spLocks noGrp="1"/>
          </p:cNvSpPr>
          <p:nvPr>
            <p:ph type="title"/>
          </p:nvPr>
        </p:nvSpPr>
        <p:spPr>
          <a:xfrm>
            <a:off x="643467" y="321734"/>
            <a:ext cx="10905066" cy="1135737"/>
          </a:xfrm>
        </p:spPr>
        <p:txBody>
          <a:bodyPr>
            <a:normAutofit/>
          </a:bodyPr>
          <a:lstStyle/>
          <a:p>
            <a:pPr algn="ctr"/>
            <a:r>
              <a:rPr lang="en-AU" sz="3600" b="1" dirty="0"/>
              <a:t>Mini Mindfulness Re-set Buttons  </a:t>
            </a:r>
          </a:p>
        </p:txBody>
      </p:sp>
      <p:graphicFrame>
        <p:nvGraphicFramePr>
          <p:cNvPr id="6" name="Content Placeholder 3">
            <a:extLst>
              <a:ext uri="{FF2B5EF4-FFF2-40B4-BE49-F238E27FC236}">
                <a16:creationId xmlns:a16="http://schemas.microsoft.com/office/drawing/2014/main" id="{47E65FD6-9B1D-4DF9-B5FE-44C6F1435F19}"/>
              </a:ext>
            </a:extLst>
          </p:cNvPr>
          <p:cNvGraphicFramePr>
            <a:graphicFrameLocks noGrp="1"/>
          </p:cNvGraphicFramePr>
          <p:nvPr>
            <p:ph idx="1"/>
            <p:extLst>
              <p:ext uri="{D42A27DB-BD31-4B8C-83A1-F6EECF244321}">
                <p14:modId xmlns:p14="http://schemas.microsoft.com/office/powerpoint/2010/main" val="2332032354"/>
              </p:ext>
            </p:extLst>
          </p:nvPr>
        </p:nvGraphicFramePr>
        <p:xfrm>
          <a:off x="838199" y="1457471"/>
          <a:ext cx="10905065" cy="4719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9318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7A9EE8D81D144913A30DD74283387" ma:contentTypeVersion="9" ma:contentTypeDescription="Create a new document." ma:contentTypeScope="" ma:versionID="8db942e26e0b62fd98269e4b74961880">
  <xsd:schema xmlns:xsd="http://www.w3.org/2001/XMLSchema" xmlns:xs="http://www.w3.org/2001/XMLSchema" xmlns:p="http://schemas.microsoft.com/office/2006/metadata/properties" xmlns:ns2="9e53c61e-a81e-4ab9-8949-159caa29fe5f" targetNamespace="http://schemas.microsoft.com/office/2006/metadata/properties" ma:root="true" ma:fieldsID="354194f74695940e7ca7d9fc4b74f542" ns2:_="">
    <xsd:import namespace="9e53c61e-a81e-4ab9-8949-159caa29fe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53c61e-a81e-4ab9-8949-159caa29fe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DB8B0F-4A23-40E1-A440-F40A4522C43C}"/>
</file>

<file path=customXml/itemProps2.xml><?xml version="1.0" encoding="utf-8"?>
<ds:datastoreItem xmlns:ds="http://schemas.openxmlformats.org/officeDocument/2006/customXml" ds:itemID="{CC8FEB60-88BC-46CA-81B2-EFB0BE69270D}"/>
</file>

<file path=customXml/itemProps3.xml><?xml version="1.0" encoding="utf-8"?>
<ds:datastoreItem xmlns:ds="http://schemas.openxmlformats.org/officeDocument/2006/customXml" ds:itemID="{EF3DB458-326B-4F84-AF2E-09DEBC05EC9E}"/>
</file>

<file path=docProps/app.xml><?xml version="1.0" encoding="utf-8"?>
<Properties xmlns="http://schemas.openxmlformats.org/officeDocument/2006/extended-properties" xmlns:vt="http://schemas.openxmlformats.org/officeDocument/2006/docPropsVTypes">
  <TotalTime>0</TotalTime>
  <Words>547</Words>
  <Application>Microsoft Office PowerPoint</Application>
  <PresentationFormat>Widescreen</PresentationFormat>
  <Paragraphs>75</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Nova Light</vt:lpstr>
      <vt:lpstr>Calibri</vt:lpstr>
      <vt:lpstr>Calibri Light</vt:lpstr>
      <vt:lpstr>Times New Roman</vt:lpstr>
      <vt:lpstr>Office Theme</vt:lpstr>
      <vt:lpstr>Does Mindfulness Matter?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 Mindfulness Re-set Buttons  </vt:lpstr>
      <vt:lpstr>Mini Mindfulness Re-set Buttons  </vt:lpstr>
      <vt:lpstr>Want to find out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Mindfulness Matter?  </dc:title>
  <dc:creator>Debbie Hindle</dc:creator>
  <cp:lastModifiedBy>Debbie Hindle</cp:lastModifiedBy>
  <cp:revision>1</cp:revision>
  <dcterms:created xsi:type="dcterms:W3CDTF">2020-11-06T00:42:39Z</dcterms:created>
  <dcterms:modified xsi:type="dcterms:W3CDTF">2020-11-06T00:43:28Z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0x0101007207A9EE8D81D144913A30DD74283387</vt:lpwstr>
  </property>
</Properties>
</file>