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77" r:id="rId2"/>
    <p:sldId id="258" r:id="rId3"/>
    <p:sldId id="475" r:id="rId4"/>
    <p:sldId id="472" r:id="rId5"/>
    <p:sldId id="478" r:id="rId6"/>
    <p:sldId id="269" r:id="rId7"/>
    <p:sldId id="480" r:id="rId8"/>
    <p:sldId id="476" r:id="rId9"/>
    <p:sldId id="479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FE8"/>
    <a:srgbClr val="C69AB4"/>
    <a:srgbClr val="9B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C119F-76B4-4294-990B-A098DAD659C9}" v="131" dt="2020-10-08T08:26:50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93420" autoAdjust="0"/>
  </p:normalViewPr>
  <p:slideViewPr>
    <p:cSldViewPr snapToGrid="0">
      <p:cViewPr varScale="1">
        <p:scale>
          <a:sx n="88" d="100"/>
          <a:sy n="88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Hindle" userId="51c4a375865c87b8" providerId="LiveId" clId="{2D3C119F-76B4-4294-990B-A098DAD659C9}"/>
    <pc:docChg chg="undo custSel mod addSld delSld modSld sldOrd delMainMaster">
      <pc:chgData name="Debbie Hindle" userId="51c4a375865c87b8" providerId="LiveId" clId="{2D3C119F-76B4-4294-990B-A098DAD659C9}" dt="2020-10-08T08:27:46.729" v="904" actId="255"/>
      <pc:docMkLst>
        <pc:docMk/>
      </pc:docMkLst>
      <pc:sldChg chg="modSp del">
        <pc:chgData name="Debbie Hindle" userId="51c4a375865c87b8" providerId="LiveId" clId="{2D3C119F-76B4-4294-990B-A098DAD659C9}" dt="2020-10-08T06:09:45.729" v="325" actId="2696"/>
        <pc:sldMkLst>
          <pc:docMk/>
          <pc:sldMk cId="4096909197" sldId="256"/>
        </pc:sldMkLst>
        <pc:spChg chg="mod">
          <ac:chgData name="Debbie Hindle" userId="51c4a375865c87b8" providerId="LiveId" clId="{2D3C119F-76B4-4294-990B-A098DAD659C9}" dt="2020-10-08T05:25:17.109" v="20" actId="20577"/>
          <ac:spMkLst>
            <pc:docMk/>
            <pc:sldMk cId="4096909197" sldId="256"/>
            <ac:spMk id="2" creationId="{87316C10-D287-47F4-AA86-9674E1594E7C}"/>
          </ac:spMkLst>
        </pc:spChg>
      </pc:sldChg>
      <pc:sldChg chg="addSp delSp modSp ord">
        <pc:chgData name="Debbie Hindle" userId="51c4a375865c87b8" providerId="LiveId" clId="{2D3C119F-76B4-4294-990B-A098DAD659C9}" dt="2020-10-08T08:01:59.494" v="497" actId="27636"/>
        <pc:sldMkLst>
          <pc:docMk/>
          <pc:sldMk cId="68405388" sldId="258"/>
        </pc:sldMkLst>
        <pc:spChg chg="mod ord">
          <ac:chgData name="Debbie Hindle" userId="51c4a375865c87b8" providerId="LiveId" clId="{2D3C119F-76B4-4294-990B-A098DAD659C9}" dt="2020-10-08T08:01:59.494" v="497" actId="27636"/>
          <ac:spMkLst>
            <pc:docMk/>
            <pc:sldMk cId="68405388" sldId="258"/>
            <ac:spMk id="6" creationId="{2678C8C1-6218-49FC-83B5-F6489EFA8D2C}"/>
          </ac:spMkLst>
        </pc:spChg>
        <pc:picChg chg="add mod">
          <ac:chgData name="Debbie Hindle" userId="51c4a375865c87b8" providerId="LiveId" clId="{2D3C119F-76B4-4294-990B-A098DAD659C9}" dt="2020-10-08T06:18:21.125" v="452" actId="26606"/>
          <ac:picMkLst>
            <pc:docMk/>
            <pc:sldMk cId="68405388" sldId="258"/>
            <ac:picMk id="2" creationId="{0E93249F-1E93-41CB-A292-61C638F85351}"/>
          </ac:picMkLst>
        </pc:picChg>
        <pc:picChg chg="del">
          <ac:chgData name="Debbie Hindle" userId="51c4a375865c87b8" providerId="LiveId" clId="{2D3C119F-76B4-4294-990B-A098DAD659C9}" dt="2020-10-08T05:31:02.309" v="37" actId="478"/>
          <ac:picMkLst>
            <pc:docMk/>
            <pc:sldMk cId="68405388" sldId="258"/>
            <ac:picMk id="4" creationId="{92D965BF-7041-41F6-91D4-B852152182E6}"/>
          </ac:picMkLst>
        </pc:picChg>
        <pc:picChg chg="del">
          <ac:chgData name="Debbie Hindle" userId="51c4a375865c87b8" providerId="LiveId" clId="{2D3C119F-76B4-4294-990B-A098DAD659C9}" dt="2020-10-08T06:18:21.125" v="452" actId="26606"/>
          <ac:picMkLst>
            <pc:docMk/>
            <pc:sldMk cId="68405388" sldId="258"/>
            <ac:picMk id="72" creationId="{54DDEBDD-D8BD-41A6-8A0D-B00E3768B0F9}"/>
          </ac:picMkLst>
        </pc:picChg>
        <pc:picChg chg="add">
          <ac:chgData name="Debbie Hindle" userId="51c4a375865c87b8" providerId="LiveId" clId="{2D3C119F-76B4-4294-990B-A098DAD659C9}" dt="2020-10-08T06:18:21.125" v="452" actId="26606"/>
          <ac:picMkLst>
            <pc:docMk/>
            <pc:sldMk cId="68405388" sldId="258"/>
            <ac:picMk id="77" creationId="{54DDEBDD-D8BD-41A6-8A0D-B00E3768B0F9}"/>
          </ac:picMkLst>
        </pc:picChg>
      </pc:sldChg>
      <pc:sldChg chg="modSp del">
        <pc:chgData name="Debbie Hindle" userId="51c4a375865c87b8" providerId="LiveId" clId="{2D3C119F-76B4-4294-990B-A098DAD659C9}" dt="2020-10-08T08:20:32.436" v="691" actId="2696"/>
        <pc:sldMkLst>
          <pc:docMk/>
          <pc:sldMk cId="1889318922" sldId="261"/>
        </pc:sldMkLst>
        <pc:spChg chg="mod">
          <ac:chgData name="Debbie Hindle" userId="51c4a375865c87b8" providerId="LiveId" clId="{2D3C119F-76B4-4294-990B-A098DAD659C9}" dt="2020-10-08T06:00:42.834" v="221" actId="20577"/>
          <ac:spMkLst>
            <pc:docMk/>
            <pc:sldMk cId="1889318922" sldId="261"/>
            <ac:spMk id="2" creationId="{F102BA2D-D9D5-4E8C-8AF7-A101650E651D}"/>
          </ac:spMkLst>
        </pc:spChg>
        <pc:graphicFrameChg chg="mod">
          <ac:chgData name="Debbie Hindle" userId="51c4a375865c87b8" providerId="LiveId" clId="{2D3C119F-76B4-4294-990B-A098DAD659C9}" dt="2020-10-08T06:01:10.363" v="241" actId="20577"/>
          <ac:graphicFrameMkLst>
            <pc:docMk/>
            <pc:sldMk cId="1889318922" sldId="261"/>
            <ac:graphicFrameMk id="6" creationId="{47E65FD6-9B1D-4DF9-B5FE-44C6F1435F19}"/>
          </ac:graphicFrameMkLst>
        </pc:graphicFrameChg>
      </pc:sldChg>
      <pc:sldChg chg="addSp modSp ord modAnim">
        <pc:chgData name="Debbie Hindle" userId="51c4a375865c87b8" providerId="LiveId" clId="{2D3C119F-76B4-4294-990B-A098DAD659C9}" dt="2020-10-08T08:24:02.006" v="758" actId="20577"/>
        <pc:sldMkLst>
          <pc:docMk/>
          <pc:sldMk cId="3263502001" sldId="269"/>
        </pc:sldMkLst>
        <pc:spChg chg="add mod">
          <ac:chgData name="Debbie Hindle" userId="51c4a375865c87b8" providerId="LiveId" clId="{2D3C119F-76B4-4294-990B-A098DAD659C9}" dt="2020-10-08T08:24:02.006" v="758" actId="20577"/>
          <ac:spMkLst>
            <pc:docMk/>
            <pc:sldMk cId="3263502001" sldId="269"/>
            <ac:spMk id="2" creationId="{BB279FA7-2D22-46FF-AFA8-9F545D57A3FD}"/>
          </ac:spMkLst>
        </pc:spChg>
        <pc:spChg chg="mod">
          <ac:chgData name="Debbie Hindle" userId="51c4a375865c87b8" providerId="LiveId" clId="{2D3C119F-76B4-4294-990B-A098DAD659C9}" dt="2020-10-08T05:34:06.584" v="61" actId="6549"/>
          <ac:spMkLst>
            <pc:docMk/>
            <pc:sldMk cId="3263502001" sldId="269"/>
            <ac:spMk id="6" creationId="{D4B3EA6B-2720-4A29-BD89-0F05B98D88CF}"/>
          </ac:spMkLst>
        </pc:spChg>
      </pc:sldChg>
      <pc:sldChg chg="modSp">
        <pc:chgData name="Debbie Hindle" userId="51c4a375865c87b8" providerId="LiveId" clId="{2D3C119F-76B4-4294-990B-A098DAD659C9}" dt="2020-10-08T08:26:29.115" v="894" actId="20577"/>
        <pc:sldMkLst>
          <pc:docMk/>
          <pc:sldMk cId="3385013191" sldId="275"/>
        </pc:sldMkLst>
        <pc:spChg chg="mod">
          <ac:chgData name="Debbie Hindle" userId="51c4a375865c87b8" providerId="LiveId" clId="{2D3C119F-76B4-4294-990B-A098DAD659C9}" dt="2020-10-08T08:26:29.115" v="894" actId="20577"/>
          <ac:spMkLst>
            <pc:docMk/>
            <pc:sldMk cId="3385013191" sldId="275"/>
            <ac:spMk id="3" creationId="{833B4BFD-BBDA-434F-A454-947A64C4DA83}"/>
          </ac:spMkLst>
        </pc:spChg>
      </pc:sldChg>
      <pc:sldChg chg="modSp del ord modAnim">
        <pc:chgData name="Debbie Hindle" userId="51c4a375865c87b8" providerId="LiveId" clId="{2D3C119F-76B4-4294-990B-A098DAD659C9}" dt="2020-10-08T06:14:28.069" v="407" actId="2696"/>
        <pc:sldMkLst>
          <pc:docMk/>
          <pc:sldMk cId="2863473578" sldId="333"/>
        </pc:sldMkLst>
        <pc:spChg chg="mod">
          <ac:chgData name="Debbie Hindle" userId="51c4a375865c87b8" providerId="LiveId" clId="{2D3C119F-76B4-4294-990B-A098DAD659C9}" dt="2020-10-08T06:13:14.978" v="379"/>
          <ac:spMkLst>
            <pc:docMk/>
            <pc:sldMk cId="2863473578" sldId="333"/>
            <ac:spMk id="8" creationId="{00000000-0000-0000-0000-000000000000}"/>
          </ac:spMkLst>
        </pc:spChg>
      </pc:sldChg>
      <pc:sldChg chg="delSp del">
        <pc:chgData name="Debbie Hindle" userId="51c4a375865c87b8" providerId="LiveId" clId="{2D3C119F-76B4-4294-990B-A098DAD659C9}" dt="2020-10-08T05:58:06.544" v="156" actId="2696"/>
        <pc:sldMkLst>
          <pc:docMk/>
          <pc:sldMk cId="74115669" sldId="337"/>
        </pc:sldMkLst>
        <pc:picChg chg="del">
          <ac:chgData name="Debbie Hindle" userId="51c4a375865c87b8" providerId="LiveId" clId="{2D3C119F-76B4-4294-990B-A098DAD659C9}" dt="2020-10-08T05:27:14.836" v="36"/>
          <ac:picMkLst>
            <pc:docMk/>
            <pc:sldMk cId="74115669" sldId="337"/>
            <ac:picMk id="4" creationId="{B88ED93C-1051-4D26-A907-17B99FE8B95C}"/>
          </ac:picMkLst>
        </pc:picChg>
      </pc:sldChg>
      <pc:sldChg chg="del">
        <pc:chgData name="Debbie Hindle" userId="51c4a375865c87b8" providerId="LiveId" clId="{2D3C119F-76B4-4294-990B-A098DAD659C9}" dt="2020-10-08T05:26:49.345" v="34" actId="2696"/>
        <pc:sldMkLst>
          <pc:docMk/>
          <pc:sldMk cId="1509207632" sldId="461"/>
        </pc:sldMkLst>
      </pc:sldChg>
      <pc:sldChg chg="del">
        <pc:chgData name="Debbie Hindle" userId="51c4a375865c87b8" providerId="LiveId" clId="{2D3C119F-76B4-4294-990B-A098DAD659C9}" dt="2020-10-08T06:00:07.299" v="164" actId="2696"/>
        <pc:sldMkLst>
          <pc:docMk/>
          <pc:sldMk cId="3697832261" sldId="463"/>
        </pc:sldMkLst>
      </pc:sldChg>
      <pc:sldChg chg="del">
        <pc:chgData name="Debbie Hindle" userId="51c4a375865c87b8" providerId="LiveId" clId="{2D3C119F-76B4-4294-990B-A098DAD659C9}" dt="2020-10-08T06:00:12.124" v="165" actId="2696"/>
        <pc:sldMkLst>
          <pc:docMk/>
          <pc:sldMk cId="1680977878" sldId="464"/>
        </pc:sldMkLst>
      </pc:sldChg>
      <pc:sldChg chg="del">
        <pc:chgData name="Debbie Hindle" userId="51c4a375865c87b8" providerId="LiveId" clId="{2D3C119F-76B4-4294-990B-A098DAD659C9}" dt="2020-10-08T06:14:39.638" v="408" actId="2696"/>
        <pc:sldMkLst>
          <pc:docMk/>
          <pc:sldMk cId="2313055650" sldId="466"/>
        </pc:sldMkLst>
      </pc:sldChg>
      <pc:sldChg chg="del">
        <pc:chgData name="Debbie Hindle" userId="51c4a375865c87b8" providerId="LiveId" clId="{2D3C119F-76B4-4294-990B-A098DAD659C9}" dt="2020-10-08T06:00:05.418" v="163" actId="2696"/>
        <pc:sldMkLst>
          <pc:docMk/>
          <pc:sldMk cId="3996802803" sldId="468"/>
        </pc:sldMkLst>
      </pc:sldChg>
      <pc:sldChg chg="del">
        <pc:chgData name="Debbie Hindle" userId="51c4a375865c87b8" providerId="LiveId" clId="{2D3C119F-76B4-4294-990B-A098DAD659C9}" dt="2020-10-08T06:00:13.964" v="166" actId="2696"/>
        <pc:sldMkLst>
          <pc:docMk/>
          <pc:sldMk cId="1506299662" sldId="469"/>
        </pc:sldMkLst>
      </pc:sldChg>
      <pc:sldChg chg="del ord">
        <pc:chgData name="Debbie Hindle" userId="51c4a375865c87b8" providerId="LiveId" clId="{2D3C119F-76B4-4294-990B-A098DAD659C9}" dt="2020-10-08T06:11:09.927" v="345" actId="2696"/>
        <pc:sldMkLst>
          <pc:docMk/>
          <pc:sldMk cId="2250409249" sldId="470"/>
        </pc:sldMkLst>
      </pc:sldChg>
      <pc:sldChg chg="del ord">
        <pc:chgData name="Debbie Hindle" userId="51c4a375865c87b8" providerId="LiveId" clId="{2D3C119F-76B4-4294-990B-A098DAD659C9}" dt="2020-10-08T06:11:03.161" v="344" actId="2696"/>
        <pc:sldMkLst>
          <pc:docMk/>
          <pc:sldMk cId="1551527909" sldId="471"/>
        </pc:sldMkLst>
      </pc:sldChg>
      <pc:sldChg chg="modSp ord modAnim">
        <pc:chgData name="Debbie Hindle" userId="51c4a375865c87b8" providerId="LiveId" clId="{2D3C119F-76B4-4294-990B-A098DAD659C9}" dt="2020-10-08T08:04:38.378" v="508"/>
        <pc:sldMkLst>
          <pc:docMk/>
          <pc:sldMk cId="4127785673" sldId="472"/>
        </pc:sldMkLst>
        <pc:spChg chg="mod">
          <ac:chgData name="Debbie Hindle" userId="51c4a375865c87b8" providerId="LiveId" clId="{2D3C119F-76B4-4294-990B-A098DAD659C9}" dt="2020-10-08T07:27:39.951" v="466" actId="207"/>
          <ac:spMkLst>
            <pc:docMk/>
            <pc:sldMk cId="4127785673" sldId="472"/>
            <ac:spMk id="2" creationId="{00000000-0000-0000-0000-000000000000}"/>
          </ac:spMkLst>
        </pc:spChg>
        <pc:spChg chg="mod">
          <ac:chgData name="Debbie Hindle" userId="51c4a375865c87b8" providerId="LiveId" clId="{2D3C119F-76B4-4294-990B-A098DAD659C9}" dt="2020-10-08T07:27:59.069" v="467" actId="207"/>
          <ac:spMkLst>
            <pc:docMk/>
            <pc:sldMk cId="4127785673" sldId="472"/>
            <ac:spMk id="7" creationId="{00000000-0000-0000-0000-000000000000}"/>
          </ac:spMkLst>
        </pc:spChg>
        <pc:spChg chg="mod">
          <ac:chgData name="Debbie Hindle" userId="51c4a375865c87b8" providerId="LiveId" clId="{2D3C119F-76B4-4294-990B-A098DAD659C9}" dt="2020-10-08T08:02:27.816" v="499" actId="255"/>
          <ac:spMkLst>
            <pc:docMk/>
            <pc:sldMk cId="4127785673" sldId="472"/>
            <ac:spMk id="11" creationId="{00000000-0000-0000-0000-000000000000}"/>
          </ac:spMkLst>
        </pc:spChg>
        <pc:spChg chg="mod">
          <ac:chgData name="Debbie Hindle" userId="51c4a375865c87b8" providerId="LiveId" clId="{2D3C119F-76B4-4294-990B-A098DAD659C9}" dt="2020-10-08T08:02:34.288" v="500" actId="255"/>
          <ac:spMkLst>
            <pc:docMk/>
            <pc:sldMk cId="4127785673" sldId="472"/>
            <ac:spMk id="12" creationId="{00000000-0000-0000-0000-000000000000}"/>
          </ac:spMkLst>
        </pc:spChg>
        <pc:graphicFrameChg chg="mod modGraphic">
          <ac:chgData name="Debbie Hindle" userId="51c4a375865c87b8" providerId="LiveId" clId="{2D3C119F-76B4-4294-990B-A098DAD659C9}" dt="2020-10-08T05:52:11.746" v="154" actId="207"/>
          <ac:graphicFrameMkLst>
            <pc:docMk/>
            <pc:sldMk cId="4127785673" sldId="472"/>
            <ac:graphicFrameMk id="4" creationId="{00000000-0000-0000-0000-000000000000}"/>
          </ac:graphicFrameMkLst>
        </pc:graphicFrameChg>
      </pc:sldChg>
      <pc:sldChg chg="modSp del ord">
        <pc:chgData name="Debbie Hindle" userId="51c4a375865c87b8" providerId="LiveId" clId="{2D3C119F-76B4-4294-990B-A098DAD659C9}" dt="2020-10-08T06:12:16.991" v="375" actId="2696"/>
        <pc:sldMkLst>
          <pc:docMk/>
          <pc:sldMk cId="3337708653" sldId="473"/>
        </pc:sldMkLst>
        <pc:spChg chg="mod">
          <ac:chgData name="Debbie Hindle" userId="51c4a375865c87b8" providerId="LiveId" clId="{2D3C119F-76B4-4294-990B-A098DAD659C9}" dt="2020-10-08T06:11:30.272" v="363" actId="27636"/>
          <ac:spMkLst>
            <pc:docMk/>
            <pc:sldMk cId="3337708653" sldId="473"/>
            <ac:spMk id="8" creationId="{00000000-0000-0000-0000-000000000000}"/>
          </ac:spMkLst>
        </pc:spChg>
      </pc:sldChg>
      <pc:sldChg chg="modSp del ord">
        <pc:chgData name="Debbie Hindle" userId="51c4a375865c87b8" providerId="LiveId" clId="{2D3C119F-76B4-4294-990B-A098DAD659C9}" dt="2020-10-08T06:17:30.796" v="435" actId="2696"/>
        <pc:sldMkLst>
          <pc:docMk/>
          <pc:sldMk cId="1040767775" sldId="474"/>
        </pc:sldMkLst>
        <pc:spChg chg="mod">
          <ac:chgData name="Debbie Hindle" userId="51c4a375865c87b8" providerId="LiveId" clId="{2D3C119F-76B4-4294-990B-A098DAD659C9}" dt="2020-10-08T06:16:52.519" v="430" actId="207"/>
          <ac:spMkLst>
            <pc:docMk/>
            <pc:sldMk cId="1040767775" sldId="474"/>
            <ac:spMk id="8" creationId="{00000000-0000-0000-0000-000000000000}"/>
          </ac:spMkLst>
        </pc:spChg>
      </pc:sldChg>
      <pc:sldChg chg="addSp delSp modSp add mod setBg">
        <pc:chgData name="Debbie Hindle" userId="51c4a375865c87b8" providerId="LiveId" clId="{2D3C119F-76B4-4294-990B-A098DAD659C9}" dt="2020-10-08T07:26:30.592" v="464" actId="113"/>
        <pc:sldMkLst>
          <pc:docMk/>
          <pc:sldMk cId="3454497860" sldId="475"/>
        </pc:sldMkLst>
        <pc:spChg chg="del">
          <ac:chgData name="Debbie Hindle" userId="51c4a375865c87b8" providerId="LiveId" clId="{2D3C119F-76B4-4294-990B-A098DAD659C9}" dt="2020-10-08T05:36:12.522" v="63"/>
          <ac:spMkLst>
            <pc:docMk/>
            <pc:sldMk cId="3454497860" sldId="475"/>
            <ac:spMk id="2" creationId="{7771E4B8-C0A6-49E3-B66E-FB50EB852000}"/>
          </ac:spMkLst>
        </pc:spChg>
        <pc:spChg chg="del">
          <ac:chgData name="Debbie Hindle" userId="51c4a375865c87b8" providerId="LiveId" clId="{2D3C119F-76B4-4294-990B-A098DAD659C9}" dt="2020-10-08T05:36:12.522" v="63"/>
          <ac:spMkLst>
            <pc:docMk/>
            <pc:sldMk cId="3454497860" sldId="475"/>
            <ac:spMk id="3" creationId="{4A11D3B7-7FC8-4E77-BE6C-CB53F68288F4}"/>
          </ac:spMkLst>
        </pc:spChg>
        <pc:spChg chg="add mod">
          <ac:chgData name="Debbie Hindle" userId="51c4a375865c87b8" providerId="LiveId" clId="{2D3C119F-76B4-4294-990B-A098DAD659C9}" dt="2020-10-08T07:26:30.592" v="464" actId="113"/>
          <ac:spMkLst>
            <pc:docMk/>
            <pc:sldMk cId="3454497860" sldId="475"/>
            <ac:spMk id="4" creationId="{85B9348F-BF29-40BF-A1B2-4F53132417CE}"/>
          </ac:spMkLst>
        </pc:spChg>
        <pc:spChg chg="add del mod">
          <ac:chgData name="Debbie Hindle" userId="51c4a375865c87b8" providerId="LiveId" clId="{2D3C119F-76B4-4294-990B-A098DAD659C9}" dt="2020-10-08T05:42:31.568" v="67" actId="26606"/>
          <ac:spMkLst>
            <pc:docMk/>
            <pc:sldMk cId="3454497860" sldId="475"/>
            <ac:spMk id="5" creationId="{E485FEC1-7188-4B8B-871C-4FC387FF8D9F}"/>
          </ac:spMkLst>
        </pc:spChg>
        <pc:spChg chg="add del mod">
          <ac:chgData name="Debbie Hindle" userId="51c4a375865c87b8" providerId="LiveId" clId="{2D3C119F-76B4-4294-990B-A098DAD659C9}" dt="2020-10-08T05:43:42.169" v="79" actId="478"/>
          <ac:spMkLst>
            <pc:docMk/>
            <pc:sldMk cId="3454497860" sldId="475"/>
            <ac:spMk id="6" creationId="{4413A67F-6838-45C7-AAD5-55561BED84B9}"/>
          </ac:spMkLst>
        </pc:spChg>
        <pc:spChg chg="add del">
          <ac:chgData name="Debbie Hindle" userId="51c4a375865c87b8" providerId="LiveId" clId="{2D3C119F-76B4-4294-990B-A098DAD659C9}" dt="2020-10-08T05:43:23.402" v="72" actId="26606"/>
          <ac:spMkLst>
            <pc:docMk/>
            <pc:sldMk cId="3454497860" sldId="475"/>
            <ac:spMk id="11" creationId="{ADF2AA3E-C714-4E8D-9F46-9E6FFF7FBA36}"/>
          </ac:spMkLst>
        </pc:spChg>
        <pc:spChg chg="add del">
          <ac:chgData name="Debbie Hindle" userId="51c4a375865c87b8" providerId="LiveId" clId="{2D3C119F-76B4-4294-990B-A098DAD659C9}" dt="2020-10-08T05:45:50.556" v="98" actId="26606"/>
          <ac:spMkLst>
            <pc:docMk/>
            <pc:sldMk cId="3454497860" sldId="475"/>
            <ac:spMk id="16" creationId="{42285737-90EE-47DC-AC80-8AE156B11969}"/>
          </ac:spMkLst>
        </pc:spChg>
        <pc:spChg chg="add">
          <ac:chgData name="Debbie Hindle" userId="51c4a375865c87b8" providerId="LiveId" clId="{2D3C119F-76B4-4294-990B-A098DAD659C9}" dt="2020-10-08T05:45:50.556" v="98" actId="26606"/>
          <ac:spMkLst>
            <pc:docMk/>
            <pc:sldMk cId="3454497860" sldId="475"/>
            <ac:spMk id="26" creationId="{955A2079-FA98-4876-80F0-72364A7D2EA4}"/>
          </ac:spMkLst>
        </pc:spChg>
        <pc:spChg chg="add del">
          <ac:chgData name="Debbie Hindle" userId="51c4a375865c87b8" providerId="LiveId" clId="{2D3C119F-76B4-4294-990B-A098DAD659C9}" dt="2020-10-08T05:45:24.037" v="97" actId="26606"/>
          <ac:spMkLst>
            <pc:docMk/>
            <pc:sldMk cId="3454497860" sldId="475"/>
            <ac:spMk id="29" creationId="{3A5B4632-C963-4296-86F0-79AA9EA5AE98}"/>
          </ac:spMkLst>
        </pc:spChg>
        <pc:grpChg chg="add del">
          <ac:chgData name="Debbie Hindle" userId="51c4a375865c87b8" providerId="LiveId" clId="{2D3C119F-76B4-4294-990B-A098DAD659C9}" dt="2020-10-08T05:45:50.556" v="98" actId="26606"/>
          <ac:grpSpMkLst>
            <pc:docMk/>
            <pc:sldMk cId="3454497860" sldId="475"/>
            <ac:grpSpMk id="18" creationId="{B57BDC17-F1B3-455F-BBF1-680AA1F25C06}"/>
          </ac:grpSpMkLst>
        </pc:grpChg>
        <pc:graphicFrameChg chg="add del mod modGraphic">
          <ac:chgData name="Debbie Hindle" userId="51c4a375865c87b8" providerId="LiveId" clId="{2D3C119F-76B4-4294-990B-A098DAD659C9}" dt="2020-10-08T05:45:50.556" v="98" actId="26606"/>
          <ac:graphicFrameMkLst>
            <pc:docMk/>
            <pc:sldMk cId="3454497860" sldId="475"/>
            <ac:graphicFrameMk id="7" creationId="{37434FB1-F2D3-4234-96DA-C8EEF5137A2E}"/>
          </ac:graphicFrameMkLst>
        </pc:graphicFrameChg>
      </pc:sldChg>
      <pc:sldChg chg="addSp delSp modSp add mod setBg">
        <pc:chgData name="Debbie Hindle" userId="51c4a375865c87b8" providerId="LiveId" clId="{2D3C119F-76B4-4294-990B-A098DAD659C9}" dt="2020-10-08T08:19:54.986" v="690" actId="108"/>
        <pc:sldMkLst>
          <pc:docMk/>
          <pc:sldMk cId="1810898336" sldId="476"/>
        </pc:sldMkLst>
        <pc:spChg chg="mod">
          <ac:chgData name="Debbie Hindle" userId="51c4a375865c87b8" providerId="LiveId" clId="{2D3C119F-76B4-4294-990B-A098DAD659C9}" dt="2020-10-08T08:17:55.950" v="667" actId="1076"/>
          <ac:spMkLst>
            <pc:docMk/>
            <pc:sldMk cId="1810898336" sldId="476"/>
            <ac:spMk id="2" creationId="{844D749A-54AE-44E0-9630-D2121EDC3C50}"/>
          </ac:spMkLst>
        </pc:spChg>
        <pc:spChg chg="del">
          <ac:chgData name="Debbie Hindle" userId="51c4a375865c87b8" providerId="LiveId" clId="{2D3C119F-76B4-4294-990B-A098DAD659C9}" dt="2020-10-08T06:02:10.358" v="294" actId="478"/>
          <ac:spMkLst>
            <pc:docMk/>
            <pc:sldMk cId="1810898336" sldId="476"/>
            <ac:spMk id="3" creationId="{5BD055C7-D743-4BBA-BAED-4CECE2E65BBA}"/>
          </ac:spMkLst>
        </pc:spChg>
        <pc:spChg chg="add del">
          <ac:chgData name="Debbie Hindle" userId="51c4a375865c87b8" providerId="LiveId" clId="{2D3C119F-76B4-4294-990B-A098DAD659C9}" dt="2020-10-08T08:15:14.576" v="644" actId="26606"/>
          <ac:spMkLst>
            <pc:docMk/>
            <pc:sldMk cId="1810898336" sldId="476"/>
            <ac:spMk id="7" creationId="{594D6AA1-A0E1-45F9-8E25-BAB8092293CC}"/>
          </ac:spMkLst>
        </pc:spChg>
        <pc:spChg chg="add">
          <ac:chgData name="Debbie Hindle" userId="51c4a375865c87b8" providerId="LiveId" clId="{2D3C119F-76B4-4294-990B-A098DAD659C9}" dt="2020-10-08T08:15:14.576" v="644" actId="26606"/>
          <ac:spMkLst>
            <pc:docMk/>
            <pc:sldMk cId="1810898336" sldId="476"/>
            <ac:spMk id="9" creationId="{53F29798-D584-4792-9B62-3F5F5C36D619}"/>
          </ac:spMkLst>
        </pc:spChg>
        <pc:spChg chg="add del">
          <ac:chgData name="Debbie Hindle" userId="51c4a375865c87b8" providerId="LiveId" clId="{2D3C119F-76B4-4294-990B-A098DAD659C9}" dt="2020-10-08T06:03:26.353" v="301" actId="26606"/>
          <ac:spMkLst>
            <pc:docMk/>
            <pc:sldMk cId="1810898336" sldId="476"/>
            <ac:spMk id="10" creationId="{594D6AA1-A0E1-45F9-8E25-BAB8092293CC}"/>
          </ac:spMkLst>
        </pc:spChg>
        <pc:spChg chg="add del">
          <ac:chgData name="Debbie Hindle" userId="51c4a375865c87b8" providerId="LiveId" clId="{2D3C119F-76B4-4294-990B-A098DAD659C9}" dt="2020-10-08T06:04:51.547" v="319" actId="26606"/>
          <ac:spMkLst>
            <pc:docMk/>
            <pc:sldMk cId="1810898336" sldId="476"/>
            <ac:spMk id="12" creationId="{594D6AA1-A0E1-45F9-8E25-BAB8092293CC}"/>
          </ac:spMkLst>
        </pc:spChg>
        <pc:graphicFrameChg chg="add del mod">
          <ac:chgData name="Debbie Hindle" userId="51c4a375865c87b8" providerId="LiveId" clId="{2D3C119F-76B4-4294-990B-A098DAD659C9}" dt="2020-10-08T06:02:06.685" v="293" actId="478"/>
          <ac:graphicFrameMkLst>
            <pc:docMk/>
            <pc:sldMk cId="1810898336" sldId="476"/>
            <ac:graphicFrameMk id="4" creationId="{5E4E7DDE-F4E7-4A96-B04C-618E2F74D9DA}"/>
          </ac:graphicFrameMkLst>
        </pc:graphicFrameChg>
        <pc:graphicFrameChg chg="add mod modGraphic">
          <ac:chgData name="Debbie Hindle" userId="51c4a375865c87b8" providerId="LiveId" clId="{2D3C119F-76B4-4294-990B-A098DAD659C9}" dt="2020-10-08T08:19:54.986" v="690" actId="108"/>
          <ac:graphicFrameMkLst>
            <pc:docMk/>
            <pc:sldMk cId="1810898336" sldId="476"/>
            <ac:graphicFrameMk id="5" creationId="{D5929976-D6B0-4AED-BBF9-8E365EA4666D}"/>
          </ac:graphicFrameMkLst>
        </pc:graphicFrameChg>
      </pc:sldChg>
      <pc:sldChg chg="addSp delSp modSp add mod setClrOvrMap">
        <pc:chgData name="Debbie Hindle" userId="51c4a375865c87b8" providerId="LiveId" clId="{2D3C119F-76B4-4294-990B-A098DAD659C9}" dt="2020-10-08T07:25:28.275" v="455" actId="122"/>
        <pc:sldMkLst>
          <pc:docMk/>
          <pc:sldMk cId="2954798593" sldId="477"/>
        </pc:sldMkLst>
        <pc:spChg chg="mod">
          <ac:chgData name="Debbie Hindle" userId="51c4a375865c87b8" providerId="LiveId" clId="{2D3C119F-76B4-4294-990B-A098DAD659C9}" dt="2020-10-08T07:25:28.275" v="455" actId="122"/>
          <ac:spMkLst>
            <pc:docMk/>
            <pc:sldMk cId="2954798593" sldId="477"/>
            <ac:spMk id="2" creationId="{87316C10-D287-47F4-AA86-9674E1594E7C}"/>
          </ac:spMkLst>
        </pc:spChg>
        <pc:spChg chg="mod">
          <ac:chgData name="Debbie Hindle" userId="51c4a375865c87b8" providerId="LiveId" clId="{2D3C119F-76B4-4294-990B-A098DAD659C9}" dt="2020-10-08T07:25:06.092" v="454" actId="26606"/>
          <ac:spMkLst>
            <pc:docMk/>
            <pc:sldMk cId="2954798593" sldId="477"/>
            <ac:spMk id="3" creationId="{ED07AAE5-B75F-43DE-A643-A54C397500CD}"/>
          </ac:spMkLst>
        </pc:spChg>
        <pc:spChg chg="del">
          <ac:chgData name="Debbie Hindle" userId="51c4a375865c87b8" providerId="LiveId" clId="{2D3C119F-76B4-4294-990B-A098DAD659C9}" dt="2020-10-08T07:25:06.092" v="454" actId="26606"/>
          <ac:spMkLst>
            <pc:docMk/>
            <pc:sldMk cId="2954798593" sldId="477"/>
            <ac:spMk id="67" creationId="{DCF72F19-1473-448C-AA14-0CB8AA374CF0}"/>
          </ac:spMkLst>
        </pc:spChg>
        <pc:spChg chg="del">
          <ac:chgData name="Debbie Hindle" userId="51c4a375865c87b8" providerId="LiveId" clId="{2D3C119F-76B4-4294-990B-A098DAD659C9}" dt="2020-10-08T07:25:06.092" v="454" actId="26606"/>
          <ac:spMkLst>
            <pc:docMk/>
            <pc:sldMk cId="2954798593" sldId="477"/>
            <ac:spMk id="68" creationId="{04357C93-F0CB-4A1C-8F77-4E9063789819}"/>
          </ac:spMkLst>
        </pc:spChg>
        <pc:spChg chg="add">
          <ac:chgData name="Debbie Hindle" userId="51c4a375865c87b8" providerId="LiveId" clId="{2D3C119F-76B4-4294-990B-A098DAD659C9}" dt="2020-10-08T07:25:06.092" v="454" actId="26606"/>
          <ac:spMkLst>
            <pc:docMk/>
            <pc:sldMk cId="2954798593" sldId="477"/>
            <ac:spMk id="73" creationId="{0671A8AE-40A1-4631-A6B8-581AFF065482}"/>
          </ac:spMkLst>
        </pc:spChg>
        <pc:spChg chg="add">
          <ac:chgData name="Debbie Hindle" userId="51c4a375865c87b8" providerId="LiveId" clId="{2D3C119F-76B4-4294-990B-A098DAD659C9}" dt="2020-10-08T07:25:06.092" v="454" actId="26606"/>
          <ac:spMkLst>
            <pc:docMk/>
            <pc:sldMk cId="2954798593" sldId="477"/>
            <ac:spMk id="75" creationId="{AB58EF07-17C2-48CF-ABB0-EEF1F17CB8F0}"/>
          </ac:spMkLst>
        </pc:spChg>
        <pc:spChg chg="add">
          <ac:chgData name="Debbie Hindle" userId="51c4a375865c87b8" providerId="LiveId" clId="{2D3C119F-76B4-4294-990B-A098DAD659C9}" dt="2020-10-08T07:25:06.092" v="454" actId="26606"/>
          <ac:spMkLst>
            <pc:docMk/>
            <pc:sldMk cId="2954798593" sldId="477"/>
            <ac:spMk id="77" creationId="{AF2F604E-43BE-4DC3-B983-E071523364F8}"/>
          </ac:spMkLst>
        </pc:spChg>
        <pc:spChg chg="add">
          <ac:chgData name="Debbie Hindle" userId="51c4a375865c87b8" providerId="LiveId" clId="{2D3C119F-76B4-4294-990B-A098DAD659C9}" dt="2020-10-08T07:25:06.092" v="454" actId="26606"/>
          <ac:spMkLst>
            <pc:docMk/>
            <pc:sldMk cId="2954798593" sldId="477"/>
            <ac:spMk id="79" creationId="{08C9B587-E65E-4B52-B37C-ABEBB6E87928}"/>
          </ac:spMkLst>
        </pc:spChg>
        <pc:grpChg chg="del">
          <ac:chgData name="Debbie Hindle" userId="51c4a375865c87b8" providerId="LiveId" clId="{2D3C119F-76B4-4294-990B-A098DAD659C9}" dt="2020-10-08T07:25:06.092" v="454" actId="26606"/>
          <ac:grpSpMkLst>
            <pc:docMk/>
            <pc:sldMk cId="2954798593" sldId="477"/>
            <ac:grpSpMk id="64" creationId="{3AF6A671-C637-4547-85F4-51B6D1881399}"/>
          </ac:grpSpMkLst>
        </pc:grpChg>
        <pc:picChg chg="add mod ord">
          <ac:chgData name="Debbie Hindle" userId="51c4a375865c87b8" providerId="LiveId" clId="{2D3C119F-76B4-4294-990B-A098DAD659C9}" dt="2020-10-08T07:25:06.092" v="454" actId="26606"/>
          <ac:picMkLst>
            <pc:docMk/>
            <pc:sldMk cId="2954798593" sldId="477"/>
            <ac:picMk id="4" creationId="{2B056410-B08A-42B9-BC2A-125737F43413}"/>
          </ac:picMkLst>
        </pc:picChg>
      </pc:sldChg>
      <pc:sldChg chg="addSp delSp modSp add ord">
        <pc:chgData name="Debbie Hindle" userId="51c4a375865c87b8" providerId="LiveId" clId="{2D3C119F-76B4-4294-990B-A098DAD659C9}" dt="2020-10-08T08:27:46.729" v="904" actId="255"/>
        <pc:sldMkLst>
          <pc:docMk/>
          <pc:sldMk cId="3866607887" sldId="478"/>
        </pc:sldMkLst>
        <pc:spChg chg="mod ord">
          <ac:chgData name="Debbie Hindle" userId="51c4a375865c87b8" providerId="LiveId" clId="{2D3C119F-76B4-4294-990B-A098DAD659C9}" dt="2020-10-08T08:27:46.729" v="904" actId="255"/>
          <ac:spMkLst>
            <pc:docMk/>
            <pc:sldMk cId="3866607887" sldId="478"/>
            <ac:spMk id="6" creationId="{2678C8C1-6218-49FC-83B5-F6489EFA8D2C}"/>
          </ac:spMkLst>
        </pc:spChg>
        <pc:spChg chg="add del">
          <ac:chgData name="Debbie Hindle" userId="51c4a375865c87b8" providerId="LiveId" clId="{2D3C119F-76B4-4294-990B-A098DAD659C9}" dt="2020-10-08T06:12:00.715" v="373" actId="26606"/>
          <ac:spMkLst>
            <pc:docMk/>
            <pc:sldMk cId="3866607887" sldId="478"/>
            <ac:spMk id="77" creationId="{9427AF5F-9A0E-42B7-A252-FD64C9885F9C}"/>
          </ac:spMkLst>
        </pc:spChg>
        <pc:picChg chg="add mod">
          <ac:chgData name="Debbie Hindle" userId="51c4a375865c87b8" providerId="LiveId" clId="{2D3C119F-76B4-4294-990B-A098DAD659C9}" dt="2020-10-08T06:12:00.761" v="374" actId="26606"/>
          <ac:picMkLst>
            <pc:docMk/>
            <pc:sldMk cId="3866607887" sldId="478"/>
            <ac:picMk id="3" creationId="{F13B1B80-CAAA-4B8F-863C-F677477F4606}"/>
          </ac:picMkLst>
        </pc:picChg>
        <pc:picChg chg="add del">
          <ac:chgData name="Debbie Hindle" userId="51c4a375865c87b8" providerId="LiveId" clId="{2D3C119F-76B4-4294-990B-A098DAD659C9}" dt="2020-10-08T06:12:00.761" v="374" actId="26606"/>
          <ac:picMkLst>
            <pc:docMk/>
            <pc:sldMk cId="3866607887" sldId="478"/>
            <ac:picMk id="72" creationId="{54DDEBDD-D8BD-41A6-8A0D-B00E3768B0F9}"/>
          </ac:picMkLst>
        </pc:picChg>
        <pc:picChg chg="add">
          <ac:chgData name="Debbie Hindle" userId="51c4a375865c87b8" providerId="LiveId" clId="{2D3C119F-76B4-4294-990B-A098DAD659C9}" dt="2020-10-08T06:12:00.761" v="374" actId="26606"/>
          <ac:picMkLst>
            <pc:docMk/>
            <pc:sldMk cId="3866607887" sldId="478"/>
            <ac:picMk id="79" creationId="{54DDEBDD-D8BD-41A6-8A0D-B00E3768B0F9}"/>
          </ac:picMkLst>
        </pc:picChg>
      </pc:sldChg>
      <pc:sldChg chg="addSp delSp modSp add ord">
        <pc:chgData name="Debbie Hindle" userId="51c4a375865c87b8" providerId="LiveId" clId="{2D3C119F-76B4-4294-990B-A098DAD659C9}" dt="2020-10-08T08:24:20.672" v="760"/>
        <pc:sldMkLst>
          <pc:docMk/>
          <pc:sldMk cId="621644548" sldId="479"/>
        </pc:sldMkLst>
        <pc:spChg chg="mod">
          <ac:chgData name="Debbie Hindle" userId="51c4a375865c87b8" providerId="LiveId" clId="{2D3C119F-76B4-4294-990B-A098DAD659C9}" dt="2020-10-08T08:21:04.622" v="696" actId="27636"/>
          <ac:spMkLst>
            <pc:docMk/>
            <pc:sldMk cId="621644548" sldId="479"/>
            <ac:spMk id="6" creationId="{2678C8C1-6218-49FC-83B5-F6489EFA8D2C}"/>
          </ac:spMkLst>
        </pc:spChg>
        <pc:picChg chg="add mod ord">
          <ac:chgData name="Debbie Hindle" userId="51c4a375865c87b8" providerId="LiveId" clId="{2D3C119F-76B4-4294-990B-A098DAD659C9}" dt="2020-10-08T08:21:32.569" v="701" actId="1076"/>
          <ac:picMkLst>
            <pc:docMk/>
            <pc:sldMk cId="621644548" sldId="479"/>
            <ac:picMk id="2" creationId="{32ACAD7F-3011-4568-BA8A-8060D26AC536}"/>
          </ac:picMkLst>
        </pc:picChg>
        <pc:picChg chg="del">
          <ac:chgData name="Debbie Hindle" userId="51c4a375865c87b8" providerId="LiveId" clId="{2D3C119F-76B4-4294-990B-A098DAD659C9}" dt="2020-10-08T06:13:04.126" v="377" actId="478"/>
          <ac:picMkLst>
            <pc:docMk/>
            <pc:sldMk cId="621644548" sldId="479"/>
            <ac:picMk id="3" creationId="{F13B1B80-CAAA-4B8F-863C-F677477F4606}"/>
          </ac:picMkLst>
        </pc:picChg>
      </pc:sldChg>
      <pc:sldChg chg="addSp delSp modSp add ord">
        <pc:chgData name="Debbie Hindle" userId="51c4a375865c87b8" providerId="LiveId" clId="{2D3C119F-76B4-4294-990B-A098DAD659C9}" dt="2020-10-08T08:24:13.882" v="759"/>
        <pc:sldMkLst>
          <pc:docMk/>
          <pc:sldMk cId="2039085955" sldId="480"/>
        </pc:sldMkLst>
        <pc:spChg chg="add mod">
          <ac:chgData name="Debbie Hindle" userId="51c4a375865c87b8" providerId="LiveId" clId="{2D3C119F-76B4-4294-990B-A098DAD659C9}" dt="2020-10-08T08:13:43.167" v="640" actId="255"/>
          <ac:spMkLst>
            <pc:docMk/>
            <pc:sldMk cId="2039085955" sldId="480"/>
            <ac:spMk id="4" creationId="{6EC695EB-1CB4-43B2-8126-D66E2DAD999D}"/>
          </ac:spMkLst>
        </pc:spChg>
        <pc:spChg chg="mod ord">
          <ac:chgData name="Debbie Hindle" userId="51c4a375865c87b8" providerId="LiveId" clId="{2D3C119F-76B4-4294-990B-A098DAD659C9}" dt="2020-10-08T06:16:42.647" v="429" actId="27636"/>
          <ac:spMkLst>
            <pc:docMk/>
            <pc:sldMk cId="2039085955" sldId="480"/>
            <ac:spMk id="6" creationId="{2678C8C1-6218-49FC-83B5-F6489EFA8D2C}"/>
          </ac:spMkLst>
        </pc:spChg>
        <pc:picChg chg="del">
          <ac:chgData name="Debbie Hindle" userId="51c4a375865c87b8" providerId="LiveId" clId="{2D3C119F-76B4-4294-990B-A098DAD659C9}" dt="2020-10-08T06:15:40.183" v="415" actId="478"/>
          <ac:picMkLst>
            <pc:docMk/>
            <pc:sldMk cId="2039085955" sldId="480"/>
            <ac:picMk id="2" creationId="{32ACAD7F-3011-4568-BA8A-8060D26AC536}"/>
          </ac:picMkLst>
        </pc:picChg>
        <pc:picChg chg="add mod">
          <ac:chgData name="Debbie Hindle" userId="51c4a375865c87b8" providerId="LiveId" clId="{2D3C119F-76B4-4294-990B-A098DAD659C9}" dt="2020-10-08T06:15:45.950" v="417" actId="26606"/>
          <ac:picMkLst>
            <pc:docMk/>
            <pc:sldMk cId="2039085955" sldId="480"/>
            <ac:picMk id="3" creationId="{4F5FE14B-BFBB-47EE-BC8B-761EA0294DC8}"/>
          </ac:picMkLst>
        </pc:picChg>
        <pc:picChg chg="del">
          <ac:chgData name="Debbie Hindle" userId="51c4a375865c87b8" providerId="LiveId" clId="{2D3C119F-76B4-4294-990B-A098DAD659C9}" dt="2020-10-08T06:15:45.950" v="417" actId="26606"/>
          <ac:picMkLst>
            <pc:docMk/>
            <pc:sldMk cId="2039085955" sldId="480"/>
            <ac:picMk id="79" creationId="{54DDEBDD-D8BD-41A6-8A0D-B00E3768B0F9}"/>
          </ac:picMkLst>
        </pc:picChg>
        <pc:picChg chg="add">
          <ac:chgData name="Debbie Hindle" userId="51c4a375865c87b8" providerId="LiveId" clId="{2D3C119F-76B4-4294-990B-A098DAD659C9}" dt="2020-10-08T06:15:45.950" v="417" actId="26606"/>
          <ac:picMkLst>
            <pc:docMk/>
            <pc:sldMk cId="2039085955" sldId="480"/>
            <ac:picMk id="84" creationId="{54DDEBDD-D8BD-41A6-8A0D-B00E3768B0F9}"/>
          </ac:picMkLst>
        </pc:picChg>
      </pc:sldChg>
      <pc:sldMasterChg chg="del delSldLayout">
        <pc:chgData name="Debbie Hindle" userId="51c4a375865c87b8" providerId="LiveId" clId="{2D3C119F-76B4-4294-990B-A098DAD659C9}" dt="2020-10-08T06:11:09.968" v="360" actId="2696"/>
        <pc:sldMasterMkLst>
          <pc:docMk/>
          <pc:sldMasterMk cId="3514266681" sldId="2147483660"/>
        </pc:sldMasterMkLst>
        <pc:sldLayoutChg chg="del">
          <pc:chgData name="Debbie Hindle" userId="51c4a375865c87b8" providerId="LiveId" clId="{2D3C119F-76B4-4294-990B-A098DAD659C9}" dt="2020-10-08T06:11:09.930" v="346" actId="2696"/>
          <pc:sldLayoutMkLst>
            <pc:docMk/>
            <pc:sldMasterMk cId="3514266681" sldId="2147483660"/>
            <pc:sldLayoutMk cId="1701289839" sldId="2147483661"/>
          </pc:sldLayoutMkLst>
        </pc:sldLayoutChg>
        <pc:sldLayoutChg chg="del">
          <pc:chgData name="Debbie Hindle" userId="51c4a375865c87b8" providerId="LiveId" clId="{2D3C119F-76B4-4294-990B-A098DAD659C9}" dt="2020-10-08T06:11:09.952" v="347" actId="2696"/>
          <pc:sldLayoutMkLst>
            <pc:docMk/>
            <pc:sldMasterMk cId="3514266681" sldId="2147483660"/>
            <pc:sldLayoutMk cId="992873828" sldId="2147483662"/>
          </pc:sldLayoutMkLst>
        </pc:sldLayoutChg>
        <pc:sldLayoutChg chg="del">
          <pc:chgData name="Debbie Hindle" userId="51c4a375865c87b8" providerId="LiveId" clId="{2D3C119F-76B4-4294-990B-A098DAD659C9}" dt="2020-10-08T06:11:09.952" v="348" actId="2696"/>
          <pc:sldLayoutMkLst>
            <pc:docMk/>
            <pc:sldMasterMk cId="3514266681" sldId="2147483660"/>
            <pc:sldLayoutMk cId="2533211633" sldId="2147483663"/>
          </pc:sldLayoutMkLst>
        </pc:sldLayoutChg>
        <pc:sldLayoutChg chg="del">
          <pc:chgData name="Debbie Hindle" userId="51c4a375865c87b8" providerId="LiveId" clId="{2D3C119F-76B4-4294-990B-A098DAD659C9}" dt="2020-10-08T06:11:09.952" v="349" actId="2696"/>
          <pc:sldLayoutMkLst>
            <pc:docMk/>
            <pc:sldMasterMk cId="3514266681" sldId="2147483660"/>
            <pc:sldLayoutMk cId="1183168991" sldId="2147483664"/>
          </pc:sldLayoutMkLst>
        </pc:sldLayoutChg>
        <pc:sldLayoutChg chg="del">
          <pc:chgData name="Debbie Hindle" userId="51c4a375865c87b8" providerId="LiveId" clId="{2D3C119F-76B4-4294-990B-A098DAD659C9}" dt="2020-10-08T06:11:09.952" v="350" actId="2696"/>
          <pc:sldLayoutMkLst>
            <pc:docMk/>
            <pc:sldMasterMk cId="3514266681" sldId="2147483660"/>
            <pc:sldLayoutMk cId="652662639" sldId="2147483665"/>
          </pc:sldLayoutMkLst>
        </pc:sldLayoutChg>
        <pc:sldLayoutChg chg="del">
          <pc:chgData name="Debbie Hindle" userId="51c4a375865c87b8" providerId="LiveId" clId="{2D3C119F-76B4-4294-990B-A098DAD659C9}" dt="2020-10-08T06:11:09.952" v="351" actId="2696"/>
          <pc:sldLayoutMkLst>
            <pc:docMk/>
            <pc:sldMasterMk cId="3514266681" sldId="2147483660"/>
            <pc:sldLayoutMk cId="1640240417" sldId="2147483666"/>
          </pc:sldLayoutMkLst>
        </pc:sldLayoutChg>
        <pc:sldLayoutChg chg="del">
          <pc:chgData name="Debbie Hindle" userId="51c4a375865c87b8" providerId="LiveId" clId="{2D3C119F-76B4-4294-990B-A098DAD659C9}" dt="2020-10-08T06:11:09.952" v="352" actId="2696"/>
          <pc:sldLayoutMkLst>
            <pc:docMk/>
            <pc:sldMasterMk cId="3514266681" sldId="2147483660"/>
            <pc:sldLayoutMk cId="212225338" sldId="2147483667"/>
          </pc:sldLayoutMkLst>
        </pc:sldLayoutChg>
        <pc:sldLayoutChg chg="del">
          <pc:chgData name="Debbie Hindle" userId="51c4a375865c87b8" providerId="LiveId" clId="{2D3C119F-76B4-4294-990B-A098DAD659C9}" dt="2020-10-08T06:11:09.952" v="353" actId="2696"/>
          <pc:sldLayoutMkLst>
            <pc:docMk/>
            <pc:sldMasterMk cId="3514266681" sldId="2147483660"/>
            <pc:sldLayoutMk cId="1285016589" sldId="2147483668"/>
          </pc:sldLayoutMkLst>
        </pc:sldLayoutChg>
        <pc:sldLayoutChg chg="del">
          <pc:chgData name="Debbie Hindle" userId="51c4a375865c87b8" providerId="LiveId" clId="{2D3C119F-76B4-4294-990B-A098DAD659C9}" dt="2020-10-08T06:11:09.968" v="354" actId="2696"/>
          <pc:sldLayoutMkLst>
            <pc:docMk/>
            <pc:sldMasterMk cId="3514266681" sldId="2147483660"/>
            <pc:sldLayoutMk cId="2923644822" sldId="2147483669"/>
          </pc:sldLayoutMkLst>
        </pc:sldLayoutChg>
        <pc:sldLayoutChg chg="del">
          <pc:chgData name="Debbie Hindle" userId="51c4a375865c87b8" providerId="LiveId" clId="{2D3C119F-76B4-4294-990B-A098DAD659C9}" dt="2020-10-08T06:11:09.968" v="355" actId="2696"/>
          <pc:sldLayoutMkLst>
            <pc:docMk/>
            <pc:sldMasterMk cId="3514266681" sldId="2147483660"/>
            <pc:sldLayoutMk cId="2436747299" sldId="2147483670"/>
          </pc:sldLayoutMkLst>
        </pc:sldLayoutChg>
        <pc:sldLayoutChg chg="del">
          <pc:chgData name="Debbie Hindle" userId="51c4a375865c87b8" providerId="LiveId" clId="{2D3C119F-76B4-4294-990B-A098DAD659C9}" dt="2020-10-08T06:11:09.968" v="356" actId="2696"/>
          <pc:sldLayoutMkLst>
            <pc:docMk/>
            <pc:sldMasterMk cId="3514266681" sldId="2147483660"/>
            <pc:sldLayoutMk cId="2918335574" sldId="2147483671"/>
          </pc:sldLayoutMkLst>
        </pc:sldLayoutChg>
        <pc:sldLayoutChg chg="del">
          <pc:chgData name="Debbie Hindle" userId="51c4a375865c87b8" providerId="LiveId" clId="{2D3C119F-76B4-4294-990B-A098DAD659C9}" dt="2020-10-08T06:11:09.968" v="357" actId="2696"/>
          <pc:sldLayoutMkLst>
            <pc:docMk/>
            <pc:sldMasterMk cId="3514266681" sldId="2147483660"/>
            <pc:sldLayoutMk cId="3639897141" sldId="2147483672"/>
          </pc:sldLayoutMkLst>
        </pc:sldLayoutChg>
        <pc:sldLayoutChg chg="del">
          <pc:chgData name="Debbie Hindle" userId="51c4a375865c87b8" providerId="LiveId" clId="{2D3C119F-76B4-4294-990B-A098DAD659C9}" dt="2020-10-08T06:11:09.968" v="358" actId="2696"/>
          <pc:sldLayoutMkLst>
            <pc:docMk/>
            <pc:sldMasterMk cId="3514266681" sldId="2147483660"/>
            <pc:sldLayoutMk cId="3139066852" sldId="2147483673"/>
          </pc:sldLayoutMkLst>
        </pc:sldLayoutChg>
        <pc:sldLayoutChg chg="del">
          <pc:chgData name="Debbie Hindle" userId="51c4a375865c87b8" providerId="LiveId" clId="{2D3C119F-76B4-4294-990B-A098DAD659C9}" dt="2020-10-08T06:11:09.968" v="359" actId="2696"/>
          <pc:sldLayoutMkLst>
            <pc:docMk/>
            <pc:sldMasterMk cId="3514266681" sldId="2147483660"/>
            <pc:sldLayoutMk cId="3583718965" sldId="2147483674"/>
          </pc:sldLayoutMkLst>
        </pc:sldLayoutChg>
        <pc:sldLayoutChg chg="del">
          <pc:chgData name="Debbie Hindle" userId="51c4a375865c87b8" providerId="LiveId" clId="{2D3C119F-76B4-4294-990B-A098DAD659C9}" dt="2020-10-08T05:26:49.345" v="35" actId="2696"/>
          <pc:sldLayoutMkLst>
            <pc:docMk/>
            <pc:sldMasterMk cId="3514266681" sldId="2147483660"/>
            <pc:sldLayoutMk cId="656147783" sldId="2147483675"/>
          </pc:sldLayoutMkLst>
        </pc:sldLayoutChg>
      </pc:sldMasterChg>
      <pc:sldMasterChg chg="del delSldLayout">
        <pc:chgData name="Debbie Hindle" userId="51c4a375865c87b8" providerId="LiveId" clId="{2D3C119F-76B4-4294-990B-A098DAD659C9}" dt="2020-10-08T06:17:30.831" v="450" actId="2696"/>
        <pc:sldMasterMkLst>
          <pc:docMk/>
          <pc:sldMasterMk cId="549730971" sldId="2147483675"/>
        </pc:sldMasterMkLst>
        <pc:sldLayoutChg chg="del">
          <pc:chgData name="Debbie Hindle" userId="51c4a375865c87b8" providerId="LiveId" clId="{2D3C119F-76B4-4294-990B-A098DAD659C9}" dt="2020-10-08T06:17:30.796" v="436" actId="2696"/>
          <pc:sldLayoutMkLst>
            <pc:docMk/>
            <pc:sldMasterMk cId="549730971" sldId="2147483675"/>
            <pc:sldLayoutMk cId="307710223" sldId="2147483676"/>
          </pc:sldLayoutMkLst>
        </pc:sldLayoutChg>
        <pc:sldLayoutChg chg="del">
          <pc:chgData name="Debbie Hindle" userId="51c4a375865c87b8" providerId="LiveId" clId="{2D3C119F-76B4-4294-990B-A098DAD659C9}" dt="2020-10-08T06:17:30.796" v="437" actId="2696"/>
          <pc:sldLayoutMkLst>
            <pc:docMk/>
            <pc:sldMasterMk cId="549730971" sldId="2147483675"/>
            <pc:sldLayoutMk cId="4212471111" sldId="2147483677"/>
          </pc:sldLayoutMkLst>
        </pc:sldLayoutChg>
        <pc:sldLayoutChg chg="del">
          <pc:chgData name="Debbie Hindle" userId="51c4a375865c87b8" providerId="LiveId" clId="{2D3C119F-76B4-4294-990B-A098DAD659C9}" dt="2020-10-08T06:17:30.811" v="438" actId="2696"/>
          <pc:sldLayoutMkLst>
            <pc:docMk/>
            <pc:sldMasterMk cId="549730971" sldId="2147483675"/>
            <pc:sldLayoutMk cId="3429110541" sldId="2147483678"/>
          </pc:sldLayoutMkLst>
        </pc:sldLayoutChg>
        <pc:sldLayoutChg chg="del">
          <pc:chgData name="Debbie Hindle" userId="51c4a375865c87b8" providerId="LiveId" clId="{2D3C119F-76B4-4294-990B-A098DAD659C9}" dt="2020-10-08T06:17:30.811" v="439" actId="2696"/>
          <pc:sldLayoutMkLst>
            <pc:docMk/>
            <pc:sldMasterMk cId="549730971" sldId="2147483675"/>
            <pc:sldLayoutMk cId="1313667806" sldId="2147483679"/>
          </pc:sldLayoutMkLst>
        </pc:sldLayoutChg>
        <pc:sldLayoutChg chg="del">
          <pc:chgData name="Debbie Hindle" userId="51c4a375865c87b8" providerId="LiveId" clId="{2D3C119F-76B4-4294-990B-A098DAD659C9}" dt="2020-10-08T06:17:30.811" v="440" actId="2696"/>
          <pc:sldLayoutMkLst>
            <pc:docMk/>
            <pc:sldMasterMk cId="549730971" sldId="2147483675"/>
            <pc:sldLayoutMk cId="3198328395" sldId="2147483680"/>
          </pc:sldLayoutMkLst>
        </pc:sldLayoutChg>
        <pc:sldLayoutChg chg="del">
          <pc:chgData name="Debbie Hindle" userId="51c4a375865c87b8" providerId="LiveId" clId="{2D3C119F-76B4-4294-990B-A098DAD659C9}" dt="2020-10-08T06:17:30.811" v="441" actId="2696"/>
          <pc:sldLayoutMkLst>
            <pc:docMk/>
            <pc:sldMasterMk cId="549730971" sldId="2147483675"/>
            <pc:sldLayoutMk cId="96336102" sldId="2147483681"/>
          </pc:sldLayoutMkLst>
        </pc:sldLayoutChg>
        <pc:sldLayoutChg chg="del">
          <pc:chgData name="Debbie Hindle" userId="51c4a375865c87b8" providerId="LiveId" clId="{2D3C119F-76B4-4294-990B-A098DAD659C9}" dt="2020-10-08T06:17:30.811" v="442" actId="2696"/>
          <pc:sldLayoutMkLst>
            <pc:docMk/>
            <pc:sldMasterMk cId="549730971" sldId="2147483675"/>
            <pc:sldLayoutMk cId="2119611204" sldId="2147483682"/>
          </pc:sldLayoutMkLst>
        </pc:sldLayoutChg>
        <pc:sldLayoutChg chg="del">
          <pc:chgData name="Debbie Hindle" userId="51c4a375865c87b8" providerId="LiveId" clId="{2D3C119F-76B4-4294-990B-A098DAD659C9}" dt="2020-10-08T06:17:30.827" v="443" actId="2696"/>
          <pc:sldLayoutMkLst>
            <pc:docMk/>
            <pc:sldMasterMk cId="549730971" sldId="2147483675"/>
            <pc:sldLayoutMk cId="2746312696" sldId="2147483683"/>
          </pc:sldLayoutMkLst>
        </pc:sldLayoutChg>
        <pc:sldLayoutChg chg="del">
          <pc:chgData name="Debbie Hindle" userId="51c4a375865c87b8" providerId="LiveId" clId="{2D3C119F-76B4-4294-990B-A098DAD659C9}" dt="2020-10-08T06:17:30.830" v="444" actId="2696"/>
          <pc:sldLayoutMkLst>
            <pc:docMk/>
            <pc:sldMasterMk cId="549730971" sldId="2147483675"/>
            <pc:sldLayoutMk cId="2059110630" sldId="2147483684"/>
          </pc:sldLayoutMkLst>
        </pc:sldLayoutChg>
        <pc:sldLayoutChg chg="del">
          <pc:chgData name="Debbie Hindle" userId="51c4a375865c87b8" providerId="LiveId" clId="{2D3C119F-76B4-4294-990B-A098DAD659C9}" dt="2020-10-08T06:17:30.831" v="445" actId="2696"/>
          <pc:sldLayoutMkLst>
            <pc:docMk/>
            <pc:sldMasterMk cId="549730971" sldId="2147483675"/>
            <pc:sldLayoutMk cId="2720409505" sldId="2147483685"/>
          </pc:sldLayoutMkLst>
        </pc:sldLayoutChg>
        <pc:sldLayoutChg chg="del">
          <pc:chgData name="Debbie Hindle" userId="51c4a375865c87b8" providerId="LiveId" clId="{2D3C119F-76B4-4294-990B-A098DAD659C9}" dt="2020-10-08T06:17:30.831" v="446" actId="2696"/>
          <pc:sldLayoutMkLst>
            <pc:docMk/>
            <pc:sldMasterMk cId="549730971" sldId="2147483675"/>
            <pc:sldLayoutMk cId="4003298599" sldId="2147483686"/>
          </pc:sldLayoutMkLst>
        </pc:sldLayoutChg>
        <pc:sldLayoutChg chg="del">
          <pc:chgData name="Debbie Hindle" userId="51c4a375865c87b8" providerId="LiveId" clId="{2D3C119F-76B4-4294-990B-A098DAD659C9}" dt="2020-10-08T06:17:30.831" v="447" actId="2696"/>
          <pc:sldLayoutMkLst>
            <pc:docMk/>
            <pc:sldMasterMk cId="549730971" sldId="2147483675"/>
            <pc:sldLayoutMk cId="577340761" sldId="2147483687"/>
          </pc:sldLayoutMkLst>
        </pc:sldLayoutChg>
        <pc:sldLayoutChg chg="del">
          <pc:chgData name="Debbie Hindle" userId="51c4a375865c87b8" providerId="LiveId" clId="{2D3C119F-76B4-4294-990B-A098DAD659C9}" dt="2020-10-08T06:17:30.831" v="448" actId="2696"/>
          <pc:sldLayoutMkLst>
            <pc:docMk/>
            <pc:sldMasterMk cId="549730971" sldId="2147483675"/>
            <pc:sldLayoutMk cId="1270619016" sldId="2147483688"/>
          </pc:sldLayoutMkLst>
        </pc:sldLayoutChg>
        <pc:sldLayoutChg chg="del">
          <pc:chgData name="Debbie Hindle" userId="51c4a375865c87b8" providerId="LiveId" clId="{2D3C119F-76B4-4294-990B-A098DAD659C9}" dt="2020-10-08T06:17:30.831" v="449" actId="2696"/>
          <pc:sldLayoutMkLst>
            <pc:docMk/>
            <pc:sldMasterMk cId="549730971" sldId="2147483675"/>
            <pc:sldLayoutMk cId="3049174118" sldId="214748368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CC9AC-822C-4D30-8749-B0BDA2888770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324ABA-F5A4-46EE-8328-3ED121DFBA20}">
      <dgm:prSet/>
      <dgm:spPr/>
      <dgm:t>
        <a:bodyPr/>
        <a:lstStyle/>
        <a:p>
          <a:r>
            <a:rPr lang="en-US" dirty="0"/>
            <a:t>You are a certain kind of person, and there is not much that can be done to change that.</a:t>
          </a:r>
        </a:p>
      </dgm:t>
    </dgm:pt>
    <dgm:pt modelId="{30A85ECE-01A7-426C-B694-3CDB0832AE29}" type="parTrans" cxnId="{EC840CAD-1755-42F7-8B1D-DF711996C7CA}">
      <dgm:prSet/>
      <dgm:spPr/>
      <dgm:t>
        <a:bodyPr/>
        <a:lstStyle/>
        <a:p>
          <a:endParaRPr lang="en-US"/>
        </a:p>
      </dgm:t>
    </dgm:pt>
    <dgm:pt modelId="{1083EDC6-7039-4EF8-B82F-5D27C73237E0}" type="sibTrans" cxnId="{EC840CAD-1755-42F7-8B1D-DF711996C7CA}">
      <dgm:prSet/>
      <dgm:spPr/>
      <dgm:t>
        <a:bodyPr/>
        <a:lstStyle/>
        <a:p>
          <a:endParaRPr lang="en-US"/>
        </a:p>
      </dgm:t>
    </dgm:pt>
    <dgm:pt modelId="{B184BDE4-A10A-44F1-8FBC-380876400F79}">
      <dgm:prSet/>
      <dgm:spPr/>
      <dgm:t>
        <a:bodyPr/>
        <a:lstStyle/>
        <a:p>
          <a:r>
            <a:rPr lang="en-US" dirty="0"/>
            <a:t>You can do things differently, but the important parts of who you are can’t really be changed.</a:t>
          </a:r>
        </a:p>
      </dgm:t>
    </dgm:pt>
    <dgm:pt modelId="{AED1A890-BA74-46DE-97CE-CC4CB2E797BD}" type="parTrans" cxnId="{C0FE0B5C-EAC4-4E68-BFE9-DF52A9550D68}">
      <dgm:prSet/>
      <dgm:spPr/>
      <dgm:t>
        <a:bodyPr/>
        <a:lstStyle/>
        <a:p>
          <a:endParaRPr lang="en-US"/>
        </a:p>
      </dgm:t>
    </dgm:pt>
    <dgm:pt modelId="{292D519C-0905-4D13-BFC0-08B85F5224BD}" type="sibTrans" cxnId="{C0FE0B5C-EAC4-4E68-BFE9-DF52A9550D68}">
      <dgm:prSet/>
      <dgm:spPr/>
      <dgm:t>
        <a:bodyPr/>
        <a:lstStyle/>
        <a:p>
          <a:endParaRPr lang="en-US"/>
        </a:p>
      </dgm:t>
    </dgm:pt>
    <dgm:pt modelId="{871DB9CA-9EA1-46BE-BAF4-0EEC8CD560E1}">
      <dgm:prSet/>
      <dgm:spPr/>
      <dgm:t>
        <a:bodyPr/>
        <a:lstStyle/>
        <a:p>
          <a:r>
            <a:rPr lang="en-US" dirty="0"/>
            <a:t>You can learn new things, but you can’t really change how intelligent you are. </a:t>
          </a:r>
        </a:p>
      </dgm:t>
    </dgm:pt>
    <dgm:pt modelId="{7978D029-D569-4C25-B2DA-9F9533D72895}" type="parTrans" cxnId="{998B713B-1DA2-4B26-8CD3-60617BF6A456}">
      <dgm:prSet/>
      <dgm:spPr/>
      <dgm:t>
        <a:bodyPr/>
        <a:lstStyle/>
        <a:p>
          <a:endParaRPr lang="en-US"/>
        </a:p>
      </dgm:t>
    </dgm:pt>
    <dgm:pt modelId="{D1E67C3D-6D07-4A73-8654-AEE99B8E55A9}" type="sibTrans" cxnId="{998B713B-1DA2-4B26-8CD3-60617BF6A456}">
      <dgm:prSet/>
      <dgm:spPr/>
      <dgm:t>
        <a:bodyPr/>
        <a:lstStyle/>
        <a:p>
          <a:endParaRPr lang="en-US"/>
        </a:p>
      </dgm:t>
    </dgm:pt>
    <dgm:pt modelId="{F082A4B3-3DC1-4C81-AEAD-9CD359E4F12E}">
      <dgm:prSet/>
      <dgm:spPr/>
      <dgm:t>
        <a:bodyPr/>
        <a:lstStyle/>
        <a:p>
          <a:r>
            <a:rPr lang="en-US" dirty="0"/>
            <a:t>The harder you work at something the better you will be at it.</a:t>
          </a:r>
        </a:p>
      </dgm:t>
    </dgm:pt>
    <dgm:pt modelId="{947B1956-B639-4A8C-8ABB-1CB6C8BFC6F3}" type="parTrans" cxnId="{8AA7A917-7BA3-4B04-90BF-EF76E7E7F391}">
      <dgm:prSet/>
      <dgm:spPr/>
      <dgm:t>
        <a:bodyPr/>
        <a:lstStyle/>
        <a:p>
          <a:endParaRPr lang="en-US"/>
        </a:p>
      </dgm:t>
    </dgm:pt>
    <dgm:pt modelId="{55EC4B8D-7473-41A1-824A-606B2F1CBC4D}" type="sibTrans" cxnId="{8AA7A917-7BA3-4B04-90BF-EF76E7E7F391}">
      <dgm:prSet/>
      <dgm:spPr/>
      <dgm:t>
        <a:bodyPr/>
        <a:lstStyle/>
        <a:p>
          <a:endParaRPr lang="en-US"/>
        </a:p>
      </dgm:t>
    </dgm:pt>
    <dgm:pt modelId="{6A589042-99E5-400D-BC30-1172CC18F131}">
      <dgm:prSet/>
      <dgm:spPr/>
      <dgm:t>
        <a:bodyPr/>
        <a:lstStyle/>
        <a:p>
          <a:r>
            <a:rPr lang="en-US" dirty="0"/>
            <a:t>Truly smart people do not need to try hard. </a:t>
          </a:r>
        </a:p>
      </dgm:t>
    </dgm:pt>
    <dgm:pt modelId="{ADFC573E-476B-404B-88E3-D18DB519E1EF}" type="parTrans" cxnId="{160FA8A5-DE9D-4353-B93B-62C375DDD70E}">
      <dgm:prSet/>
      <dgm:spPr/>
      <dgm:t>
        <a:bodyPr/>
        <a:lstStyle/>
        <a:p>
          <a:endParaRPr lang="en-US"/>
        </a:p>
      </dgm:t>
    </dgm:pt>
    <dgm:pt modelId="{FCF07050-0F68-4A71-BB6E-A2BFAAFD155D}" type="sibTrans" cxnId="{160FA8A5-DE9D-4353-B93B-62C375DDD70E}">
      <dgm:prSet/>
      <dgm:spPr/>
      <dgm:t>
        <a:bodyPr/>
        <a:lstStyle/>
        <a:p>
          <a:endParaRPr lang="en-US"/>
        </a:p>
      </dgm:t>
    </dgm:pt>
    <dgm:pt modelId="{D4494C58-1E2F-4833-AFB1-525C58259E98}" type="pres">
      <dgm:prSet presAssocID="{2E5CC9AC-822C-4D30-8749-B0BDA2888770}" presName="vert0" presStyleCnt="0">
        <dgm:presLayoutVars>
          <dgm:dir/>
          <dgm:animOne val="branch"/>
          <dgm:animLvl val="lvl"/>
        </dgm:presLayoutVars>
      </dgm:prSet>
      <dgm:spPr/>
    </dgm:pt>
    <dgm:pt modelId="{032CFC90-B90B-42D0-91C4-9BFBEE88D849}" type="pres">
      <dgm:prSet presAssocID="{64324ABA-F5A4-46EE-8328-3ED121DFBA20}" presName="thickLine" presStyleLbl="alignNode1" presStyleIdx="0" presStyleCnt="5"/>
      <dgm:spPr/>
    </dgm:pt>
    <dgm:pt modelId="{ECA50051-2FB6-4BD2-BA97-6D6E6F970B57}" type="pres">
      <dgm:prSet presAssocID="{64324ABA-F5A4-46EE-8328-3ED121DFBA20}" presName="horz1" presStyleCnt="0"/>
      <dgm:spPr/>
    </dgm:pt>
    <dgm:pt modelId="{1ACD03E1-7B87-42BC-AC44-21A0FE80732D}" type="pres">
      <dgm:prSet presAssocID="{64324ABA-F5A4-46EE-8328-3ED121DFBA20}" presName="tx1" presStyleLbl="revTx" presStyleIdx="0" presStyleCnt="5"/>
      <dgm:spPr/>
    </dgm:pt>
    <dgm:pt modelId="{05415E7F-E4E0-4E4A-9FF6-1BF1A62EF300}" type="pres">
      <dgm:prSet presAssocID="{64324ABA-F5A4-46EE-8328-3ED121DFBA20}" presName="vert1" presStyleCnt="0"/>
      <dgm:spPr/>
    </dgm:pt>
    <dgm:pt modelId="{0B853AB5-ECF3-4A74-9BD6-8EC08066B804}" type="pres">
      <dgm:prSet presAssocID="{B184BDE4-A10A-44F1-8FBC-380876400F79}" presName="thickLine" presStyleLbl="alignNode1" presStyleIdx="1" presStyleCnt="5"/>
      <dgm:spPr/>
    </dgm:pt>
    <dgm:pt modelId="{C2BAF73C-F63A-4829-972C-CCF6D00E024E}" type="pres">
      <dgm:prSet presAssocID="{B184BDE4-A10A-44F1-8FBC-380876400F79}" presName="horz1" presStyleCnt="0"/>
      <dgm:spPr/>
    </dgm:pt>
    <dgm:pt modelId="{31458423-CE02-403E-8ED7-462F7C6E3BE4}" type="pres">
      <dgm:prSet presAssocID="{B184BDE4-A10A-44F1-8FBC-380876400F79}" presName="tx1" presStyleLbl="revTx" presStyleIdx="1" presStyleCnt="5"/>
      <dgm:spPr/>
    </dgm:pt>
    <dgm:pt modelId="{3E42DF4E-1B19-44A4-94CF-3B6BC3117987}" type="pres">
      <dgm:prSet presAssocID="{B184BDE4-A10A-44F1-8FBC-380876400F79}" presName="vert1" presStyleCnt="0"/>
      <dgm:spPr/>
    </dgm:pt>
    <dgm:pt modelId="{EF7ED055-8DC7-4CD7-9E21-FB532695DF62}" type="pres">
      <dgm:prSet presAssocID="{871DB9CA-9EA1-46BE-BAF4-0EEC8CD560E1}" presName="thickLine" presStyleLbl="alignNode1" presStyleIdx="2" presStyleCnt="5"/>
      <dgm:spPr/>
    </dgm:pt>
    <dgm:pt modelId="{18794200-7272-43BE-9F16-FFC37AB12007}" type="pres">
      <dgm:prSet presAssocID="{871DB9CA-9EA1-46BE-BAF4-0EEC8CD560E1}" presName="horz1" presStyleCnt="0"/>
      <dgm:spPr/>
    </dgm:pt>
    <dgm:pt modelId="{EB396869-2EFE-4721-B52C-185E2AA4E0C8}" type="pres">
      <dgm:prSet presAssocID="{871DB9CA-9EA1-46BE-BAF4-0EEC8CD560E1}" presName="tx1" presStyleLbl="revTx" presStyleIdx="2" presStyleCnt="5"/>
      <dgm:spPr/>
    </dgm:pt>
    <dgm:pt modelId="{403D5CA5-14DB-4299-AFF6-724F83E9EEFF}" type="pres">
      <dgm:prSet presAssocID="{871DB9CA-9EA1-46BE-BAF4-0EEC8CD560E1}" presName="vert1" presStyleCnt="0"/>
      <dgm:spPr/>
    </dgm:pt>
    <dgm:pt modelId="{CAB9BB39-52A1-4828-8F24-E855D8F0D290}" type="pres">
      <dgm:prSet presAssocID="{F082A4B3-3DC1-4C81-AEAD-9CD359E4F12E}" presName="thickLine" presStyleLbl="alignNode1" presStyleIdx="3" presStyleCnt="5"/>
      <dgm:spPr/>
    </dgm:pt>
    <dgm:pt modelId="{4ACC1D3D-6EBB-483F-AED0-04BE05217781}" type="pres">
      <dgm:prSet presAssocID="{F082A4B3-3DC1-4C81-AEAD-9CD359E4F12E}" presName="horz1" presStyleCnt="0"/>
      <dgm:spPr/>
    </dgm:pt>
    <dgm:pt modelId="{91D7B18C-2AC5-4B86-A645-25C9F24ABDDD}" type="pres">
      <dgm:prSet presAssocID="{F082A4B3-3DC1-4C81-AEAD-9CD359E4F12E}" presName="tx1" presStyleLbl="revTx" presStyleIdx="3" presStyleCnt="5"/>
      <dgm:spPr/>
    </dgm:pt>
    <dgm:pt modelId="{7FAB5EAA-1DF1-448A-A275-692F098A6879}" type="pres">
      <dgm:prSet presAssocID="{F082A4B3-3DC1-4C81-AEAD-9CD359E4F12E}" presName="vert1" presStyleCnt="0"/>
      <dgm:spPr/>
    </dgm:pt>
    <dgm:pt modelId="{B4D55059-E197-40C6-A556-D056C3D5D8D0}" type="pres">
      <dgm:prSet presAssocID="{6A589042-99E5-400D-BC30-1172CC18F131}" presName="thickLine" presStyleLbl="alignNode1" presStyleIdx="4" presStyleCnt="5"/>
      <dgm:spPr/>
    </dgm:pt>
    <dgm:pt modelId="{9C6EB383-151B-437F-909B-AB841E8C53B6}" type="pres">
      <dgm:prSet presAssocID="{6A589042-99E5-400D-BC30-1172CC18F131}" presName="horz1" presStyleCnt="0"/>
      <dgm:spPr/>
    </dgm:pt>
    <dgm:pt modelId="{98A8D2A2-7106-4239-AA9F-A5F358F19D67}" type="pres">
      <dgm:prSet presAssocID="{6A589042-99E5-400D-BC30-1172CC18F131}" presName="tx1" presStyleLbl="revTx" presStyleIdx="4" presStyleCnt="5"/>
      <dgm:spPr/>
    </dgm:pt>
    <dgm:pt modelId="{4C6C0FB5-2594-4922-A3C2-3DE21E14B351}" type="pres">
      <dgm:prSet presAssocID="{6A589042-99E5-400D-BC30-1172CC18F131}" presName="vert1" presStyleCnt="0"/>
      <dgm:spPr/>
    </dgm:pt>
  </dgm:ptLst>
  <dgm:cxnLst>
    <dgm:cxn modelId="{19903517-A354-4B70-981B-2F396EB36B9E}" type="presOf" srcId="{64324ABA-F5A4-46EE-8328-3ED121DFBA20}" destId="{1ACD03E1-7B87-42BC-AC44-21A0FE80732D}" srcOrd="0" destOrd="0" presId="urn:microsoft.com/office/officeart/2008/layout/LinedList"/>
    <dgm:cxn modelId="{8AA7A917-7BA3-4B04-90BF-EF76E7E7F391}" srcId="{2E5CC9AC-822C-4D30-8749-B0BDA2888770}" destId="{F082A4B3-3DC1-4C81-AEAD-9CD359E4F12E}" srcOrd="3" destOrd="0" parTransId="{947B1956-B639-4A8C-8ABB-1CB6C8BFC6F3}" sibTransId="{55EC4B8D-7473-41A1-824A-606B2F1CBC4D}"/>
    <dgm:cxn modelId="{582C3B36-46DF-405A-BBA5-EECF762DFC9E}" type="presOf" srcId="{871DB9CA-9EA1-46BE-BAF4-0EEC8CD560E1}" destId="{EB396869-2EFE-4721-B52C-185E2AA4E0C8}" srcOrd="0" destOrd="0" presId="urn:microsoft.com/office/officeart/2008/layout/LinedList"/>
    <dgm:cxn modelId="{998B713B-1DA2-4B26-8CD3-60617BF6A456}" srcId="{2E5CC9AC-822C-4D30-8749-B0BDA2888770}" destId="{871DB9CA-9EA1-46BE-BAF4-0EEC8CD560E1}" srcOrd="2" destOrd="0" parTransId="{7978D029-D569-4C25-B2DA-9F9533D72895}" sibTransId="{D1E67C3D-6D07-4A73-8654-AEE99B8E55A9}"/>
    <dgm:cxn modelId="{C0FE0B5C-EAC4-4E68-BFE9-DF52A9550D68}" srcId="{2E5CC9AC-822C-4D30-8749-B0BDA2888770}" destId="{B184BDE4-A10A-44F1-8FBC-380876400F79}" srcOrd="1" destOrd="0" parTransId="{AED1A890-BA74-46DE-97CE-CC4CB2E797BD}" sibTransId="{292D519C-0905-4D13-BFC0-08B85F5224BD}"/>
    <dgm:cxn modelId="{597ECB91-418B-4A69-9207-EDE627852087}" type="presOf" srcId="{F082A4B3-3DC1-4C81-AEAD-9CD359E4F12E}" destId="{91D7B18C-2AC5-4B86-A645-25C9F24ABDDD}" srcOrd="0" destOrd="0" presId="urn:microsoft.com/office/officeart/2008/layout/LinedList"/>
    <dgm:cxn modelId="{160FA8A5-DE9D-4353-B93B-62C375DDD70E}" srcId="{2E5CC9AC-822C-4D30-8749-B0BDA2888770}" destId="{6A589042-99E5-400D-BC30-1172CC18F131}" srcOrd="4" destOrd="0" parTransId="{ADFC573E-476B-404B-88E3-D18DB519E1EF}" sibTransId="{FCF07050-0F68-4A71-BB6E-A2BFAAFD155D}"/>
    <dgm:cxn modelId="{EC840CAD-1755-42F7-8B1D-DF711996C7CA}" srcId="{2E5CC9AC-822C-4D30-8749-B0BDA2888770}" destId="{64324ABA-F5A4-46EE-8328-3ED121DFBA20}" srcOrd="0" destOrd="0" parTransId="{30A85ECE-01A7-426C-B694-3CDB0832AE29}" sibTransId="{1083EDC6-7039-4EF8-B82F-5D27C73237E0}"/>
    <dgm:cxn modelId="{3FF59CBA-AED3-4B4E-B55A-FA98DF08B43D}" type="presOf" srcId="{B184BDE4-A10A-44F1-8FBC-380876400F79}" destId="{31458423-CE02-403E-8ED7-462F7C6E3BE4}" srcOrd="0" destOrd="0" presId="urn:microsoft.com/office/officeart/2008/layout/LinedList"/>
    <dgm:cxn modelId="{DFD120D1-4EC2-48AB-99BB-5D6D5B893E71}" type="presOf" srcId="{2E5CC9AC-822C-4D30-8749-B0BDA2888770}" destId="{D4494C58-1E2F-4833-AFB1-525C58259E98}" srcOrd="0" destOrd="0" presId="urn:microsoft.com/office/officeart/2008/layout/LinedList"/>
    <dgm:cxn modelId="{3E3827ED-6BB5-40E3-AF49-233208710C99}" type="presOf" srcId="{6A589042-99E5-400D-BC30-1172CC18F131}" destId="{98A8D2A2-7106-4239-AA9F-A5F358F19D67}" srcOrd="0" destOrd="0" presId="urn:microsoft.com/office/officeart/2008/layout/LinedList"/>
    <dgm:cxn modelId="{61EF1047-AAA8-48C6-9477-E86D8F2EA799}" type="presParOf" srcId="{D4494C58-1E2F-4833-AFB1-525C58259E98}" destId="{032CFC90-B90B-42D0-91C4-9BFBEE88D849}" srcOrd="0" destOrd="0" presId="urn:microsoft.com/office/officeart/2008/layout/LinedList"/>
    <dgm:cxn modelId="{45CED454-524B-443F-B63D-24ABF6BEBB4A}" type="presParOf" srcId="{D4494C58-1E2F-4833-AFB1-525C58259E98}" destId="{ECA50051-2FB6-4BD2-BA97-6D6E6F970B57}" srcOrd="1" destOrd="0" presId="urn:microsoft.com/office/officeart/2008/layout/LinedList"/>
    <dgm:cxn modelId="{C65BD9CC-BE95-48E0-94E1-2F20AFF81F57}" type="presParOf" srcId="{ECA50051-2FB6-4BD2-BA97-6D6E6F970B57}" destId="{1ACD03E1-7B87-42BC-AC44-21A0FE80732D}" srcOrd="0" destOrd="0" presId="urn:microsoft.com/office/officeart/2008/layout/LinedList"/>
    <dgm:cxn modelId="{7974C27D-83C7-4F3D-B58E-06151AD2CDD6}" type="presParOf" srcId="{ECA50051-2FB6-4BD2-BA97-6D6E6F970B57}" destId="{05415E7F-E4E0-4E4A-9FF6-1BF1A62EF300}" srcOrd="1" destOrd="0" presId="urn:microsoft.com/office/officeart/2008/layout/LinedList"/>
    <dgm:cxn modelId="{FD1320CD-1C7B-4E99-877B-6B05A369FC8C}" type="presParOf" srcId="{D4494C58-1E2F-4833-AFB1-525C58259E98}" destId="{0B853AB5-ECF3-4A74-9BD6-8EC08066B804}" srcOrd="2" destOrd="0" presId="urn:microsoft.com/office/officeart/2008/layout/LinedList"/>
    <dgm:cxn modelId="{2F14809C-B361-4966-B19E-1173D8E7814A}" type="presParOf" srcId="{D4494C58-1E2F-4833-AFB1-525C58259E98}" destId="{C2BAF73C-F63A-4829-972C-CCF6D00E024E}" srcOrd="3" destOrd="0" presId="urn:microsoft.com/office/officeart/2008/layout/LinedList"/>
    <dgm:cxn modelId="{BCB482F1-085B-4974-AA52-C5754B738DA7}" type="presParOf" srcId="{C2BAF73C-F63A-4829-972C-CCF6D00E024E}" destId="{31458423-CE02-403E-8ED7-462F7C6E3BE4}" srcOrd="0" destOrd="0" presId="urn:microsoft.com/office/officeart/2008/layout/LinedList"/>
    <dgm:cxn modelId="{D2D4E059-4E5C-4AB0-B1FA-7B9EF29A532D}" type="presParOf" srcId="{C2BAF73C-F63A-4829-972C-CCF6D00E024E}" destId="{3E42DF4E-1B19-44A4-94CF-3B6BC3117987}" srcOrd="1" destOrd="0" presId="urn:microsoft.com/office/officeart/2008/layout/LinedList"/>
    <dgm:cxn modelId="{5910468F-BF85-4C54-86DB-CAF76C7BC05D}" type="presParOf" srcId="{D4494C58-1E2F-4833-AFB1-525C58259E98}" destId="{EF7ED055-8DC7-4CD7-9E21-FB532695DF62}" srcOrd="4" destOrd="0" presId="urn:microsoft.com/office/officeart/2008/layout/LinedList"/>
    <dgm:cxn modelId="{19525A5A-E5C3-4C52-B4D7-5B5F13AEC0CA}" type="presParOf" srcId="{D4494C58-1E2F-4833-AFB1-525C58259E98}" destId="{18794200-7272-43BE-9F16-FFC37AB12007}" srcOrd="5" destOrd="0" presId="urn:microsoft.com/office/officeart/2008/layout/LinedList"/>
    <dgm:cxn modelId="{11DA8564-2C2F-4B49-ACD0-A6F80038C64E}" type="presParOf" srcId="{18794200-7272-43BE-9F16-FFC37AB12007}" destId="{EB396869-2EFE-4721-B52C-185E2AA4E0C8}" srcOrd="0" destOrd="0" presId="urn:microsoft.com/office/officeart/2008/layout/LinedList"/>
    <dgm:cxn modelId="{E460B756-FD87-4207-8290-B8172CF262E5}" type="presParOf" srcId="{18794200-7272-43BE-9F16-FFC37AB12007}" destId="{403D5CA5-14DB-4299-AFF6-724F83E9EEFF}" srcOrd="1" destOrd="0" presId="urn:microsoft.com/office/officeart/2008/layout/LinedList"/>
    <dgm:cxn modelId="{5CF1701E-3A4E-43B6-BB9A-556EF43D3646}" type="presParOf" srcId="{D4494C58-1E2F-4833-AFB1-525C58259E98}" destId="{CAB9BB39-52A1-4828-8F24-E855D8F0D290}" srcOrd="6" destOrd="0" presId="urn:microsoft.com/office/officeart/2008/layout/LinedList"/>
    <dgm:cxn modelId="{02A2AE87-8BEC-4041-A59D-3599FB1E708D}" type="presParOf" srcId="{D4494C58-1E2F-4833-AFB1-525C58259E98}" destId="{4ACC1D3D-6EBB-483F-AED0-04BE05217781}" srcOrd="7" destOrd="0" presId="urn:microsoft.com/office/officeart/2008/layout/LinedList"/>
    <dgm:cxn modelId="{76BAB4B2-42B0-4736-AAE7-BE603B79F16B}" type="presParOf" srcId="{4ACC1D3D-6EBB-483F-AED0-04BE05217781}" destId="{91D7B18C-2AC5-4B86-A645-25C9F24ABDDD}" srcOrd="0" destOrd="0" presId="urn:microsoft.com/office/officeart/2008/layout/LinedList"/>
    <dgm:cxn modelId="{F89ECB90-C0FA-423F-9FD4-78456227B960}" type="presParOf" srcId="{4ACC1D3D-6EBB-483F-AED0-04BE05217781}" destId="{7FAB5EAA-1DF1-448A-A275-692F098A6879}" srcOrd="1" destOrd="0" presId="urn:microsoft.com/office/officeart/2008/layout/LinedList"/>
    <dgm:cxn modelId="{1A201A89-44AB-4CFA-AE69-F243EE19CD02}" type="presParOf" srcId="{D4494C58-1E2F-4833-AFB1-525C58259E98}" destId="{B4D55059-E197-40C6-A556-D056C3D5D8D0}" srcOrd="8" destOrd="0" presId="urn:microsoft.com/office/officeart/2008/layout/LinedList"/>
    <dgm:cxn modelId="{511C6D35-F756-417B-9D6F-6F7AB2F6BEC1}" type="presParOf" srcId="{D4494C58-1E2F-4833-AFB1-525C58259E98}" destId="{9C6EB383-151B-437F-909B-AB841E8C53B6}" srcOrd="9" destOrd="0" presId="urn:microsoft.com/office/officeart/2008/layout/LinedList"/>
    <dgm:cxn modelId="{DA24BB57-0AAE-40FA-B1BA-4EAF28368ABC}" type="presParOf" srcId="{9C6EB383-151B-437F-909B-AB841E8C53B6}" destId="{98A8D2A2-7106-4239-AA9F-A5F358F19D67}" srcOrd="0" destOrd="0" presId="urn:microsoft.com/office/officeart/2008/layout/LinedList"/>
    <dgm:cxn modelId="{97FE09DF-A2A9-442B-9540-2D6DDDE28C1F}" type="presParOf" srcId="{9C6EB383-151B-437F-909B-AB841E8C53B6}" destId="{4C6C0FB5-2594-4922-A3C2-3DE21E14B3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CFC90-B90B-42D0-91C4-9BFBEE88D849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D03E1-7B87-42BC-AC44-21A0FE80732D}">
      <dsp:nvSpPr>
        <dsp:cNvPr id="0" name=""/>
        <dsp:cNvSpPr/>
      </dsp:nvSpPr>
      <dsp:spPr>
        <a:xfrm>
          <a:off x="0" y="531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 are a certain kind of person, and there is not much that can be done to change that.</a:t>
          </a:r>
        </a:p>
      </dsp:txBody>
      <dsp:txXfrm>
        <a:off x="0" y="531"/>
        <a:ext cx="10515600" cy="870296"/>
      </dsp:txXfrm>
    </dsp:sp>
    <dsp:sp modelId="{0B853AB5-ECF3-4A74-9BD6-8EC08066B804}">
      <dsp:nvSpPr>
        <dsp:cNvPr id="0" name=""/>
        <dsp:cNvSpPr/>
      </dsp:nvSpPr>
      <dsp:spPr>
        <a:xfrm>
          <a:off x="0" y="870827"/>
          <a:ext cx="10515600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58423-CE02-403E-8ED7-462F7C6E3BE4}">
      <dsp:nvSpPr>
        <dsp:cNvPr id="0" name=""/>
        <dsp:cNvSpPr/>
      </dsp:nvSpPr>
      <dsp:spPr>
        <a:xfrm>
          <a:off x="0" y="870827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 can do things differently, but the important parts of who you are can’t really be changed.</a:t>
          </a:r>
        </a:p>
      </dsp:txBody>
      <dsp:txXfrm>
        <a:off x="0" y="870827"/>
        <a:ext cx="10515600" cy="870296"/>
      </dsp:txXfrm>
    </dsp:sp>
    <dsp:sp modelId="{EF7ED055-8DC7-4CD7-9E21-FB532695DF62}">
      <dsp:nvSpPr>
        <dsp:cNvPr id="0" name=""/>
        <dsp:cNvSpPr/>
      </dsp:nvSpPr>
      <dsp:spPr>
        <a:xfrm>
          <a:off x="0" y="1741123"/>
          <a:ext cx="1051560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96869-2EFE-4721-B52C-185E2AA4E0C8}">
      <dsp:nvSpPr>
        <dsp:cNvPr id="0" name=""/>
        <dsp:cNvSpPr/>
      </dsp:nvSpPr>
      <dsp:spPr>
        <a:xfrm>
          <a:off x="0" y="1741123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 can learn new things, but you can’t really change how intelligent you are. </a:t>
          </a:r>
        </a:p>
      </dsp:txBody>
      <dsp:txXfrm>
        <a:off x="0" y="1741123"/>
        <a:ext cx="10515600" cy="870296"/>
      </dsp:txXfrm>
    </dsp:sp>
    <dsp:sp modelId="{CAB9BB39-52A1-4828-8F24-E855D8F0D290}">
      <dsp:nvSpPr>
        <dsp:cNvPr id="0" name=""/>
        <dsp:cNvSpPr/>
      </dsp:nvSpPr>
      <dsp:spPr>
        <a:xfrm>
          <a:off x="0" y="2611420"/>
          <a:ext cx="10515600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7B18C-2AC5-4B86-A645-25C9F24ABDDD}">
      <dsp:nvSpPr>
        <dsp:cNvPr id="0" name=""/>
        <dsp:cNvSpPr/>
      </dsp:nvSpPr>
      <dsp:spPr>
        <a:xfrm>
          <a:off x="0" y="2611420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harder you work at something the better you will be at it.</a:t>
          </a:r>
        </a:p>
      </dsp:txBody>
      <dsp:txXfrm>
        <a:off x="0" y="2611420"/>
        <a:ext cx="10515600" cy="870296"/>
      </dsp:txXfrm>
    </dsp:sp>
    <dsp:sp modelId="{B4D55059-E197-40C6-A556-D056C3D5D8D0}">
      <dsp:nvSpPr>
        <dsp:cNvPr id="0" name=""/>
        <dsp:cNvSpPr/>
      </dsp:nvSpPr>
      <dsp:spPr>
        <a:xfrm>
          <a:off x="0" y="3481716"/>
          <a:ext cx="1051560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8D2A2-7106-4239-AA9F-A5F358F19D67}">
      <dsp:nvSpPr>
        <dsp:cNvPr id="0" name=""/>
        <dsp:cNvSpPr/>
      </dsp:nvSpPr>
      <dsp:spPr>
        <a:xfrm>
          <a:off x="0" y="3481716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Truly smart people do not need to try hard. </a:t>
          </a:r>
        </a:p>
      </dsp:txBody>
      <dsp:txXfrm>
        <a:off x="0" y="3481716"/>
        <a:ext cx="10515600" cy="870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C9BDE-9ABF-4511-B9A4-CE82B3A9853E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656EA-DC81-491A-9F0E-74D185C18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13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56EA-DC81-491A-9F0E-74D185C1878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108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A9502-F74D-49F7-B6A0-D0271F9065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56EA-DC81-491A-9F0E-74D185C1878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736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56EA-DC81-491A-9F0E-74D185C1878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965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47AB-B3BC-482F-B328-C3F014A37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24874-BAD4-420E-98F2-C4DF43C1E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BA7F2-7ACF-4E64-8DD9-7FFBF3E9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7E489-DF9A-439D-B9D6-16CA871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ED384-55BD-4AC2-AD7D-544F7407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04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CE91-3A26-4DCD-8D86-3AB68B47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0FD8C-359D-4C05-91FA-6C534E478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9DE5D-0E3F-41F8-A7E8-AA375003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6AD47-471F-41AD-9B32-2D4E69CD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7882-DE7D-4DCA-80C0-A1C6FB2A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82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F4572-D3A3-4EB6-9297-A44B600F4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A8835-A071-42BD-BB15-938668C73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F23AC-68F9-446E-AB16-0DF32B71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F305A-25DA-44F0-BFDD-0CB52987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5D44-0CFC-44DD-8EC5-56826056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6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761E-2BF5-43E7-AEED-99BA72E4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4B73-BF94-4340-BAB4-A7F6A231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3BA69-C07F-4288-8344-54F76B17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68980-52B3-4CA6-987F-73F9320A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149FE-75E9-4449-B592-88A4FA61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94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0FAD-F2AA-41E6-9870-86749016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2DCD0-54C4-4662-A6FF-1B208AC0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20C5-8092-449A-AAE8-D224899C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18657-D732-470F-8D10-C3CED6EE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A0D84-C732-444E-82E0-A3B75417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84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CB09-EFFC-4749-8360-3BC16EC4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30FD-9823-450F-9656-A012573EA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7A81F-883D-4D89-9D45-73937BC69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3F913-EB2D-4234-A8A8-49B8BEB7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A1965-E705-4B86-B6EC-D80C8296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C1D6E-2CAD-4E13-B32F-AA9DD16E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24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A1E3-2233-49E6-8496-B058CDD13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2B100-2ED9-4AE7-9BB4-685547B9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B39CF-9EC1-4901-AE6F-435411480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5D012-4E94-41C3-9E93-8CAC66391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800C7-8F00-422D-BF87-BEFE2AC7A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C1E09-8C4D-40FD-85F1-EBEC2FBA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3240C-E463-4CB2-B8EF-6D0B03FA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A3E8B-365C-4B68-8EDB-D787CDD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76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63CC-04AB-4202-A8F7-22583841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8A8EA-DA1E-438D-8391-4E137375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57AF1-CA33-4D72-AD60-50B2AA45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241C1-8A33-4DE7-8F99-9A530B36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33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8392C-70A9-4248-9EC4-CA97382C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FF493-32B5-431F-81D9-B4CBB4F7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A2680-FC8C-4984-9276-ACA17272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60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B8B4-47EB-4C73-AA56-EEB226B8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572E8-B29D-4DB1-892E-17E1000A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48D7D-C1FA-49F5-B47B-A96202E95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96BDE-B472-407D-869E-7A7EAEED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3158A-2CCE-4E47-978A-8490358A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E91C-DEA8-458F-8EF6-8A462DBF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8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EED2-129A-4EBE-A7C2-1541A469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6B1A4-C02F-446F-98DF-401C1D278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E698C-E69A-4624-A1FE-8998C663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86B63-AF59-4FA1-889A-7B30DCC9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7A4E9-4704-4F79-9DD0-82C84BF5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308E5-4825-430D-A742-A3F7351E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63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FA8FB-42E9-4403-9563-2D3E79D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F299B-560A-4981-991C-A2ED45175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6BCBC-DF65-43DF-840F-25E3657F0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A6EB-AE97-4691-93D0-523C78109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5CC0-36AB-4103-A0EC-F13DDF81C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07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character.org/topic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tqq66zwa7g" TargetMode="External"/><Relationship Id="rId5" Type="http://schemas.openxmlformats.org/officeDocument/2006/relationships/hyperlink" Target="https://www.michellemcquaid.com/strengths-ebook/" TargetMode="External"/><Relationship Id="rId4" Type="http://schemas.openxmlformats.org/officeDocument/2006/relationships/hyperlink" Target="https://www.ted.com/talks/carol_dweck_the_power_of_believing_that_you_can_improv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56410-B08A-42B9-BC2A-125737F43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16C10-D287-47F4-AA86-9674E1594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AU" sz="4800" dirty="0">
                <a:latin typeface="Arial Nova Light" panose="020B0304020202020204" pitchFamily="34" charset="0"/>
              </a:rPr>
              <a:t>Are You There Yet?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7AAE5-B75F-43DE-A643-A54C39750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AU" sz="2000" b="1">
                <a:latin typeface="Arial Nova Light" panose="020B0304020202020204" pitchFamily="34" charset="0"/>
              </a:rPr>
              <a:t>12 @ 12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798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0E43B-8EFD-47E6-92FE-3A2851F3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/>
              <a:t>Want to find out more?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08343-4CD5-4549-98B1-5ED9B53AF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42" b="2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4BFD-BBDA-434F-A454-947A64C4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800" dirty="0"/>
              <a:t>Carol Dweck</a:t>
            </a:r>
            <a:endParaRPr lang="en-AU" sz="1800" dirty="0">
              <a:hlinkClick r:id="rId3"/>
            </a:endParaRPr>
          </a:p>
          <a:p>
            <a:pPr marL="0" indent="0">
              <a:buNone/>
            </a:pPr>
            <a:r>
              <a:rPr lang="en-AU" sz="1800" dirty="0">
                <a:hlinkClick r:id="rId4"/>
              </a:rPr>
              <a:t>The Power of Believing that you can Improve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Alia Crum</a:t>
            </a:r>
            <a:endParaRPr lang="en-AU" sz="1800" dirty="0">
              <a:hlinkClick r:id="rId5"/>
            </a:endParaRPr>
          </a:p>
          <a:p>
            <a:pPr marL="0" indent="0">
              <a:buNone/>
            </a:pPr>
            <a:r>
              <a:rPr lang="en-AU" sz="1800" dirty="0">
                <a:hlinkClick r:id="rId6"/>
              </a:rPr>
              <a:t>Change Your Mindset, Change the Game</a:t>
            </a:r>
            <a:endParaRPr lang="en-AU" sz="1800" dirty="0">
              <a:hlinkClick r:id="rId5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01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93249F-1E93-41CB-A292-61C638F85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1445" r="10937" b="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225" y="696687"/>
            <a:ext cx="5014013" cy="63028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4400" b="1" dirty="0">
                <a:solidFill>
                  <a:srgbClr val="000000"/>
                </a:solidFill>
              </a:rPr>
              <a:t>Mindsets </a:t>
            </a:r>
          </a:p>
          <a:p>
            <a:pPr marL="457200" indent="-457200">
              <a:spcAft>
                <a:spcPts val="1800"/>
              </a:spcAft>
            </a:pPr>
            <a:endParaRPr lang="en-AU" sz="2000" dirty="0">
              <a:solidFill>
                <a:srgbClr val="000000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AU" sz="3000" dirty="0">
                <a:solidFill>
                  <a:srgbClr val="000000"/>
                </a:solidFill>
              </a:rPr>
              <a:t>Our mindsets have powerful effects on our physical responses, attention, motivation and emotions.  </a:t>
            </a:r>
          </a:p>
          <a:p>
            <a:pPr marL="457200" indent="-457200">
              <a:spcAft>
                <a:spcPts val="1800"/>
              </a:spcAft>
            </a:pPr>
            <a:endParaRPr lang="en-AU" sz="3000" dirty="0">
              <a:solidFill>
                <a:srgbClr val="000000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AU" sz="3000" dirty="0">
                <a:solidFill>
                  <a:srgbClr val="000000"/>
                </a:solidFill>
              </a:rPr>
              <a:t>They aren't just a reflection of reality, they serve to interact with it and shape it in self-fulfilling ways. </a:t>
            </a:r>
          </a:p>
          <a:p>
            <a:pPr marL="0" indent="0">
              <a:buNone/>
            </a:pPr>
            <a:endParaRPr lang="en-AU" sz="2000" i="1" dirty="0">
              <a:solidFill>
                <a:srgbClr val="000000"/>
              </a:solidFill>
            </a:endParaRPr>
          </a:p>
          <a:p>
            <a:endParaRPr lang="en-A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B9348F-BF29-40BF-A1B2-4F531324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2900" b="1" dirty="0"/>
              <a:t>How much do you agree or disagree with the following statements? </a:t>
            </a:r>
            <a:br>
              <a:rPr lang="en-US" sz="2900" dirty="0"/>
            </a:br>
            <a:endParaRPr lang="en-AU" sz="2900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7434FB1-F2D3-4234-96DA-C8EEF5137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60176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449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988112" y="95393"/>
            <a:ext cx="5829419" cy="344859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236102" y="95392"/>
            <a:ext cx="5829418" cy="344859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16798"/>
              </p:ext>
            </p:extLst>
          </p:nvPr>
        </p:nvGraphicFramePr>
        <p:xfrm>
          <a:off x="1960879" y="2653208"/>
          <a:ext cx="8209282" cy="41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592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dirty="0">
                          <a:solidFill>
                            <a:schemeClr val="tx1"/>
                          </a:solidFill>
                        </a:rPr>
                        <a:t>I’m not really good enough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dirty="0">
                          <a:solidFill>
                            <a:schemeClr val="tx1"/>
                          </a:solidFill>
                        </a:rPr>
                        <a:t>Others will find out I’m not as good as they think I am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dirty="0">
                          <a:solidFill>
                            <a:schemeClr val="tx1"/>
                          </a:solidFill>
                        </a:rPr>
                        <a:t>Imposter</a:t>
                      </a:r>
                      <a:r>
                        <a:rPr lang="en-AU" sz="2000" b="0" baseline="0" dirty="0">
                          <a:solidFill>
                            <a:schemeClr val="tx1"/>
                          </a:solidFill>
                        </a:rPr>
                        <a:t> syndrome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baseline="0" dirty="0">
                          <a:solidFill>
                            <a:schemeClr val="tx1"/>
                          </a:solidFill>
                        </a:rPr>
                        <a:t>Negative feedback hurts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baseline="0" dirty="0">
                          <a:solidFill>
                            <a:schemeClr val="tx1"/>
                          </a:solidFill>
                        </a:rPr>
                        <a:t>Failures &amp; mistakes humiliate</a:t>
                      </a:r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baseline="0" dirty="0">
                          <a:solidFill>
                            <a:schemeClr val="tx1"/>
                          </a:solidFill>
                        </a:rPr>
                        <a:t>Who or what can I blame?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baseline="0" dirty="0">
                          <a:solidFill>
                            <a:schemeClr val="tx1"/>
                          </a:solidFill>
                        </a:rPr>
                        <a:t>Need to be in control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baseline="0" dirty="0">
                          <a:solidFill>
                            <a:schemeClr val="tx1"/>
                          </a:solidFill>
                        </a:rPr>
                        <a:t>Only outcomes matters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baseline="0" dirty="0">
                          <a:solidFill>
                            <a:schemeClr val="tx1"/>
                          </a:solidFill>
                        </a:rPr>
                        <a:t>Avoid challenges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can improve with learning and effort</a:t>
                      </a:r>
                    </a:p>
                    <a:p>
                      <a:pPr marL="342900" indent="-34290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can I learn from others</a:t>
                      </a:r>
                    </a:p>
                    <a:p>
                      <a:pPr marL="342900" indent="-34290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there ‘yet’</a:t>
                      </a:r>
                    </a:p>
                    <a:p>
                      <a:pPr marL="342900" indent="-34290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Negative feedback sparks learning</a:t>
                      </a:r>
                    </a:p>
                    <a:p>
                      <a:pPr marL="342900" indent="-34290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Failure &amp;</a:t>
                      </a:r>
                      <a:r>
                        <a:rPr lang="en-AU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mistakes</a:t>
                      </a: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teach</a:t>
                      </a:r>
                    </a:p>
                    <a:p>
                      <a:pPr marL="342900" indent="-34290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Need to show up</a:t>
                      </a:r>
                    </a:p>
                    <a:p>
                      <a:pPr marL="342900" indent="-34290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Process and outcome matter</a:t>
                      </a:r>
                    </a:p>
                    <a:p>
                      <a:pPr marL="342900" indent="-34290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Challenges are opportunities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54102" y="1177370"/>
            <a:ext cx="4434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AU" sz="3200" b="1" i="1" dirty="0"/>
              <a:t>Fixed  Mindset</a:t>
            </a:r>
          </a:p>
          <a:p>
            <a:pPr algn="r"/>
            <a:r>
              <a:rPr lang="en-AU" sz="2000" b="1" i="1" dirty="0"/>
              <a:t>Motivated to look impressive</a:t>
            </a:r>
          </a:p>
          <a:p>
            <a:pPr algn="r"/>
            <a:r>
              <a:rPr lang="en-AU" sz="2000" b="1" i="1" dirty="0"/>
              <a:t>Fear Based</a:t>
            </a:r>
            <a:endParaRPr lang="en-US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84503" y="1177370"/>
            <a:ext cx="3948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i="1" dirty="0"/>
              <a:t>Growth  Mindset</a:t>
            </a:r>
          </a:p>
          <a:p>
            <a:r>
              <a:rPr lang="en-AU" sz="2000" b="1" i="1" dirty="0"/>
              <a:t>Motivated to learn &amp; grow</a:t>
            </a:r>
          </a:p>
          <a:p>
            <a:r>
              <a:rPr lang="en-AU" sz="2000" b="1" i="1" dirty="0"/>
              <a:t>Confidence Based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41277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13B1B80-CAAA-4B8F-863C-F677477F46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r="1401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79" name="Picture 7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468086"/>
            <a:ext cx="5394467" cy="60923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dirty="0">
                <a:solidFill>
                  <a:srgbClr val="000000"/>
                </a:solidFill>
              </a:rPr>
              <a:t>“</a:t>
            </a:r>
            <a:r>
              <a:rPr lang="en-AU" sz="3200" dirty="0">
                <a:solidFill>
                  <a:srgbClr val="000000"/>
                </a:solidFill>
              </a:rPr>
              <a:t>No matter who you are there are times you are triggered into a fixed mindset.</a:t>
            </a:r>
          </a:p>
          <a:p>
            <a:pPr marL="0" indent="0">
              <a:buNone/>
            </a:pPr>
            <a:endParaRPr lang="en-AU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sz="3200" dirty="0">
                <a:solidFill>
                  <a:srgbClr val="000000"/>
                </a:solidFill>
              </a:rPr>
              <a:t>A mistake or criticism.</a:t>
            </a:r>
          </a:p>
          <a:p>
            <a:pPr marL="0" indent="0">
              <a:buNone/>
            </a:pPr>
            <a:endParaRPr lang="en-AU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sz="3200" dirty="0">
                <a:solidFill>
                  <a:srgbClr val="000000"/>
                </a:solidFill>
              </a:rPr>
              <a:t>At those moments you feel like your fixed talent has been judged.”</a:t>
            </a:r>
          </a:p>
          <a:p>
            <a:endParaRPr lang="en-AU" dirty="0">
              <a:solidFill>
                <a:srgbClr val="000000"/>
              </a:solidFill>
            </a:endParaRPr>
          </a:p>
          <a:p>
            <a:endParaRPr lang="en-AU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i="1" dirty="0">
                <a:solidFill>
                  <a:srgbClr val="000000"/>
                </a:solidFill>
              </a:rPr>
              <a:t>Carol Dweck</a:t>
            </a:r>
          </a:p>
          <a:p>
            <a:pPr marL="0" lvl="0" indent="0" defTabSz="457200">
              <a:spcBef>
                <a:spcPct val="20000"/>
              </a:spcBef>
              <a:spcAft>
                <a:spcPts val="600"/>
              </a:spcAft>
              <a:buClr>
                <a:srgbClr val="8664B0"/>
              </a:buClr>
              <a:buNone/>
            </a:pPr>
            <a:endParaRPr lang="en-AU" sz="1100" dirty="0">
              <a:solidFill>
                <a:srgbClr val="000000"/>
              </a:solidFill>
              <a:latin typeface="Century Gothic" panose="020B0502020202020204"/>
            </a:endParaRPr>
          </a:p>
          <a:p>
            <a:pPr marL="0" indent="0">
              <a:buNone/>
            </a:pPr>
            <a:endParaRPr lang="en-AU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0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3EA6B-2720-4A29-BD89-0F05B98D88CF}"/>
              </a:ext>
            </a:extLst>
          </p:cNvPr>
          <p:cNvSpPr/>
          <p:nvPr/>
        </p:nvSpPr>
        <p:spPr>
          <a:xfrm>
            <a:off x="3204642" y="957168"/>
            <a:ext cx="5782716" cy="49436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79FA7-2D22-46FF-AFA8-9F545D57A3FD}"/>
              </a:ext>
            </a:extLst>
          </p:cNvPr>
          <p:cNvSpPr txBox="1"/>
          <p:nvPr/>
        </p:nvSpPr>
        <p:spPr>
          <a:xfrm>
            <a:off x="4236605" y="2058634"/>
            <a:ext cx="3491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What triggers your fixed  mindset? </a:t>
            </a:r>
          </a:p>
        </p:txBody>
      </p:sp>
    </p:spTree>
    <p:extLst>
      <p:ext uri="{BB962C8B-B14F-4D97-AF65-F5344CB8AC3E}">
        <p14:creationId xmlns:p14="http://schemas.microsoft.com/office/powerpoint/2010/main" val="32635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FE14B-BFBB-47EE-BC8B-761EA0294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8907" r="8856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lvl="0" indent="0" defTabSz="4572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664B0"/>
              </a:buClr>
              <a:buNone/>
            </a:pPr>
            <a:r>
              <a:rPr lang="en-AU" sz="3600" dirty="0">
                <a:solidFill>
                  <a:prstClr val="white"/>
                </a:solidFill>
                <a:latin typeface="Century Gothic" panose="020B0502020202020204"/>
              </a:rPr>
              <a:t>“If I</a:t>
            </a:r>
            <a:endParaRPr lang="en-AU" sz="2000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C695EB-1CB4-43B2-8126-D66E2DAD999D}"/>
              </a:ext>
            </a:extLst>
          </p:cNvPr>
          <p:cNvSpPr/>
          <p:nvPr/>
        </p:nvSpPr>
        <p:spPr>
          <a:xfrm>
            <a:off x="486231" y="240143"/>
            <a:ext cx="620485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“If I put myself in situations only where I can guarantee no mistakes, I am also guaranteeing not learning and no passion.”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Ellen Langer</a:t>
            </a:r>
          </a:p>
        </p:txBody>
      </p:sp>
    </p:spTree>
    <p:extLst>
      <p:ext uri="{BB962C8B-B14F-4D97-AF65-F5344CB8AC3E}">
        <p14:creationId xmlns:p14="http://schemas.microsoft.com/office/powerpoint/2010/main" val="203908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D749A-54AE-44E0-9630-D2121EDC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48" y="-207081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Change the stories you tell yourself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929976-D6B0-4AED-BBF9-8E365EA46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98424"/>
              </p:ext>
            </p:extLst>
          </p:nvPr>
        </p:nvGraphicFramePr>
        <p:xfrm>
          <a:off x="0" y="1021067"/>
          <a:ext cx="12188952" cy="5839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8899">
                  <a:extLst>
                    <a:ext uri="{9D8B030D-6E8A-4147-A177-3AD203B41FA5}">
                      <a16:colId xmlns:a16="http://schemas.microsoft.com/office/drawing/2014/main" val="3790559739"/>
                    </a:ext>
                  </a:extLst>
                </a:gridCol>
                <a:gridCol w="6160053">
                  <a:extLst>
                    <a:ext uri="{9D8B030D-6E8A-4147-A177-3AD203B41FA5}">
                      <a16:colId xmlns:a16="http://schemas.microsoft.com/office/drawing/2014/main" val="1136953930"/>
                    </a:ext>
                  </a:extLst>
                </a:gridCol>
              </a:tblGrid>
              <a:tr h="57818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 </a:t>
                      </a:r>
                    </a:p>
                  </a:txBody>
                  <a:tcPr marL="10030" marR="10030" marT="10030" marB="1003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6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</a:t>
                      </a:r>
                    </a:p>
                  </a:txBody>
                  <a:tcPr marL="10030" marR="10030" marT="10030" marB="1003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80323"/>
                  </a:ext>
                </a:extLst>
              </a:tr>
              <a:tr h="5258751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What if I fail? </a:t>
                      </a:r>
                      <a:endParaRPr lang="en-AU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 I’ll never be that smart/talented </a:t>
                      </a:r>
                      <a:endParaRPr lang="en-AU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Why do others do it easily? </a:t>
                      </a:r>
                    </a:p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This has not worked</a:t>
                      </a:r>
                    </a:p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What will others think of me if I fail? </a:t>
                      </a:r>
                      <a:endParaRPr lang="en-A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0" marR="10030" marT="10030" marB="1003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can I learn from this experience? </a:t>
                      </a:r>
                      <a:endParaRPr lang="en-AU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ase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can’t do that YET! </a:t>
                      </a:r>
                      <a:endParaRPr lang="en-AU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ase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can I learn from others? 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What’s our plan B? </a:t>
                      </a:r>
                      <a:endParaRPr lang="en-AU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ase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Failing and getting things wrong is just part of the learning process. And that is OK </a:t>
                      </a:r>
                      <a:endParaRPr lang="en-AU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30" marR="10030" marT="10030" marB="1003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053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89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ACAD7F-3011-4568-BA8A-8060D26AC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749" y="806200"/>
            <a:ext cx="6631251" cy="6055212"/>
          </a:xfrm>
          <a:prstGeom prst="rect">
            <a:avLst/>
          </a:prstGeom>
        </p:spPr>
      </p:pic>
      <p:pic>
        <p:nvPicPr>
          <p:cNvPr id="79" name="Picture 7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806200"/>
            <a:ext cx="6205403" cy="56343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0000"/>
                </a:solidFill>
              </a:rPr>
              <a:t>Teams with growth mindsets 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Excel at creativity and innovation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Trust and cooperation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err="1">
                <a:solidFill>
                  <a:srgbClr val="000000"/>
                </a:solidFill>
              </a:rPr>
              <a:t>Capitalise</a:t>
            </a:r>
            <a:r>
              <a:rPr lang="en-US" sz="3200" dirty="0">
                <a:solidFill>
                  <a:srgbClr val="000000"/>
                </a:solidFill>
              </a:rPr>
              <a:t> on failure</a:t>
            </a:r>
          </a:p>
          <a:p>
            <a:pPr marL="0" indent="0">
              <a:buNone/>
            </a:pPr>
            <a:endParaRPr lang="en-AU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44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7A9EE8D81D144913A30DD74283387" ma:contentTypeVersion="9" ma:contentTypeDescription="Create a new document." ma:contentTypeScope="" ma:versionID="8db942e26e0b62fd98269e4b74961880">
  <xsd:schema xmlns:xsd="http://www.w3.org/2001/XMLSchema" xmlns:xs="http://www.w3.org/2001/XMLSchema" xmlns:p="http://schemas.microsoft.com/office/2006/metadata/properties" xmlns:ns2="9e53c61e-a81e-4ab9-8949-159caa29fe5f" targetNamespace="http://schemas.microsoft.com/office/2006/metadata/properties" ma:root="true" ma:fieldsID="354194f74695940e7ca7d9fc4b74f542" ns2:_="">
    <xsd:import namespace="9e53c61e-a81e-4ab9-8949-159caa29fe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c61e-a81e-4ab9-8949-159caa29fe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10F400-45B6-41B8-A23D-C37B090A350E}"/>
</file>

<file path=customXml/itemProps2.xml><?xml version="1.0" encoding="utf-8"?>
<ds:datastoreItem xmlns:ds="http://schemas.openxmlformats.org/officeDocument/2006/customXml" ds:itemID="{A11B61E9-FEE9-44F4-8978-D6CE9F038B62}"/>
</file>

<file path=customXml/itemProps3.xml><?xml version="1.0" encoding="utf-8"?>
<ds:datastoreItem xmlns:ds="http://schemas.openxmlformats.org/officeDocument/2006/customXml" ds:itemID="{9C3C5B11-1823-4A17-B62E-E456420779B9}"/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439</Words>
  <Application>Microsoft Office PowerPoint</Application>
  <PresentationFormat>Widescreen</PresentationFormat>
  <Paragraphs>81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Nova Light</vt:lpstr>
      <vt:lpstr>Calibri</vt:lpstr>
      <vt:lpstr>Calibri Light</vt:lpstr>
      <vt:lpstr>Century Gothic</vt:lpstr>
      <vt:lpstr>Office Theme</vt:lpstr>
      <vt:lpstr>Are You There Yet? </vt:lpstr>
      <vt:lpstr>PowerPoint Presentation</vt:lpstr>
      <vt:lpstr>How much do you agree or disagree with the following statements?  </vt:lpstr>
      <vt:lpstr>PowerPoint Presentation</vt:lpstr>
      <vt:lpstr>PowerPoint Presentation</vt:lpstr>
      <vt:lpstr>PowerPoint Presentation</vt:lpstr>
      <vt:lpstr>PowerPoint Presentation</vt:lpstr>
      <vt:lpstr>Change the stories you tell yourself</vt:lpstr>
      <vt:lpstr>PowerPoint Presentation</vt:lpstr>
      <vt:lpstr>Want to find out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There Yet? </dc:title>
  <dc:creator>Debbie Hindle</dc:creator>
  <cp:lastModifiedBy>Debbie Hindle</cp:lastModifiedBy>
  <cp:revision>1</cp:revision>
  <dcterms:created xsi:type="dcterms:W3CDTF">2020-10-08T05:43:23Z</dcterms:created>
  <dcterms:modified xsi:type="dcterms:W3CDTF">2020-10-08T08:28:07Z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0x0101007207A9EE8D81D144913A30DD74283387</vt:lpwstr>
  </property>
</Properties>
</file>