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461" r:id="rId5"/>
    <p:sldId id="269" r:id="rId6"/>
    <p:sldId id="468" r:id="rId7"/>
    <p:sldId id="463" r:id="rId8"/>
    <p:sldId id="464" r:id="rId9"/>
    <p:sldId id="466" r:id="rId10"/>
    <p:sldId id="469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FE8"/>
    <a:srgbClr val="9BB8C5"/>
    <a:srgbClr val="C69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C496A-2D37-41F7-AE7D-7990C3ED77E3}" v="942" dt="2020-10-08T05:23:34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3420" autoAdjust="0"/>
  </p:normalViewPr>
  <p:slideViewPr>
    <p:cSldViewPr snapToGrid="0">
      <p:cViewPr varScale="1">
        <p:scale>
          <a:sx n="88" d="100"/>
          <a:sy n="88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F8095362-388E-4FA0-9827-99F2F5D27E1C}"/>
    <pc:docChg chg="undo custSel mod addSld delSld modSld sldOrd">
      <pc:chgData name="Debbie Hindle" userId="51c4a375865c87b8" providerId="LiveId" clId="{F8095362-388E-4FA0-9827-99F2F5D27E1C}" dt="2020-10-07T06:12:14.839" v="1286" actId="1957"/>
      <pc:docMkLst>
        <pc:docMk/>
      </pc:docMkLst>
      <pc:sldChg chg="delSp modSp">
        <pc:chgData name="Debbie Hindle" userId="51c4a375865c87b8" providerId="LiveId" clId="{F8095362-388E-4FA0-9827-99F2F5D27E1C}" dt="2020-10-07T04:39:57.014" v="74" actId="478"/>
        <pc:sldMkLst>
          <pc:docMk/>
          <pc:sldMk cId="4096909197" sldId="256"/>
        </pc:sldMkLst>
        <pc:spChg chg="mod">
          <ac:chgData name="Debbie Hindle" userId="51c4a375865c87b8" providerId="LiveId" clId="{F8095362-388E-4FA0-9827-99F2F5D27E1C}" dt="2020-10-07T04:35:25.739" v="73" actId="6549"/>
          <ac:spMkLst>
            <pc:docMk/>
            <pc:sldMk cId="4096909197" sldId="256"/>
            <ac:spMk id="2" creationId="{87316C10-D287-47F4-AA86-9674E1594E7C}"/>
          </ac:spMkLst>
        </pc:spChg>
        <pc:picChg chg="del">
          <ac:chgData name="Debbie Hindle" userId="51c4a375865c87b8" providerId="LiveId" clId="{F8095362-388E-4FA0-9827-99F2F5D27E1C}" dt="2020-10-07T04:39:57.014" v="74" actId="478"/>
          <ac:picMkLst>
            <pc:docMk/>
            <pc:sldMk cId="4096909197" sldId="256"/>
            <ac:picMk id="4" creationId="{A9777541-668D-4E52-890B-CD014AFD54AB}"/>
          </ac:picMkLst>
        </pc:picChg>
      </pc:sldChg>
      <pc:sldChg chg="ord">
        <pc:chgData name="Debbie Hindle" userId="51c4a375865c87b8" providerId="LiveId" clId="{F8095362-388E-4FA0-9827-99F2F5D27E1C}" dt="2020-10-07T04:41:33.468" v="200"/>
        <pc:sldMkLst>
          <pc:docMk/>
          <pc:sldMk cId="68405388" sldId="258"/>
        </pc:sldMkLst>
      </pc:sldChg>
      <pc:sldChg chg="modSp modAnim">
        <pc:chgData name="Debbie Hindle" userId="51c4a375865c87b8" providerId="LiveId" clId="{F8095362-388E-4FA0-9827-99F2F5D27E1C}" dt="2020-10-07T04:41:20.362" v="199" actId="1076"/>
        <pc:sldMkLst>
          <pc:docMk/>
          <pc:sldMk cId="3263502001" sldId="269"/>
        </pc:sldMkLst>
        <pc:spChg chg="mod">
          <ac:chgData name="Debbie Hindle" userId="51c4a375865c87b8" providerId="LiveId" clId="{F8095362-388E-4FA0-9827-99F2F5D27E1C}" dt="2020-10-07T04:41:20.362" v="199" actId="1076"/>
          <ac:spMkLst>
            <pc:docMk/>
            <pc:sldMk cId="3263502001" sldId="269"/>
            <ac:spMk id="6" creationId="{D4B3EA6B-2720-4A29-BD89-0F05B98D88CF}"/>
          </ac:spMkLst>
        </pc:spChg>
      </pc:sldChg>
      <pc:sldChg chg="addSp delSp modSp ord modAnim">
        <pc:chgData name="Debbie Hindle" userId="51c4a375865c87b8" providerId="LiveId" clId="{F8095362-388E-4FA0-9827-99F2F5D27E1C}" dt="2020-10-07T05:52:50.657" v="1089" actId="14100"/>
        <pc:sldMkLst>
          <pc:docMk/>
          <pc:sldMk cId="3697832261" sldId="463"/>
        </pc:sldMkLst>
        <pc:spChg chg="add del">
          <ac:chgData name="Debbie Hindle" userId="51c4a375865c87b8" providerId="LiveId" clId="{F8095362-388E-4FA0-9827-99F2F5D27E1C}" dt="2020-10-07T05:33:57.880" v="843"/>
          <ac:spMkLst>
            <pc:docMk/>
            <pc:sldMk cId="3697832261" sldId="463"/>
            <ac:spMk id="5" creationId="{47224769-872F-4E72-8D5C-F0A2FA2C421A}"/>
          </ac:spMkLst>
        </pc:spChg>
        <pc:spChg chg="mod">
          <ac:chgData name="Debbie Hindle" userId="51c4a375865c87b8" providerId="LiveId" clId="{F8095362-388E-4FA0-9827-99F2F5D27E1C}" dt="2020-10-07T05:41:24.615" v="1063" actId="27636"/>
          <ac:spMkLst>
            <pc:docMk/>
            <pc:sldMk cId="3697832261" sldId="463"/>
            <ac:spMk id="6" creationId="{2678C8C1-6218-49FC-83B5-F6489EFA8D2C}"/>
          </ac:spMkLst>
        </pc:spChg>
        <pc:spChg chg="add del">
          <ac:chgData name="Debbie Hindle" userId="51c4a375865c87b8" providerId="LiveId" clId="{F8095362-388E-4FA0-9827-99F2F5D27E1C}" dt="2020-10-07T05:34:07.035" v="845"/>
          <ac:spMkLst>
            <pc:docMk/>
            <pc:sldMk cId="3697832261" sldId="463"/>
            <ac:spMk id="7" creationId="{960CC60C-1772-4DC4-A032-7B236C168C12}"/>
          </ac:spMkLst>
        </pc:spChg>
        <pc:spChg chg="add mod">
          <ac:chgData name="Debbie Hindle" userId="51c4a375865c87b8" providerId="LiveId" clId="{F8095362-388E-4FA0-9827-99F2F5D27E1C}" dt="2020-10-07T05:52:35.389" v="1086" actId="20577"/>
          <ac:spMkLst>
            <pc:docMk/>
            <pc:sldMk cId="3697832261" sldId="463"/>
            <ac:spMk id="8" creationId="{5240D6FB-8E28-4CD2-8F13-C2AA27742475}"/>
          </ac:spMkLst>
        </pc:spChg>
        <pc:picChg chg="del">
          <ac:chgData name="Debbie Hindle" userId="51c4a375865c87b8" providerId="LiveId" clId="{F8095362-388E-4FA0-9827-99F2F5D27E1C}" dt="2020-10-07T05:37:29.983" v="1034" actId="478"/>
          <ac:picMkLst>
            <pc:docMk/>
            <pc:sldMk cId="3697832261" sldId="463"/>
            <ac:picMk id="2" creationId="{518AD2DC-17D0-4971-B5E0-79C737AE9CCB}"/>
          </ac:picMkLst>
        </pc:picChg>
        <pc:picChg chg="add mod ord">
          <ac:chgData name="Debbie Hindle" userId="51c4a375865c87b8" providerId="LiveId" clId="{F8095362-388E-4FA0-9827-99F2F5D27E1C}" dt="2020-10-07T05:52:50.657" v="1089" actId="14100"/>
          <ac:picMkLst>
            <pc:docMk/>
            <pc:sldMk cId="3697832261" sldId="463"/>
            <ac:picMk id="3" creationId="{F32B9A7D-1D75-457A-90C6-DAB48A19EB7E}"/>
          </ac:picMkLst>
        </pc:picChg>
      </pc:sldChg>
      <pc:sldChg chg="modSp modAnim">
        <pc:chgData name="Debbie Hindle" userId="51c4a375865c87b8" providerId="LiveId" clId="{F8095362-388E-4FA0-9827-99F2F5D27E1C}" dt="2020-10-07T06:01:12.903" v="1131" actId="27636"/>
        <pc:sldMkLst>
          <pc:docMk/>
          <pc:sldMk cId="1680977878" sldId="464"/>
        </pc:sldMkLst>
        <pc:spChg chg="mod">
          <ac:chgData name="Debbie Hindle" userId="51c4a375865c87b8" providerId="LiveId" clId="{F8095362-388E-4FA0-9827-99F2F5D27E1C}" dt="2020-10-07T06:01:12.903" v="1131" actId="27636"/>
          <ac:spMkLst>
            <pc:docMk/>
            <pc:sldMk cId="1680977878" sldId="464"/>
            <ac:spMk id="6" creationId="{D4B3EA6B-2720-4A29-BD89-0F05B98D88CF}"/>
          </ac:spMkLst>
        </pc:spChg>
      </pc:sldChg>
      <pc:sldChg chg="addSp delSp modSp">
        <pc:chgData name="Debbie Hindle" userId="51c4a375865c87b8" providerId="LiveId" clId="{F8095362-388E-4FA0-9827-99F2F5D27E1C}" dt="2020-10-07T05:59:20.268" v="1094" actId="14100"/>
        <pc:sldMkLst>
          <pc:docMk/>
          <pc:sldMk cId="2313055650" sldId="466"/>
        </pc:sldMkLst>
        <pc:spChg chg="mod">
          <ac:chgData name="Debbie Hindle" userId="51c4a375865c87b8" providerId="LiveId" clId="{F8095362-388E-4FA0-9827-99F2F5D27E1C}" dt="2020-10-07T05:59:20.268" v="1094" actId="14100"/>
          <ac:spMkLst>
            <pc:docMk/>
            <pc:sldMk cId="2313055650" sldId="466"/>
            <ac:spMk id="6" creationId="{2678C8C1-6218-49FC-83B5-F6489EFA8D2C}"/>
          </ac:spMkLst>
        </pc:spChg>
        <pc:spChg chg="add">
          <ac:chgData name="Debbie Hindle" userId="51c4a375865c87b8" providerId="LiveId" clId="{F8095362-388E-4FA0-9827-99F2F5D27E1C}" dt="2020-10-07T05:13:33.376" v="236" actId="26606"/>
          <ac:spMkLst>
            <pc:docMk/>
            <pc:sldMk cId="2313055650" sldId="466"/>
            <ac:spMk id="77" creationId="{9427AF5F-9A0E-42B7-A252-FD64C9885F9C}"/>
          </ac:spMkLst>
        </pc:spChg>
        <pc:picChg chg="add mod ord">
          <ac:chgData name="Debbie Hindle" userId="51c4a375865c87b8" providerId="LiveId" clId="{F8095362-388E-4FA0-9827-99F2F5D27E1C}" dt="2020-10-07T05:59:16.353" v="1092" actId="167"/>
          <ac:picMkLst>
            <pc:docMk/>
            <pc:sldMk cId="2313055650" sldId="466"/>
            <ac:picMk id="2" creationId="{044CF38B-E043-40D6-A7C1-A3C6DB54EA75}"/>
          </ac:picMkLst>
        </pc:picChg>
        <pc:picChg chg="del">
          <ac:chgData name="Debbie Hindle" userId="51c4a375865c87b8" providerId="LiveId" clId="{F8095362-388E-4FA0-9827-99F2F5D27E1C}" dt="2020-10-07T05:13:21.058" v="234" actId="478"/>
          <ac:picMkLst>
            <pc:docMk/>
            <pc:sldMk cId="2313055650" sldId="466"/>
            <ac:picMk id="3" creationId="{BF5D0ADA-DFD9-461E-A2F4-AFD0733569CC}"/>
          </ac:picMkLst>
        </pc:picChg>
        <pc:picChg chg="del">
          <ac:chgData name="Debbie Hindle" userId="51c4a375865c87b8" providerId="LiveId" clId="{F8095362-388E-4FA0-9827-99F2F5D27E1C}" dt="2020-10-07T05:13:33.376" v="236" actId="26606"/>
          <ac:picMkLst>
            <pc:docMk/>
            <pc:sldMk cId="2313055650" sldId="466"/>
            <ac:picMk id="72" creationId="{54DDEBDD-D8BD-41A6-8A0D-B00E3768B0F9}"/>
          </ac:picMkLst>
        </pc:picChg>
      </pc:sldChg>
      <pc:sldChg chg="del ord">
        <pc:chgData name="Debbie Hindle" userId="51c4a375865c87b8" providerId="LiveId" clId="{F8095362-388E-4FA0-9827-99F2F5D27E1C}" dt="2020-10-07T05:10:27.173" v="204" actId="2696"/>
        <pc:sldMkLst>
          <pc:docMk/>
          <pc:sldMk cId="3221065038" sldId="467"/>
        </pc:sldMkLst>
      </pc:sldChg>
      <pc:sldChg chg="addSp delSp modSp add ord">
        <pc:chgData name="Debbie Hindle" userId="51c4a375865c87b8" providerId="LiveId" clId="{F8095362-388E-4FA0-9827-99F2F5D27E1C}" dt="2020-10-07T05:30:19.996" v="539" actId="14100"/>
        <pc:sldMkLst>
          <pc:docMk/>
          <pc:sldMk cId="3996802803" sldId="468"/>
        </pc:sldMkLst>
        <pc:spChg chg="mod">
          <ac:chgData name="Debbie Hindle" userId="51c4a375865c87b8" providerId="LiveId" clId="{F8095362-388E-4FA0-9827-99F2F5D27E1C}" dt="2020-10-07T05:30:10.184" v="538" actId="6549"/>
          <ac:spMkLst>
            <pc:docMk/>
            <pc:sldMk cId="3996802803" sldId="468"/>
            <ac:spMk id="6" creationId="{2678C8C1-6218-49FC-83B5-F6489EFA8D2C}"/>
          </ac:spMkLst>
        </pc:spChg>
        <pc:picChg chg="add mod">
          <ac:chgData name="Debbie Hindle" userId="51c4a375865c87b8" providerId="LiveId" clId="{F8095362-388E-4FA0-9827-99F2F5D27E1C}" dt="2020-10-07T05:30:19.996" v="539" actId="14100"/>
          <ac:picMkLst>
            <pc:docMk/>
            <pc:sldMk cId="3996802803" sldId="468"/>
            <ac:picMk id="2" creationId="{8C0115C1-34A8-401B-AAC6-58D50FB2C4F3}"/>
          </ac:picMkLst>
        </pc:picChg>
        <pc:picChg chg="del">
          <ac:chgData name="Debbie Hindle" userId="51c4a375865c87b8" providerId="LiveId" clId="{F8095362-388E-4FA0-9827-99F2F5D27E1C}" dt="2020-10-07T05:20:13.588" v="242" actId="478"/>
          <ac:picMkLst>
            <pc:docMk/>
            <pc:sldMk cId="3996802803" sldId="468"/>
            <ac:picMk id="4" creationId="{92D965BF-7041-41F6-91D4-B852152182E6}"/>
          </ac:picMkLst>
        </pc:picChg>
      </pc:sldChg>
      <pc:sldChg chg="addSp delSp modSp add mod">
        <pc:chgData name="Debbie Hindle" userId="51c4a375865c87b8" providerId="LiveId" clId="{F8095362-388E-4FA0-9827-99F2F5D27E1C}" dt="2020-10-07T06:12:14.839" v="1286" actId="1957"/>
        <pc:sldMkLst>
          <pc:docMk/>
          <pc:sldMk cId="337093690" sldId="469"/>
        </pc:sldMkLst>
        <pc:spChg chg="del mod">
          <ac:chgData name="Debbie Hindle" userId="51c4a375865c87b8" providerId="LiveId" clId="{F8095362-388E-4FA0-9827-99F2F5D27E1C}" dt="2020-10-07T06:10:07.793" v="1276" actId="478"/>
          <ac:spMkLst>
            <pc:docMk/>
            <pc:sldMk cId="337093690" sldId="469"/>
            <ac:spMk id="6" creationId="{2678C8C1-6218-49FC-83B5-F6489EFA8D2C}"/>
          </ac:spMkLst>
        </pc:spChg>
        <pc:graphicFrameChg chg="add mod">
          <ac:chgData name="Debbie Hindle" userId="51c4a375865c87b8" providerId="LiveId" clId="{F8095362-388E-4FA0-9827-99F2F5D27E1C}" dt="2020-10-07T06:12:14.839" v="1286" actId="1957"/>
          <ac:graphicFrameMkLst>
            <pc:docMk/>
            <pc:sldMk cId="337093690" sldId="469"/>
            <ac:graphicFrameMk id="8" creationId="{39C288C8-783C-45C8-BE5A-9614BD67E57D}"/>
          </ac:graphicFrameMkLst>
        </pc:graphicFrameChg>
        <pc:picChg chg="del">
          <ac:chgData name="Debbie Hindle" userId="51c4a375865c87b8" providerId="LiveId" clId="{F8095362-388E-4FA0-9827-99F2F5D27E1C}" dt="2020-10-07T06:04:57.536" v="1133" actId="478"/>
          <ac:picMkLst>
            <pc:docMk/>
            <pc:sldMk cId="337093690" sldId="469"/>
            <ac:picMk id="2" creationId="{044CF38B-E043-40D6-A7C1-A3C6DB54EA75}"/>
          </ac:picMkLst>
        </pc:picChg>
        <pc:picChg chg="add del mod">
          <ac:chgData name="Debbie Hindle" userId="51c4a375865c87b8" providerId="LiveId" clId="{F8095362-388E-4FA0-9827-99F2F5D27E1C}" dt="2020-10-07T06:09:45.940" v="1274" actId="478"/>
          <ac:picMkLst>
            <pc:docMk/>
            <pc:sldMk cId="337093690" sldId="469"/>
            <ac:picMk id="4" creationId="{164FA9D1-4AFB-4861-9DDA-A926F20C6547}"/>
          </ac:picMkLst>
        </pc:picChg>
      </pc:sldChg>
    </pc:docChg>
  </pc:docChgLst>
  <pc:docChgLst>
    <pc:chgData name="Debbie Hindle" userId="51c4a375865c87b8" providerId="LiveId" clId="{54AC496A-2D37-41F7-AE7D-7990C3ED77E3}"/>
    <pc:docChg chg="custSel mod addSld delSld modSld sldOrd">
      <pc:chgData name="Debbie Hindle" userId="51c4a375865c87b8" providerId="LiveId" clId="{54AC496A-2D37-41F7-AE7D-7990C3ED77E3}" dt="2020-10-08T05:23:34.964" v="1006"/>
      <pc:docMkLst>
        <pc:docMk/>
      </pc:docMkLst>
      <pc:sldChg chg="addSp modSp">
        <pc:chgData name="Debbie Hindle" userId="51c4a375865c87b8" providerId="LiveId" clId="{54AC496A-2D37-41F7-AE7D-7990C3ED77E3}" dt="2020-10-08T05:22:51.917" v="1005" actId="1076"/>
        <pc:sldMkLst>
          <pc:docMk/>
          <pc:sldMk cId="4096909197" sldId="256"/>
        </pc:sldMkLst>
        <pc:picChg chg="add mod">
          <ac:chgData name="Debbie Hindle" userId="51c4a375865c87b8" providerId="LiveId" clId="{54AC496A-2D37-41F7-AE7D-7990C3ED77E3}" dt="2020-10-08T05:22:51.917" v="1005" actId="1076"/>
          <ac:picMkLst>
            <pc:docMk/>
            <pc:sldMk cId="4096909197" sldId="256"/>
            <ac:picMk id="4" creationId="{A84D697B-1E80-44D9-97C3-222FF7725D7E}"/>
          </ac:picMkLst>
        </pc:picChg>
      </pc:sldChg>
      <pc:sldChg chg="modSp">
        <pc:chgData name="Debbie Hindle" userId="51c4a375865c87b8" providerId="LiveId" clId="{54AC496A-2D37-41F7-AE7D-7990C3ED77E3}" dt="2020-10-08T05:17:29.662" v="1003" actId="20577"/>
        <pc:sldMkLst>
          <pc:docMk/>
          <pc:sldMk cId="1889318922" sldId="261"/>
        </pc:sldMkLst>
        <pc:spChg chg="mod">
          <ac:chgData name="Debbie Hindle" userId="51c4a375865c87b8" providerId="LiveId" clId="{54AC496A-2D37-41F7-AE7D-7990C3ED77E3}" dt="2020-10-07T06:24:17.448" v="255" actId="20577"/>
          <ac:spMkLst>
            <pc:docMk/>
            <pc:sldMk cId="1889318922" sldId="261"/>
            <ac:spMk id="2" creationId="{F102BA2D-D9D5-4E8C-8AF7-A101650E651D}"/>
          </ac:spMkLst>
        </pc:spChg>
        <pc:graphicFrameChg chg="mod">
          <ac:chgData name="Debbie Hindle" userId="51c4a375865c87b8" providerId="LiveId" clId="{54AC496A-2D37-41F7-AE7D-7990C3ED77E3}" dt="2020-10-08T05:17:29.662" v="1003" actId="2057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modSp">
        <pc:chgData name="Debbie Hindle" userId="51c4a375865c87b8" providerId="LiveId" clId="{54AC496A-2D37-41F7-AE7D-7990C3ED77E3}" dt="2020-10-07T06:31:21.815" v="887" actId="20577"/>
        <pc:sldMkLst>
          <pc:docMk/>
          <pc:sldMk cId="3385013191" sldId="275"/>
        </pc:sldMkLst>
        <pc:spChg chg="mod">
          <ac:chgData name="Debbie Hindle" userId="51c4a375865c87b8" providerId="LiveId" clId="{54AC496A-2D37-41F7-AE7D-7990C3ED77E3}" dt="2020-10-07T06:31:21.815" v="887" actId="20577"/>
          <ac:spMkLst>
            <pc:docMk/>
            <pc:sldMk cId="3385013191" sldId="275"/>
            <ac:spMk id="3" creationId="{833B4BFD-BBDA-434F-A454-947A64C4DA83}"/>
          </ac:spMkLst>
        </pc:spChg>
      </pc:sldChg>
      <pc:sldChg chg="ord">
        <pc:chgData name="Debbie Hindle" userId="51c4a375865c87b8" providerId="LiveId" clId="{54AC496A-2D37-41F7-AE7D-7990C3ED77E3}" dt="2020-10-08T05:23:34.964" v="1006"/>
        <pc:sldMkLst>
          <pc:docMk/>
          <pc:sldMk cId="1509207632" sldId="461"/>
        </pc:sldMkLst>
      </pc:sldChg>
      <pc:sldChg chg="modSp">
        <pc:chgData name="Debbie Hindle" userId="51c4a375865c87b8" providerId="LiveId" clId="{54AC496A-2D37-41F7-AE7D-7990C3ED77E3}" dt="2020-10-08T05:16:37.065" v="961" actId="6549"/>
        <pc:sldMkLst>
          <pc:docMk/>
          <pc:sldMk cId="3697832261" sldId="463"/>
        </pc:sldMkLst>
        <pc:spChg chg="mod">
          <ac:chgData name="Debbie Hindle" userId="51c4a375865c87b8" providerId="LiveId" clId="{54AC496A-2D37-41F7-AE7D-7990C3ED77E3}" dt="2020-10-08T05:16:29.458" v="945" actId="6549"/>
          <ac:spMkLst>
            <pc:docMk/>
            <pc:sldMk cId="3697832261" sldId="463"/>
            <ac:spMk id="6" creationId="{2678C8C1-6218-49FC-83B5-F6489EFA8D2C}"/>
          </ac:spMkLst>
        </pc:spChg>
        <pc:spChg chg="mod">
          <ac:chgData name="Debbie Hindle" userId="51c4a375865c87b8" providerId="LiveId" clId="{54AC496A-2D37-41F7-AE7D-7990C3ED77E3}" dt="2020-10-08T05:16:37.065" v="961" actId="6549"/>
          <ac:spMkLst>
            <pc:docMk/>
            <pc:sldMk cId="3697832261" sldId="463"/>
            <ac:spMk id="8" creationId="{5240D6FB-8E28-4CD2-8F13-C2AA27742475}"/>
          </ac:spMkLst>
        </pc:spChg>
      </pc:sldChg>
      <pc:sldChg chg="modSp">
        <pc:chgData name="Debbie Hindle" userId="51c4a375865c87b8" providerId="LiveId" clId="{54AC496A-2D37-41F7-AE7D-7990C3ED77E3}" dt="2020-10-08T05:16:55.766" v="982" actId="20577"/>
        <pc:sldMkLst>
          <pc:docMk/>
          <pc:sldMk cId="1680977878" sldId="464"/>
        </pc:sldMkLst>
        <pc:spChg chg="mod">
          <ac:chgData name="Debbie Hindle" userId="51c4a375865c87b8" providerId="LiveId" clId="{54AC496A-2D37-41F7-AE7D-7990C3ED77E3}" dt="2020-10-08T05:16:55.766" v="982" actId="20577"/>
          <ac:spMkLst>
            <pc:docMk/>
            <pc:sldMk cId="1680977878" sldId="464"/>
            <ac:spMk id="6" creationId="{D4B3EA6B-2720-4A29-BD89-0F05B98D88CF}"/>
          </ac:spMkLst>
        </pc:spChg>
      </pc:sldChg>
      <pc:sldChg chg="modSp">
        <pc:chgData name="Debbie Hindle" userId="51c4a375865c87b8" providerId="LiveId" clId="{54AC496A-2D37-41F7-AE7D-7990C3ED77E3}" dt="2020-10-07T06:23:38.857" v="219" actId="20577"/>
        <pc:sldMkLst>
          <pc:docMk/>
          <pc:sldMk cId="2313055650" sldId="466"/>
        </pc:sldMkLst>
        <pc:spChg chg="mod">
          <ac:chgData name="Debbie Hindle" userId="51c4a375865c87b8" providerId="LiveId" clId="{54AC496A-2D37-41F7-AE7D-7990C3ED77E3}" dt="2020-10-07T06:23:38.857" v="219" actId="20577"/>
          <ac:spMkLst>
            <pc:docMk/>
            <pc:sldMk cId="2313055650" sldId="466"/>
            <ac:spMk id="6" creationId="{2678C8C1-6218-49FC-83B5-F6489EFA8D2C}"/>
          </ac:spMkLst>
        </pc:spChg>
      </pc:sldChg>
      <pc:sldChg chg="modSp">
        <pc:chgData name="Debbie Hindle" userId="51c4a375865c87b8" providerId="LiveId" clId="{54AC496A-2D37-41F7-AE7D-7990C3ED77E3}" dt="2020-10-08T05:16:10.510" v="936" actId="20577"/>
        <pc:sldMkLst>
          <pc:docMk/>
          <pc:sldMk cId="3996802803" sldId="468"/>
        </pc:sldMkLst>
        <pc:spChg chg="mod">
          <ac:chgData name="Debbie Hindle" userId="51c4a375865c87b8" providerId="LiveId" clId="{54AC496A-2D37-41F7-AE7D-7990C3ED77E3}" dt="2020-10-08T05:16:10.510" v="936" actId="20577"/>
          <ac:spMkLst>
            <pc:docMk/>
            <pc:sldMk cId="3996802803" sldId="468"/>
            <ac:spMk id="6" creationId="{2678C8C1-6218-49FC-83B5-F6489EFA8D2C}"/>
          </ac:spMkLst>
        </pc:spChg>
      </pc:sldChg>
      <pc:sldChg chg="del">
        <pc:chgData name="Debbie Hindle" userId="51c4a375865c87b8" providerId="LiveId" clId="{54AC496A-2D37-41F7-AE7D-7990C3ED77E3}" dt="2020-10-07T06:14:36.808" v="57" actId="2696"/>
        <pc:sldMkLst>
          <pc:docMk/>
          <pc:sldMk cId="337093690" sldId="469"/>
        </pc:sldMkLst>
      </pc:sldChg>
      <pc:sldChg chg="addSp delSp modSp add">
        <pc:chgData name="Debbie Hindle" userId="51c4a375865c87b8" providerId="LiveId" clId="{54AC496A-2D37-41F7-AE7D-7990C3ED77E3}" dt="2020-10-07T06:23:20.330" v="218" actId="207"/>
        <pc:sldMkLst>
          <pc:docMk/>
          <pc:sldMk cId="1506299662" sldId="469"/>
        </pc:sldMkLst>
        <pc:spChg chg="add mod">
          <ac:chgData name="Debbie Hindle" userId="51c4a375865c87b8" providerId="LiveId" clId="{54AC496A-2D37-41F7-AE7D-7990C3ED77E3}" dt="2020-10-07T06:22:59.168" v="217" actId="207"/>
          <ac:spMkLst>
            <pc:docMk/>
            <pc:sldMk cId="1506299662" sldId="469"/>
            <ac:spMk id="3" creationId="{8FADCA82-4A7C-4F75-804D-EBC555E890E5}"/>
          </ac:spMkLst>
        </pc:spChg>
        <pc:spChg chg="add mod">
          <ac:chgData name="Debbie Hindle" userId="51c4a375865c87b8" providerId="LiveId" clId="{54AC496A-2D37-41F7-AE7D-7990C3ED77E3}" dt="2020-10-07T06:23:20.330" v="218" actId="207"/>
          <ac:spMkLst>
            <pc:docMk/>
            <pc:sldMk cId="1506299662" sldId="469"/>
            <ac:spMk id="4" creationId="{C2092E05-966F-41F3-8210-C400C267F799}"/>
          </ac:spMkLst>
        </pc:spChg>
        <pc:spChg chg="mod">
          <ac:chgData name="Debbie Hindle" userId="51c4a375865c87b8" providerId="LiveId" clId="{54AC496A-2D37-41F7-AE7D-7990C3ED77E3}" dt="2020-10-07T06:22:09.773" v="215" actId="20577"/>
          <ac:spMkLst>
            <pc:docMk/>
            <pc:sldMk cId="1506299662" sldId="469"/>
            <ac:spMk id="6" creationId="{2678C8C1-6218-49FC-83B5-F6489EFA8D2C}"/>
          </ac:spMkLst>
        </pc:spChg>
        <pc:spChg chg="del">
          <ac:chgData name="Debbie Hindle" userId="51c4a375865c87b8" providerId="LiveId" clId="{54AC496A-2D37-41F7-AE7D-7990C3ED77E3}" dt="2020-10-07T06:17:51.140" v="194" actId="26606"/>
          <ac:spMkLst>
            <pc:docMk/>
            <pc:sldMk cId="1506299662" sldId="469"/>
            <ac:spMk id="77" creationId="{9427AF5F-9A0E-42B7-A252-FD64C9885F9C}"/>
          </ac:spMkLst>
        </pc:spChg>
        <pc:spChg chg="add">
          <ac:chgData name="Debbie Hindle" userId="51c4a375865c87b8" providerId="LiveId" clId="{54AC496A-2D37-41F7-AE7D-7990C3ED77E3}" dt="2020-10-07T06:17:51.140" v="194" actId="26606"/>
          <ac:spMkLst>
            <pc:docMk/>
            <pc:sldMk cId="1506299662" sldId="469"/>
            <ac:spMk id="82" creationId="{9427AF5F-9A0E-42B7-A252-FD64C9885F9C}"/>
          </ac:spMkLst>
        </pc:spChg>
        <pc:picChg chg="del">
          <ac:chgData name="Debbie Hindle" userId="51c4a375865c87b8" providerId="LiveId" clId="{54AC496A-2D37-41F7-AE7D-7990C3ED77E3}" dt="2020-10-07T06:17:18.010" v="190" actId="478"/>
          <ac:picMkLst>
            <pc:docMk/>
            <pc:sldMk cId="1506299662" sldId="469"/>
            <ac:picMk id="2" creationId="{044CF38B-E043-40D6-A7C1-A3C6DB54EA75}"/>
          </ac:picMkLst>
        </pc:picChg>
        <pc:picChg chg="add del mod ord">
          <ac:chgData name="Debbie Hindle" userId="51c4a375865c87b8" providerId="LiveId" clId="{54AC496A-2D37-41F7-AE7D-7990C3ED77E3}" dt="2020-10-07T06:20:47.470" v="196" actId="478"/>
          <ac:picMkLst>
            <pc:docMk/>
            <pc:sldMk cId="1506299662" sldId="469"/>
            <ac:picMk id="7" creationId="{4234B8CF-EC88-40CB-A74E-64AB46418259}"/>
          </ac:picMkLst>
        </pc:picChg>
        <pc:picChg chg="add mod">
          <ac:chgData name="Debbie Hindle" userId="51c4a375865c87b8" providerId="LiveId" clId="{54AC496A-2D37-41F7-AE7D-7990C3ED77E3}" dt="2020-10-07T06:22:03.195" v="213" actId="14100"/>
          <ac:picMkLst>
            <pc:docMk/>
            <pc:sldMk cId="1506299662" sldId="469"/>
            <ac:picMk id="8" creationId="{525D996C-6253-43E2-AE40-F3B7AB54BA7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 Take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Take the free VIA Character Strengths survey 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Reflect    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After you turn off your computer each evening spend 5 minutes reflecting on what character strengths you noticed yourself using today.  Which ones might you have overplayed or underplayed.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>
        <a:solidFill>
          <a:srgbClr val="92D050"/>
        </a:solidFill>
      </dgm:spPr>
      <dgm:t>
        <a:bodyPr/>
        <a:lstStyle/>
        <a:p>
          <a:r>
            <a:rPr lang="en-US" sz="3600" b="1" dirty="0"/>
            <a:t>Choose  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Choose one strength that you want to focus on trying to get </a:t>
          </a:r>
          <a:r>
            <a:rPr lang="en-US" sz="2400"/>
            <a:t>the Goldilocks </a:t>
          </a:r>
          <a:r>
            <a:rPr lang="en-US" sz="2400" dirty="0"/>
            <a:t>amount for tomorrow.  Set your intention. 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Take the free VIA Character Strengths survey 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 Take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After you turn off your computer each evening spend 5 minutes reflecting on what character strengths you noticed yourself using today.  Which ones might you have overplayed or underplayed. 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Reflect    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one strength that you want to focus on trying to get </a:t>
          </a:r>
          <a:r>
            <a:rPr lang="en-US" sz="2400" kern="1200"/>
            <a:t>the Goldilocks </a:t>
          </a:r>
          <a:r>
            <a:rPr lang="en-US" sz="2400" kern="1200" dirty="0"/>
            <a:t>amount for tomorrow.  Set your intention. </a:t>
          </a:r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Choose  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BDE-9ABF-4511-B9A4-CE82B3A9853E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56EA-DC81-491A-9F0E-74D185C18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65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7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1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4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4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4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9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6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topic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chellemcquaid.com/strengths-ebook/" TargetMode="External"/><Relationship Id="rId4" Type="http://schemas.openxmlformats.org/officeDocument/2006/relationships/hyperlink" Target="https://www.marcusbuckingham.com/rwtb/invest-in-your-strengths-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latin typeface="Arial Nova Light" panose="020B0304020202020204" pitchFamily="34" charset="0"/>
              </a:rPr>
              <a:t>Using Strengths: The Goldilocks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latin typeface="Arial Nova Light" panose="020B0304020202020204" pitchFamily="34" charset="0"/>
              </a:rPr>
              <a:t>12 @ 12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D697B-1E80-44D9-97C3-222FF772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27" y="366394"/>
            <a:ext cx="6877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Developing Your VIA Character Strengths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424067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VIA Institute on Character </a:t>
            </a:r>
          </a:p>
          <a:p>
            <a:pPr marL="0" indent="0">
              <a:buNone/>
            </a:pPr>
            <a:r>
              <a:rPr lang="en-AU" sz="1800" dirty="0">
                <a:hlinkClick r:id="rId3"/>
              </a:rPr>
              <a:t>Topics: Strengths-based advice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Michelle Mcquaid </a:t>
            </a:r>
            <a:endParaRPr lang="en-AU" sz="1800" dirty="0">
              <a:hlinkClick r:id="rId4"/>
            </a:endParaRPr>
          </a:p>
          <a:p>
            <a:pPr marL="0" indent="0">
              <a:buNone/>
            </a:pPr>
            <a:r>
              <a:rPr lang="en-AU" sz="1800" dirty="0">
                <a:hlinkClick r:id="rId5"/>
              </a:rPr>
              <a:t>Put Your Strengths to Work (free </a:t>
            </a:r>
            <a:r>
              <a:rPr lang="en-AU" sz="1800" dirty="0" err="1">
                <a:hlinkClick r:id="rId5"/>
              </a:rPr>
              <a:t>ebook</a:t>
            </a:r>
            <a:r>
              <a:rPr lang="en-AU" sz="1800" dirty="0">
                <a:hlinkClick r:id="rId5"/>
              </a:rPr>
              <a:t>)</a:t>
            </a: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2D965BF-7041-41F6-91D4-B8521521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r="8206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2" y="1303256"/>
            <a:ext cx="5019536" cy="4851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Strengths are things at which we</a:t>
            </a:r>
          </a:p>
          <a:p>
            <a:pPr lvl="0"/>
            <a:r>
              <a:rPr lang="en-AU" dirty="0"/>
              <a:t>Enjoy doing</a:t>
            </a:r>
          </a:p>
          <a:p>
            <a:pPr lvl="0"/>
            <a:r>
              <a:rPr lang="en-AU" dirty="0"/>
              <a:t>Use often</a:t>
            </a:r>
          </a:p>
          <a:p>
            <a:pPr lvl="0"/>
            <a:r>
              <a:rPr lang="en-AU" dirty="0"/>
              <a:t>Energise us </a:t>
            </a:r>
          </a:p>
          <a:p>
            <a:pPr marL="0" lvl="0" indent="0">
              <a:buNone/>
            </a:pPr>
            <a:endParaRPr lang="en-AU" sz="3600" dirty="0"/>
          </a:p>
          <a:p>
            <a:pPr marL="0" lvl="0" indent="0">
              <a:buNone/>
            </a:pPr>
            <a:r>
              <a:rPr lang="en-AU" sz="3600" dirty="0"/>
              <a:t>Strengths make us  feel stronger  </a:t>
            </a:r>
          </a:p>
          <a:p>
            <a:pPr marL="0" lvl="0" indent="0">
              <a:buNone/>
            </a:pPr>
            <a:r>
              <a:rPr lang="en-AU" sz="2600" i="1" dirty="0"/>
              <a:t>Marcus Buckingham</a:t>
            </a:r>
          </a:p>
          <a:p>
            <a:endParaRPr lang="en-AU" dirty="0"/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95F1B-519D-4AA6-926C-FEBB68E6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204642" y="957168"/>
            <a:ext cx="5782716" cy="49436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Share a strength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that you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noticed using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last week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01" y="1379455"/>
            <a:ext cx="5394499" cy="4851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4000" dirty="0"/>
              <a:t>It’s helpful to find </a:t>
            </a:r>
          </a:p>
          <a:p>
            <a:pPr marL="0" indent="0">
              <a:buNone/>
            </a:pPr>
            <a:r>
              <a:rPr lang="en-AU" sz="4000" dirty="0"/>
              <a:t>the right strengths </a:t>
            </a:r>
          </a:p>
          <a:p>
            <a:pPr marL="0" indent="0">
              <a:buNone/>
            </a:pPr>
            <a:r>
              <a:rPr lang="en-AU" sz="4000" dirty="0"/>
              <a:t>in the right amount </a:t>
            </a:r>
          </a:p>
          <a:p>
            <a:pPr marL="0" indent="0">
              <a:buNone/>
            </a:pPr>
            <a:r>
              <a:rPr lang="en-AU" sz="4000" dirty="0"/>
              <a:t>for the right situation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i="1" dirty="0"/>
              <a:t>Just like Goldilocks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115C1-34A8-401B-AAC6-58D50FB2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94" y="0"/>
            <a:ext cx="7237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B9A7D-1D75-457A-90C6-DAB48A19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1" y="0"/>
            <a:ext cx="8143381" cy="685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29344"/>
            <a:ext cx="5334000" cy="2220686"/>
          </a:xfrm>
        </p:spPr>
        <p:txBody>
          <a:bodyPr anchor="ctr">
            <a:normAutofit fontScale="92500" lnSpcReduction="20000"/>
          </a:bodyPr>
          <a:lstStyle/>
          <a:p>
            <a:pPr marL="0" lvl="0" indent="0">
              <a:buNone/>
            </a:pPr>
            <a:endParaRPr lang="en-AU" dirty="0"/>
          </a:p>
          <a:p>
            <a:pPr marL="0" lvl="0" indent="0">
              <a:buNone/>
            </a:pPr>
            <a:r>
              <a:rPr lang="en-AU" sz="3500" b="1" dirty="0">
                <a:solidFill>
                  <a:prstClr val="black"/>
                </a:solidFill>
              </a:rPr>
              <a:t>Overplaying Our Strengths </a:t>
            </a:r>
          </a:p>
          <a:p>
            <a:r>
              <a:rPr lang="en-AU" sz="3000" dirty="0">
                <a:solidFill>
                  <a:prstClr val="black"/>
                </a:solidFill>
              </a:rPr>
              <a:t>Feel things keep going wrong</a:t>
            </a:r>
          </a:p>
          <a:p>
            <a:r>
              <a:rPr lang="en-AU" sz="3000" dirty="0">
                <a:solidFill>
                  <a:prstClr val="black"/>
                </a:solidFill>
              </a:rPr>
              <a:t>Unappreciated</a:t>
            </a:r>
          </a:p>
          <a:p>
            <a:r>
              <a:rPr lang="en-AU" sz="3000" dirty="0">
                <a:solidFill>
                  <a:prstClr val="black"/>
                </a:solidFill>
              </a:rPr>
              <a:t>On verge of burning out</a:t>
            </a:r>
          </a:p>
          <a:p>
            <a:pPr marL="0" lvl="0" indent="0">
              <a:buNone/>
            </a:pPr>
            <a:endParaRPr lang="en-AU" dirty="0"/>
          </a:p>
          <a:p>
            <a:pPr lvl="0"/>
            <a:endParaRPr lang="en-AU" dirty="0"/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240D6FB-8E28-4CD2-8F13-C2AA27742475}"/>
              </a:ext>
            </a:extLst>
          </p:cNvPr>
          <p:cNvSpPr txBox="1">
            <a:spLocks/>
          </p:cNvSpPr>
          <p:nvPr/>
        </p:nvSpPr>
        <p:spPr>
          <a:xfrm>
            <a:off x="762000" y="3940628"/>
            <a:ext cx="5334000" cy="2220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500" b="1" dirty="0">
                <a:solidFill>
                  <a:prstClr val="black"/>
                </a:solidFill>
              </a:rPr>
              <a:t>Underplaying Our Strengths </a:t>
            </a:r>
          </a:p>
          <a:p>
            <a:r>
              <a:rPr lang="en-AU" sz="3000" dirty="0">
                <a:solidFill>
                  <a:prstClr val="black"/>
                </a:solidFill>
              </a:rPr>
              <a:t>Can appear as lack of confidence</a:t>
            </a:r>
          </a:p>
          <a:p>
            <a:r>
              <a:rPr lang="en-AU" sz="3000" dirty="0">
                <a:solidFill>
                  <a:prstClr val="black"/>
                </a:solidFill>
              </a:rPr>
              <a:t>We’re uncertain of strengths</a:t>
            </a:r>
          </a:p>
          <a:p>
            <a:pPr marL="0" indent="0">
              <a:buNone/>
            </a:pPr>
            <a:r>
              <a:rPr lang="en-AU" sz="3000" dirty="0">
                <a:solidFill>
                  <a:prstClr val="black"/>
                </a:solidFill>
              </a:rPr>
              <a:t> and  how to apply them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3670785" y="1505007"/>
            <a:ext cx="4850429" cy="39769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Which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character strengths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might you have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Overplayed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Underplayed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recently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846160"/>
            <a:ext cx="3862175" cy="5282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Strengths-based conversations can motivate, strengthen, elevate, and promote confidence, empowerment, and responsibility.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i="1" dirty="0"/>
              <a:t>Pernille </a:t>
            </a:r>
            <a:r>
              <a:rPr lang="en-AU" sz="2000" i="1" dirty="0" err="1"/>
              <a:t>Hippe</a:t>
            </a:r>
            <a:r>
              <a:rPr lang="en-AU" sz="2000" i="1" dirty="0"/>
              <a:t> Burn   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CF38B-E043-40D6-A7C1-A3C6DB54E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" r="754" b="-2"/>
          <a:stretch/>
        </p:blipFill>
        <p:spPr>
          <a:xfrm>
            <a:off x="4476324" y="117249"/>
            <a:ext cx="7715676" cy="60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72" y="583678"/>
            <a:ext cx="5667128" cy="592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700" b="1" dirty="0"/>
          </a:p>
          <a:p>
            <a:pPr marL="0" indent="0">
              <a:buNone/>
            </a:pPr>
            <a:r>
              <a:rPr lang="en-AU" sz="3600" dirty="0"/>
              <a:t>Giving Feedback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	</a:t>
            </a:r>
            <a:r>
              <a:rPr lang="en-AU" dirty="0"/>
              <a:t>Focus on strengths </a:t>
            </a:r>
          </a:p>
          <a:p>
            <a:pPr marL="0" indent="0">
              <a:buNone/>
            </a:pPr>
            <a:r>
              <a:rPr lang="en-AU" dirty="0"/>
              <a:t>	Performance goes up 36%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	</a:t>
            </a:r>
            <a:r>
              <a:rPr lang="en-AU" dirty="0"/>
              <a:t>Focus on weaknesses</a:t>
            </a:r>
          </a:p>
          <a:p>
            <a:pPr marL="0" indent="0">
              <a:buNone/>
            </a:pPr>
            <a:r>
              <a:rPr lang="en-AU" dirty="0"/>
              <a:t>	Performance goes down 27%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FADCA82-4A7C-4F75-804D-EBC555E890E5}"/>
              </a:ext>
            </a:extLst>
          </p:cNvPr>
          <p:cNvSpPr/>
          <p:nvPr/>
        </p:nvSpPr>
        <p:spPr>
          <a:xfrm>
            <a:off x="1128147" y="1931977"/>
            <a:ext cx="484632" cy="9784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2092E05-966F-41F3-8210-C400C267F799}"/>
              </a:ext>
            </a:extLst>
          </p:cNvPr>
          <p:cNvSpPr/>
          <p:nvPr/>
        </p:nvSpPr>
        <p:spPr>
          <a:xfrm>
            <a:off x="1128147" y="4496807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D996C-6253-43E2-AE40-F3B7AB54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6" y="44849"/>
            <a:ext cx="586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96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7A9EE8D81D144913A30DD74283387" ma:contentTypeVersion="9" ma:contentTypeDescription="Create a new document." ma:contentTypeScope="" ma:versionID="8db942e26e0b62fd98269e4b74961880">
  <xsd:schema xmlns:xsd="http://www.w3.org/2001/XMLSchema" xmlns:xs="http://www.w3.org/2001/XMLSchema" xmlns:p="http://schemas.microsoft.com/office/2006/metadata/properties" xmlns:ns2="9e53c61e-a81e-4ab9-8949-159caa29fe5f" targetNamespace="http://schemas.microsoft.com/office/2006/metadata/properties" ma:root="true" ma:fieldsID="354194f74695940e7ca7d9fc4b74f542" ns2:_="">
    <xsd:import namespace="9e53c61e-a81e-4ab9-8949-159caa29f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c61e-a81e-4ab9-8949-159caa29f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64574-D420-4D76-B343-D954074BA7C0}"/>
</file>

<file path=customXml/itemProps2.xml><?xml version="1.0" encoding="utf-8"?>
<ds:datastoreItem xmlns:ds="http://schemas.openxmlformats.org/officeDocument/2006/customXml" ds:itemID="{45FFD4AB-66C3-4309-BC02-F9389D931A60}"/>
</file>

<file path=customXml/itemProps3.xml><?xml version="1.0" encoding="utf-8"?>
<ds:datastoreItem xmlns:ds="http://schemas.openxmlformats.org/officeDocument/2006/customXml" ds:itemID="{08245816-5D0D-45E4-8E51-5032B6D8321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240</Words>
  <Application>Microsoft Office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Nova Light</vt:lpstr>
      <vt:lpstr>Calibri</vt:lpstr>
      <vt:lpstr>Calibri Light</vt:lpstr>
      <vt:lpstr>Century Gothic</vt:lpstr>
      <vt:lpstr>Wingdings 2</vt:lpstr>
      <vt:lpstr>Office Theme</vt:lpstr>
      <vt:lpstr>Quotable</vt:lpstr>
      <vt:lpstr>Using Strengths: The Goldilocks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Your VIA Character Strengths 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Strengths: The Goldilocks Way</dc:title>
  <dc:creator>Debbie Hindle</dc:creator>
  <cp:lastModifiedBy>Debbie Hindle</cp:lastModifiedBy>
  <cp:revision>1</cp:revision>
  <dcterms:created xsi:type="dcterms:W3CDTF">2020-10-07T06:17:51Z</dcterms:created>
  <dcterms:modified xsi:type="dcterms:W3CDTF">2020-10-08T05:23:43Z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0x0101007207A9EE8D81D144913A30DD74283387</vt:lpwstr>
  </property>
</Properties>
</file>