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9" r:id="rId4"/>
    <p:sldId id="258" r:id="rId5"/>
    <p:sldId id="467" r:id="rId6"/>
    <p:sldId id="461" r:id="rId7"/>
    <p:sldId id="464" r:id="rId8"/>
    <p:sldId id="463" r:id="rId9"/>
    <p:sldId id="468" r:id="rId10"/>
    <p:sldId id="26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FE8"/>
    <a:srgbClr val="9BB8C5"/>
    <a:srgbClr val="C69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95362-388E-4FA0-9827-99F2F5D27E1C}" v="776" dt="2020-10-07T06:49:31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3420" autoAdjust="0"/>
  </p:normalViewPr>
  <p:slideViewPr>
    <p:cSldViewPr snapToGrid="0">
      <p:cViewPr varScale="1">
        <p:scale>
          <a:sx n="70" d="100"/>
          <a:sy n="70" d="100"/>
        </p:scale>
        <p:origin x="4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F8095362-388E-4FA0-9827-99F2F5D27E1C}"/>
    <pc:docChg chg="custSel mod addSld delSld modSld sldOrd">
      <pc:chgData name="Debbie Hindle" userId="51c4a375865c87b8" providerId="LiveId" clId="{F8095362-388E-4FA0-9827-99F2F5D27E1C}" dt="2020-10-07T06:49:46.500" v="1760" actId="1076"/>
      <pc:docMkLst>
        <pc:docMk/>
      </pc:docMkLst>
      <pc:sldChg chg="addSp delSp modSp">
        <pc:chgData name="Debbie Hindle" userId="51c4a375865c87b8" providerId="LiveId" clId="{F8095362-388E-4FA0-9827-99F2F5D27E1C}" dt="2020-10-07T01:55:46.978" v="96" actId="14100"/>
        <pc:sldMkLst>
          <pc:docMk/>
          <pc:sldMk cId="4096909197" sldId="256"/>
        </pc:sldMkLst>
        <pc:spChg chg="mod">
          <ac:chgData name="Debbie Hindle" userId="51c4a375865c87b8" providerId="LiveId" clId="{F8095362-388E-4FA0-9827-99F2F5D27E1C}" dt="2020-10-06T23:21:07.275" v="19" actId="20577"/>
          <ac:spMkLst>
            <pc:docMk/>
            <pc:sldMk cId="4096909197" sldId="256"/>
            <ac:spMk id="2" creationId="{87316C10-D287-47F4-AA86-9674E1594E7C}"/>
          </ac:spMkLst>
        </pc:spChg>
        <pc:picChg chg="add mod">
          <ac:chgData name="Debbie Hindle" userId="51c4a375865c87b8" providerId="LiveId" clId="{F8095362-388E-4FA0-9827-99F2F5D27E1C}" dt="2020-10-07T01:55:46.978" v="96" actId="14100"/>
          <ac:picMkLst>
            <pc:docMk/>
            <pc:sldMk cId="4096909197" sldId="256"/>
            <ac:picMk id="4" creationId="{A9777541-668D-4E52-890B-CD014AFD54AB}"/>
          </ac:picMkLst>
        </pc:picChg>
        <pc:picChg chg="del">
          <ac:chgData name="Debbie Hindle" userId="51c4a375865c87b8" providerId="LiveId" clId="{F8095362-388E-4FA0-9827-99F2F5D27E1C}" dt="2020-10-07T01:55:29.008" v="93" actId="478"/>
          <ac:picMkLst>
            <pc:docMk/>
            <pc:sldMk cId="4096909197" sldId="256"/>
            <ac:picMk id="5" creationId="{8EC0AA8B-4C1F-4D56-B85D-ACD9DEFE841C}"/>
          </ac:picMkLst>
        </pc:picChg>
      </pc:sldChg>
      <pc:sldChg chg="addSp delSp modSp">
        <pc:chgData name="Debbie Hindle" userId="51c4a375865c87b8" providerId="LiveId" clId="{F8095362-388E-4FA0-9827-99F2F5D27E1C}" dt="2020-10-07T02:51:13.073" v="1314" actId="20577"/>
        <pc:sldMkLst>
          <pc:docMk/>
          <pc:sldMk cId="68405388" sldId="258"/>
        </pc:sldMkLst>
        <pc:spChg chg="mod ord">
          <ac:chgData name="Debbie Hindle" userId="51c4a375865c87b8" providerId="LiveId" clId="{F8095362-388E-4FA0-9827-99F2F5D27E1C}" dt="2020-10-07T02:51:13.073" v="1314" actId="20577"/>
          <ac:spMkLst>
            <pc:docMk/>
            <pc:sldMk cId="68405388" sldId="258"/>
            <ac:spMk id="6" creationId="{2678C8C1-6218-49FC-83B5-F6489EFA8D2C}"/>
          </ac:spMkLst>
        </pc:spChg>
        <pc:picChg chg="del">
          <ac:chgData name="Debbie Hindle" userId="51c4a375865c87b8" providerId="LiveId" clId="{F8095362-388E-4FA0-9827-99F2F5D27E1C}" dt="2020-10-06T23:22:31.582" v="20" actId="478"/>
          <ac:picMkLst>
            <pc:docMk/>
            <pc:sldMk cId="68405388" sldId="258"/>
            <ac:picMk id="2" creationId="{337B67D4-834A-45AA-9D59-183A62931411}"/>
          </ac:picMkLst>
        </pc:picChg>
        <pc:picChg chg="add mod">
          <ac:chgData name="Debbie Hindle" userId="51c4a375865c87b8" providerId="LiveId" clId="{F8095362-388E-4FA0-9827-99F2F5D27E1C}" dt="2020-10-06T23:26:08.094" v="24" actId="26606"/>
          <ac:picMkLst>
            <pc:docMk/>
            <pc:sldMk cId="68405388" sldId="258"/>
            <ac:picMk id="4" creationId="{92D965BF-7041-41F6-91D4-B852152182E6}"/>
          </ac:picMkLst>
        </pc:picChg>
        <pc:picChg chg="add">
          <ac:chgData name="Debbie Hindle" userId="51c4a375865c87b8" providerId="LiveId" clId="{F8095362-388E-4FA0-9827-99F2F5D27E1C}" dt="2020-10-06T23:26:08.094" v="24" actId="26606"/>
          <ac:picMkLst>
            <pc:docMk/>
            <pc:sldMk cId="68405388" sldId="258"/>
            <ac:picMk id="72" creationId="{54DDEBDD-D8BD-41A6-8A0D-B00E3768B0F9}"/>
          </ac:picMkLst>
        </pc:picChg>
        <pc:picChg chg="del">
          <ac:chgData name="Debbie Hindle" userId="51c4a375865c87b8" providerId="LiveId" clId="{F8095362-388E-4FA0-9827-99F2F5D27E1C}" dt="2020-10-06T23:26:08.094" v="24" actId="26606"/>
          <ac:picMkLst>
            <pc:docMk/>
            <pc:sldMk cId="68405388" sldId="258"/>
            <ac:picMk id="131" creationId="{54DDEBDD-D8BD-41A6-8A0D-B00E3768B0F9}"/>
          </ac:picMkLst>
        </pc:picChg>
      </pc:sldChg>
      <pc:sldChg chg="modSp">
        <pc:chgData name="Debbie Hindle" userId="51c4a375865c87b8" providerId="LiveId" clId="{F8095362-388E-4FA0-9827-99F2F5D27E1C}" dt="2020-10-07T06:39:42.669" v="1490" actId="207"/>
        <pc:sldMkLst>
          <pc:docMk/>
          <pc:sldMk cId="1889318922" sldId="261"/>
        </pc:sldMkLst>
        <pc:spChg chg="mod">
          <ac:chgData name="Debbie Hindle" userId="51c4a375865c87b8" providerId="LiveId" clId="{F8095362-388E-4FA0-9827-99F2F5D27E1C}" dt="2020-10-07T02:15:45.746" v="571" actId="20577"/>
          <ac:spMkLst>
            <pc:docMk/>
            <pc:sldMk cId="1889318922" sldId="261"/>
            <ac:spMk id="2" creationId="{F102BA2D-D9D5-4E8C-8AF7-A101650E651D}"/>
          </ac:spMkLst>
        </pc:spChg>
        <pc:graphicFrameChg chg="mod">
          <ac:chgData name="Debbie Hindle" userId="51c4a375865c87b8" providerId="LiveId" clId="{F8095362-388E-4FA0-9827-99F2F5D27E1C}" dt="2020-10-07T06:39:42.669" v="1490" actId="207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del">
        <pc:chgData name="Debbie Hindle" userId="51c4a375865c87b8" providerId="LiveId" clId="{F8095362-388E-4FA0-9827-99F2F5D27E1C}" dt="2020-10-07T02:14:10.691" v="503" actId="2696"/>
        <pc:sldMkLst>
          <pc:docMk/>
          <pc:sldMk cId="2129848832" sldId="268"/>
        </pc:sldMkLst>
      </pc:sldChg>
      <pc:sldChg chg="addSp delSp modSp ord delAnim modAnim">
        <pc:chgData name="Debbie Hindle" userId="51c4a375865c87b8" providerId="LiveId" clId="{F8095362-388E-4FA0-9827-99F2F5D27E1C}" dt="2020-10-07T02:52:05.040" v="1402" actId="20577"/>
        <pc:sldMkLst>
          <pc:docMk/>
          <pc:sldMk cId="3263502001" sldId="269"/>
        </pc:sldMkLst>
        <pc:spChg chg="mod">
          <ac:chgData name="Debbie Hindle" userId="51c4a375865c87b8" providerId="LiveId" clId="{F8095362-388E-4FA0-9827-99F2F5D27E1C}" dt="2020-10-07T02:52:05.040" v="1402" actId="20577"/>
          <ac:spMkLst>
            <pc:docMk/>
            <pc:sldMk cId="3263502001" sldId="269"/>
            <ac:spMk id="6" creationId="{D4B3EA6B-2720-4A29-BD89-0F05B98D88CF}"/>
          </ac:spMkLst>
        </pc:spChg>
        <pc:spChg chg="del">
          <ac:chgData name="Debbie Hindle" userId="51c4a375865c87b8" providerId="LiveId" clId="{F8095362-388E-4FA0-9827-99F2F5D27E1C}" dt="2020-10-07T02:00:08.397" v="197" actId="478"/>
          <ac:spMkLst>
            <pc:docMk/>
            <pc:sldMk cId="3263502001" sldId="269"/>
            <ac:spMk id="7" creationId="{9F311B80-6398-4CB0-BBF4-3DC58AD47B13}"/>
          </ac:spMkLst>
        </pc:spChg>
        <pc:spChg chg="del">
          <ac:chgData name="Debbie Hindle" userId="51c4a375865c87b8" providerId="LiveId" clId="{F8095362-388E-4FA0-9827-99F2F5D27E1C}" dt="2020-10-07T02:00:11.947" v="198" actId="478"/>
          <ac:spMkLst>
            <pc:docMk/>
            <pc:sldMk cId="3263502001" sldId="269"/>
            <ac:spMk id="8" creationId="{025CB78B-8F08-43DF-A36C-AE9B6AA5CE4B}"/>
          </ac:spMkLst>
        </pc:spChg>
        <pc:spChg chg="del">
          <ac:chgData name="Debbie Hindle" userId="51c4a375865c87b8" providerId="LiveId" clId="{F8095362-388E-4FA0-9827-99F2F5D27E1C}" dt="2020-10-07T02:00:16.238" v="199" actId="478"/>
          <ac:spMkLst>
            <pc:docMk/>
            <pc:sldMk cId="3263502001" sldId="269"/>
            <ac:spMk id="11" creationId="{AB995733-3A5E-4B87-9F30-750B6995BE51}"/>
          </ac:spMkLst>
        </pc:spChg>
        <pc:spChg chg="del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01" creationId="{026A84AF-6F58-471A-BF1F-10D8C03511C4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06" creationId="{88294908-8B00-4F58-BBBA-20F71A40AA9E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08" creationId="{4364C879-1404-4203-8E9D-CC5DE0A621A2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10" creationId="{84617302-4B0D-4351-A6BB-6F0930D943AC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12" creationId="{DA2C7802-C2E0-4218-8F89-8DD7CCD2CD1C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14" creationId="{A6D7111A-21E5-4EE9-8A78-10E5530F0116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16" creationId="{A3969E80-A77B-49FC-9122-D89AFD5EE118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18" creationId="{1849CA57-76BD-4CF2-80BA-D7A46A01B7B1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20" creationId="{35E9085E-E730-4768-83D4-6CB7E9897153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22" creationId="{973272FE-A474-4CAE-8CA2-BCC8B476C3F4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24" creationId="{E07981EA-05A6-437C-88D7-B377B92B031D}"/>
          </ac:spMkLst>
        </pc:spChg>
        <pc:spChg chg="add">
          <ac:chgData name="Debbie Hindle" userId="51c4a375865c87b8" providerId="LiveId" clId="{F8095362-388E-4FA0-9827-99F2F5D27E1C}" dt="2020-10-07T02:00:21.275" v="200" actId="26606"/>
          <ac:spMkLst>
            <pc:docMk/>
            <pc:sldMk cId="3263502001" sldId="269"/>
            <ac:spMk id="126" creationId="{15E3C750-986E-4769-B1AE-49289FBEE757}"/>
          </ac:spMkLst>
        </pc:spChg>
        <pc:picChg chg="del">
          <ac:chgData name="Debbie Hindle" userId="51c4a375865c87b8" providerId="LiveId" clId="{F8095362-388E-4FA0-9827-99F2F5D27E1C}" dt="2020-10-07T02:00:02.234" v="196" actId="478"/>
          <ac:picMkLst>
            <pc:docMk/>
            <pc:sldMk cId="3263502001" sldId="269"/>
            <ac:picMk id="2" creationId="{2904E8AA-7B96-4CCC-9FB3-3FB337682E1C}"/>
          </ac:picMkLst>
        </pc:picChg>
      </pc:sldChg>
      <pc:sldChg chg="del">
        <pc:chgData name="Debbie Hindle" userId="51c4a375865c87b8" providerId="LiveId" clId="{F8095362-388E-4FA0-9827-99F2F5D27E1C}" dt="2020-10-07T02:13:28.772" v="501" actId="2696"/>
        <pc:sldMkLst>
          <pc:docMk/>
          <pc:sldMk cId="1065241523" sldId="273"/>
        </pc:sldMkLst>
      </pc:sldChg>
      <pc:sldChg chg="modSp">
        <pc:chgData name="Debbie Hindle" userId="51c4a375865c87b8" providerId="LiveId" clId="{F8095362-388E-4FA0-9827-99F2F5D27E1C}" dt="2020-10-07T04:05:58.853" v="1487" actId="20577"/>
        <pc:sldMkLst>
          <pc:docMk/>
          <pc:sldMk cId="3385013191" sldId="275"/>
        </pc:sldMkLst>
        <pc:spChg chg="mod">
          <ac:chgData name="Debbie Hindle" userId="51c4a375865c87b8" providerId="LiveId" clId="{F8095362-388E-4FA0-9827-99F2F5D27E1C}" dt="2020-10-07T04:05:58.853" v="1487" actId="20577"/>
          <ac:spMkLst>
            <pc:docMk/>
            <pc:sldMk cId="3385013191" sldId="275"/>
            <ac:spMk id="3" creationId="{833B4BFD-BBDA-434F-A454-947A64C4DA83}"/>
          </ac:spMkLst>
        </pc:spChg>
      </pc:sldChg>
      <pc:sldChg chg="del">
        <pc:chgData name="Debbie Hindle" userId="51c4a375865c87b8" providerId="LiveId" clId="{F8095362-388E-4FA0-9827-99F2F5D27E1C}" dt="2020-10-07T02:14:08.691" v="502" actId="2696"/>
        <pc:sldMkLst>
          <pc:docMk/>
          <pc:sldMk cId="3066216784" sldId="276"/>
        </pc:sldMkLst>
      </pc:sldChg>
      <pc:sldChg chg="delSp add del">
        <pc:chgData name="Debbie Hindle" userId="51c4a375865c87b8" providerId="LiveId" clId="{F8095362-388E-4FA0-9827-99F2F5D27E1C}" dt="2020-10-07T02:00:27.901" v="201" actId="2696"/>
        <pc:sldMkLst>
          <pc:docMk/>
          <pc:sldMk cId="2108044800" sldId="277"/>
        </pc:sldMkLst>
        <pc:spChg chg="del">
          <ac:chgData name="Debbie Hindle" userId="51c4a375865c87b8" providerId="LiveId" clId="{F8095362-388E-4FA0-9827-99F2F5D27E1C}" dt="2020-10-07T01:57:04.885" v="141"/>
          <ac:spMkLst>
            <pc:docMk/>
            <pc:sldMk cId="2108044800" sldId="277"/>
            <ac:spMk id="2" creationId="{5203D408-F0AB-47B3-A3AB-390B73E721D6}"/>
          </ac:spMkLst>
        </pc:spChg>
        <pc:spChg chg="del">
          <ac:chgData name="Debbie Hindle" userId="51c4a375865c87b8" providerId="LiveId" clId="{F8095362-388E-4FA0-9827-99F2F5D27E1C}" dt="2020-10-07T01:57:04.885" v="141"/>
          <ac:spMkLst>
            <pc:docMk/>
            <pc:sldMk cId="2108044800" sldId="277"/>
            <ac:spMk id="3" creationId="{0A682095-F684-4DB9-A99F-82566B77C04A}"/>
          </ac:spMkLst>
        </pc:spChg>
      </pc:sldChg>
      <pc:sldChg chg="add">
        <pc:chgData name="Debbie Hindle" userId="51c4a375865c87b8" providerId="LiveId" clId="{F8095362-388E-4FA0-9827-99F2F5D27E1C}" dt="2020-10-07T01:59:28.751" v="195"/>
        <pc:sldMkLst>
          <pc:docMk/>
          <pc:sldMk cId="1509207632" sldId="461"/>
        </pc:sldMkLst>
      </pc:sldChg>
      <pc:sldChg chg="del delDesignElem">
        <pc:chgData name="Debbie Hindle" userId="51c4a375865c87b8" providerId="LiveId" clId="{F8095362-388E-4FA0-9827-99F2F5D27E1C}" dt="2020-10-07T02:13:27.306" v="500" actId="2696"/>
        <pc:sldMkLst>
          <pc:docMk/>
          <pc:sldMk cId="1079527290" sldId="462"/>
        </pc:sldMkLst>
      </pc:sldChg>
      <pc:sldChg chg="addSp delSp modSp add ord">
        <pc:chgData name="Debbie Hindle" userId="51c4a375865c87b8" providerId="LiveId" clId="{F8095362-388E-4FA0-9827-99F2F5D27E1C}" dt="2020-10-07T02:27:57.658" v="1153" actId="14100"/>
        <pc:sldMkLst>
          <pc:docMk/>
          <pc:sldMk cId="3697832261" sldId="463"/>
        </pc:sldMkLst>
        <pc:spChg chg="mod">
          <ac:chgData name="Debbie Hindle" userId="51c4a375865c87b8" providerId="LiveId" clId="{F8095362-388E-4FA0-9827-99F2F5D27E1C}" dt="2020-10-07T02:13:07.718" v="499" actId="14100"/>
          <ac:spMkLst>
            <pc:docMk/>
            <pc:sldMk cId="3697832261" sldId="463"/>
            <ac:spMk id="6" creationId="{2678C8C1-6218-49FC-83B5-F6489EFA8D2C}"/>
          </ac:spMkLst>
        </pc:spChg>
        <pc:picChg chg="add mod">
          <ac:chgData name="Debbie Hindle" userId="51c4a375865c87b8" providerId="LiveId" clId="{F8095362-388E-4FA0-9827-99F2F5D27E1C}" dt="2020-10-07T02:27:57.658" v="1153" actId="14100"/>
          <ac:picMkLst>
            <pc:docMk/>
            <pc:sldMk cId="3697832261" sldId="463"/>
            <ac:picMk id="2" creationId="{518AD2DC-17D0-4971-B5E0-79C737AE9CCB}"/>
          </ac:picMkLst>
        </pc:picChg>
        <pc:picChg chg="del">
          <ac:chgData name="Debbie Hindle" userId="51c4a375865c87b8" providerId="LiveId" clId="{F8095362-388E-4FA0-9827-99F2F5D27E1C}" dt="2020-10-07T02:27:05.384" v="1143" actId="478"/>
          <ac:picMkLst>
            <pc:docMk/>
            <pc:sldMk cId="3697832261" sldId="463"/>
            <ac:picMk id="4" creationId="{92D965BF-7041-41F6-91D4-B852152182E6}"/>
          </ac:picMkLst>
        </pc:picChg>
      </pc:sldChg>
      <pc:sldChg chg="modSp add ord modAnim">
        <pc:chgData name="Debbie Hindle" userId="51c4a375865c87b8" providerId="LiveId" clId="{F8095362-388E-4FA0-9827-99F2F5D27E1C}" dt="2020-10-07T02:14:45.521" v="546" actId="20577"/>
        <pc:sldMkLst>
          <pc:docMk/>
          <pc:sldMk cId="1680977878" sldId="464"/>
        </pc:sldMkLst>
        <pc:spChg chg="mod">
          <ac:chgData name="Debbie Hindle" userId="51c4a375865c87b8" providerId="LiveId" clId="{F8095362-388E-4FA0-9827-99F2F5D27E1C}" dt="2020-10-07T02:14:45.521" v="546" actId="20577"/>
          <ac:spMkLst>
            <pc:docMk/>
            <pc:sldMk cId="1680977878" sldId="464"/>
            <ac:spMk id="6" creationId="{D4B3EA6B-2720-4A29-BD89-0F05B98D88CF}"/>
          </ac:spMkLst>
        </pc:spChg>
      </pc:sldChg>
      <pc:sldChg chg="addSp del delDesignElem">
        <pc:chgData name="Debbie Hindle" userId="51c4a375865c87b8" providerId="LiveId" clId="{F8095362-388E-4FA0-9827-99F2F5D27E1C}" dt="2020-10-07T02:33:16.518" v="1210" actId="2696"/>
        <pc:sldMkLst>
          <pc:docMk/>
          <pc:sldMk cId="3154432757" sldId="465"/>
        </pc:sldMkLst>
        <pc:spChg chg="add">
          <ac:chgData name="Debbie Hindle" userId="51c4a375865c87b8" providerId="LiveId" clId="{F8095362-388E-4FA0-9827-99F2F5D27E1C}" dt="2020-10-07T02:21:52.841" v="1142"/>
          <ac:spMkLst>
            <pc:docMk/>
            <pc:sldMk cId="3154432757" sldId="465"/>
            <ac:spMk id="19" creationId="{53576798-7F98-4C7F-B6C7-6D41B5A7E927}"/>
          </ac:spMkLst>
        </pc:spChg>
        <pc:spChg chg="add">
          <ac:chgData name="Debbie Hindle" userId="51c4a375865c87b8" providerId="LiveId" clId="{F8095362-388E-4FA0-9827-99F2F5D27E1C}" dt="2020-10-07T02:21:52.841" v="1142"/>
          <ac:spMkLst>
            <pc:docMk/>
            <pc:sldMk cId="3154432757" sldId="465"/>
            <ac:spMk id="20" creationId="{E2264E67-6F59-4D8D-8E5F-8245B0FEAE76}"/>
          </ac:spMkLst>
        </pc:spChg>
        <pc:spChg chg="add">
          <ac:chgData name="Debbie Hindle" userId="51c4a375865c87b8" providerId="LiveId" clId="{F8095362-388E-4FA0-9827-99F2F5D27E1C}" dt="2020-10-07T02:21:52.841" v="1142"/>
          <ac:spMkLst>
            <pc:docMk/>
            <pc:sldMk cId="3154432757" sldId="465"/>
            <ac:spMk id="21" creationId="{158E1C6E-D299-4F5D-B15B-155EBF7F62FD}"/>
          </ac:spMkLst>
        </pc:spChg>
      </pc:sldChg>
      <pc:sldChg chg="addSp delSp modSp add del">
        <pc:chgData name="Debbie Hindle" userId="51c4a375865c87b8" providerId="LiveId" clId="{F8095362-388E-4FA0-9827-99F2F5D27E1C}" dt="2020-10-07T05:58:30.253" v="1488" actId="2696"/>
        <pc:sldMkLst>
          <pc:docMk/>
          <pc:sldMk cId="2313055650" sldId="466"/>
        </pc:sldMkLst>
        <pc:spChg chg="mod">
          <ac:chgData name="Debbie Hindle" userId="51c4a375865c87b8" providerId="LiveId" clId="{F8095362-388E-4FA0-9827-99F2F5D27E1C}" dt="2020-10-07T02:33:04.796" v="1209" actId="113"/>
          <ac:spMkLst>
            <pc:docMk/>
            <pc:sldMk cId="2313055650" sldId="466"/>
            <ac:spMk id="6" creationId="{2678C8C1-6218-49FC-83B5-F6489EFA8D2C}"/>
          </ac:spMkLst>
        </pc:spChg>
        <pc:picChg chg="del">
          <ac:chgData name="Debbie Hindle" userId="51c4a375865c87b8" providerId="LiveId" clId="{F8095362-388E-4FA0-9827-99F2F5D27E1C}" dt="2020-10-07T02:30:31.428" v="1155" actId="478"/>
          <ac:picMkLst>
            <pc:docMk/>
            <pc:sldMk cId="2313055650" sldId="466"/>
            <ac:picMk id="2" creationId="{518AD2DC-17D0-4971-B5E0-79C737AE9CCB}"/>
          </ac:picMkLst>
        </pc:picChg>
        <pc:picChg chg="add mod ord">
          <ac:chgData name="Debbie Hindle" userId="51c4a375865c87b8" providerId="LiveId" clId="{F8095362-388E-4FA0-9827-99F2F5D27E1C}" dt="2020-10-07T02:41:45.489" v="1292" actId="1076"/>
          <ac:picMkLst>
            <pc:docMk/>
            <pc:sldMk cId="2313055650" sldId="466"/>
            <ac:picMk id="3" creationId="{BF5D0ADA-DFD9-461E-A2F4-AFD0733569CC}"/>
          </ac:picMkLst>
        </pc:picChg>
      </pc:sldChg>
      <pc:sldChg chg="add">
        <pc:chgData name="Debbie Hindle" userId="51c4a375865c87b8" providerId="LiveId" clId="{F8095362-388E-4FA0-9827-99F2F5D27E1C}" dt="2020-10-07T02:51:37.558" v="1315"/>
        <pc:sldMkLst>
          <pc:docMk/>
          <pc:sldMk cId="3221065038" sldId="467"/>
        </pc:sldMkLst>
      </pc:sldChg>
      <pc:sldChg chg="addSp delSp modSp add modAnim">
        <pc:chgData name="Debbie Hindle" userId="51c4a375865c87b8" providerId="LiveId" clId="{F8095362-388E-4FA0-9827-99F2F5D27E1C}" dt="2020-10-07T06:49:46.500" v="1760" actId="1076"/>
        <pc:sldMkLst>
          <pc:docMk/>
          <pc:sldMk cId="842377558" sldId="468"/>
        </pc:sldMkLst>
        <pc:spChg chg="mod">
          <ac:chgData name="Debbie Hindle" userId="51c4a375865c87b8" providerId="LiveId" clId="{F8095362-388E-4FA0-9827-99F2F5D27E1C}" dt="2020-10-07T06:48:11.168" v="1752" actId="255"/>
          <ac:spMkLst>
            <pc:docMk/>
            <pc:sldMk cId="842377558" sldId="468"/>
            <ac:spMk id="6" creationId="{2678C8C1-6218-49FC-83B5-F6489EFA8D2C}"/>
          </ac:spMkLst>
        </pc:spChg>
        <pc:picChg chg="del">
          <ac:chgData name="Debbie Hindle" userId="51c4a375865c87b8" providerId="LiveId" clId="{F8095362-388E-4FA0-9827-99F2F5D27E1C}" dt="2020-10-07T06:48:21.880" v="1753" actId="478"/>
          <ac:picMkLst>
            <pc:docMk/>
            <pc:sldMk cId="842377558" sldId="468"/>
            <ac:picMk id="2" creationId="{518AD2DC-17D0-4971-B5E0-79C737AE9CCB}"/>
          </ac:picMkLst>
        </pc:picChg>
        <pc:picChg chg="add mod">
          <ac:chgData name="Debbie Hindle" userId="51c4a375865c87b8" providerId="LiveId" clId="{F8095362-388E-4FA0-9827-99F2F5D27E1C}" dt="2020-10-07T06:49:46.500" v="1760" actId="1076"/>
          <ac:picMkLst>
            <pc:docMk/>
            <pc:sldMk cId="842377558" sldId="468"/>
            <ac:picMk id="4" creationId="{7D3FBEA0-B851-4175-933C-F8DC0F92A62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B3EE-2D6D-48DA-BCC2-C0243B811FE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FB26F-D30C-4270-B6BB-2170462319D0}">
      <dgm:prSet custT="1"/>
      <dgm:spPr/>
      <dgm:t>
        <a:bodyPr/>
        <a:lstStyle/>
        <a:p>
          <a:r>
            <a:rPr lang="en-US" sz="3600" b="1" dirty="0"/>
            <a:t> Take </a:t>
          </a:r>
        </a:p>
      </dgm:t>
    </dgm:pt>
    <dgm:pt modelId="{EFE1F3C3-EB1A-4F95-BE82-577D2915122B}" type="parTrans" cxnId="{89C1E8D1-FDF7-4823-AEA0-4192F086199C}">
      <dgm:prSet/>
      <dgm:spPr/>
      <dgm:t>
        <a:bodyPr/>
        <a:lstStyle/>
        <a:p>
          <a:endParaRPr lang="en-US"/>
        </a:p>
      </dgm:t>
    </dgm:pt>
    <dgm:pt modelId="{2EE94E46-BEA9-44DB-BA03-5D0EC7562F3D}" type="sibTrans" cxnId="{89C1E8D1-FDF7-4823-AEA0-4192F086199C}">
      <dgm:prSet/>
      <dgm:spPr/>
      <dgm:t>
        <a:bodyPr/>
        <a:lstStyle/>
        <a:p>
          <a:endParaRPr lang="en-US"/>
        </a:p>
      </dgm:t>
    </dgm:pt>
    <dgm:pt modelId="{C5925864-FF29-4AD1-9A8F-105CB36F3680}">
      <dgm:prSet custT="1"/>
      <dgm:spPr/>
      <dgm:t>
        <a:bodyPr/>
        <a:lstStyle/>
        <a:p>
          <a:r>
            <a:rPr lang="en-US" sz="2600" dirty="0"/>
            <a:t>Take the free VIA Character Strengths survey </a:t>
          </a:r>
        </a:p>
      </dgm:t>
    </dgm:pt>
    <dgm:pt modelId="{971EF7B0-DCD4-4728-954B-4BDFD4601281}" type="parTrans" cxnId="{1292ED55-9FBD-4F1C-8914-10286699D4EF}">
      <dgm:prSet/>
      <dgm:spPr/>
      <dgm:t>
        <a:bodyPr/>
        <a:lstStyle/>
        <a:p>
          <a:endParaRPr lang="en-US"/>
        </a:p>
      </dgm:t>
    </dgm:pt>
    <dgm:pt modelId="{2992FD5A-A9EE-4CF5-958A-A75CFE06E732}" type="sibTrans" cxnId="{1292ED55-9FBD-4F1C-8914-10286699D4EF}">
      <dgm:prSet/>
      <dgm:spPr/>
      <dgm:t>
        <a:bodyPr/>
        <a:lstStyle/>
        <a:p>
          <a:endParaRPr lang="en-US"/>
        </a:p>
      </dgm:t>
    </dgm:pt>
    <dgm:pt modelId="{AC97F24E-C998-4E58-9958-E93EE32E30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/>
            <a:t>Consider </a:t>
          </a:r>
        </a:p>
      </dgm:t>
    </dgm:pt>
    <dgm:pt modelId="{281F67DB-0EDA-4837-B4DA-2D2A51BFF6F8}" type="parTrans" cxnId="{B0F6E268-E55C-458C-900E-1FCE33851BEA}">
      <dgm:prSet/>
      <dgm:spPr/>
      <dgm:t>
        <a:bodyPr/>
        <a:lstStyle/>
        <a:p>
          <a:endParaRPr lang="en-US"/>
        </a:p>
      </dgm:t>
    </dgm:pt>
    <dgm:pt modelId="{6AA31E5F-B241-4264-AAA7-5AF1DDAD6213}" type="sibTrans" cxnId="{B0F6E268-E55C-458C-900E-1FCE33851BEA}">
      <dgm:prSet/>
      <dgm:spPr/>
      <dgm:t>
        <a:bodyPr/>
        <a:lstStyle/>
        <a:p>
          <a:endParaRPr lang="en-US"/>
        </a:p>
      </dgm:t>
    </dgm:pt>
    <dgm:pt modelId="{AFAD30DA-6126-4B63-ADCF-CC432D59A7D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600" dirty="0"/>
            <a:t>Consider how you feel about your strengths.  Is it: ‘Yes that’s me!’  or “Why is that strength there?’ or “Is this me at my best?”   </a:t>
          </a:r>
        </a:p>
      </dgm:t>
    </dgm:pt>
    <dgm:pt modelId="{B4CEB593-04F3-4FF9-B4A7-6E581ADAB146}" type="parTrans" cxnId="{090A2F31-E7CD-4854-928F-5A482FBD77BE}">
      <dgm:prSet/>
      <dgm:spPr/>
      <dgm:t>
        <a:bodyPr/>
        <a:lstStyle/>
        <a:p>
          <a:endParaRPr lang="en-US"/>
        </a:p>
      </dgm:t>
    </dgm:pt>
    <dgm:pt modelId="{E082856A-E82A-43CD-9C6C-C1A34AABCDD7}" type="sibTrans" cxnId="{090A2F31-E7CD-4854-928F-5A482FBD77BE}">
      <dgm:prSet/>
      <dgm:spPr/>
      <dgm:t>
        <a:bodyPr/>
        <a:lstStyle/>
        <a:p>
          <a:endParaRPr lang="en-US"/>
        </a:p>
      </dgm:t>
    </dgm:pt>
    <dgm:pt modelId="{0D84DEED-B12F-4F84-8608-F68AC50D3BC8}">
      <dgm:prSet custT="1"/>
      <dgm:spPr>
        <a:solidFill>
          <a:srgbClr val="92D050"/>
        </a:solidFill>
      </dgm:spPr>
      <dgm:t>
        <a:bodyPr/>
        <a:lstStyle/>
        <a:p>
          <a:r>
            <a:rPr lang="en-US" sz="3600" b="1" dirty="0"/>
            <a:t>Notice  </a:t>
          </a:r>
        </a:p>
      </dgm:t>
    </dgm:pt>
    <dgm:pt modelId="{139712CC-3C00-473B-8F04-BE4FBB71F26C}" type="parTrans" cxnId="{B8AED222-E8B3-49AB-A622-F488925687F6}">
      <dgm:prSet/>
      <dgm:spPr/>
      <dgm:t>
        <a:bodyPr/>
        <a:lstStyle/>
        <a:p>
          <a:endParaRPr lang="en-US"/>
        </a:p>
      </dgm:t>
    </dgm:pt>
    <dgm:pt modelId="{0110EDD6-9C8B-42EB-B3A8-35046F51F5A3}" type="sibTrans" cxnId="{B8AED222-E8B3-49AB-A622-F488925687F6}">
      <dgm:prSet/>
      <dgm:spPr/>
      <dgm:t>
        <a:bodyPr/>
        <a:lstStyle/>
        <a:p>
          <a:endParaRPr lang="en-US"/>
        </a:p>
      </dgm:t>
    </dgm:pt>
    <dgm:pt modelId="{44212954-B949-43F8-A3F5-151650BB5B7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/>
            <a:t>Notice how you use your character strengths each day.  Try to find new ways to use them. </a:t>
          </a:r>
        </a:p>
      </dgm:t>
    </dgm:pt>
    <dgm:pt modelId="{59E6D2CB-E6B0-4AC4-AF99-DB0E1E1ACEE3}" type="parTrans" cxnId="{C8E150DA-4CD4-4105-9E09-25D1E405E77C}">
      <dgm:prSet/>
      <dgm:spPr/>
      <dgm:t>
        <a:bodyPr/>
        <a:lstStyle/>
        <a:p>
          <a:endParaRPr lang="en-US"/>
        </a:p>
      </dgm:t>
    </dgm:pt>
    <dgm:pt modelId="{B2BB9F1C-D9FA-4F0C-A9B0-1D041500F42B}" type="sibTrans" cxnId="{C8E150DA-4CD4-4105-9E09-25D1E405E77C}">
      <dgm:prSet/>
      <dgm:spPr/>
      <dgm:t>
        <a:bodyPr/>
        <a:lstStyle/>
        <a:p>
          <a:endParaRPr lang="en-US"/>
        </a:p>
      </dgm:t>
    </dgm:pt>
    <dgm:pt modelId="{53F2B4B9-6338-4BD8-9AF2-A7E5FC3BF859}" type="pres">
      <dgm:prSet presAssocID="{0DEDB3EE-2D6D-48DA-BCC2-C0243B811FEF}" presName="Name0" presStyleCnt="0">
        <dgm:presLayoutVars>
          <dgm:dir/>
          <dgm:animLvl val="lvl"/>
          <dgm:resizeHandles val="exact"/>
        </dgm:presLayoutVars>
      </dgm:prSet>
      <dgm:spPr/>
    </dgm:pt>
    <dgm:pt modelId="{ECCECD7D-E255-4C63-857D-1EB2D74AD468}" type="pres">
      <dgm:prSet presAssocID="{DA0FB26F-D30C-4270-B6BB-2170462319D0}" presName="linNode" presStyleCnt="0"/>
      <dgm:spPr/>
    </dgm:pt>
    <dgm:pt modelId="{25678BEB-ADF3-4E94-8E8C-9682A545B174}" type="pres">
      <dgm:prSet presAssocID="{DA0FB26F-D30C-4270-B6BB-2170462319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5E43D7A-37A2-416E-B64C-46C82F3FFCE0}" type="pres">
      <dgm:prSet presAssocID="{DA0FB26F-D30C-4270-B6BB-2170462319D0}" presName="descendantText" presStyleLbl="alignAccFollowNode1" presStyleIdx="0" presStyleCnt="3">
        <dgm:presLayoutVars>
          <dgm:bulletEnabled/>
        </dgm:presLayoutVars>
      </dgm:prSet>
      <dgm:spPr/>
    </dgm:pt>
    <dgm:pt modelId="{C1744BD5-7218-4959-825F-7D25922461AE}" type="pres">
      <dgm:prSet presAssocID="{2EE94E46-BEA9-44DB-BA03-5D0EC7562F3D}" presName="sp" presStyleCnt="0"/>
      <dgm:spPr/>
    </dgm:pt>
    <dgm:pt modelId="{BD902721-FA81-4493-BB2B-49F094B57F36}" type="pres">
      <dgm:prSet presAssocID="{AC97F24E-C998-4E58-9958-E93EE32E3061}" presName="linNode" presStyleCnt="0"/>
      <dgm:spPr/>
    </dgm:pt>
    <dgm:pt modelId="{CFAB9597-4963-41CD-A595-15FA799CBF79}" type="pres">
      <dgm:prSet presAssocID="{AC97F24E-C998-4E58-9958-E93EE32E30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5A869C4-2259-49E4-84B1-091ED5CB7643}" type="pres">
      <dgm:prSet presAssocID="{AC97F24E-C998-4E58-9958-E93EE32E3061}" presName="descendantText" presStyleLbl="alignAccFollowNode1" presStyleIdx="1" presStyleCnt="3">
        <dgm:presLayoutVars>
          <dgm:bulletEnabled/>
        </dgm:presLayoutVars>
      </dgm:prSet>
      <dgm:spPr/>
    </dgm:pt>
    <dgm:pt modelId="{515AE13C-69EC-4F92-AA10-4D46684A4833}" type="pres">
      <dgm:prSet presAssocID="{6AA31E5F-B241-4264-AAA7-5AF1DDAD6213}" presName="sp" presStyleCnt="0"/>
      <dgm:spPr/>
    </dgm:pt>
    <dgm:pt modelId="{E48F5B8A-A265-4B0F-8D5B-0A7ED316047E}" type="pres">
      <dgm:prSet presAssocID="{0D84DEED-B12F-4F84-8608-F68AC50D3BC8}" presName="linNode" presStyleCnt="0"/>
      <dgm:spPr/>
    </dgm:pt>
    <dgm:pt modelId="{B31076F6-FD62-4AE5-9DBE-FD13788D75A9}" type="pres">
      <dgm:prSet presAssocID="{0D84DEED-B12F-4F84-8608-F68AC50D3BC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20391BE9-8CFE-4660-B414-A97822A18790}" type="pres">
      <dgm:prSet presAssocID="{0D84DEED-B12F-4F84-8608-F68AC50D3BC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25D6F15-D920-48B8-A862-F8DCE4530BB4}" type="presOf" srcId="{C5925864-FF29-4AD1-9A8F-105CB36F3680}" destId="{C5E43D7A-37A2-416E-B64C-46C82F3FFCE0}" srcOrd="0" destOrd="0" presId="urn:microsoft.com/office/officeart/2016/7/layout/VerticalSolidActionList"/>
    <dgm:cxn modelId="{B8AED222-E8B3-49AB-A622-F488925687F6}" srcId="{0DEDB3EE-2D6D-48DA-BCC2-C0243B811FEF}" destId="{0D84DEED-B12F-4F84-8608-F68AC50D3BC8}" srcOrd="2" destOrd="0" parTransId="{139712CC-3C00-473B-8F04-BE4FBB71F26C}" sibTransId="{0110EDD6-9C8B-42EB-B3A8-35046F51F5A3}"/>
    <dgm:cxn modelId="{090A2F31-E7CD-4854-928F-5A482FBD77BE}" srcId="{AC97F24E-C998-4E58-9958-E93EE32E3061}" destId="{AFAD30DA-6126-4B63-ADCF-CC432D59A7D7}" srcOrd="0" destOrd="0" parTransId="{B4CEB593-04F3-4FF9-B4A7-6E581ADAB146}" sibTransId="{E082856A-E82A-43CD-9C6C-C1A34AABCDD7}"/>
    <dgm:cxn modelId="{D3E39D34-EB6F-428D-BECD-630A3DE7D90E}" type="presOf" srcId="{DA0FB26F-D30C-4270-B6BB-2170462319D0}" destId="{25678BEB-ADF3-4E94-8E8C-9682A545B174}" srcOrd="0" destOrd="0" presId="urn:microsoft.com/office/officeart/2016/7/layout/VerticalSolidActionList"/>
    <dgm:cxn modelId="{4CBA8D41-510E-4EC8-9948-4E24BE2DFE13}" type="presOf" srcId="{0DEDB3EE-2D6D-48DA-BCC2-C0243B811FEF}" destId="{53F2B4B9-6338-4BD8-9AF2-A7E5FC3BF859}" srcOrd="0" destOrd="0" presId="urn:microsoft.com/office/officeart/2016/7/layout/VerticalSolidActionList"/>
    <dgm:cxn modelId="{B0F6E268-E55C-458C-900E-1FCE33851BEA}" srcId="{0DEDB3EE-2D6D-48DA-BCC2-C0243B811FEF}" destId="{AC97F24E-C998-4E58-9958-E93EE32E3061}" srcOrd="1" destOrd="0" parTransId="{281F67DB-0EDA-4837-B4DA-2D2A51BFF6F8}" sibTransId="{6AA31E5F-B241-4264-AAA7-5AF1DDAD6213}"/>
    <dgm:cxn modelId="{1292ED55-9FBD-4F1C-8914-10286699D4EF}" srcId="{DA0FB26F-D30C-4270-B6BB-2170462319D0}" destId="{C5925864-FF29-4AD1-9A8F-105CB36F3680}" srcOrd="0" destOrd="0" parTransId="{971EF7B0-DCD4-4728-954B-4BDFD4601281}" sibTransId="{2992FD5A-A9EE-4CF5-958A-A75CFE06E732}"/>
    <dgm:cxn modelId="{3416A37C-88AC-4913-B113-047B55A17E68}" type="presOf" srcId="{0D84DEED-B12F-4F84-8608-F68AC50D3BC8}" destId="{B31076F6-FD62-4AE5-9DBE-FD13788D75A9}" srcOrd="0" destOrd="0" presId="urn:microsoft.com/office/officeart/2016/7/layout/VerticalSolidActionList"/>
    <dgm:cxn modelId="{E0D9C37E-5521-43EA-A663-8ECF90AC975B}" type="presOf" srcId="{AC97F24E-C998-4E58-9958-E93EE32E3061}" destId="{CFAB9597-4963-41CD-A595-15FA799CBF79}" srcOrd="0" destOrd="0" presId="urn:microsoft.com/office/officeart/2016/7/layout/VerticalSolidActionList"/>
    <dgm:cxn modelId="{46D9E58D-2ECE-40FD-AB4D-2203148CE5FD}" type="presOf" srcId="{AFAD30DA-6126-4B63-ADCF-CC432D59A7D7}" destId="{95A869C4-2259-49E4-84B1-091ED5CB7643}" srcOrd="0" destOrd="0" presId="urn:microsoft.com/office/officeart/2016/7/layout/VerticalSolidActionList"/>
    <dgm:cxn modelId="{995AE891-3D5C-4367-BF7F-3FBD7B7424ED}" type="presOf" srcId="{44212954-B949-43F8-A3F5-151650BB5B72}" destId="{20391BE9-8CFE-4660-B414-A97822A18790}" srcOrd="0" destOrd="0" presId="urn:microsoft.com/office/officeart/2016/7/layout/VerticalSolidActionList"/>
    <dgm:cxn modelId="{89C1E8D1-FDF7-4823-AEA0-4192F086199C}" srcId="{0DEDB3EE-2D6D-48DA-BCC2-C0243B811FEF}" destId="{DA0FB26F-D30C-4270-B6BB-2170462319D0}" srcOrd="0" destOrd="0" parTransId="{EFE1F3C3-EB1A-4F95-BE82-577D2915122B}" sibTransId="{2EE94E46-BEA9-44DB-BA03-5D0EC7562F3D}"/>
    <dgm:cxn modelId="{C8E150DA-4CD4-4105-9E09-25D1E405E77C}" srcId="{0D84DEED-B12F-4F84-8608-F68AC50D3BC8}" destId="{44212954-B949-43F8-A3F5-151650BB5B72}" srcOrd="0" destOrd="0" parTransId="{59E6D2CB-E6B0-4AC4-AF99-DB0E1E1ACEE3}" sibTransId="{B2BB9F1C-D9FA-4F0C-A9B0-1D041500F42B}"/>
    <dgm:cxn modelId="{B72AE7AF-E45A-4C23-B3A6-F80C8993A955}" type="presParOf" srcId="{53F2B4B9-6338-4BD8-9AF2-A7E5FC3BF859}" destId="{ECCECD7D-E255-4C63-857D-1EB2D74AD468}" srcOrd="0" destOrd="0" presId="urn:microsoft.com/office/officeart/2016/7/layout/VerticalSolidActionList"/>
    <dgm:cxn modelId="{B91BDACC-BB87-41C7-A06B-E5D2F5FDEE65}" type="presParOf" srcId="{ECCECD7D-E255-4C63-857D-1EB2D74AD468}" destId="{25678BEB-ADF3-4E94-8E8C-9682A545B174}" srcOrd="0" destOrd="0" presId="urn:microsoft.com/office/officeart/2016/7/layout/VerticalSolidActionList"/>
    <dgm:cxn modelId="{CA4447D8-2088-49A9-8A5B-27E2FEEFC76D}" type="presParOf" srcId="{ECCECD7D-E255-4C63-857D-1EB2D74AD468}" destId="{C5E43D7A-37A2-416E-B64C-46C82F3FFCE0}" srcOrd="1" destOrd="0" presId="urn:microsoft.com/office/officeart/2016/7/layout/VerticalSolidActionList"/>
    <dgm:cxn modelId="{9FB6A40A-0329-4839-8882-86FC94E773AF}" type="presParOf" srcId="{53F2B4B9-6338-4BD8-9AF2-A7E5FC3BF859}" destId="{C1744BD5-7218-4959-825F-7D25922461AE}" srcOrd="1" destOrd="0" presId="urn:microsoft.com/office/officeart/2016/7/layout/VerticalSolidActionList"/>
    <dgm:cxn modelId="{0F65AEB0-DB66-4A0A-8939-AF47903086E1}" type="presParOf" srcId="{53F2B4B9-6338-4BD8-9AF2-A7E5FC3BF859}" destId="{BD902721-FA81-4493-BB2B-49F094B57F36}" srcOrd="2" destOrd="0" presId="urn:microsoft.com/office/officeart/2016/7/layout/VerticalSolidActionList"/>
    <dgm:cxn modelId="{1BE29AEF-70CE-49B3-9E06-9DBD365F9370}" type="presParOf" srcId="{BD902721-FA81-4493-BB2B-49F094B57F36}" destId="{CFAB9597-4963-41CD-A595-15FA799CBF79}" srcOrd="0" destOrd="0" presId="urn:microsoft.com/office/officeart/2016/7/layout/VerticalSolidActionList"/>
    <dgm:cxn modelId="{BCCC1CCA-8031-46BC-B663-0509FAA27A80}" type="presParOf" srcId="{BD902721-FA81-4493-BB2B-49F094B57F36}" destId="{95A869C4-2259-49E4-84B1-091ED5CB7643}" srcOrd="1" destOrd="0" presId="urn:microsoft.com/office/officeart/2016/7/layout/VerticalSolidActionList"/>
    <dgm:cxn modelId="{21894CAF-D048-434F-ADBC-D44714966B7D}" type="presParOf" srcId="{53F2B4B9-6338-4BD8-9AF2-A7E5FC3BF859}" destId="{515AE13C-69EC-4F92-AA10-4D46684A4833}" srcOrd="3" destOrd="0" presId="urn:microsoft.com/office/officeart/2016/7/layout/VerticalSolidActionList"/>
    <dgm:cxn modelId="{813C9278-0F52-4910-9024-36D3AF0C9ACF}" type="presParOf" srcId="{53F2B4B9-6338-4BD8-9AF2-A7E5FC3BF859}" destId="{E48F5B8A-A265-4B0F-8D5B-0A7ED316047E}" srcOrd="4" destOrd="0" presId="urn:microsoft.com/office/officeart/2016/7/layout/VerticalSolidActionList"/>
    <dgm:cxn modelId="{65074042-DA54-44CF-B4F3-77342E798FBC}" type="presParOf" srcId="{E48F5B8A-A265-4B0F-8D5B-0A7ED316047E}" destId="{B31076F6-FD62-4AE5-9DBE-FD13788D75A9}" srcOrd="0" destOrd="0" presId="urn:microsoft.com/office/officeart/2016/7/layout/VerticalSolidActionList"/>
    <dgm:cxn modelId="{A701BB24-EE5C-412C-A199-BA9962202B7B}" type="presParOf" srcId="{E48F5B8A-A265-4B0F-8D5B-0A7ED316047E}" destId="{20391BE9-8CFE-4660-B414-A97822A1879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3D7A-37A2-416E-B64C-46C82F3FFCE0}">
      <dsp:nvSpPr>
        <dsp:cNvPr id="0" name=""/>
        <dsp:cNvSpPr/>
      </dsp:nvSpPr>
      <dsp:spPr>
        <a:xfrm>
          <a:off x="2181013" y="1474"/>
          <a:ext cx="8724052" cy="15117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Take the free VIA Character Strengths survey </a:t>
          </a:r>
        </a:p>
      </dsp:txBody>
      <dsp:txXfrm>
        <a:off x="2181013" y="1474"/>
        <a:ext cx="8724052" cy="1511712"/>
      </dsp:txXfrm>
    </dsp:sp>
    <dsp:sp modelId="{25678BEB-ADF3-4E94-8E8C-9682A545B174}">
      <dsp:nvSpPr>
        <dsp:cNvPr id="0" name=""/>
        <dsp:cNvSpPr/>
      </dsp:nvSpPr>
      <dsp:spPr>
        <a:xfrm>
          <a:off x="0" y="1474"/>
          <a:ext cx="2181013" cy="151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 Take </a:t>
          </a:r>
        </a:p>
      </dsp:txBody>
      <dsp:txXfrm>
        <a:off x="0" y="1474"/>
        <a:ext cx="2181013" cy="1511712"/>
      </dsp:txXfrm>
    </dsp:sp>
    <dsp:sp modelId="{95A869C4-2259-49E4-84B1-091ED5CB7643}">
      <dsp:nvSpPr>
        <dsp:cNvPr id="0" name=""/>
        <dsp:cNvSpPr/>
      </dsp:nvSpPr>
      <dsp:spPr>
        <a:xfrm>
          <a:off x="2181013" y="1603889"/>
          <a:ext cx="8724052" cy="151171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Consider how you feel about your strengths.  Is it: ‘Yes that’s me!’  or “Why is that strength there?’ or “Is this me at my best?”   </a:t>
          </a:r>
        </a:p>
      </dsp:txBody>
      <dsp:txXfrm>
        <a:off x="2181013" y="1603889"/>
        <a:ext cx="8724052" cy="1511712"/>
      </dsp:txXfrm>
    </dsp:sp>
    <dsp:sp modelId="{CFAB9597-4963-41CD-A595-15FA799CBF79}">
      <dsp:nvSpPr>
        <dsp:cNvPr id="0" name=""/>
        <dsp:cNvSpPr/>
      </dsp:nvSpPr>
      <dsp:spPr>
        <a:xfrm>
          <a:off x="0" y="1603889"/>
          <a:ext cx="2181013" cy="1511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Consider </a:t>
          </a:r>
        </a:p>
      </dsp:txBody>
      <dsp:txXfrm>
        <a:off x="0" y="1603889"/>
        <a:ext cx="2181013" cy="1511712"/>
      </dsp:txXfrm>
    </dsp:sp>
    <dsp:sp modelId="{20391BE9-8CFE-4660-B414-A97822A18790}">
      <dsp:nvSpPr>
        <dsp:cNvPr id="0" name=""/>
        <dsp:cNvSpPr/>
      </dsp:nvSpPr>
      <dsp:spPr>
        <a:xfrm>
          <a:off x="2181013" y="3206304"/>
          <a:ext cx="8724052" cy="151171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Notice how you use your character strengths each day.  Try to find new ways to use them. </a:t>
          </a:r>
        </a:p>
      </dsp:txBody>
      <dsp:txXfrm>
        <a:off x="2181013" y="3206304"/>
        <a:ext cx="8724052" cy="1511712"/>
      </dsp:txXfrm>
    </dsp:sp>
    <dsp:sp modelId="{B31076F6-FD62-4AE5-9DBE-FD13788D75A9}">
      <dsp:nvSpPr>
        <dsp:cNvPr id="0" name=""/>
        <dsp:cNvSpPr/>
      </dsp:nvSpPr>
      <dsp:spPr>
        <a:xfrm>
          <a:off x="0" y="3206304"/>
          <a:ext cx="2181013" cy="151171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Notice  </a:t>
          </a:r>
        </a:p>
      </dsp:txBody>
      <dsp:txXfrm>
        <a:off x="0" y="3206304"/>
        <a:ext cx="2181013" cy="15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9BDE-9ABF-4511-B9A4-CE82B3A9853E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56EA-DC81-491A-9F0E-74D185C18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13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65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66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7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8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7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1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6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4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4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4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97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66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18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survey/account/registe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cusbuckingha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1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latin typeface="Arial Nova Light" panose="020B0304020202020204" pitchFamily="34" charset="0"/>
              </a:rPr>
              <a:t>At Our Best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AU" b="1">
                <a:latin typeface="Arial Nova Light" panose="020B0304020202020204" pitchFamily="34" charset="0"/>
              </a:rPr>
              <a:t>12 @ 12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77541-668D-4E52-890B-CD014AFD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211" y="269324"/>
            <a:ext cx="6132165" cy="65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dirty="0"/>
              <a:t>VIA Institute on Character </a:t>
            </a:r>
          </a:p>
          <a:p>
            <a:pPr marL="0" indent="0">
              <a:buNone/>
            </a:pPr>
            <a:r>
              <a:rPr lang="en-AU" sz="1800" dirty="0">
                <a:hlinkClick r:id="rId3"/>
              </a:rPr>
              <a:t>Free VIA Survey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Marcus Buckingham</a:t>
            </a:r>
          </a:p>
          <a:p>
            <a:pPr marL="0" indent="0">
              <a:buNone/>
            </a:pPr>
            <a:r>
              <a:rPr lang="en-AU" sz="1800" dirty="0">
                <a:hlinkClick r:id="rId4"/>
              </a:rPr>
              <a:t>Standout Strengths Assessment</a:t>
            </a:r>
            <a:endParaRPr lang="en-A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3EA6B-2720-4A29-BD89-0F05B98D88CF}"/>
              </a:ext>
            </a:extLst>
          </p:cNvPr>
          <p:cNvSpPr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Will you grow most in your areas of strength, or your areas of weakness?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2D965BF-7041-41F6-91D4-B8521521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r="8206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02" y="1303256"/>
            <a:ext cx="5019536" cy="4851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/>
              <a:t>Strengths are things at which we</a:t>
            </a:r>
          </a:p>
          <a:p>
            <a:pPr lvl="0"/>
            <a:r>
              <a:rPr lang="en-AU" dirty="0"/>
              <a:t>Enjoy doing</a:t>
            </a:r>
          </a:p>
          <a:p>
            <a:pPr lvl="0"/>
            <a:r>
              <a:rPr lang="en-AU" dirty="0"/>
              <a:t>Use often</a:t>
            </a:r>
          </a:p>
          <a:p>
            <a:pPr lvl="0"/>
            <a:r>
              <a:rPr lang="en-AU" dirty="0"/>
              <a:t>Energise us </a:t>
            </a:r>
          </a:p>
          <a:p>
            <a:pPr marL="0" lvl="0" indent="0">
              <a:buNone/>
            </a:pPr>
            <a:endParaRPr lang="en-AU" sz="3600" dirty="0"/>
          </a:p>
          <a:p>
            <a:pPr marL="0" lvl="0" indent="0">
              <a:buNone/>
            </a:pPr>
            <a:r>
              <a:rPr lang="en-AU" sz="3600" dirty="0"/>
              <a:t>Strengths make us  feel stronger  </a:t>
            </a:r>
          </a:p>
          <a:p>
            <a:pPr marL="0" lvl="0" indent="0">
              <a:buNone/>
            </a:pPr>
            <a:r>
              <a:rPr lang="en-AU" sz="2600" i="1" dirty="0"/>
              <a:t>Marcus Buckingham</a:t>
            </a:r>
          </a:p>
          <a:p>
            <a:endParaRPr lang="en-AU" dirty="0"/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3EA6B-2720-4A29-BD89-0F05B98D88CF}"/>
              </a:ext>
            </a:extLst>
          </p:cNvPr>
          <p:cNvSpPr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Values in Action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VIA Character Strengths 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95F1B-519D-4AA6-926C-FEBB68E6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3EA6B-2720-4A29-BD89-0F05B98D88CF}"/>
              </a:ext>
            </a:extLst>
          </p:cNvPr>
          <p:cNvSpPr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 might be some of your top VIA strengths ? 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02" y="1303255"/>
            <a:ext cx="5318298" cy="5206401"/>
          </a:xfrm>
        </p:spPr>
        <p:txBody>
          <a:bodyPr anchor="ctr">
            <a:normAutofit/>
          </a:bodyPr>
          <a:lstStyle/>
          <a:p>
            <a:pPr lvl="0"/>
            <a:r>
              <a:rPr lang="en-AU" dirty="0"/>
              <a:t>When we find new ways to use our VIA strengths we are </a:t>
            </a:r>
          </a:p>
          <a:p>
            <a:pPr lvl="0"/>
            <a:endParaRPr lang="en-AU" dirty="0"/>
          </a:p>
          <a:p>
            <a:r>
              <a:rPr lang="en-AU" dirty="0"/>
              <a:t>6x more engaged</a:t>
            </a:r>
          </a:p>
          <a:p>
            <a:r>
              <a:rPr lang="en-AU" dirty="0"/>
              <a:t>3x more satisfied</a:t>
            </a:r>
          </a:p>
          <a:p>
            <a:r>
              <a:rPr lang="en-AU" dirty="0"/>
              <a:t>More resilient to stress</a:t>
            </a:r>
          </a:p>
          <a:p>
            <a:r>
              <a:rPr lang="en-AU" dirty="0"/>
              <a:t>Have better mental health</a:t>
            </a:r>
          </a:p>
          <a:p>
            <a:r>
              <a:rPr lang="en-AU" dirty="0"/>
              <a:t>Adapt better to change</a:t>
            </a:r>
          </a:p>
          <a:p>
            <a:r>
              <a:rPr lang="en-AU" dirty="0"/>
              <a:t>Have more energy and confidence</a:t>
            </a:r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AD2DC-17D0-4971-B5E0-79C737AE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30" y="0"/>
            <a:ext cx="783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73" y="-990600"/>
            <a:ext cx="4545412" cy="7228113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AU" dirty="0"/>
              <a:t>Choose one strength that interested you</a:t>
            </a:r>
          </a:p>
          <a:p>
            <a:pPr marL="0" lv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0000"/>
                </a:solidFill>
              </a:rPr>
              <a:t>Now imagine what it would be like if this strength disappeared from the world for the next month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3FBEA0-B851-4175-933C-F8DC0F92A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7" y="742180"/>
            <a:ext cx="8395086" cy="6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VIA Character Strengths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E65FD6-9B1D-4DF9-B5FE-44C6F143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581495"/>
              </p:ext>
            </p:extLst>
          </p:nvPr>
        </p:nvGraphicFramePr>
        <p:xfrm>
          <a:off x="838199" y="1457471"/>
          <a:ext cx="10905065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3189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203</Words>
  <Application>Microsoft Office PowerPoint</Application>
  <PresentationFormat>Widescreen</PresentationFormat>
  <Paragraphs>42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Nova Light</vt:lpstr>
      <vt:lpstr>Calibri</vt:lpstr>
      <vt:lpstr>Calibri Light</vt:lpstr>
      <vt:lpstr>Century Gothic</vt:lpstr>
      <vt:lpstr>Wingdings 2</vt:lpstr>
      <vt:lpstr>Office Theme</vt:lpstr>
      <vt:lpstr>Quotable</vt:lpstr>
      <vt:lpstr>At Our Best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VIA Character Strengths 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Our Best </dc:title>
  <dc:creator>Debbie Hindle</dc:creator>
  <cp:lastModifiedBy>Debbie Hindle</cp:lastModifiedBy>
  <cp:revision>1</cp:revision>
  <dcterms:created xsi:type="dcterms:W3CDTF">2020-10-06T23:26:07Z</dcterms:created>
  <dcterms:modified xsi:type="dcterms:W3CDTF">2020-10-07T06:49:51Z</dcterms:modified>
</cp:coreProperties>
</file>