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258" r:id="rId4"/>
    <p:sldId id="265" r:id="rId5"/>
    <p:sldId id="259" r:id="rId6"/>
    <p:sldId id="282" r:id="rId7"/>
    <p:sldId id="262" r:id="rId8"/>
    <p:sldId id="260" r:id="rId9"/>
    <p:sldId id="264" r:id="rId10"/>
    <p:sldId id="268" r:id="rId11"/>
    <p:sldId id="266" r:id="rId12"/>
    <p:sldId id="269" r:id="rId13"/>
    <p:sldId id="281" r:id="rId14"/>
    <p:sldId id="270" r:id="rId15"/>
    <p:sldId id="271" r:id="rId16"/>
    <p:sldId id="272" r:id="rId17"/>
    <p:sldId id="273" r:id="rId18"/>
    <p:sldId id="274" r:id="rId19"/>
    <p:sldId id="276" r:id="rId20"/>
    <p:sldId id="277" r:id="rId21"/>
    <p:sldId id="286"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p:cViewPr varScale="1">
        <p:scale>
          <a:sx n="105" d="100"/>
          <a:sy n="105" d="100"/>
        </p:scale>
        <p:origin x="120"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1:30.256"/>
    </inkml:context>
    <inkml:brush xml:id="br0">
      <inkml:brushProperty name="width" value="0.35" units="cm"/>
      <inkml:brushProperty name="height" value="0.35" units="cm"/>
      <inkml:brushProperty name="color" value="#FFFFFF"/>
    </inkml:brush>
  </inkml:definitions>
  <inkml:trace contextRef="#ctx0" brushRef="#br0">8933 1 24575,'-31'2'0,"1"1"0,-1 2 0,1 1 0,-43 15 0,-18 3 0,-63 9 0,84-19 0,45-8 0,-1-1 0,-41 2 0,39-5 0,-54 11 0,54-7 0,-54 4 0,-16-11 0,59-1 0,0 3 0,0 0 0,-61 12 0,58-6 0,-1-2 0,0-1 0,-47-3 0,-36 2 0,19 12 0,67-8 0,-64 2 0,54-9 0,0 3 0,-70 12 0,65-7 0,-1-3 0,0-3 0,-69-4 0,-84 3 0,104 13 0,65-7 0,-67 3 0,-1084-11 0,1167-1 0,0 0 0,-40-10 0,38 6 0,0 2 0,-29-2 0,12 3 0,-49-10 0,52 6 0,-66-2 0,73 8 0,1 0 0,0-2 0,-42-10 0,22 5 0,-1 2 0,1 3 0,-102 5 0,38 1 0,82-3 0,0-1 0,0-1 0,-64-14 0,65 10 0,-1 1 0,0 2 0,0 2 0,-35 2 0,33 0 0,0-1 0,0-2 0,-47-8 0,6-1 0,-1 3 0,1 3 0,-112 8 0,45-1 0,-796-2 0,916-1 0,1-1 0,-43-11 0,41 7 0,0 2 0,-31-2 0,-627 4 0,330 4 0,-148-2 0,444-5-1365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1:46.383"/>
    </inkml:context>
    <inkml:brush xml:id="br0">
      <inkml:brushProperty name="width" value="0.35" units="cm"/>
      <inkml:brushProperty name="height" value="0.35" units="cm"/>
      <inkml:brushProperty name="color" value="#FFFFFF"/>
    </inkml:brush>
  </inkml:definitions>
  <inkml:trace contextRef="#ctx0" brushRef="#br0">748 219 24575,'43'1'0,"1"-2"0,-1-2 0,59-12 0,-49 7 0,1 2 0,-1 2 0,100 7 0,-37 0 0,511-3 0,-604-2 0,0 0 0,43-11 0,-41 8 0,0 0 0,32-1 0,-29 5 0,320 4 0,-259 11 0,11 2 0,2 0 0,-74-10 0,1-1 0,30 0 0,30-5 0,-48-1 0,-1 2 0,0 1 0,77 15 0,-81-11 0,1-1 0,0-2 0,-1-1 0,54-5 0,69 3 0,-74 15 0,-62-10 0,1 0 0,32 1 0,85 10 0,1 0 0,-114-14 0,52 11 0,-52-7 0,55 4 0,82-12 0,77 4 0,-157 13 0,-63-9 0,1-2 0,35 3 0,288-8 0,-323 0 0,0-2 0,43-9 0,-41 6 0,0 2 0,32-3 0,112 9 0,69-4 0,-153-13 0,-62 10 0,1 1 0,33-2 0,605 4 0,-320 4 0,-319-3 0,0-1 0,43-11 0,-41 7 0,0 2 0,32-2 0,-21 5 0,0-2 0,61-12 0,-87 13 0,18-5 0,-29 4 0,-17 2 0,-1458 0 0,691 3 0,762-3 0,0-1 0,-43-11 0,41 8 0,0 0 0,-32-1 0,-626 4 0,331 4 0,-1812-2 0,2136-1 0,1-2 0,-37-8 0,-36-4 0,-38-4 0,56 5 0,6 2 0,31 4 0,-85-4 0,72 13 0,16 0 0,1-2 0,0-1 0,-72-14 0,63 8 0,-1 2 0,0 2 0,-1 3 0,-55 5 0,-8-1 0,93-3 0,-44-1 0,0 3 0,-94 16 0,116-12 0,0-2 0,-74-1 0,111-6 0,15-3 0,14-5 0,6 5 0,1 1 0,36-2 0,43-7 0,111-17 0,-172 24 0,-38 7 0,-1 0 0,0-1 0,0 0 0,0-1 0,1 0 0,-2 0 0,1-1 0,0 0 0,0 0 0,8-5 0,-16 8 0,0 0 0,-1 0 0,1 0 0,0 0 0,0 0 0,0 0 0,0 0 0,0-1 0,0 1 0,0 0 0,0 0 0,0 0 0,-1 0 0,1 0 0,0 0 0,0 0 0,0 0 0,0 0 0,0 0 0,0 0 0,0 0 0,0 0 0,0 0 0,0 0 0,0-1 0,0 1 0,0 0 0,0 0 0,0 0 0,-1 0 0,1 0 0,0 0 0,0 0 0,0 0 0,0 0 0,0-1 0,0 1 0,0 0 0,0 0 0,0 0 0,0 0 0,0 0 0,0 0 0,1 0 0,-1 0 0,0 0 0,0-1 0,0 1 0,0 0 0,0 0 0,0 0 0,0 0 0,0 0 0,0 0 0,0 0 0,0 0 0,0 0 0,0 0 0,0 0 0,0 0 0,1-1 0,-1 1 0,0 0 0,0 0 0,0 0 0,0 0 0,0 0 0,-13 0 0,-16 5 0,4 1 0,0 0 0,-1-2 0,0-1 0,0-1 0,0-1 0,0-1 0,-1-2 0,1 0 0,1-2 0,-33-9 0,-24 1-1365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3:21.891"/>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1:40.109"/>
    </inkml:context>
    <inkml:brush xml:id="br0">
      <inkml:brushProperty name="width" value="0.35" units="cm"/>
      <inkml:brushProperty name="height" value="0.35" units="cm"/>
      <inkml:brushProperty name="color" value="#FFFFFF"/>
    </inkml:brush>
  </inkml:definitions>
  <inkml:trace contextRef="#ctx0" brushRef="#br0">1 1 24575,'57'0'0,"1"2"0,77 14 0,-31-2 0,-61-10 0,44 11 0,100 16 0,-80-16 0,6 2 0,74 14 0,-30 1 0,0-1 0,-56-5 0,-54-12 0,0-3 0,0-1 0,75 4 0,-95-12 0,-1 1 0,31 8 0,-30-5 0,56 4 0,-50-8 0,49 11 0,23 1 0,-1 2 0,-76-10 0,0-1 0,31 0 0,-25-4 0,-1 1 0,1 2 0,34 8 0,-25-4 0,48 3 0,13 2 0,-26-4 0,-1-3 0,133-7 0,-72-2 0,803 3 0,-907 3 0,1 1 0,-1 2 0,64 19 0,-18-4 0,-71-19 0,170 34 0,-113-23 0,-45-8 0,1 0 0,28 1 0,68 10 0,-81-9 0,58 3 0,-61-9 0,1 1 0,65 13 0,-48-7 0,1-2 0,0-3 0,100-5 0,-37-1 0,887 3 0,-980 1 0,0 1 0,43 11 0,-41-7 0,0-2 0,32 3 0,626-6 0,-331-3 0,-68 2 0,-317 2 0,0 1 0,-32 7 0,29-3 0,-53 2 0,-38-9 0,69-2 0,0 3 0,-88 12 0,30 1-259,0-5 0,-179-10 0,114-1 229,-1452 2-1970,1603-2 2000,0-1 0,-39-9 0,37 6 0,-56-4 0,36 8 1070,-84-14 1,87 9-837,1 3 0,-88 4 0,-38-2-270,89-14 36,63 11 0,-1 1 0,-35-3 0,21 6 0,1-1 0,-61-13 0,44 7 0,0 2 0,-1 2 0,-97 7 0,35 0 0,-4-1 0,-135-5 0,170-12 0,63 9 0,-1 2 0,-35-3 0,-625 5 0,330 5 0,308-3 0,1 1 0,-1-1 0,1-3 0,-73-14 0,-88-15 0,168 27 0,0 1 0,-44 2 0,-16-1 0,11-11 0,62 9 0,0 0 0,-30 0 0,41 4 0,-1 1 0,1 1 0,-1 1 0,-16 3 0,28-5 0,1 0 0,0 0 0,-1 0 0,1 1 0,-1-1 0,1 0 0,0 1 0,-1-1 0,1 1 0,0 0 0,-1-1 0,1 1 0,0 0 0,0 0 0,0 0 0,0 0 0,0 0 0,0 0 0,0 0 0,0 0 0,0 0 0,0 0 0,0 0 0,1 1 0,-1-1 0,0 0 0,1 1 0,-1-1 0,1 0 0,0 1 0,-1-1 0,1 0 0,0 1 0,0-1 0,0 1 0,0-1 0,0 1 0,0-1 0,0 0 0,1 1 0,-1-1 0,0 1 0,1-1 0,-1 0 0,1 1 0,0-1 0,-1 0 0,1 0 0,0 1 0,0-1 0,0 0 0,-1 0 0,1 0 0,0 0 0,2 1 0,6 8 0,1-1 0,0 1 0,0-2 0,1 0 0,1 0 0,-1-1 0,23 11 0,34 22 0,-29-14 0,64 32 0,-7-5 0,235 122 0,-254-137 0,63 28 0,-56-29 0,-2 4 0,86 58 0,-137-80 0,1-1 0,41 17 0,-43-22 0,-2 1 0,0 1 0,42 30 0,-31-19 0,0-1 0,2-2 0,63 26 0,-63-30 0,221 89 0,-41-27 0,-47-20 0,-149-52 0,0-2 0,49 8 0,-17-4 0,59 8 0,-68-12 0,78 21 0,-86-19 0,0-2 0,0-2 0,1-1 0,-1-3 0,72-5 0,-5 1 0,16 5 0,130-5 0,-168-13 0,-63 11 0,1 1 0,35-3 0,77-8 0,-93 8 0,63-2 0,-73 8 0,0 0 0,0-2 0,42-10 0,114-19 0,-178 29 0,187-38 0,-129 27 0,-42 8 0,0 2 0,42-4 0,-26 8 0,-5 0 0,0-2 0,0-1 0,43-9 0,10-3 0,-65 12 0,0-1 0,-1-1 0,47-15 0,-28 5 0,1 2 0,54-9 0,2-1 0,-6 2 0,125-10 0,-168 22 0,0-2 0,51-18 0,-81 23 0,-10 3 0,-1 0 0,0-1 0,0 0 0,0-1 0,0 0 0,-1-1 0,1 1 0,15-15 0,-21 15 0,1 0 0,0-1 0,-1 1 0,0-1 0,-1 0 0,1 0 0,-1-1 0,0 1 0,-1-1 0,1 1 0,-1-1 0,-1 0 0,1 0 0,0-12 0,2-45 0,-2-1 0,-10-91 0,8 151 0,-1 1 0,1 0 0,-1 0 0,0 0 0,0 0 0,0 0 0,0 0 0,-1 0 0,1 0 0,-1 1 0,0-1 0,0 0 0,-1 1 0,1 0 0,-1-1 0,0 1 0,0 0 0,0 1 0,0-1 0,-6-4 0,5 5 0,0 1 0,0-1 0,-1 1 0,1 0 0,-1 0 0,1 1 0,-1-1 0,1 1 0,-1 0 0,0 0 0,1 0 0,-1 1 0,1-1 0,-1 1 0,1 1 0,-1-1 0,1 0 0,-6 4 0,-30 13 0,1 2 0,-67 46 0,90-55 0,-302 181 0,286-177 0,1 0 0,-2-3 0,0 0 0,-44 9 0,14-7 0,-1-2 0,-120 6 0,-133-18 0,141-3 0,144 2 0,1-2 0,-36-8 0,33 4 0,-53-2 0,60 7 0,0-2 0,-27-6 0,27 4 0,0 2 0,-30-2 0,-6 5 0,25 1 0,0-1 0,0-2 0,-49-10 0,40 5 0,0 2 0,-1 3 0,0 1 0,-94 9 0,102 0 0,1 1 0,-66 22 0,64-17 0,35-12 0,-32 11 0,-69 12 0,102-23 0,-64 11 0,64-11 0,0 0 0,-1 1 0,1 0 0,0 0 0,-1 0 0,1 1 0,1-1 0,-1 1 0,-6 5 0,13-7 0,0 0 0,0-1 0,1 1 0,-1-1 0,0 0 0,1 1 0,-1-1 0,1 0 0,-1-1 0,0 1 0,5-1 0,17-3 0,0-2 0,0 0 0,31-14 0,-32 12 0,0 0 0,0 1 0,42-6 0,-15 6 0,60-18 0,-72 16 0,0 0 0,0 3 0,60-4 0,-65 8 0,-1-1 0,0-2 0,52-16 0,-49 12 0,1 1 0,58-5 0,-76 11 0,14 0 0,-31 4 0,-19 5 0,-26 3 0,-86 10 0,82-14 0,-80 19 0,-58 20 0,-35 11 0,-59 24 0,255-71 0,24-9 0,0 0 0,1 0 0,-1 0 0,1 0 0,-1 0 0,0 0 0,1 1 0,-1-1 0,1 0 0,-1 0 0,1 1 0,-1-1 0,1 0 0,-1 1 0,1-1 0,-1 0 0,1 1 0,-1-1 0,1 1 0,-1-1 0,1 1 0,0-1 0,-1 1 0,1-1 0,0 1 0,0-1 0,-1 1 0,1 0 0,0-1 0,0 1 0,0-1 0,0 1 0,0 0 0,0 0 0,2 0 0,1-1 0,-1 0 0,1 0 0,-1 0 0,1 0 0,-1 0 0,1-1 0,-1 1 0,1-1 0,-1 0 0,4-1 0,3 0 0,35-5 0,1 2 0,0 1 0,0 3 0,56 5 0,-75 1 0,-1 0 0,1 1 0,30 13 0,32 7 0,68 8 0,-83-23 0,-26-3 0,84 4 0,89-13 0,-240 2 0,0 1 0,0 1 0,-21 6 0,-50 7 0,-374-13 0,240-5 0,178 1 0,-1-1 0,-77-15 0,16 3 0,-14-4 0,84 12 0,0 2 0,0 1 0,-75 5 0,-49-3 0,153-1 0,1 0 0,0-1 0,-1 0 0,1 0 0,0-1 0,1-1 0,-1 1 0,1-1 0,0 0 0,0-1 0,-13-13 0,13 12 0,-1 0 0,1 0 0,-1 1 0,0 0 0,-1 1 0,0 0 0,0 0 0,0 1 0,-14-4 0,-29-2 0,1-2 0,0-3 0,-58-25 0,78 29 0,1 1 0,-1 1 0,-1 2 0,1 1 0,-1 1 0,-35 0 0,37 3 0,12-2 0,0 0 0,0-1 0,1-1 0,-1-1 0,1 0 0,1-2 0,-1 0 0,-23-17 0,22 14 0,0 1 0,0 1 0,-1 0 0,0 2 0,0 0 0,-26-6 0,-167-35 0,167 35 0,1-1 0,1-2 0,0-3 0,2-1 0,-71-47 0,113 68 0,-1 0 0,1 0 0,0 0 0,-1 0 0,1-1 0,0 1 0,-1 0 0,1 0 0,-1-1 0,1 1 0,0 0 0,0-1 0,-1 1 0,1 0 0,0-1 0,-1 1 0,1 0 0,0-1 0,0 1 0,0 0 0,0-1 0,-1 1 0,1-1 0,0 1 0,0-1 0,0 1 0,0 0 0,0-1 0,0 1 0,0-1 0,0 1 0,0-1 0,0 1 0,0 0 0,0-1 0,0 1 0,0-1 0,1 1 0,-1 0 0,0-1 0,0 1 0,0-1 0,1 1 0,-1 0 0,1-1 0,24-13 0,37-2 0,-29 13 0,52 1 0,-60 3 0,0-1 0,0-2 0,-1 0 0,31-8 0,-5 1 0,1 2 0,-1 2 0,1 2 0,85 6 0,-22 0 0,795-3 0,-889 1 0,0 1 0,0 1 0,21 6 0,47 6 0,-53-11 0,47 12 0,-12-3 0,-34-5 0,41 13 0,-47-12 0,-1-1 0,49 7 0,-18-7 0,69 20 0,-4-1 0,-65-15 0,-26-4 0,61 5 0,34 2 0,-85-8 0,65 2 0,299-10 0,-384 0 0,0-2 0,40-9 0,-38 7 0,0 0 0,29 0 0,-26 4 0,255 3 0,-187 16 0,-37-6 0,6 2 0,-41-8 0,0-1 0,47 3 0,-44-6 0,53 11 0,-53-7 0,54 4 0,-39-11 0,28 3 0,-71-3 0,0 1 0,1 0 0,-1 0 0,0 0 0,1 0 0,-1 0 0,0 0 0,0 0 0,1 0 0,-1 0 0,0 0 0,1 0 0,-1 0 0,0 0 0,1 0 0,-1 0 0,0 1 0,1-1 0,-1 0 0,0 0 0,0 0 0,1 0 0,-1 1 0,0-1 0,0 0 0,1 0 0,-1 0 0,0 1 0,0-1 0,0 0 0,1 0 0,-1 1 0,0-1 0,0 0 0,0 0 0,0 1 0,0-1 0,1 0 0,-1 1 0,0-1 0,0 0 0,0 1 0,0-1 0,0 0 0,0 1 0,0-1 0,0 0 0,0 1 0,0-1 0,0 0 0,-1 1 0,-17 14 0,-29 10 0,-26 0 0,-1-3 0,-108 18 0,138-32 0,-176 23 0,82-16 0,-7 1 0,92-9 0,0-2 0,0-3 0,-58-5 0,-88 5 0,114 13 0,62-10 0,-1 0 0,-33 1 0,-646-4 0,340-5 0,283 6 0,48-1 0,1-1 0,-1-1 0,0-2 0,-38-7 0,60 5 0,-1-1 0,1 1 0,1-2 0,-1 1 0,1-1 0,0-1 0,0 1 0,1-2 0,0 1 0,-11-14 0,-36-28 0,37 37 0,0 0 0,0 2 0,-1 0 0,-1 1 0,1 1 0,-2 1 0,1 1 0,-39-7 0,1 1 0,31 5 0,-1 2 0,-49-3 0,-67 8 0,197 2 0,100 16 0,-9-2 0,-2 0 0,-98-10-75,1-2 0,49-2 0,-51-3-171,-1 3-1,63 9 1,-33 0 246,1-4 0,0-3 0,86-7 0,90 5 0,-150 12 0,-64-8 0,42 3 0,354-7-710,-222-3 1739,-185-1-875,-1 0-1,42-10 1,-39 6-93,0 2 1,28-2-1,-31 4-61,0-1 0,-1-1 0,1-2 0,31-10 0,-32 8 0,1 1 0,1 1 0,45-5 0,-38 8 0,42-9 0,-45 6 0,1 1 0,29-1 0,-3 5 0,0 2 0,-1 3 0,65 12 0,132 16 0,-174-22 0,-1-4 0,135-8 0,-73 0 0,13 4 0,168-5 0,-291 0 0,-1-1 0,0-1 0,36-11 0,-63 16 0,1 0 0,-1 0 0,1 0 0,-1 0 0,1 0 0,-1 0 0,1-1 0,-1 1 0,1 0 0,-1 0 0,1 0 0,-1-1 0,1 1 0,-1 0 0,1-1 0,-1 1 0,1 0 0,-1-1 0,0 1 0,1-1 0,-1 1 0,0 0 0,1-1 0,-1 1 0,0-1 0,1 1 0,-1-1 0,0 1 0,0-1 0,0 1 0,0-1 0,1 0 0,-16-9 0,-29-1 0,-119 8 0,123 5 0,0-1 0,0-3 0,-62-10 0,56 4 18,0 3-1,-1 2 0,-49 2 0,-45-2-966,-48-27 643,20 9 306,92 10 0,1-3-8,50 8 317,0 1 0,-38-1 0,32 3-236,1-1 0,-1-2-1,-44-13 1,46 10-79,-1 2 0,-1 1 0,-48-4 0,-68 13 6,-81-5 0,134-16 0,33 4 0,1 1 0,40 8 0,0 0 0,-33-2 0,-74-9 0,86 9 0,-70-3 0,77 8 0,-59-12 0,57 8 0,-48-3 0,66 9 0,-8 0 0,0-2 0,-28-5 0,46 5 0,0 0 0,0-1 0,0 0 0,0 0 0,0-1 0,0 0 0,1-1 0,0 0 0,-12-10 0,3 2-1365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1:40.860"/>
    </inkml:context>
    <inkml:brush xml:id="br0">
      <inkml:brushProperty name="width" value="0.35" units="cm"/>
      <inkml:brushProperty name="height" value="0.35" units="cm"/>
      <inkml:brushProperty name="color" value="#FFFFFF"/>
    </inkml:brush>
  </inkml:definitions>
  <inkml:trace contextRef="#ctx0" brushRef="#br0">0 6 24575,'0'-6'0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4:32.508"/>
    </inkml:context>
    <inkml:brush xml:id="br0">
      <inkml:brushProperty name="width" value="0.35" units="cm"/>
      <inkml:brushProperty name="height" value="0.35" units="cm"/>
      <inkml:brushProperty name="color" value="#FFFFFF"/>
    </inkml:brush>
  </inkml:definitions>
  <inkml:trace contextRef="#ctx0" brushRef="#br0">82 131 24575,'19'0'0,"49"-1"0,0 3 0,93 15 0,-113-10 0,1-3 0,90-4 0,32 3 0,-74 12 0,-64-9 0,57 4 0,22-11 0,-69 0 0,-1 0 0,1 3 0,62 11 0,-58-6 0,0-1 0,1-3 0,57-3 0,55 3 0,-62 13 0,-65-10 0,56 4 0,28-11 0,47 2 0,-79 14 0,-62-10 0,1 0 0,32 1 0,62-7 0,47 2 0,-80 14 0,-62-10 0,1 0 0,32 1 0,-6-4 0,88 15 0,-89-11 0,-1-1 0,94-5 0,27 2 0,-64 13 0,-65-9 0,66 4 0,918-10 0,-449-1 0,-544 3 0,-1 0 0,39 10 0,-36-5 0,55 3 0,616-9 0,-341-3 0,201 2 0,-540 1 0,0 2 0,41 9 0,-40-7 0,1 0 0,29 0 0,648-3 0,-339-4 0,-264 0 0,113 5 0,-116 12 0,-64-9 0,57 4 0,613-8 0,-340-4 0,139 2 0,-478 1 0,-1 1 0,42 10 0,-39-6 0,0-1 0,29 0 0,606-3 0,-318-4 0,-319 0 0,-1 0 0,42-10 0,-39 6 0,0 2 0,28-2 0,-50 6 0,6-1 0,0 1 0,0 0 0,0 1 0,0 0 0,17 4 0,-24-4 0,0 0 0,-1 0 0,1 0 0,-1 1 0,1-1 0,-1 1 0,0 0 0,1 0 0,-1 0 0,0 0 0,0 0 0,0 0 0,0 0 0,-1 1 0,1-1 0,-1 1 0,1-1 0,-1 1 0,0-1 0,0 1 0,0 0 0,0 0 0,-1 0 0,1 3 0,3 29 0,-1-1 0,-3 0 0,-4 55 0,-1 4 0,5-38 0,1-12 0,-2 0 0,-1 0 0,-14 68 0,-41 127 0,31-119 0,18-74 0,-20 61 0,4-30 0,15-43 0,-1-2 0,-29 61 0,9-36 0,-102 170 0,41-72 0,64-103 0,-3-1 0,-61 78 0,58-85 0,2 1 0,-32 61 0,19-29 0,-85 171 0,46-42 0,-12 15 0,46-76 0,-6 9 0,44-123 0,1-1 0,-6 34 0,-11 33 0,26-93 0,-1-1 0,1 1 0,0 0 0,0 0 0,1 0 0,-1 0 0,1 1 0,-1-1 0,1 0 0,0 0 0,0 0 0,0 0 0,1 0 0,-1 0 0,1 0 0,0 0 0,0 0 0,0 0 0,0 0 0,0 0 0,0 0 0,4 4 0,-2-4 0,1 1 0,0-1 0,0 0 0,1 0 0,-1 0 0,0-1 0,1 0 0,0 0 0,-1 0 0,1 0 0,0-1 0,10 2 0,14 4 0,-9-1 0,1-2 0,36 3 0,-49-7 0,0 0 0,0-1 0,0 1 0,1-2 0,-1 1 0,0-1 0,0-1 0,-1 1 0,1-1 0,10-6 0,22-14 0,0-2 0,-2-2 0,-1-1 0,-2-2 0,0-2 0,46-55 0,-36 33 0,-2-2 0,-3-2 0,-2-2 0,-3-1 0,29-72 0,-31 61 0,-5 10 0,23-74 0,-22 54 0,41-83 0,-49 119 0,27-65 0,36-118 0,-79 214 0,7-16 0,-11 30 0,-1 0 0,1 0 0,-1-1 0,0 1 0,0 0 0,1 0 0,-1 0 0,0 0 0,0 0 0,0 0 0,0 0 0,0 0 0,0 0 0,-1 0 0,1 0 0,0 0 0,0 0 0,-1 0 0,1 0 0,-1 0 0,0-1 0,0 2 0,0-1 0,0 1 0,0 0 0,0 0 0,0 0 0,0 0 0,0 0 0,0 0 0,0 1 0,0-1 0,0 0 0,0 0 0,0 1 0,0-1 0,0 1 0,0-1 0,0 1 0,0-1 0,0 1 0,1-1 0,-1 1 0,0 0 0,0-1 0,1 1 0,-2 1 0,-21 21 0,-107 155 0,82-106 0,-97 138 0,103-144 0,31-46 0,0-1 0,-2-1 0,-16 19 0,8-11 0,1 1 0,2 1 0,-21 41 0,5-10 0,-59 100 0,82-139 0,0 1 0,2 0 0,1 0 0,-8 34 0,-6 12 0,-18 48 0,8-18 0,-5-1 0,-60 112 0,62-150 0,-2-2 0,-3-1 0,-59 63 0,63-76 0,-21 21 0,-118 101 0,160-151 0,-1 0 0,-25 16 0,-29 24 0,62-45 0,1 0 0,0 0 0,-1-1 0,0 0 0,0 0 0,-1-1 0,1 0 0,-2 0 0,1-1 0,-1-1 0,1 1 0,-1-1 0,-11 2 0,-21 4 0,0-2 0,0-2 0,-83 2 0,102-7 0,-1 1 0,-43 10 0,41-6 0,0-2 0,-28 2 0,-629-4 0,331-5 0,292 3 0,13-2 0,0 3 0,1 2 0,-80 14 0,75-9 0,0-2 0,0-2 0,-1-3 0,-54-5 0,-10 1 0,81 5 0,0 1 0,-36 9 0,35-6 0,-68 4 0,-430-11 0,503-1 0,1 0 0,-39-10 0,36 5 0,-55-3 0,8 10 0,41 0 0,1 0 0,-1-3 0,-60-12 0,49 7 0,-1 2 0,0 3 0,-1 1 0,-55 6 0,-8-1 0,54-2 0,0-3 0,-100-16 0,115 12 0,0 1 0,0 3 0,-53 3 0,-70-3 0,84-12 0,61 8 0,1 2 0,-34-2 0,12 5 0,9 1 0,1-2 0,-1-1 0,-44-10 0,-42-7 0,38 8 0,-118-32 0,-68-12 0,82 31 0,151 20 0,0 1 0,-42 2 0,-18-1 0,11-11 0,62 9 0,0 0 0,-30 0 0,-18 5 0,48 1 0,0 0 0,0-2 0,0-1 0,-47-9 0,31 1 0,-41-4 0,-10-2 0,-180-29 0,83 16 0,-17-10 0,97 17 0,-18-8 0,-30-5 0,30 6 0,94 19 0,0 3 0,0 0 0,-60-3 0,75 9 0,-19 1 0,0-1 0,0-3 0,-40-8 0,24 4 0,0 2 0,0 3 0,-104 5 0,41 1 0,70 0 0,-67 11 0,65-7 0,-49 1 0,241-6-200,139-6-268,-186-10 468,-65 7 0,57-2 0,-27 7 0,17 1 0,103-15 0,99-16 0,-87 19 0,-132 12 0,105-16 0,-126 11 0,70 0 0,-72 5 0,-1-1 0,42-8 0,-31 2 0,1 3 0,94 2 0,17 0 0,-65-13 0,-64 10 0,55-4 0,595 8 488,-331 5-308,-308-1-180,71 12 0,-71-6 0,67 1 0,57 6 0,-112-7 0,65 0 0,-35-10 0,-40-1 0,-1 3 0,0 2 0,78 12 0,-76-6 0,1-2 0,0-3 0,73-3 0,53 3 0,-89 12 0,-62-9 0,1-2 0,32 2 0,56-7 0,-71-1 0,0 2 0,0 2 0,70 11 0,-38-2 0,1-2 0,0-4 0,125-8 0,-55 0 0,704 3-1137,-822-1 1137,0-2 0,40-9 0,34-3 0,-23 5 228,-1-3-1,0-3 0,-1-4 1,90-36-1,-6 7-227,27-6 0,-88 30 0,-62 14 0,2 2 0,-1 1 0,68-4 0,-77 10 0,-1-1 0,31-8 0,-40 6 0,1 1 0,-1 1 0,1 1 0,0 1 0,0 0 0,26 3 0,-44-2 0,-1 0 0,0 0 0,0 0 0,0 0 0,0 0 0,1 0 0,-1 0 0,0 0 0,0 0 0,0 0 0,1 0 0,-1 0 0,0 1 0,0-1 0,0 0 0,0 0 0,0 0 0,1 0 0,-1 0 0,0 0 0,0 0 0,0 1 0,0-1 0,0 0 0,1 0 0,-1 0 0,0 0 0,0 1 0,0-1 0,0 0 0,0 0 0,0 0 0,0 0 0,0 1 0,0-1 0,0 0 0,0 0 0,0 0 0,0 1 0,0-1 0,0 0 0,0 0 0,0 0 0,0 0 0,0 1 0,0-1 0,0 0 0,0 0 0,-10 12 0,-15 6 0,-25 5-3,-1-2 0,-1-3 0,-104 23-1,58-17-147,-513 128-3313,-18-22 1976,217-47 700,-262 28 788,189-65-2244,319-35 2098,-407 15-500,145-8 646,259-5 873,-212-10 0,177-6-371,-147 3-959,-175 0 6227,153 0-4391,350-1-1379,0-2 0,-43-9 0,41 6 0,0 2 0,-31-3 0,-75 9 0,-52-4 0,167 1 0,-1-2 0,1 0 0,0 0 0,0-2 0,-19-8 0,34 13 0,1 0 0,0 0 0,0 0 0,-1 0 0,1 0 0,0 0 0,0 0 0,0 0 0,-1-1 0,1 1 0,0 0 0,0 0 0,0 0 0,0 0 0,-1 0 0,1-1 0,0 1 0,0 0 0,0 0 0,0 0 0,0-1 0,0 1 0,0 0 0,-1 0 0,1-1 0,0 1 0,0 0 0,0 0 0,0 0 0,0-1 0,0 1 0,0 0 0,0 0 0,0-1 0,0 1 0,0 0 0,0 0 0,1-1 0,-1 1 0,0 0 0,0 0 0,0 0 0,0-1 0,0 1 0,0 0 0,0 0 0,1 0 0,-1-1 0,15-8 0,20-2 0,-35 11 0,50-12 0,1 3 0,0 1 0,0 3 0,70 2 0,-75 1-234,74-11 0,30-3-485,584 14-453,-353 4 505,-157-17 667,-19-1 0,-85 15 0,0 1 0,130-18 0,-61 3-714,4-2 371,-75 5 178,43-7-100,-50 3 265,-67 11 0,81-20 0,-41 6 478,-61 15-114,0-1 1,0-1-1,38-15 0,-112 15 2125,-54 22-2391,63-9-103,-71 3 1,85-8 9,0 1 0,-31 7 0,-45 5-173,-44-13-202,77-3 171,-112 13 0,28 3-378,-286-9-1,235-8 351,-834 2-412,647 0 3429,1810 0-5351,-1134-16 782,-21 0 1040,-21 17 105,278-14-1404,501-9 667,-672 25 931,55-19-205,4 0 251,-142 1 624,-25 0-31,-152 9 149,111-20 1,61-5 256,-198 26 202,114-26-1,-25 3 12,-99 19 22,51-17 1,-6 1 427,-66 15 1,-27 8-1064,0 0 0,1 0 1,-1 1-1,0-1 0,1 1 0,0 0 1,-1 1-1,1-1 0,0 1 0,4 0 1,-9 0-204,0 0 1,1 1-1,-1-1 0,0 0 1,0 0-1,1 0 1,-1 0-1,0 1 0,0-1 1,0 0-1,1 0 1,-1 0-1,0 1 1,0-1-1,0 0 0,0 0 1,0 1-1,1-1 1,-1 0-1,0 1 0,0-1 1,0 0-1,0 0 1,0 1-1,0-1 1,0 0-1,0 1 0,0-1 1,0 0-1,0 0 1,0 1-1,0-1 0,0 0 1,0 1-1,0-1 1,-1 0-1,1 0 1,0 1-1,0-1 0,0 0 1,0 0-1,-1 1 1,1-1-1,0 0 1,0 0-1,0 0 0,-1 1 1,1-1-1,0 0 1,0 0-1,-1 0 0,-11 13-12,-31 17 10,-1-1 0,-1-3 0,-1-1 0,-1-3 0,-2-1 0,0-3 0,0-2 0,-65 12 0,-3-5 0,50-9 0,0-3 0,-122 5 0,140-14 0,-62 11 0,-23 1 0,-21 3-1012,98-9 560,-66 1 0,85-6 452,-1 1 0,0 2 0,-42 12 0,38-7 0,0-3 0,-48 4 0,25-5 0,-115 27 0,84-14 0,-56 18 164,150-37-40,1 0 1,-1 0 0,0 0-1,1 0 1,-1 1-1,0-1 1,1 1 0,0 0-1,-5 3 1,7-5-114,0 0-1,0 0 0,0 1 1,0-1-1,0 0 1,0 0-1,0 0 0,0 0 1,0 1-1,0-1 1,0 0-1,-1 0 1,1 0-1,0 0 0,0 1 1,0-1-1,0 0 1,0 0-1,0 0 0,0 0 1,1 1-1,-1-1 1,0 0-1,0 0 1,0 0-1,0 0 0,0 1 1,0-1-1,0 0 1,0 0-1,0 0 1,0 0-1,0 0 0,1 1 1,-1-1-1,0 0 1,0 0-1,0 0 0,0 0 1,0 0-1,1 0 1,-1 0-1,0 0 1,0 0-1,0 1 0,0-1 1,1 0-1,21 1-4,84-16-6,-74 9 0,52-4 0,60 10 0,-85 2-54,-1-2-1,96-14 0,-70 3-367,1 4-1,125 6 0,-114 3 468,146-16 0,30-10-1927,-68 9 1875,37 0 7,10-1 0,-42 6 66,-128 8-602,84-11 0,131-26 531,173-67-185,-370 81 977,-99 24-790,12-1 343,-1-1 0,1 0 0,-1-1 0,0 0-1,0-1 1,0 0 0,14-10 0,-85 41 589,17-4-929,-2-2 0,0-2 0,-54 14 0,-32 12 0,39-12-270,-96 19-1,-157 18 271,63-31 0,188-24 0,52-7 0,-73 3 0,81-8 0,-60 11 0,58-6 0,-52 2 0,-244-10 541,332 1-541,0 0 0,0 0 0,1 0 0,-1 0 0,0 0 0,0-1 0,0 1 0,0 0 0,0 0 0,0 0 0,0 0 0,0 0 0,0 0 0,0 0 0,0 0 0,0 0 0,0 0 0,0-1 0,0 1 0,0 0 0,0 0 0,0 0 0,0 0 0,0 0 0,0 0 0,0 0 0,0 0 0,0 0 0,0 0 0,0-1 0,0 1 0,0 0 0,0 0 0,-1 0 0,1 0 0,0 0 0,0 0 0,0 0 0,0 0 0,0 0 0,0 0 0,0 0 0,0 0 0,0 0 0,0 0 0,0 0 0,0 0 0,-1 0 0,1 0 0,0 0 0,0-1 0,0 1 0,0 0 0,0 0 0,0 0 0,0 0 0,0 0 0,0 1 0,0-1 0,-1 0 0,1 0 0,0 0 0,0 0 0,0 0 0,0 0 0,10-8 0,21-8 0,-26 13 0,39-23 0,-1-2 0,54-45 0,40-28 0,-99 78 0,220-125 0,-143 85 0,-75 39 0,75-33 0,125-44 0,-150 60 0,175-55 0,-174 68 0,41-10 0,-101 28 0,-25 7 0,-22 4 0,-134 40 0,43-15 0,64-14 0,-1-2 0,-77 7 0,15-6-390,-154 35-1,205-35 351,-339 66 40,206-46 0,-62 13 0,235-42 28,0 1-1,0 1 0,1 0 1,-16 7-1,68-16 657,107-43-684,172-46 0,-130 58 0,-106 23 0,-37 5 0,82-3 0,-92 9 0,62-11 0,-60 7 0,49-3 0,-74 8 0,26 3 0,-37-2 0,0 0 0,0 0 0,1 0 0,-1 0 0,0 0 0,0 0 0,1 0 0,-1 1 0,0-1 0,0 0 0,1 0 0,-1 0 0,0 0 0,0 1 0,0-1 0,0 0 0,1 0 0,-1 0 0,0 1 0,0-1 0,0 0 0,0 0 0,0 0 0,1 1 0,-1-1 0,0 0 0,0 0 0,0 1 0,0-1 0,0 0 0,0 0 0,0 1 0,0-1 0,0 0 0,0 1 0,0-1 0,0 0 0,-15 16 0,-176 127 0,104-83 0,-124 116 0,99-81 0,-10 11 0,122-106 0,1 0 0,-1 0 0,1 0 0,0 0 0,-1 0 0,1 0 0,-1 0 0,1 0 0,-1 0 0,1 0 0,-1 0 0,1 0 0,-1 0 0,1 0 0,-1 0 0,1 1 0,-1-1 0,1 0 0,-1 1 0,1-1 0,-1 0 0,1 0 0,-1 1 0,0-1 0,1 1 0,-1-1 0,1 0 0,-1 1 0,0-1 0,0 1 0,1-1 0,-1 1 0,0-1 0,0 1 0,1-1 0,-1 1 0,0-1 0,0 1 0,0-1 0,0 1 0,0 0 0,0-1 0,0 1 0,0-1 0,0 1 0,0-1 0,0 1 0,0-1 0,0 1 0,-1-1 0,1 1 0,0-1 0,0 1 0,-1-1 0,1 1 0,0-1 0,-1 1 0,1-1 0,0 1 0,-1-1 0,1 0 0,0 1 0,-1-1 0,1 0 0,-1 1 0,1-1 0,-1 0 0,1 0 0,-2 1 0,45-4 0,64-26 0,201-85 0,0 4 0,-13-12 0,-247 101 0,-1-2 0,59-39 0,-86 44 0,-22 17 0,1 1 0,0 0 0,0 0 0,-1 0 0,1 0 0,0 0 0,-1 0 0,1 1 0,0-1 0,0 0 0,-1 1 0,1-1 0,0 0 0,0 1 0,0 0 0,0-1 0,-1 1 0,0 1 0,-32 10 0,0-1 0,0-2 0,-68 10 0,98-19 0,-1 1 0,1 0 0,-1-1 0,0 0 0,1 0 0,-1-1 0,1 1 0,-9-3 0,12 3 0,-1-1 0,1 0 0,0 1 0,0-1 0,0 0 0,1 0 0,-1 1 0,0-1 0,0 0 0,0 0 0,1 0 0,-1 0 0,0 0 0,1 0 0,-1-1 0,1 1 0,-1 0 0,1 0 0,0 0 0,-1 0 0,1-1 0,0 1 0,0 0 0,0 0 0,0-1 0,0 1 0,0 0 0,0 0 0,0 0 0,0-1 0,1 1 0,-1 0 0,1 0 0,-1 0 0,1 0 0,-1 0 0,2-2 0,18-52 0,-8 24 0,15-57 0,-27 86 0,11-48 0,-2 0 0,5-98 0,-12 121 0,1 0 0,9-43 0,1 5 0,-6 27 0,2 1 0,2 0 0,2 0 0,1 1 0,1 0 0,2 2 0,23-35 0,5 0 0,3 3 0,70-76 0,-117 142 0,0-1 0,0 1 0,-1-1 0,1 0 0,0 1 0,-1-1 0,1 0 0,0 1 0,-1-1 0,1 0 0,-1 0 0,0 0 0,1 0 0,-1 0 0,1 1 0,-1-1 0,0 0 0,0 0 0,0 0 0,1-2 0,-17 6 0,-31 21 0,45-23 0,-116 67 0,-111 59-554,77-43 417,-36 18 164,2-15-407,-239 97-933,-88 2 1313,201-98 0,-35-24-995,84-33 649,170-11 821,68-13-118,0-1 1,-1-1-1,0-1 0,0-1 1,-1-1-1,1-2 1,-32-3-1,57 3-351,1 0 0,0 0 0,-1 0-1,1 0 1,-1 0 0,1 0 0,0 0-1,-1 0 1,1 0 0,-1 0 0,1 0 0,0 0-1,-1-1 1,1 1 0,0 0 0,-1 0-1,1 0 1,0-1 0,-1 1 0,1 0 0,0 0-1,0-1 1,-1 1 0,1 0 0,0-1-1,0 1 1,0 0 0,-1-1 0,1 1-1,0 0 1,0-1 0,0 1 0,0-1 0,0 1-1,0 0 1,0-1 0,0 1 0,-1-1-1,2 1 1,-1 0 0,0-1 0,0 1 0,0-1-1,0 1 1,0 0 0,0-1 0,0 1-1,0 0 1,0-1 0,1 1 0,-1 0-1,0-1 1,0 1 0,1 0 0,-1-1 0,0 1-1,0 0 1,1 0 0,-1-1 0,0 1-1,1 0 1,-1 0 0,0-1 0,1 1 0,-1 0-1,0 0 1,1 0 0,0 0 0,32-24-72,-22 18 97,139-95-31,-91 56 0,1 3 0,94-50 0,127-61-855,-93 55 855,-64 40 0,99-42 0,-6-2 0,13 8 0,-193 79 115,-18 7 9,1 0-1,0 1 0,0 1 1,1 1-1,24-2 0,-45 6-123,1 1 0,-1 0 0,0 0 0,1 0 0,-1 0 0,0 0 0,0 0 0,1 0 0,-1 0 0,0 0 0,1 0 0,-1 0 0,0 1 0,1-1 0,-1 0 0,0 0 0,0 0 0,1 0 0,-1 0 0,0 0 0,0 1 0,1-1 0,-1 0 0,0 0 0,0 0 0,1 1 0,-1-1 0,0 0 0,0 0 0,0 1 0,0-1 0,1 0 0,-1 1 0,0-1 0,0 0 0,0 0 0,0 1 0,0 0 0,-5 14 0,-20 17 0,23-29 0,-275 292 0,212-229 0,-59 56 0,-26 30 0,54-51 0,92-97 0,0-1 0,1 1 0,0 0 0,0 0 0,0 0 0,0 1 0,1-1 0,-4 8 0,6-11 0,0-1 0,-1 1 0,1 0 0,0-1 0,0 1 0,0-1 0,0 1 0,0 0 0,0-1 0,0 1 0,0 0 0,0-1 0,0 1 0,1-1 0,-1 1 0,0-1 0,0 1 0,0 0 0,1-1 0,-1 1 0,0-1 0,1 1 0,-1-1 0,1 1 0,-1-1 0,0 1 0,1-1 0,0 1 0,1 0 0,0-1 0,0 1 0,0 0 0,0-1 0,0 1 0,0-1 0,0 0 0,1 0 0,-1 0 0,0 0 0,0 0 0,0 0 0,2-1 0,53-8-29,107-34-1,4-1-708,385-70-2176,-236 48 2914,-128 33 379,-1 2-379,-69 3 983,-150 56 1068,-156 100-1753,84-68-298,61-38 0,2 2 0,-61 49 0,84-59 0,-1-2 0,0 0 0,-1 0 0,0-2 0,-29 11 0,47-20 0,0 0 0,0-1 0,0 1 0,0-1 0,0 0 0,0 1 0,0-1 0,0 0 0,0 0 0,0 1 0,0-1 0,0 0 0,0 0 0,0 0 0,0 0 0,-1-1 0,1 1 0,0 0 0,0 0 0,-1-1 0,2 0 0,-1 1 0,1-1 0,0 0 0,0 0 0,0 1 0,0-1 0,0 0 0,0 1 0,0-1 0,0 0 0,0 1 0,1-1 0,-1 0 0,0 1 0,0-1 0,1 0 0,-1 1 0,0-1 0,1 0 0,-1 1 0,0-1 0,2 0 0,34-44 0,-31 39 0,112-139 0,-74 91 0,-35 41 0,0 1 0,1 1 0,1 0 0,19-17 0,-29 28 0,24-18 0,0-1 0,-2-1 0,0-1 0,-2 0 0,0-2 0,20-30 0,-27 32 0,167-247 0,-88 135 0,-39 41 0,-38 63 0,2 0 0,26-34 0,-10 17 0,56-102 0,-55 87 0,42-78 0,-67 121 0,-1-1 0,-1 0 0,0 0 0,6-37 0,10-27 0,87-167 0,-64 154 0,16-61 0,-55 138 0,-1 1 0,-1-1 0,5-32 0,-7 29 0,2 0 0,11-32 0,58-179 0,-70 221 0,1-1 0,-1 0 0,-1 1 0,-1-2 0,0 1 0,0 0 0,-1-15 0,-1 25 0,0-1 0,0 1 0,0 0 0,0-1 0,-1 1 0,0 0 0,0-1 0,0 1 0,0 0 0,0 0 0,0 0 0,-1 0 0,0 0 0,1 0 0,-1 0 0,0 0 0,-1 1 0,1-1 0,0 1 0,-1-1 0,1 1 0,-1 0 0,0 0 0,0 0 0,0 0 0,0 1 0,0-1 0,0 1 0,0 0 0,0 0 0,-6-1 0,-26-2 0,1 1 0,-1 2 0,-54 6 0,-4-1 0,-503-4 0,569-2 0,0-1 0,-47-11 0,14 2 0,-2-2 0,42 8 0,-1 2 0,-33-4 0,14 4 0,-1-2 0,-51-15 0,53 11 0,-1 1 0,-53-4 0,-10-2 0,74 9 0,-57-4 0,70 9 0,-21 1 0,1-2 0,0-1 0,-41-10 0,45 7 0,-1 2 0,-1 1 0,1 2 0,-36 3 0,-61-3 0,44-14 0,63 9 0,-1 2 0,-32-2 0,-648 4 0,342 5 0,-140-3 0,478 1 0,0 2 0,-41 8 0,40-5 0,-1-1 0,-29 0 0,-5-3 0,6-2 0,1 3 0,-63 11 0,-30 3 0,10-2 0,-84 17 0,20-1 0,159-24 0,-61 3 0,-24 4 0,-126 18 0,133-19 0,80-11 0,-66 14 0,54-8 0,0-2 0,-1-2 0,1-3 0,-55-5 0,-10 1 0,27 1 0,-103 5 0,107 12 0,62-10 0,-1-1 0,-32 3 0,-523-6 0,279-3 0,268 4 0,1 1 0,-36 8 0,33-5 0,-53 3 0,-383-9 0,446-2 0,0 0 0,-41-10 0,39 6 0,0 2 0,-28-2 0,-87-9 0,-1-1 0,115 14 0,0-1 0,-28-8 0,29 6 0,-1 0 0,-30-1 0,29 4 0,-53-11 0,53 7 0,-55-4 0,34 7 0,-57-12 0,11 1 0,10 0 0,47 8 0,-59-4 0,70 8 0,1-2 0,-31-6 0,31 4 0,-1 1 0,-29 0 0,-79-11 0,92 9 0,-61-2 0,73 7 0,0-2 0,1-1 0,-1-1 0,-30-12 0,-40-7 0,30 7 0,1-2 0,-90-40 0,150 55 0,-155-58 0,103 37 0,-88-23 0,98 36 0,0 2 0,0 3 0,-105-4 0,112 9 0,36-2 0,30-5 0,1 6 0,0 0 0,0 1 0,1 1 0,26 2 0,-25 0 0,0 0 0,0-2 0,41-8 0,-27 3 0,1 1 0,0 2 0,0 2 0,62 4 0,62-4 0,-66-13 0,-64 8 0,57-3 0,613 8 0,-340 5 0,-211-1 0,166-5 0,-213-12 0,-66 9 0,68-4 0,1436 9 0,-703 3 0,-817-3 0,0-2 0,44-9 0,-43 6 0,1 2 0,32-3 0,61 9 0,46-4 0,-79-13 0,-61 10 0,-1 1 0,33-2 0,524 4 0,-282 4 0,-297-2 0,1 0 0,-1 0 0,1 0 0,-1-1 0,1 2 0,-1-1 0,1 0 0,0 0 0,-1 0 0,1 1 0,-1-1 0,1 1 0,-1-1 0,0 1 0,1 0 0,-1-1 0,3 3 0,-4-2 0,0-1 0,0 1 0,0 0 0,0-1 0,-1 1 0,1 0 0,0-1 0,0 1 0,0-1 0,-1 1 0,1 0 0,0-1 0,-1 1 0,1-1 0,0 1 0,-1 0 0,1-1 0,-1 1 0,1-1 0,-1 0 0,1 1 0,-1-1 0,1 1 0,-1-1 0,0 0 0,0 1 0,-7 4 0,-1 1 0,1-2 0,-1 1 0,-12 3 0,-23 6 0,-235 68 0,123-50 0,60-9 0,-141 29 0,-45 8 0,93-27 0,32-2 0,1 1 0,19-1 0,-9 1 0,75-20 0,37-5 0,-49 3 0,-47 7 0,89-10 0,-71 3 0,87-9 0,-1 2 0,-34 8 0,32-5 0,-51 3 0,-604-7 0,330-5 0,330 5 0,0 0 0,-43 11 0,41-8 0,0 0 0,-32 1 0,-56-7 0,71-1 0,-1 2 0,0 2 0,-61 11 0,-97 26 0,46-8 0,104-19 0,15-2 0,-1-2 0,0-2 0,-41 2 0,70-8 0,0 0 0,0 0 0,-1 1 0,1 0 0,0 0 0,0 1 0,0 0 0,0 1 0,-13 5 0,21-7 0,0-1 0,0 0 0,0 0 0,0 1 0,0-1 0,0 0 0,0 1 0,0-1 0,0 0 0,0 0 0,0 1 0,0-1 0,0 0 0,0 0 0,0 1 0,0-1 0,0 0 0,0 0 0,0 1 0,0-1 0,0 0 0,1 0 0,-1 1 0,0-1 0,0 0 0,0 0 0,0 0 0,1 1 0,-1-1 0,0 0 0,0 0 0,0 0 0,1 0 0,-1 1 0,0-1 0,0 0 0,1 0 0,-1 0 0,0 0 0,0 0 0,1 0 0,-1 0 0,0 0 0,0 0 0,1 0 0,-1 0 0,0 0 0,0 0 0,1 0 0,-1 0 0,0 0 0,0 0 0,1 0 0,-1 0 0,0 0 0,0 0 0,1-1 0,19 4 0,63 2 0,121-10 0,-100-10 0,-64 9 0,67-4 0,85 13-185,142-6-243,-244-12 428,-66 9 0,0 2 0,33-3 0,-34 7 0,14-1 0,0-1 0,67-13 0,-35 4 0,-107 13 222,-56-3-1,18-1-51,-460 2-170,506-1 0,-1-2 0,-38-9 0,36 5 0,-55-3 0,69 10-44,-50-2-256,-91-14 0,116 11 232,-79 1 1,6 0 73,92 0 28,-1-1-1,-35-12 1,57 16-6,81-4 616,454 6-644,-488 1-393,68 12 0,15 2 412,168 6-435,-176-11-467,-1 3 883,63 3 0,6-2 0,6 1 0,429-16-475,-288-1 290,-310 1 557,-1-1 0,0-1 0,0-1 0,0 0 0,-1-2 0,41-14 0,-61 18-370,0 1 0,-1 0 0,1 0 0,0 0 0,-1-1 0,1 1 0,0 0 0,-1-1 0,1 1 0,0 0 0,-1-1 0,1 1 0,0-1 1,-1 1-1,1-1 0,-1 1 0,1-1 0,-1 1 0,0-1 0,1 0 0,-1 1 0,1-1 0,-1 0 0,0 1 0,0-1 0,1 0 0,-1 1 0,0-1 0,0 0 0,0 0 0,0 1 0,0-1 0,0 0 1,0 0-1,0 1 0,0-1 0,0 0 0,0 0 0,0 1 0,-1-1 0,1 0 0,0 0 0,0 1 0,-1-1 0,1 0 0,-1 1 0,1-1 0,0 1 0,-1-1 0,1 1 0,-1-1 0,1 0 0,-1 1 0,0 0 1,1-1-1,-1 1 0,0-1 0,1 1 0,-1 0 0,0-1 0,1 1 0,-1 0 0,0 0 0,0-1 0,-49-18-13,19 12 11,-21-4 0,0 2 0,-75-4 0,85 10 0,-51-9 0,52 5 0,-52-1 0,-72-8-504,-11-1-44,151 17 548,-66 0 0,-130-17 0,150 10 0,-139 4 0,-3 0 0,98-12 0,69 7 0,-55-1 0,-442 10-316,489 1 117,-66 12 1,64-6 510,-60 1 0,71-6-311,-75 13 0,54-5-1,-127 21 54,-74 20 587,70-11-197,7-8-444,54-4 0,99-18 0,-2-3 0,-62 6 0,51-8 0,-100 22 0,5 1 0,-42 2 0,185-31 0,0 1 0,0-1 0,0 0 0,0 0 0,0 1 0,0-1 0,0 1 0,0 0 0,1 0 0,-1-1 0,0 1 0,0 0 0,1 1 0,-1-1 0,0 0 0,-1 3 0,8 4 0,18-3 0,26-2 0,0-3 0,0-2 0,0-2 0,52-11 0,-76 12 0,56-5-313,161 6-1,-111 5 156,2080-3-4296,-2176 2 5041,-1 2 0,0 1 0,36 11 0,-67-16-456,-16 1 462,0 1 0,1 0 0,-23 7-1,-32 6-717,-39-7 86,-168-7 0,120-4-154,-93 19-570,7 1 266,109-18 497,-20 0 0,-160 21 0,59-10 0,81-6 0,1 15 0,88-9 0,-12 4 96,45-6 97,-66 3-1,112-11-196,-7 0 170,-1 0-1,0 0 0,0 1 0,1 1 0,-1 0 1,1 0-1,-1 1 0,-16 6 0,27-8-162,-1-1-1,1 0 0,0 0 0,-1 0 0,1 1 0,-1-1 0,1 0 0,0 0 0,-1 1 1,1-1-1,0 0 0,0 0 0,-1 1 0,1-1 0,0 0 0,0 1 0,-1-1 0,1 1 1,0-1-1,0 0 0,0 1 0,0-1 0,-1 1 0,1-1 0,0 0 0,0 1 0,0-1 1,0 1-1,0-1 0,0 1 0,0-1 0,0 0 0,0 1 0,1-1 0,-1 1 0,13 10 10,24 2-19,4-7 7,52 1 0,35 5 0,-76-5-242,85 0-1,-79-6 31,58 8-1,-15 2-254,112-3 1,54 4-493,403 41-1349,-493-40 2308,41 3 0,37 0-453,63 0-181,-229-18 727,94 4 184,-182-2-226,1 0 0,0 0 0,-1 0 0,1 0 0,-1 0 0,1 1 0,0-1 0,-1 0 0,1 1 0,-1-1 0,1 1 1,-1 0-1,1-1 0,-1 1 0,1 0 0,-1 0 0,0 0 0,0 0 0,1 0 0,1 2 0,-4-2 24,1 0 0,-1 0 0,0 0 0,1 0 1,-1 0-1,0 0 0,0 0 0,0 0 0,1-1 0,-1 1 0,0 0 0,0 0 0,0-1 0,0 1 0,0-1 0,0 1 0,0-1 0,0 0 0,0 1 0,-1-1 1,1 0-1,0 0 0,0 1 0,0-1 0,0 0 0,0 0 0,-1 0 0,1-1 0,-1 1 0,-107 7 1059,68-6-978,-47 7 0,3 2-563,-149-2 0,141-8 307,-102 13-1,49 0-1069,-185-7-1,-91 6-771,-32 3 1304,133-10 259,148 10 369,-59 2-17,128-18 138,29 0 133,0 2 1,-111 17-1,-13 15 4817,187-30-4787,-13 6 1021,43-8-1360,175 14-99,13 1-372,-153-14 333,59 10 1,29 3-602,-95-14 979,279 18-2262,-54-3 140,-14-1 2067,141 17-120,80-19 1032,-414-14 2880,-1467 1-5272,1353 2 1341,-66 12 0,65-6-218,-60 0-1,72-8 652,1 1-1,-1 3 1,1 1 0,-1 1 0,-67 22-1,105-28-410,1 0-1,-1 0 0,1 0 1,-1 0-1,1 0 1,-1 0-1,1 0 1,-1 1-1,1-1 0,-1 0 1,1 0-1,-1 1 1,1-1-1,-1 0 0,1 0 1,0 1-1,-1-1 1,1 1-1,-1-1 1,1 0-1,0 1 0,-1-1 1,1 1-1,0-1 1,0 1-1,-1-1 0,1 1 1,0-1-1,0 1 1,0-1-1,0 1 1,0-1-1,-1 1 0,1-1 1,0 1-1,0 0 1,18 11 11,32 1-23,20 2-641,-26-5 591,0-3 0,73 5 0,-29-7-384,105 20-1,45 4-246,81 3-139,84 2-346,-138-13 277,-185-12 750,26 6 268,55 3 288,-134-5 1601,-28-13-1981,-4 2 191,-1 1 0,1-1-1,-1 0 1,0-1-1,1 1 1,-10 0 0,-290 35 560,85-8-779,-62 4-1173,162-20 1173,-104 5 0,170-16 0,-55 11 0,-31 2 0,-16 1 1,-32 0-5,144-13 3,-84 16 1,89-12 73,21-4 254,1 1 1,0 0-1,-28 12 1,96-8 45,2-9-373,-1 4 0,78 12 0,-86-9 23,1-2-1,64-2 1,-64-2-301,-1 1 0,64 11 0,-55-5 186,103 2 1,-43-4 121,-5 9-30,-69-7 0,64 2 0,-94-9 0,-5-1 0,0 1 0,0 0 0,0 0 0,0 0 0,0 1 0,-1-1 0,1 1 0,0 0 0,0 0 0,0 0 0,-1 0 0,1 1 0,6 3 0,-10-4 6,0-1-1,0 0 1,0 1 0,0-1 0,0 1 0,0-1 0,0 0-1,0 1 1,0-1 0,0 1 0,0-1 0,-1 0 0,1 1-1,0-1 1,0 1 0,0-1 0,-1 0 0,1 1 0,0-1-1,0 0 1,-1 1 0,1-1 0,0 0 0,-1 0 0,1 1-1,0-1 1,-1 0 0,1 0 0,0 1 0,-1-1 0,1 0-1,0 0 1,-1 0 0,1 0 0,-1 0 0,1 0 0,0 1-1,-1-1 1,-21 8 446,20-7-365,-41 12-239,0-2 0,-46 6 0,-24 6 128,-241 52-617,328-70 665,-161 26-24,-101 37 445,261-55-358,26-12-77,1-1-1,0 0 1,-1 1-1,1-1 1,0 1-1,0-1 1,-1 0-1,1 1 1,0-1-1,0 1 1,0-1 0,0 1-1,-1-1 1,1 1-1,0-1 1,0 0-1,0 1 1,0-1-1,0 1 1,0-1-1,0 1 1,0-1-1,0 1 1,1-1-1,-1 1 1,0-1-1,0 1 1,0-1 0,0 0-1,1 1 1,-1-1-1,0 1 1,0-1-1,1 0 1,-1 1-1,0-1 1,1 0-1,-1 1 1,0-1-1,1 0 1,-1 1-1,1-1 1,-1 0 0,0 0-1,1 1 1,-1-1-1,1 0 1,-1 0-1,1 0 1,-1 0-1,1 0 1,-1 0-1,1 0 1,-1 0-1,1 0 1,0 0-1,23 8-59,1-1-1,0-1 1,0-1-1,1-1 1,-1-1-1,49-2 1,12 3-69,21 10 119,-68-7 0,53 2 0,17-7-236,218 14-1070,-60-4 1306,-174-12 0,98 13 0,245 31-542,-381-39 488,67-3 0,-230 12 731,61-6-253,-51 2 1,-116 5-1424,-23 1-178,-117 2 1177,137-3 0,-18 2 0,-55 15-1017,239-24 1009,-15 1 154,-77 22 0,141-30-94,1-1 1,-1 0 0,1 1 0,-1-1-1,1 1 1,-1-1 0,1 1-1,0 0 1,0-1 0,-1 1 0,1 0-1,0 0 1,0 0 0,0 0-1,-2 1 1,4-1-14,-1-1 0,0 1 0,0-1-1,0 0 1,0 1 0,0-1 0,0 1 0,0-1-1,1 1 1,-1-1 0,0 0 0,0 1 0,0-1 0,1 1-1,-1-1 1,0 0 0,1 1 0,-1-1 0,0 0-1,1 0 1,-1 1 0,0-1 0,1 0 0,-1 0-1,1 1 1,-1-1 0,0 0 0,1 0 0,-1 0 0,2 0-1,51 15 1716,-40-13-1826,32 6 43,0-2 1,0-2-1,0-2 1,49-5-1,83 5-75,-67 13 104,43 1 0,428-15 0,-309-3 0,-1925 2-545,1646 0 580,3 0 15,0-1-1,0 1 0,0 0 0,0 0 0,0 1 0,0-1 0,1 1 0,-1 0 0,0 0 0,0 0 1,1 0-1,-1 1 0,0 0 0,-3 2 0,7-4-40,0 1 1,-1-1-1,1 0 0,0 1 1,0-1-1,0 1 0,0-1 1,0 0-1,0 1 0,0-1 1,0 1-1,1-1 0,-1 0 1,0 1-1,0-1 0,0 0 1,0 1-1,0-1 0,1 0 1,-1 1-1,0-1 0,0 0 0,1 1 1,-1-1-1,0 0 0,0 1 1,1-1-1,-1 0 0,0 0 1,1 0-1,-1 1 0,0-1 1,1 0-1,-1 0 0,1 0 1,-1 0-1,0 1 0,1-1 1,-1 0-1,0 0 0,1 0 1,-1 0-1,1 0 0,-1 0 1,0 0-1,1 0 0,0-1 1,21 6 56,171 18-66,30 8-541,-167-22 541,70 0 0,30 4 0,132 19-1071,-92-18 1071,18 3 0,-123-8 0,-69-9 0,0 2 0,0 0 0,0 2 0,0 0 0,0 2 0,28 10 0,-49-16 2,-1 0 0,1 0 0,0 1 0,-1-1 0,1 0 0,0 0 0,-1 1 0,1-1 0,0 0 0,-1 0 0,1 1 0,-1-1 0,1 1 1,-1-1-1,1 1 0,-1-1 0,1 1 0,-1-1 0,1 1 0,-1-1 0,0 1 0,1-1 0,-1 1 0,0 0 0,1-1 0,-1 1 0,0 0 0,0-1 0,0 1 0,0 0 0,0-1 0,1 1 1,-1 0-1,0-1 0,-1 1 0,1 0 0,0-1 0,0 2 0,-2 0 13,1-1-1,-1 1 1,1 0 0,-1-1-1,0 1 1,0-1 0,0 0-1,0 0 1,0 1 0,0-1-1,-3 1 1,-62 17 241,28-15-80,-60-1-1,65-3-77,1 1-1,-58 9 1,10 2-151,0-4 0,0-3 0,-101-8 0,42 0-891,41 2 845,-114 3 98,207-2 90,1 1-1,0 0 1,-1 0-1,1 0 1,0 0 0,-1 1-1,1 0 1,0 0-1,-9 5 1,14-7-77,0 1 0,0-1 0,0 0 0,0 0 0,0 1 0,0-1 0,0 0 0,0 1 0,0-1 1,0 0-1,0 0 0,0 1 0,0-1 0,0 0 0,0 1 0,0-1 0,0 0 0,0 0 0,0 1 0,1-1 0,-1 0 0,0 0 0,0 1 1,0-1-1,0 0 0,1 0 0,-1 0 0,0 1 0,0-1 0,1 0 0,-1 0 0,0 0 0,0 0 0,1 1 0,-1-1 0,0 0 0,0 0 1,1 0-1,-1 0 0,0 0 0,1 0 0,-1 0 0,0 0 0,0 0 0,1 0 0,-1 0 0,0 0 0,1 0 0,-1 0 0,0 0 0,0 0 0,1 0 1,-1 0-1,0-1 0,21 5 150,34-1-162,-18-1 0,0 1 0,38 9 0,-41-6 0,0-2 0,0-1 0,37-3 0,-34 0 0,0 2 0,50 7 0,-38-1-189,57 0-1,-58-6-8,64 12 0,-46-4 198,84 2 0,30 4 0,-61-7 0,-39-4 0,-49 3 226,-24 0-16,-20-1 0,-21-1-185,1-2 0,-1-1-1,0-2 1,-57-5 0,5 1-20,30 3-5,1-3 0,-85-14 0,75 10 0,49 6 0,0 0 0,0-1 0,-20-6 0,36 8 0,-1 0 0,0 0 0,1 0 0,-1 0 0,1 0 0,-1 0 0,1 0 0,-1 0 0,1-1 0,-1 1 0,1 0 0,-1 0 0,1 0 0,-1-1 0,1 1 0,-1 0 0,1-1 0,-1 1 0,1 0 0,0-1 0,-1 1 0,1-1 0,0 1 0,-1 0 0,1-1 0,0 1 0,0-1 0,-1 1 0,1-1 0,0 1 0,0-1 0,-1 0 0,17-6 0,29 0 0,25 4 0,-17 2 0,87-15 0,-89 9 0,78-1 0,10-2 0,60-4-2467,-93 8 1533,142-24 934,-146 17 0,61-5 0,39 0 34,-73 4-232,-10 2-1274,164-8 1239,-220 17-113,1-3 0,66-16 1,-60 9 382,92-5 0,46-1-37,-108 7 0,194-21 0,-50 2 1266,-30 1-1103,-185 25 1180,54-15-1,-156 13 777,-111 24-2718,-3-1 405,-46 0-966,10 0-601,-246 15 974,-16 1-1335,24 5 2161,241-13-971,-416 39-19,422-33 1083,-33 2 2080,220-30-1967,-28 0 261,-79 14-1,5 16 3475,87-20-3758,1-1 0,-2-3-1,-46 4 1,-57 7-222,71-7 0,-5 1 0,38-5 0,-87 4 0,87-13 0,-38-1 0,75 2 0,0 1 0,-1-1 0,1 1 0,0 0 0,0 1 0,0-1 0,0 1 0,0 0 0,0 0 0,0 0 0,-5 4 0,10-5 0,0-1 0,0 0 0,0 1 0,0-1 0,0 0 0,0 1 0,0-1 0,0 0 0,0 0 0,0 1 0,0-1 0,0 0 0,0 1 0,0-1 0,1 0 0,-1 0 0,0 1 0,0-1 0,0 0 0,0 1 0,0-1 0,1 0 0,-1 0 0,0 0 0,0 1 0,0-1 0,1 0 0,-1 0 0,0 0 0,0 1 0,1-1 0,-1 0 0,0 0 0,1 0 0,-1 0 0,0 0 0,0 0 0,1 0 0,-1 1 0,0-1 0,1 0 0,-1 0 0,1 0 0,18 7 0,-16-6 0,24 6 0,0-1 0,1-1 0,0-1 0,44 0 0,-33-2 0,59 10 0,78 11-583,-45-8 214,69-2 410,-10-2-246,-83-1-576,115-4 0,-42-2 788,3 10-7,60 2 0,696-17-536,-931 2 758,-1-1-1,0-1 0,1 1 1,-1-1-1,0 0 0,1 0 1,-1-1-1,0 0 0,0-1 1,13-6-1,-20 9-206,0 0-1,0 0 1,0-1 0,0 1 0,1 0 0,-1 0-1,0-1 1,0 1 0,0 0 0,0-1-1,0 1 1,0 0 0,0 0 0,-1-1-1,1 1 1,0 0 0,0-1 0,0 1-1,0 0 1,0 0 0,0-1 0,0 1 0,-1 0-1,1 0 1,0-1 0,0 1 0,0 0-1,0 0 1,-1 0 0,1 0 0,0-1-1,0 1 1,-1 0 0,1 0 0,0 0-1,0 0 1,-1 0 0,1-1 0,0 1-1,0 0 1,-1 0 0,1 0 0,0 0 0,-1 0-1,1 0 1,0 0 0,0 0 0,-1 0-1,1 0 1,0 0 0,-1 0 0,1 0-1,0 1 1,0-1 0,-1 0 0,-19-3-70,2 3 55,-1 1 0,1 0 0,-1 2 0,-24 6 0,-30 3 0,-150 25 0,147-24 0,38-6 0,-67 4 0,63-8-187,-62 12 0,43-4-302,-61 8 428,-2 2-394,-132 4-1,61-9-987,-30 0 792,-747-18 581,940 4-76,0 1 0,-39 10 0,-32 2 1106,122-14 92,0 1 0,30 8 0,43 4-1497,345 23-1830,-254-25 1542,196 6-1282,3452-19-6818,-3366-15 8833,-40 1 0,42-1-72,-10 0 182,-24-5 467,-271 11-428,281-22 470,-316 23 1250,175-34 0,-132 2 2070,-140 30-2555,-29 11-1346,-1-1 0,1 1 0,-1 0 0,0-1 0,1 1 0,-1-1 1,0 1-1,0 0 0,1-1 0,-1 1 0,0-1 0,0 1 0,0-1 1,1 1-1,-1-1 0,0 1 0,0-1 0,0 1 0,0-1 0,0 1 1,0-1-1,0 0 0,0 1 0,0-1 0,0 1 0,0-1 0,-1 1 1,1-1-1,0 1 0,0-1 0,0 1 0,-1 0 0,1-1 1,0 1-1,0-1 0,-1 1 0,1-1 0,-1 1 0,1 0 0,0-1 1,-1 1-1,1 0 0,-1-1 0,1 1 0,0 0 0,-1 0 0,1 0 1,-1-1-1,1 1 0,-1 0 0,1 0 0,-1 0 0,1 0 0,-2 0 1,-13-7 104,-1 1 1,0 0 0,-1 1-1,1 1 1,-1 1-1,0 0 1,0 2 0,-22-1-1,-45-6-104,-26-12-601,-224-11-1,-470 32-4619,1 0 4144,324 35 1038,186-8 0,-44 3-603,211-17 954,-69 4 338,32-3-226,107-7 454,-62-1 4216,236-13-3989,173-45-1144,-104 30-347,55-9-168,-4 5-520,-89 12 527,276-17 508,-302 16 0,309-17 0,-363 31-47,135-17-1,-154 10-366,-33 6 490,-1-1 0,0 0 1,0-2-1,0 0 0,0 0 0,20-10 1,-87 6 2146,-1433 10-4441,1437 0 2157,-84 16-1,57-6 79,-100 18 401,314-48 1645,338-78-2157,-203 53-377,-187 29 471,-44 7 0,46-3 0,78-5 0,48-2 0,-192 17 0,-9 1 0,0 0 0,1-2 0,-1 0 0,1 0 0,-1-2 0,0 0 0,26-8 0,-41 11 0,1 0 0,-1 0 0,0 0 0,0 0 0,0 0 0,0 0 0,0 0 0,1 0 0,-1 0 0,0 0 0,0 0 0,0 0 0,0 0 0,0 0 0,1 0 0,-1-1 0,0 1 0,0 0 0,0 0 0,0 0 0,0 0 0,0 0 0,0 0 0,1 0 0,-1 0 0,0 0 0,0-1 0,0 1 0,0 0 0,0 0 0,0 0 0,0 0 0,0 0 0,0 0 0,0-1 0,0 1 0,0 0 0,0 0 0,0 0 0,0 0 0,0 0 0,0-1 0,0 1 0,0 0 0,0 0 0,0 0 0,0 0 0,0 0 0,0-1 0,0 1 0,0 0 0,0 0 0,0 0 0,0 0 0,0 0 0,0 0 0,0-1 0,0 1 0,-1 0 0,1 0 0,-13-4 0,-20 0 0,-412 6-362,308 13-501,-39 2-16,-859-15-1446,499-5 2432,260 19-1898,2 0 49,124-18 1960,-126 4 638,39 30 1395,337-34 2161,-49 3-4486,1-2 0,63-11 1,93-13 73,-72 11 0,165-17-1766,-10 13 531,-54 5 328,285-19-76,289 18-442,-504 16 385,52-2 984,-230 0 3271,-85 0 301,-113 2-2724,-117 16 1,-437 77-3998,336-63 760,-92-2 2354,104 2 91,-32 0 1016,168-21-1006,78-7 36,-66 11 1,90-9 591,-68 2 0,158-17 2612,56-17-3275,-95 23 146,111-34-105,47-11-1034,129-24 1030,-62 13-191,-125 34-546,327-65-3977,165 13 4702,-470 62 0,342-30 0,-204 16-94,-19-5 1107,-82 6 1943,-362 29-1232,87-3-1689,-1714 3-9457,875-2 7627,530 17 1795,75-1 0,-347 17-830,-26 15 1724,540-32-810,-189 18 144,240-18 1870,61-7-16,-69 1 0,113-9-1605,1 1 0,-1 0 0,0 0 0,0 1 0,1 1 0,-24 12 1542,36-15-1996,13 4 418,19-1-292,54-1-447,-1-3 0,125-19 0,-131 11-135,160 2 1,31-2-470,129-16-1410,-123 12 1146,602-2-3165,-544 18 3475,155-20 856,-11 1 0,-424 16 2,657-18-132,-321 8-355,-123 7 328,146-38 2749,-235 19-1846,15-32 6091,-217 49-5803,-80-2-1090,-123 9 0,72 1-1200,-153-5 195,-334 4-2070,391 13 752,-66 1 2240,-1591-14-1930,924-5 1308,-76 3 9888,1111-2-7654,63-11 0,-63 5-1588,71-1-1,-51 9-657,114-17-1,-69 6 614,227 7 0,-177 7-1453,171-1 958,417-5-1566,-495-12 1634,77-2-792,1147 16-792,-746 3 6936,-1065 0-431,-360-5-9835,438-12 4919,-105-1 633,245 15-539,-629-16-1099,159 5 589,190 10 593,94-13 405,-103-1 0,78 19-125,-261-6-21,428-12 1121,90 6 180,-69 1 0,61 9 3959,108-1-3399,36 1-1570,-1-4 0,81-13 0,-87 7-914,127 2 1,30-2-1678,249-10 1648,-61 6-876,521-8-461,-612 24 2175,1113-3 496,-1425 0-290,0 0 0,1 0 0,-1 0-1,1-1 1,-1 0 0,0 0 0,0-1-1,0 1 1,0-2 0,9-17 2249,-16 20-2455,-21-3 865,-313 1 6,-27-2-2448,-419-22-2221,250-8 2355,207 7 734,-80-3-559,-115-5-561,92 7 1921,-299-7 164,608 37 225,-140-4 1790,215-3-198,-58-16 0,98 21-1978,35-1 3451,41-13-2756,-6 0-1361,-3 8 480,74 3 0,-74 3-682,79-10-1,261-34-1126,-45 18 1404,-51 10 593,-7 1-2166,124 4 1539,27-2 366,207-6-1402,-588 19 1483,-30-2 427,0-2 0,42-9 0,-19 2 529,-109 13 2240,-53-3 0,14-1-3019,-453-17-2364,144 5-635,19 3 2476,-521-10 252,585 23-2675,-148-2 1482,145 0 3211,51 0 4252,335 2-5197,-30-1-913,1-1-1,0-2 1,66-11 0,-52 3-43,1 3 0,0 3 0,75 3 1,-60 2-493,102-12 0,100-6-323,-27 2 895,29-8-471,-83 8-1166,111 2 1572,53-5 5,-169 6-886,-112 9 793,81-13 1,-116 11 153,-35 5 74,0 0-1,0 0 1,0-2-1,0 1 1,0-1-1,0 0 1,0-1-1,-1 1 1,1-2-1,6-16 1920,-16 20-2017,-19-3 803,-261 2-121,3 1-805,136-14 92,-67-3-176,206 17 163,-400-18-1480,222 4 1224,-215 12 0,179 5 145,63-3 689,121 0 2018,93 0-2833,0-2 0,77-14-1,39-7 245,-86 14 0,258-23-1829,229-25 1784,-329 39-2587,147-13 2490,14-1 142,-16 1 0,-232 17-543,126-4-1489,-244 15 2199,64-10 0,3-1 2275,-153 4 1521,-22-5-3298,-68-2-688,-326-32-816,82 19-872,-176-6-1314,273 20 3025,6 0 0,-48 1-733,-38-1-138,-217 17 7278,1215-1-6306,-578-3-114,61-10-1,33-2-1772,-85 12 1617,250-14 119,-19 5-1229,8-1-48,545-8 56,-570 23 1036,-238-4 549,71-13 0,-1 1 449,-267 19 2796,-96-7-2724,48-1-1728,-1163 3-3621,721 0 4684,384 16-336,-6 0 253,217-14 115,1 2 1,0 2-1,1 2 0,-70 35 2805,116-43-2968,49 10 2020,-32-7-2063,32 6 149,74 3 0,28 4-130,43 3 69,-39-6-1024,-24-2-16,221-7 0,-174-7-1691,133 19 2658,-6 0-1705,1756-17 2818,-2052 1-915,-6 0-59,1 1 1,-1-1 0,0 0-1,1 0 1,-1-1 0,1 1-1,-1-1 1,0 0 0,0 0-1,1-1 1,-1 1 0,0-1-1,5-3 1,-9 5-112,0 0 0,0-1 0,0 1 0,0 0 0,0-1 0,0 1 0,0-1 0,0 1 0,0 0 0,0-1 0,-3-4 663,2 4-663,1 1 0,0 0 0,-1 0 0,1 0 0,0 0 0,-1-1 0,1 1 0,-1 0 0,1 0 0,0 0 0,-1 0 0,1 0 0,0 0 0,-1 0 0,1 0 0,-1 0 0,1 0 0,0 0 0,-1 0 0,-22-4 885,-126-3-389,94 6-619,-58-7 1,-161-10-866,29 4 150,2-4-208,-256 15 1,241 6 606,70-5-25,-203 5-862,223 18 1284,110-12 170,47-7 262,0-1 1,-1 2-1,1 0 0,0 0 1,0 1-1,-21 13 1230,32-16-1610,0-1 0,0 1 0,0-1 0,0 0 0,0 1 1,0-1-1,0 1 0,0-1 0,0 1 0,0-1 0,0 0 1,0 1-1,1 0 98,-1 0-97,20 10 1099,27-2-532,82 7-1021,-63-7 141,76 1 0,2151-10-6066,-1013-1 11172,-1320-1-4284,-66-13 1,62 8-277,-52-2-1,-236-9-2004,12 4-260,24 3 1401,-117-14-1983,153 11 737,-762 0 1377,624 17 438,-1042-3-1412,1044 32 1668,21 0 335,207-17 2034,108-7-1518,-62 0 0,88-10 79,17 1 696,37 4-82,68 10-1280,-43-5-329,76 3 1,1989-10-8549,-987-3 5142,253 2 2909,-1112-17 1179,-6 0 798,-214 16-959,0-2 1,0-2-1,-1-2 1,0-2-1,47-16 1,-90 25-690,0 0 1,0 1-1,0-1 1,0 0 0,1 0-1,-1 0 1,0 0-1,0 0 1,0 0 0,1 0-1,-1 0 1,0 0-1,0 0 1,0 0 0,0 0-1,1 0 1,-1 0-1,0 0 1,0 0 0,0 0-1,1 0 1,-1 0-1,0 0 1,0 0 0,0-1-1,0 1 1,1 0-1,-1 0 1,0 0-1,0 0 1,0 0 0,0 0-1,0-1 1,0 1-1,1 0 1,-1 0 0,0 0-1,0 0 1,0-1-1,0 1 1,0 0 0,0 0-1,0 0 1,0 0-1,0-1 1,0 1 0,0 0-1,0 0 1,0 0-1,0-1 1,0 1 0,0 0-1,0 0 1,0 0-1,0 0 1,0-1 0,0 1-1,0 0 1,0 0-1,0 0 1,0-1 0,-19-2 1142,-45 0 1114,39 2-1825,-105-13-788,-43-2-637,-242 18-1656,-102-4 226,259-13 1017,-77-2-55,-643 37 1450,265 12-2328,214 0 2328,-199 37 936,354-43 604,277-19-1571,-115 16 2009,-68 9 51,209-26-433,-1-2 1,-51-1 0,129-8-1433,0 0 0,-1-2 0,1-2 0,53-21 0,-4 2-69,94-40-95,-157 58 0,25-13 0,-37 18 0,0-1 0,1 1 0,0 1 0,0 0 0,0 0 0,0 1 0,0 1 0,18-2 0,361 2-1030,-183 5 315,1380-3-6163,-532 0 6559,5 0 8319,-1165-1-8372,-116-17 0,-19 4-560,19 2 144,-162-5-495,38 3 190,-166-3-588,239 14 1038,14-12 643,-54 0 0,-183-4 0,-27-13 0,-270 18 5530,522 17-4085,459-20-991,2 0-403,2754 16-8325,-1376 4 5080,-1520-3 3285,730-19-935,-441 10 1079,-69 4 972,-58-17 1427,-142 13-1023,-31-7 1014,-51 8-1318,-140-24 1851,-81 1-4630,-489-26-1276,302 44 1541,14 2 55,-390-9-1467,580 22 2265,-45 13 278,21 1 967,154-11 215,-115 22-1,121-13 1867,-128 4 0,415-17-2487,257-5-1335,-308-10-403,51-2 284,112-1-548,32 1-575,-30 1 1457,-17 0-1281,1660 13 94,-950 4 4318,-732-2-2033,-2 0 5146,-259 10-3620,-20-9-1965,-1-1 0,1 0 0,0 0 0,0 0 0,0 0 0,-1 0 0,1 0 1,-41 13 446,-19-6-691,-118-3 0,115-6 150,-108 13 0,41 2-1044,-230-6 1,-69 4 33,123 6 1080,159-13 0,-30 11-67,-50 1-1111,186-13 1175,-60 10 0,-31 2-9,118-15 184,1 1-1,-1 1 0,1 0 1,0 1-1,0 0 0,-24 10 1,87-5 3184,977-9-5174,-795-15-9,-13-1 1680,-91 16 421,310-16-2742,6 6 2468,-133 9 0,-120-13-201,49-2-87,-113 19 504,102-4 314,-218 1-276,0-1-1,0 0 1,0 0-1,0-1 1,0-1-1,10-5 1,-72 1 3585,-22 7-3286,-175 4-944,138 12 400,66-8-96,-55 2 1,75-9-315,-296 18-1093,98-1 654,17-2-191,-178 17 1023,190-21-18,-17 2 237,128-4 605,58-9-518,0 2 0,0 2 0,0 0 0,1 1 0,-28 13 1075,63-14-864,25 3-416,-16-3-74,25 6-33,2-2 0,81 3 1,99-13-571,-83 0 496,1286 2-4517,-1400-3 4844,1 0 1,-1-2-1,35-10 0,-53 12 212,-54 1 2787,-24 0-3309,-496 3-38,526 0-30,1 2 0,-36 9 0,33-5 25,-53 2 0,47-5 114,0 2 0,-73 19 0,-26 4 0,-159 32 1497,358-64-1504,67 4 0,-32 1-752,118 1 742,222-7-1277,-295-11 1222,39-2 79,75 2 1,50-1-146,-247 17-79,-1-3 1,91-15-1,-63 5 791,-131 15 169,-61-5-1,21 0-809,-151 21-213,118-5-710,-482 51-1748,516-54 2735,-44 5-569,-153 16-1254,-192 20 1826,139-13 0,-535 58-84,665-68-421,-71 6 1448,219-30-42,-61 13-1,88-12-1032,-89 25 3081,234-28-575,1089-4-8828,-944-15 6005,-16 0 44,104 0 405,48 0 0,17-2 0,-238 6 5,72-8 3,-88 9 394,-89 8-84,77-14 0,-113 13-287,-22 3 145,0 1 0,0-1 0,0-1-1,0 0 1,-1 0 0,1 0 0,0-1 0,-1 0 0,1-21 2690,-11 23-2757,-24-10 988,-3 2-910,-1 2 1,-49-5 0,12 2-180,15 3-457,-87-1-1,-26-1 328,-112-16-1282,95 11 379,-497 0-74,421 17 981,-668-3-1450,862 3 2731,-80 14 0,57-5 67,46 0 117,34-3-727,29-2-501,46-1-128,123-6-1,-128-3-65,0 3 1,98 12 0,-34 2-390,0-6 1,160-9-1,-106-1 39,336-17-1798,-18 8 2223,-129 9 0,-185-14-353,33 0-1288,53-2 1906,-208 13 219,-45 5-65,0-1-1,0-1 1,0-1-1,0 0 1,26-9-1,-43 12-390,1 0 0,-1 0 0,1 0 0,-1 0 0,0 0 0,1 0 0,-1-1 0,0 1 0,1 0 0,-1 0 0,0 0 0,1-1 0,-1 1 0,0 0 0,1-1 0,-1 1 0,0 0 0,1 0-1,-1-1 1,0 1 0,0 0 0,0-1 0,1 1 0,-1-1 0,0 1 0,0 0 0,0-1 0,0 1 0,0 0 0,0-1 0,0 1 0,0-1 0,0 1 0,0 0 0,0-1 0,0 0 0,-12-10 838,-24-4-298,5 9-510,0 1-1,-51-2 0,-14-1 22,-383-33-2507,0 36-2044,26 2 2171,175-13 2207,-65 0 102,-691 53-1573,202 41 2193,761-70-497,-270 39 1392,271-38-1268,56-8 270,0 0 0,0 1 1,0 0-1,0 1 1,1 1-1,-24 14 1546,48-13-1101,22 1 173,-29-5-870,226 31 1321,-174-24-1594,64 19 0,-14-2 0,-98-24 0,5 1 0,0 0 0,0 1 0,-1 1 0,1 0 0,-1 0 0,20 11 0,-32-15 0,1 1 0,-1-1 0,0 0 0,0 0 0,1 1 0,-1-1 0,0 0 0,0 0 0,1 1 0,-1-1 0,0 0 0,0 1 0,0-1 0,0 0 0,0 1 0,0-1 0,1 0 0,-1 1 0,0-1 0,0 0 0,0 1 0,0-1 0,0 0 0,0 1 0,0-1 0,0 1 0,-1-1 0,1 0 0,0 1 0,0-1 0,0 0 0,0 1 0,0-1 0,-1 0 0,1 0 0,0 1 0,-15 11 0,-20 3 0,-51 9-223,0-4 0,-2-3 0,-130 7-1,-20 10-893,104-12 640,112-19 477,-278 32 0,159-22-515,-81 3-1427,-8 1 1158,-36 0-184,14-2 1175,-16 0 22,244-13 813,0 0 1,-43 10 0,-21 3 1435,136-14-2459,0 2 1,59 12-1,-71-10-21,54 3-662,171-6 0,-120-5 331,999 3-1807,-887 16 1861,-10 0-320,-119-18 108,-51-1 577,82 8 0,-154-5-36,0-1-1,0 1 1,0 0-1,0 0 1,0 0-1,0 0 1,0 0-1,0 1 1,0-1-1,0 0 1,0 0-1,0 1 0,0-1 1,0 0-1,0 1 1,-1-1-1,1 1 1,0-1-1,0 1 1,0 0-1,-1-1 1,1 1-1,0 0 1,1 1-1,-3-1 46,0 0 0,1 0 1,-1 0-1,1 0 0,-1 0 0,0-1 0,0 1 0,0 0 0,0 0 0,1-1 0,-1 1 0,0 0 0,0-1 0,0 1 0,0-1 0,-3 1 0,-52 19 1879,19-11-2099,0-3-1,-72 4 1,0-1 128,-357 34-3661,-51-17 2783,151-14-478,-1 0 1,-56 7 1352,4 0 0,-22 13-153,18 12-610,378-39 1595,0 2 0,-80 37 3832,146-38-3580,354 62-668,-45-27-2517,-287-36 1993,609 40-2460,-415-32 2568,120 3 0,114 3-2651,-28-7 2651,12 1 0,596 8-432,-705-24 6601,-369 5-5228,1 0 0,-35 9 1,-28 3-1740,-193-9 437,-50 5-1229,-460 12-991,518-25-69,-1562 3 1578,1797 1 1120,-1 1-1,1 1 0,-67 17 0,87-16 683,0 1 0,0 1-1,-19 10 1,41-12 56,0-1 1,0 0-1,1 0 0,15 4 1,314 53 420,-137-28-1234,54-5-1546,-105-15 1198,166 2 391,-42-4-196,150 7-3204,-227-13 1691,63 10 199,93 2 1307,97 2-246,-168-5 463,58 6 1027,-30-6 2320,-418-14 1564,16 0-5218,-137 14 0,64 3-755,-298-9-1,249-10 715,-1073 3-1986,1276 0 2628,-1 1 1,1 0 0,0 1-1,-1 0 1,1 1 0,0 0 0,-18 9-1,80-4 3259,796-9-5412,-636-17 1762,-96 5 68,190-20-1,173-20-1965,-148 14 2044,-104 2-704,-89 11 72,-96 19 894,0-2 0,0-2 0,61-26 0,-99 37-307,-1 0 0,1-1 0,-1 1 0,0-1 0,0 0-1,1 1 1,-1-1 0,0 0 0,0 0 0,0 1 0,1-1-1,-1 0 1,0 0 0,0-1 0,-1 1 0,1 0-1,0 0 1,0 0 0,0 0 0,-1-1 0,1-1 0,-1 2 20,0 0 1,0 0 0,-1 0 0,1 0 0,0 1 0,-1-1-1,1 0 1,-1 0 0,1 0 0,-1 0 0,0 1-1,1-1 1,-1 0 0,0 0 0,1 1 0,-1-1 0,0 1-1,0-1 1,0 1 0,1-1 0,-1 1 0,-2-1 0,-6-3 288,0 0 0,0 1 0,-1 0 0,-15-2 0,-176-31-1169,73 11-789,-214-13 0,156 22 1438,7 1 213,-14-1-553,-35-1-148,-178 18 1801,398-1-998,4 0 2,0-1-1,0 1 1,0 0-1,0 0 1,0 1-1,0-1 1,0 1 0,1 0-1,-1 0 1,0 0-1,0 0 1,1 1-1,-1-1 1,-3 3 0,7-3-108,0-1 1,0 1 0,0-1 0,0 0-1,0 1 1,0-1 0,0 1 0,0-1-1,0 0 1,0 1 0,0-1 0,0 1-1,0-1 1,1 0 0,-1 1 0,0-1-1,0 0 1,0 1 0,1-1 0,-1 0-1,0 1 1,0-1 0,1 0 0,-1 1-1,0-1 1,1 0 0,-1 0 0,0 1-1,1-1 1,-1 0 0,0 0 0,1 0-1,-1 0 1,0 1 0,1-1 0,-1 0-1,1 0 1,-1 0 0,0 0 0,1 0-1,-1 0 1,1 0 0,-1 0 0,1 0-1,-1 0 1,23 4 375,70 3-358,134-8 0,-84-2-209,25 5-655,186-5 846,-190-12-644,46-1-287,383 17 168,-571 3 948,-28 3 613,-34 6 383,-170 8-1241,96-8-500,-1-5 0,-158-8 0,106-3 236,-77 1 459,-285 5-2467,334 12 2300,-69 1 0,-148-17-1158,258 1 5733,187 2-4226,-1 1-1,33 8 1,-28-5-102,51 3 0,389-9-1370,-426-3 1123,61-10 0,28-1 0,54-2-871,35-1-297,-20 2 1168,-22 0 0,153-18 0,30 1 0,-71 11 0,-202 12 0,28-5 37,122-5-1352,-239 19 1279,-4 1 112,-1-1-1,1 0 0,0 0 1,0 0-1,-1 0 1,1 0-1,0-1 0,-1 0 1,1 0-1,-1 0 1,1 0-1,-1 0 0,1-1 1,3-2-1,-7 3-18,0 1 0,0-1 0,-1 0 0,1 1 0,0-1 0,-1 1 0,1-1 0,0 1 0,-1-1 0,1 1 0,-1-1 0,1 1 0,-1-1-1,1 1 1,-1-1 0,1 1 0,-1 0 0,0-1 0,1 1 0,-1 0 0,1 0 0,-1 0 0,0-1 0,1 1 0,-1 0 0,0 0 0,1 0 0,-1 0 0,0 0 0,1 0 0,-1 0 0,-1 0 0,-27-4 706,-330-3-2369,-25-2 527,-466-13-3885,558 25 3559,-169-19 1272,-7 0 144,-417 17-498,576 26 1435,275-23-328,-149 51 5898,207-49-5510,109-2-413,-91-4-511,-1 1-1,46 8 0,24 5-524,0-6 1,181-8-1,-116-3 20,2310 3-6369,-2279-16 7198,6-1 881,-200 17-1043,-1 0 0,1-1-1,-1 0 1,0-1 0,0-1 0,1 0-1,13-10 1775,-26 13-1992,-14-4 933,-18 1 208,-101-13-183,89 9-1111,-53-2 1,-164-10-979,119 6 664,1 0 439,-133-5 0,-1154 19 723,2122-1-555,-474-18-899,-102 5-460,1 1 1191,146-8 0,185-14-1388,-152 5-1082,-141 18 1475,237-10 993,-79 6 2,-1-1 0,-264 16 0,400-18 0,-336 9 1061,125 5-1,-650 0 2679,-225 6-7854,95 1 1369,-1096-3 1286,1414 16 3013,25 0-797,159-13-659,-52 10 1,-6 17 5380,98-30-5423,7 3 370,-1 0 0,0-1 0,1 0 1,14 2-1,390 1-1444,-220-8 1094,44 6 54,264-6-2066,-312-15 1937,-59 4 0,507-49-2198,-623 62 2198,535-50 0,-490 44-73,276-30-682,-93 7 549,-56-1 1805,-157 8 1847,-51 18-2652,-67-1-722,-114 7 0,70 1-508,86 0 390,-66 13 0,-36 1 53,-52 2-7,79-4 0,-90 19 0,58-6 0,96-18 0,1 3 0,0 2 0,-66 26 0,122-40 8,1 0 0,-1 1 0,0-1 0,1 1 0,-1 0 0,1-1 0,-1 1 0,1 0 0,0 0 0,-1 0 0,1 0 0,0 0 0,0 1 0,-2 1-1,3-3 3,0 0 0,1 1-1,-1-1 1,0 1 0,1-1-1,-1 1 1,0-1 0,1 0-1,-1 1 1,0-1 0,1 0-1,-1 1 1,1-1 0,-1 0-1,1 0 1,-1 1 0,1-1-1,-1 0 1,1 0 0,-1 0-1,1 0 1,-1 0 0,1 1-1,-1-1 1,1 0 0,-1 0-1,2-1 1,56 4 462,-53-3-459,834-2-1654,-768-2 1171,122-22-1,-152 19 421,289-40-1359,-32 16 1409,-23-1 0,85-37 407,-244 44-335,-73 17 455,0-2-1,-1-3 1,0 0 0,53-27 0,-94 40-519,-1 0-1,1 0 0,-1 0 1,1 0-1,-1 0 0,1-1 1,-1 1-1,1 0 0,-1 0 1,1-1-1,-1 1 0,1 0 1,-1 0-1,0-1 0,1 1 1,-1-1-1,1 1 0,-1 0 1,0-1-1,1 1 0,-1-1 1,0 1-1,1-1 0,-1 1 1,0 0-1,0-1 0,0 1 1,0-1-1,1 0 1,-1 1-1,0-1 0,0 1 1,0-1-1,0 1 0,0-2 1,-20-4 278,-40 3 85,56 4-365,-26 1-6,0 2 0,1 1 0,-1 1 0,-33 13 0,-27 5 0,-186 51 0,187-48 0,-229 82-577,100-32 249,41-24 328,-52 19 0,169-53 0,36-12 0,0 1 0,1 1 0,0 0 0,-29 18 0,52-27 2,0 0-1,0 0 1,-1 1 0,1-1-1,0 0 1,0 0 0,-1 0 0,1 0-1,0 0 1,0 0 0,0 0-1,-1 1 1,1-1 0,0 0 0,0 0-1,0 0 1,0 1 0,-1-1-1,1 0 1,0 0 0,0 0 0,0 1-1,0-1 1,0 0 0,0 0-1,-1 1 1,1-1 0,0 0 0,0 0-1,0 1 1,0-1 0,0 0-1,0 0 1,0 1 0,0-1 0,0 0-1,0 1 1,0-1 0,1 0-1,-1 0 1,0 1 0,0-1 0,0 0-1,14 5 188,19-4 301,91-21-307,-52 7-215,89-19 32,-91 20 0,-38 5 0,53-4 0,-20 5 0,89-19 0,-98 13 0,1 3 0,81-3 0,-105 10 0,-1-1 0,33-8 0,-30 5 0,51-3 0,-57 7 0,-13 2 0,-41 16 0,-211 100 0,-53 18-124,-56 11-496,0-21 620,94-42 0,-43 14 0,258-89 177,28-6-114,1 0 0,0 0 0,0 1 0,0 0 0,0 0 0,0 1 0,0 0 0,-12 7 0,19-6-63,9-2 0,11-3 0,-18 0 0,282-66 0,-26 2-738,-128 35 475,273-53 100,5 10-1676,-92 26 1839,-129 22 0,-48 11-322,-97 12 161,-1-2-1,0-2 0,0-1 0,45-15 1,-66 16 495,1 1 1,30-4-1,-100 12 508,-68-4-1,31-1-367,-163 19-1261,3 0 14,-137 2-1652,202-7 2524,-132 17-1235,-93 4-544,-41 1 1680,128-5 0,156-16-650,-102 4-749,-89 15 1292,16-1 1181,254-25-859,-93 20 1,97-13 910,-110 6 0,186-19-1046,-4-1 179,1 1 0,-1 1 1,1-1-1,-1 1 0,1 1 0,-1-1 0,1 1 0,-13 11 1669,20-12-1896,14 4 917,19 0-185,11-3-833,-1-3 1,0-1-1,0-2 0,46-10 0,198-32 69,-226 38 8,98-28 0,3-1-188,334-75-985,-332 74 1121,65-18-504,-175 42 536,79-10-1,-40 9 484,-158 15 423,42-1-503,-1 1 0,-38 4 0,-76 23-391,-199 66 0,-167 95-854,162-39 854,149-54 0,54-28 363,-31 17 128,149-72-491,9-7 0,1 1 0,0 1 0,0 0 0,1 0 0,0 1 0,0 0 0,0 1 0,-14 18 0,23-26 0,1 0 0,0 0 0,0 0 0,-1 0 0,1 0 0,0 0 0,0 0 0,0 0 0,0 0 0,0 0 0,0 0 0,0 1 0,0-1 0,1 0 0,-1 0 0,0 0 0,1 0 0,-1 0 0,0 0 0,1 0 0,-1-1 0,1 1 0,0 0 0,-1 0 0,1 0 0,0 0 0,-1-1 0,1 1 0,0 0 0,0 0 0,0-1 0,0 1 0,0-1 0,0 1 0,0-1 0,0 1 0,0-1 0,1 1 0,50 18 0,-40-16 0,17 4 0,1-1 0,0-1 0,0-2 0,1-1 0,-1-2 0,32-3 0,4 1 0,-7-2-259,0-2 0,94-24 0,-65 12 118,233-49 141,-282 59-32,-1-2 1,42-17 0,50-13-120,192-48 151,-300 82 0,40-11 230,-30 9 81,0-1 0,56-25 0,-87 31-311,-9 1 0,-10 1 0,-4 5 4,0 1-1,0 1 1,1 1-1,0 1 1,-26 13 0,-53 18-126,-315 118-381,143-56 503,-139 44 0,110-30 0,171-68 503,179-54-403,179-97-100,-9 11 0,-165 68-104,-1-2-1,-1-2 0,-1-3 1,74-61-1,42-26-89,-59 45 194,-54 36 0,85-47 0,-113 70 0,47-35 0,0 0 0,270-141 0,-314 174 0,113-59 0,283-149 0,-396 209 0,-1-2 0,0 0 0,-1-2 0,-1-1 0,29-30 0,-53 50 0,-1-1 0,0 1 0,1-1 0,-1 1 0,0-1 0,0 1 0,0-1 0,0 0 0,-1 0 0,1 1 0,0-1 0,-1 0 0,1 0 0,-1 0 0,0 0 0,1 0 0,-1 0 0,0 0 0,0 0 0,0 1 0,0-1 0,-1 0 0,1 0 0,-1-2 0,-1 1 0,1 1 0,-1-1 0,0 1 0,1 0 0,-1 0 0,-1 0 0,1 0 0,0 0 0,0 0 0,-1 0 0,1 1 0,-1-1 0,1 1 0,-4-2 0,-8-2 0,0 0 0,0 1 0,0 0 0,0 2 0,-20-3 0,-83 4-43,83 2 23,-1-2 1,1-1-1,-37-6 0,-16-5-309,-1 5 0,-1 4 0,-106 7 0,38 0 37,-735-3-1739,639 19 1018,139-7 710,-8 1 302,-131 7 7,209-19 2,0 1 0,-64 13 0,-71 27 4596,258-45-4108,169-26-475,-246 29-42,95-14-125,21-1 158,46 0-982,13-2 337,191-14-1245,43-2 1866,-140 18-2097,-3 0 2166,3-1-57,-6 1 0,-112 6-305,179-34-1,-271 34 478,-30 4 748,56-18 0,-161 16 2384,-122 10-2562,-294-5-2830,329-13 2088,-46-1 0,-599 15-3560,381 3 1942,171-18 1013,17-1 694,10 2 326,-26-1 239,227 14-282,1 0 0,-42-10 0,-42-18 4309,110 30-4632,46-13 1645,180-22-1624,84-22-969,-283 51 899,161-26 0,93-10-574,69-6-217,-24 12 791,-88 6 0,102-31-304,-243 40 178,-30 9 50,-44 9 209,0-1 1,-1-1-1,1-1 1,23-10 0,-46 16-105,0-1 1,-1 1 0,1 0-1,0 0 1,-1 0 0,1-1-1,0 1 1,-1 0 0,1 0-1,0-1 1,-1 1 0,1-1 0,-1 1-1,1-1 1,-1 1 0,1-1-1,-1 1 1,1-1 0,-1 1-1,0-1 1,1 1 0,-1-1-1,0 0 1,1 1 0,-1-1-1,0 0 1,0 1 0,1-2 0,-17-6 733,-30 1-285,-254-20-1084,151 23-1083,83 4 1269,-91-12 1,-117-10-1385,50 6 923,-46-1 845,23 3 39,11 3-3,-30-3 0,-315-6 288,424 21 597,134-14 1905,24 13-2756,4-2 216,1-1 0,0 1 0,0 0 0,0 0 0,0 1 0,6-2 0,101-4-462,119 9-1,-75 0-635,1434-2-4060,-1306-16 4046,-24 0-1058,46 18 2270,138-5 411,-260-11-220,75-3 366,-234 17-252,-1-2 0,0-1 1,0-1-1,0-1 1,26-8-1,-128 8 1922,-155-10-3181,2-1 18,21 19 718,-235-5-2035,252-13-18,-62-2 1749,-89 1-2218,-49 1 2548,118-1-158,27 1 0,-407 15-716,413 1 8228,1250-1-7022,-1930 0-2653,713-16 1234,14-1 100,-27 2 829,-18-1 0,-30 0-219,-17 0-522,253 16 713,-32 2 170,1-4-1,-107-15 0,137 12 398,0 2-1,-47 1 0,58 4-179,0-2 0,1-1 0,-1-1-1,0 0 1,1-2 0,-1-1 0,-32-11-1,54 16-358,1 0 0,-1 0 0,1 0 0,-1 0 0,1-1 0,-1 1 0,1 0 0,-1 0 0,1 0 0,-1 0 0,1 0 0,-1-1 0,1 1 0,-1 0 0,1 0 0,-1-1 0,1 1 0,0 0 0,-1-1 0,1 1 0,0-1 0,-1 1 0,1 0 0,0-1 0,-1 1 0,1-1 0,0 1 0,0-1 0,0 1 0,-1-1 0,1 1 0,0-1 0,0 1 0,0-1 0,0 1 0,0-1 0,0 1 0,0-1 0,0 1 0,0-1 0,0 1 0,0-1 0,0 1 0,0-1 0,1 1 0,-1-1 0,0 1 0,0-1 0,0 1 0,1-1 0,-1 1 0,0 0 0,1-1 0,-1 1 0,0-1 0,1 1 0,-1 0 0,1-1 0,-1 1 0,0 0 0,1 0 0,-1-1 0,1 1 0,-1 0 0,1 0 0,-1 0 0,1-1 0,0 1 0,40-16 0,-34 15 0,133-33 0,-71 19 0,87-16 0,-110 22-303,49-2-1,-4 0-11,-26 4 315,130 4 0,-133 4 0,-1-2 0,92-13 0,-63 3 0,0 4 0,154 8 0,57-4 0,-184-11 0,-65 6 0,63-1 0,44 12 154,119-6 310,-272 3-433,-1 0-1,1-1 1,0 0-1,-1 0 0,1-1 1,-1 1-1,0-1 0,0 0 1,9-5-1,-69 12-30,-32 5 0,0-3 0,-137-8 0,79-2 0,-451 3 0,584 0 0,0 0 0,0-2 0,1 1 0,-1-1 0,0-1 0,1 0 0,0-1 0,0 0 0,-20-10 0,28 12 0,0 0 0,0 0 0,0 0 0,0 0 0,0-1 0,1 1 0,-1-1 0,1 1 0,0-1 0,0 0 0,0 0 0,0 0 0,0 0 0,0 0 0,1-1 0,0 1 0,0 0 0,0-1 0,0 1 0,0-1 0,0 1 0,1-1 0,0 0 0,0 1 0,0-1 0,0 1 0,1-1 0,-1 1 0,1-1 0,0 1 0,0-1 0,0 1 0,0-1 0,1 1 0,2-5 0,21-38 0,60-82 0,-76 116 0,3-3 0,0 1 0,1 0 0,0 1 0,1 0 0,1 1 0,0 1 0,0 0 0,1 1 0,1 1 0,0 1 0,0 0 0,0 1 0,1 1 0,0 0 0,24-3 0,59-19 0,-75 19 0,1 2 0,0 0 0,0 2 0,46-3 0,-41 7 0,1-1 0,0-1 0,39-10 0,-42 8 0,-1 2 0,1 0 0,53 3 0,-56 2 0,1-2 0,-1-1 0,1-2 0,42-8 0,-24 2 0,1 2 0,0 2 0,1 2 0,82 6 0,-28-1 0,-78 0 0,0 0 0,40 10 0,-38-6 0,0-2 0,29 2 0,-19-5 0,18 0 0,107 15 0,-89-6 0,0-4 0,0-3 0,78-6 0,-14 0 0,1056 3 0,-1161 2 0,1 1 0,35 8 0,-33-5 0,52 4 0,-41-10 0,-10 0 0,1 2 0,-1 1 0,46 10 0,-48-7 0,-1-2 0,1-1 0,0-2 0,38-2 0,59 2 0,-44 14 0,-63-10 0,1-1 0,31 2 0,152-8 0,88 5 0,-211 12 0,-61-10 0,0 0 0,35 1 0,625-4 0,-330-4 0,-232 4 0,133-5 0,-169-13 0,-63 11 0,1 1 0,35-3 0,286 8 0,-342-2 10,-1 1-1,1 0 1,-1 0-1,1 0 1,0 0-1,-1 0 1,1 0-1,-1 0 1,1 1-1,-1-1 1,1 1-1,-1-1 1,1 1-1,-1-1 0,0 1 1,1 0-1,2 1 1,-4-1-4,0 0 1,0-1-1,-1 1 0,1 0 1,0-1-1,0 1 0,0 0 0,0-1 1,-1 1-1,1 0 0,0-1 1,-1 1-1,1 0 0,0-1 1,-1 1-1,1-1 0,-1 1 1,1-1-1,-1 1 0,1-1 1,-1 1-1,1-1 0,-1 0 1,1 1-1,-1-1 0,0 1 1,-54 27-1714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02:54:35.342"/>
    </inkml:context>
    <inkml:brush xml:id="br0">
      <inkml:brushProperty name="width" value="0.35" units="cm"/>
      <inkml:brushProperty name="height" value="0.35" units="cm"/>
      <inkml:brushProperty name="color" value="#FFFFFF"/>
    </inkml:brush>
  </inkml:definitions>
  <inkml:trace contextRef="#ctx0" brushRef="#br0">7961 101 24575,'-1'-1'0,"1"0"0,-1-1 0,1 1 0,-1 0 0,0-1 0,0 1 0,0 0 0,0 0 0,1 0 0,-1 0 0,-1-1 0,1 1 0,0 1 0,0-1 0,0 0 0,0 0 0,-1 0 0,1 1 0,0-1 0,-1 0 0,1 1 0,-1 0 0,1-1 0,-1 1 0,1 0 0,0-1 0,-3 1 0,-48-5 0,46 4 0,-65-2 0,19 1 0,-81-13 0,77 8 0,-1 2 0,0 2 0,-64 6 0,-90-4 0,107-14 0,65 8 0,-68-2 0,-1054 10 0,1137 0 0,1 2 0,-42 9 0,39-7 0,0 0 0,-28 0 0,-650-3 0,341-4 0,318 2 0,0 1 0,1-2 0,0-1 0,-73-15 0,66 9 0,0 2 0,0 2 0,0 3 0,-56 5 0,-9-1 0,-323-3 0,415 1 0,1 2 0,-42 9 0,39-7 0,0 0 0,-28 0 0,-127-7 0,-77 5 0,173 12 0,63-10 0,-1 0 0,-35 1 0,-99-7 0,-63 2 0,136 14 0,60-9 0,1-2 0,-34 2 0,-66-7 0,78-1 0,1 1 0,0 3 0,-77 12 0,47-3 0,0-2 0,0-4 0,-125-8 0,56 0 0,-704 3 0,791 6-1365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EFB4-BDDF-43E0-BB4C-2B9B76EB0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D7BC0E6-9AA7-473F-A6B1-CBDEC5533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0473AF0-7B2D-4E75-85A3-6DFB5D35A6A1}"/>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5" name="Footer Placeholder 4">
            <a:extLst>
              <a:ext uri="{FF2B5EF4-FFF2-40B4-BE49-F238E27FC236}">
                <a16:creationId xmlns:a16="http://schemas.microsoft.com/office/drawing/2014/main" id="{A0585226-A8CD-474C-9CE0-0F439E0924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B2BB66E-B4D8-4838-B817-290AB811390C}"/>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88637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C036-EC1C-438B-93CD-FD0F5D5313E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6737CA-D893-4720-AEA5-35DA1D1AF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21C18A-3B9F-4EFB-A59B-481D4FC14238}"/>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5" name="Footer Placeholder 4">
            <a:extLst>
              <a:ext uri="{FF2B5EF4-FFF2-40B4-BE49-F238E27FC236}">
                <a16:creationId xmlns:a16="http://schemas.microsoft.com/office/drawing/2014/main" id="{8BBA5994-DAD6-4D06-815C-1C525090768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9323105-7628-4589-AF44-B25EF3B7C687}"/>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76528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D68D4-48E3-4786-BFDE-868F0A2A72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502249-185C-4DB1-BE24-ED3260951F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7B709B-DBB8-47A4-AD4F-278B86A74CB8}"/>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5" name="Footer Placeholder 4">
            <a:extLst>
              <a:ext uri="{FF2B5EF4-FFF2-40B4-BE49-F238E27FC236}">
                <a16:creationId xmlns:a16="http://schemas.microsoft.com/office/drawing/2014/main" id="{6B888D8E-D662-4933-91DB-838006FC031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C3DECF2-7A15-49DD-8C8C-95E2229B7A98}"/>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155473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E07C-988D-4715-9F87-7902EECA4F1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161FEB-0269-47AB-B5CB-43AF7AA08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74AF57-E14C-4BB4-81BC-5EEC3B77AA14}"/>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5" name="Footer Placeholder 4">
            <a:extLst>
              <a:ext uri="{FF2B5EF4-FFF2-40B4-BE49-F238E27FC236}">
                <a16:creationId xmlns:a16="http://schemas.microsoft.com/office/drawing/2014/main" id="{3F394334-5AF0-4485-BCAD-8F294C7F921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66F8384-A484-47BD-90C9-C4905D0E167B}"/>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48484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0819-A644-4B57-9261-E178A0241E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7B5342A-44C2-4493-853F-0556599DC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0DA7B6-F0C9-41D8-9988-C29109C6F172}"/>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5" name="Footer Placeholder 4">
            <a:extLst>
              <a:ext uri="{FF2B5EF4-FFF2-40B4-BE49-F238E27FC236}">
                <a16:creationId xmlns:a16="http://schemas.microsoft.com/office/drawing/2014/main" id="{62A254CF-0766-4C26-8F25-EBBFCC6911F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7018CA-ABF1-404A-B0D1-FF9071B9E9E7}"/>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65619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F3FA-64A3-4316-9EEE-3C3FB70340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CECFCA-812E-44D4-BDBB-7400016ED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06D0C72-62EA-4DDE-A6CF-02D7FC24C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87FE8AB-66A6-4CD7-8B81-DC7F8B472D67}"/>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6" name="Footer Placeholder 5">
            <a:extLst>
              <a:ext uri="{FF2B5EF4-FFF2-40B4-BE49-F238E27FC236}">
                <a16:creationId xmlns:a16="http://schemas.microsoft.com/office/drawing/2014/main" id="{7A932F4F-7DDF-48C9-B29F-EB4B7BF2D97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0A33E9F-62F8-473B-90B4-5933B006B138}"/>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1374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A139-2270-4A83-90B5-EE52CABA38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77E720-A892-41F7-88C4-5AFEBA322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B2E82B-B864-40AE-9D2A-3CE8B97D3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2CF046D-7142-4C2E-81DF-603B9257D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62D8D-774E-46C7-9675-6BA4A3DA78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F7C033-3716-4C2D-8306-5887A63F0CC5}"/>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8" name="Footer Placeholder 7">
            <a:extLst>
              <a:ext uri="{FF2B5EF4-FFF2-40B4-BE49-F238E27FC236}">
                <a16:creationId xmlns:a16="http://schemas.microsoft.com/office/drawing/2014/main" id="{AA816D16-64C2-41B1-9115-5E85FC222EC9}"/>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20AAA6F-57A6-4C02-84E2-C59A56C951ED}"/>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56542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420B-2D21-4556-ACA4-FF4C440AAFE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289D91-7863-4488-9031-2715E2B83106}"/>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4" name="Footer Placeholder 3">
            <a:extLst>
              <a:ext uri="{FF2B5EF4-FFF2-40B4-BE49-F238E27FC236}">
                <a16:creationId xmlns:a16="http://schemas.microsoft.com/office/drawing/2014/main" id="{085096E4-F824-475E-816A-78A372798284}"/>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58001108-C0C5-4721-98A6-BEAA83CD1DFA}"/>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64843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84860-65D8-4EEC-B523-C8DDF1B24C79}"/>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3" name="Footer Placeholder 2">
            <a:extLst>
              <a:ext uri="{FF2B5EF4-FFF2-40B4-BE49-F238E27FC236}">
                <a16:creationId xmlns:a16="http://schemas.microsoft.com/office/drawing/2014/main" id="{C34E16C5-2188-4BCA-A119-BE888DAB26DD}"/>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598CE871-F23C-4F88-94B3-F3CEA78AD36C}"/>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5934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0FE2-F1D9-405E-94A2-51BE63327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8AFC5C-3A03-43BC-95F6-9AD06EFE4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D165F6D-3097-42BB-B691-BEE3C6234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A6279-3FD4-4DCC-BA86-35ECE99023C2}"/>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6" name="Footer Placeholder 5">
            <a:extLst>
              <a:ext uri="{FF2B5EF4-FFF2-40B4-BE49-F238E27FC236}">
                <a16:creationId xmlns:a16="http://schemas.microsoft.com/office/drawing/2014/main" id="{1B1D5218-CB9A-4665-91FB-CD631DF67EE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AB0E3C7-54EA-4906-A18F-80CE6DBDBA58}"/>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61445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CC5E-D56C-476D-9C4A-103D2F2B7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649F5D-18C6-4326-9B05-2DB4DD88C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26EB5787-B610-475C-834C-B0271F70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9D897-EC0C-49DD-96AD-0101ED47AAFE}"/>
              </a:ext>
            </a:extLst>
          </p:cNvPr>
          <p:cNvSpPr>
            <a:spLocks noGrp="1"/>
          </p:cNvSpPr>
          <p:nvPr>
            <p:ph type="dt" sz="half" idx="10"/>
          </p:nvPr>
        </p:nvSpPr>
        <p:spPr/>
        <p:txBody>
          <a:bodyPr/>
          <a:lstStyle/>
          <a:p>
            <a:fld id="{7285510F-160D-4017-B645-4EB63459AB69}" type="datetimeFigureOut">
              <a:rPr lang="en-AU" smtClean="0"/>
              <a:t>22/11/2021</a:t>
            </a:fld>
            <a:endParaRPr lang="en-AU" dirty="0"/>
          </a:p>
        </p:txBody>
      </p:sp>
      <p:sp>
        <p:nvSpPr>
          <p:cNvPr id="6" name="Footer Placeholder 5">
            <a:extLst>
              <a:ext uri="{FF2B5EF4-FFF2-40B4-BE49-F238E27FC236}">
                <a16:creationId xmlns:a16="http://schemas.microsoft.com/office/drawing/2014/main" id="{12B30FEC-913D-418B-885E-8A3A5112996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CCBFB7E-7051-418E-AE0A-EDDA01F0E5A0}"/>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56958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48848-14E7-491C-80DA-9EC5BF2B3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E7FEBC-48D5-4E37-B6A5-E01B0C4EC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1136CF-439E-4B57-A560-718650496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5510F-160D-4017-B645-4EB63459AB69}" type="datetimeFigureOut">
              <a:rPr lang="en-AU" smtClean="0"/>
              <a:t>22/11/2021</a:t>
            </a:fld>
            <a:endParaRPr lang="en-AU" dirty="0"/>
          </a:p>
        </p:txBody>
      </p:sp>
      <p:sp>
        <p:nvSpPr>
          <p:cNvPr id="5" name="Footer Placeholder 4">
            <a:extLst>
              <a:ext uri="{FF2B5EF4-FFF2-40B4-BE49-F238E27FC236}">
                <a16:creationId xmlns:a16="http://schemas.microsoft.com/office/drawing/2014/main" id="{46B52F0C-38D8-4196-942C-E568A5313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EE792095-1E06-4688-B99D-65D738AAF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DFF90-7371-49DE-B43C-B3E06A474571}" type="slidenum">
              <a:rPr lang="en-AU" smtClean="0"/>
              <a:t>‹#›</a:t>
            </a:fld>
            <a:endParaRPr lang="en-AU" dirty="0"/>
          </a:p>
        </p:txBody>
      </p:sp>
    </p:spTree>
    <p:extLst>
      <p:ext uri="{BB962C8B-B14F-4D97-AF65-F5344CB8AC3E}">
        <p14:creationId xmlns:p14="http://schemas.microsoft.com/office/powerpoint/2010/main" val="24226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png"/><Relationship Id="rId18" Type="http://schemas.openxmlformats.org/officeDocument/2006/relationships/customXml" Target="../ink/ink7.xml"/><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customXml" Target="../ink/ink4.xml"/><Relationship Id="rId17"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customXml" Target="../ink/ink6.xml"/><Relationship Id="rId20"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7.png"/><Relationship Id="rId5" Type="http://schemas.openxmlformats.org/officeDocument/2006/relationships/image" Target="../media/image4.jpeg"/><Relationship Id="rId15" Type="http://schemas.openxmlformats.org/officeDocument/2006/relationships/image" Target="../media/image9.png"/><Relationship Id="rId10" Type="http://schemas.openxmlformats.org/officeDocument/2006/relationships/customXml" Target="../ink/ink3.xml"/><Relationship Id="rId19"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customXml" Target="../ink/ink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cet.edu.au/resource/10623/zoom-hot-keys-and-keyboard-shortcuts" TargetMode="External"/><Relationship Id="rId2" Type="http://schemas.openxmlformats.org/officeDocument/2006/relationships/hyperlink" Target="http://www.adcet.edu.au/" TargetMode="External"/><Relationship Id="rId1" Type="http://schemas.openxmlformats.org/officeDocument/2006/relationships/slideLayout" Target="../slideLayouts/slideLayout2.xml"/><Relationship Id="rId6" Type="http://schemas.openxmlformats.org/officeDocument/2006/relationships/hyperlink" Target="https://disabilityawareness.com.au/" TargetMode="External"/><Relationship Id="rId5" Type="http://schemas.openxmlformats.org/officeDocument/2006/relationships/hyperlink" Target="https://www.adcet.edu.au/resource/10657/improve-accessibility-with-the-built-in-microsoft-office-accessibility-checker" TargetMode="External"/><Relationship Id="rId4" Type="http://schemas.openxmlformats.org/officeDocument/2006/relationships/hyperlink" Target="https://www.adcet.edu.au/resource/10624/microsoft-teams-keyboard-shortcu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dcet.edu.au/resource/10112/the-importance-of-correct-document-structure" TargetMode="External"/><Relationship Id="rId2" Type="http://schemas.openxmlformats.org/officeDocument/2006/relationships/hyperlink" Target="https://www.adcet.edu.au/resource/10113/hierarchical-heading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EC14-EB54-4117-A338-6F49E3A6454D}"/>
              </a:ext>
            </a:extLst>
          </p:cNvPr>
          <p:cNvSpPr>
            <a:spLocks noGrp="1"/>
          </p:cNvSpPr>
          <p:nvPr>
            <p:ph type="ctrTitle"/>
          </p:nvPr>
        </p:nvSpPr>
        <p:spPr>
          <a:xfrm>
            <a:off x="3973376" y="4383986"/>
            <a:ext cx="4983331" cy="1375747"/>
          </a:xfrm>
        </p:spPr>
        <p:txBody>
          <a:bodyPr anchor="t">
            <a:normAutofit/>
          </a:bodyPr>
          <a:lstStyle/>
          <a:p>
            <a:pPr algn="l"/>
            <a:r>
              <a:rPr lang="en-GB" sz="2800" b="1" i="0" dirty="0">
                <a:effectLst/>
                <a:latin typeface="Arial" panose="020B0604020202020204" pitchFamily="34" charset="0"/>
                <a:cs typeface="Arial" panose="020B0604020202020204" pitchFamily="34" charset="0"/>
              </a:rPr>
              <a:t>Screen Readers: </a:t>
            </a:r>
            <a:br>
              <a:rPr lang="en-GB" sz="2800" b="1" i="0" dirty="0">
                <a:effectLst/>
                <a:latin typeface="Arial" panose="020B0604020202020204" pitchFamily="34" charset="0"/>
                <a:cs typeface="Arial" panose="020B0604020202020204" pitchFamily="34" charset="0"/>
              </a:rPr>
            </a:br>
            <a:r>
              <a:rPr lang="en-GB" sz="2800" b="1" i="0" dirty="0">
                <a:effectLst/>
                <a:latin typeface="Arial" panose="020B0604020202020204" pitchFamily="34" charset="0"/>
                <a:cs typeface="Arial" panose="020B0604020202020204" pitchFamily="34" charset="0"/>
              </a:rPr>
              <a:t>Everything Access and Teaching Staff should know</a:t>
            </a:r>
            <a:endParaRPr lang="en-A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9C47148-F93B-4689-8562-D6F1082BCE34}"/>
              </a:ext>
            </a:extLst>
          </p:cNvPr>
          <p:cNvSpPr>
            <a:spLocks noGrp="1"/>
          </p:cNvSpPr>
          <p:nvPr>
            <p:ph type="subTitle" idx="1"/>
          </p:nvPr>
        </p:nvSpPr>
        <p:spPr>
          <a:xfrm>
            <a:off x="3530024" y="6219098"/>
            <a:ext cx="5833212" cy="576738"/>
          </a:xfrm>
        </p:spPr>
        <p:txBody>
          <a:bodyPr anchor="b">
            <a:normAutofit/>
          </a:bodyPr>
          <a:lstStyle/>
          <a:p>
            <a:pPr algn="l"/>
            <a:r>
              <a:rPr lang="en-GB" sz="1700" dirty="0"/>
              <a:t>Darren Britten • Andrew Downie • Kiah Buhler • Doug McGinn</a:t>
            </a:r>
            <a:endParaRPr lang="en-AU" sz="1700" dirty="0"/>
          </a:p>
        </p:txBody>
      </p:sp>
      <p:sp>
        <p:nvSpPr>
          <p:cNvPr id="79" name="Freeform: Shape 7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30" name="Picture 10">
            <a:extLst>
              <a:ext uri="{FF2B5EF4-FFF2-40B4-BE49-F238E27FC236}">
                <a16:creationId xmlns:a16="http://schemas.microsoft.com/office/drawing/2014/main" id="{43FB1BCF-04DB-4311-864F-AC998F6DC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59" b="3159"/>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83" name="Oval 8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2" name="Picture 2" descr="Andrew Downie">
            <a:extLst>
              <a:ext uri="{FF2B5EF4-FFF2-40B4-BE49-F238E27FC236}">
                <a16:creationId xmlns:a16="http://schemas.microsoft.com/office/drawing/2014/main" id="{D6FECB46-32B2-4180-AFF4-A7118D498F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8" name="Picture 8" descr="Kiah Buhler Photo">
            <a:extLst>
              <a:ext uri="{FF2B5EF4-FFF2-40B4-BE49-F238E27FC236}">
                <a16:creationId xmlns:a16="http://schemas.microsoft.com/office/drawing/2014/main" id="{EC5ECEE4-045E-429D-AE06-A67D7D51C7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0" r="3" b="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4" name="Picture 4" descr="Photo of Doug McGinn">
            <a:extLst>
              <a:ext uri="{FF2B5EF4-FFF2-40B4-BE49-F238E27FC236}">
                <a16:creationId xmlns:a16="http://schemas.microsoft.com/office/drawing/2014/main" id="{63422AF9-A3D5-448E-9E00-4E0631277D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88" r="1" b="1"/>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3F4C5B3-D677-4255-8DE7-D6CE4800F077}"/>
                  </a:ext>
                </a:extLst>
              </p14:cNvPr>
              <p14:cNvContentPartPr/>
              <p14:nvPr/>
            </p14:nvContentPartPr>
            <p14:xfrm>
              <a:off x="1593329" y="1839916"/>
              <a:ext cx="3215880" cy="102240"/>
            </p14:xfrm>
          </p:contentPart>
        </mc:Choice>
        <mc:Fallback xmlns="">
          <p:pic>
            <p:nvPicPr>
              <p:cNvPr id="8" name="Ink 7">
                <a:extLst>
                  <a:ext uri="{FF2B5EF4-FFF2-40B4-BE49-F238E27FC236}">
                    <a16:creationId xmlns:a16="http://schemas.microsoft.com/office/drawing/2014/main" id="{23F4C5B3-D677-4255-8DE7-D6CE4800F077}"/>
                  </a:ext>
                </a:extLst>
              </p:cNvPr>
              <p:cNvPicPr/>
              <p:nvPr/>
            </p:nvPicPr>
            <p:blipFill>
              <a:blip r:embed="rId7"/>
              <a:stretch>
                <a:fillRect/>
              </a:stretch>
            </p:blipFill>
            <p:spPr>
              <a:xfrm>
                <a:off x="1530329" y="1777276"/>
                <a:ext cx="3341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8F5989BC-2EB6-4640-B46D-2905E47C8FFE}"/>
                  </a:ext>
                </a:extLst>
              </p14:cNvPr>
              <p14:cNvContentPartPr/>
              <p14:nvPr/>
            </p14:nvContentPartPr>
            <p14:xfrm>
              <a:off x="1909409" y="1772236"/>
              <a:ext cx="2748960" cy="136080"/>
            </p14:xfrm>
          </p:contentPart>
        </mc:Choice>
        <mc:Fallback xmlns="">
          <p:pic>
            <p:nvPicPr>
              <p:cNvPr id="11" name="Ink 10">
                <a:extLst>
                  <a:ext uri="{FF2B5EF4-FFF2-40B4-BE49-F238E27FC236}">
                    <a16:creationId xmlns:a16="http://schemas.microsoft.com/office/drawing/2014/main" id="{8F5989BC-2EB6-4640-B46D-2905E47C8FFE}"/>
                  </a:ext>
                </a:extLst>
              </p:cNvPr>
              <p:cNvPicPr/>
              <p:nvPr/>
            </p:nvPicPr>
            <p:blipFill>
              <a:blip r:embed="rId9"/>
              <a:stretch>
                <a:fillRect/>
              </a:stretch>
            </p:blipFill>
            <p:spPr>
              <a:xfrm>
                <a:off x="1846409" y="1709596"/>
                <a:ext cx="2874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D057D117-2C2A-464F-B8C9-01D73C80E00B}"/>
                  </a:ext>
                </a:extLst>
              </p14:cNvPr>
              <p14:cNvContentPartPr/>
              <p14:nvPr/>
            </p14:nvContentPartPr>
            <p14:xfrm>
              <a:off x="1207769" y="338356"/>
              <a:ext cx="360" cy="360"/>
            </p14:xfrm>
          </p:contentPart>
        </mc:Choice>
        <mc:Fallback xmlns="">
          <p:pic>
            <p:nvPicPr>
              <p:cNvPr id="15" name="Ink 14">
                <a:extLst>
                  <a:ext uri="{FF2B5EF4-FFF2-40B4-BE49-F238E27FC236}">
                    <a16:creationId xmlns:a16="http://schemas.microsoft.com/office/drawing/2014/main" id="{D057D117-2C2A-464F-B8C9-01D73C80E00B}"/>
                  </a:ext>
                </a:extLst>
              </p:cNvPr>
              <p:cNvPicPr/>
              <p:nvPr/>
            </p:nvPicPr>
            <p:blipFill>
              <a:blip r:embed="rId11"/>
              <a:stretch>
                <a:fillRect/>
              </a:stretch>
            </p:blipFill>
            <p:spPr>
              <a:xfrm>
                <a:off x="1145129" y="275716"/>
                <a:ext cx="126000" cy="126000"/>
              </a:xfrm>
              <a:prstGeom prst="rect">
                <a:avLst/>
              </a:prstGeom>
            </p:spPr>
          </p:pic>
        </mc:Fallback>
      </mc:AlternateContent>
      <p:grpSp>
        <p:nvGrpSpPr>
          <p:cNvPr id="23" name="Group 22">
            <a:extLst>
              <a:ext uri="{FF2B5EF4-FFF2-40B4-BE49-F238E27FC236}">
                <a16:creationId xmlns:a16="http://schemas.microsoft.com/office/drawing/2014/main" id="{85FBD69C-CFD7-4276-91D5-5D3B925C2C78}"/>
              </a:ext>
            </a:extLst>
          </p:cNvPr>
          <p:cNvGrpSpPr/>
          <p:nvPr/>
        </p:nvGrpSpPr>
        <p:grpSpPr>
          <a:xfrm>
            <a:off x="599729" y="88516"/>
            <a:ext cx="5281560" cy="2420280"/>
            <a:chOff x="599729" y="88516"/>
            <a:chExt cx="5281560" cy="24202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C7B45B3-5147-4319-B3EC-D3283625D5AD}"/>
                    </a:ext>
                  </a:extLst>
                </p14:cNvPr>
                <p14:cNvContentPartPr/>
                <p14:nvPr/>
              </p14:nvContentPartPr>
              <p14:xfrm>
                <a:off x="1580369" y="1817236"/>
                <a:ext cx="2981520" cy="691560"/>
              </p14:xfrm>
            </p:contentPart>
          </mc:Choice>
          <mc:Fallback xmlns="">
            <p:pic>
              <p:nvPicPr>
                <p:cNvPr id="9" name="Ink 8">
                  <a:extLst>
                    <a:ext uri="{FF2B5EF4-FFF2-40B4-BE49-F238E27FC236}">
                      <a16:creationId xmlns:a16="http://schemas.microsoft.com/office/drawing/2014/main" id="{0C7B45B3-5147-4319-B3EC-D3283625D5AD}"/>
                    </a:ext>
                  </a:extLst>
                </p:cNvPr>
                <p:cNvPicPr/>
                <p:nvPr/>
              </p:nvPicPr>
              <p:blipFill>
                <a:blip r:embed="rId13"/>
                <a:stretch>
                  <a:fillRect/>
                </a:stretch>
              </p:blipFill>
              <p:spPr>
                <a:xfrm>
                  <a:off x="1517729" y="1754596"/>
                  <a:ext cx="3107160" cy="81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C99A1ABE-E854-49D1-BF96-90973E078CD8}"/>
                    </a:ext>
                  </a:extLst>
                </p14:cNvPr>
                <p14:cNvContentPartPr/>
                <p14:nvPr/>
              </p14:nvContentPartPr>
              <p14:xfrm>
                <a:off x="1839929" y="1962316"/>
                <a:ext cx="360" cy="2160"/>
              </p14:xfrm>
            </p:contentPart>
          </mc:Choice>
          <mc:Fallback xmlns="">
            <p:pic>
              <p:nvPicPr>
                <p:cNvPr id="10" name="Ink 9">
                  <a:extLst>
                    <a:ext uri="{FF2B5EF4-FFF2-40B4-BE49-F238E27FC236}">
                      <a16:creationId xmlns:a16="http://schemas.microsoft.com/office/drawing/2014/main" id="{C99A1ABE-E854-49D1-BF96-90973E078CD8}"/>
                    </a:ext>
                  </a:extLst>
                </p:cNvPr>
                <p:cNvPicPr/>
                <p:nvPr/>
              </p:nvPicPr>
              <p:blipFill>
                <a:blip r:embed="rId15"/>
                <a:stretch>
                  <a:fillRect/>
                </a:stretch>
              </p:blipFill>
              <p:spPr>
                <a:xfrm>
                  <a:off x="1776929" y="1899316"/>
                  <a:ext cx="126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22320B9D-1096-4B15-ADAD-0AC5A7A195AD}"/>
                    </a:ext>
                  </a:extLst>
                </p14:cNvPr>
                <p14:cNvContentPartPr/>
                <p14:nvPr/>
              </p14:nvContentPartPr>
              <p14:xfrm>
                <a:off x="918689" y="88516"/>
                <a:ext cx="4962600" cy="1820160"/>
              </p14:xfrm>
            </p:contentPart>
          </mc:Choice>
          <mc:Fallback xmlns="">
            <p:pic>
              <p:nvPicPr>
                <p:cNvPr id="19" name="Ink 18">
                  <a:extLst>
                    <a:ext uri="{FF2B5EF4-FFF2-40B4-BE49-F238E27FC236}">
                      <a16:creationId xmlns:a16="http://schemas.microsoft.com/office/drawing/2014/main" id="{22320B9D-1096-4B15-ADAD-0AC5A7A195AD}"/>
                    </a:ext>
                  </a:extLst>
                </p:cNvPr>
                <p:cNvPicPr/>
                <p:nvPr/>
              </p:nvPicPr>
              <p:blipFill>
                <a:blip r:embed="rId17"/>
                <a:stretch>
                  <a:fillRect/>
                </a:stretch>
              </p:blipFill>
              <p:spPr>
                <a:xfrm>
                  <a:off x="855689" y="25516"/>
                  <a:ext cx="5088240" cy="194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D2A66F5E-6B58-4A0A-8DB3-9E55FB302699}"/>
                    </a:ext>
                  </a:extLst>
                </p14:cNvPr>
                <p14:cNvContentPartPr/>
                <p14:nvPr/>
              </p14:nvContentPartPr>
              <p14:xfrm>
                <a:off x="599729" y="132796"/>
                <a:ext cx="2865960" cy="50040"/>
              </p14:xfrm>
            </p:contentPart>
          </mc:Choice>
          <mc:Fallback xmlns="">
            <p:pic>
              <p:nvPicPr>
                <p:cNvPr id="22" name="Ink 21">
                  <a:extLst>
                    <a:ext uri="{FF2B5EF4-FFF2-40B4-BE49-F238E27FC236}">
                      <a16:creationId xmlns:a16="http://schemas.microsoft.com/office/drawing/2014/main" id="{D2A66F5E-6B58-4A0A-8DB3-9E55FB302699}"/>
                    </a:ext>
                  </a:extLst>
                </p:cNvPr>
                <p:cNvPicPr/>
                <p:nvPr/>
              </p:nvPicPr>
              <p:blipFill>
                <a:blip r:embed="rId19"/>
                <a:stretch>
                  <a:fillRect/>
                </a:stretch>
              </p:blipFill>
              <p:spPr>
                <a:xfrm>
                  <a:off x="537089" y="70156"/>
                  <a:ext cx="2991600" cy="175680"/>
                </a:xfrm>
                <a:prstGeom prst="rect">
                  <a:avLst/>
                </a:prstGeom>
              </p:spPr>
            </p:pic>
          </mc:Fallback>
        </mc:AlternateContent>
      </p:grpSp>
      <p:pic>
        <p:nvPicPr>
          <p:cNvPr id="20" name="Picture 19" descr="Logo of the Australian Disability Clearing House on Education and Training (ADCET) with the words, Supporting you, Supporting Students.">
            <a:extLst>
              <a:ext uri="{FF2B5EF4-FFF2-40B4-BE49-F238E27FC236}">
                <a16:creationId xmlns:a16="http://schemas.microsoft.com/office/drawing/2014/main" id="{9AE5E2EB-5CB3-4919-8FB4-BBBAEA6F375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 y="1"/>
            <a:ext cx="5324798" cy="1836276"/>
          </a:xfrm>
          <a:prstGeom prst="rect">
            <a:avLst/>
          </a:prstGeom>
        </p:spPr>
      </p:pic>
    </p:spTree>
    <p:extLst>
      <p:ext uri="{BB962C8B-B14F-4D97-AF65-F5344CB8AC3E}">
        <p14:creationId xmlns:p14="http://schemas.microsoft.com/office/powerpoint/2010/main" val="192888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What equipment can you use with a screen reader?</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74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Do commands vary between screen readers?</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3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Can a person using a screen reader read information as fast as their sighted colleagues? </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Is it only blind people that use screen readers? </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hoto of Doug McGinn">
            <a:extLst>
              <a:ext uri="{FF2B5EF4-FFF2-40B4-BE49-F238E27FC236}">
                <a16:creationId xmlns:a16="http://schemas.microsoft.com/office/drawing/2014/main" id="{FA07B84A-261E-4DF3-8BBE-A48E80DDD0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86" r="-1" b="569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Doug McGinn</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7745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Where do screen reader users get training?</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63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Where can screen reader users go to get support?</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0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Are screen reader users the experts in accessibility?</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080B13C4-83AE-48A2-BA1A-8CC8ED5C7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50" r="1" b="1899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Darren Britten</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368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1248" y="426720"/>
            <a:ext cx="10506456" cy="1919141"/>
          </a:xfrm>
        </p:spPr>
        <p:txBody>
          <a:bodyPr anchor="b">
            <a:normAutofit/>
          </a:bodyPr>
          <a:lstStyle/>
          <a:p>
            <a:r>
              <a:rPr lang="en-GB" sz="4700" b="1" dirty="0">
                <a:latin typeface="Lato" panose="020F0502020204030203" pitchFamily="34" charset="0"/>
                <a:ea typeface="Lato" panose="020F0502020204030203" pitchFamily="34" charset="0"/>
                <a:cs typeface="Lato" panose="020F0502020204030203" pitchFamily="34" charset="0"/>
              </a:rPr>
              <a:t>What can you do to make the world a little more screen reader friendly?</a:t>
            </a:r>
            <a:endParaRPr lang="en-AU" sz="4700" dirty="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841248" y="3337269"/>
            <a:ext cx="10509504" cy="2905686"/>
          </a:xfrm>
        </p:spPr>
        <p:txBody>
          <a:bodyPr>
            <a:noAutofit/>
          </a:bodyPr>
          <a:lstStyle/>
          <a:p>
            <a:r>
              <a:rPr lang="en-GB" dirty="0">
                <a:latin typeface="Arial" panose="020B0604020202020204" pitchFamily="34" charset="0"/>
                <a:cs typeface="Arial" panose="020B0604020202020204" pitchFamily="34" charset="0"/>
              </a:rPr>
              <a:t>Use headings in your documents and online content</a:t>
            </a:r>
          </a:p>
          <a:p>
            <a:r>
              <a:rPr lang="en-GB" dirty="0">
                <a:latin typeface="Arial" panose="020B0604020202020204" pitchFamily="34" charset="0"/>
                <a:cs typeface="Arial" panose="020B0604020202020204" pitchFamily="34" charset="0"/>
              </a:rPr>
              <a:t>Use the accessibility checker in Microsoft Office</a:t>
            </a:r>
          </a:p>
          <a:p>
            <a:r>
              <a:rPr lang="en-GB" dirty="0">
                <a:latin typeface="Arial" panose="020B0604020202020204" pitchFamily="34" charset="0"/>
                <a:cs typeface="Arial" panose="020B0604020202020204" pitchFamily="34" charset="0"/>
              </a:rPr>
              <a:t>Provide meaningful links</a:t>
            </a:r>
          </a:p>
          <a:p>
            <a:r>
              <a:rPr lang="en-GB" dirty="0">
                <a:latin typeface="Arial" panose="020B0604020202020204" pitchFamily="34" charset="0"/>
                <a:cs typeface="Arial" panose="020B0604020202020204" pitchFamily="34" charset="0"/>
              </a:rPr>
              <a:t>Adding context and meaning to your content</a:t>
            </a:r>
          </a:p>
          <a:p>
            <a:r>
              <a:rPr lang="en-GB" dirty="0">
                <a:latin typeface="Arial" panose="020B0604020202020204" pitchFamily="34" charset="0"/>
                <a:cs typeface="Arial" panose="020B0604020202020204" pitchFamily="34" charset="0"/>
              </a:rPr>
              <a:t>Name your files with meaningful titles</a:t>
            </a:r>
          </a:p>
          <a:p>
            <a:r>
              <a:rPr lang="en-GB" dirty="0">
                <a:latin typeface="Arial" panose="020B0604020202020204" pitchFamily="34" charset="0"/>
                <a:cs typeface="Arial" panose="020B0604020202020204" pitchFamily="34" charset="0"/>
              </a:rPr>
              <a:t>Say what you mean when recording or describing a function</a:t>
            </a:r>
          </a:p>
        </p:txBody>
      </p:sp>
    </p:spTree>
    <p:extLst>
      <p:ext uri="{BB962C8B-B14F-4D97-AF65-F5344CB8AC3E}">
        <p14:creationId xmlns:p14="http://schemas.microsoft.com/office/powerpoint/2010/main" val="210154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1248" y="426720"/>
            <a:ext cx="10506456" cy="1919141"/>
          </a:xfrm>
        </p:spPr>
        <p:txBody>
          <a:bodyPr anchor="b">
            <a:normAutofit/>
          </a:bodyPr>
          <a:lstStyle/>
          <a:p>
            <a:r>
              <a:rPr lang="en-GB" sz="6000" b="1" i="0" dirty="0">
                <a:effectLst/>
                <a:latin typeface="Lato" panose="020F0502020204030203" pitchFamily="34" charset="0"/>
              </a:rPr>
              <a:t>Screen Readers 101</a:t>
            </a:r>
            <a:endParaRPr lang="en-AU" sz="6000" dirty="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841248" y="3337269"/>
            <a:ext cx="10509504" cy="2905686"/>
          </a:xfrm>
        </p:spPr>
        <p:txBody>
          <a:bodyPr>
            <a:noAutofit/>
          </a:bodyPr>
          <a:lstStyle/>
          <a:p>
            <a:pPr marL="0" indent="0">
              <a:buNone/>
            </a:pPr>
            <a:r>
              <a:rPr lang="en-GB" b="0" i="0" dirty="0">
                <a:effectLst/>
                <a:latin typeface="Arial" panose="020B0604020202020204" pitchFamily="34" charset="0"/>
                <a:cs typeface="Arial" panose="020B0604020202020204" pitchFamily="34" charset="0"/>
              </a:rPr>
              <a:t>What is a Screen Reader?  What does it do?  How does it work? </a:t>
            </a:r>
          </a:p>
          <a:p>
            <a:pPr marL="0" indent="0">
              <a:buNone/>
            </a:pPr>
            <a:endParaRPr lang="en-GB" dirty="0">
              <a:latin typeface="Arial" panose="020B0604020202020204" pitchFamily="34" charset="0"/>
              <a:cs typeface="Arial" panose="020B0604020202020204" pitchFamily="34" charset="0"/>
            </a:endParaRPr>
          </a:p>
          <a:p>
            <a:pPr marL="0" indent="0">
              <a:buNone/>
            </a:pPr>
            <a:r>
              <a:rPr lang="en-GB" b="0" i="0" dirty="0">
                <a:effectLst/>
                <a:latin typeface="Arial" panose="020B0604020202020204" pitchFamily="34" charset="0"/>
                <a:cs typeface="Arial" panose="020B0604020202020204" pitchFamily="34" charset="0"/>
              </a:rPr>
              <a:t>Over the next 50 minutes we will seek to unpack these questions and dispel some of the myths around accessibility and screen readers. Andrew, Kiah and Doug will share their unique insights and experiences to help you in making the world a little more screen reader-friendly.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74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1248" y="426720"/>
            <a:ext cx="10506456" cy="1919141"/>
          </a:xfrm>
        </p:spPr>
        <p:txBody>
          <a:bodyPr anchor="b">
            <a:normAutofit/>
          </a:bodyPr>
          <a:lstStyle/>
          <a:p>
            <a:r>
              <a:rPr lang="en-GB" sz="4700" b="1" dirty="0">
                <a:latin typeface="Lato" panose="020F0502020204030203" pitchFamily="34" charset="0"/>
                <a:ea typeface="Lato" panose="020F0502020204030203" pitchFamily="34" charset="0"/>
                <a:cs typeface="Lato" panose="020F0502020204030203" pitchFamily="34" charset="0"/>
              </a:rPr>
              <a:t>What can you do to make the world a little more screen reader friendly?</a:t>
            </a:r>
            <a:endParaRPr lang="en-AU" sz="4700" dirty="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841248" y="3337269"/>
            <a:ext cx="10847648" cy="2905686"/>
          </a:xfrm>
        </p:spPr>
        <p:txBody>
          <a:bodyPr>
            <a:normAutofit/>
          </a:bodyPr>
          <a:lstStyle/>
          <a:p>
            <a:r>
              <a:rPr lang="en-GB" dirty="0">
                <a:latin typeface="Arial" panose="020B0604020202020204" pitchFamily="34" charset="0"/>
                <a:cs typeface="Arial" panose="020B0604020202020204" pitchFamily="34" charset="0"/>
              </a:rPr>
              <a:t>Provide keyboard shortcuts/guides to students</a:t>
            </a:r>
          </a:p>
          <a:p>
            <a:r>
              <a:rPr lang="en-GB" dirty="0">
                <a:latin typeface="Arial" panose="020B0604020202020204" pitchFamily="34" charset="0"/>
                <a:cs typeface="Arial" panose="020B0604020202020204" pitchFamily="34" charset="0"/>
              </a:rPr>
              <a:t>Put important information up front</a:t>
            </a:r>
          </a:p>
          <a:p>
            <a:r>
              <a:rPr lang="en-GB" dirty="0">
                <a:latin typeface="Arial" panose="020B0604020202020204" pitchFamily="34" charset="0"/>
                <a:cs typeface="Arial" panose="020B0604020202020204" pitchFamily="34" charset="0"/>
              </a:rPr>
              <a:t>Include screen reader users in projects and program development</a:t>
            </a:r>
          </a:p>
          <a:p>
            <a:r>
              <a:rPr lang="en-GB" dirty="0">
                <a:latin typeface="Arial" panose="020B0604020202020204" pitchFamily="34" charset="0"/>
                <a:cs typeface="Arial" panose="020B0604020202020204" pitchFamily="34" charset="0"/>
              </a:rPr>
              <a:t>And most importantly….ask someone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04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1248" y="426720"/>
            <a:ext cx="10506456" cy="1919141"/>
          </a:xfrm>
        </p:spPr>
        <p:txBody>
          <a:bodyPr anchor="b">
            <a:normAutofit/>
          </a:bodyPr>
          <a:lstStyle/>
          <a:p>
            <a:r>
              <a:rPr lang="en-GB" sz="4700" b="1" dirty="0">
                <a:latin typeface="Lato" panose="020F0502020204030203" pitchFamily="34" charset="0"/>
                <a:ea typeface="Lato" panose="020F0502020204030203" pitchFamily="34" charset="0"/>
                <a:cs typeface="Lato" panose="020F0502020204030203" pitchFamily="34" charset="0"/>
              </a:rPr>
              <a:t>Further information and resources</a:t>
            </a:r>
            <a:endParaRPr lang="en-AU" sz="4700" dirty="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841248" y="3121369"/>
            <a:ext cx="10817352" cy="2905686"/>
          </a:xfrm>
        </p:spPr>
        <p:txBody>
          <a:bodyPr>
            <a:noAutofit/>
          </a:bodyPr>
          <a:lstStyle/>
          <a:p>
            <a:r>
              <a:rPr lang="en-GB" dirty="0">
                <a:latin typeface="Arial" panose="020B0604020202020204" pitchFamily="34" charset="0"/>
                <a:cs typeface="Arial" panose="020B0604020202020204" pitchFamily="34" charset="0"/>
                <a:hlinkClick r:id="rId2"/>
              </a:rPr>
              <a:t>Australian Disability Clearinghouse on Education and Training</a:t>
            </a:r>
            <a:endParaRPr lang="en-GB" dirty="0">
              <a:latin typeface="Arial" panose="020B0604020202020204" pitchFamily="34" charset="0"/>
              <a:cs typeface="Arial" panose="020B0604020202020204" pitchFamily="34" charset="0"/>
            </a:endParaRPr>
          </a:p>
          <a:p>
            <a:r>
              <a:rPr lang="en-GB" i="0" u="none" strike="noStrike" dirty="0">
                <a:effectLst/>
                <a:latin typeface="Arial" panose="020B0604020202020204" pitchFamily="34" charset="0"/>
                <a:cs typeface="Arial" panose="020B0604020202020204" pitchFamily="34" charset="0"/>
                <a:hlinkClick r:id="rId3"/>
              </a:rPr>
              <a:t>ZOOM - Hot Keys and Keyboard Shortcuts</a:t>
            </a:r>
            <a:r>
              <a:rPr lang="en-GB" i="0" u="none" strike="noStrike" dirty="0">
                <a:effectLst/>
                <a:latin typeface="Arial" panose="020B0604020202020204" pitchFamily="34" charset="0"/>
                <a:cs typeface="Arial" panose="020B0604020202020204" pitchFamily="34" charset="0"/>
              </a:rPr>
              <a:t> and </a:t>
            </a:r>
            <a:r>
              <a:rPr lang="en-AU" i="0" u="none" strike="noStrike" dirty="0">
                <a:effectLst/>
                <a:latin typeface="Arial" panose="020B0604020202020204" pitchFamily="34" charset="0"/>
                <a:cs typeface="Arial" panose="020B0604020202020204" pitchFamily="34" charset="0"/>
                <a:hlinkClick r:id="rId4"/>
              </a:rPr>
              <a:t>Microsoft Teams - Keyboard shortcuts</a:t>
            </a:r>
            <a:endParaRPr lang="en-AU" i="0" dirty="0">
              <a:effectLst/>
              <a:latin typeface="Arial" panose="020B0604020202020204" pitchFamily="34" charset="0"/>
              <a:cs typeface="Arial" panose="020B0604020202020204" pitchFamily="34" charset="0"/>
            </a:endParaRPr>
          </a:p>
          <a:p>
            <a:r>
              <a:rPr lang="en-GB" i="0" u="sng" dirty="0">
                <a:effectLst/>
                <a:latin typeface="Arial" panose="020B0604020202020204" pitchFamily="34" charset="0"/>
                <a:cs typeface="Arial" panose="020B0604020202020204" pitchFamily="34" charset="0"/>
                <a:hlinkClick r:id="rId5"/>
              </a:rPr>
              <a:t>Improve Accessibility with the built-in Microsoft Office Accessibility Checker</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hlinkClick r:id="rId6"/>
              </a:rPr>
              <a:t>Disability Awareness eLearning</a:t>
            </a:r>
            <a:endParaRPr lang="en-GB" dirty="0">
              <a:latin typeface="Arial" panose="020B0604020202020204" pitchFamily="34" charset="0"/>
              <a:cs typeface="Arial" panose="020B0604020202020204" pitchFamily="34" charset="0"/>
            </a:endParaRPr>
          </a:p>
          <a:p>
            <a:pPr marL="0" indent="0">
              <a:buNone/>
            </a:pPr>
            <a:endParaRPr lang="en-GB" i="0" dirty="0">
              <a:effectLst/>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400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1248" y="426720"/>
            <a:ext cx="10506456" cy="1919141"/>
          </a:xfrm>
        </p:spPr>
        <p:txBody>
          <a:bodyPr anchor="b">
            <a:normAutofit/>
          </a:bodyPr>
          <a:lstStyle/>
          <a:p>
            <a:r>
              <a:rPr lang="en-GB" sz="4700" b="1" dirty="0">
                <a:latin typeface="Lato" panose="020F0502020204030203" pitchFamily="34" charset="0"/>
                <a:ea typeface="Lato" panose="020F0502020204030203" pitchFamily="34" charset="0"/>
                <a:cs typeface="Lato" panose="020F0502020204030203" pitchFamily="34" charset="0"/>
              </a:rPr>
              <a:t>Further information and resources</a:t>
            </a:r>
            <a:endParaRPr lang="en-AU" sz="4700" dirty="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841248" y="3121369"/>
            <a:ext cx="10817352" cy="2905686"/>
          </a:xfrm>
        </p:spPr>
        <p:txBody>
          <a:bodyPr>
            <a:noAutofit/>
          </a:bodyPr>
          <a:lstStyle/>
          <a:p>
            <a:r>
              <a:rPr lang="en-GB" dirty="0">
                <a:latin typeface="Arial" panose="020B0604020202020204" pitchFamily="34" charset="0"/>
                <a:cs typeface="Arial" panose="020B0604020202020204" pitchFamily="34" charset="0"/>
                <a:hlinkClick r:id="rId2"/>
              </a:rPr>
              <a:t>A guide to Hierarchical Headings</a:t>
            </a:r>
            <a:r>
              <a:rPr lang="en-GB" dirty="0">
                <a:latin typeface="Arial" panose="020B0604020202020204" pitchFamily="34" charset="0"/>
                <a:cs typeface="Arial" panose="020B0604020202020204" pitchFamily="34" charset="0"/>
              </a:rPr>
              <a:t> and </a:t>
            </a:r>
            <a:r>
              <a:rPr lang="en-GB" i="0" u="sng" dirty="0">
                <a:effectLst/>
                <a:latin typeface="Arial" panose="020B0604020202020204" pitchFamily="34" charset="0"/>
                <a:cs typeface="Arial" panose="020B0604020202020204" pitchFamily="34" charset="0"/>
                <a:hlinkClick r:id="rId3"/>
              </a:rPr>
              <a:t>The Importance of Correct Document Structure</a:t>
            </a:r>
            <a:r>
              <a:rPr lang="en-GB" i="0" dirty="0">
                <a:effectLst/>
                <a:latin typeface="Arial" panose="020B0604020202020204" pitchFamily="34" charset="0"/>
                <a:cs typeface="Arial" panose="020B0604020202020204" pitchFamily="34" charset="0"/>
              </a:rPr>
              <a:t> by Andrew Downie</a:t>
            </a:r>
          </a:p>
          <a:p>
            <a:r>
              <a:rPr lang="en-GB" dirty="0">
                <a:latin typeface="Arial" panose="020B0604020202020204" pitchFamily="34" charset="0"/>
                <a:cs typeface="Arial" panose="020B0604020202020204" pitchFamily="34" charset="0"/>
              </a:rPr>
              <a:t>Upcoming ADCET Guidelines: </a:t>
            </a:r>
            <a:r>
              <a:rPr lang="en-AU" dirty="0">
                <a:latin typeface="Arial" panose="020B0604020202020204" pitchFamily="34" charset="0"/>
                <a:cs typeface="Arial" panose="020B0604020202020204" pitchFamily="34" charset="0"/>
              </a:rPr>
              <a:t>Online Tertiary Access for Students and Staff who are Blind or Vision Impaired</a:t>
            </a:r>
          </a:p>
          <a:p>
            <a:endParaRPr lang="en-GB" i="0" dirty="0">
              <a:effectLst/>
              <a:latin typeface="Arial" panose="020B0604020202020204" pitchFamily="34" charset="0"/>
              <a:cs typeface="Arial" panose="020B0604020202020204" pitchFamily="34" charset="0"/>
            </a:endParaRPr>
          </a:p>
          <a:p>
            <a:pPr marL="0" indent="0">
              <a:buNone/>
            </a:pPr>
            <a:endParaRPr lang="en-GB" i="0" dirty="0">
              <a:effectLst/>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707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Thank You</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1248" y="426720"/>
            <a:ext cx="10506456" cy="1919141"/>
          </a:xfrm>
        </p:spPr>
        <p:txBody>
          <a:bodyPr anchor="b">
            <a:normAutofit/>
          </a:bodyPr>
          <a:lstStyle/>
          <a:p>
            <a:r>
              <a:rPr lang="en-GB" sz="6000" b="1" i="0" dirty="0">
                <a:effectLst/>
                <a:latin typeface="Lato" panose="020F0502020204030203" pitchFamily="34" charset="0"/>
              </a:rPr>
              <a:t>Acknowledgements</a:t>
            </a:r>
            <a:endParaRPr lang="en-AU" sz="6000" dirty="0">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841248" y="3083269"/>
            <a:ext cx="11147552" cy="2905686"/>
          </a:xfrm>
        </p:spPr>
        <p:txBody>
          <a:bodyPr>
            <a:noAutofit/>
          </a:bodyPr>
          <a:lstStyle/>
          <a:p>
            <a:pPr marL="0" indent="0">
              <a:buNone/>
            </a:pPr>
            <a:r>
              <a:rPr lang="en-GB" sz="2600" b="0" i="0" dirty="0">
                <a:effectLst/>
                <a:latin typeface="Arial" panose="020B0604020202020204" pitchFamily="34" charset="0"/>
                <a:cs typeface="Arial" panose="020B0604020202020204" pitchFamily="34" charset="0"/>
              </a:rPr>
              <a:t>In the spirit of reconciliation we would like to acknowledge the Traditional Custodians of country throughout Australia and their connections to land, sea and community. We pay our respect to their elders past, present and emerging and extend that respect to all Aboriginal and Torres Strait Islander peoples today.</a:t>
            </a:r>
            <a:br>
              <a:rPr lang="en-GB" sz="2600" b="0" i="0" dirty="0">
                <a:effectLst/>
                <a:latin typeface="Arial" panose="020B0604020202020204" pitchFamily="34" charset="0"/>
                <a:cs typeface="Arial" panose="020B0604020202020204" pitchFamily="34" charset="0"/>
              </a:rPr>
            </a:br>
            <a:br>
              <a:rPr lang="en-GB" sz="2600" b="0" i="0" dirty="0">
                <a:effectLst/>
                <a:latin typeface="Arial" panose="020B0604020202020204" pitchFamily="34" charset="0"/>
                <a:cs typeface="Arial" panose="020B0604020202020204" pitchFamily="34" charset="0"/>
              </a:rPr>
            </a:br>
            <a:r>
              <a:rPr lang="en-GB" sz="2600" b="0" i="0" dirty="0">
                <a:effectLst/>
                <a:latin typeface="Arial" panose="020B0604020202020204" pitchFamily="34" charset="0"/>
                <a:cs typeface="Arial" panose="020B0604020202020204" pitchFamily="34" charset="0"/>
              </a:rPr>
              <a:t>While virtually connected today w</a:t>
            </a:r>
            <a:r>
              <a:rPr lang="en-GB" sz="2600" dirty="0">
                <a:latin typeface="Arial" panose="020B0604020202020204" pitchFamily="34" charset="0"/>
                <a:cs typeface="Arial" panose="020B0604020202020204" pitchFamily="34" charset="0"/>
              </a:rPr>
              <a:t>e are presenting geographically dispersed and acknowledge the </a:t>
            </a:r>
            <a:r>
              <a:rPr lang="en-GB" sz="2600" dirty="0" err="1">
                <a:latin typeface="Arial" panose="020B0604020202020204" pitchFamily="34" charset="0"/>
                <a:cs typeface="Arial" panose="020B0604020202020204" pitchFamily="34" charset="0"/>
              </a:rPr>
              <a:t>Wurundjeri</a:t>
            </a:r>
            <a:r>
              <a:rPr lang="en-GB" sz="2600" dirty="0">
                <a:latin typeface="Arial" panose="020B0604020202020204" pitchFamily="34" charset="0"/>
                <a:cs typeface="Arial" panose="020B0604020202020204" pitchFamily="34" charset="0"/>
              </a:rPr>
              <a:t> people of the Kulin nation in Victoria, the peoples of </a:t>
            </a:r>
            <a:r>
              <a:rPr lang="en-AU" sz="2600" dirty="0">
                <a:latin typeface="Arial" panose="020B0604020202020204" pitchFamily="34" charset="0"/>
                <a:cs typeface="Arial" panose="020B0604020202020204" pitchFamily="34" charset="0"/>
              </a:rPr>
              <a:t>Stoney Creek nation in Tasmania and the </a:t>
            </a:r>
            <a:r>
              <a:rPr lang="en-AU" sz="2600" dirty="0" err="1">
                <a:latin typeface="Arial" panose="020B0604020202020204" pitchFamily="34" charset="0"/>
                <a:cs typeface="Arial" panose="020B0604020202020204" pitchFamily="34" charset="0"/>
              </a:rPr>
              <a:t>Cammeraygal</a:t>
            </a:r>
            <a:r>
              <a:rPr lang="en-AU" sz="2600" dirty="0">
                <a:latin typeface="Arial" panose="020B0604020202020204" pitchFamily="34" charset="0"/>
                <a:cs typeface="Arial" panose="020B0604020202020204" pitchFamily="34" charset="0"/>
              </a:rPr>
              <a:t> people in NSW</a:t>
            </a:r>
            <a:r>
              <a:rPr lang="en-GB" sz="2600" dirty="0">
                <a:latin typeface="Arial" panose="020B0604020202020204" pitchFamily="34" charset="0"/>
                <a:cs typeface="Arial" panose="020B0604020202020204" pitchFamily="34" charset="0"/>
              </a:rPr>
              <a:t>.</a:t>
            </a:r>
            <a:endParaRPr lang="en-AU"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91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2979B59-0ED9-4666-A10B-917A6BC99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69" b="1111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Andrew Downie</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3211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What is a screen reader?</a:t>
            </a:r>
            <a:endParaRPr lang="en-US" sz="60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8DE0A24-22AB-4E3D-93A6-A059F7864335}"/>
              </a:ext>
            </a:extLst>
          </p:cNvPr>
          <p:cNvSpPr txBox="1">
            <a:spLocks/>
          </p:cNvSpPr>
          <p:nvPr/>
        </p:nvSpPr>
        <p:spPr>
          <a:xfrm>
            <a:off x="838200" y="3527873"/>
            <a:ext cx="106724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sz="5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6870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kern="1200" dirty="0">
                <a:solidFill>
                  <a:schemeClr val="tx1"/>
                </a:solidFill>
                <a:latin typeface="+mj-lt"/>
                <a:ea typeface="+mj-ea"/>
                <a:cs typeface="+mj-cs"/>
              </a:rPr>
              <a:t>How intelligent are they?</a:t>
            </a:r>
            <a:endParaRPr lang="en-US" sz="6000" kern="1200" dirty="0">
              <a:solidFill>
                <a:schemeClr val="tx1"/>
              </a:solidFill>
              <a:latin typeface="+mj-lt"/>
              <a:ea typeface="+mj-ea"/>
              <a:cs typeface="+mj-cs"/>
            </a:endParaRPr>
          </a:p>
        </p:txBody>
      </p:sp>
      <p:sp>
        <p:nvSpPr>
          <p:cNvPr id="20"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8DE0A24-22AB-4E3D-93A6-A059F7864335}"/>
              </a:ext>
            </a:extLst>
          </p:cNvPr>
          <p:cNvSpPr txBox="1">
            <a:spLocks/>
          </p:cNvSpPr>
          <p:nvPr/>
        </p:nvSpPr>
        <p:spPr>
          <a:xfrm>
            <a:off x="838200" y="3527873"/>
            <a:ext cx="106724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sz="5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069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How do screen readers convey information in tables?</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4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000" b="1" i="0" kern="1200" dirty="0">
                <a:solidFill>
                  <a:schemeClr val="tx1"/>
                </a:solidFill>
                <a:effectLst/>
                <a:latin typeface="+mj-lt"/>
                <a:ea typeface="+mj-ea"/>
                <a:cs typeface="+mj-cs"/>
              </a:rPr>
              <a:t>What can and cannot be read with a screen reader?</a:t>
            </a:r>
            <a:endParaRPr lang="en-US" sz="60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iah Buhler Photo">
            <a:extLst>
              <a:ext uri="{FF2B5EF4-FFF2-40B4-BE49-F238E27FC236}">
                <a16:creationId xmlns:a16="http://schemas.microsoft.com/office/drawing/2014/main" id="{CC78E9D9-4CCE-48C9-B434-5690930BD6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53" b="303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Kiah Buhler</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7078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463</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Lato</vt:lpstr>
      <vt:lpstr>Office Theme</vt:lpstr>
      <vt:lpstr>Screen Readers:  Everything Access and Teaching Staff should know</vt:lpstr>
      <vt:lpstr>Screen Readers 101</vt:lpstr>
      <vt:lpstr>Acknowledgements</vt:lpstr>
      <vt:lpstr>Andrew Downie</vt:lpstr>
      <vt:lpstr>What is a screen reader?</vt:lpstr>
      <vt:lpstr>How intelligent are they?</vt:lpstr>
      <vt:lpstr>How do screen readers convey information in tables?</vt:lpstr>
      <vt:lpstr>What can and cannot be read with a screen reader?</vt:lpstr>
      <vt:lpstr>Kiah Buhler</vt:lpstr>
      <vt:lpstr>What equipment can you use with a screen reader?</vt:lpstr>
      <vt:lpstr>Do commands vary between screen readers?</vt:lpstr>
      <vt:lpstr>Can a person using a screen reader read information as fast as their sighted colleagues? </vt:lpstr>
      <vt:lpstr>Is it only blind people that use screen readers? </vt:lpstr>
      <vt:lpstr>Doug McGinn</vt:lpstr>
      <vt:lpstr>Where do screen reader users get training?</vt:lpstr>
      <vt:lpstr>Where can screen reader users go to get support?</vt:lpstr>
      <vt:lpstr>Are screen reader users the experts in accessibility?</vt:lpstr>
      <vt:lpstr>Darren Britten</vt:lpstr>
      <vt:lpstr>What can you do to make the world a little more screen reader friendly?</vt:lpstr>
      <vt:lpstr>What can you do to make the world a little more screen reader friendly?</vt:lpstr>
      <vt:lpstr>Further information and resources</vt:lpstr>
      <vt:lpstr>Further information and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Readers - Everything Access and Teaching Staff should know</dc:title>
  <dc:creator>Darren Britten</dc:creator>
  <cp:lastModifiedBy>Darren Britten</cp:lastModifiedBy>
  <cp:revision>18</cp:revision>
  <dcterms:created xsi:type="dcterms:W3CDTF">2021-11-18T02:14:47Z</dcterms:created>
  <dcterms:modified xsi:type="dcterms:W3CDTF">2021-11-22T00:52:51Z</dcterms:modified>
</cp:coreProperties>
</file>