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changesInfos/changesInfo1.xml" ContentType="application/vnd.ms-powerpoint.changesinfo+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61" r:id="rId5"/>
    <p:sldId id="264" r:id="rId6"/>
    <p:sldId id="303" r:id="rId7"/>
    <p:sldId id="301" r:id="rId8"/>
    <p:sldId id="302" r:id="rId9"/>
  </p:sldIdLst>
  <p:sldSz cx="12192000" cy="6858000"/>
  <p:notesSz cx="6858000" cy="9144000"/>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0101"/>
    <a:srgbClr val="BD1427"/>
    <a:srgbClr val="DE232E"/>
    <a:srgbClr val="DD2431"/>
    <a:srgbClr val="ECA29C"/>
    <a:srgbClr val="E57F77"/>
    <a:srgbClr val="FFFFFF"/>
    <a:srgbClr val="FF9900"/>
    <a:srgbClr val="E11F27"/>
    <a:srgbClr val="98949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CDEB20-EB05-4285-A904-FA5A9973EAEF}" v="11" dt="2021-10-25T22:28:25.707"/>
    <p1510:client id="{3FC02A85-C26D-4AE3-9BCA-254F87993D0F}" v="1959" dt="2021-10-25T22:30:09.893"/>
    <p1510:client id="{57FC1375-8468-4C71-9577-9ACE414EC29E}" v="55" dt="2021-10-25T22:41:37.317"/>
    <p1510:client id="{62616087-B28B-1D6A-E467-F9FDE20DFED8}" v="1" dt="2021-10-25T22:30:33.8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181" autoAdjust="0"/>
  </p:normalViewPr>
  <p:slideViewPr>
    <p:cSldViewPr snapToGrid="0">
      <p:cViewPr>
        <p:scale>
          <a:sx n="1" d="2"/>
          <a:sy n="1" d="2"/>
        </p:scale>
        <p:origin x="-1884" y="-954"/>
      </p:cViewPr>
      <p:guideLst>
        <p:guide orient="horz" pos="2160"/>
        <p:guide pos="3840"/>
      </p:guideLst>
    </p:cSldViewPr>
  </p:slideViewPr>
  <p:notesTextViewPr>
    <p:cViewPr>
      <p:scale>
        <a:sx n="100" d="100"/>
        <a:sy n="100" d="100"/>
      </p:scale>
      <p:origin x="0" y="1602"/>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Cousins" userId="S::jennifer.cousins@tafesa.edu.au::bd09e831-271b-4977-a7a1-78e40aa4f0fd" providerId="AD" clId="Web-{62616087-B28B-1D6A-E467-F9FDE20DFED8}"/>
    <pc:docChg chg="modSld">
      <pc:chgData name="Jennifer Cousins" userId="S::jennifer.cousins@tafesa.edu.au::bd09e831-271b-4977-a7a1-78e40aa4f0fd" providerId="AD" clId="Web-{62616087-B28B-1D6A-E467-F9FDE20DFED8}" dt="2021-10-25T22:30:55.560" v="1"/>
      <pc:docMkLst>
        <pc:docMk/>
      </pc:docMkLst>
      <pc:sldChg chg="modSp modNotes">
        <pc:chgData name="Jennifer Cousins" userId="S::jennifer.cousins@tafesa.edu.au::bd09e831-271b-4977-a7a1-78e40aa4f0fd" providerId="AD" clId="Web-{62616087-B28B-1D6A-E467-F9FDE20DFED8}" dt="2021-10-25T22:30:55.560" v="1"/>
        <pc:sldMkLst>
          <pc:docMk/>
          <pc:sldMk cId="3981181263" sldId="264"/>
        </pc:sldMkLst>
        <pc:picChg chg="mod">
          <ac:chgData name="Jennifer Cousins" userId="S::jennifer.cousins@tafesa.edu.au::bd09e831-271b-4977-a7a1-78e40aa4f0fd" providerId="AD" clId="Web-{62616087-B28B-1D6A-E467-F9FDE20DFED8}" dt="2021-10-25T22:30:33.871" v="0"/>
          <ac:picMkLst>
            <pc:docMk/>
            <pc:sldMk cId="3981181263" sldId="264"/>
            <ac:picMk id="6" creationId="{CBEBC6FC-BB76-45A1-B660-039B0B11892B}"/>
          </ac:picMkLst>
        </pc:picChg>
      </pc:sldChg>
    </pc:docChg>
  </pc:docChgLst>
  <pc:docChgLst>
    <pc:chgData name="Jennifer Cousins" userId="S::jennifer.cousins@tafesa.edu.au::bd09e831-271b-4977-a7a1-78e40aa4f0fd" providerId="AD" clId="Web-{26CDEB20-EB05-4285-A904-FA5A9973EAEF}"/>
    <pc:docChg chg="modSld">
      <pc:chgData name="Jennifer Cousins" userId="S::jennifer.cousins@tafesa.edu.au::bd09e831-271b-4977-a7a1-78e40aa4f0fd" providerId="AD" clId="Web-{26CDEB20-EB05-4285-A904-FA5A9973EAEF}" dt="2021-10-25T22:28:25.707" v="351"/>
      <pc:docMkLst>
        <pc:docMk/>
      </pc:docMkLst>
      <pc:sldChg chg="modSp">
        <pc:chgData name="Jennifer Cousins" userId="S::jennifer.cousins@tafesa.edu.au::bd09e831-271b-4977-a7a1-78e40aa4f0fd" providerId="AD" clId="Web-{26CDEB20-EB05-4285-A904-FA5A9973EAEF}" dt="2021-10-25T22:28:25.707" v="351"/>
        <pc:sldMkLst>
          <pc:docMk/>
          <pc:sldMk cId="3981181263" sldId="264"/>
        </pc:sldMkLst>
        <pc:picChg chg="mod">
          <ac:chgData name="Jennifer Cousins" userId="S::jennifer.cousins@tafesa.edu.au::bd09e831-271b-4977-a7a1-78e40aa4f0fd" providerId="AD" clId="Web-{26CDEB20-EB05-4285-A904-FA5A9973EAEF}" dt="2021-10-25T22:28:25.707" v="351"/>
          <ac:picMkLst>
            <pc:docMk/>
            <pc:sldMk cId="3981181263" sldId="264"/>
            <ac:picMk id="6" creationId="{CBEBC6FC-BB76-45A1-B660-039B0B11892B}"/>
          </ac:picMkLst>
        </pc:picChg>
      </pc:sldChg>
      <pc:sldChg chg="modNotes">
        <pc:chgData name="Jennifer Cousins" userId="S::jennifer.cousins@tafesa.edu.au::bd09e831-271b-4977-a7a1-78e40aa4f0fd" providerId="AD" clId="Web-{26CDEB20-EB05-4285-A904-FA5A9973EAEF}" dt="2021-10-25T22:17:00.505" v="131"/>
        <pc:sldMkLst>
          <pc:docMk/>
          <pc:sldMk cId="1221718215" sldId="301"/>
        </pc:sldMkLst>
      </pc:sldChg>
      <pc:sldChg chg="modNotes">
        <pc:chgData name="Jennifer Cousins" userId="S::jennifer.cousins@tafesa.edu.au::bd09e831-271b-4977-a7a1-78e40aa4f0fd" providerId="AD" clId="Web-{26CDEB20-EB05-4285-A904-FA5A9973EAEF}" dt="2021-10-25T22:20:34.807" v="347"/>
        <pc:sldMkLst>
          <pc:docMk/>
          <pc:sldMk cId="413489705" sldId="302"/>
        </pc:sldMkLst>
      </pc:sldChg>
    </pc:docChg>
  </pc:docChgLst>
  <pc:docChgLst>
    <pc:chgData name="Marika Leopold" userId="90a268d8-b88f-4b26-8536-5ac927e78649" providerId="ADAL" clId="{3FC02A85-C26D-4AE3-9BCA-254F87993D0F}"/>
    <pc:docChg chg="custSel modSld">
      <pc:chgData name="Marika Leopold" userId="90a268d8-b88f-4b26-8536-5ac927e78649" providerId="ADAL" clId="{3FC02A85-C26D-4AE3-9BCA-254F87993D0F}" dt="2021-10-25T22:30:09.893" v="4531" actId="20577"/>
      <pc:docMkLst>
        <pc:docMk/>
      </pc:docMkLst>
      <pc:sldChg chg="delSp mod">
        <pc:chgData name="Marika Leopold" userId="90a268d8-b88f-4b26-8536-5ac927e78649" providerId="ADAL" clId="{3FC02A85-C26D-4AE3-9BCA-254F87993D0F}" dt="2021-10-25T22:07:57.642" v="2593" actId="478"/>
        <pc:sldMkLst>
          <pc:docMk/>
          <pc:sldMk cId="811410964" sldId="261"/>
        </pc:sldMkLst>
        <pc:spChg chg="del">
          <ac:chgData name="Marika Leopold" userId="90a268d8-b88f-4b26-8536-5ac927e78649" providerId="ADAL" clId="{3FC02A85-C26D-4AE3-9BCA-254F87993D0F}" dt="2021-10-25T22:07:57.642" v="2593" actId="478"/>
          <ac:spMkLst>
            <pc:docMk/>
            <pc:sldMk cId="811410964" sldId="261"/>
            <ac:spMk id="5" creationId="{315F104A-366F-1240-B067-8E6F6347FAFC}"/>
          </ac:spMkLst>
        </pc:spChg>
      </pc:sldChg>
      <pc:sldChg chg="delSp modSp mod modNotesTx">
        <pc:chgData name="Marika Leopold" userId="90a268d8-b88f-4b26-8536-5ac927e78649" providerId="ADAL" clId="{3FC02A85-C26D-4AE3-9BCA-254F87993D0F}" dt="2021-10-25T22:26:35.407" v="4530" actId="962"/>
        <pc:sldMkLst>
          <pc:docMk/>
          <pc:sldMk cId="3981181263" sldId="264"/>
        </pc:sldMkLst>
        <pc:spChg chg="del">
          <ac:chgData name="Marika Leopold" userId="90a268d8-b88f-4b26-8536-5ac927e78649" providerId="ADAL" clId="{3FC02A85-C26D-4AE3-9BCA-254F87993D0F}" dt="2021-10-25T22:07:54.981" v="2592" actId="478"/>
          <ac:spMkLst>
            <pc:docMk/>
            <pc:sldMk cId="3981181263" sldId="264"/>
            <ac:spMk id="4" creationId="{0D98486A-3938-F24E-8E9E-89C5DFB8CDC1}"/>
          </ac:spMkLst>
        </pc:spChg>
        <pc:picChg chg="mod">
          <ac:chgData name="Marika Leopold" userId="90a268d8-b88f-4b26-8536-5ac927e78649" providerId="ADAL" clId="{3FC02A85-C26D-4AE3-9BCA-254F87993D0F}" dt="2021-10-25T22:26:35.407" v="4530" actId="962"/>
          <ac:picMkLst>
            <pc:docMk/>
            <pc:sldMk cId="3981181263" sldId="264"/>
            <ac:picMk id="6" creationId="{CBEBC6FC-BB76-45A1-B660-039B0B11892B}"/>
          </ac:picMkLst>
        </pc:picChg>
      </pc:sldChg>
      <pc:sldChg chg="delSp mod modNotesTx">
        <pc:chgData name="Marika Leopold" userId="90a268d8-b88f-4b26-8536-5ac927e78649" providerId="ADAL" clId="{3FC02A85-C26D-4AE3-9BCA-254F87993D0F}" dt="2021-10-25T22:30:09.893" v="4531" actId="20577"/>
        <pc:sldMkLst>
          <pc:docMk/>
          <pc:sldMk cId="1221718215" sldId="301"/>
        </pc:sldMkLst>
        <pc:spChg chg="del">
          <ac:chgData name="Marika Leopold" userId="90a268d8-b88f-4b26-8536-5ac927e78649" providerId="ADAL" clId="{3FC02A85-C26D-4AE3-9BCA-254F87993D0F}" dt="2021-10-25T22:07:49.457" v="2590" actId="478"/>
          <ac:spMkLst>
            <pc:docMk/>
            <pc:sldMk cId="1221718215" sldId="301"/>
            <ac:spMk id="4" creationId="{6D4A3F25-784B-43BD-9C0D-F795B19BF302}"/>
          </ac:spMkLst>
        </pc:spChg>
      </pc:sldChg>
      <pc:sldChg chg="modNotesTx">
        <pc:chgData name="Marika Leopold" userId="90a268d8-b88f-4b26-8536-5ac927e78649" providerId="ADAL" clId="{3FC02A85-C26D-4AE3-9BCA-254F87993D0F}" dt="2021-10-25T22:24:52.014" v="4412" actId="20577"/>
        <pc:sldMkLst>
          <pc:docMk/>
          <pc:sldMk cId="413489705" sldId="302"/>
        </pc:sldMkLst>
      </pc:sldChg>
      <pc:sldChg chg="delSp mod modNotesTx">
        <pc:chgData name="Marika Leopold" userId="90a268d8-b88f-4b26-8536-5ac927e78649" providerId="ADAL" clId="{3FC02A85-C26D-4AE3-9BCA-254F87993D0F}" dt="2021-10-25T22:07:52.420" v="2591" actId="478"/>
        <pc:sldMkLst>
          <pc:docMk/>
          <pc:sldMk cId="1593906424" sldId="303"/>
        </pc:sldMkLst>
        <pc:spChg chg="del">
          <ac:chgData name="Marika Leopold" userId="90a268d8-b88f-4b26-8536-5ac927e78649" providerId="ADAL" clId="{3FC02A85-C26D-4AE3-9BCA-254F87993D0F}" dt="2021-10-25T22:07:52.420" v="2591" actId="478"/>
          <ac:spMkLst>
            <pc:docMk/>
            <pc:sldMk cId="1593906424" sldId="303"/>
            <ac:spMk id="4" creationId="{59A0815F-1CA7-4E43-8DCE-ACC2B346835E}"/>
          </ac:spMkLst>
        </pc:spChg>
      </pc:sldChg>
    </pc:docChg>
  </pc:docChgLst>
  <pc:docChgLst>
    <pc:chgData name="Jennifer Cousins" userId="bd09e831-271b-4977-a7a1-78e40aa4f0fd" providerId="ADAL" clId="{57FC1375-8468-4C71-9577-9ACE414EC29E}"/>
    <pc:docChg chg="modSld">
      <pc:chgData name="Jennifer Cousins" userId="bd09e831-271b-4977-a7a1-78e40aa4f0fd" providerId="ADAL" clId="{57FC1375-8468-4C71-9577-9ACE414EC29E}" dt="2021-10-25T22:41:37.316" v="54" actId="20577"/>
      <pc:docMkLst>
        <pc:docMk/>
      </pc:docMkLst>
      <pc:sldChg chg="modSp mod">
        <pc:chgData name="Jennifer Cousins" userId="bd09e831-271b-4977-a7a1-78e40aa4f0fd" providerId="ADAL" clId="{57FC1375-8468-4C71-9577-9ACE414EC29E}" dt="2021-10-25T06:30:14.278" v="0" actId="207"/>
        <pc:sldMkLst>
          <pc:docMk/>
          <pc:sldMk cId="811410964" sldId="261"/>
        </pc:sldMkLst>
        <pc:spChg chg="mod">
          <ac:chgData name="Jennifer Cousins" userId="bd09e831-271b-4977-a7a1-78e40aa4f0fd" providerId="ADAL" clId="{57FC1375-8468-4C71-9577-9ACE414EC29E}" dt="2021-10-25T06:30:14.278" v="0" actId="207"/>
          <ac:spMkLst>
            <pc:docMk/>
            <pc:sldMk cId="811410964" sldId="261"/>
            <ac:spMk id="2" creationId="{00000000-0000-0000-0000-000000000000}"/>
          </ac:spMkLst>
        </pc:spChg>
      </pc:sldChg>
      <pc:sldChg chg="addSp modSp">
        <pc:chgData name="Jennifer Cousins" userId="bd09e831-271b-4977-a7a1-78e40aa4f0fd" providerId="ADAL" clId="{57FC1375-8468-4C71-9577-9ACE414EC29E}" dt="2021-10-25T22:41:22.355" v="47" actId="1076"/>
        <pc:sldMkLst>
          <pc:docMk/>
          <pc:sldMk cId="3981181263" sldId="264"/>
        </pc:sldMkLst>
        <pc:spChg chg="add mod">
          <ac:chgData name="Jennifer Cousins" userId="bd09e831-271b-4977-a7a1-78e40aa4f0fd" providerId="ADAL" clId="{57FC1375-8468-4C71-9577-9ACE414EC29E}" dt="2021-10-25T22:41:22.355" v="47" actId="1076"/>
          <ac:spMkLst>
            <pc:docMk/>
            <pc:sldMk cId="3981181263" sldId="264"/>
            <ac:spMk id="2" creationId="{154D798C-A570-4D6B-85E8-0D793745C4DF}"/>
          </ac:spMkLst>
        </pc:spChg>
        <pc:picChg chg="mod">
          <ac:chgData name="Jennifer Cousins" userId="bd09e831-271b-4977-a7a1-78e40aa4f0fd" providerId="ADAL" clId="{57FC1375-8468-4C71-9577-9ACE414EC29E}" dt="2021-10-25T22:41:14.137" v="45" actId="1076"/>
          <ac:picMkLst>
            <pc:docMk/>
            <pc:sldMk cId="3981181263" sldId="264"/>
            <ac:picMk id="6" creationId="{CBEBC6FC-BB76-45A1-B660-039B0B11892B}"/>
          </ac:picMkLst>
        </pc:picChg>
      </pc:sldChg>
      <pc:sldChg chg="modSp mod">
        <pc:chgData name="Jennifer Cousins" userId="bd09e831-271b-4977-a7a1-78e40aa4f0fd" providerId="ADAL" clId="{57FC1375-8468-4C71-9577-9ACE414EC29E}" dt="2021-10-25T06:30:23.945" v="2" actId="207"/>
        <pc:sldMkLst>
          <pc:docMk/>
          <pc:sldMk cId="1221718215" sldId="301"/>
        </pc:sldMkLst>
        <pc:spChg chg="mod">
          <ac:chgData name="Jennifer Cousins" userId="bd09e831-271b-4977-a7a1-78e40aa4f0fd" providerId="ADAL" clId="{57FC1375-8468-4C71-9577-9ACE414EC29E}" dt="2021-10-25T06:30:23.945" v="2" actId="207"/>
          <ac:spMkLst>
            <pc:docMk/>
            <pc:sldMk cId="1221718215" sldId="301"/>
            <ac:spMk id="2" creationId="{040D6493-7612-4C86-A45D-16223E327054}"/>
          </ac:spMkLst>
        </pc:spChg>
      </pc:sldChg>
      <pc:sldChg chg="modSp mod">
        <pc:chgData name="Jennifer Cousins" userId="bd09e831-271b-4977-a7a1-78e40aa4f0fd" providerId="ADAL" clId="{57FC1375-8468-4C71-9577-9ACE414EC29E}" dt="2021-10-25T06:30:28.954" v="3" actId="207"/>
        <pc:sldMkLst>
          <pc:docMk/>
          <pc:sldMk cId="413489705" sldId="302"/>
        </pc:sldMkLst>
        <pc:spChg chg="mod">
          <ac:chgData name="Jennifer Cousins" userId="bd09e831-271b-4977-a7a1-78e40aa4f0fd" providerId="ADAL" clId="{57FC1375-8468-4C71-9577-9ACE414EC29E}" dt="2021-10-25T06:30:28.954" v="3" actId="207"/>
          <ac:spMkLst>
            <pc:docMk/>
            <pc:sldMk cId="413489705" sldId="302"/>
            <ac:spMk id="2" creationId="{4A85732C-7A4A-432D-8A5A-2B1DAC37A51D}"/>
          </ac:spMkLst>
        </pc:spChg>
      </pc:sldChg>
      <pc:sldChg chg="modSp mod">
        <pc:chgData name="Jennifer Cousins" userId="bd09e831-271b-4977-a7a1-78e40aa4f0fd" providerId="ADAL" clId="{57FC1375-8468-4C71-9577-9ACE414EC29E}" dt="2021-10-25T22:41:37.316" v="54" actId="20577"/>
        <pc:sldMkLst>
          <pc:docMk/>
          <pc:sldMk cId="1593906424" sldId="303"/>
        </pc:sldMkLst>
        <pc:spChg chg="mod">
          <ac:chgData name="Jennifer Cousins" userId="bd09e831-271b-4977-a7a1-78e40aa4f0fd" providerId="ADAL" clId="{57FC1375-8468-4C71-9577-9ACE414EC29E}" dt="2021-10-25T06:30:19.888" v="1" actId="207"/>
          <ac:spMkLst>
            <pc:docMk/>
            <pc:sldMk cId="1593906424" sldId="303"/>
            <ac:spMk id="2" creationId="{39BD79F0-08F9-466A-92BC-1E2B6E612430}"/>
          </ac:spMkLst>
        </pc:spChg>
        <pc:spChg chg="mod">
          <ac:chgData name="Jennifer Cousins" userId="bd09e831-271b-4977-a7a1-78e40aa4f0fd" providerId="ADAL" clId="{57FC1375-8468-4C71-9577-9ACE414EC29E}" dt="2021-10-25T22:41:37.316" v="54" actId="20577"/>
          <ac:spMkLst>
            <pc:docMk/>
            <pc:sldMk cId="1593906424" sldId="303"/>
            <ac:spMk id="3" creationId="{FCDD0CF9-2E98-4302-9436-32BFA8CC92F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A12E6C-46F7-45B2-B15D-88C21ADA1926}" type="datetimeFigureOut">
              <a:rPr lang="en-AU" smtClean="0"/>
              <a:pPr/>
              <a:t>28/10/2021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67E9CF-6014-4446-AF35-A9CAA066B149}" type="slidenum">
              <a:rPr lang="en-AU" smtClean="0"/>
              <a:pPr/>
              <a:t>‹#›</a:t>
            </a:fld>
            <a:endParaRPr lang="en-AU"/>
          </a:p>
        </p:txBody>
      </p:sp>
    </p:spTree>
    <p:extLst>
      <p:ext uri="{BB962C8B-B14F-4D97-AF65-F5344CB8AC3E}">
        <p14:creationId xmlns:p14="http://schemas.microsoft.com/office/powerpoint/2010/main" xmlns="" val="616223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endParaRPr lang="en-AU" dirty="0"/>
          </a:p>
        </p:txBody>
      </p:sp>
      <p:sp>
        <p:nvSpPr>
          <p:cNvPr id="4" name="Slide Number Placeholder 3"/>
          <p:cNvSpPr>
            <a:spLocks noGrp="1"/>
          </p:cNvSpPr>
          <p:nvPr>
            <p:ph type="sldNum" sz="quarter" idx="5"/>
          </p:nvPr>
        </p:nvSpPr>
        <p:spPr/>
        <p:txBody>
          <a:bodyPr/>
          <a:lstStyle/>
          <a:p>
            <a:fld id="{5667E9CF-6014-4446-AF35-A9CAA066B149}" type="slidenum">
              <a:rPr lang="en-AU" smtClean="0"/>
              <a:pPr/>
              <a:t>2</a:t>
            </a:fld>
            <a:endParaRPr lang="en-AU"/>
          </a:p>
        </p:txBody>
      </p:sp>
    </p:spTree>
    <p:extLst>
      <p:ext uri="{BB962C8B-B14F-4D97-AF65-F5344CB8AC3E}">
        <p14:creationId xmlns:p14="http://schemas.microsoft.com/office/powerpoint/2010/main" xmlns="" val="2271852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200" dirty="0">
                <a:solidFill>
                  <a:schemeClr val="tx1"/>
                </a:solidFill>
              </a:rPr>
              <a:t>Approach to turning it on </a:t>
            </a:r>
          </a:p>
          <a:p>
            <a:pPr marL="628650" lvl="1" indent="-171450">
              <a:buFont typeface="Arial" panose="020B0604020202020204" pitchFamily="34" charset="0"/>
              <a:buChar char="•"/>
            </a:pPr>
            <a:r>
              <a:rPr lang="en-AU" sz="1200" dirty="0">
                <a:solidFill>
                  <a:schemeClr val="tx1"/>
                </a:solidFill>
              </a:rPr>
              <a:t>A staged approach was selected to scaffold and prepare resources, capability of our educators and provide information to workgroups</a:t>
            </a:r>
          </a:p>
          <a:p>
            <a:pPr marL="171450" indent="-171450">
              <a:buFont typeface="Arial" panose="020B0604020202020204" pitchFamily="34" charset="0"/>
              <a:buChar char="•"/>
            </a:pPr>
            <a:r>
              <a:rPr lang="en-AU" sz="1200" dirty="0">
                <a:solidFill>
                  <a:schemeClr val="tx1"/>
                </a:solidFill>
              </a:rPr>
              <a:t>Targets / KPIs</a:t>
            </a:r>
          </a:p>
          <a:p>
            <a:pPr marL="628650" lvl="1" indent="-171450">
              <a:buFont typeface="Arial" panose="020B0604020202020204" pitchFamily="34" charset="0"/>
              <a:buChar char="•"/>
            </a:pPr>
            <a:r>
              <a:rPr lang="en-AU" sz="1200" dirty="0">
                <a:solidFill>
                  <a:schemeClr val="tx1"/>
                </a:solidFill>
              </a:rPr>
              <a:t>Organisationally initial targets are to show improvement - promoting softer skills and organisational awareness raising on accessibility, growth of in skills and increase in attitudinal recognition of importance of UDL, usability and accessibility of resources and learning materials</a:t>
            </a:r>
          </a:p>
          <a:p>
            <a:pPr marL="628650" lvl="1" indent="-171450">
              <a:buFont typeface="Arial" panose="020B0604020202020204" pitchFamily="34" charset="0"/>
              <a:buChar char="•"/>
            </a:pPr>
            <a:r>
              <a:rPr lang="en-AU" sz="1200" dirty="0">
                <a:solidFill>
                  <a:schemeClr val="tx1"/>
                </a:solidFill>
              </a:rPr>
              <a:t>Within courses we are encouraging educators aim for a course rating in the green zone</a:t>
            </a:r>
          </a:p>
          <a:p>
            <a:pPr marL="171450" indent="-171450">
              <a:buFont typeface="Arial" panose="020B0604020202020204" pitchFamily="34" charset="0"/>
              <a:buChar char="•"/>
            </a:pPr>
            <a:r>
              <a:rPr lang="en-AU" sz="1200" dirty="0">
                <a:solidFill>
                  <a:schemeClr val="tx1"/>
                </a:solidFill>
              </a:rPr>
              <a:t>Testing in our LMS</a:t>
            </a:r>
          </a:p>
          <a:p>
            <a:pPr marL="628650" lvl="1" indent="-171450">
              <a:buFont typeface="Arial" panose="020B0604020202020204" pitchFamily="34" charset="0"/>
              <a:buChar char="•"/>
            </a:pPr>
            <a:r>
              <a:rPr lang="en-AU" sz="1200" dirty="0">
                <a:solidFill>
                  <a:schemeClr val="tx1"/>
                </a:solidFill>
              </a:rPr>
              <a:t>Before organisational deployment we have enabled Ally within our test site. This has allowed us to problem solve, test and trial. Also provides a ‘safe space’ for our Ally Champions and Action Learning Groups to ‘play’ and become familiar with Ally before moving to ‘live’ space.  - Found Ally so intuitive that people moved quickly into ‘live space’</a:t>
            </a:r>
          </a:p>
          <a:p>
            <a:pPr marL="171450" indent="-171450">
              <a:buFont typeface="Arial" panose="020B0604020202020204" pitchFamily="34" charset="0"/>
              <a:buChar char="•"/>
            </a:pPr>
            <a:r>
              <a:rPr lang="en-AU" sz="1200" dirty="0">
                <a:solidFill>
                  <a:schemeClr val="tx1"/>
                </a:solidFill>
              </a:rPr>
              <a:t>Capabilities of the educators</a:t>
            </a:r>
          </a:p>
          <a:p>
            <a:pPr marL="628650" lvl="1" indent="-171450">
              <a:buFont typeface="Arial" panose="020B0604020202020204" pitchFamily="34" charset="0"/>
              <a:buChar char="•"/>
            </a:pPr>
            <a:r>
              <a:rPr lang="en-AU" sz="1200" dirty="0">
                <a:solidFill>
                  <a:schemeClr val="tx1"/>
                </a:solidFill>
              </a:rPr>
              <a:t>We wanted to scaffold and support educators through a suite of resources</a:t>
            </a:r>
          </a:p>
          <a:p>
            <a:pPr marL="628650" lvl="1" indent="-171450">
              <a:buFont typeface="Arial" panose="020B0604020202020204" pitchFamily="34" charset="0"/>
              <a:buChar char="•"/>
            </a:pPr>
            <a:r>
              <a:rPr lang="en-AU" sz="1200" dirty="0">
                <a:solidFill>
                  <a:schemeClr val="tx1"/>
                </a:solidFill>
              </a:rPr>
              <a:t>Had a look at the available resources through Ally to support educator development – Steps and information provided through Ally is very supportive and educators will be </a:t>
            </a:r>
            <a:r>
              <a:rPr lang="en-AU" sz="1200" dirty="0" err="1">
                <a:solidFill>
                  <a:schemeClr val="tx1"/>
                </a:solidFill>
              </a:rPr>
              <a:t>upskilling</a:t>
            </a:r>
            <a:r>
              <a:rPr lang="en-AU" sz="1200" dirty="0">
                <a:solidFill>
                  <a:schemeClr val="tx1"/>
                </a:solidFill>
              </a:rPr>
              <a:t> incidentally through engaging with Ally feedback </a:t>
            </a:r>
          </a:p>
          <a:p>
            <a:pPr marL="171450" lvl="0" indent="-171450">
              <a:buFont typeface="Arial" panose="020B0604020202020204" pitchFamily="34" charset="0"/>
              <a:buChar char="•"/>
            </a:pPr>
            <a:r>
              <a:rPr lang="en-AU" sz="1200" dirty="0">
                <a:solidFill>
                  <a:schemeClr val="tx1"/>
                </a:solidFill>
              </a:rPr>
              <a:t>Professional Learning and Resources</a:t>
            </a:r>
          </a:p>
          <a:p>
            <a:pPr marL="628650" lvl="1" indent="-171450">
              <a:buFont typeface="Arial" panose="020B0604020202020204" pitchFamily="34" charset="0"/>
              <a:buChar char="•"/>
            </a:pPr>
            <a:r>
              <a:rPr lang="en-AU" sz="1200" dirty="0">
                <a:solidFill>
                  <a:schemeClr val="tx1"/>
                </a:solidFill>
              </a:rPr>
              <a:t>Developed How To Reference Guides based on those available through Ally, holding Accessibility, Usability &amp; UDL Drop In Session, Train the Trainer Session through Ally to </a:t>
            </a:r>
            <a:r>
              <a:rPr lang="en-AU" sz="1200" dirty="0" err="1">
                <a:solidFill>
                  <a:schemeClr val="tx1"/>
                </a:solidFill>
              </a:rPr>
              <a:t>upskill</a:t>
            </a:r>
            <a:r>
              <a:rPr lang="en-AU" sz="1200" dirty="0">
                <a:solidFill>
                  <a:schemeClr val="tx1"/>
                </a:solidFill>
              </a:rPr>
              <a:t> Ally Champions to empower them to support their teams</a:t>
            </a:r>
          </a:p>
          <a:p>
            <a:pPr marL="171450" indent="-171450">
              <a:buFont typeface="Arial" panose="020B0604020202020204" pitchFamily="34" charset="0"/>
              <a:buChar char="•"/>
            </a:pPr>
            <a:r>
              <a:rPr lang="en-AU" sz="1200" dirty="0">
                <a:solidFill>
                  <a:schemeClr val="tx1"/>
                </a:solidFill>
              </a:rPr>
              <a:t>Messaging</a:t>
            </a:r>
          </a:p>
          <a:p>
            <a:pPr marL="628650" lvl="1" indent="-171450">
              <a:buFont typeface="Arial" panose="020B0604020202020204" pitchFamily="34" charset="0"/>
              <a:buChar char="•"/>
            </a:pPr>
            <a:r>
              <a:rPr lang="en-AU" sz="1200" dirty="0">
                <a:solidFill>
                  <a:schemeClr val="tx1"/>
                </a:solidFill>
              </a:rPr>
              <a:t>We have developed a couple of ‘Tag Lines’ to support educators with their decision making about what and when they will remediate or adjust materials to fix identified issues. FIX, FLAG, FUTURE is our main tag – Quick Fix – Flag for fixing soon – Plan to fix in the future.  These decisions may be based on the complexity of the issue, additional training or time to make changes</a:t>
            </a:r>
          </a:p>
          <a:p>
            <a:endParaRPr lang="en-AU" dirty="0"/>
          </a:p>
        </p:txBody>
      </p:sp>
      <p:sp>
        <p:nvSpPr>
          <p:cNvPr id="4" name="Slide Number Placeholder 3"/>
          <p:cNvSpPr>
            <a:spLocks noGrp="1"/>
          </p:cNvSpPr>
          <p:nvPr>
            <p:ph type="sldNum" sz="quarter" idx="5"/>
          </p:nvPr>
        </p:nvSpPr>
        <p:spPr/>
        <p:txBody>
          <a:bodyPr/>
          <a:lstStyle/>
          <a:p>
            <a:fld id="{5667E9CF-6014-4446-AF35-A9CAA066B149}" type="slidenum">
              <a:rPr lang="en-AU" smtClean="0"/>
              <a:pPr/>
              <a:t>3</a:t>
            </a:fld>
            <a:endParaRPr lang="en-AU"/>
          </a:p>
        </p:txBody>
      </p:sp>
    </p:spTree>
    <p:extLst>
      <p:ext uri="{BB962C8B-B14F-4D97-AF65-F5344CB8AC3E}">
        <p14:creationId xmlns:p14="http://schemas.microsoft.com/office/powerpoint/2010/main" xmlns="" val="3519756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Integrating with other initiatives</a:t>
            </a:r>
          </a:p>
          <a:p>
            <a:pPr marL="628650" lvl="1" indent="-171450">
              <a:buFont typeface="Arial" panose="020B0604020202020204" pitchFamily="34" charset="0"/>
              <a:buChar char="•"/>
            </a:pPr>
            <a:r>
              <a:rPr lang="en-AU" dirty="0"/>
              <a:t>TAFE SA has a variety of projects in which dove tail. This has required effective communication and collaboration to see how Ally aligns and is impacted by other projects and system.</a:t>
            </a:r>
            <a:endParaRPr lang="en-AU" dirty="0">
              <a:cs typeface="Calibri"/>
            </a:endParaRPr>
          </a:p>
          <a:p>
            <a:pPr marL="171450" indent="-171450">
              <a:buFont typeface="Arial" panose="020B0604020202020204" pitchFamily="34" charset="0"/>
              <a:buChar char="•"/>
            </a:pPr>
            <a:r>
              <a:rPr lang="en-AU" dirty="0"/>
              <a:t>Ally Centric Remediation</a:t>
            </a:r>
          </a:p>
          <a:p>
            <a:pPr marL="628650" lvl="1" indent="-171450">
              <a:buFont typeface="Arial" panose="020B0604020202020204" pitchFamily="34" charset="0"/>
              <a:buChar char="•"/>
            </a:pPr>
            <a:r>
              <a:rPr lang="en-AU" dirty="0"/>
              <a:t>We recently discovered that Ally stores any remediation work uploaded through the Ally feedback option within the Blackboard cloud. This is a potential risk if we no longer have Ally we will lose any work stored with Ally. Recommending staff make changes, upload documents directly into our LMS – not through Ally</a:t>
            </a:r>
          </a:p>
          <a:p>
            <a:pPr marL="171450" indent="-171450">
              <a:buFont typeface="Arial" panose="020B0604020202020204" pitchFamily="34" charset="0"/>
              <a:buChar char="•"/>
            </a:pPr>
            <a:r>
              <a:rPr lang="en-AU" dirty="0"/>
              <a:t>Copyright </a:t>
            </a:r>
          </a:p>
          <a:p>
            <a:pPr marL="628650" lvl="1" indent="-171450">
              <a:buFont typeface="Arial" panose="020B0604020202020204" pitchFamily="34" charset="0"/>
              <a:buChar char="•"/>
            </a:pPr>
            <a:r>
              <a:rPr lang="en-AU" dirty="0"/>
              <a:t>Sought advice from National Copyright Unit re the format shifting through Alternative Formats. That advice has allowed us to create a set of guidelines for staff</a:t>
            </a:r>
            <a:endParaRPr lang="en-AU" dirty="0">
              <a:cs typeface="Calibri"/>
            </a:endParaRPr>
          </a:p>
          <a:p>
            <a:pPr marL="171450" indent="-171450">
              <a:buFont typeface="Arial" panose="020B0604020202020204" pitchFamily="34" charset="0"/>
              <a:buChar char="•"/>
            </a:pPr>
            <a:r>
              <a:rPr lang="en-AU" dirty="0"/>
              <a:t>Attitudinal Barriers </a:t>
            </a:r>
          </a:p>
          <a:p>
            <a:pPr marL="628650" lvl="1" indent="-171450">
              <a:buFont typeface="Arial" panose="020B0604020202020204" pitchFamily="34" charset="0"/>
              <a:buChar char="•"/>
            </a:pPr>
            <a:r>
              <a:rPr lang="en-AU" dirty="0">
                <a:cs typeface="Calibri" panose="020F0502020204030204"/>
              </a:rPr>
              <a:t>I don’t have students with disability in my classes so why do I need to make it accessible? </a:t>
            </a:r>
          </a:p>
          <a:p>
            <a:pPr marL="628650" lvl="1" indent="-171450">
              <a:buFont typeface="Arial" panose="020B0604020202020204" pitchFamily="34" charset="0"/>
              <a:buChar char="•"/>
            </a:pPr>
            <a:endParaRPr lang="en-AU" dirty="0">
              <a:cs typeface="Calibri" panose="020F0502020204030204"/>
            </a:endParaRPr>
          </a:p>
          <a:p>
            <a:endParaRPr lang="en-AU" dirty="0">
              <a:cs typeface="Calibri" panose="020F0502020204030204"/>
            </a:endParaRPr>
          </a:p>
        </p:txBody>
      </p:sp>
      <p:sp>
        <p:nvSpPr>
          <p:cNvPr id="4" name="Slide Number Placeholder 3"/>
          <p:cNvSpPr>
            <a:spLocks noGrp="1"/>
          </p:cNvSpPr>
          <p:nvPr>
            <p:ph type="sldNum" sz="quarter" idx="5"/>
          </p:nvPr>
        </p:nvSpPr>
        <p:spPr/>
        <p:txBody>
          <a:bodyPr/>
          <a:lstStyle/>
          <a:p>
            <a:fld id="{5667E9CF-6014-4446-AF35-A9CAA066B149}" type="slidenum">
              <a:rPr lang="en-AU" smtClean="0"/>
              <a:pPr/>
              <a:t>4</a:t>
            </a:fld>
            <a:endParaRPr lang="en-AU"/>
          </a:p>
        </p:txBody>
      </p:sp>
    </p:spTree>
    <p:extLst>
      <p:ext uri="{BB962C8B-B14F-4D97-AF65-F5344CB8AC3E}">
        <p14:creationId xmlns:p14="http://schemas.microsoft.com/office/powerpoint/2010/main" xmlns="" val="4256209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Accessible Document Development</a:t>
            </a:r>
          </a:p>
          <a:p>
            <a:pPr marL="628650" lvl="1" indent="-171450">
              <a:buFont typeface="Arial" panose="020B0604020202020204" pitchFamily="34" charset="0"/>
              <a:buChar char="•"/>
            </a:pPr>
            <a:r>
              <a:rPr lang="en-AU" dirty="0"/>
              <a:t>If we start with sound accessible documents prior to uploading into the LMS – reduces remediation work. Training and support will be occurring to </a:t>
            </a:r>
            <a:r>
              <a:rPr lang="en-AU" dirty="0" err="1"/>
              <a:t>upskill</a:t>
            </a:r>
            <a:r>
              <a:rPr lang="en-AU" dirty="0"/>
              <a:t> and promote good practices in document development using the native ‘Check Accessibility’ feature in Word and PowerPoint</a:t>
            </a:r>
            <a:endParaRPr lang="en-AU" dirty="0">
              <a:cs typeface="Calibri"/>
            </a:endParaRPr>
          </a:p>
          <a:p>
            <a:pPr marL="171450" indent="-171450">
              <a:buFont typeface="Arial" panose="020B0604020202020204" pitchFamily="34" charset="0"/>
              <a:buChar char="•"/>
            </a:pPr>
            <a:r>
              <a:rPr lang="en-AU" dirty="0"/>
              <a:t>The Scope of Professional Learning </a:t>
            </a:r>
          </a:p>
          <a:p>
            <a:pPr marL="628650" lvl="1" indent="-171450">
              <a:buFont typeface="Arial" panose="020B0604020202020204" pitchFamily="34" charset="0"/>
              <a:buChar char="•"/>
            </a:pPr>
            <a:r>
              <a:rPr lang="en-AU" dirty="0">
                <a:cs typeface="Calibri" panose="020F0502020204030204"/>
              </a:rPr>
              <a:t>Our focus will need to be on document development , tables and tagged PDFs</a:t>
            </a:r>
          </a:p>
          <a:p>
            <a:pPr marL="171450" indent="-171450">
              <a:buFont typeface="Arial" panose="020B0604020202020204" pitchFamily="34" charset="0"/>
              <a:buChar char="•"/>
            </a:pPr>
            <a:r>
              <a:rPr lang="en-AU" dirty="0"/>
              <a:t>Intuitive/easy to use and rapid uptake</a:t>
            </a:r>
          </a:p>
          <a:p>
            <a:pPr marL="628650" lvl="1" indent="-171450">
              <a:buFont typeface="Arial" panose="020B0604020202020204" pitchFamily="34" charset="0"/>
              <a:buChar char="•"/>
            </a:pPr>
            <a:r>
              <a:rPr lang="en-AU" dirty="0"/>
              <a:t>People are becoming very excited once they start using and engaging with Ally. Ally provides a variety of information on the types of issues, what they are, how they impact the course score, how to fix and Ally also provides information in a variety of ways to assist with decision making on what to fix within a course – from quick fixes, low scoring items or by category such as all items with colour contrast issues.</a:t>
            </a:r>
          </a:p>
          <a:p>
            <a:pPr marL="171450" indent="-171450">
              <a:buFont typeface="Arial" panose="020B0604020202020204" pitchFamily="34" charset="0"/>
              <a:buChar char="•"/>
            </a:pPr>
            <a:r>
              <a:rPr lang="en-AU" dirty="0"/>
              <a:t>LMS Settings </a:t>
            </a:r>
          </a:p>
          <a:p>
            <a:pPr marL="628650" lvl="1" indent="-171450">
              <a:buFont typeface="Arial" panose="020B0604020202020204" pitchFamily="34" charset="0"/>
              <a:buChar char="•"/>
            </a:pPr>
            <a:r>
              <a:rPr lang="en-AU" dirty="0"/>
              <a:t>Within our LMS – Ally’s Alternative Formats are only available on uploaded documents in the LEARN environment, not books, pages and other native activities or resources within the LMS</a:t>
            </a:r>
            <a:endParaRPr lang="en-AU" dirty="0">
              <a:cs typeface="Calibri" panose="020F0502020204030204"/>
            </a:endParaRPr>
          </a:p>
          <a:p>
            <a:pPr marL="628650" lvl="1" indent="-171450">
              <a:buFont typeface="Arial" panose="020B0604020202020204" pitchFamily="34" charset="0"/>
              <a:buChar char="•"/>
            </a:pPr>
            <a:r>
              <a:rPr lang="en-AU" dirty="0"/>
              <a:t>We also link assessments as a quality assurance measure so these are not checked either. </a:t>
            </a:r>
            <a:endParaRPr lang="en-AU" dirty="0">
              <a:cs typeface="Calibri" panose="020F0502020204030204"/>
            </a:endParaRPr>
          </a:p>
          <a:p>
            <a:pPr marL="171450" indent="-171450">
              <a:buFont typeface="Arial" panose="020B0604020202020204" pitchFamily="34" charset="0"/>
              <a:buChar char="•"/>
            </a:pPr>
            <a:r>
              <a:rPr lang="en-AU" dirty="0"/>
              <a:t>We've discovered many anomalies </a:t>
            </a:r>
            <a:endParaRPr lang="en-AU" dirty="0">
              <a:cs typeface="Calibri"/>
            </a:endParaRPr>
          </a:p>
          <a:p>
            <a:pPr marL="628650" lvl="1" indent="-171450">
              <a:buFont typeface="Arial" panose="020B0604020202020204" pitchFamily="34" charset="0"/>
              <a:buChar char="•"/>
            </a:pPr>
            <a:r>
              <a:rPr lang="en-AU" dirty="0">
                <a:cs typeface="Calibri"/>
              </a:rPr>
              <a:t>We've discovered many anomalies e.g. if we fix within Ally the fixes will not stay with the original document, not all features have translated as planned, organisational reporting as an exported excel is not user friendly, some identified issues are not easy to decipher</a:t>
            </a:r>
          </a:p>
          <a:p>
            <a:pPr marL="171450" indent="-171450">
              <a:buFont typeface="Arial" panose="020B0604020202020204" pitchFamily="34" charset="0"/>
              <a:buChar char="•"/>
            </a:pPr>
            <a:r>
              <a:rPr lang="en-AU" dirty="0"/>
              <a:t> People are loving it!</a:t>
            </a:r>
            <a:endParaRPr lang="en-AU" dirty="0">
              <a:cs typeface="Calibri"/>
            </a:endParaRPr>
          </a:p>
          <a:p>
            <a:pPr marL="628650" lvl="1" indent="-171450">
              <a:buFont typeface="Arial" panose="020B0604020202020204" pitchFamily="34" charset="0"/>
              <a:buChar char="•"/>
            </a:pPr>
            <a:r>
              <a:rPr lang="en-AU" dirty="0">
                <a:cs typeface="Calibri"/>
              </a:rPr>
              <a:t>Uptake is growing rapidly and people like the </a:t>
            </a:r>
            <a:r>
              <a:rPr lang="en-AU" dirty="0" err="1">
                <a:cs typeface="Calibri"/>
              </a:rPr>
              <a:t>gamification</a:t>
            </a:r>
            <a:r>
              <a:rPr lang="en-AU" dirty="0">
                <a:cs typeface="Calibri"/>
              </a:rPr>
              <a:t> nature of the scoring.</a:t>
            </a:r>
          </a:p>
          <a:p>
            <a:endParaRPr lang="en-AU" dirty="0">
              <a:cs typeface="Calibri"/>
            </a:endParaRPr>
          </a:p>
        </p:txBody>
      </p:sp>
      <p:sp>
        <p:nvSpPr>
          <p:cNvPr id="4" name="Slide Number Placeholder 3"/>
          <p:cNvSpPr>
            <a:spLocks noGrp="1"/>
          </p:cNvSpPr>
          <p:nvPr>
            <p:ph type="sldNum" sz="quarter" idx="5"/>
          </p:nvPr>
        </p:nvSpPr>
        <p:spPr/>
        <p:txBody>
          <a:bodyPr/>
          <a:lstStyle/>
          <a:p>
            <a:fld id="{5667E9CF-6014-4446-AF35-A9CAA066B149}" type="slidenum">
              <a:rPr lang="en-AU" smtClean="0"/>
              <a:pPr/>
              <a:t>5</a:t>
            </a:fld>
            <a:endParaRPr lang="en-AU"/>
          </a:p>
        </p:txBody>
      </p:sp>
    </p:spTree>
    <p:extLst>
      <p:ext uri="{BB962C8B-B14F-4D97-AF65-F5344CB8AC3E}">
        <p14:creationId xmlns:p14="http://schemas.microsoft.com/office/powerpoint/2010/main" xmlns="" val="6948421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11" name="Title 3"/>
          <p:cNvSpPr>
            <a:spLocks noGrp="1"/>
          </p:cNvSpPr>
          <p:nvPr>
            <p:ph type="title" hasCustomPrompt="1"/>
          </p:nvPr>
        </p:nvSpPr>
        <p:spPr>
          <a:xfrm>
            <a:off x="844564" y="1171861"/>
            <a:ext cx="9127977" cy="1325563"/>
          </a:xfrm>
        </p:spPr>
        <p:txBody>
          <a:bodyPr>
            <a:normAutofit/>
          </a:bodyPr>
          <a:lstStyle>
            <a:lvl1pPr>
              <a:defRPr sz="4800" baseline="0"/>
            </a:lvl1pPr>
          </a:lstStyle>
          <a:p>
            <a:r>
              <a:rPr lang="en-US"/>
              <a:t>Title of Presentation</a:t>
            </a:r>
            <a:endParaRPr lang="en-AU"/>
          </a:p>
        </p:txBody>
      </p:sp>
      <p:sp>
        <p:nvSpPr>
          <p:cNvPr id="12" name="Text Placeholder 5"/>
          <p:cNvSpPr>
            <a:spLocks noGrp="1"/>
          </p:cNvSpPr>
          <p:nvPr>
            <p:ph type="body" sz="quarter" idx="10" hasCustomPrompt="1"/>
          </p:nvPr>
        </p:nvSpPr>
        <p:spPr>
          <a:xfrm>
            <a:off x="844564" y="2668046"/>
            <a:ext cx="8519583" cy="833967"/>
          </a:xfrm>
        </p:spPr>
        <p:txBody>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solidFill>
                  <a:schemeClr val="tx1">
                    <a:lumMod val="65000"/>
                    <a:lumOff val="35000"/>
                  </a:schemeClr>
                </a:solidFill>
              </a:rPr>
              <a:t>Presenter</a:t>
            </a:r>
          </a:p>
        </p:txBody>
      </p:sp>
      <p:pic>
        <p:nvPicPr>
          <p:cNvPr id="6" name="Picture 5" descr="/Users/figueroade/Desktop/OneDrive - TAFE SA/FocusED_Logo/Templates/banner_top.jpg"/>
          <p:cNvPicPr/>
          <p:nvPr userDrawn="1"/>
        </p:nvPicPr>
        <p:blipFill rotWithShape="1">
          <a:blip r:embed="rId2" cstate="print">
            <a:extLst>
              <a:ext uri="{28A0092B-C50C-407E-A947-70E740481C1C}">
                <a14:useLocalDpi xmlns:a14="http://schemas.microsoft.com/office/drawing/2010/main" xmlns="" val="0"/>
              </a:ext>
            </a:extLst>
          </a:blip>
          <a:srcRect t="64259" r="33670" b="25739"/>
          <a:stretch/>
        </p:blipFill>
        <p:spPr bwMode="auto">
          <a:xfrm>
            <a:off x="0" y="5857591"/>
            <a:ext cx="8640673" cy="246996"/>
          </a:xfrm>
          <a:prstGeom prst="rect">
            <a:avLst/>
          </a:prstGeom>
          <a:noFill/>
          <a:ln>
            <a:noFill/>
          </a:ln>
          <a:extLst>
            <a:ext uri="{53640926-AAD7-44D8-BBD7-CCE9431645EC}">
              <a14:shadowObscured xmlns:a14="http://schemas.microsoft.com/office/drawing/2010/main" xmlns=""/>
            </a:ext>
          </a:extLst>
        </p:spPr>
      </p:pic>
      <p:sp>
        <p:nvSpPr>
          <p:cNvPr id="9" name="Text Placeholder 5">
            <a:extLst>
              <a:ext uri="{FF2B5EF4-FFF2-40B4-BE49-F238E27FC236}">
                <a16:creationId xmlns:a16="http://schemas.microsoft.com/office/drawing/2014/main" xmlns="" id="{0AC069EA-B4A0-FB41-9548-CE6351D22269}"/>
              </a:ext>
            </a:extLst>
          </p:cNvPr>
          <p:cNvSpPr>
            <a:spLocks noGrp="1"/>
          </p:cNvSpPr>
          <p:nvPr>
            <p:ph type="body" sz="quarter" idx="11" hasCustomPrompt="1"/>
          </p:nvPr>
        </p:nvSpPr>
        <p:spPr>
          <a:xfrm>
            <a:off x="844564" y="6255855"/>
            <a:ext cx="8519583" cy="582829"/>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3200"/>
            </a:lvl1p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solidFill>
                  <a:schemeClr val="tx1">
                    <a:lumMod val="65000"/>
                    <a:lumOff val="35000"/>
                  </a:schemeClr>
                </a:solidFill>
              </a:rPr>
              <a:t>Quality Teaching and Learning</a:t>
            </a:r>
          </a:p>
        </p:txBody>
      </p:sp>
      <p:sp>
        <p:nvSpPr>
          <p:cNvPr id="2" name="Rectangle 1">
            <a:extLst>
              <a:ext uri="{FF2B5EF4-FFF2-40B4-BE49-F238E27FC236}">
                <a16:creationId xmlns:a16="http://schemas.microsoft.com/office/drawing/2014/main" xmlns="" id="{97CCE427-EF1E-4341-821C-6C0783348704}"/>
              </a:ext>
            </a:extLst>
          </p:cNvPr>
          <p:cNvSpPr/>
          <p:nvPr userDrawn="1"/>
        </p:nvSpPr>
        <p:spPr>
          <a:xfrm>
            <a:off x="9972541" y="0"/>
            <a:ext cx="2219459" cy="6838684"/>
          </a:xfrm>
          <a:prstGeom prst="rect">
            <a:avLst/>
          </a:prstGeom>
          <a:solidFill>
            <a:srgbClr val="DE23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xmlns="" id="{8A33BB0C-9123-4042-B81B-E7554492DDA6}"/>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0200599" y="745341"/>
            <a:ext cx="1763343" cy="1480237"/>
          </a:xfrm>
          <a:prstGeom prst="rect">
            <a:avLst/>
          </a:prstGeom>
        </p:spPr>
      </p:pic>
    </p:spTree>
    <p:extLst>
      <p:ext uri="{BB962C8B-B14F-4D97-AF65-F5344CB8AC3E}">
        <p14:creationId xmlns:p14="http://schemas.microsoft.com/office/powerpoint/2010/main" xmlns="" val="418808673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4289AC6-7DA3-D141-87EC-80F70C392923}"/>
              </a:ext>
            </a:extLst>
          </p:cNvPr>
          <p:cNvPicPr>
            <a:picLocks noChangeAspect="1"/>
          </p:cNvPicPr>
          <p:nvPr userDrawn="1"/>
        </p:nvPicPr>
        <p:blipFill rotWithShape="1">
          <a:blip r:embed="rId2" cstate="screen">
            <a:extLst>
              <a:ext uri="{28A0092B-C50C-407E-A947-70E740481C1C}">
                <a14:useLocalDpi xmlns:a14="http://schemas.microsoft.com/office/drawing/2010/main" xmlns=""/>
              </a:ext>
            </a:extLst>
          </a:blip>
          <a:srcRect l="30335" t="22764" r="37659" b="48966"/>
          <a:stretch/>
        </p:blipFill>
        <p:spPr>
          <a:xfrm>
            <a:off x="8056605" y="0"/>
            <a:ext cx="3609312" cy="2226841"/>
          </a:xfrm>
          <a:prstGeom prst="rect">
            <a:avLst/>
          </a:prstGeom>
        </p:spPr>
      </p:pic>
      <p:pic>
        <p:nvPicPr>
          <p:cNvPr id="6" name="Picture 5" descr="SAASTA_PORTRAITS-2 copy.jpg">
            <a:extLst>
              <a:ext uri="{FF2B5EF4-FFF2-40B4-BE49-F238E27FC236}">
                <a16:creationId xmlns:a16="http://schemas.microsoft.com/office/drawing/2014/main" xmlns="" id="{DF540795-7FE6-4747-960F-5B7773BBE210}"/>
              </a:ext>
            </a:extLst>
          </p:cNvPr>
          <p:cNvPicPr>
            <a:picLocks noChangeAspect="1"/>
          </p:cNvPicPr>
          <p:nvPr userDrawn="1"/>
        </p:nvPicPr>
        <p:blipFill>
          <a:blip r:embed="rId3" cstate="screen">
            <a:extLst>
              <a:ext uri="{28A0092B-C50C-407E-A947-70E740481C1C}">
                <a14:useLocalDpi xmlns:a14="http://schemas.microsoft.com/office/drawing/2010/main" xmlns=""/>
              </a:ext>
            </a:extLst>
          </a:blip>
          <a:stretch>
            <a:fillRect/>
          </a:stretch>
        </p:blipFill>
        <p:spPr>
          <a:xfrm>
            <a:off x="5798068" y="1558263"/>
            <a:ext cx="6060989" cy="4040660"/>
          </a:xfrm>
          <a:prstGeom prst="rect">
            <a:avLst/>
          </a:prstGeom>
        </p:spPr>
      </p:pic>
      <p:sp>
        <p:nvSpPr>
          <p:cNvPr id="7" name="Rectangle 6">
            <a:extLst>
              <a:ext uri="{FF2B5EF4-FFF2-40B4-BE49-F238E27FC236}">
                <a16:creationId xmlns:a16="http://schemas.microsoft.com/office/drawing/2014/main" xmlns="" id="{0D840508-5829-0E4E-BD03-4FCC3EBA4CE0}"/>
              </a:ext>
            </a:extLst>
          </p:cNvPr>
          <p:cNvSpPr/>
          <p:nvPr userDrawn="1"/>
        </p:nvSpPr>
        <p:spPr>
          <a:xfrm>
            <a:off x="538440" y="2707951"/>
            <a:ext cx="4607024" cy="1938992"/>
          </a:xfrm>
          <a:prstGeom prst="rect">
            <a:avLst/>
          </a:prstGeom>
        </p:spPr>
        <p:txBody>
          <a:bodyPr wrap="square">
            <a:spAutoFit/>
          </a:bodyPr>
          <a:lstStyle/>
          <a:p>
            <a:pPr marL="0" indent="0">
              <a:buClr>
                <a:srgbClr val="D20A25"/>
              </a:buClr>
              <a:buNone/>
            </a:pPr>
            <a:r>
              <a:rPr lang="en-AU" sz="2000" b="0" i="0">
                <a:solidFill>
                  <a:srgbClr val="000000"/>
                </a:solidFill>
                <a:latin typeface="Arial" panose="020B0604020202020204" pitchFamily="34" charset="0"/>
                <a:cs typeface="Arial" panose="020B0604020202020204" pitchFamily="34" charset="0"/>
              </a:rPr>
              <a:t>TAFE SA acknowledges the traditional owners of the land on which we meet today and pays respect to their Elders past, present and future and extends that respect to all Aboriginal language groups gathered here today.  </a:t>
            </a:r>
          </a:p>
        </p:txBody>
      </p:sp>
    </p:spTree>
    <p:extLst>
      <p:ext uri="{BB962C8B-B14F-4D97-AF65-F5344CB8AC3E}">
        <p14:creationId xmlns:p14="http://schemas.microsoft.com/office/powerpoint/2010/main" xmlns="" val="3023724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53200" y="365125"/>
            <a:ext cx="11360133" cy="976565"/>
          </a:xfrm>
        </p:spPr>
        <p:txBody>
          <a:bodyPr/>
          <a:lstStyle>
            <a:lvl1pPr>
              <a:defRPr>
                <a:solidFill>
                  <a:srgbClr val="DE232E"/>
                </a:solidFill>
              </a:defRPr>
            </a:lvl1pPr>
          </a:lstStyle>
          <a:p>
            <a:r>
              <a:rPr lang="en-US"/>
              <a:t>Click to edit Master title style</a:t>
            </a:r>
          </a:p>
        </p:txBody>
      </p:sp>
      <p:sp>
        <p:nvSpPr>
          <p:cNvPr id="3" name="Content Placeholder 2"/>
          <p:cNvSpPr>
            <a:spLocks noGrp="1"/>
          </p:cNvSpPr>
          <p:nvPr>
            <p:ph idx="1"/>
          </p:nvPr>
        </p:nvSpPr>
        <p:spPr>
          <a:xfrm>
            <a:off x="853200" y="1469877"/>
            <a:ext cx="11360133" cy="45589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9641845" y="6028800"/>
            <a:ext cx="2223756" cy="539261"/>
          </a:xfrm>
          <a:prstGeom prst="rect">
            <a:avLst/>
          </a:prstGeom>
        </p:spPr>
      </p:pic>
      <p:pic>
        <p:nvPicPr>
          <p:cNvPr id="10" name="Picture 9" descr="/Users/figueroade/Desktop/OneDrive - TAFE SA/FocusED_Logo/Templates/banner_top.jpg">
            <a:extLst>
              <a:ext uri="{FF2B5EF4-FFF2-40B4-BE49-F238E27FC236}">
                <a16:creationId xmlns:a16="http://schemas.microsoft.com/office/drawing/2014/main" xmlns="" id="{A5603C89-3B63-504B-8F7C-C93163768CC9}"/>
              </a:ext>
            </a:extLst>
          </p:cNvPr>
          <p:cNvPicPr/>
          <p:nvPr userDrawn="1"/>
        </p:nvPicPr>
        <p:blipFill rotWithShape="1">
          <a:blip r:embed="rId3" cstate="print">
            <a:extLst>
              <a:ext uri="{28A0092B-C50C-407E-A947-70E740481C1C}">
                <a14:useLocalDpi xmlns:a14="http://schemas.microsoft.com/office/drawing/2010/main" xmlns="" val="0"/>
              </a:ext>
            </a:extLst>
          </a:blip>
          <a:srcRect t="64259" r="33670" b="25739"/>
          <a:stretch/>
        </p:blipFill>
        <p:spPr bwMode="auto">
          <a:xfrm>
            <a:off x="0" y="5934865"/>
            <a:ext cx="8640673" cy="246996"/>
          </a:xfrm>
          <a:prstGeom prst="rect">
            <a:avLst/>
          </a:prstGeom>
          <a:noFill/>
          <a:ln>
            <a:noFill/>
          </a:ln>
          <a:extLst>
            <a:ext uri="{53640926-AAD7-44D8-BBD7-CCE9431645EC}">
              <a14:shadowObscured xmlns:a14="http://schemas.microsoft.com/office/drawing/2010/main" xmlns=""/>
            </a:ext>
          </a:extLst>
        </p:spPr>
      </p:pic>
      <p:sp>
        <p:nvSpPr>
          <p:cNvPr id="12" name="Text Placeholder 5">
            <a:extLst>
              <a:ext uri="{FF2B5EF4-FFF2-40B4-BE49-F238E27FC236}">
                <a16:creationId xmlns:a16="http://schemas.microsoft.com/office/drawing/2014/main" xmlns="" id="{0CB95DF1-48B3-9247-BC0F-1DC6E6D80DCA}"/>
              </a:ext>
            </a:extLst>
          </p:cNvPr>
          <p:cNvSpPr>
            <a:spLocks noGrp="1"/>
          </p:cNvSpPr>
          <p:nvPr>
            <p:ph type="body" sz="quarter" idx="11" hasCustomPrompt="1"/>
          </p:nvPr>
        </p:nvSpPr>
        <p:spPr>
          <a:xfrm>
            <a:off x="844569" y="6165702"/>
            <a:ext cx="8519583" cy="582829"/>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2400"/>
            </a:lvl1p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solidFill>
                  <a:schemeClr val="tx1">
                    <a:lumMod val="65000"/>
                    <a:lumOff val="35000"/>
                  </a:schemeClr>
                </a:solidFill>
              </a:rPr>
              <a:t>Quality Teaching and Learning</a:t>
            </a:r>
          </a:p>
        </p:txBody>
      </p:sp>
    </p:spTree>
    <p:extLst>
      <p:ext uri="{BB962C8B-B14F-4D97-AF65-F5344CB8AC3E}">
        <p14:creationId xmlns:p14="http://schemas.microsoft.com/office/powerpoint/2010/main" xmlns="" val="2706273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170057"/>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9641845" y="6028800"/>
            <a:ext cx="2223756" cy="539261"/>
          </a:xfrm>
          <a:prstGeom prst="rect">
            <a:avLst/>
          </a:prstGeom>
        </p:spPr>
      </p:pic>
      <p:pic>
        <p:nvPicPr>
          <p:cNvPr id="12" name="Picture 11" descr="/Users/figueroade/Desktop/OneDrive - TAFE SA/FocusED_Logo/Templates/banner_top.jpg">
            <a:extLst>
              <a:ext uri="{FF2B5EF4-FFF2-40B4-BE49-F238E27FC236}">
                <a16:creationId xmlns:a16="http://schemas.microsoft.com/office/drawing/2014/main" xmlns="" id="{EE00C912-B54C-E84E-90BD-81F0AF600BC9}"/>
              </a:ext>
            </a:extLst>
          </p:cNvPr>
          <p:cNvPicPr/>
          <p:nvPr userDrawn="1"/>
        </p:nvPicPr>
        <p:blipFill rotWithShape="1">
          <a:blip r:embed="rId3" cstate="print">
            <a:extLst>
              <a:ext uri="{28A0092B-C50C-407E-A947-70E740481C1C}">
                <a14:useLocalDpi xmlns:a14="http://schemas.microsoft.com/office/drawing/2010/main" xmlns="" val="0"/>
              </a:ext>
            </a:extLst>
          </a:blip>
          <a:srcRect t="64259" r="33670" b="25739"/>
          <a:stretch/>
        </p:blipFill>
        <p:spPr bwMode="auto">
          <a:xfrm>
            <a:off x="0" y="5934865"/>
            <a:ext cx="8640673" cy="246996"/>
          </a:xfrm>
          <a:prstGeom prst="rect">
            <a:avLst/>
          </a:prstGeom>
          <a:noFill/>
          <a:ln>
            <a:noFill/>
          </a:ln>
          <a:extLst>
            <a:ext uri="{53640926-AAD7-44D8-BBD7-CCE9431645EC}">
              <a14:shadowObscured xmlns:a14="http://schemas.microsoft.com/office/drawing/2010/main" xmlns=""/>
            </a:ext>
          </a:extLst>
        </p:spPr>
      </p:pic>
      <p:sp>
        <p:nvSpPr>
          <p:cNvPr id="13" name="Text Placeholder 5">
            <a:extLst>
              <a:ext uri="{FF2B5EF4-FFF2-40B4-BE49-F238E27FC236}">
                <a16:creationId xmlns:a16="http://schemas.microsoft.com/office/drawing/2014/main" xmlns="" id="{AD19B339-2CC4-094C-BA43-70AB042F0959}"/>
              </a:ext>
            </a:extLst>
          </p:cNvPr>
          <p:cNvSpPr>
            <a:spLocks noGrp="1"/>
          </p:cNvSpPr>
          <p:nvPr>
            <p:ph type="body" sz="quarter" idx="11" hasCustomPrompt="1"/>
          </p:nvPr>
        </p:nvSpPr>
        <p:spPr>
          <a:xfrm>
            <a:off x="844569" y="6165702"/>
            <a:ext cx="8519583" cy="582829"/>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2400"/>
            </a:lvl1p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solidFill>
                  <a:schemeClr val="tx1">
                    <a:lumMod val="65000"/>
                    <a:lumOff val="35000"/>
                  </a:schemeClr>
                </a:solidFill>
              </a:rPr>
              <a:t>Quality Teaching and Learning</a:t>
            </a:r>
          </a:p>
        </p:txBody>
      </p:sp>
    </p:spTree>
    <p:extLst>
      <p:ext uri="{BB962C8B-B14F-4D97-AF65-F5344CB8AC3E}">
        <p14:creationId xmlns:p14="http://schemas.microsoft.com/office/powerpoint/2010/main" xmlns="" val="225275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53199" y="1452785"/>
            <a:ext cx="5177539" cy="4576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19932" y="1452785"/>
            <a:ext cx="5345669" cy="4576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9641845" y="6028800"/>
            <a:ext cx="2223756" cy="539261"/>
          </a:xfrm>
          <a:prstGeom prst="rect">
            <a:avLst/>
          </a:prstGeom>
        </p:spPr>
      </p:pic>
      <p:sp>
        <p:nvSpPr>
          <p:cNvPr id="7" name="Title 1"/>
          <p:cNvSpPr>
            <a:spLocks noGrp="1"/>
          </p:cNvSpPr>
          <p:nvPr>
            <p:ph type="title"/>
          </p:nvPr>
        </p:nvSpPr>
        <p:spPr>
          <a:xfrm>
            <a:off x="853199" y="365125"/>
            <a:ext cx="11360133" cy="976565"/>
          </a:xfrm>
        </p:spPr>
        <p:txBody>
          <a:bodyPr/>
          <a:lstStyle/>
          <a:p>
            <a:r>
              <a:rPr lang="en-US"/>
              <a:t>Click to edit Master title style</a:t>
            </a:r>
          </a:p>
        </p:txBody>
      </p:sp>
      <p:pic>
        <p:nvPicPr>
          <p:cNvPr id="10" name="Picture 9" descr="/Users/figueroade/Desktop/OneDrive - TAFE SA/FocusED_Logo/Templates/banner_top.jpg">
            <a:extLst>
              <a:ext uri="{FF2B5EF4-FFF2-40B4-BE49-F238E27FC236}">
                <a16:creationId xmlns:a16="http://schemas.microsoft.com/office/drawing/2014/main" xmlns="" id="{767356B0-9E57-5340-8C42-84639089171B}"/>
              </a:ext>
            </a:extLst>
          </p:cNvPr>
          <p:cNvPicPr/>
          <p:nvPr userDrawn="1"/>
        </p:nvPicPr>
        <p:blipFill rotWithShape="1">
          <a:blip r:embed="rId3" cstate="print">
            <a:extLst>
              <a:ext uri="{28A0092B-C50C-407E-A947-70E740481C1C}">
                <a14:useLocalDpi xmlns:a14="http://schemas.microsoft.com/office/drawing/2010/main" xmlns="" val="0"/>
              </a:ext>
            </a:extLst>
          </a:blip>
          <a:srcRect t="64259" r="33670" b="25739"/>
          <a:stretch/>
        </p:blipFill>
        <p:spPr bwMode="auto">
          <a:xfrm>
            <a:off x="0" y="5934865"/>
            <a:ext cx="8640673" cy="246996"/>
          </a:xfrm>
          <a:prstGeom prst="rect">
            <a:avLst/>
          </a:prstGeom>
          <a:noFill/>
          <a:ln>
            <a:noFill/>
          </a:ln>
          <a:extLst>
            <a:ext uri="{53640926-AAD7-44D8-BBD7-CCE9431645EC}">
              <a14:shadowObscured xmlns:a14="http://schemas.microsoft.com/office/drawing/2010/main" xmlns=""/>
            </a:ext>
          </a:extLst>
        </p:spPr>
      </p:pic>
      <p:sp>
        <p:nvSpPr>
          <p:cNvPr id="13" name="Text Placeholder 5">
            <a:extLst>
              <a:ext uri="{FF2B5EF4-FFF2-40B4-BE49-F238E27FC236}">
                <a16:creationId xmlns:a16="http://schemas.microsoft.com/office/drawing/2014/main" xmlns="" id="{083F99A3-0049-414C-AFDE-1662512459AA}"/>
              </a:ext>
            </a:extLst>
          </p:cNvPr>
          <p:cNvSpPr>
            <a:spLocks noGrp="1"/>
          </p:cNvSpPr>
          <p:nvPr>
            <p:ph type="body" sz="quarter" idx="11" hasCustomPrompt="1"/>
          </p:nvPr>
        </p:nvSpPr>
        <p:spPr>
          <a:xfrm>
            <a:off x="844569" y="6165702"/>
            <a:ext cx="8519583" cy="582829"/>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2400"/>
            </a:lvl1p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solidFill>
                  <a:schemeClr val="tx1">
                    <a:lumMod val="65000"/>
                    <a:lumOff val="35000"/>
                  </a:schemeClr>
                </a:solidFill>
              </a:rPr>
              <a:t>Quality Teaching and Learning</a:t>
            </a:r>
          </a:p>
        </p:txBody>
      </p:sp>
    </p:spTree>
    <p:extLst>
      <p:ext uri="{BB962C8B-B14F-4D97-AF65-F5344CB8AC3E}">
        <p14:creationId xmlns:p14="http://schemas.microsoft.com/office/powerpoint/2010/main" xmlns="" val="859118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9641845" y="6028800"/>
            <a:ext cx="2223756" cy="539261"/>
          </a:xfrm>
          <a:prstGeom prst="rect">
            <a:avLst/>
          </a:prstGeom>
        </p:spPr>
      </p:pic>
      <p:sp>
        <p:nvSpPr>
          <p:cNvPr id="5" name="Title 1"/>
          <p:cNvSpPr>
            <a:spLocks noGrp="1"/>
          </p:cNvSpPr>
          <p:nvPr>
            <p:ph type="title"/>
          </p:nvPr>
        </p:nvSpPr>
        <p:spPr>
          <a:xfrm>
            <a:off x="735431" y="545429"/>
            <a:ext cx="11360133" cy="976565"/>
          </a:xfrm>
        </p:spPr>
        <p:txBody>
          <a:bodyPr/>
          <a:lstStyle>
            <a:lvl1pPr algn="l">
              <a:defRPr/>
            </a:lvl1pPr>
          </a:lstStyle>
          <a:p>
            <a:r>
              <a:rPr lang="en-US"/>
              <a:t>Click to edit Master title style</a:t>
            </a:r>
          </a:p>
        </p:txBody>
      </p:sp>
      <p:pic>
        <p:nvPicPr>
          <p:cNvPr id="8" name="Picture 7" descr="/Users/figueroade/Desktop/OneDrive - TAFE SA/FocusED_Logo/Templates/banner_top.jpg">
            <a:extLst>
              <a:ext uri="{FF2B5EF4-FFF2-40B4-BE49-F238E27FC236}">
                <a16:creationId xmlns:a16="http://schemas.microsoft.com/office/drawing/2014/main" xmlns="" id="{5F50C884-0F9D-9846-A91F-976C33C12DF3}"/>
              </a:ext>
            </a:extLst>
          </p:cNvPr>
          <p:cNvPicPr/>
          <p:nvPr userDrawn="1"/>
        </p:nvPicPr>
        <p:blipFill rotWithShape="1">
          <a:blip r:embed="rId3" cstate="print">
            <a:extLst>
              <a:ext uri="{28A0092B-C50C-407E-A947-70E740481C1C}">
                <a14:useLocalDpi xmlns:a14="http://schemas.microsoft.com/office/drawing/2010/main" xmlns="" val="0"/>
              </a:ext>
            </a:extLst>
          </a:blip>
          <a:srcRect t="64259" r="33670" b="25739"/>
          <a:stretch/>
        </p:blipFill>
        <p:spPr bwMode="auto">
          <a:xfrm>
            <a:off x="0" y="5934865"/>
            <a:ext cx="8640673" cy="246996"/>
          </a:xfrm>
          <a:prstGeom prst="rect">
            <a:avLst/>
          </a:prstGeom>
          <a:noFill/>
          <a:ln>
            <a:noFill/>
          </a:ln>
          <a:extLst>
            <a:ext uri="{53640926-AAD7-44D8-BBD7-CCE9431645EC}">
              <a14:shadowObscured xmlns:a14="http://schemas.microsoft.com/office/drawing/2010/main" xmlns=""/>
            </a:ext>
          </a:extLst>
        </p:spPr>
      </p:pic>
      <p:sp>
        <p:nvSpPr>
          <p:cNvPr id="11" name="Text Placeholder 5">
            <a:extLst>
              <a:ext uri="{FF2B5EF4-FFF2-40B4-BE49-F238E27FC236}">
                <a16:creationId xmlns:a16="http://schemas.microsoft.com/office/drawing/2014/main" xmlns="" id="{90B6C79D-9CBD-E74C-842E-4BB2C05F31AF}"/>
              </a:ext>
            </a:extLst>
          </p:cNvPr>
          <p:cNvSpPr>
            <a:spLocks noGrp="1"/>
          </p:cNvSpPr>
          <p:nvPr>
            <p:ph type="body" sz="quarter" idx="11" hasCustomPrompt="1"/>
          </p:nvPr>
        </p:nvSpPr>
        <p:spPr>
          <a:xfrm>
            <a:off x="844569" y="6165702"/>
            <a:ext cx="8519583" cy="582829"/>
          </a:xfrm>
        </p:spPr>
        <p:txBody>
          <a:bodyPr>
            <a:normAutofit/>
          </a:bodyPr>
          <a:lstStyle>
            <a:lvl1pPr marL="0" marR="0" indent="0" algn="ctr" defTabSz="914377" rtl="0" eaLnBrk="1" fontAlgn="auto" latinLnBrk="0" hangingPunct="1">
              <a:lnSpc>
                <a:spcPct val="90000"/>
              </a:lnSpc>
              <a:spcBef>
                <a:spcPts val="1000"/>
              </a:spcBef>
              <a:spcAft>
                <a:spcPts val="0"/>
              </a:spcAft>
              <a:buClrTx/>
              <a:buSzTx/>
              <a:buFont typeface="Arial" panose="020B0604020202020204" pitchFamily="34" charset="0"/>
              <a:buNone/>
              <a:tabLst/>
              <a:defRPr sz="2400"/>
            </a:lvl1p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solidFill>
                  <a:schemeClr val="tx1">
                    <a:lumMod val="65000"/>
                    <a:lumOff val="35000"/>
                  </a:schemeClr>
                </a:solidFill>
              </a:rPr>
              <a:t>Quality Teaching and Learning</a:t>
            </a:r>
          </a:p>
        </p:txBody>
      </p:sp>
    </p:spTree>
    <p:extLst>
      <p:ext uri="{BB962C8B-B14F-4D97-AF65-F5344CB8AC3E}">
        <p14:creationId xmlns:p14="http://schemas.microsoft.com/office/powerpoint/2010/main" xmlns="" val="1413999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9641845" y="6028800"/>
            <a:ext cx="2223756" cy="539261"/>
          </a:xfrm>
          <a:prstGeom prst="rect">
            <a:avLst/>
          </a:prstGeom>
        </p:spPr>
      </p:pic>
      <p:pic>
        <p:nvPicPr>
          <p:cNvPr id="9" name="Picture 8" descr="/Users/figueroade/Desktop/OneDrive - TAFE SA/FocusED_Logo/Templates/banner_top.jpg">
            <a:extLst>
              <a:ext uri="{FF2B5EF4-FFF2-40B4-BE49-F238E27FC236}">
                <a16:creationId xmlns:a16="http://schemas.microsoft.com/office/drawing/2014/main" xmlns="" id="{BCAF74D3-BB3B-9C4D-A019-15FF9188C699}"/>
              </a:ext>
            </a:extLst>
          </p:cNvPr>
          <p:cNvPicPr/>
          <p:nvPr userDrawn="1"/>
        </p:nvPicPr>
        <p:blipFill rotWithShape="1">
          <a:blip r:embed="rId3" cstate="print">
            <a:extLst>
              <a:ext uri="{28A0092B-C50C-407E-A947-70E740481C1C}">
                <a14:useLocalDpi xmlns:a14="http://schemas.microsoft.com/office/drawing/2010/main" xmlns="" val="0"/>
              </a:ext>
            </a:extLst>
          </a:blip>
          <a:srcRect t="64259" r="33670" b="25739"/>
          <a:stretch/>
        </p:blipFill>
        <p:spPr bwMode="auto">
          <a:xfrm>
            <a:off x="0" y="5934865"/>
            <a:ext cx="8640673" cy="246996"/>
          </a:xfrm>
          <a:prstGeom prst="rect">
            <a:avLst/>
          </a:prstGeom>
          <a:noFill/>
          <a:ln>
            <a:noFill/>
          </a:ln>
          <a:extLst>
            <a:ext uri="{53640926-AAD7-44D8-BBD7-CCE9431645EC}">
              <a14:shadowObscured xmlns:a14="http://schemas.microsoft.com/office/drawing/2010/main" xmlns=""/>
            </a:ext>
          </a:extLst>
        </p:spPr>
      </p:pic>
      <p:sp>
        <p:nvSpPr>
          <p:cNvPr id="10" name="Text Placeholder 5">
            <a:extLst>
              <a:ext uri="{FF2B5EF4-FFF2-40B4-BE49-F238E27FC236}">
                <a16:creationId xmlns:a16="http://schemas.microsoft.com/office/drawing/2014/main" xmlns="" id="{985D61E4-A4CC-0545-B32E-CB5A42B193E4}"/>
              </a:ext>
            </a:extLst>
          </p:cNvPr>
          <p:cNvSpPr>
            <a:spLocks noGrp="1"/>
          </p:cNvSpPr>
          <p:nvPr>
            <p:ph type="body" sz="quarter" idx="11" hasCustomPrompt="1"/>
          </p:nvPr>
        </p:nvSpPr>
        <p:spPr>
          <a:xfrm>
            <a:off x="844569" y="6165702"/>
            <a:ext cx="8519583" cy="582829"/>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2400"/>
            </a:lvl1p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solidFill>
                  <a:schemeClr val="tx1">
                    <a:lumMod val="65000"/>
                    <a:lumOff val="35000"/>
                  </a:schemeClr>
                </a:solidFill>
              </a:rPr>
              <a:t>Quality Teaching and Learning</a:t>
            </a:r>
          </a:p>
        </p:txBody>
      </p:sp>
    </p:spTree>
    <p:extLst>
      <p:ext uri="{BB962C8B-B14F-4D97-AF65-F5344CB8AC3E}">
        <p14:creationId xmlns:p14="http://schemas.microsoft.com/office/powerpoint/2010/main" xmlns="" val="1545269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p:bg>
      <p:bgRef idx="1001">
        <a:schemeClr val="bg1"/>
      </p:bgRef>
    </p:bg>
    <p:spTree>
      <p:nvGrpSpPr>
        <p:cNvPr id="1" name=""/>
        <p:cNvGrpSpPr/>
        <p:nvPr/>
      </p:nvGrpSpPr>
      <p:grpSpPr>
        <a:xfrm>
          <a:off x="0" y="0"/>
          <a:ext cx="0" cy="0"/>
          <a:chOff x="0" y="0"/>
          <a:chExt cx="0" cy="0"/>
        </a:xfrm>
      </p:grpSpPr>
      <p:sp>
        <p:nvSpPr>
          <p:cNvPr id="2" name="TextBox 1"/>
          <p:cNvSpPr txBox="1"/>
          <p:nvPr userDrawn="1"/>
        </p:nvSpPr>
        <p:spPr>
          <a:xfrm>
            <a:off x="4535019" y="5792119"/>
            <a:ext cx="3727268" cy="461665"/>
          </a:xfrm>
          <a:prstGeom prst="rect">
            <a:avLst/>
          </a:prstGeom>
          <a:noFill/>
        </p:spPr>
        <p:txBody>
          <a:bodyPr wrap="square" rtlCol="0" anchor="ctr" anchorCtr="1">
            <a:spAutoFit/>
          </a:bodyPr>
          <a:lstStyle/>
          <a:p>
            <a:pPr algn="ctr"/>
            <a:r>
              <a:rPr lang="en-AU" b="1">
                <a:solidFill>
                  <a:srgbClr val="E11F27"/>
                </a:solidFill>
                <a:latin typeface="Arial" panose="020B0604020202020204" pitchFamily="34" charset="0"/>
                <a:cs typeface="Arial" panose="020B0604020202020204" pitchFamily="34" charset="0"/>
              </a:rPr>
              <a:t>tafesa.edu.au</a:t>
            </a:r>
          </a:p>
        </p:txBody>
      </p:sp>
      <p:pic>
        <p:nvPicPr>
          <p:cNvPr id="11" name="Picture 10" descr="/Users/figueroade/Desktop/OneDrive - TAFE SA/FocusED_Logo/Templates/banner_top.jpg"/>
          <p:cNvPicPr/>
          <p:nvPr userDrawn="1"/>
        </p:nvPicPr>
        <p:blipFill rotWithShape="1">
          <a:blip r:embed="rId2" cstate="print">
            <a:extLst>
              <a:ext uri="{28A0092B-C50C-407E-A947-70E740481C1C}">
                <a14:useLocalDpi xmlns:a14="http://schemas.microsoft.com/office/drawing/2010/main" xmlns="" val="0"/>
              </a:ext>
            </a:extLst>
          </a:blip>
          <a:srcRect l="196" t="63696" r="33670" b="27207"/>
          <a:stretch/>
        </p:blipFill>
        <p:spPr bwMode="auto">
          <a:xfrm>
            <a:off x="1275009" y="3429000"/>
            <a:ext cx="10247288" cy="267237"/>
          </a:xfrm>
          <a:prstGeom prst="rect">
            <a:avLst/>
          </a:prstGeom>
          <a:noFill/>
          <a:ln>
            <a:noFill/>
          </a:ln>
          <a:extLst>
            <a:ext uri="{53640926-AAD7-44D8-BBD7-CCE9431645EC}">
              <a14:shadowObscured xmlns:a14="http://schemas.microsoft.com/office/drawing/2010/main" xmlns=""/>
            </a:ext>
          </a:extLst>
        </p:spPr>
      </p:pic>
      <p:sp>
        <p:nvSpPr>
          <p:cNvPr id="10" name="Text Placeholder 5">
            <a:extLst>
              <a:ext uri="{FF2B5EF4-FFF2-40B4-BE49-F238E27FC236}">
                <a16:creationId xmlns:a16="http://schemas.microsoft.com/office/drawing/2014/main" xmlns="" id="{66BF4D08-9481-9545-BC7F-1C59DE344DCF}"/>
              </a:ext>
            </a:extLst>
          </p:cNvPr>
          <p:cNvSpPr>
            <a:spLocks noGrp="1"/>
          </p:cNvSpPr>
          <p:nvPr>
            <p:ph type="body" sz="quarter" idx="11" hasCustomPrompt="1"/>
          </p:nvPr>
        </p:nvSpPr>
        <p:spPr>
          <a:xfrm>
            <a:off x="2138862" y="3869934"/>
            <a:ext cx="8519583" cy="582829"/>
          </a:xfrm>
        </p:spPr>
        <p:txBody>
          <a:bodyPr anchor="ctr" anchorCtr="1">
            <a:normAutofit/>
          </a:bodyPr>
          <a:lstStyle>
            <a:lvl1pPr marL="0" marR="0" indent="0" algn="ctr" defTabSz="914377" rtl="0" eaLnBrk="1" fontAlgn="auto" latinLnBrk="0" hangingPunct="1">
              <a:lnSpc>
                <a:spcPct val="90000"/>
              </a:lnSpc>
              <a:spcBef>
                <a:spcPts val="1000"/>
              </a:spcBef>
              <a:spcAft>
                <a:spcPts val="0"/>
              </a:spcAft>
              <a:buClrTx/>
              <a:buSzTx/>
              <a:buFont typeface="Arial" panose="020B0604020202020204" pitchFamily="34" charset="0"/>
              <a:buNone/>
              <a:tabLst/>
              <a:defRPr sz="3200"/>
            </a:lvl1p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solidFill>
                  <a:schemeClr val="tx1">
                    <a:lumMod val="65000"/>
                    <a:lumOff val="35000"/>
                  </a:schemeClr>
                </a:solidFill>
              </a:rPr>
              <a:t>Quality Teaching and Learning</a:t>
            </a:r>
          </a:p>
        </p:txBody>
      </p:sp>
      <p:sp>
        <p:nvSpPr>
          <p:cNvPr id="12" name="Text Placeholder 5">
            <a:extLst>
              <a:ext uri="{FF2B5EF4-FFF2-40B4-BE49-F238E27FC236}">
                <a16:creationId xmlns:a16="http://schemas.microsoft.com/office/drawing/2014/main" xmlns="" id="{5CD65C24-21D8-A84A-9860-8DEC0464F634}"/>
              </a:ext>
            </a:extLst>
          </p:cNvPr>
          <p:cNvSpPr>
            <a:spLocks noGrp="1"/>
          </p:cNvSpPr>
          <p:nvPr>
            <p:ph type="body" sz="quarter" idx="12" hasCustomPrompt="1"/>
          </p:nvPr>
        </p:nvSpPr>
        <p:spPr>
          <a:xfrm>
            <a:off x="2767701" y="6462114"/>
            <a:ext cx="7261905" cy="277017"/>
          </a:xfrm>
        </p:spPr>
        <p:txBody>
          <a:bodyPr anchor="ctr" anchorCtr="1">
            <a:noAutofit/>
          </a:bodyPr>
          <a:lstStyle>
            <a:lvl1pPr marL="0" marR="0" indent="0" algn="ctr" defTabSz="914377" rtl="0" eaLnBrk="1" fontAlgn="auto" latinLnBrk="0" hangingPunct="1">
              <a:lnSpc>
                <a:spcPct val="90000"/>
              </a:lnSpc>
              <a:spcBef>
                <a:spcPts val="1000"/>
              </a:spcBef>
              <a:spcAft>
                <a:spcPts val="0"/>
              </a:spcAft>
              <a:buClrTx/>
              <a:buSzTx/>
              <a:buFont typeface="Arial" panose="020B0604020202020204" pitchFamily="34" charset="0"/>
              <a:buNone/>
              <a:tabLst/>
              <a:defRPr lang="en-AU" sz="1200">
                <a:effectLst/>
              </a:defRPr>
            </a:lvl1pPr>
          </a:lstStyle>
          <a:p>
            <a:r>
              <a:rPr lang="en-AU"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RTO: 41026 | CRICOS: 00092B | IHE: PRV14002 | Accurate as July 2021</a:t>
            </a:r>
            <a:endParaRPr lang="en-AU" sz="1200">
              <a:effectLst/>
              <a:latin typeface="Calibri" panose="020F0502020204030204" pitchFamily="34" charset="0"/>
              <a:ea typeface="Calibri" panose="020F0502020204030204" pitchFamily="34" charset="0"/>
              <a:cs typeface="Arial" panose="020B0604020202020204" pitchFamily="34" charset="0"/>
            </a:endParaRPr>
          </a:p>
        </p:txBody>
      </p:sp>
      <p:pic>
        <p:nvPicPr>
          <p:cNvPr id="13" name="Picture 12" descr="/Users/figueroade/Desktop/OneDrive - TAFE SA/FocusED_Logo/Templates/banner_top.jpg">
            <a:extLst>
              <a:ext uri="{FF2B5EF4-FFF2-40B4-BE49-F238E27FC236}">
                <a16:creationId xmlns:a16="http://schemas.microsoft.com/office/drawing/2014/main" xmlns="" id="{06C04A81-6D2B-6B48-A240-A9435846E4EB}"/>
              </a:ext>
            </a:extLst>
          </p:cNvPr>
          <p:cNvPicPr/>
          <p:nvPr userDrawn="1"/>
        </p:nvPicPr>
        <p:blipFill rotWithShape="1">
          <a:blip r:embed="rId2" cstate="print">
            <a:extLst>
              <a:ext uri="{28A0092B-C50C-407E-A947-70E740481C1C}">
                <a14:useLocalDpi xmlns:a14="http://schemas.microsoft.com/office/drawing/2010/main" xmlns="" val="0"/>
              </a:ext>
            </a:extLst>
          </a:blip>
          <a:srcRect l="6181" t="7029" r="55834" b="35537"/>
          <a:stretch/>
        </p:blipFill>
        <p:spPr bwMode="auto">
          <a:xfrm>
            <a:off x="3455830" y="1706679"/>
            <a:ext cx="5885647" cy="1687133"/>
          </a:xfrm>
          <a:prstGeom prst="rect">
            <a:avLst/>
          </a:prstGeom>
          <a:noFill/>
          <a:ln>
            <a:noFill/>
          </a:ln>
          <a:extLst>
            <a:ext uri="{53640926-AAD7-44D8-BBD7-CCE9431645EC}">
              <a14:shadowObscured xmlns:a14="http://schemas.microsoft.com/office/drawing/2010/main" xmlns=""/>
            </a:ext>
          </a:extLst>
        </p:spPr>
      </p:pic>
    </p:spTree>
    <p:extLst>
      <p:ext uri="{BB962C8B-B14F-4D97-AF65-F5344CB8AC3E}">
        <p14:creationId xmlns:p14="http://schemas.microsoft.com/office/powerpoint/2010/main" xmlns="" val="353753558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E83B88-39D6-4444-8B18-B2E47A21CC7D}" type="slidenum">
              <a:rPr lang="en-AU" smtClean="0"/>
              <a:pPr/>
              <a:t>‹#›</a:t>
            </a:fld>
            <a:endParaRPr lang="en-AU"/>
          </a:p>
        </p:txBody>
      </p:sp>
    </p:spTree>
    <p:extLst>
      <p:ext uri="{BB962C8B-B14F-4D97-AF65-F5344CB8AC3E}">
        <p14:creationId xmlns:p14="http://schemas.microsoft.com/office/powerpoint/2010/main" xmlns="" val="3992624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 val="2165653118"/>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63" r:id="rId4"/>
    <p:sldLayoutId id="2147483664" r:id="rId5"/>
    <p:sldLayoutId id="2147483666" r:id="rId6"/>
    <p:sldLayoutId id="2147483667" r:id="rId7"/>
    <p:sldLayoutId id="2147483670" r:id="rId8"/>
    <p:sldLayoutId id="2147483671" r:id="rId9"/>
  </p:sldLayoutIdLst>
  <p:txStyles>
    <p:titleStyle>
      <a:lvl1pPr algn="l" defTabSz="914377" rtl="0" eaLnBrk="1" latinLnBrk="0" hangingPunct="1">
        <a:lnSpc>
          <a:spcPct val="90000"/>
        </a:lnSpc>
        <a:spcBef>
          <a:spcPct val="0"/>
        </a:spcBef>
        <a:buNone/>
        <a:defRPr lang="en-US" sz="3200" b="1" kern="1200" cap="none" baseline="0" dirty="0">
          <a:solidFill>
            <a:srgbClr val="DE232E"/>
          </a:solidFill>
          <a:latin typeface="Arial"/>
          <a:ea typeface="+mj-ea"/>
          <a:cs typeface="Arial"/>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lang="en-US" sz="3200" kern="1200" baseline="0" dirty="0" smtClean="0">
          <a:solidFill>
            <a:schemeClr val="tx1">
              <a:lumMod val="75000"/>
              <a:lumOff val="25000"/>
            </a:schemeClr>
          </a:solidFill>
          <a:latin typeface="Arial"/>
          <a:ea typeface="+mn-ea"/>
          <a:cs typeface="Arial"/>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731" userDrawn="1">
          <p15:clr>
            <a:srgbClr val="F26B43"/>
          </p15:clr>
        </p15:guide>
        <p15:guide id="2" pos="5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1" y="1170057"/>
            <a:ext cx="10515600" cy="1857623"/>
          </a:xfrm>
        </p:spPr>
        <p:txBody>
          <a:bodyPr>
            <a:normAutofit/>
          </a:bodyPr>
          <a:lstStyle/>
          <a:p>
            <a:r>
              <a:rPr lang="en-US" sz="4800" dirty="0">
                <a:solidFill>
                  <a:srgbClr val="BD1427"/>
                </a:solidFill>
              </a:rPr>
              <a:t>Ally Deployment &amp; Sticky Points</a:t>
            </a:r>
            <a:endParaRPr lang="en-AU" sz="4800" dirty="0">
              <a:solidFill>
                <a:srgbClr val="BD1427"/>
              </a:solidFill>
            </a:endParaRPr>
          </a:p>
        </p:txBody>
      </p:sp>
      <p:sp>
        <p:nvSpPr>
          <p:cNvPr id="3" name="Text Placeholder 2"/>
          <p:cNvSpPr>
            <a:spLocks noGrp="1"/>
          </p:cNvSpPr>
          <p:nvPr>
            <p:ph type="body" idx="1"/>
          </p:nvPr>
        </p:nvSpPr>
        <p:spPr>
          <a:xfrm>
            <a:off x="844569" y="3242876"/>
            <a:ext cx="10515600" cy="1500187"/>
          </a:xfrm>
        </p:spPr>
        <p:txBody>
          <a:bodyPr>
            <a:normAutofit/>
          </a:bodyPr>
          <a:lstStyle/>
          <a:p>
            <a:r>
              <a:rPr lang="en-US" sz="3600"/>
              <a:t>Marika Leopold &amp; Jen Cousins</a:t>
            </a:r>
          </a:p>
        </p:txBody>
      </p:sp>
    </p:spTree>
    <p:extLst>
      <p:ext uri="{BB962C8B-B14F-4D97-AF65-F5344CB8AC3E}">
        <p14:creationId xmlns:p14="http://schemas.microsoft.com/office/powerpoint/2010/main" xmlns="" val="811410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4D798C-A570-4D6B-85E8-0D793745C4DF}"/>
              </a:ext>
            </a:extLst>
          </p:cNvPr>
          <p:cNvSpPr>
            <a:spLocks noGrp="1"/>
          </p:cNvSpPr>
          <p:nvPr>
            <p:ph type="title"/>
          </p:nvPr>
        </p:nvSpPr>
        <p:spPr>
          <a:xfrm>
            <a:off x="8684291" y="2119475"/>
            <a:ext cx="3336259" cy="1695450"/>
          </a:xfrm>
        </p:spPr>
        <p:txBody>
          <a:bodyPr>
            <a:noAutofit/>
          </a:bodyPr>
          <a:lstStyle/>
          <a:p>
            <a:r>
              <a:rPr lang="en-AU" sz="4000">
                <a:solidFill>
                  <a:srgbClr val="B10101"/>
                </a:solidFill>
              </a:rPr>
              <a:t>Ally Deployment Road Map</a:t>
            </a:r>
          </a:p>
        </p:txBody>
      </p:sp>
      <p:pic>
        <p:nvPicPr>
          <p:cNvPr id="6" name="Picture 5" descr="This visual Road Map outlines our Ally Deployment Plan over the four terms of implementation. There are a range of actions plotted against seven overarching themes including Turn On Ally, Reporting, Planning, Communication, Training, Campaigns, and Support. Then each action is broken into smaller components and plotted accordingly across each of the terms.">
            <a:extLst>
              <a:ext uri="{FF2B5EF4-FFF2-40B4-BE49-F238E27FC236}">
                <a16:creationId xmlns:a16="http://schemas.microsoft.com/office/drawing/2014/main" xmlns="" id="{CBEBC6FC-BB76-45A1-B660-039B0B11892B}"/>
              </a:ext>
            </a:extLst>
          </p:cNvPr>
          <p:cNvPicPr>
            <a:picLocks noChangeAspect="1"/>
          </p:cNvPicPr>
          <p:nvPr/>
        </p:nvPicPr>
        <p:blipFill>
          <a:blip r:embed="rId3" cstate="print"/>
          <a:stretch>
            <a:fillRect/>
          </a:stretch>
        </p:blipFill>
        <p:spPr>
          <a:xfrm>
            <a:off x="440376" y="270233"/>
            <a:ext cx="8243915" cy="5393934"/>
          </a:xfrm>
          <a:prstGeom prst="rect">
            <a:avLst/>
          </a:prstGeom>
        </p:spPr>
      </p:pic>
    </p:spTree>
    <p:extLst>
      <p:ext uri="{BB962C8B-B14F-4D97-AF65-F5344CB8AC3E}">
        <p14:creationId xmlns:p14="http://schemas.microsoft.com/office/powerpoint/2010/main" xmlns="" val="3981181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BD79F0-08F9-466A-92BC-1E2B6E612430}"/>
              </a:ext>
            </a:extLst>
          </p:cNvPr>
          <p:cNvSpPr>
            <a:spLocks noGrp="1"/>
          </p:cNvSpPr>
          <p:nvPr>
            <p:ph type="title"/>
          </p:nvPr>
        </p:nvSpPr>
        <p:spPr>
          <a:xfrm>
            <a:off x="831851" y="768349"/>
            <a:ext cx="10515600" cy="848748"/>
          </a:xfrm>
        </p:spPr>
        <p:txBody>
          <a:bodyPr>
            <a:normAutofit fontScale="90000"/>
          </a:bodyPr>
          <a:lstStyle/>
          <a:p>
            <a:r>
              <a:rPr lang="en-AU">
                <a:solidFill>
                  <a:srgbClr val="BD1427"/>
                </a:solidFill>
              </a:rPr>
              <a:t>Deployment Considerations</a:t>
            </a:r>
          </a:p>
        </p:txBody>
      </p:sp>
      <p:sp>
        <p:nvSpPr>
          <p:cNvPr id="3" name="Text Placeholder 2">
            <a:extLst>
              <a:ext uri="{FF2B5EF4-FFF2-40B4-BE49-F238E27FC236}">
                <a16:creationId xmlns:a16="http://schemas.microsoft.com/office/drawing/2014/main" xmlns="" id="{FCDD0CF9-2E98-4302-9436-32BFA8CC92FF}"/>
              </a:ext>
            </a:extLst>
          </p:cNvPr>
          <p:cNvSpPr>
            <a:spLocks noGrp="1"/>
          </p:cNvSpPr>
          <p:nvPr>
            <p:ph type="body" idx="1"/>
          </p:nvPr>
        </p:nvSpPr>
        <p:spPr>
          <a:xfrm>
            <a:off x="844569" y="1928813"/>
            <a:ext cx="10515600" cy="3961348"/>
          </a:xfrm>
        </p:spPr>
        <p:txBody>
          <a:bodyPr/>
          <a:lstStyle/>
          <a:p>
            <a:pPr marL="342900" indent="-342900">
              <a:buFont typeface="Arial" panose="020B0604020202020204" pitchFamily="34" charset="0"/>
              <a:buChar char="•"/>
            </a:pPr>
            <a:r>
              <a:rPr lang="en-AU" sz="2800">
                <a:solidFill>
                  <a:schemeClr val="tx1"/>
                </a:solidFill>
              </a:rPr>
              <a:t>Approach to turning it on </a:t>
            </a:r>
          </a:p>
          <a:p>
            <a:pPr marL="342900" indent="-342900">
              <a:buFont typeface="Arial" panose="020B0604020202020204" pitchFamily="34" charset="0"/>
              <a:buChar char="•"/>
            </a:pPr>
            <a:r>
              <a:rPr lang="en-AU" sz="2800">
                <a:solidFill>
                  <a:schemeClr val="tx1"/>
                </a:solidFill>
              </a:rPr>
              <a:t>Targets / KPIs</a:t>
            </a:r>
          </a:p>
          <a:p>
            <a:pPr marL="342900" indent="-342900">
              <a:buFont typeface="Arial" panose="020B0604020202020204" pitchFamily="34" charset="0"/>
              <a:buChar char="•"/>
            </a:pPr>
            <a:r>
              <a:rPr lang="en-AU" sz="2800">
                <a:solidFill>
                  <a:schemeClr val="tx1"/>
                </a:solidFill>
              </a:rPr>
              <a:t>Testing in our LMS</a:t>
            </a:r>
          </a:p>
          <a:p>
            <a:pPr marL="342900" indent="-342900">
              <a:buFont typeface="Arial" panose="020B0604020202020204" pitchFamily="34" charset="0"/>
              <a:buChar char="•"/>
            </a:pPr>
            <a:r>
              <a:rPr lang="en-AU" sz="2800">
                <a:solidFill>
                  <a:schemeClr val="tx1"/>
                </a:solidFill>
              </a:rPr>
              <a:t>Capabilities of the educators</a:t>
            </a:r>
          </a:p>
          <a:p>
            <a:pPr marL="342900" indent="-342900">
              <a:buFont typeface="Arial" panose="020B0604020202020204" pitchFamily="34" charset="0"/>
              <a:buChar char="•"/>
            </a:pPr>
            <a:r>
              <a:rPr lang="en-AU" sz="2800">
                <a:solidFill>
                  <a:schemeClr val="tx1"/>
                </a:solidFill>
              </a:rPr>
              <a:t>Professional Learning and Resources</a:t>
            </a:r>
          </a:p>
          <a:p>
            <a:pPr marL="342900" indent="-342900">
              <a:buFont typeface="Arial" panose="020B0604020202020204" pitchFamily="34" charset="0"/>
              <a:buChar char="•"/>
            </a:pPr>
            <a:r>
              <a:rPr lang="en-AU" sz="2800">
                <a:solidFill>
                  <a:schemeClr val="tx1"/>
                </a:solidFill>
              </a:rPr>
              <a:t>Messaging</a:t>
            </a:r>
          </a:p>
        </p:txBody>
      </p:sp>
    </p:spTree>
    <p:extLst>
      <p:ext uri="{BB962C8B-B14F-4D97-AF65-F5344CB8AC3E}">
        <p14:creationId xmlns:p14="http://schemas.microsoft.com/office/powerpoint/2010/main" xmlns="" val="1593906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0D6493-7612-4C86-A45D-16223E327054}"/>
              </a:ext>
            </a:extLst>
          </p:cNvPr>
          <p:cNvSpPr>
            <a:spLocks noGrp="1"/>
          </p:cNvSpPr>
          <p:nvPr>
            <p:ph type="title"/>
          </p:nvPr>
        </p:nvSpPr>
        <p:spPr>
          <a:xfrm>
            <a:off x="831851" y="593767"/>
            <a:ext cx="10515600" cy="985651"/>
          </a:xfrm>
        </p:spPr>
        <p:txBody>
          <a:bodyPr>
            <a:normAutofit/>
          </a:bodyPr>
          <a:lstStyle/>
          <a:p>
            <a:r>
              <a:rPr lang="en-AU">
                <a:solidFill>
                  <a:srgbClr val="BD1427"/>
                </a:solidFill>
              </a:rPr>
              <a:t>Sticky Points </a:t>
            </a:r>
          </a:p>
        </p:txBody>
      </p:sp>
      <p:sp>
        <p:nvSpPr>
          <p:cNvPr id="3" name="Text Placeholder 2">
            <a:extLst>
              <a:ext uri="{FF2B5EF4-FFF2-40B4-BE49-F238E27FC236}">
                <a16:creationId xmlns:a16="http://schemas.microsoft.com/office/drawing/2014/main" xmlns="" id="{043C226F-041E-4E00-8B63-5D254DCE0751}"/>
              </a:ext>
            </a:extLst>
          </p:cNvPr>
          <p:cNvSpPr>
            <a:spLocks noGrp="1"/>
          </p:cNvSpPr>
          <p:nvPr>
            <p:ph type="body" idx="1"/>
          </p:nvPr>
        </p:nvSpPr>
        <p:spPr>
          <a:xfrm>
            <a:off x="831851" y="1840675"/>
            <a:ext cx="10515600" cy="3930733"/>
          </a:xfrm>
        </p:spPr>
        <p:txBody>
          <a:bodyPr>
            <a:normAutofit/>
          </a:bodyPr>
          <a:lstStyle/>
          <a:p>
            <a:pPr marL="342900" indent="-342900">
              <a:buFont typeface="Arial" panose="020B0604020202020204" pitchFamily="34" charset="0"/>
              <a:buChar char="•"/>
            </a:pPr>
            <a:r>
              <a:rPr lang="en-AU" sz="2800">
                <a:solidFill>
                  <a:schemeClr val="tx1"/>
                </a:solidFill>
              </a:rPr>
              <a:t>Integrating with other initiatives</a:t>
            </a:r>
          </a:p>
          <a:p>
            <a:pPr marL="342900" indent="-342900">
              <a:buFont typeface="Arial" panose="020B0604020202020204" pitchFamily="34" charset="0"/>
              <a:buChar char="•"/>
            </a:pPr>
            <a:r>
              <a:rPr lang="en-AU" sz="2800">
                <a:solidFill>
                  <a:schemeClr val="tx1"/>
                </a:solidFill>
              </a:rPr>
              <a:t>Ally Centric Remediation</a:t>
            </a:r>
          </a:p>
          <a:p>
            <a:pPr marL="342900" indent="-342900">
              <a:buFont typeface="Arial" panose="020B0604020202020204" pitchFamily="34" charset="0"/>
              <a:buChar char="•"/>
            </a:pPr>
            <a:r>
              <a:rPr lang="en-AU" sz="2800">
                <a:solidFill>
                  <a:schemeClr val="tx1"/>
                </a:solidFill>
              </a:rPr>
              <a:t>Copyright </a:t>
            </a:r>
          </a:p>
          <a:p>
            <a:pPr marL="342900" indent="-342900">
              <a:buFont typeface="Arial" panose="020B0604020202020204" pitchFamily="34" charset="0"/>
              <a:buChar char="•"/>
            </a:pPr>
            <a:r>
              <a:rPr lang="en-AU" sz="2800">
                <a:solidFill>
                  <a:schemeClr val="tx1"/>
                </a:solidFill>
              </a:rPr>
              <a:t>Attitudinal Barriers </a:t>
            </a:r>
          </a:p>
        </p:txBody>
      </p:sp>
    </p:spTree>
    <p:extLst>
      <p:ext uri="{BB962C8B-B14F-4D97-AF65-F5344CB8AC3E}">
        <p14:creationId xmlns:p14="http://schemas.microsoft.com/office/powerpoint/2010/main" xmlns="" val="1221718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85732C-7A4A-432D-8A5A-2B1DAC37A51D}"/>
              </a:ext>
            </a:extLst>
          </p:cNvPr>
          <p:cNvSpPr>
            <a:spLocks noGrp="1"/>
          </p:cNvSpPr>
          <p:nvPr>
            <p:ph type="title"/>
          </p:nvPr>
        </p:nvSpPr>
        <p:spPr>
          <a:xfrm>
            <a:off x="838200" y="502927"/>
            <a:ext cx="10515600" cy="1167329"/>
          </a:xfrm>
        </p:spPr>
        <p:txBody>
          <a:bodyPr>
            <a:normAutofit/>
          </a:bodyPr>
          <a:lstStyle/>
          <a:p>
            <a:r>
              <a:rPr lang="en-AU">
                <a:solidFill>
                  <a:srgbClr val="BD1427"/>
                </a:solidFill>
              </a:rPr>
              <a:t>What we’ve discovered? </a:t>
            </a:r>
          </a:p>
        </p:txBody>
      </p:sp>
      <p:sp>
        <p:nvSpPr>
          <p:cNvPr id="3" name="Text Placeholder 2">
            <a:extLst>
              <a:ext uri="{FF2B5EF4-FFF2-40B4-BE49-F238E27FC236}">
                <a16:creationId xmlns:a16="http://schemas.microsoft.com/office/drawing/2014/main" xmlns="" id="{52678953-AD70-4D61-ABE2-B1463F7BDC78}"/>
              </a:ext>
            </a:extLst>
          </p:cNvPr>
          <p:cNvSpPr>
            <a:spLocks noGrp="1"/>
          </p:cNvSpPr>
          <p:nvPr>
            <p:ph type="body" idx="1"/>
          </p:nvPr>
        </p:nvSpPr>
        <p:spPr>
          <a:xfrm>
            <a:off x="844569" y="1828800"/>
            <a:ext cx="10515600" cy="3942608"/>
          </a:xfrm>
        </p:spPr>
        <p:txBody>
          <a:bodyPr/>
          <a:lstStyle/>
          <a:p>
            <a:pPr marL="342900" indent="-342900">
              <a:buFont typeface="Arial" panose="020B0604020202020204" pitchFamily="34" charset="0"/>
              <a:buChar char="•"/>
            </a:pPr>
            <a:r>
              <a:rPr lang="en-AU" sz="2800">
                <a:solidFill>
                  <a:schemeClr val="tx1"/>
                </a:solidFill>
              </a:rPr>
              <a:t>Accessible Document Development</a:t>
            </a:r>
          </a:p>
          <a:p>
            <a:pPr marL="342900" indent="-342900">
              <a:buFont typeface="Arial" panose="020B0604020202020204" pitchFamily="34" charset="0"/>
              <a:buChar char="•"/>
            </a:pPr>
            <a:r>
              <a:rPr lang="en-AU" sz="2800">
                <a:solidFill>
                  <a:schemeClr val="tx1"/>
                </a:solidFill>
              </a:rPr>
              <a:t>The Scope of Professional Learning </a:t>
            </a:r>
          </a:p>
          <a:p>
            <a:pPr marL="342900" indent="-342900">
              <a:buFont typeface="Arial" panose="020B0604020202020204" pitchFamily="34" charset="0"/>
              <a:buChar char="•"/>
            </a:pPr>
            <a:r>
              <a:rPr lang="en-AU" sz="2800">
                <a:solidFill>
                  <a:schemeClr val="tx1"/>
                </a:solidFill>
              </a:rPr>
              <a:t>Intuitive/easy to use and rapid uptake</a:t>
            </a:r>
          </a:p>
          <a:p>
            <a:pPr marL="342900" indent="-342900">
              <a:buFont typeface="Arial" panose="020B0604020202020204" pitchFamily="34" charset="0"/>
              <a:buChar char="•"/>
            </a:pPr>
            <a:r>
              <a:rPr lang="en-AU" sz="2800">
                <a:solidFill>
                  <a:schemeClr val="tx1"/>
                </a:solidFill>
              </a:rPr>
              <a:t>LMS Settings </a:t>
            </a:r>
          </a:p>
          <a:p>
            <a:pPr marL="342900" indent="-342900">
              <a:buFont typeface="Arial" panose="020B0604020202020204" pitchFamily="34" charset="0"/>
              <a:buChar char="•"/>
            </a:pPr>
            <a:r>
              <a:rPr lang="en-AU" sz="2800">
                <a:solidFill>
                  <a:schemeClr val="tx1"/>
                </a:solidFill>
              </a:rPr>
              <a:t>Not all is at is seems</a:t>
            </a:r>
          </a:p>
          <a:p>
            <a:pPr marL="342900" indent="-342900">
              <a:buFont typeface="Arial" panose="020B0604020202020204" pitchFamily="34" charset="0"/>
              <a:buChar char="•"/>
            </a:pPr>
            <a:r>
              <a:rPr lang="en-AU" sz="2800">
                <a:solidFill>
                  <a:schemeClr val="tx1"/>
                </a:solidFill>
              </a:rPr>
              <a:t>People are loving it!</a:t>
            </a:r>
          </a:p>
          <a:p>
            <a:endParaRPr lang="en-AU"/>
          </a:p>
        </p:txBody>
      </p:sp>
      <p:sp>
        <p:nvSpPr>
          <p:cNvPr id="4" name="Text Placeholder 3">
            <a:extLst>
              <a:ext uri="{FF2B5EF4-FFF2-40B4-BE49-F238E27FC236}">
                <a16:creationId xmlns:a16="http://schemas.microsoft.com/office/drawing/2014/main" xmlns="" id="{7A6EC96D-0E02-44DA-ABEE-D37FAEFD4AE8}"/>
              </a:ext>
            </a:extLst>
          </p:cNvPr>
          <p:cNvSpPr>
            <a:spLocks noGrp="1"/>
          </p:cNvSpPr>
          <p:nvPr>
            <p:ph type="body" sz="quarter" idx="11"/>
          </p:nvPr>
        </p:nvSpPr>
        <p:spPr/>
        <p:txBody>
          <a:bodyPr/>
          <a:lstStyle/>
          <a:p>
            <a:endParaRPr lang="en-AU"/>
          </a:p>
        </p:txBody>
      </p:sp>
    </p:spTree>
    <p:extLst>
      <p:ext uri="{BB962C8B-B14F-4D97-AF65-F5344CB8AC3E}">
        <p14:creationId xmlns:p14="http://schemas.microsoft.com/office/powerpoint/2010/main" xmlns="" val="4134897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orbe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QTL Template" id="{10F660A4-E7C1-4D19-B353-F1B88ECAB0EE}" vid="{6310209D-7B28-4D9D-8D6B-CEA51C13FA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70871e5a-f9cd-4ace-a8ab-eeab84cdffb5">
      <UserInfo>
        <DisplayName>Jennifer Cousins</DisplayName>
        <AccountId>36</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8FD98267956F44B957809C930D0D531" ma:contentTypeVersion="12" ma:contentTypeDescription="Create a new document." ma:contentTypeScope="" ma:versionID="e2d7bae234929f6d71eb083b1f2eed90">
  <xsd:schema xmlns:xsd="http://www.w3.org/2001/XMLSchema" xmlns:xs="http://www.w3.org/2001/XMLSchema" xmlns:p="http://schemas.microsoft.com/office/2006/metadata/properties" xmlns:ns2="a5e8cb56-1114-4f67-a2ee-2409834c5075" xmlns:ns3="70871e5a-f9cd-4ace-a8ab-eeab84cdffb5" targetNamespace="http://schemas.microsoft.com/office/2006/metadata/properties" ma:root="true" ma:fieldsID="f5acf1d3b6758c8f5be3a4ae354e04c7" ns2:_="" ns3:_="">
    <xsd:import namespace="a5e8cb56-1114-4f67-a2ee-2409834c5075"/>
    <xsd:import namespace="70871e5a-f9cd-4ace-a8ab-eeab84cdffb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e8cb56-1114-4f67-a2ee-2409834c50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0871e5a-f9cd-4ace-a8ab-eeab84cdffb5"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1B2AE3-D258-4FD7-B835-0468B3E4C243}">
  <ds:schemaRefs>
    <ds:schemaRef ds:uri="http://schemas.microsoft.com/sharepoint/v3/contenttype/forms"/>
  </ds:schemaRefs>
</ds:datastoreItem>
</file>

<file path=customXml/itemProps2.xml><?xml version="1.0" encoding="utf-8"?>
<ds:datastoreItem xmlns:ds="http://schemas.openxmlformats.org/officeDocument/2006/customXml" ds:itemID="{2E573D22-6B31-49C8-AEF7-2180E2E7C83C}">
  <ds:schemaRefs>
    <ds:schemaRef ds:uri="70871e5a-f9cd-4ace-a8ab-eeab84cdffb5"/>
    <ds:schemaRef ds:uri="a5e8cb56-1114-4f67-a2ee-2409834c507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0A7B85D-6876-4971-825E-B1713EE529BF}">
  <ds:schemaRefs>
    <ds:schemaRef ds:uri="70871e5a-f9cd-4ace-a8ab-eeab84cdffb5"/>
    <ds:schemaRef ds:uri="a5e8cb56-1114-4f67-a2ee-2409834c507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QTL Template</Template>
  <TotalTime>0</TotalTime>
  <Words>759</Words>
  <Application>Microsoft Office PowerPoint</Application>
  <PresentationFormat>Custom</PresentationFormat>
  <Paragraphs>61</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Ally Deployment &amp; Sticky Points</vt:lpstr>
      <vt:lpstr>Ally Deployment Road Map</vt:lpstr>
      <vt:lpstr>Deployment Considerations</vt:lpstr>
      <vt:lpstr>Sticky Points </vt:lpstr>
      <vt:lpstr>What we’ve discovered? </vt:lpstr>
    </vt:vector>
  </TitlesOfParts>
  <Company>TAFE 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Teaching and Learning (QTL) Activity Roadmap</dc:title>
  <dc:creator>Bryan Foley</dc:creator>
  <cp:lastModifiedBy>Kylie</cp:lastModifiedBy>
  <cp:revision>2</cp:revision>
  <dcterms:created xsi:type="dcterms:W3CDTF">2018-09-19T04:56:34Z</dcterms:created>
  <dcterms:modified xsi:type="dcterms:W3CDTF">2021-10-28T00:36:04Z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0x01010018FD98267956F44B957809C930D0D531</vt:lpwstr>
  </property>
</Properties>
</file>