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72" r:id="rId5"/>
    <p:sldId id="273" r:id="rId6"/>
    <p:sldId id="274" r:id="rId7"/>
    <p:sldId id="269" r:id="rId8"/>
    <p:sldId id="261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9F596-CD64-47A2-B806-CC5505DA9A25}" v="867" dt="2020-10-07T06:40:22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Hindle" userId="51c4a375865c87b8" providerId="LiveId" clId="{A649F596-CD64-47A2-B806-CC5505DA9A25}"/>
    <pc:docChg chg="undo custSel mod addSld delSld modSld sldOrd">
      <pc:chgData name="Debbie Hindle" userId="51c4a375865c87b8" providerId="LiveId" clId="{A649F596-CD64-47A2-B806-CC5505DA9A25}" dt="2020-10-07T06:40:22.551" v="2108" actId="207"/>
      <pc:docMkLst>
        <pc:docMk/>
      </pc:docMkLst>
      <pc:sldChg chg="addSp delSp modSp">
        <pc:chgData name="Debbie Hindle" userId="51c4a375865c87b8" providerId="LiveId" clId="{A649F596-CD64-47A2-B806-CC5505DA9A25}" dt="2020-09-30T07:33:20.366" v="317" actId="26606"/>
        <pc:sldMkLst>
          <pc:docMk/>
          <pc:sldMk cId="68405388" sldId="258"/>
        </pc:sldMkLst>
        <pc:spChg chg="del mod">
          <ac:chgData name="Debbie Hindle" userId="51c4a375865c87b8" providerId="LiveId" clId="{A649F596-CD64-47A2-B806-CC5505DA9A25}" dt="2020-09-30T07:33:14.550" v="316" actId="478"/>
          <ac:spMkLst>
            <pc:docMk/>
            <pc:sldMk cId="68405388" sldId="258"/>
            <ac:spMk id="2" creationId="{E01B5700-EEEC-4960-A960-D0532036EA65}"/>
          </ac:spMkLst>
        </pc:spChg>
        <pc:spChg chg="add del mod">
          <ac:chgData name="Debbie Hindle" userId="51c4a375865c87b8" providerId="LiveId" clId="{A649F596-CD64-47A2-B806-CC5505DA9A25}" dt="2020-09-30T07:33:06.783" v="314"/>
          <ac:spMkLst>
            <pc:docMk/>
            <pc:sldMk cId="68405388" sldId="258"/>
            <ac:spMk id="5" creationId="{C32A2CAE-1591-4557-B746-D8C82A87025B}"/>
          </ac:spMkLst>
        </pc:spChg>
        <pc:spChg chg="del mod">
          <ac:chgData name="Debbie Hindle" userId="51c4a375865c87b8" providerId="LiveId" clId="{A649F596-CD64-47A2-B806-CC5505DA9A25}" dt="2020-09-30T07:21:34.319" v="312"/>
          <ac:spMkLst>
            <pc:docMk/>
            <pc:sldMk cId="68405388" sldId="258"/>
            <ac:spMk id="6" creationId="{2678C8C1-6218-49FC-83B5-F6489EFA8D2C}"/>
          </ac:spMkLst>
        </pc:spChg>
        <pc:spChg chg="del">
          <ac:chgData name="Debbie Hindle" userId="51c4a375865c87b8" providerId="LiveId" clId="{A649F596-CD64-47A2-B806-CC5505DA9A25}" dt="2020-09-30T07:33:20.366" v="317" actId="26606"/>
          <ac:spMkLst>
            <pc:docMk/>
            <pc:sldMk cId="68405388" sldId="258"/>
            <ac:spMk id="109" creationId="{201CC55D-ED54-4C5C-95E6-10947BD1103B}"/>
          </ac:spMkLst>
        </pc:spChg>
        <pc:spChg chg="del">
          <ac:chgData name="Debbie Hindle" userId="51c4a375865c87b8" providerId="LiveId" clId="{A649F596-CD64-47A2-B806-CC5505DA9A25}" dt="2020-09-30T07:33:20.366" v="317" actId="26606"/>
          <ac:spMkLst>
            <pc:docMk/>
            <pc:sldMk cId="68405388" sldId="258"/>
            <ac:spMk id="115" creationId="{3873B707-463F-40B0-8227-E8CC6C67EB25}"/>
          </ac:spMkLst>
        </pc:spChg>
        <pc:spChg chg="del">
          <ac:chgData name="Debbie Hindle" userId="51c4a375865c87b8" providerId="LiveId" clId="{A649F596-CD64-47A2-B806-CC5505DA9A25}" dt="2020-09-30T07:33:20.366" v="317" actId="26606"/>
          <ac:spMkLst>
            <pc:docMk/>
            <pc:sldMk cId="68405388" sldId="258"/>
            <ac:spMk id="117" creationId="{C13237C8-E62C-4F0D-A318-BD6FB6C2D138}"/>
          </ac:spMkLst>
        </pc:spChg>
        <pc:spChg chg="del">
          <ac:chgData name="Debbie Hindle" userId="51c4a375865c87b8" providerId="LiveId" clId="{A649F596-CD64-47A2-B806-CC5505DA9A25}" dt="2020-09-30T07:33:20.366" v="317" actId="26606"/>
          <ac:spMkLst>
            <pc:docMk/>
            <pc:sldMk cId="68405388" sldId="258"/>
            <ac:spMk id="119" creationId="{19C9EAEA-39D0-4B0E-A0EB-51E7B26740B1}"/>
          </ac:spMkLst>
        </pc:spChg>
        <pc:spChg chg="add">
          <ac:chgData name="Debbie Hindle" userId="51c4a375865c87b8" providerId="LiveId" clId="{A649F596-CD64-47A2-B806-CC5505DA9A25}" dt="2020-09-30T07:33:20.366" v="317" actId="26606"/>
          <ac:spMkLst>
            <pc:docMk/>
            <pc:sldMk cId="68405388" sldId="258"/>
            <ac:spMk id="124" creationId="{42A4FC2C-047E-45A5-965D-8E1E3BF09BC6}"/>
          </ac:spMkLst>
        </pc:spChg>
        <pc:grpChg chg="del">
          <ac:chgData name="Debbie Hindle" userId="51c4a375865c87b8" providerId="LiveId" clId="{A649F596-CD64-47A2-B806-CC5505DA9A25}" dt="2020-09-30T07:33:20.366" v="317" actId="26606"/>
          <ac:grpSpMkLst>
            <pc:docMk/>
            <pc:sldMk cId="68405388" sldId="258"/>
            <ac:grpSpMk id="111" creationId="{1DE889C7-FAD6-4397-98E2-05D503484459}"/>
          </ac:grpSpMkLst>
        </pc:grpChg>
        <pc:picChg chg="add del mod">
          <ac:chgData name="Debbie Hindle" userId="51c4a375865c87b8" providerId="LiveId" clId="{A649F596-CD64-47A2-B806-CC5505DA9A25}" dt="2020-09-30T07:32:58.699" v="313" actId="478"/>
          <ac:picMkLst>
            <pc:docMk/>
            <pc:sldMk cId="68405388" sldId="258"/>
            <ac:picMk id="3" creationId="{567873D5-9008-44FF-A76A-AB8D6807DD63}"/>
          </ac:picMkLst>
        </pc:picChg>
        <pc:picChg chg="add mod">
          <ac:chgData name="Debbie Hindle" userId="51c4a375865c87b8" providerId="LiveId" clId="{A649F596-CD64-47A2-B806-CC5505DA9A25}" dt="2020-09-30T07:33:20.366" v="317" actId="26606"/>
          <ac:picMkLst>
            <pc:docMk/>
            <pc:sldMk cId="68405388" sldId="258"/>
            <ac:picMk id="7" creationId="{17AB8BC6-BA95-49B6-AA11-430FD18F01D1}"/>
          </ac:picMkLst>
        </pc:picChg>
        <pc:picChg chg="del">
          <ac:chgData name="Debbie Hindle" userId="51c4a375865c87b8" providerId="LiveId" clId="{A649F596-CD64-47A2-B806-CC5505DA9A25}" dt="2020-09-30T07:12:54.054" v="168" actId="478"/>
          <ac:picMkLst>
            <pc:docMk/>
            <pc:sldMk cId="68405388" sldId="258"/>
            <ac:picMk id="8" creationId="{E6B6D4D4-AFF9-417F-9A89-92D09F25641C}"/>
          </ac:picMkLst>
        </pc:picChg>
      </pc:sldChg>
      <pc:sldChg chg="del">
        <pc:chgData name="Debbie Hindle" userId="51c4a375865c87b8" providerId="LiveId" clId="{A649F596-CD64-47A2-B806-CC5505DA9A25}" dt="2020-10-03T06:42:09.273" v="747" actId="2696"/>
        <pc:sldMkLst>
          <pc:docMk/>
          <pc:sldMk cId="1581275934" sldId="260"/>
        </pc:sldMkLst>
      </pc:sldChg>
      <pc:sldChg chg="modSp">
        <pc:chgData name="Debbie Hindle" userId="51c4a375865c87b8" providerId="LiveId" clId="{A649F596-CD64-47A2-B806-CC5505DA9A25}" dt="2020-10-07T06:40:22.551" v="2108" actId="207"/>
        <pc:sldMkLst>
          <pc:docMk/>
          <pc:sldMk cId="1889318922" sldId="261"/>
        </pc:sldMkLst>
        <pc:graphicFrameChg chg="mod">
          <ac:chgData name="Debbie Hindle" userId="51c4a375865c87b8" providerId="LiveId" clId="{A649F596-CD64-47A2-B806-CC5505DA9A25}" dt="2020-10-07T06:40:22.551" v="2108" actId="207"/>
          <ac:graphicFrameMkLst>
            <pc:docMk/>
            <pc:sldMk cId="1889318922" sldId="261"/>
            <ac:graphicFrameMk id="6" creationId="{47E65FD6-9B1D-4DF9-B5FE-44C6F1435F19}"/>
          </ac:graphicFrameMkLst>
        </pc:graphicFrameChg>
      </pc:sldChg>
      <pc:sldChg chg="del">
        <pc:chgData name="Debbie Hindle" userId="51c4a375865c87b8" providerId="LiveId" clId="{A649F596-CD64-47A2-B806-CC5505DA9A25}" dt="2020-10-03T07:00:17.353" v="1875" actId="2696"/>
        <pc:sldMkLst>
          <pc:docMk/>
          <pc:sldMk cId="1856039604" sldId="262"/>
        </pc:sldMkLst>
      </pc:sldChg>
      <pc:sldChg chg="modSp ord">
        <pc:chgData name="Debbie Hindle" userId="51c4a375865c87b8" providerId="LiveId" clId="{A649F596-CD64-47A2-B806-CC5505DA9A25}" dt="2020-10-01T23:37:47.149" v="338" actId="20577"/>
        <pc:sldMkLst>
          <pc:docMk/>
          <pc:sldMk cId="4239148298" sldId="263"/>
        </pc:sldMkLst>
        <pc:spChg chg="mod">
          <ac:chgData name="Debbie Hindle" userId="51c4a375865c87b8" providerId="LiveId" clId="{A649F596-CD64-47A2-B806-CC5505DA9A25}" dt="2020-10-01T23:37:47.149" v="338" actId="20577"/>
          <ac:spMkLst>
            <pc:docMk/>
            <pc:sldMk cId="4239148298" sldId="263"/>
            <ac:spMk id="2" creationId="{F102BA2D-D9D5-4E8C-8AF7-A101650E651D}"/>
          </ac:spMkLst>
        </pc:spChg>
      </pc:sldChg>
      <pc:sldChg chg="del">
        <pc:chgData name="Debbie Hindle" userId="51c4a375865c87b8" providerId="LiveId" clId="{A649F596-CD64-47A2-B806-CC5505DA9A25}" dt="2020-10-03T07:00:19.159" v="1876" actId="2696"/>
        <pc:sldMkLst>
          <pc:docMk/>
          <pc:sldMk cId="2333613928" sldId="264"/>
        </pc:sldMkLst>
      </pc:sldChg>
      <pc:sldChg chg="del">
        <pc:chgData name="Debbie Hindle" userId="51c4a375865c87b8" providerId="LiveId" clId="{A649F596-CD64-47A2-B806-CC5505DA9A25}" dt="2020-10-03T06:53:36.478" v="1108" actId="2696"/>
        <pc:sldMkLst>
          <pc:docMk/>
          <pc:sldMk cId="3730212152" sldId="265"/>
        </pc:sldMkLst>
      </pc:sldChg>
      <pc:sldChg chg="modSp del">
        <pc:chgData name="Debbie Hindle" userId="51c4a375865c87b8" providerId="LiveId" clId="{A649F596-CD64-47A2-B806-CC5505DA9A25}" dt="2020-10-06T23:13:43.663" v="2106" actId="2696"/>
        <pc:sldMkLst>
          <pc:docMk/>
          <pc:sldMk cId="3762125994" sldId="266"/>
        </pc:sldMkLst>
        <pc:spChg chg="mod">
          <ac:chgData name="Debbie Hindle" userId="51c4a375865c87b8" providerId="LiveId" clId="{A649F596-CD64-47A2-B806-CC5505DA9A25}" dt="2020-10-06T23:13:41.849" v="2105" actId="27636"/>
          <ac:spMkLst>
            <pc:docMk/>
            <pc:sldMk cId="3762125994" sldId="266"/>
            <ac:spMk id="3" creationId="{F9DFD4E1-C5BC-4650-8151-9DAA3DBD7830}"/>
          </ac:spMkLst>
        </pc:spChg>
      </pc:sldChg>
      <pc:sldChg chg="addSp delSp modSp">
        <pc:chgData name="Debbie Hindle" userId="51c4a375865c87b8" providerId="LiveId" clId="{A649F596-CD64-47A2-B806-CC5505DA9A25}" dt="2020-10-03T06:32:05.721" v="646" actId="20577"/>
        <pc:sldMkLst>
          <pc:docMk/>
          <pc:sldMk cId="3263502001" sldId="269"/>
        </pc:sldMkLst>
        <pc:spChg chg="mod">
          <ac:chgData name="Debbie Hindle" userId="51c4a375865c87b8" providerId="LiveId" clId="{A649F596-CD64-47A2-B806-CC5505DA9A25}" dt="2020-10-03T06:27:55.087" v="400" actId="20577"/>
          <ac:spMkLst>
            <pc:docMk/>
            <pc:sldMk cId="3263502001" sldId="269"/>
            <ac:spMk id="2" creationId="{E01B5700-EEEC-4960-A960-D0532036EA65}"/>
          </ac:spMkLst>
        </pc:spChg>
        <pc:spChg chg="mod">
          <ac:chgData name="Debbie Hindle" userId="51c4a375865c87b8" providerId="LiveId" clId="{A649F596-CD64-47A2-B806-CC5505DA9A25}" dt="2020-10-03T06:32:05.721" v="646" actId="20577"/>
          <ac:spMkLst>
            <pc:docMk/>
            <pc:sldMk cId="3263502001" sldId="269"/>
            <ac:spMk id="6" creationId="{2678C8C1-6218-49FC-83B5-F6489EFA8D2C}"/>
          </ac:spMkLst>
        </pc:spChg>
        <pc:spChg chg="add del">
          <ac:chgData name="Debbie Hindle" userId="51c4a375865c87b8" providerId="LiveId" clId="{A649F596-CD64-47A2-B806-CC5505DA9A25}" dt="2020-09-30T07:49:00.856" v="322" actId="26606"/>
          <ac:spMkLst>
            <pc:docMk/>
            <pc:sldMk cId="3263502001" sldId="269"/>
            <ac:spMk id="124" creationId="{201CC55D-ED54-4C5C-95E6-10947BD1103B}"/>
          </ac:spMkLst>
        </pc:spChg>
        <pc:spChg chg="add del">
          <ac:chgData name="Debbie Hindle" userId="51c4a375865c87b8" providerId="LiveId" clId="{A649F596-CD64-47A2-B806-CC5505DA9A25}" dt="2020-09-30T07:49:00.856" v="322" actId="26606"/>
          <ac:spMkLst>
            <pc:docMk/>
            <pc:sldMk cId="3263502001" sldId="269"/>
            <ac:spMk id="130" creationId="{3873B707-463F-40B0-8227-E8CC6C67EB25}"/>
          </ac:spMkLst>
        </pc:spChg>
        <pc:spChg chg="add del">
          <ac:chgData name="Debbie Hindle" userId="51c4a375865c87b8" providerId="LiveId" clId="{A649F596-CD64-47A2-B806-CC5505DA9A25}" dt="2020-09-30T07:49:00.856" v="322" actId="26606"/>
          <ac:spMkLst>
            <pc:docMk/>
            <pc:sldMk cId="3263502001" sldId="269"/>
            <ac:spMk id="132" creationId="{C13237C8-E62C-4F0D-A318-BD6FB6C2D138}"/>
          </ac:spMkLst>
        </pc:spChg>
        <pc:spChg chg="add del">
          <ac:chgData name="Debbie Hindle" userId="51c4a375865c87b8" providerId="LiveId" clId="{A649F596-CD64-47A2-B806-CC5505DA9A25}" dt="2020-09-30T07:49:00.856" v="322" actId="26606"/>
          <ac:spMkLst>
            <pc:docMk/>
            <pc:sldMk cId="3263502001" sldId="269"/>
            <ac:spMk id="134" creationId="{19C9EAEA-39D0-4B0E-A0EB-51E7B26740B1}"/>
          </ac:spMkLst>
        </pc:spChg>
        <pc:spChg chg="add del">
          <ac:chgData name="Debbie Hindle" userId="51c4a375865c87b8" providerId="LiveId" clId="{A649F596-CD64-47A2-B806-CC5505DA9A25}" dt="2020-09-30T07:49:00.840" v="321" actId="26606"/>
          <ac:spMkLst>
            <pc:docMk/>
            <pc:sldMk cId="3263502001" sldId="269"/>
            <ac:spMk id="139" creationId="{80DF40B2-80F7-4E71-B46C-284163F3654A}"/>
          </ac:spMkLst>
        </pc:spChg>
        <pc:spChg chg="add">
          <ac:chgData name="Debbie Hindle" userId="51c4a375865c87b8" providerId="LiveId" clId="{A649F596-CD64-47A2-B806-CC5505DA9A25}" dt="2020-09-30T07:49:00.856" v="322" actId="26606"/>
          <ac:spMkLst>
            <pc:docMk/>
            <pc:sldMk cId="3263502001" sldId="269"/>
            <ac:spMk id="141" creationId="{72F84B47-E267-4194-8194-831DB7B5547F}"/>
          </ac:spMkLst>
        </pc:spChg>
        <pc:spChg chg="add">
          <ac:chgData name="Debbie Hindle" userId="51c4a375865c87b8" providerId="LiveId" clId="{A649F596-CD64-47A2-B806-CC5505DA9A25}" dt="2020-09-30T07:49:00.856" v="322" actId="26606"/>
          <ac:spMkLst>
            <pc:docMk/>
            <pc:sldMk cId="3263502001" sldId="269"/>
            <ac:spMk id="142" creationId="{5E39A796-BE83-48B1-B33F-35C4A32AAB57}"/>
          </ac:spMkLst>
        </pc:spChg>
        <pc:grpChg chg="add del">
          <ac:chgData name="Debbie Hindle" userId="51c4a375865c87b8" providerId="LiveId" clId="{A649F596-CD64-47A2-B806-CC5505DA9A25}" dt="2020-09-30T07:49:00.856" v="322" actId="26606"/>
          <ac:grpSpMkLst>
            <pc:docMk/>
            <pc:sldMk cId="3263502001" sldId="269"/>
            <ac:grpSpMk id="126" creationId="{1DE889C7-FAD6-4397-98E2-05D503484459}"/>
          </ac:grpSpMkLst>
        </pc:grpChg>
        <pc:picChg chg="del">
          <ac:chgData name="Debbie Hindle" userId="51c4a375865c87b8" providerId="LiveId" clId="{A649F596-CD64-47A2-B806-CC5505DA9A25}" dt="2020-09-30T07:48:50.257" v="318" actId="478"/>
          <ac:picMkLst>
            <pc:docMk/>
            <pc:sldMk cId="3263502001" sldId="269"/>
            <ac:picMk id="3" creationId="{BCB15D0E-8AA9-4621-A41E-B5D26A0568AC}"/>
          </ac:picMkLst>
        </pc:picChg>
        <pc:picChg chg="add mod">
          <ac:chgData name="Debbie Hindle" userId="51c4a375865c87b8" providerId="LiveId" clId="{A649F596-CD64-47A2-B806-CC5505DA9A25}" dt="2020-09-30T07:49:00.856" v="322" actId="26606"/>
          <ac:picMkLst>
            <pc:docMk/>
            <pc:sldMk cId="3263502001" sldId="269"/>
            <ac:picMk id="4" creationId="{9C2746F1-12B6-4442-A773-8E7E6ED5A311}"/>
          </ac:picMkLst>
        </pc:picChg>
      </pc:sldChg>
      <pc:sldChg chg="modSp">
        <pc:chgData name="Debbie Hindle" userId="51c4a375865c87b8" providerId="LiveId" clId="{A649F596-CD64-47A2-B806-CC5505DA9A25}" dt="2020-10-03T10:56:30.637" v="2010" actId="20577"/>
        <pc:sldMkLst>
          <pc:docMk/>
          <pc:sldMk cId="2257579891" sldId="270"/>
        </pc:sldMkLst>
        <pc:spChg chg="mod">
          <ac:chgData name="Debbie Hindle" userId="51c4a375865c87b8" providerId="LiveId" clId="{A649F596-CD64-47A2-B806-CC5505DA9A25}" dt="2020-10-03T10:56:30.637" v="2010" actId="20577"/>
          <ac:spMkLst>
            <pc:docMk/>
            <pc:sldMk cId="2257579891" sldId="270"/>
            <ac:spMk id="3" creationId="{833B4BFD-BBDA-434F-A454-947A64C4DA83}"/>
          </ac:spMkLst>
        </pc:spChg>
      </pc:sldChg>
      <pc:sldChg chg="addSp delSp modSp add del mod ord setBg">
        <pc:chgData name="Debbie Hindle" userId="51c4a375865c87b8" providerId="LiveId" clId="{A649F596-CD64-47A2-B806-CC5505DA9A25}" dt="2020-10-03T06:24:12.519" v="353" actId="2696"/>
        <pc:sldMkLst>
          <pc:docMk/>
          <pc:sldMk cId="989299355" sldId="271"/>
        </pc:sldMkLst>
        <pc:spChg chg="del">
          <ac:chgData name="Debbie Hindle" userId="51c4a375865c87b8" providerId="LiveId" clId="{A649F596-CD64-47A2-B806-CC5505DA9A25}" dt="2020-10-02T00:52:56.837" v="344" actId="478"/>
          <ac:spMkLst>
            <pc:docMk/>
            <pc:sldMk cId="989299355" sldId="271"/>
            <ac:spMk id="2" creationId="{767364EB-4FF3-4044-95F5-7DA48CB43441}"/>
          </ac:spMkLst>
        </pc:spChg>
        <pc:spChg chg="del">
          <ac:chgData name="Debbie Hindle" userId="51c4a375865c87b8" providerId="LiveId" clId="{A649F596-CD64-47A2-B806-CC5505DA9A25}" dt="2020-10-02T00:52:58.073" v="345" actId="478"/>
          <ac:spMkLst>
            <pc:docMk/>
            <pc:sldMk cId="989299355" sldId="271"/>
            <ac:spMk id="3" creationId="{848D6779-37A7-4D50-9679-21542B282357}"/>
          </ac:spMkLst>
        </pc:spChg>
        <pc:spChg chg="add">
          <ac:chgData name="Debbie Hindle" userId="51c4a375865c87b8" providerId="LiveId" clId="{A649F596-CD64-47A2-B806-CC5505DA9A25}" dt="2020-10-02T00:53:04.444" v="347" actId="26606"/>
          <ac:spMkLst>
            <pc:docMk/>
            <pc:sldMk cId="989299355" sldId="271"/>
            <ac:spMk id="9" creationId="{32BC26D8-82FB-445E-AA49-62A77D7C1EE0}"/>
          </ac:spMkLst>
        </pc:spChg>
        <pc:spChg chg="add">
          <ac:chgData name="Debbie Hindle" userId="51c4a375865c87b8" providerId="LiveId" clId="{A649F596-CD64-47A2-B806-CC5505DA9A25}" dt="2020-10-02T00:53:04.444" v="347" actId="26606"/>
          <ac:spMkLst>
            <pc:docMk/>
            <pc:sldMk cId="989299355" sldId="271"/>
            <ac:spMk id="11" creationId="{CB44330D-EA18-4254-AA95-EB49948539B8}"/>
          </ac:spMkLst>
        </pc:spChg>
        <pc:graphicFrameChg chg="add mod">
          <ac:chgData name="Debbie Hindle" userId="51c4a375865c87b8" providerId="LiveId" clId="{A649F596-CD64-47A2-B806-CC5505DA9A25}" dt="2020-10-02T00:53:04.444" v="347" actId="26606"/>
          <ac:graphicFrameMkLst>
            <pc:docMk/>
            <pc:sldMk cId="989299355" sldId="271"/>
            <ac:graphicFrameMk id="4" creationId="{F3971D1D-FDC3-49F9-912C-CA93A96E39C9}"/>
          </ac:graphicFrameMkLst>
        </pc:graphicFrameChg>
      </pc:sldChg>
      <pc:sldChg chg="addSp modSp add del">
        <pc:chgData name="Debbie Hindle" userId="51c4a375865c87b8" providerId="LiveId" clId="{A649F596-CD64-47A2-B806-CC5505DA9A25}" dt="2020-10-02T00:52:50.316" v="342" actId="2696"/>
        <pc:sldMkLst>
          <pc:docMk/>
          <pc:sldMk cId="3849177623" sldId="271"/>
        </pc:sldMkLst>
        <pc:graphicFrameChg chg="add mod">
          <ac:chgData name="Debbie Hindle" userId="51c4a375865c87b8" providerId="LiveId" clId="{A649F596-CD64-47A2-B806-CC5505DA9A25}" dt="2020-10-02T00:45:53.182" v="341" actId="14100"/>
          <ac:graphicFrameMkLst>
            <pc:docMk/>
            <pc:sldMk cId="3849177623" sldId="271"/>
            <ac:graphicFrameMk id="2" creationId="{F7970B60-9307-4D80-A783-4C1E41C4BAFD}"/>
          </ac:graphicFrameMkLst>
        </pc:graphicFrameChg>
      </pc:sldChg>
      <pc:sldChg chg="addSp delSp modSp add">
        <pc:chgData name="Debbie Hindle" userId="51c4a375865c87b8" providerId="LiveId" clId="{A649F596-CD64-47A2-B806-CC5505DA9A25}" dt="2020-10-03T06:23:24.591" v="352" actId="26606"/>
        <pc:sldMkLst>
          <pc:docMk/>
          <pc:sldMk cId="1172592220" sldId="272"/>
        </pc:sldMkLst>
        <pc:spChg chg="del">
          <ac:chgData name="Debbie Hindle" userId="51c4a375865c87b8" providerId="LiveId" clId="{A649F596-CD64-47A2-B806-CC5505DA9A25}" dt="2020-10-03T06:23:24.591" v="352" actId="26606"/>
          <ac:spMkLst>
            <pc:docMk/>
            <pc:sldMk cId="1172592220" sldId="272"/>
            <ac:spMk id="9" creationId="{32BC26D8-82FB-445E-AA49-62A77D7C1EE0}"/>
          </ac:spMkLst>
        </pc:spChg>
        <pc:spChg chg="del">
          <ac:chgData name="Debbie Hindle" userId="51c4a375865c87b8" providerId="LiveId" clId="{A649F596-CD64-47A2-B806-CC5505DA9A25}" dt="2020-10-03T06:23:24.591" v="352" actId="26606"/>
          <ac:spMkLst>
            <pc:docMk/>
            <pc:sldMk cId="1172592220" sldId="272"/>
            <ac:spMk id="11" creationId="{CB44330D-EA18-4254-AA95-EB49948539B8}"/>
          </ac:spMkLst>
        </pc:spChg>
        <pc:spChg chg="add">
          <ac:chgData name="Debbie Hindle" userId="51c4a375865c87b8" providerId="LiveId" clId="{A649F596-CD64-47A2-B806-CC5505DA9A25}" dt="2020-10-03T06:23:24.591" v="352" actId="26606"/>
          <ac:spMkLst>
            <pc:docMk/>
            <pc:sldMk cId="1172592220" sldId="272"/>
            <ac:spMk id="16" creationId="{32BC26D8-82FB-445E-AA49-62A77D7C1EE0}"/>
          </ac:spMkLst>
        </pc:spChg>
        <pc:spChg chg="add">
          <ac:chgData name="Debbie Hindle" userId="51c4a375865c87b8" providerId="LiveId" clId="{A649F596-CD64-47A2-B806-CC5505DA9A25}" dt="2020-10-03T06:23:24.591" v="352" actId="26606"/>
          <ac:spMkLst>
            <pc:docMk/>
            <pc:sldMk cId="1172592220" sldId="272"/>
            <ac:spMk id="18" creationId="{CB44330D-EA18-4254-AA95-EB49948539B8}"/>
          </ac:spMkLst>
        </pc:spChg>
        <pc:graphicFrameChg chg="del">
          <ac:chgData name="Debbie Hindle" userId="51c4a375865c87b8" providerId="LiveId" clId="{A649F596-CD64-47A2-B806-CC5505DA9A25}" dt="2020-10-03T06:23:04.051" v="350" actId="478"/>
          <ac:graphicFrameMkLst>
            <pc:docMk/>
            <pc:sldMk cId="1172592220" sldId="272"/>
            <ac:graphicFrameMk id="4" creationId="{F3971D1D-FDC3-49F9-912C-CA93A96E39C9}"/>
          </ac:graphicFrameMkLst>
        </pc:graphicFrameChg>
        <pc:graphicFrameChg chg="add mod">
          <ac:chgData name="Debbie Hindle" userId="51c4a375865c87b8" providerId="LiveId" clId="{A649F596-CD64-47A2-B806-CC5505DA9A25}" dt="2020-10-03T06:23:24.591" v="352" actId="26606"/>
          <ac:graphicFrameMkLst>
            <pc:docMk/>
            <pc:sldMk cId="1172592220" sldId="272"/>
            <ac:graphicFrameMk id="5" creationId="{8F5A6E83-51B4-4556-A0AA-9C23F6916854}"/>
          </ac:graphicFrameMkLst>
        </pc:graphicFrameChg>
      </pc:sldChg>
      <pc:sldChg chg="addSp delSp modSp add ord">
        <pc:chgData name="Debbie Hindle" userId="51c4a375865c87b8" providerId="LiveId" clId="{A649F596-CD64-47A2-B806-CC5505DA9A25}" dt="2020-10-03T10:58:38.046" v="2103" actId="27636"/>
        <pc:sldMkLst>
          <pc:docMk/>
          <pc:sldMk cId="4222202676" sldId="273"/>
        </pc:sldMkLst>
        <pc:spChg chg="del mod">
          <ac:chgData name="Debbie Hindle" userId="51c4a375865c87b8" providerId="LiveId" clId="{A649F596-CD64-47A2-B806-CC5505DA9A25}" dt="2020-10-03T06:32:53.398" v="649" actId="478"/>
          <ac:spMkLst>
            <pc:docMk/>
            <pc:sldMk cId="4222202676" sldId="273"/>
            <ac:spMk id="2" creationId="{E01B5700-EEEC-4960-A960-D0532036EA65}"/>
          </ac:spMkLst>
        </pc:spChg>
        <pc:spChg chg="mod">
          <ac:chgData name="Debbie Hindle" userId="51c4a375865c87b8" providerId="LiveId" clId="{A649F596-CD64-47A2-B806-CC5505DA9A25}" dt="2020-10-03T10:58:38.046" v="2103" actId="27636"/>
          <ac:spMkLst>
            <pc:docMk/>
            <pc:sldMk cId="4222202676" sldId="273"/>
            <ac:spMk id="6" creationId="{2678C8C1-6218-49FC-83B5-F6489EFA8D2C}"/>
          </ac:spMkLst>
        </pc:spChg>
        <pc:spChg chg="add">
          <ac:chgData name="Debbie Hindle" userId="51c4a375865c87b8" providerId="LiveId" clId="{A649F596-CD64-47A2-B806-CC5505DA9A25}" dt="2020-10-03T06:37:54.183" v="733" actId="26606"/>
          <ac:spMkLst>
            <pc:docMk/>
            <pc:sldMk cId="4222202676" sldId="273"/>
            <ac:spMk id="83" creationId="{5E39A796-BE83-48B1-B33F-35C4A32AAB57}"/>
          </ac:spMkLst>
        </pc:spChg>
        <pc:spChg chg="add">
          <ac:chgData name="Debbie Hindle" userId="51c4a375865c87b8" providerId="LiveId" clId="{A649F596-CD64-47A2-B806-CC5505DA9A25}" dt="2020-10-03T06:37:54.183" v="733" actId="26606"/>
          <ac:spMkLst>
            <pc:docMk/>
            <pc:sldMk cId="4222202676" sldId="273"/>
            <ac:spMk id="85" creationId="{72F84B47-E267-4194-8194-831DB7B5547F}"/>
          </ac:spMkLst>
        </pc:spChg>
        <pc:spChg chg="del">
          <ac:chgData name="Debbie Hindle" userId="51c4a375865c87b8" providerId="LiveId" clId="{A649F596-CD64-47A2-B806-CC5505DA9A25}" dt="2020-10-03T06:37:54.183" v="733" actId="26606"/>
          <ac:spMkLst>
            <pc:docMk/>
            <pc:sldMk cId="4222202676" sldId="273"/>
            <ac:spMk id="141" creationId="{72F84B47-E267-4194-8194-831DB7B5547F}"/>
          </ac:spMkLst>
        </pc:spChg>
        <pc:spChg chg="del">
          <ac:chgData name="Debbie Hindle" userId="51c4a375865c87b8" providerId="LiveId" clId="{A649F596-CD64-47A2-B806-CC5505DA9A25}" dt="2020-10-03T06:37:54.183" v="733" actId="26606"/>
          <ac:spMkLst>
            <pc:docMk/>
            <pc:sldMk cId="4222202676" sldId="273"/>
            <ac:spMk id="142" creationId="{5E39A796-BE83-48B1-B33F-35C4A32AAB57}"/>
          </ac:spMkLst>
        </pc:spChg>
        <pc:picChg chg="del">
          <ac:chgData name="Debbie Hindle" userId="51c4a375865c87b8" providerId="LiveId" clId="{A649F596-CD64-47A2-B806-CC5505DA9A25}" dt="2020-10-03T06:27:23.919" v="355" actId="478"/>
          <ac:picMkLst>
            <pc:docMk/>
            <pc:sldMk cId="4222202676" sldId="273"/>
            <ac:picMk id="4" creationId="{9C2746F1-12B6-4442-A773-8E7E6ED5A311}"/>
          </ac:picMkLst>
        </pc:picChg>
        <pc:picChg chg="add mod">
          <ac:chgData name="Debbie Hindle" userId="51c4a375865c87b8" providerId="LiveId" clId="{A649F596-CD64-47A2-B806-CC5505DA9A25}" dt="2020-10-03T06:38:16.498" v="740" actId="14100"/>
          <ac:picMkLst>
            <pc:docMk/>
            <pc:sldMk cId="4222202676" sldId="273"/>
            <ac:picMk id="5" creationId="{F6751902-1D94-4C62-BC18-FEA0674CC99A}"/>
          </ac:picMkLst>
        </pc:picChg>
      </pc:sldChg>
      <pc:sldChg chg="addSp delSp modSp add ord">
        <pc:chgData name="Debbie Hindle" userId="51c4a375865c87b8" providerId="LiveId" clId="{A649F596-CD64-47A2-B806-CC5505DA9A25}" dt="2020-10-03T10:58:07.550" v="2089" actId="20577"/>
        <pc:sldMkLst>
          <pc:docMk/>
          <pc:sldMk cId="3284972317" sldId="274"/>
        </pc:sldMkLst>
        <pc:spChg chg="del">
          <ac:chgData name="Debbie Hindle" userId="51c4a375865c87b8" providerId="LiveId" clId="{A649F596-CD64-47A2-B806-CC5505DA9A25}" dt="2020-10-03T06:42:18.166" v="749" actId="478"/>
          <ac:spMkLst>
            <pc:docMk/>
            <pc:sldMk cId="3284972317" sldId="274"/>
            <ac:spMk id="2" creationId="{E01B5700-EEEC-4960-A960-D0532036EA65}"/>
          </ac:spMkLst>
        </pc:spChg>
        <pc:spChg chg="add del mod">
          <ac:chgData name="Debbie Hindle" userId="51c4a375865c87b8" providerId="LiveId" clId="{A649F596-CD64-47A2-B806-CC5505DA9A25}" dt="2020-10-03T06:42:21.221" v="750" actId="478"/>
          <ac:spMkLst>
            <pc:docMk/>
            <pc:sldMk cId="3284972317" sldId="274"/>
            <ac:spMk id="5" creationId="{7D434304-865B-4CDF-A0D8-DC97A3446246}"/>
          </ac:spMkLst>
        </pc:spChg>
        <pc:spChg chg="mod ord">
          <ac:chgData name="Debbie Hindle" userId="51c4a375865c87b8" providerId="LiveId" clId="{A649F596-CD64-47A2-B806-CC5505DA9A25}" dt="2020-10-03T10:58:07.550" v="2089" actId="20577"/>
          <ac:spMkLst>
            <pc:docMk/>
            <pc:sldMk cId="3284972317" sldId="274"/>
            <ac:spMk id="6" creationId="{2678C8C1-6218-49FC-83B5-F6489EFA8D2C}"/>
          </ac:spMkLst>
        </pc:spChg>
        <pc:spChg chg="add mod">
          <ac:chgData name="Debbie Hindle" userId="51c4a375865c87b8" providerId="LiveId" clId="{A649F596-CD64-47A2-B806-CC5505DA9A25}" dt="2020-10-03T06:47:36.577" v="1073" actId="26606"/>
          <ac:spMkLst>
            <pc:docMk/>
            <pc:sldMk cId="3284972317" sldId="274"/>
            <ac:spMk id="9" creationId="{021EADEE-4010-46B9-A41E-E28D90D1A6AC}"/>
          </ac:spMkLst>
        </pc:spChg>
        <pc:spChg chg="add del">
          <ac:chgData name="Debbie Hindle" userId="51c4a375865c87b8" providerId="LiveId" clId="{A649F596-CD64-47A2-B806-CC5505DA9A25}" dt="2020-10-03T06:47:36.577" v="1072" actId="26606"/>
          <ac:spMkLst>
            <pc:docMk/>
            <pc:sldMk cId="3284972317" sldId="274"/>
            <ac:spMk id="83" creationId="{5E39A796-BE83-48B1-B33F-35C4A32AAB57}"/>
          </ac:spMkLst>
        </pc:spChg>
        <pc:spChg chg="add del">
          <ac:chgData name="Debbie Hindle" userId="51c4a375865c87b8" providerId="LiveId" clId="{A649F596-CD64-47A2-B806-CC5505DA9A25}" dt="2020-10-03T06:47:36.577" v="1072" actId="26606"/>
          <ac:spMkLst>
            <pc:docMk/>
            <pc:sldMk cId="3284972317" sldId="274"/>
            <ac:spMk id="85" creationId="{72F84B47-E267-4194-8194-831DB7B5547F}"/>
          </ac:spMkLst>
        </pc:spChg>
        <pc:spChg chg="add del">
          <ac:chgData name="Debbie Hindle" userId="51c4a375865c87b8" providerId="LiveId" clId="{A649F596-CD64-47A2-B806-CC5505DA9A25}" dt="2020-10-03T06:47:36.577" v="1073" actId="26606"/>
          <ac:spMkLst>
            <pc:docMk/>
            <pc:sldMk cId="3284972317" sldId="274"/>
            <ac:spMk id="141" creationId="{72F84B47-E267-4194-8194-831DB7B5547F}"/>
          </ac:spMkLst>
        </pc:spChg>
        <pc:spChg chg="add del">
          <ac:chgData name="Debbie Hindle" userId="51c4a375865c87b8" providerId="LiveId" clId="{A649F596-CD64-47A2-B806-CC5505DA9A25}" dt="2020-10-03T06:47:36.577" v="1073" actId="26606"/>
          <ac:spMkLst>
            <pc:docMk/>
            <pc:sldMk cId="3284972317" sldId="274"/>
            <ac:spMk id="142" creationId="{5E39A796-BE83-48B1-B33F-35C4A32AAB57}"/>
          </ac:spMkLst>
        </pc:spChg>
        <pc:spChg chg="add">
          <ac:chgData name="Debbie Hindle" userId="51c4a375865c87b8" providerId="LiveId" clId="{A649F596-CD64-47A2-B806-CC5505DA9A25}" dt="2020-10-03T06:47:36.577" v="1073" actId="26606"/>
          <ac:spMkLst>
            <pc:docMk/>
            <pc:sldMk cId="3284972317" sldId="274"/>
            <ac:spMk id="144" creationId="{577D1452-F0B7-431E-9A24-D3F7103D8510}"/>
          </ac:spMkLst>
        </pc:spChg>
        <pc:spChg chg="add">
          <ac:chgData name="Debbie Hindle" userId="51c4a375865c87b8" providerId="LiveId" clId="{A649F596-CD64-47A2-B806-CC5505DA9A25}" dt="2020-10-03T06:47:36.577" v="1073" actId="26606"/>
          <ac:spMkLst>
            <pc:docMk/>
            <pc:sldMk cId="3284972317" sldId="274"/>
            <ac:spMk id="145" creationId="{A660F4F9-5DF5-4F15-BE6A-CD8648BB1148}"/>
          </ac:spMkLst>
        </pc:spChg>
        <pc:picChg chg="del">
          <ac:chgData name="Debbie Hindle" userId="51c4a375865c87b8" providerId="LiveId" clId="{A649F596-CD64-47A2-B806-CC5505DA9A25}" dt="2020-10-03T06:47:24.769" v="1069" actId="478"/>
          <ac:picMkLst>
            <pc:docMk/>
            <pc:sldMk cId="3284972317" sldId="274"/>
            <ac:picMk id="4" creationId="{9C2746F1-12B6-4442-A773-8E7E6ED5A311}"/>
          </ac:picMkLst>
        </pc:picChg>
        <pc:picChg chg="add mod">
          <ac:chgData name="Debbie Hindle" userId="51c4a375865c87b8" providerId="LiveId" clId="{A649F596-CD64-47A2-B806-CC5505DA9A25}" dt="2020-10-03T06:47:36.577" v="1073" actId="26606"/>
          <ac:picMkLst>
            <pc:docMk/>
            <pc:sldMk cId="3284972317" sldId="274"/>
            <ac:picMk id="7" creationId="{729B46FB-0647-44E0-8511-97C52254876B}"/>
          </ac:picMkLst>
        </pc:picChg>
      </pc:sldChg>
    </pc:docChg>
  </pc:docChgLst>
  <pc:docChgLst>
    <pc:chgData name="Debbie Hindle" userId="51c4a375865c87b8" providerId="LiveId" clId="{753D33FE-4AB2-426F-A966-CB7CAD5EA678}"/>
    <pc:docChg chg="custSel mod modSld">
      <pc:chgData name="Debbie Hindle" userId="51c4a375865c87b8" providerId="LiveId" clId="{753D33FE-4AB2-426F-A966-CB7CAD5EA678}" dt="2020-09-30T00:28:14.698" v="27" actId="166"/>
      <pc:docMkLst>
        <pc:docMk/>
      </pc:docMkLst>
      <pc:sldChg chg="addSp delSp modSp mod setClrOvrMap">
        <pc:chgData name="Debbie Hindle" userId="51c4a375865c87b8" providerId="LiveId" clId="{753D33FE-4AB2-426F-A966-CB7CAD5EA678}" dt="2020-09-30T00:28:14.698" v="27" actId="166"/>
        <pc:sldMkLst>
          <pc:docMk/>
          <pc:sldMk cId="4096909197" sldId="256"/>
        </pc:sldMkLst>
        <pc:spChg chg="mod">
          <ac:chgData name="Debbie Hindle" userId="51c4a375865c87b8" providerId="LiveId" clId="{753D33FE-4AB2-426F-A966-CB7CAD5EA678}" dt="2020-09-30T00:27:05.863" v="21" actId="26606"/>
          <ac:spMkLst>
            <pc:docMk/>
            <pc:sldMk cId="4096909197" sldId="256"/>
            <ac:spMk id="2" creationId="{87316C10-D287-47F4-AA86-9674E1594E7C}"/>
          </ac:spMkLst>
        </pc:spChg>
        <pc:spChg chg="mod">
          <ac:chgData name="Debbie Hindle" userId="51c4a375865c87b8" providerId="LiveId" clId="{753D33FE-4AB2-426F-A966-CB7CAD5EA678}" dt="2020-09-30T00:27:05.863" v="21" actId="26606"/>
          <ac:spMkLst>
            <pc:docMk/>
            <pc:sldMk cId="4096909197" sldId="256"/>
            <ac:spMk id="3" creationId="{ED07AAE5-B75F-43DE-A643-A54C397500CD}"/>
          </ac:spMkLst>
        </pc:spChg>
        <pc:spChg chg="del">
          <ac:chgData name="Debbie Hindle" userId="51c4a375865c87b8" providerId="LiveId" clId="{753D33FE-4AB2-426F-A966-CB7CAD5EA678}" dt="2020-09-30T00:27:05.863" v="21" actId="26606"/>
          <ac:spMkLst>
            <pc:docMk/>
            <pc:sldMk cId="4096909197" sldId="256"/>
            <ac:spMk id="9" creationId="{86295E7F-EA66-480B-B001-C8BE7CD61903}"/>
          </ac:spMkLst>
        </pc:spChg>
        <pc:spChg chg="add">
          <ac:chgData name="Debbie Hindle" userId="51c4a375865c87b8" providerId="LiveId" clId="{753D33FE-4AB2-426F-A966-CB7CAD5EA678}" dt="2020-09-30T00:27:05.863" v="21" actId="26606"/>
          <ac:spMkLst>
            <pc:docMk/>
            <pc:sldMk cId="4096909197" sldId="256"/>
            <ac:spMk id="16" creationId="{D38A241E-0395-41E5-8607-BAA2799A4374}"/>
          </ac:spMkLst>
        </pc:spChg>
        <pc:picChg chg="del">
          <ac:chgData name="Debbie Hindle" userId="51c4a375865c87b8" providerId="LiveId" clId="{753D33FE-4AB2-426F-A966-CB7CAD5EA678}" dt="2020-09-30T00:26:57.218" v="19" actId="478"/>
          <ac:picMkLst>
            <pc:docMk/>
            <pc:sldMk cId="4096909197" sldId="256"/>
            <ac:picMk id="4" creationId="{BB122A7E-AA27-4A99-A271-3E1197E964D1}"/>
          </ac:picMkLst>
        </pc:picChg>
        <pc:picChg chg="add mod ord">
          <ac:chgData name="Debbie Hindle" userId="51c4a375865c87b8" providerId="LiveId" clId="{753D33FE-4AB2-426F-A966-CB7CAD5EA678}" dt="2020-09-30T00:28:14.698" v="27" actId="166"/>
          <ac:picMkLst>
            <pc:docMk/>
            <pc:sldMk cId="4096909197" sldId="256"/>
            <ac:picMk id="5" creationId="{A77863D7-4572-46B0-8ACB-EBADA236A3D9}"/>
          </ac:picMkLst>
        </pc:picChg>
        <pc:cxnChg chg="del">
          <ac:chgData name="Debbie Hindle" userId="51c4a375865c87b8" providerId="LiveId" clId="{753D33FE-4AB2-426F-A966-CB7CAD5EA678}" dt="2020-09-30T00:27:05.863" v="21" actId="26606"/>
          <ac:cxnSpMkLst>
            <pc:docMk/>
            <pc:sldMk cId="4096909197" sldId="256"/>
            <ac:cxnSpMk id="11" creationId="{E126E481-B945-4179-BD79-05E96E9B29E1}"/>
          </ac:cxnSpMkLst>
        </pc:cxnChg>
        <pc:cxnChg chg="add">
          <ac:chgData name="Debbie Hindle" userId="51c4a375865c87b8" providerId="LiveId" clId="{753D33FE-4AB2-426F-A966-CB7CAD5EA678}" dt="2020-09-30T00:27:05.863" v="21" actId="26606"/>
          <ac:cxnSpMkLst>
            <pc:docMk/>
            <pc:sldMk cId="4096909197" sldId="256"/>
            <ac:cxnSpMk id="18" creationId="{CE352288-84AD-4CA8-BCD5-76C29D34E1DB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48205152603661E-2"/>
          <c:y val="2.8043339706819631E-2"/>
          <c:w val="0.92499670924820199"/>
          <c:h val="0.511305761731982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Believed stress was NOT harmful to health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No or little stress in last year</c:v>
                </c:pt>
                <c:pt idx="1">
                  <c:v>A lot of stress in last year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8-4489-8463-48F2303A95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Believed stress was harmful to health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5D8-4489-8463-48F2303A95C7}"/>
              </c:ext>
            </c:extLst>
          </c:dPt>
          <c:cat>
            <c:strRef>
              <c:f>Sheet1!$A$2:$A$3</c:f>
              <c:strCache>
                <c:ptCount val="2"/>
                <c:pt idx="0">
                  <c:v>No or little stress in last year</c:v>
                </c:pt>
                <c:pt idx="1">
                  <c:v>A lot of stress in last year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1.04</c:v>
                </c:pt>
                <c:pt idx="1">
                  <c:v>1.43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D8-4489-8463-48F2303A9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216720"/>
        <c:axId val="289218688"/>
      </c:lineChart>
      <c:catAx>
        <c:axId val="28921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218688"/>
        <c:crosses val="autoZero"/>
        <c:auto val="1"/>
        <c:lblAlgn val="ctr"/>
        <c:lblOffset val="100"/>
        <c:noMultiLvlLbl val="0"/>
      </c:catAx>
      <c:valAx>
        <c:axId val="2892186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21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933495095590391E-2"/>
          <c:y val="0.70560736313314565"/>
          <c:w val="0.71225317379134256"/>
          <c:h val="0.16865971103516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DB3EE-2D6D-48DA-BCC2-C0243B811FE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0FB26F-D30C-4270-B6BB-2170462319D0}">
      <dgm:prSet custT="1"/>
      <dgm:spPr/>
      <dgm:t>
        <a:bodyPr/>
        <a:lstStyle/>
        <a:p>
          <a:r>
            <a:rPr lang="en-US" sz="3600" b="1" dirty="0"/>
            <a:t>Notice </a:t>
          </a:r>
        </a:p>
      </dgm:t>
    </dgm:pt>
    <dgm:pt modelId="{EFE1F3C3-EB1A-4F95-BE82-577D2915122B}" type="parTrans" cxnId="{89C1E8D1-FDF7-4823-AEA0-4192F086199C}">
      <dgm:prSet/>
      <dgm:spPr/>
      <dgm:t>
        <a:bodyPr/>
        <a:lstStyle/>
        <a:p>
          <a:endParaRPr lang="en-US"/>
        </a:p>
      </dgm:t>
    </dgm:pt>
    <dgm:pt modelId="{2EE94E46-BEA9-44DB-BA03-5D0EC7562F3D}" type="sibTrans" cxnId="{89C1E8D1-FDF7-4823-AEA0-4192F086199C}">
      <dgm:prSet/>
      <dgm:spPr/>
      <dgm:t>
        <a:bodyPr/>
        <a:lstStyle/>
        <a:p>
          <a:endParaRPr lang="en-US"/>
        </a:p>
      </dgm:t>
    </dgm:pt>
    <dgm:pt modelId="{C5925864-FF29-4AD1-9A8F-105CB36F3680}">
      <dgm:prSet custT="1"/>
      <dgm:spPr/>
      <dgm:t>
        <a:bodyPr/>
        <a:lstStyle/>
        <a:p>
          <a:r>
            <a:rPr lang="en-US" sz="2600" dirty="0"/>
            <a:t>Acknowledge your stress.   Rather than saying “I am stressed” say “I am feeling stressed” or “I am noticing that I am feeling stressed right now.”   See if you can find specific words to describe your stress. </a:t>
          </a:r>
        </a:p>
      </dgm:t>
    </dgm:pt>
    <dgm:pt modelId="{971EF7B0-DCD4-4728-954B-4BDFD4601281}" type="parTrans" cxnId="{1292ED55-9FBD-4F1C-8914-10286699D4EF}">
      <dgm:prSet/>
      <dgm:spPr/>
      <dgm:t>
        <a:bodyPr/>
        <a:lstStyle/>
        <a:p>
          <a:endParaRPr lang="en-US"/>
        </a:p>
      </dgm:t>
    </dgm:pt>
    <dgm:pt modelId="{2992FD5A-A9EE-4CF5-958A-A75CFE06E732}" type="sibTrans" cxnId="{1292ED55-9FBD-4F1C-8914-10286699D4EF}">
      <dgm:prSet/>
      <dgm:spPr/>
      <dgm:t>
        <a:bodyPr/>
        <a:lstStyle/>
        <a:p>
          <a:endParaRPr lang="en-US"/>
        </a:p>
      </dgm:t>
    </dgm:pt>
    <dgm:pt modelId="{AC97F24E-C998-4E58-9958-E93EE32E306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/>
            <a:t>Consider </a:t>
          </a:r>
        </a:p>
      </dgm:t>
    </dgm:pt>
    <dgm:pt modelId="{281F67DB-0EDA-4837-B4DA-2D2A51BFF6F8}" type="parTrans" cxnId="{B0F6E268-E55C-458C-900E-1FCE33851BEA}">
      <dgm:prSet/>
      <dgm:spPr/>
      <dgm:t>
        <a:bodyPr/>
        <a:lstStyle/>
        <a:p>
          <a:endParaRPr lang="en-US"/>
        </a:p>
      </dgm:t>
    </dgm:pt>
    <dgm:pt modelId="{6AA31E5F-B241-4264-AAA7-5AF1DDAD6213}" type="sibTrans" cxnId="{B0F6E268-E55C-458C-900E-1FCE33851BEA}">
      <dgm:prSet/>
      <dgm:spPr/>
      <dgm:t>
        <a:bodyPr/>
        <a:lstStyle/>
        <a:p>
          <a:endParaRPr lang="en-US"/>
        </a:p>
      </dgm:t>
    </dgm:pt>
    <dgm:pt modelId="{AFAD30DA-6126-4B63-ADCF-CC432D59A7D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600" dirty="0"/>
            <a:t>What’s at stake and why does it matter to you?   “I am stressed about this because I care about _______”. </a:t>
          </a:r>
        </a:p>
      </dgm:t>
    </dgm:pt>
    <dgm:pt modelId="{B4CEB593-04F3-4FF9-B4A7-6E581ADAB146}" type="parTrans" cxnId="{090A2F31-E7CD-4854-928F-5A482FBD77BE}">
      <dgm:prSet/>
      <dgm:spPr/>
      <dgm:t>
        <a:bodyPr/>
        <a:lstStyle/>
        <a:p>
          <a:endParaRPr lang="en-US"/>
        </a:p>
      </dgm:t>
    </dgm:pt>
    <dgm:pt modelId="{E082856A-E82A-43CD-9C6C-C1A34AABCDD7}" type="sibTrans" cxnId="{090A2F31-E7CD-4854-928F-5A482FBD77BE}">
      <dgm:prSet/>
      <dgm:spPr/>
      <dgm:t>
        <a:bodyPr/>
        <a:lstStyle/>
        <a:p>
          <a:endParaRPr lang="en-US"/>
        </a:p>
      </dgm:t>
    </dgm:pt>
    <dgm:pt modelId="{0D84DEED-B12F-4F84-8608-F68AC50D3BC8}">
      <dgm:prSet custT="1"/>
      <dgm:spPr>
        <a:solidFill>
          <a:srgbClr val="92D050"/>
        </a:solidFill>
      </dgm:spPr>
      <dgm:t>
        <a:bodyPr/>
        <a:lstStyle/>
        <a:p>
          <a:r>
            <a:rPr lang="en-US" sz="3600" b="1" dirty="0"/>
            <a:t>Choose</a:t>
          </a:r>
        </a:p>
      </dgm:t>
    </dgm:pt>
    <dgm:pt modelId="{139712CC-3C00-473B-8F04-BE4FBB71F26C}" type="parTrans" cxnId="{B8AED222-E8B3-49AB-A622-F488925687F6}">
      <dgm:prSet/>
      <dgm:spPr/>
      <dgm:t>
        <a:bodyPr/>
        <a:lstStyle/>
        <a:p>
          <a:endParaRPr lang="en-US"/>
        </a:p>
      </dgm:t>
    </dgm:pt>
    <dgm:pt modelId="{0110EDD6-9C8B-42EB-B3A8-35046F51F5A3}" type="sibTrans" cxnId="{B8AED222-E8B3-49AB-A622-F488925687F6}">
      <dgm:prSet/>
      <dgm:spPr/>
      <dgm:t>
        <a:bodyPr/>
        <a:lstStyle/>
        <a:p>
          <a:endParaRPr lang="en-US"/>
        </a:p>
      </dgm:t>
    </dgm:pt>
    <dgm:pt modelId="{44212954-B949-43F8-A3F5-151650BB5B7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/>
            <a:t>How might you choose an enhancing mindset stress response?  Can you choose courage or connection?  What’s the opportunity to learn and grow from this? </a:t>
          </a:r>
        </a:p>
      </dgm:t>
    </dgm:pt>
    <dgm:pt modelId="{59E6D2CB-E6B0-4AC4-AF99-DB0E1E1ACEE3}" type="parTrans" cxnId="{C8E150DA-4CD4-4105-9E09-25D1E405E77C}">
      <dgm:prSet/>
      <dgm:spPr/>
      <dgm:t>
        <a:bodyPr/>
        <a:lstStyle/>
        <a:p>
          <a:endParaRPr lang="en-US"/>
        </a:p>
      </dgm:t>
    </dgm:pt>
    <dgm:pt modelId="{B2BB9F1C-D9FA-4F0C-A9B0-1D041500F42B}" type="sibTrans" cxnId="{C8E150DA-4CD4-4105-9E09-25D1E405E77C}">
      <dgm:prSet/>
      <dgm:spPr/>
      <dgm:t>
        <a:bodyPr/>
        <a:lstStyle/>
        <a:p>
          <a:endParaRPr lang="en-US"/>
        </a:p>
      </dgm:t>
    </dgm:pt>
    <dgm:pt modelId="{53F2B4B9-6338-4BD8-9AF2-A7E5FC3BF859}" type="pres">
      <dgm:prSet presAssocID="{0DEDB3EE-2D6D-48DA-BCC2-C0243B811FEF}" presName="Name0" presStyleCnt="0">
        <dgm:presLayoutVars>
          <dgm:dir/>
          <dgm:animLvl val="lvl"/>
          <dgm:resizeHandles val="exact"/>
        </dgm:presLayoutVars>
      </dgm:prSet>
      <dgm:spPr/>
    </dgm:pt>
    <dgm:pt modelId="{ECCECD7D-E255-4C63-857D-1EB2D74AD468}" type="pres">
      <dgm:prSet presAssocID="{DA0FB26F-D30C-4270-B6BB-2170462319D0}" presName="linNode" presStyleCnt="0"/>
      <dgm:spPr/>
    </dgm:pt>
    <dgm:pt modelId="{25678BEB-ADF3-4E94-8E8C-9682A545B174}" type="pres">
      <dgm:prSet presAssocID="{DA0FB26F-D30C-4270-B6BB-2170462319D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C5E43D7A-37A2-416E-B64C-46C82F3FFCE0}" type="pres">
      <dgm:prSet presAssocID="{DA0FB26F-D30C-4270-B6BB-2170462319D0}" presName="descendantText" presStyleLbl="alignAccFollowNode1" presStyleIdx="0" presStyleCnt="3">
        <dgm:presLayoutVars>
          <dgm:bulletEnabled/>
        </dgm:presLayoutVars>
      </dgm:prSet>
      <dgm:spPr/>
    </dgm:pt>
    <dgm:pt modelId="{C1744BD5-7218-4959-825F-7D25922461AE}" type="pres">
      <dgm:prSet presAssocID="{2EE94E46-BEA9-44DB-BA03-5D0EC7562F3D}" presName="sp" presStyleCnt="0"/>
      <dgm:spPr/>
    </dgm:pt>
    <dgm:pt modelId="{BD902721-FA81-4493-BB2B-49F094B57F36}" type="pres">
      <dgm:prSet presAssocID="{AC97F24E-C998-4E58-9958-E93EE32E3061}" presName="linNode" presStyleCnt="0"/>
      <dgm:spPr/>
    </dgm:pt>
    <dgm:pt modelId="{CFAB9597-4963-41CD-A595-15FA799CBF79}" type="pres">
      <dgm:prSet presAssocID="{AC97F24E-C998-4E58-9958-E93EE32E3061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5A869C4-2259-49E4-84B1-091ED5CB7643}" type="pres">
      <dgm:prSet presAssocID="{AC97F24E-C998-4E58-9958-E93EE32E3061}" presName="descendantText" presStyleLbl="alignAccFollowNode1" presStyleIdx="1" presStyleCnt="3">
        <dgm:presLayoutVars>
          <dgm:bulletEnabled/>
        </dgm:presLayoutVars>
      </dgm:prSet>
      <dgm:spPr/>
    </dgm:pt>
    <dgm:pt modelId="{515AE13C-69EC-4F92-AA10-4D46684A4833}" type="pres">
      <dgm:prSet presAssocID="{6AA31E5F-B241-4264-AAA7-5AF1DDAD6213}" presName="sp" presStyleCnt="0"/>
      <dgm:spPr/>
    </dgm:pt>
    <dgm:pt modelId="{E48F5B8A-A265-4B0F-8D5B-0A7ED316047E}" type="pres">
      <dgm:prSet presAssocID="{0D84DEED-B12F-4F84-8608-F68AC50D3BC8}" presName="linNode" presStyleCnt="0"/>
      <dgm:spPr/>
    </dgm:pt>
    <dgm:pt modelId="{B31076F6-FD62-4AE5-9DBE-FD13788D75A9}" type="pres">
      <dgm:prSet presAssocID="{0D84DEED-B12F-4F84-8608-F68AC50D3BC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20391BE9-8CFE-4660-B414-A97822A18790}" type="pres">
      <dgm:prSet presAssocID="{0D84DEED-B12F-4F84-8608-F68AC50D3BC8}" presName="descendantText" presStyleLbl="alignAccFollowNode1" presStyleIdx="2" presStyleCnt="3" custLinFactNeighborX="43849" custLinFactNeighborY="-1201">
        <dgm:presLayoutVars>
          <dgm:bulletEnabled/>
        </dgm:presLayoutVars>
      </dgm:prSet>
      <dgm:spPr/>
    </dgm:pt>
  </dgm:ptLst>
  <dgm:cxnLst>
    <dgm:cxn modelId="{025D6F15-D920-48B8-A862-F8DCE4530BB4}" type="presOf" srcId="{C5925864-FF29-4AD1-9A8F-105CB36F3680}" destId="{C5E43D7A-37A2-416E-B64C-46C82F3FFCE0}" srcOrd="0" destOrd="0" presId="urn:microsoft.com/office/officeart/2016/7/layout/VerticalSolidActionList"/>
    <dgm:cxn modelId="{B8AED222-E8B3-49AB-A622-F488925687F6}" srcId="{0DEDB3EE-2D6D-48DA-BCC2-C0243B811FEF}" destId="{0D84DEED-B12F-4F84-8608-F68AC50D3BC8}" srcOrd="2" destOrd="0" parTransId="{139712CC-3C00-473B-8F04-BE4FBB71F26C}" sibTransId="{0110EDD6-9C8B-42EB-B3A8-35046F51F5A3}"/>
    <dgm:cxn modelId="{090A2F31-E7CD-4854-928F-5A482FBD77BE}" srcId="{AC97F24E-C998-4E58-9958-E93EE32E3061}" destId="{AFAD30DA-6126-4B63-ADCF-CC432D59A7D7}" srcOrd="0" destOrd="0" parTransId="{B4CEB593-04F3-4FF9-B4A7-6E581ADAB146}" sibTransId="{E082856A-E82A-43CD-9C6C-C1A34AABCDD7}"/>
    <dgm:cxn modelId="{D3E39D34-EB6F-428D-BECD-630A3DE7D90E}" type="presOf" srcId="{DA0FB26F-D30C-4270-B6BB-2170462319D0}" destId="{25678BEB-ADF3-4E94-8E8C-9682A545B174}" srcOrd="0" destOrd="0" presId="urn:microsoft.com/office/officeart/2016/7/layout/VerticalSolidActionList"/>
    <dgm:cxn modelId="{4CBA8D41-510E-4EC8-9948-4E24BE2DFE13}" type="presOf" srcId="{0DEDB3EE-2D6D-48DA-BCC2-C0243B811FEF}" destId="{53F2B4B9-6338-4BD8-9AF2-A7E5FC3BF859}" srcOrd="0" destOrd="0" presId="urn:microsoft.com/office/officeart/2016/7/layout/VerticalSolidActionList"/>
    <dgm:cxn modelId="{B0F6E268-E55C-458C-900E-1FCE33851BEA}" srcId="{0DEDB3EE-2D6D-48DA-BCC2-C0243B811FEF}" destId="{AC97F24E-C998-4E58-9958-E93EE32E3061}" srcOrd="1" destOrd="0" parTransId="{281F67DB-0EDA-4837-B4DA-2D2A51BFF6F8}" sibTransId="{6AA31E5F-B241-4264-AAA7-5AF1DDAD6213}"/>
    <dgm:cxn modelId="{1292ED55-9FBD-4F1C-8914-10286699D4EF}" srcId="{DA0FB26F-D30C-4270-B6BB-2170462319D0}" destId="{C5925864-FF29-4AD1-9A8F-105CB36F3680}" srcOrd="0" destOrd="0" parTransId="{971EF7B0-DCD4-4728-954B-4BDFD4601281}" sibTransId="{2992FD5A-A9EE-4CF5-958A-A75CFE06E732}"/>
    <dgm:cxn modelId="{3416A37C-88AC-4913-B113-047B55A17E68}" type="presOf" srcId="{0D84DEED-B12F-4F84-8608-F68AC50D3BC8}" destId="{B31076F6-FD62-4AE5-9DBE-FD13788D75A9}" srcOrd="0" destOrd="0" presId="urn:microsoft.com/office/officeart/2016/7/layout/VerticalSolidActionList"/>
    <dgm:cxn modelId="{E0D9C37E-5521-43EA-A663-8ECF90AC975B}" type="presOf" srcId="{AC97F24E-C998-4E58-9958-E93EE32E3061}" destId="{CFAB9597-4963-41CD-A595-15FA799CBF79}" srcOrd="0" destOrd="0" presId="urn:microsoft.com/office/officeart/2016/7/layout/VerticalSolidActionList"/>
    <dgm:cxn modelId="{46D9E58D-2ECE-40FD-AB4D-2203148CE5FD}" type="presOf" srcId="{AFAD30DA-6126-4B63-ADCF-CC432D59A7D7}" destId="{95A869C4-2259-49E4-84B1-091ED5CB7643}" srcOrd="0" destOrd="0" presId="urn:microsoft.com/office/officeart/2016/7/layout/VerticalSolidActionList"/>
    <dgm:cxn modelId="{995AE891-3D5C-4367-BF7F-3FBD7B7424ED}" type="presOf" srcId="{44212954-B949-43F8-A3F5-151650BB5B72}" destId="{20391BE9-8CFE-4660-B414-A97822A18790}" srcOrd="0" destOrd="0" presId="urn:microsoft.com/office/officeart/2016/7/layout/VerticalSolidActionList"/>
    <dgm:cxn modelId="{89C1E8D1-FDF7-4823-AEA0-4192F086199C}" srcId="{0DEDB3EE-2D6D-48DA-BCC2-C0243B811FEF}" destId="{DA0FB26F-D30C-4270-B6BB-2170462319D0}" srcOrd="0" destOrd="0" parTransId="{EFE1F3C3-EB1A-4F95-BE82-577D2915122B}" sibTransId="{2EE94E46-BEA9-44DB-BA03-5D0EC7562F3D}"/>
    <dgm:cxn modelId="{C8E150DA-4CD4-4105-9E09-25D1E405E77C}" srcId="{0D84DEED-B12F-4F84-8608-F68AC50D3BC8}" destId="{44212954-B949-43F8-A3F5-151650BB5B72}" srcOrd="0" destOrd="0" parTransId="{59E6D2CB-E6B0-4AC4-AF99-DB0E1E1ACEE3}" sibTransId="{B2BB9F1C-D9FA-4F0C-A9B0-1D041500F42B}"/>
    <dgm:cxn modelId="{B72AE7AF-E45A-4C23-B3A6-F80C8993A955}" type="presParOf" srcId="{53F2B4B9-6338-4BD8-9AF2-A7E5FC3BF859}" destId="{ECCECD7D-E255-4C63-857D-1EB2D74AD468}" srcOrd="0" destOrd="0" presId="urn:microsoft.com/office/officeart/2016/7/layout/VerticalSolidActionList"/>
    <dgm:cxn modelId="{B91BDACC-BB87-41C7-A06B-E5D2F5FDEE65}" type="presParOf" srcId="{ECCECD7D-E255-4C63-857D-1EB2D74AD468}" destId="{25678BEB-ADF3-4E94-8E8C-9682A545B174}" srcOrd="0" destOrd="0" presId="urn:microsoft.com/office/officeart/2016/7/layout/VerticalSolidActionList"/>
    <dgm:cxn modelId="{CA4447D8-2088-49A9-8A5B-27E2FEEFC76D}" type="presParOf" srcId="{ECCECD7D-E255-4C63-857D-1EB2D74AD468}" destId="{C5E43D7A-37A2-416E-B64C-46C82F3FFCE0}" srcOrd="1" destOrd="0" presId="urn:microsoft.com/office/officeart/2016/7/layout/VerticalSolidActionList"/>
    <dgm:cxn modelId="{9FB6A40A-0329-4839-8882-86FC94E773AF}" type="presParOf" srcId="{53F2B4B9-6338-4BD8-9AF2-A7E5FC3BF859}" destId="{C1744BD5-7218-4959-825F-7D25922461AE}" srcOrd="1" destOrd="0" presId="urn:microsoft.com/office/officeart/2016/7/layout/VerticalSolidActionList"/>
    <dgm:cxn modelId="{0F65AEB0-DB66-4A0A-8939-AF47903086E1}" type="presParOf" srcId="{53F2B4B9-6338-4BD8-9AF2-A7E5FC3BF859}" destId="{BD902721-FA81-4493-BB2B-49F094B57F36}" srcOrd="2" destOrd="0" presId="urn:microsoft.com/office/officeart/2016/7/layout/VerticalSolidActionList"/>
    <dgm:cxn modelId="{1BE29AEF-70CE-49B3-9E06-9DBD365F9370}" type="presParOf" srcId="{BD902721-FA81-4493-BB2B-49F094B57F36}" destId="{CFAB9597-4963-41CD-A595-15FA799CBF79}" srcOrd="0" destOrd="0" presId="urn:microsoft.com/office/officeart/2016/7/layout/VerticalSolidActionList"/>
    <dgm:cxn modelId="{BCCC1CCA-8031-46BC-B663-0509FAA27A80}" type="presParOf" srcId="{BD902721-FA81-4493-BB2B-49F094B57F36}" destId="{95A869C4-2259-49E4-84B1-091ED5CB7643}" srcOrd="1" destOrd="0" presId="urn:microsoft.com/office/officeart/2016/7/layout/VerticalSolidActionList"/>
    <dgm:cxn modelId="{21894CAF-D048-434F-ADBC-D44714966B7D}" type="presParOf" srcId="{53F2B4B9-6338-4BD8-9AF2-A7E5FC3BF859}" destId="{515AE13C-69EC-4F92-AA10-4D46684A4833}" srcOrd="3" destOrd="0" presId="urn:microsoft.com/office/officeart/2016/7/layout/VerticalSolidActionList"/>
    <dgm:cxn modelId="{813C9278-0F52-4910-9024-36D3AF0C9ACF}" type="presParOf" srcId="{53F2B4B9-6338-4BD8-9AF2-A7E5FC3BF859}" destId="{E48F5B8A-A265-4B0F-8D5B-0A7ED316047E}" srcOrd="4" destOrd="0" presId="urn:microsoft.com/office/officeart/2016/7/layout/VerticalSolidActionList"/>
    <dgm:cxn modelId="{65074042-DA54-44CF-B4F3-77342E798FBC}" type="presParOf" srcId="{E48F5B8A-A265-4B0F-8D5B-0A7ED316047E}" destId="{B31076F6-FD62-4AE5-9DBE-FD13788D75A9}" srcOrd="0" destOrd="0" presId="urn:microsoft.com/office/officeart/2016/7/layout/VerticalSolidActionList"/>
    <dgm:cxn modelId="{A701BB24-EE5C-412C-A199-BA9962202B7B}" type="presParOf" srcId="{E48F5B8A-A265-4B0F-8D5B-0A7ED316047E}" destId="{20391BE9-8CFE-4660-B414-A97822A1879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43D7A-37A2-416E-B64C-46C82F3FFCE0}">
      <dsp:nvSpPr>
        <dsp:cNvPr id="0" name=""/>
        <dsp:cNvSpPr/>
      </dsp:nvSpPr>
      <dsp:spPr>
        <a:xfrm>
          <a:off x="2181013" y="1474"/>
          <a:ext cx="8724052" cy="15117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Acknowledge your stress.   Rather than saying “I am stressed” say “I am feeling stressed” or “I am noticing that I am feeling stressed right now.”   See if you can find specific words to describe your stress. </a:t>
          </a:r>
        </a:p>
      </dsp:txBody>
      <dsp:txXfrm>
        <a:off x="2181013" y="1474"/>
        <a:ext cx="8724052" cy="1511712"/>
      </dsp:txXfrm>
    </dsp:sp>
    <dsp:sp modelId="{25678BEB-ADF3-4E94-8E8C-9682A545B174}">
      <dsp:nvSpPr>
        <dsp:cNvPr id="0" name=""/>
        <dsp:cNvSpPr/>
      </dsp:nvSpPr>
      <dsp:spPr>
        <a:xfrm>
          <a:off x="0" y="1474"/>
          <a:ext cx="2181013" cy="1511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Notice </a:t>
          </a:r>
        </a:p>
      </dsp:txBody>
      <dsp:txXfrm>
        <a:off x="0" y="1474"/>
        <a:ext cx="2181013" cy="1511712"/>
      </dsp:txXfrm>
    </dsp:sp>
    <dsp:sp modelId="{95A869C4-2259-49E4-84B1-091ED5CB7643}">
      <dsp:nvSpPr>
        <dsp:cNvPr id="0" name=""/>
        <dsp:cNvSpPr/>
      </dsp:nvSpPr>
      <dsp:spPr>
        <a:xfrm>
          <a:off x="2181013" y="1603889"/>
          <a:ext cx="8724052" cy="151171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What’s at stake and why does it matter to you?   “I am stressed about this because I care about _______”. </a:t>
          </a:r>
        </a:p>
      </dsp:txBody>
      <dsp:txXfrm>
        <a:off x="2181013" y="1603889"/>
        <a:ext cx="8724052" cy="1511712"/>
      </dsp:txXfrm>
    </dsp:sp>
    <dsp:sp modelId="{CFAB9597-4963-41CD-A595-15FA799CBF79}">
      <dsp:nvSpPr>
        <dsp:cNvPr id="0" name=""/>
        <dsp:cNvSpPr/>
      </dsp:nvSpPr>
      <dsp:spPr>
        <a:xfrm>
          <a:off x="0" y="1603889"/>
          <a:ext cx="2181013" cy="15117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Consider </a:t>
          </a:r>
        </a:p>
      </dsp:txBody>
      <dsp:txXfrm>
        <a:off x="0" y="1603889"/>
        <a:ext cx="2181013" cy="1511712"/>
      </dsp:txXfrm>
    </dsp:sp>
    <dsp:sp modelId="{20391BE9-8CFE-4660-B414-A97822A18790}">
      <dsp:nvSpPr>
        <dsp:cNvPr id="0" name=""/>
        <dsp:cNvSpPr/>
      </dsp:nvSpPr>
      <dsp:spPr>
        <a:xfrm>
          <a:off x="2181013" y="3188149"/>
          <a:ext cx="8724052" cy="1511712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might you choose an enhancing mindset stress response?  Can you choose courage or connection?  What’s the opportunity to learn and grow from this? </a:t>
          </a:r>
        </a:p>
      </dsp:txBody>
      <dsp:txXfrm>
        <a:off x="2181013" y="3188149"/>
        <a:ext cx="8724052" cy="1511712"/>
      </dsp:txXfrm>
    </dsp:sp>
    <dsp:sp modelId="{B31076F6-FD62-4AE5-9DBE-FD13788D75A9}">
      <dsp:nvSpPr>
        <dsp:cNvPr id="0" name=""/>
        <dsp:cNvSpPr/>
      </dsp:nvSpPr>
      <dsp:spPr>
        <a:xfrm>
          <a:off x="0" y="3206304"/>
          <a:ext cx="2181013" cy="151171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Choose</a:t>
          </a:r>
        </a:p>
      </dsp:txBody>
      <dsp:txXfrm>
        <a:off x="0" y="3206304"/>
        <a:ext cx="2181013" cy="151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47AB-B3BC-482F-B328-C3F014A37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4874-BAD4-420E-98F2-C4DF43C1E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A7F2-7ACF-4E64-8DD9-7FFBF3E9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E489-DF9A-439D-B9D6-16CA871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D384-55BD-4AC2-AD7D-544F740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04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CE91-3A26-4DCD-8D86-3AB68B47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0FD8C-359D-4C05-91FA-6C534E478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DE5D-0E3F-41F8-A7E8-AA375003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AD47-471F-41AD-9B32-2D4E69CD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7882-DE7D-4DCA-80C0-A1C6FB2A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8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F4572-D3A3-4EB6-9297-A44B600F4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A8835-A071-42BD-BB15-938668C7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23AC-68F9-446E-AB16-0DF32B71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305A-25DA-44F0-BFDD-0CB52987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5D44-0CFC-44DD-8EC5-56826056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6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761E-2BF5-43E7-AEED-99BA72E4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4B73-BF94-4340-BAB4-A7F6A231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3BA69-C07F-4288-8344-54F76B17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8980-52B3-4CA6-987F-73F9320A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49FE-75E9-4449-B592-88A4FA61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9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0FAD-F2AA-41E6-9870-86749016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2DCD0-54C4-4662-A6FF-1B208AC0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20C5-8092-449A-AAE8-D224899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18657-D732-470F-8D10-C3CED6EE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0D84-C732-444E-82E0-A3B75417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8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CB09-EFFC-4749-8360-3BC16EC4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0FD-9823-450F-9656-A012573EA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7A81F-883D-4D89-9D45-73937BC69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3F913-EB2D-4234-A8A8-49B8BEB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1965-E705-4B86-B6EC-D80C8296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C1D6E-2CAD-4E13-B32F-AA9DD16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A1E3-2233-49E6-8496-B058CDD1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2B100-2ED9-4AE7-9BB4-685547B9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39CF-9EC1-4901-AE6F-43541148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5D012-4E94-41C3-9E93-8CAC66391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800C7-8F00-422D-BF87-BEFE2AC7A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C1E09-8C4D-40FD-85F1-EBEC2FBA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240C-E463-4CB2-B8EF-6D0B03FA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A3E8B-365C-4B68-8EDB-D787CDD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7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63CC-04AB-4202-A8F7-2258384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8A8EA-DA1E-438D-8391-4E137375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57AF1-CA33-4D72-AD60-50B2AA45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241C1-8A33-4DE7-8F99-9A530B3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33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8392C-70A9-4248-9EC4-CA97382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FF493-32B5-431F-81D9-B4CBB4F7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2680-FC8C-4984-9276-ACA1727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6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B8B4-47EB-4C73-AA56-EEB226B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72E8-B29D-4DB1-892E-17E1000A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48D7D-C1FA-49F5-B47B-A96202E9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96BDE-B472-407D-869E-7A7EAEED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158A-2CCE-4E47-978A-8490358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E91C-DEA8-458F-8EF6-8A462DB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ED2-129A-4EBE-A7C2-1541A469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6B1A4-C02F-446F-98DF-401C1D278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E698C-E69A-4624-A1FE-8998C663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6B63-AF59-4FA1-889A-7B30DCC9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7A4E9-4704-4F79-9DD0-82C84BF5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308E5-4825-430D-A742-A3F7351E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6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FA8FB-42E9-4403-9563-2D3E79D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F299B-560A-4981-991C-A2ED4517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BCBC-DF65-43DF-840F-25E3657F0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14D-79E2-48F5-BCAE-4A346DB8D746}" type="datetimeFigureOut">
              <a:rPr lang="en-AU" smtClean="0"/>
              <a:t>7/10/2020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A6EB-AE97-4691-93D0-523C78109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CC0-36AB-4103-A0EC-F13DDF81C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7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kelly_mcgonigal_how_to_make_stress_your_friend?language=e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bl.stanford.edu/interventions/rethink-str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16C10-D287-47F4-AA86-9674E1594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AU" sz="480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Rethinking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AE5-B75F-43DE-A643-A54C39750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r>
              <a:rPr lang="en-AU" sz="2000">
                <a:solidFill>
                  <a:schemeClr val="tx2"/>
                </a:solidFill>
                <a:latin typeface="Arial Nova Light" panose="020B0304020202020204" pitchFamily="34" charset="0"/>
              </a:rPr>
              <a:t>12 @ 12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77863D7-4572-46B0-8ACB-EBADA236A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78" r="1" b="1"/>
          <a:stretch/>
        </p:blipFill>
        <p:spPr>
          <a:xfrm>
            <a:off x="-21" y="-1133475"/>
            <a:ext cx="121920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09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09"/>
    </mc:Choice>
    <mc:Fallback xmlns="">
      <p:transition spd="slow" advTm="13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041" y="2018057"/>
            <a:ext cx="5782716" cy="215071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kern="1200" dirty="0">
                <a:solidFill>
                  <a:srgbClr val="080808"/>
                </a:solidFill>
                <a:latin typeface="Arial Nova Light" panose="020B0304020202020204" pitchFamily="34" charset="0"/>
              </a:rPr>
              <a:t>What</a:t>
            </a:r>
            <a:r>
              <a:rPr lang="en-AU" sz="4800" dirty="0">
                <a:latin typeface="Arial Nova Light" panose="020B0304020202020204" pitchFamily="34" charset="0"/>
              </a:rPr>
              <a:t> </a:t>
            </a:r>
            <a:br>
              <a:rPr lang="en-AU" sz="4800" dirty="0">
                <a:latin typeface="Arial Nova Light" panose="020B0304020202020204" pitchFamily="34" charset="0"/>
              </a:rPr>
            </a:br>
            <a:r>
              <a:rPr lang="en-AU" sz="4800" dirty="0">
                <a:latin typeface="Arial Nova Light" panose="020B0304020202020204" pitchFamily="34" charset="0"/>
              </a:rPr>
              <a:t>messages do you hear about stress?</a:t>
            </a:r>
            <a:br>
              <a:rPr lang="en-AU" sz="4800" dirty="0">
                <a:latin typeface="Arial Nova Light" panose="020B0304020202020204" pitchFamily="34" charset="0"/>
              </a:rPr>
            </a:br>
            <a:br>
              <a:rPr lang="en-AU" sz="4800" dirty="0">
                <a:latin typeface="Arial Nova Light" panose="020B0304020202020204" pitchFamily="34" charset="0"/>
              </a:rPr>
            </a:br>
            <a:r>
              <a:rPr lang="en-AU" sz="4800" dirty="0">
                <a:latin typeface="Arial Nova Light" panose="020B0304020202020204" pitchFamily="34" charset="0"/>
              </a:rPr>
              <a:t>What do you say when you talk about stress?</a:t>
            </a:r>
            <a:endParaRPr lang="en-US" sz="4800" kern="1200" dirty="0">
              <a:solidFill>
                <a:srgbClr val="080808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4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AB8BC6-BA95-49B6-AA11-430FD18F0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44" b="90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28"/>
    </mc:Choice>
    <mc:Fallback xmlns="">
      <p:transition spd="slow" advTm="3661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F5A6E83-51B4-4556-A0AA-9C23F6916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698922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259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81" y="1066800"/>
            <a:ext cx="3589694" cy="40957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4000" dirty="0"/>
              <a:t>When you change your mind about stress your body changes too </a:t>
            </a:r>
          </a:p>
          <a:p>
            <a:pPr marL="0" indent="0">
              <a:lnSpc>
                <a:spcPct val="150000"/>
              </a:lnSpc>
              <a:buNone/>
            </a:pPr>
            <a:endParaRPr lang="en-AU" dirty="0"/>
          </a:p>
          <a:p>
            <a:pPr marL="0" indent="0">
              <a:lnSpc>
                <a:spcPct val="150000"/>
              </a:lnSpc>
              <a:buNone/>
            </a:pPr>
            <a:r>
              <a:rPr lang="en-AU" dirty="0"/>
              <a:t>Alia Crum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snow, skiing, cat&#10;&#10;Description automatically generated">
            <a:extLst>
              <a:ext uri="{FF2B5EF4-FFF2-40B4-BE49-F238E27FC236}">
                <a16:creationId xmlns:a16="http://schemas.microsoft.com/office/drawing/2014/main" id="{F6751902-1D94-4C62-BC18-FEA0674CC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88" y="638175"/>
            <a:ext cx="6584098" cy="56587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2220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21EADEE-4010-46B9-A41E-E28D90D1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>
            <a:normAutofit/>
          </a:bodyPr>
          <a:lstStyle/>
          <a:p>
            <a:r>
              <a:rPr lang="en-US" sz="4000" dirty="0"/>
              <a:t> Your </a:t>
            </a:r>
            <a:r>
              <a:rPr lang="en-AU" sz="4000" dirty="0"/>
              <a:t>‘heart is in it’.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05571" cy="3779520"/>
          </a:xfrm>
        </p:spPr>
        <p:txBody>
          <a:bodyPr>
            <a:normAutofit/>
          </a:bodyPr>
          <a:lstStyle/>
          <a:p>
            <a:r>
              <a:rPr lang="en-AU" sz="1800" dirty="0"/>
              <a:t>Something important to you is at stake </a:t>
            </a:r>
          </a:p>
          <a:p>
            <a:endParaRPr lang="en-AU" sz="1800" dirty="0"/>
          </a:p>
          <a:p>
            <a:r>
              <a:rPr lang="en-AU" sz="1800" dirty="0"/>
              <a:t>Stress in enhancing your capacity to stand up and take action </a:t>
            </a:r>
          </a:p>
          <a:p>
            <a:pPr marL="0" indent="0">
              <a:buNone/>
            </a:pPr>
            <a:r>
              <a:rPr lang="en-AU" sz="1800" dirty="0"/>
              <a:t>    Or reach out and ask for help</a:t>
            </a:r>
          </a:p>
          <a:p>
            <a:endParaRPr lang="en-AU" sz="1800" dirty="0"/>
          </a:p>
          <a:p>
            <a:r>
              <a:rPr lang="en-AU" sz="1800" dirty="0"/>
              <a:t>Courageous and/or connected</a:t>
            </a:r>
          </a:p>
        </p:txBody>
      </p:sp>
      <p:sp>
        <p:nvSpPr>
          <p:cNvPr id="144" name="Rectangle 8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B46FB-0647-44E0-8511-97C522548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1" r="15701" b="-2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8497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5700-EEEC-4960-A960-D0532036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2800" dirty="0"/>
              <a:t>Rethinking our Body’s stress response </a:t>
            </a:r>
            <a:endParaRPr lang="en-AU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Helpful for performance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Biology of courage and joy</a:t>
            </a:r>
          </a:p>
          <a:p>
            <a:endParaRPr lang="en-US" sz="2000" dirty="0"/>
          </a:p>
          <a:p>
            <a:r>
              <a:rPr lang="en-US" sz="2000" dirty="0"/>
              <a:t>Oxytocin – cuddle hormone</a:t>
            </a:r>
          </a:p>
          <a:p>
            <a:endParaRPr lang="en-US" sz="2000" dirty="0"/>
          </a:p>
          <a:p>
            <a:r>
              <a:rPr lang="en-US" sz="2000" dirty="0"/>
              <a:t>Oxytocin protects &amp; heals cardiovascular system </a:t>
            </a:r>
          </a:p>
          <a:p>
            <a:endParaRPr lang="en-AU" sz="2000" dirty="0"/>
          </a:p>
        </p:txBody>
      </p:sp>
      <p:sp>
        <p:nvSpPr>
          <p:cNvPr id="142" name="Rectangle 1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746F1-12B6-4442-A773-8E7E6ED5A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098" y="807593"/>
            <a:ext cx="550085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6350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AU" sz="3600" dirty="0"/>
              <a:t>You may want to try this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7E65FD6-9B1D-4DF9-B5FE-44C6F1435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860521"/>
              </p:ext>
            </p:extLst>
          </p:nvPr>
        </p:nvGraphicFramePr>
        <p:xfrm>
          <a:off x="838199" y="1457471"/>
          <a:ext cx="10905065" cy="471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31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0E43B-8EFD-47E6-92FE-3A2851F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Want to find out more?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08343-4CD5-4549-98B1-5ED9B53AF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42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4BFD-BBDA-434F-A454-947A64C4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dirty="0"/>
              <a:t>Kelly McGonigal</a:t>
            </a:r>
          </a:p>
          <a:p>
            <a:pPr marL="0" indent="0">
              <a:buNone/>
            </a:pPr>
            <a:r>
              <a:rPr lang="en-AU" sz="1800" dirty="0" err="1"/>
              <a:t>TedTalk</a:t>
            </a:r>
            <a:r>
              <a:rPr lang="en-AU" sz="1800" dirty="0"/>
              <a:t> </a:t>
            </a:r>
            <a:r>
              <a:rPr lang="en-AU" sz="1800" dirty="0">
                <a:hlinkClick r:id="rId3"/>
              </a:rPr>
              <a:t>How to Make Stress Your Friend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Alia Crum</a:t>
            </a:r>
          </a:p>
          <a:p>
            <a:pPr marL="0" indent="0">
              <a:buNone/>
            </a:pPr>
            <a:r>
              <a:rPr lang="en-US" sz="1800" dirty="0"/>
              <a:t>Stanford University free  </a:t>
            </a: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Rethinking Stress On-line Course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227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Nova Light</vt:lpstr>
      <vt:lpstr>Calibri</vt:lpstr>
      <vt:lpstr>Calibri Light</vt:lpstr>
      <vt:lpstr>Office Theme</vt:lpstr>
      <vt:lpstr>Rethinking Stress</vt:lpstr>
      <vt:lpstr>What  messages do you hear about stress?  What do you say when you talk about stress?</vt:lpstr>
      <vt:lpstr>PowerPoint Presentation</vt:lpstr>
      <vt:lpstr>PowerPoint Presentation</vt:lpstr>
      <vt:lpstr>PowerPoint Presentation</vt:lpstr>
      <vt:lpstr> Your ‘heart is in it’.</vt:lpstr>
      <vt:lpstr>Rethinking our Body’s stress response </vt:lpstr>
      <vt:lpstr>You may want to try this</vt:lpstr>
      <vt:lpstr>Want to find out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Stress</dc:title>
  <dc:creator>Debbie Hindle</dc:creator>
  <cp:lastModifiedBy>Debbie Hindle</cp:lastModifiedBy>
  <cp:revision>1</cp:revision>
  <dcterms:created xsi:type="dcterms:W3CDTF">2020-10-03T06:23:24Z</dcterms:created>
  <dcterms:modified xsi:type="dcterms:W3CDTF">2020-10-07T06:40:23Z</dcterms:modified>
</cp:coreProperties>
</file>