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9" r:id="rId4"/>
    <p:sldId id="273" r:id="rId5"/>
    <p:sldId id="276" r:id="rId6"/>
    <p:sldId id="261" r:id="rId7"/>
    <p:sldId id="268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FE8"/>
    <a:srgbClr val="9BB8C5"/>
    <a:srgbClr val="C69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7D6F6-9789-41B3-9C0F-00370C3976DC}" v="874" dt="2020-09-30T06:52:48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3420" autoAdjust="0"/>
  </p:normalViewPr>
  <p:slideViewPr>
    <p:cSldViewPr snapToGrid="0">
      <p:cViewPr varScale="1">
        <p:scale>
          <a:sx n="88" d="100"/>
          <a:sy n="88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2BA7D6F6-9789-41B3-9C0F-00370C3976DC}"/>
    <pc:docChg chg="undo custSel mod addSld delSld modSld sldOrd">
      <pc:chgData name="Debbie Hindle" userId="51c4a375865c87b8" providerId="LiveId" clId="{2BA7D6F6-9789-41B3-9C0F-00370C3976DC}" dt="2020-09-30T06:52:48.782" v="2229" actId="20577"/>
      <pc:docMkLst>
        <pc:docMk/>
      </pc:docMkLst>
      <pc:sldChg chg="addSp delSp modSp">
        <pc:chgData name="Debbie Hindle" userId="51c4a375865c87b8" providerId="LiveId" clId="{2BA7D6F6-9789-41B3-9C0F-00370C3976DC}" dt="2020-09-29T08:00:44.568" v="530" actId="26606"/>
        <pc:sldMkLst>
          <pc:docMk/>
          <pc:sldMk cId="68405388" sldId="258"/>
        </pc:sldMkLst>
        <pc:spChg chg="mod ord">
          <ac:chgData name="Debbie Hindle" userId="51c4a375865c87b8" providerId="LiveId" clId="{2BA7D6F6-9789-41B3-9C0F-00370C3976DC}" dt="2020-09-29T08:00:44.568" v="530" actId="26606"/>
          <ac:spMkLst>
            <pc:docMk/>
            <pc:sldMk cId="68405388" sldId="258"/>
            <ac:spMk id="6" creationId="{2678C8C1-6218-49FC-83B5-F6489EFA8D2C}"/>
          </ac:spMkLst>
        </pc:spChg>
        <pc:spChg chg="add del">
          <ac:chgData name="Debbie Hindle" userId="51c4a375865c87b8" providerId="LiveId" clId="{2BA7D6F6-9789-41B3-9C0F-00370C3976DC}" dt="2020-09-29T08:00:44.568" v="530" actId="26606"/>
          <ac:spMkLst>
            <pc:docMk/>
            <pc:sldMk cId="68405388" sldId="258"/>
            <ac:spMk id="72" creationId="{201CC55D-ED54-4C5C-95E6-10947BD1103B}"/>
          </ac:spMkLst>
        </pc:spChg>
        <pc:spChg chg="add del">
          <ac:chgData name="Debbie Hindle" userId="51c4a375865c87b8" providerId="LiveId" clId="{2BA7D6F6-9789-41B3-9C0F-00370C3976DC}" dt="2020-09-29T08:00:44.568" v="530" actId="26606"/>
          <ac:spMkLst>
            <pc:docMk/>
            <pc:sldMk cId="68405388" sldId="258"/>
            <ac:spMk id="78" creationId="{3873B707-463F-40B0-8227-E8CC6C67EB25}"/>
          </ac:spMkLst>
        </pc:spChg>
        <pc:spChg chg="add del">
          <ac:chgData name="Debbie Hindle" userId="51c4a375865c87b8" providerId="LiveId" clId="{2BA7D6F6-9789-41B3-9C0F-00370C3976DC}" dt="2020-09-29T08:00:44.568" v="530" actId="26606"/>
          <ac:spMkLst>
            <pc:docMk/>
            <pc:sldMk cId="68405388" sldId="258"/>
            <ac:spMk id="80" creationId="{C13237C8-E62C-4F0D-A318-BD6FB6C2D138}"/>
          </ac:spMkLst>
        </pc:spChg>
        <pc:spChg chg="add del">
          <ac:chgData name="Debbie Hindle" userId="51c4a375865c87b8" providerId="LiveId" clId="{2BA7D6F6-9789-41B3-9C0F-00370C3976DC}" dt="2020-09-29T08:00:44.568" v="530" actId="26606"/>
          <ac:spMkLst>
            <pc:docMk/>
            <pc:sldMk cId="68405388" sldId="258"/>
            <ac:spMk id="82" creationId="{19C9EAEA-39D0-4B0E-A0EB-51E7B26740B1}"/>
          </ac:spMkLst>
        </pc:spChg>
        <pc:spChg chg="del">
          <ac:chgData name="Debbie Hindle" userId="51c4a375865c87b8" providerId="LiveId" clId="{2BA7D6F6-9789-41B3-9C0F-00370C3976DC}" dt="2020-09-29T07:59:35.400" v="522" actId="26606"/>
          <ac:spMkLst>
            <pc:docMk/>
            <pc:sldMk cId="68405388" sldId="258"/>
            <ac:spMk id="124" creationId="{5E39A796-BE83-48B1-B33F-35C4A32AAB57}"/>
          </ac:spMkLst>
        </pc:spChg>
        <pc:spChg chg="del">
          <ac:chgData name="Debbie Hindle" userId="51c4a375865c87b8" providerId="LiveId" clId="{2BA7D6F6-9789-41B3-9C0F-00370C3976DC}" dt="2020-09-29T07:59:35.400" v="522" actId="26606"/>
          <ac:spMkLst>
            <pc:docMk/>
            <pc:sldMk cId="68405388" sldId="258"/>
            <ac:spMk id="126" creationId="{72F84B47-E267-4194-8194-831DB7B5547F}"/>
          </ac:spMkLst>
        </pc:spChg>
        <pc:grpChg chg="add del">
          <ac:chgData name="Debbie Hindle" userId="51c4a375865c87b8" providerId="LiveId" clId="{2BA7D6F6-9789-41B3-9C0F-00370C3976DC}" dt="2020-09-29T08:00:44.568" v="530" actId="26606"/>
          <ac:grpSpMkLst>
            <pc:docMk/>
            <pc:sldMk cId="68405388" sldId="258"/>
            <ac:grpSpMk id="74" creationId="{1DE889C7-FAD6-4397-98E2-05D503484459}"/>
          </ac:grpSpMkLst>
        </pc:grpChg>
        <pc:picChg chg="add mod ord">
          <ac:chgData name="Debbie Hindle" userId="51c4a375865c87b8" providerId="LiveId" clId="{2BA7D6F6-9789-41B3-9C0F-00370C3976DC}" dt="2020-09-29T08:00:44.568" v="530" actId="26606"/>
          <ac:picMkLst>
            <pc:docMk/>
            <pc:sldMk cId="68405388" sldId="258"/>
            <ac:picMk id="2" creationId="{337B67D4-834A-45AA-9D59-183A62931411}"/>
          </ac:picMkLst>
        </pc:picChg>
        <pc:picChg chg="add del">
          <ac:chgData name="Debbie Hindle" userId="51c4a375865c87b8" providerId="LiveId" clId="{2BA7D6F6-9789-41B3-9C0F-00370C3976DC}" dt="2020-09-29T08:00:44.568" v="530" actId="26606"/>
          <ac:picMkLst>
            <pc:docMk/>
            <pc:sldMk cId="68405388" sldId="258"/>
            <ac:picMk id="131" creationId="{54DDEBDD-D8BD-41A6-8A0D-B00E3768B0F9}"/>
          </ac:picMkLst>
        </pc:picChg>
      </pc:sldChg>
      <pc:sldChg chg="modSp">
        <pc:chgData name="Debbie Hindle" userId="51c4a375865c87b8" providerId="LiveId" clId="{2BA7D6F6-9789-41B3-9C0F-00370C3976DC}" dt="2020-09-30T06:52:48.782" v="2229" actId="20577"/>
        <pc:sldMkLst>
          <pc:docMk/>
          <pc:sldMk cId="1889318922" sldId="261"/>
        </pc:sldMkLst>
        <pc:spChg chg="mod">
          <ac:chgData name="Debbie Hindle" userId="51c4a375865c87b8" providerId="LiveId" clId="{2BA7D6F6-9789-41B3-9C0F-00370C3976DC}" dt="2020-09-30T00:14:58.937" v="1982" actId="113"/>
          <ac:spMkLst>
            <pc:docMk/>
            <pc:sldMk cId="1889318922" sldId="261"/>
            <ac:spMk id="2" creationId="{F102BA2D-D9D5-4E8C-8AF7-A101650E651D}"/>
          </ac:spMkLst>
        </pc:spChg>
        <pc:graphicFrameChg chg="mod">
          <ac:chgData name="Debbie Hindle" userId="51c4a375865c87b8" providerId="LiveId" clId="{2BA7D6F6-9789-41B3-9C0F-00370C3976DC}" dt="2020-09-30T06:52:48.782" v="2229" actId="2057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modSp del ord">
        <pc:chgData name="Debbie Hindle" userId="51c4a375865c87b8" providerId="LiveId" clId="{2BA7D6F6-9789-41B3-9C0F-00370C3976DC}" dt="2020-09-29T08:55:40.241" v="1749" actId="2696"/>
        <pc:sldMkLst>
          <pc:docMk/>
          <pc:sldMk cId="3730212152" sldId="265"/>
        </pc:sldMkLst>
        <pc:spChg chg="mod">
          <ac:chgData name="Debbie Hindle" userId="51c4a375865c87b8" providerId="LiveId" clId="{2BA7D6F6-9789-41B3-9C0F-00370C3976DC}" dt="2020-09-29T07:54:11.642" v="437"/>
          <ac:spMkLst>
            <pc:docMk/>
            <pc:sldMk cId="3730212152" sldId="265"/>
            <ac:spMk id="2" creationId="{F102BA2D-D9D5-4E8C-8AF7-A101650E651D}"/>
          </ac:spMkLst>
        </pc:spChg>
      </pc:sldChg>
      <pc:sldChg chg="modSp add">
        <pc:chgData name="Debbie Hindle" userId="51c4a375865c87b8" providerId="LiveId" clId="{2BA7D6F6-9789-41B3-9C0F-00370C3976DC}" dt="2020-09-29T08:49:09.870" v="1703" actId="20578"/>
        <pc:sldMkLst>
          <pc:docMk/>
          <pc:sldMk cId="2129848832" sldId="268"/>
        </pc:sldMkLst>
        <pc:spChg chg="mod">
          <ac:chgData name="Debbie Hindle" userId="51c4a375865c87b8" providerId="LiveId" clId="{2BA7D6F6-9789-41B3-9C0F-00370C3976DC}" dt="2020-09-29T08:49:09.870" v="1703" actId="20578"/>
          <ac:spMkLst>
            <pc:docMk/>
            <pc:sldMk cId="2129848832" sldId="268"/>
            <ac:spMk id="3" creationId="{B042DDAB-BF87-469F-939B-891922BA1848}"/>
          </ac:spMkLst>
        </pc:spChg>
      </pc:sldChg>
      <pc:sldChg chg="addSp delSp modSp delAnim modAnim">
        <pc:chgData name="Debbie Hindle" userId="51c4a375865c87b8" providerId="LiveId" clId="{2BA7D6F6-9789-41B3-9C0F-00370C3976DC}" dt="2020-09-30T06:52:27.304" v="2228" actId="113"/>
        <pc:sldMkLst>
          <pc:docMk/>
          <pc:sldMk cId="3263502001" sldId="269"/>
        </pc:sldMkLst>
        <pc:spChg chg="del mod ord">
          <ac:chgData name="Debbie Hindle" userId="51c4a375865c87b8" providerId="LiveId" clId="{2BA7D6F6-9789-41B3-9C0F-00370C3976DC}" dt="2020-09-29T08:53:36.834" v="1738" actId="478"/>
          <ac:spMkLst>
            <pc:docMk/>
            <pc:sldMk cId="3263502001" sldId="269"/>
            <ac:spMk id="2" creationId="{E01B5700-EEEC-4960-A960-D0532036EA65}"/>
          </ac:spMkLst>
        </pc:spChg>
        <pc:spChg chg="add del mod">
          <ac:chgData name="Debbie Hindle" userId="51c4a375865c87b8" providerId="LiveId" clId="{2BA7D6F6-9789-41B3-9C0F-00370C3976DC}" dt="2020-09-29T08:52:58.158" v="1731"/>
          <ac:spMkLst>
            <pc:docMk/>
            <pc:sldMk cId="3263502001" sldId="269"/>
            <ac:spMk id="5" creationId="{A162F956-436E-4A9C-9E16-E51D5AFC1592}"/>
          </ac:spMkLst>
        </pc:spChg>
        <pc:spChg chg="add mod">
          <ac:chgData name="Debbie Hindle" userId="51c4a375865c87b8" providerId="LiveId" clId="{2BA7D6F6-9789-41B3-9C0F-00370C3976DC}" dt="2020-09-30T06:52:23.308" v="2227" actId="113"/>
          <ac:spMkLst>
            <pc:docMk/>
            <pc:sldMk cId="3263502001" sldId="269"/>
            <ac:spMk id="6" creationId="{D4B3EA6B-2720-4A29-BD89-0F05B98D88CF}"/>
          </ac:spMkLst>
        </pc:spChg>
        <pc:spChg chg="add mod">
          <ac:chgData name="Debbie Hindle" userId="51c4a375865c87b8" providerId="LiveId" clId="{2BA7D6F6-9789-41B3-9C0F-00370C3976DC}" dt="2020-09-30T06:52:27.304" v="2228" actId="113"/>
          <ac:spMkLst>
            <pc:docMk/>
            <pc:sldMk cId="3263502001" sldId="269"/>
            <ac:spMk id="7" creationId="{9F311B80-6398-4CB0-BBF4-3DC58AD47B13}"/>
          </ac:spMkLst>
        </pc:spChg>
        <pc:spChg chg="add mod">
          <ac:chgData name="Debbie Hindle" userId="51c4a375865c87b8" providerId="LiveId" clId="{2BA7D6F6-9789-41B3-9C0F-00370C3976DC}" dt="2020-09-30T00:13:26.264" v="1932" actId="20577"/>
          <ac:spMkLst>
            <pc:docMk/>
            <pc:sldMk cId="3263502001" sldId="269"/>
            <ac:spMk id="8" creationId="{025CB78B-8F08-43DF-A36C-AE9B6AA5CE4B}"/>
          </ac:spMkLst>
        </pc:spChg>
        <pc:spChg chg="add del mod">
          <ac:chgData name="Debbie Hindle" userId="51c4a375865c87b8" providerId="LiveId" clId="{2BA7D6F6-9789-41B3-9C0F-00370C3976DC}" dt="2020-09-29T08:53:40.787" v="1739" actId="478"/>
          <ac:spMkLst>
            <pc:docMk/>
            <pc:sldMk cId="3263502001" sldId="269"/>
            <ac:spMk id="10" creationId="{ADE0D6D7-CEAA-4B2B-B260-E7C4443EB5CE}"/>
          </ac:spMkLst>
        </pc:spChg>
        <pc:spChg chg="add mod">
          <ac:chgData name="Debbie Hindle" userId="51c4a375865c87b8" providerId="LiveId" clId="{2BA7D6F6-9789-41B3-9C0F-00370C3976DC}" dt="2020-09-30T00:11:22.886" v="1930" actId="1076"/>
          <ac:spMkLst>
            <pc:docMk/>
            <pc:sldMk cId="3263502001" sldId="269"/>
            <ac:spMk id="11" creationId="{AB995733-3A5E-4B87-9F30-750B6995BE51}"/>
          </ac:spMkLst>
        </pc:spChg>
        <pc:spChg chg="add del">
          <ac:chgData name="Debbie Hindle" userId="51c4a375865c87b8" providerId="LiveId" clId="{2BA7D6F6-9789-41B3-9C0F-00370C3976DC}" dt="2020-09-29T08:22:54.621" v="542" actId="26606"/>
          <ac:spMkLst>
            <pc:docMk/>
            <pc:sldMk cId="3263502001" sldId="269"/>
            <ac:spMk id="77" creationId="{A1D7EC86-7CB9-431D-8AC3-8AAF0440B162}"/>
          </ac:spMkLst>
        </pc:spChg>
        <pc:spChg chg="add del">
          <ac:chgData name="Debbie Hindle" userId="51c4a375865c87b8" providerId="LiveId" clId="{2BA7D6F6-9789-41B3-9C0F-00370C3976DC}" dt="2020-09-29T08:22:54.621" v="542" actId="26606"/>
          <ac:spMkLst>
            <pc:docMk/>
            <pc:sldMk cId="3263502001" sldId="269"/>
            <ac:spMk id="79" creationId="{D4B9777F-B610-419B-9193-80306388F3E2}"/>
          </ac:spMkLst>
        </pc:spChg>
        <pc:spChg chg="add del">
          <ac:chgData name="Debbie Hindle" userId="51c4a375865c87b8" providerId="LiveId" clId="{2BA7D6F6-9789-41B3-9C0F-00370C3976DC}" dt="2020-09-29T08:22:54.621" v="542" actId="26606"/>
          <ac:spMkLst>
            <pc:docMk/>
            <pc:sldMk cId="3263502001" sldId="269"/>
            <ac:spMk id="81" creationId="{311F016A-A753-449B-9EA6-322199B7119E}"/>
          </ac:spMkLst>
        </pc:spChg>
        <pc:spChg chg="add del">
          <ac:chgData name="Debbie Hindle" userId="51c4a375865c87b8" providerId="LiveId" clId="{2BA7D6F6-9789-41B3-9C0F-00370C3976DC}" dt="2020-09-29T08:22:54.621" v="542" actId="26606"/>
          <ac:spMkLst>
            <pc:docMk/>
            <pc:sldMk cId="3263502001" sldId="269"/>
            <ac:spMk id="83" creationId="{95106A28-883A-4993-BF9E-C403B81A8D66}"/>
          </ac:spMkLst>
        </pc:spChg>
        <pc:spChg chg="add del">
          <ac:chgData name="Debbie Hindle" userId="51c4a375865c87b8" providerId="LiveId" clId="{2BA7D6F6-9789-41B3-9C0F-00370C3976DC}" dt="2020-09-29T08:22:54.621" v="542" actId="26606"/>
          <ac:spMkLst>
            <pc:docMk/>
            <pc:sldMk cId="3263502001" sldId="269"/>
            <ac:spMk id="85" creationId="{F5AE4E4F-9F4C-43ED-8299-9BD63B74E8F0}"/>
          </ac:spMkLst>
        </pc:spChg>
        <pc:spChg chg="add del">
          <ac:chgData name="Debbie Hindle" userId="51c4a375865c87b8" providerId="LiveId" clId="{2BA7D6F6-9789-41B3-9C0F-00370C3976DC}" dt="2020-09-29T08:23:06.125" v="545" actId="26606"/>
          <ac:spMkLst>
            <pc:docMk/>
            <pc:sldMk cId="3263502001" sldId="269"/>
            <ac:spMk id="90" creationId="{E91DC736-0EF8-4F87-9146-EBF1D2EE4D3D}"/>
          </ac:spMkLst>
        </pc:spChg>
        <pc:spChg chg="add del">
          <ac:chgData name="Debbie Hindle" userId="51c4a375865c87b8" providerId="LiveId" clId="{2BA7D6F6-9789-41B3-9C0F-00370C3976DC}" dt="2020-09-29T08:23:06.125" v="545" actId="26606"/>
          <ac:spMkLst>
            <pc:docMk/>
            <pc:sldMk cId="3263502001" sldId="269"/>
            <ac:spMk id="92" creationId="{097CD68E-23E3-4007-8847-CD0944C4F7BE}"/>
          </ac:spMkLst>
        </pc:spChg>
        <pc:spChg chg="add del">
          <ac:chgData name="Debbie Hindle" userId="51c4a375865c87b8" providerId="LiveId" clId="{2BA7D6F6-9789-41B3-9C0F-00370C3976DC}" dt="2020-09-29T08:23:06.125" v="545" actId="26606"/>
          <ac:spMkLst>
            <pc:docMk/>
            <pc:sldMk cId="3263502001" sldId="269"/>
            <ac:spMk id="94" creationId="{AF2F604E-43BE-4DC3-B983-E071523364F8}"/>
          </ac:spMkLst>
        </pc:spChg>
        <pc:spChg chg="add del">
          <ac:chgData name="Debbie Hindle" userId="51c4a375865c87b8" providerId="LiveId" clId="{2BA7D6F6-9789-41B3-9C0F-00370C3976DC}" dt="2020-09-29T08:23:06.125" v="545" actId="26606"/>
          <ac:spMkLst>
            <pc:docMk/>
            <pc:sldMk cId="3263502001" sldId="269"/>
            <ac:spMk id="96" creationId="{08C9B587-E65E-4B52-B37C-ABEBB6E87928}"/>
          </ac:spMkLst>
        </pc:spChg>
        <pc:spChg chg="add">
          <ac:chgData name="Debbie Hindle" userId="51c4a375865c87b8" providerId="LiveId" clId="{2BA7D6F6-9789-41B3-9C0F-00370C3976DC}" dt="2020-09-29T08:23:06.125" v="545" actId="26606"/>
          <ac:spMkLst>
            <pc:docMk/>
            <pc:sldMk cId="3263502001" sldId="269"/>
            <ac:spMk id="101" creationId="{026A84AF-6F58-471A-BF1F-10D8C03511C4}"/>
          </ac:spMkLst>
        </pc:spChg>
        <pc:spChg chg="del">
          <ac:chgData name="Debbie Hindle" userId="51c4a375865c87b8" providerId="LiveId" clId="{2BA7D6F6-9789-41B3-9C0F-00370C3976DC}" dt="2020-09-29T08:22:44.089" v="540" actId="26606"/>
          <ac:spMkLst>
            <pc:docMk/>
            <pc:sldMk cId="3263502001" sldId="269"/>
            <ac:spMk id="129" creationId="{DCF72F19-1473-448C-AA14-0CB8AA374CF0}"/>
          </ac:spMkLst>
        </pc:spChg>
        <pc:spChg chg="del">
          <ac:chgData name="Debbie Hindle" userId="51c4a375865c87b8" providerId="LiveId" clId="{2BA7D6F6-9789-41B3-9C0F-00370C3976DC}" dt="2020-09-29T08:22:44.089" v="540" actId="26606"/>
          <ac:spMkLst>
            <pc:docMk/>
            <pc:sldMk cId="3263502001" sldId="269"/>
            <ac:spMk id="136" creationId="{04357C93-F0CB-4A1C-8F77-4E9063789819}"/>
          </ac:spMkLst>
        </pc:spChg>
        <pc:grpChg chg="del">
          <ac:chgData name="Debbie Hindle" userId="51c4a375865c87b8" providerId="LiveId" clId="{2BA7D6F6-9789-41B3-9C0F-00370C3976DC}" dt="2020-09-29T08:22:44.089" v="540" actId="26606"/>
          <ac:grpSpMkLst>
            <pc:docMk/>
            <pc:sldMk cId="3263502001" sldId="269"/>
            <ac:grpSpMk id="131" creationId="{3AF6A671-C637-4547-85F4-51B6D1881399}"/>
          </ac:grpSpMkLst>
        </pc:grpChg>
        <pc:picChg chg="add mod ord">
          <ac:chgData name="Debbie Hindle" userId="51c4a375865c87b8" providerId="LiveId" clId="{2BA7D6F6-9789-41B3-9C0F-00370C3976DC}" dt="2020-09-29T08:52:31.355" v="1725" actId="1076"/>
          <ac:picMkLst>
            <pc:docMk/>
            <pc:sldMk cId="3263502001" sldId="269"/>
            <ac:picMk id="4" creationId="{A95F554B-D572-4F7B-A7F3-47ADC5890757}"/>
          </ac:picMkLst>
        </pc:picChg>
        <pc:picChg chg="del">
          <ac:chgData name="Debbie Hindle" userId="51c4a375865c87b8" providerId="LiveId" clId="{2BA7D6F6-9789-41B3-9C0F-00370C3976DC}" dt="2020-09-25T02:39:28.758" v="259" actId="478"/>
          <ac:picMkLst>
            <pc:docMk/>
            <pc:sldMk cId="3263502001" sldId="269"/>
            <ac:picMk id="5" creationId="{01214E41-76C5-492D-95B6-6CDB30A9FD2F}"/>
          </ac:picMkLst>
        </pc:picChg>
      </pc:sldChg>
      <pc:sldChg chg="del">
        <pc:chgData name="Debbie Hindle" userId="51c4a375865c87b8" providerId="LiveId" clId="{2BA7D6F6-9789-41B3-9C0F-00370C3976DC}" dt="2020-09-25T02:37:35.433" v="185" actId="2696"/>
        <pc:sldMkLst>
          <pc:docMk/>
          <pc:sldMk cId="461957382" sldId="271"/>
        </pc:sldMkLst>
      </pc:sldChg>
      <pc:sldChg chg="modSp ord setBg">
        <pc:chgData name="Debbie Hindle" userId="51c4a375865c87b8" providerId="LiveId" clId="{2BA7D6F6-9789-41B3-9C0F-00370C3976DC}" dt="2020-09-30T00:18:35.616" v="2167" actId="27636"/>
        <pc:sldMkLst>
          <pc:docMk/>
          <pc:sldMk cId="1065241523" sldId="273"/>
        </pc:sldMkLst>
        <pc:spChg chg="mod">
          <ac:chgData name="Debbie Hindle" userId="51c4a375865c87b8" providerId="LiveId" clId="{2BA7D6F6-9789-41B3-9C0F-00370C3976DC}" dt="2020-09-30T00:18:35.616" v="2167" actId="27636"/>
          <ac:spMkLst>
            <pc:docMk/>
            <pc:sldMk cId="1065241523" sldId="273"/>
            <ac:spMk id="3" creationId="{2D752248-A7BE-4AF3-A7D4-FF0AA4EA65B6}"/>
          </ac:spMkLst>
        </pc:spChg>
      </pc:sldChg>
      <pc:sldChg chg="modSp">
        <pc:chgData name="Debbie Hindle" userId="51c4a375865c87b8" providerId="LiveId" clId="{2BA7D6F6-9789-41B3-9C0F-00370C3976DC}" dt="2020-09-29T08:47:27.346" v="1701" actId="20577"/>
        <pc:sldMkLst>
          <pc:docMk/>
          <pc:sldMk cId="3385013191" sldId="275"/>
        </pc:sldMkLst>
        <pc:spChg chg="mod">
          <ac:chgData name="Debbie Hindle" userId="51c4a375865c87b8" providerId="LiveId" clId="{2BA7D6F6-9789-41B3-9C0F-00370C3976DC}" dt="2020-09-29T08:47:27.346" v="1701" actId="20577"/>
          <ac:spMkLst>
            <pc:docMk/>
            <pc:sldMk cId="3385013191" sldId="275"/>
            <ac:spMk id="3" creationId="{833B4BFD-BBDA-434F-A454-947A64C4DA83}"/>
          </ac:spMkLst>
        </pc:spChg>
      </pc:sldChg>
      <pc:sldChg chg="add del">
        <pc:chgData name="Debbie Hindle" userId="51c4a375865c87b8" providerId="LiveId" clId="{2BA7D6F6-9789-41B3-9C0F-00370C3976DC}" dt="2020-09-25T03:43:27.527" v="435" actId="2696"/>
        <pc:sldMkLst>
          <pc:docMk/>
          <pc:sldMk cId="3053191097" sldId="276"/>
        </pc:sldMkLst>
      </pc:sldChg>
      <pc:sldChg chg="addSp delSp modSp add ord">
        <pc:chgData name="Debbie Hindle" userId="51c4a375865c87b8" providerId="LiveId" clId="{2BA7D6F6-9789-41B3-9C0F-00370C3976DC}" dt="2020-09-30T06:51:42.155" v="2226" actId="20577"/>
        <pc:sldMkLst>
          <pc:docMk/>
          <pc:sldMk cId="3066216784" sldId="276"/>
        </pc:sldMkLst>
        <pc:spChg chg="mod">
          <ac:chgData name="Debbie Hindle" userId="51c4a375865c87b8" providerId="LiveId" clId="{2BA7D6F6-9789-41B3-9C0F-00370C3976DC}" dt="2020-09-30T06:51:42.155" v="2226" actId="20577"/>
          <ac:spMkLst>
            <pc:docMk/>
            <pc:sldMk cId="3066216784" sldId="276"/>
            <ac:spMk id="2" creationId="{E01B5700-EEEC-4960-A960-D0532036EA65}"/>
          </ac:spMkLst>
        </pc:spChg>
        <pc:picChg chg="add mod">
          <ac:chgData name="Debbie Hindle" userId="51c4a375865c87b8" providerId="LiveId" clId="{2BA7D6F6-9789-41B3-9C0F-00370C3976DC}" dt="2020-09-30T00:08:02.859" v="1863" actId="1076"/>
          <ac:picMkLst>
            <pc:docMk/>
            <pc:sldMk cId="3066216784" sldId="276"/>
            <ac:picMk id="3" creationId="{EF4C60F8-86B0-4141-8DB0-59577A0FA750}"/>
          </ac:picMkLst>
        </pc:picChg>
        <pc:picChg chg="del">
          <ac:chgData name="Debbie Hindle" userId="51c4a375865c87b8" providerId="LiveId" clId="{2BA7D6F6-9789-41B3-9C0F-00370C3976DC}" dt="2020-09-29T08:50:05.697" v="1704" actId="478"/>
          <ac:picMkLst>
            <pc:docMk/>
            <pc:sldMk cId="3066216784" sldId="276"/>
            <ac:picMk id="4" creationId="{A95F554B-D572-4F7B-A7F3-47ADC5890757}"/>
          </ac:picMkLst>
        </pc:picChg>
      </pc:sldChg>
    </pc:docChg>
  </pc:docChgLst>
  <pc:docChgLst>
    <pc:chgData name="Debbie Hindle" userId="51c4a375865c87b8" providerId="LiveId" clId="{84472D74-4A94-4C9F-9BBE-358F8546BDF8}"/>
    <pc:docChg chg="undo custSel mod modSld">
      <pc:chgData name="Debbie Hindle" userId="51c4a375865c87b8" providerId="LiveId" clId="{84472D74-4A94-4C9F-9BBE-358F8546BDF8}" dt="2020-09-24T13:28:55.055" v="32" actId="478"/>
      <pc:docMkLst>
        <pc:docMk/>
      </pc:docMkLst>
      <pc:sldChg chg="addSp delSp modSp">
        <pc:chgData name="Debbie Hindle" userId="51c4a375865c87b8" providerId="LiveId" clId="{84472D74-4A94-4C9F-9BBE-358F8546BDF8}" dt="2020-09-24T13:16:47.230" v="31" actId="26606"/>
        <pc:sldMkLst>
          <pc:docMk/>
          <pc:sldMk cId="4096909197" sldId="256"/>
        </pc:sldMkLst>
        <pc:spChg chg="mod">
          <ac:chgData name="Debbie Hindle" userId="51c4a375865c87b8" providerId="LiveId" clId="{84472D74-4A94-4C9F-9BBE-358F8546BDF8}" dt="2020-09-24T13:16:47.230" v="31" actId="26606"/>
          <ac:spMkLst>
            <pc:docMk/>
            <pc:sldMk cId="4096909197" sldId="256"/>
            <ac:spMk id="2" creationId="{87316C10-D287-47F4-AA86-9674E1594E7C}"/>
          </ac:spMkLst>
        </pc:spChg>
        <pc:spChg chg="mod">
          <ac:chgData name="Debbie Hindle" userId="51c4a375865c87b8" providerId="LiveId" clId="{84472D74-4A94-4C9F-9BBE-358F8546BDF8}" dt="2020-09-24T13:16:47.230" v="31" actId="26606"/>
          <ac:spMkLst>
            <pc:docMk/>
            <pc:sldMk cId="4096909197" sldId="256"/>
            <ac:spMk id="3" creationId="{ED07AAE5-B75F-43DE-A643-A54C397500CD}"/>
          </ac:spMkLst>
        </pc:spChg>
        <pc:spChg chg="del">
          <ac:chgData name="Debbie Hindle" userId="51c4a375865c87b8" providerId="LiveId" clId="{84472D74-4A94-4C9F-9BBE-358F8546BDF8}" dt="2020-09-24T13:15:49.109" v="3" actId="26606"/>
          <ac:spMkLst>
            <pc:docMk/>
            <pc:sldMk cId="4096909197" sldId="256"/>
            <ac:spMk id="33" creationId="{87CC2527-562A-4F69-B487-4371E5B243E7}"/>
          </ac:spMkLst>
        </pc:spChg>
        <pc:spChg chg="add del">
          <ac:chgData name="Debbie Hindle" userId="51c4a375865c87b8" providerId="LiveId" clId="{84472D74-4A94-4C9F-9BBE-358F8546BDF8}" dt="2020-09-24T13:16:28.829" v="27" actId="26606"/>
          <ac:spMkLst>
            <pc:docMk/>
            <pc:sldMk cId="4096909197" sldId="256"/>
            <ac:spMk id="40" creationId="{DCF72F19-1473-448C-AA14-0CB8AA374CF0}"/>
          </ac:spMkLst>
        </pc:spChg>
        <pc:spChg chg="add del">
          <ac:chgData name="Debbie Hindle" userId="51c4a375865c87b8" providerId="LiveId" clId="{84472D74-4A94-4C9F-9BBE-358F8546BDF8}" dt="2020-09-24T13:16:28.829" v="27" actId="26606"/>
          <ac:spMkLst>
            <pc:docMk/>
            <pc:sldMk cId="4096909197" sldId="256"/>
            <ac:spMk id="46" creationId="{04357C93-F0CB-4A1C-8F77-4E9063789819}"/>
          </ac:spMkLst>
        </pc:spChg>
        <pc:spChg chg="add del">
          <ac:chgData name="Debbie Hindle" userId="51c4a375865c87b8" providerId="LiveId" clId="{84472D74-4A94-4C9F-9BBE-358F8546BDF8}" dt="2020-09-24T13:16:47.230" v="31" actId="26606"/>
          <ac:spMkLst>
            <pc:docMk/>
            <pc:sldMk cId="4096909197" sldId="256"/>
            <ac:spMk id="51" creationId="{DCF72F19-1473-448C-AA14-0CB8AA374CF0}"/>
          </ac:spMkLst>
        </pc:spChg>
        <pc:spChg chg="add del">
          <ac:chgData name="Debbie Hindle" userId="51c4a375865c87b8" providerId="LiveId" clId="{84472D74-4A94-4C9F-9BBE-358F8546BDF8}" dt="2020-09-24T13:16:47.230" v="31" actId="26606"/>
          <ac:spMkLst>
            <pc:docMk/>
            <pc:sldMk cId="4096909197" sldId="256"/>
            <ac:spMk id="57" creationId="{04357C93-F0CB-4A1C-8F77-4E9063789819}"/>
          </ac:spMkLst>
        </pc:spChg>
        <pc:spChg chg="add del">
          <ac:chgData name="Debbie Hindle" userId="51c4a375865c87b8" providerId="LiveId" clId="{84472D74-4A94-4C9F-9BBE-358F8546BDF8}" dt="2020-09-24T13:16:47.222" v="30" actId="26606"/>
          <ac:spMkLst>
            <pc:docMk/>
            <pc:sldMk cId="4096909197" sldId="256"/>
            <ac:spMk id="62" creationId="{7CA0DAA6-33B8-4A25-810D-2F4D816FB40E}"/>
          </ac:spMkLst>
        </pc:spChg>
        <pc:spChg chg="add">
          <ac:chgData name="Debbie Hindle" userId="51c4a375865c87b8" providerId="LiveId" clId="{84472D74-4A94-4C9F-9BBE-358F8546BDF8}" dt="2020-09-24T13:16:47.230" v="31" actId="26606"/>
          <ac:spMkLst>
            <pc:docMk/>
            <pc:sldMk cId="4096909197" sldId="256"/>
            <ac:spMk id="67" creationId="{DCF72F19-1473-448C-AA14-0CB8AA374CF0}"/>
          </ac:spMkLst>
        </pc:spChg>
        <pc:spChg chg="add">
          <ac:chgData name="Debbie Hindle" userId="51c4a375865c87b8" providerId="LiveId" clId="{84472D74-4A94-4C9F-9BBE-358F8546BDF8}" dt="2020-09-24T13:16:47.230" v="31" actId="26606"/>
          <ac:spMkLst>
            <pc:docMk/>
            <pc:sldMk cId="4096909197" sldId="256"/>
            <ac:spMk id="68" creationId="{04357C93-F0CB-4A1C-8F77-4E9063789819}"/>
          </ac:spMkLst>
        </pc:spChg>
        <pc:grpChg chg="add del">
          <ac:chgData name="Debbie Hindle" userId="51c4a375865c87b8" providerId="LiveId" clId="{84472D74-4A94-4C9F-9BBE-358F8546BDF8}" dt="2020-09-24T13:16:28.829" v="27" actId="26606"/>
          <ac:grpSpMkLst>
            <pc:docMk/>
            <pc:sldMk cId="4096909197" sldId="256"/>
            <ac:grpSpMk id="42" creationId="{3AF6A671-C637-4547-85F4-51B6D1881399}"/>
          </ac:grpSpMkLst>
        </pc:grpChg>
        <pc:grpChg chg="add del">
          <ac:chgData name="Debbie Hindle" userId="51c4a375865c87b8" providerId="LiveId" clId="{84472D74-4A94-4C9F-9BBE-358F8546BDF8}" dt="2020-09-24T13:16:47.230" v="31" actId="26606"/>
          <ac:grpSpMkLst>
            <pc:docMk/>
            <pc:sldMk cId="4096909197" sldId="256"/>
            <ac:grpSpMk id="53" creationId="{3AF6A671-C637-4547-85F4-51B6D1881399}"/>
          </ac:grpSpMkLst>
        </pc:grpChg>
        <pc:grpChg chg="add">
          <ac:chgData name="Debbie Hindle" userId="51c4a375865c87b8" providerId="LiveId" clId="{84472D74-4A94-4C9F-9BBE-358F8546BDF8}" dt="2020-09-24T13:16:47.230" v="31" actId="26606"/>
          <ac:grpSpMkLst>
            <pc:docMk/>
            <pc:sldMk cId="4096909197" sldId="256"/>
            <ac:grpSpMk id="64" creationId="{3AF6A671-C637-4547-85F4-51B6D1881399}"/>
          </ac:grpSpMkLst>
        </pc:grpChg>
        <pc:picChg chg="del">
          <ac:chgData name="Debbie Hindle" userId="51c4a375865c87b8" providerId="LiveId" clId="{84472D74-4A94-4C9F-9BBE-358F8546BDF8}" dt="2020-09-24T13:15:40.964" v="0" actId="478"/>
          <ac:picMkLst>
            <pc:docMk/>
            <pc:sldMk cId="4096909197" sldId="256"/>
            <ac:picMk id="4" creationId="{50169ADA-1A27-423F-9C38-C4ECDA9EDA38}"/>
          </ac:picMkLst>
        </pc:picChg>
        <pc:picChg chg="add mod">
          <ac:chgData name="Debbie Hindle" userId="51c4a375865c87b8" providerId="LiveId" clId="{84472D74-4A94-4C9F-9BBE-358F8546BDF8}" dt="2020-09-24T13:16:47.222" v="30" actId="26606"/>
          <ac:picMkLst>
            <pc:docMk/>
            <pc:sldMk cId="4096909197" sldId="256"/>
            <ac:picMk id="5" creationId="{8EC0AA8B-4C1F-4D56-B85D-ACD9DEFE841C}"/>
          </ac:picMkLst>
        </pc:picChg>
        <pc:cxnChg chg="del">
          <ac:chgData name="Debbie Hindle" userId="51c4a375865c87b8" providerId="LiveId" clId="{84472D74-4A94-4C9F-9BBE-358F8546BDF8}" dt="2020-09-24T13:15:49.109" v="3" actId="26606"/>
          <ac:cxnSpMkLst>
            <pc:docMk/>
            <pc:sldMk cId="4096909197" sldId="256"/>
            <ac:cxnSpMk id="35" creationId="{BCDAEC91-5BCE-4B55-9CC0-43EF94CB734B}"/>
          </ac:cxnSpMkLst>
        </pc:cxnChg>
      </pc:sldChg>
      <pc:sldChg chg="delSp">
        <pc:chgData name="Debbie Hindle" userId="51c4a375865c87b8" providerId="LiveId" clId="{84472D74-4A94-4C9F-9BBE-358F8546BDF8}" dt="2020-09-24T13:28:55.055" v="32" actId="478"/>
        <pc:sldMkLst>
          <pc:docMk/>
          <pc:sldMk cId="68405388" sldId="258"/>
        </pc:sldMkLst>
        <pc:picChg chg="del">
          <ac:chgData name="Debbie Hindle" userId="51c4a375865c87b8" providerId="LiveId" clId="{84472D74-4A94-4C9F-9BBE-358F8546BDF8}" dt="2020-09-24T13:28:55.055" v="32" actId="478"/>
          <ac:picMkLst>
            <pc:docMk/>
            <pc:sldMk cId="68405388" sldId="258"/>
            <ac:picMk id="3" creationId="{7912B2BF-5DDB-4784-AF9C-99A37588CEA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 Notice 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dirty="0"/>
            <a:t>Notice our self-criticisms in a balanced way – don’t ignore or exaggerate   (mindful awareness &amp; acceptance)</a:t>
          </a:r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Remind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dirty="0"/>
            <a:t>Remind ourselves it’s just part of being human. Rather than feel disconnected it connects us with others  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/>
      <dgm:t>
        <a:bodyPr/>
        <a:lstStyle/>
        <a:p>
          <a:r>
            <a:rPr lang="en-US" sz="3600" b="1" dirty="0"/>
            <a:t>Show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/>
      <dgm:t>
        <a:bodyPr/>
        <a:lstStyle/>
        <a:p>
          <a:r>
            <a:rPr lang="en-US" sz="2400" dirty="0"/>
            <a:t>Show yourself some caring and unconditional acceptance.  Say to yourself what you would say to a close friend or loved one. </a:t>
          </a:r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Notice our self-criticisms in a balanced way – don’t ignore or exaggerate   (mindful awareness &amp; acceptance)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 Notice 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Remind ourselves it’s just part of being human. Rather than feel disconnected it connects us with others  </a:t>
          </a: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Remind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206304"/>
          <a:ext cx="8724052" cy="15117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Show yourself some caring and unconditional acceptance.  Say to yourself what you would say to a close friend or loved one. </a:t>
          </a:r>
        </a:p>
      </dsp:txBody>
      <dsp:txXfrm>
        <a:off x="2181013" y="3206304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Show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9BDE-9ABF-4511-B9A4-CE82B3A9853E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56EA-DC81-491A-9F0E-74D185C18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1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65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56EA-DC81-491A-9F0E-74D185C1878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95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30/09/2020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46608952_Bad_Is_Stronger_than_Goo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arabrach.com/selfcompassion1/" TargetMode="External"/><Relationship Id="rId4" Type="http://schemas.openxmlformats.org/officeDocument/2006/relationships/hyperlink" Target="https://self-compass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1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AU">
                <a:latin typeface="Arial Nova Light" panose="020B0304020202020204" pitchFamily="34" charset="0"/>
              </a:rPr>
              <a:t>Create An Inner Ally</a:t>
            </a:r>
            <a:endParaRPr lang="en-AU" dirty="0">
              <a:latin typeface="Arial Nova Light" panose="020B03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AU" b="1">
                <a:latin typeface="Arial Nova Light" panose="020B0304020202020204" pitchFamily="34" charset="0"/>
              </a:rPr>
              <a:t>12 @ 12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0AA8B-4C1F-4D56-B85D-ACD9DEFE8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9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B67D4-834A-45AA-9D59-183A62931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273" r="2249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72" y="700518"/>
            <a:ext cx="4706803" cy="53954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What do you say to yourself when you: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make mistakes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fall short of your expectations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mess up in some way ?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95F554B-D572-4F7B-A7F3-47ADC5890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r="-1" b="4175"/>
          <a:stretch/>
        </p:blipFill>
        <p:spPr>
          <a:xfrm>
            <a:off x="6418898" y="0"/>
            <a:ext cx="6410325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B3EA6B-2720-4A29-BD89-0F05B98D88CF}"/>
              </a:ext>
            </a:extLst>
          </p:cNvPr>
          <p:cNvSpPr/>
          <p:nvPr/>
        </p:nvSpPr>
        <p:spPr>
          <a:xfrm>
            <a:off x="792480" y="10575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So why are we so mean to ourselves?</a:t>
            </a:r>
            <a:br>
              <a:rPr lang="en-US" sz="3600" dirty="0">
                <a:solidFill>
                  <a:prstClr val="black"/>
                </a:solidFill>
              </a:rPr>
            </a:br>
            <a:endParaRPr lang="en-AU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11B80-6398-4CB0-BBF4-3DC58AD47B13}"/>
              </a:ext>
            </a:extLst>
          </p:cNvPr>
          <p:cNvSpPr/>
          <p:nvPr/>
        </p:nvSpPr>
        <p:spPr>
          <a:xfrm>
            <a:off x="715234" y="2568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dirty="0">
                <a:solidFill>
                  <a:prstClr val="black"/>
                </a:solidFill>
              </a:rPr>
              <a:t>Does it work?</a:t>
            </a:r>
            <a:br>
              <a:rPr lang="en-AU" sz="3600" dirty="0">
                <a:solidFill>
                  <a:prstClr val="black"/>
                </a:solidFill>
              </a:rPr>
            </a:br>
            <a:endParaRPr lang="en-AU" sz="36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CB78B-8F08-43DF-A36C-AE9B6AA5CE4B}"/>
              </a:ext>
            </a:extLst>
          </p:cNvPr>
          <p:cNvSpPr/>
          <p:nvPr/>
        </p:nvSpPr>
        <p:spPr>
          <a:xfrm>
            <a:off x="655126" y="3168932"/>
            <a:ext cx="52181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b="1" dirty="0"/>
            </a:br>
            <a:r>
              <a:rPr lang="en-US" sz="2800" dirty="0">
                <a:solidFill>
                  <a:srgbClr val="000000"/>
                </a:solidFill>
              </a:rPr>
              <a:t>The Evidence says NO</a:t>
            </a:r>
          </a:p>
          <a:p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We become afraid of our own self criticisms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We avoid new challenges</a:t>
            </a:r>
            <a:br>
              <a:rPr lang="en-US" sz="2800" dirty="0">
                <a:solidFill>
                  <a:srgbClr val="000000"/>
                </a:solidFill>
              </a:rPr>
            </a:br>
            <a:br>
              <a:rPr lang="en-US" sz="2800" dirty="0">
                <a:solidFill>
                  <a:srgbClr val="000000"/>
                </a:solidFill>
              </a:rPr>
            </a:br>
            <a:endParaRPr lang="en-AU" sz="28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995733-3A5E-4B87-9F30-750B6995BE51}"/>
              </a:ext>
            </a:extLst>
          </p:cNvPr>
          <p:cNvSpPr/>
          <p:nvPr/>
        </p:nvSpPr>
        <p:spPr>
          <a:xfrm>
            <a:off x="715234" y="5918557"/>
            <a:ext cx="7161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So it has the opposite effect to what we wanted</a:t>
            </a:r>
            <a:endParaRPr lang="en-A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2248-A7BE-4AF3-A7D4-FF0AA4EA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28" y="631768"/>
            <a:ext cx="11111729" cy="5752403"/>
          </a:xfrm>
          <a:solidFill>
            <a:srgbClr val="B0DFE8"/>
          </a:solidFill>
        </p:spPr>
        <p:txBody>
          <a:bodyPr anchor="ctr">
            <a:normAutofit fontScale="47500" lnSpcReduction="20000"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6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U" sz="7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treat others with respect and caring, the best in them usually comes out.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7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7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the same would happen if we could treat ourselves in the same way.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7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7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most of us are better friends to others than we are to ourselves</a:t>
            </a:r>
            <a:r>
              <a:rPr lang="en-AU" sz="6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 </a:t>
            </a:r>
            <a:endParaRPr lang="en-A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i="1" dirty="0"/>
              <a:t>Rick Hanson </a:t>
            </a:r>
          </a:p>
        </p:txBody>
      </p:sp>
    </p:spTree>
    <p:extLst>
      <p:ext uri="{BB962C8B-B14F-4D97-AF65-F5344CB8AC3E}">
        <p14:creationId xmlns:p14="http://schemas.microsoft.com/office/powerpoint/2010/main" val="106524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B5700-EEEC-4960-A960-D053203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15" y="-1396010"/>
            <a:ext cx="5733356" cy="816800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300" b="1" dirty="0"/>
            </a:br>
            <a:br>
              <a:rPr lang="en-US" sz="3300" b="1" dirty="0"/>
            </a:br>
            <a:r>
              <a:rPr lang="en-US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Self Compassion </a:t>
            </a:r>
            <a:br>
              <a:rPr lang="en-US" sz="3300" b="1" dirty="0"/>
            </a:br>
            <a:r>
              <a:rPr lang="en-US" sz="3300" b="1" dirty="0"/>
              <a:t> </a:t>
            </a:r>
            <a:br>
              <a:rPr lang="en-US" sz="3300" b="1" dirty="0"/>
            </a:br>
            <a:r>
              <a:rPr lang="en-US" sz="36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treating ourselves with the same kindness and care we ‘d give to a good friend or loved one</a:t>
            </a:r>
            <a:br>
              <a:rPr lang="en-AU" sz="36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br>
              <a:rPr lang="en-US" sz="3300" b="1" dirty="0"/>
            </a:br>
            <a:r>
              <a:rPr lang="en-US" sz="3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Evidence it’s a powerful way </a:t>
            </a:r>
            <a:r>
              <a:rPr lang="en-US" sz="3600" b="1" dirty="0">
                <a:solidFill>
                  <a:prstClr val="black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lang="en-US" sz="3600" b="1" dirty="0">
                <a:solidFill>
                  <a:prstClr val="black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en-US" sz="3300" b="1" dirty="0">
                <a:sym typeface="Wingdings" panose="05000000000000000000" pitchFamily="2" charset="2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cope with stress</a:t>
            </a:r>
            <a:b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 boost wellbeing &amp; resilience </a:t>
            </a:r>
            <a:b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 avoid burnout </a:t>
            </a:r>
            <a:br>
              <a:rPr lang="en-US" sz="3300" b="1" i="1" dirty="0">
                <a:latin typeface="+mn-lt"/>
              </a:rPr>
            </a:br>
            <a:br>
              <a:rPr lang="en-US" sz="3300" b="1" i="1" dirty="0"/>
            </a:br>
            <a:endParaRPr lang="en-US" sz="3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60F8-86B0-4141-8DB0-59577A0FA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71" y="0"/>
            <a:ext cx="5224509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1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3 Steps to Self-compassion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187783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31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802A4-CBCC-46F9-B64A-D6B054C6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2DDAB-BF87-469F-939B-891922BA1848}"/>
              </a:ext>
            </a:extLst>
          </p:cNvPr>
          <p:cNvSpPr txBox="1"/>
          <p:nvPr/>
        </p:nvSpPr>
        <p:spPr>
          <a:xfrm>
            <a:off x="5050172" y="1048624"/>
            <a:ext cx="66189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Bahnschrift SemiCondensed" panose="020B0502040204020203" pitchFamily="34" charset="0"/>
              </a:rPr>
              <a:t>Instead of mercilessly judging and criticizing yourself for various inadequacies or shortcomings, self-compassion means you are kind and understanding when confronted with personal failings – after all, who ever said you were supposed to be perfect?</a:t>
            </a:r>
          </a:p>
          <a:p>
            <a:pPr algn="r"/>
            <a:r>
              <a:rPr lang="en-AU" dirty="0"/>
              <a:t>Dr Kristin Neff</a:t>
            </a:r>
          </a:p>
        </p:txBody>
      </p:sp>
    </p:spTree>
    <p:extLst>
      <p:ext uri="{BB962C8B-B14F-4D97-AF65-F5344CB8AC3E}">
        <p14:creationId xmlns:p14="http://schemas.microsoft.com/office/powerpoint/2010/main" val="212984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Kristin Neff</a:t>
            </a:r>
            <a:endParaRPr lang="en-AU" sz="1800" dirty="0">
              <a:hlinkClick r:id="rId3"/>
            </a:endParaRPr>
          </a:p>
          <a:p>
            <a:pPr marL="0" indent="0">
              <a:buNone/>
            </a:pPr>
            <a:r>
              <a:rPr lang="en-AU" sz="1800" dirty="0">
                <a:hlinkClick r:id="rId4"/>
              </a:rPr>
              <a:t>Self-compassion.org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Tara Brach</a:t>
            </a:r>
          </a:p>
          <a:p>
            <a:pPr marL="0" indent="0">
              <a:buNone/>
            </a:pPr>
            <a:r>
              <a:rPr lang="en-AU" sz="1800" dirty="0">
                <a:hlinkClick r:id="rId5"/>
              </a:rPr>
              <a:t>RAIN of Self-compassion </a:t>
            </a: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1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305</Words>
  <Application>Microsoft Office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Nova Light</vt:lpstr>
      <vt:lpstr>Bahnschrift SemiCondensed</vt:lpstr>
      <vt:lpstr>Calibri</vt:lpstr>
      <vt:lpstr>Calibri Light</vt:lpstr>
      <vt:lpstr>Office Theme</vt:lpstr>
      <vt:lpstr>Create An Inner Ally</vt:lpstr>
      <vt:lpstr>PowerPoint Presentation</vt:lpstr>
      <vt:lpstr>PowerPoint Presentation</vt:lpstr>
      <vt:lpstr>PowerPoint Presentation</vt:lpstr>
      <vt:lpstr>  Self Compassion    treating ourselves with the same kindness and care we ‘d give to a good friend or loved one  Evidence it’s a powerful way   - to cope with stress - boost wellbeing &amp; resilience  - avoid burnout   </vt:lpstr>
      <vt:lpstr>3 Steps to Self-compassion </vt:lpstr>
      <vt:lpstr>PowerPoint Presentation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Inner Ally</dc:title>
  <dc:creator>Debbie Hindle</dc:creator>
  <cp:lastModifiedBy>Debbie Hindle</cp:lastModifiedBy>
  <cp:revision>1</cp:revision>
  <dcterms:created xsi:type="dcterms:W3CDTF">2020-09-29T08:23:06Z</dcterms:created>
  <dcterms:modified xsi:type="dcterms:W3CDTF">2020-09-30T06:52:57Z</dcterms:modified>
</cp:coreProperties>
</file>