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9" r:id="rId5"/>
    <p:sldId id="260" r:id="rId6"/>
    <p:sldId id="265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D33FE-4AB2-426F-A966-CB7CAD5EA678}" v="74" dt="2020-09-22T23:52:30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Hindle" userId="51c4a375865c87b8" providerId="LiveId" clId="{3C384120-012A-4C2F-A8A7-0C893CE582D7}"/>
    <pc:docChg chg="custSel addSld delSld modSld sldOrd">
      <pc:chgData name="Debbie Hindle" userId="51c4a375865c87b8" providerId="LiveId" clId="{3C384120-012A-4C2F-A8A7-0C893CE582D7}" dt="2020-09-15T13:53:01.256" v="2368" actId="15"/>
      <pc:docMkLst>
        <pc:docMk/>
      </pc:docMkLst>
      <pc:sldChg chg="modSp add">
        <pc:chgData name="Debbie Hindle" userId="51c4a375865c87b8" providerId="LiveId" clId="{3C384120-012A-4C2F-A8A7-0C893CE582D7}" dt="2020-09-15T13:51:59.068" v="2275" actId="20577"/>
        <pc:sldMkLst>
          <pc:docMk/>
          <pc:sldMk cId="2470047977" sldId="257"/>
        </pc:sldMkLst>
        <pc:spChg chg="mod">
          <ac:chgData name="Debbie Hindle" userId="51c4a375865c87b8" providerId="LiveId" clId="{3C384120-012A-4C2F-A8A7-0C893CE582D7}" dt="2020-09-15T12:00:46.396" v="89" actId="20577"/>
          <ac:spMkLst>
            <pc:docMk/>
            <pc:sldMk cId="2470047977" sldId="257"/>
            <ac:spMk id="2" creationId="{E028D9E6-3225-4EFD-8FA4-9FD1BF5B10B4}"/>
          </ac:spMkLst>
        </pc:spChg>
        <pc:spChg chg="mod">
          <ac:chgData name="Debbie Hindle" userId="51c4a375865c87b8" providerId="LiveId" clId="{3C384120-012A-4C2F-A8A7-0C893CE582D7}" dt="2020-09-15T13:51:59.068" v="2275" actId="20577"/>
          <ac:spMkLst>
            <pc:docMk/>
            <pc:sldMk cId="2470047977" sldId="257"/>
            <ac:spMk id="3" creationId="{C7044CC4-5E84-4E8A-96EC-0F525893D332}"/>
          </ac:spMkLst>
        </pc:spChg>
      </pc:sldChg>
      <pc:sldChg chg="addSp delSp modSp add mod ord setBg">
        <pc:chgData name="Debbie Hindle" userId="51c4a375865c87b8" providerId="LiveId" clId="{3C384120-012A-4C2F-A8A7-0C893CE582D7}" dt="2020-09-15T12:36:16.482" v="971" actId="26606"/>
        <pc:sldMkLst>
          <pc:docMk/>
          <pc:sldMk cId="68405388" sldId="258"/>
        </pc:sldMkLst>
        <pc:spChg chg="mod">
          <ac:chgData name="Debbie Hindle" userId="51c4a375865c87b8" providerId="LiveId" clId="{3C384120-012A-4C2F-A8A7-0C893CE582D7}" dt="2020-09-15T12:36:16.482" v="971" actId="26606"/>
          <ac:spMkLst>
            <pc:docMk/>
            <pc:sldMk cId="68405388" sldId="258"/>
            <ac:spMk id="2" creationId="{E01B5700-EEEC-4960-A960-D0532036EA65}"/>
          </ac:spMkLst>
        </pc:spChg>
        <pc:spChg chg="del mod">
          <ac:chgData name="Debbie Hindle" userId="51c4a375865c87b8" providerId="LiveId" clId="{3C384120-012A-4C2F-A8A7-0C893CE582D7}" dt="2020-09-15T12:35:45.876" v="970" actId="26606"/>
          <ac:spMkLst>
            <pc:docMk/>
            <pc:sldMk cId="68405388" sldId="258"/>
            <ac:spMk id="3" creationId="{15DD1AA5-C07D-4C2C-BE9C-172DDC15D2D0}"/>
          </ac:spMkLst>
        </pc:spChg>
        <pc:spChg chg="add del mod">
          <ac:chgData name="Debbie Hindle" userId="51c4a375865c87b8" providerId="LiveId" clId="{3C384120-012A-4C2F-A8A7-0C893CE582D7}" dt="2020-09-15T12:11:31.091" v="720"/>
          <ac:spMkLst>
            <pc:docMk/>
            <pc:sldMk cId="68405388" sldId="258"/>
            <ac:spMk id="4" creationId="{02612A37-A183-4342-9683-09AA96465AE5}"/>
          </ac:spMkLst>
        </pc:spChg>
        <pc:spChg chg="add del">
          <ac:chgData name="Debbie Hindle" userId="51c4a375865c87b8" providerId="LiveId" clId="{3C384120-012A-4C2F-A8A7-0C893CE582D7}" dt="2020-09-15T12:36:16.482" v="971" actId="26606"/>
          <ac:spMkLst>
            <pc:docMk/>
            <pc:sldMk cId="68405388" sldId="258"/>
            <ac:spMk id="9" creationId="{7DA1F35B-C8F7-4A5A-9339-7DA4D785B300}"/>
          </ac:spMkLst>
        </pc:spChg>
        <pc:spChg chg="add del">
          <ac:chgData name="Debbie Hindle" userId="51c4a375865c87b8" providerId="LiveId" clId="{3C384120-012A-4C2F-A8A7-0C893CE582D7}" dt="2020-09-15T12:36:16.482" v="971" actId="26606"/>
          <ac:spMkLst>
            <pc:docMk/>
            <pc:sldMk cId="68405388" sldId="258"/>
            <ac:spMk id="11" creationId="{B2D4AD41-40DA-4A81-92F5-B6E3BA1ED82A}"/>
          </ac:spMkLst>
        </pc:spChg>
        <pc:spChg chg="add">
          <ac:chgData name="Debbie Hindle" userId="51c4a375865c87b8" providerId="LiveId" clId="{3C384120-012A-4C2F-A8A7-0C893CE582D7}" dt="2020-09-15T12:36:16.482" v="971" actId="26606"/>
          <ac:spMkLst>
            <pc:docMk/>
            <pc:sldMk cId="68405388" sldId="258"/>
            <ac:spMk id="16" creationId="{DCC231C8-C761-4B31-9B1C-C6D19248C6B3}"/>
          </ac:spMkLst>
        </pc:spChg>
        <pc:graphicFrameChg chg="add mod modGraphic">
          <ac:chgData name="Debbie Hindle" userId="51c4a375865c87b8" providerId="LiveId" clId="{3C384120-012A-4C2F-A8A7-0C893CE582D7}" dt="2020-09-15T12:36:16.482" v="971" actId="26606"/>
          <ac:graphicFrameMkLst>
            <pc:docMk/>
            <pc:sldMk cId="68405388" sldId="258"/>
            <ac:graphicFrameMk id="5" creationId="{D4AE3038-A31A-4650-A7FD-1868B430CF5F}"/>
          </ac:graphicFrameMkLst>
        </pc:graphicFrameChg>
      </pc:sldChg>
      <pc:sldChg chg="addSp delSp modSp add del ord">
        <pc:chgData name="Debbie Hindle" userId="51c4a375865c87b8" providerId="LiveId" clId="{3C384120-012A-4C2F-A8A7-0C893CE582D7}" dt="2020-09-15T13:03:32.668" v="1062" actId="2696"/>
        <pc:sldMkLst>
          <pc:docMk/>
          <pc:sldMk cId="3061327669" sldId="259"/>
        </pc:sldMkLst>
        <pc:spChg chg="mod">
          <ac:chgData name="Debbie Hindle" userId="51c4a375865c87b8" providerId="LiveId" clId="{3C384120-012A-4C2F-A8A7-0C893CE582D7}" dt="2020-09-15T13:02:08.090" v="1051"/>
          <ac:spMkLst>
            <pc:docMk/>
            <pc:sldMk cId="3061327669" sldId="259"/>
            <ac:spMk id="2" creationId="{543B9C2A-5802-4AD5-A979-6FA2B9DB5057}"/>
          </ac:spMkLst>
        </pc:spChg>
        <pc:spChg chg="del mod">
          <ac:chgData name="Debbie Hindle" userId="51c4a375865c87b8" providerId="LiveId" clId="{3C384120-012A-4C2F-A8A7-0C893CE582D7}" dt="2020-09-15T13:01:45.025" v="1047" actId="478"/>
          <ac:spMkLst>
            <pc:docMk/>
            <pc:sldMk cId="3061327669" sldId="259"/>
            <ac:spMk id="3" creationId="{06A35965-C9F9-480F-82D0-FD7630EE1417}"/>
          </ac:spMkLst>
        </pc:spChg>
        <pc:spChg chg="add mod">
          <ac:chgData name="Debbie Hindle" userId="51c4a375865c87b8" providerId="LiveId" clId="{3C384120-012A-4C2F-A8A7-0C893CE582D7}" dt="2020-09-15T13:01:45.025" v="1047" actId="478"/>
          <ac:spMkLst>
            <pc:docMk/>
            <pc:sldMk cId="3061327669" sldId="259"/>
            <ac:spMk id="5" creationId="{BACD3996-993B-452F-ABF6-B09A425DFF1E}"/>
          </ac:spMkLst>
        </pc:spChg>
      </pc:sldChg>
      <pc:sldChg chg="modSp add ord">
        <pc:chgData name="Debbie Hindle" userId="51c4a375865c87b8" providerId="LiveId" clId="{3C384120-012A-4C2F-A8A7-0C893CE582D7}" dt="2020-09-15T13:20:54.434" v="2014" actId="5793"/>
        <pc:sldMkLst>
          <pc:docMk/>
          <pc:sldMk cId="1581275934" sldId="260"/>
        </pc:sldMkLst>
        <pc:spChg chg="mod">
          <ac:chgData name="Debbie Hindle" userId="51c4a375865c87b8" providerId="LiveId" clId="{3C384120-012A-4C2F-A8A7-0C893CE582D7}" dt="2020-09-15T12:15:48.162" v="799" actId="20577"/>
          <ac:spMkLst>
            <pc:docMk/>
            <pc:sldMk cId="1581275934" sldId="260"/>
            <ac:spMk id="2" creationId="{83929C08-9B63-4FAC-A701-9C329C301DB1}"/>
          </ac:spMkLst>
        </pc:spChg>
        <pc:spChg chg="mod">
          <ac:chgData name="Debbie Hindle" userId="51c4a375865c87b8" providerId="LiveId" clId="{3C384120-012A-4C2F-A8A7-0C893CE582D7}" dt="2020-09-15T13:20:54.434" v="2014" actId="5793"/>
          <ac:spMkLst>
            <pc:docMk/>
            <pc:sldMk cId="1581275934" sldId="260"/>
            <ac:spMk id="3" creationId="{2FF74A47-B72A-4468-B215-948FC606F078}"/>
          </ac:spMkLst>
        </pc:spChg>
      </pc:sldChg>
      <pc:sldChg chg="addSp delSp modSp add mod setBg">
        <pc:chgData name="Debbie Hindle" userId="51c4a375865c87b8" providerId="LiveId" clId="{3C384120-012A-4C2F-A8A7-0C893CE582D7}" dt="2020-09-15T13:25:13.155" v="2093" actId="113"/>
        <pc:sldMkLst>
          <pc:docMk/>
          <pc:sldMk cId="1889318922" sldId="261"/>
        </pc:sldMkLst>
        <pc:spChg chg="mod">
          <ac:chgData name="Debbie Hindle" userId="51c4a375865c87b8" providerId="LiveId" clId="{3C384120-012A-4C2F-A8A7-0C893CE582D7}" dt="2020-09-15T13:09:29.637" v="1259" actId="26606"/>
          <ac:spMkLst>
            <pc:docMk/>
            <pc:sldMk cId="1889318922" sldId="261"/>
            <ac:spMk id="2" creationId="{F102BA2D-D9D5-4E8C-8AF7-A101650E651D}"/>
          </ac:spMkLst>
        </pc:spChg>
        <pc:spChg chg="del">
          <ac:chgData name="Debbie Hindle" userId="51c4a375865c87b8" providerId="LiveId" clId="{3C384120-012A-4C2F-A8A7-0C893CE582D7}" dt="2020-09-15T12:28:59.425" v="887"/>
          <ac:spMkLst>
            <pc:docMk/>
            <pc:sldMk cId="1889318922" sldId="261"/>
            <ac:spMk id="3" creationId="{84A37363-F5E9-45F1-ACAD-534C9280185F}"/>
          </ac:spMkLst>
        </pc:spChg>
        <pc:spChg chg="add del mod">
          <ac:chgData name="Debbie Hindle" userId="51c4a375865c87b8" providerId="LiveId" clId="{3C384120-012A-4C2F-A8A7-0C893CE582D7}" dt="2020-09-15T13:09:29.637" v="1259" actId="26606"/>
          <ac:spMkLst>
            <pc:docMk/>
            <pc:sldMk cId="1889318922" sldId="261"/>
            <ac:spMk id="4" creationId="{435E806C-AD71-478E-95D4-E0FE2CC6A188}"/>
          </ac:spMkLst>
        </pc:spChg>
        <pc:spChg chg="add del">
          <ac:chgData name="Debbie Hindle" userId="51c4a375865c87b8" providerId="LiveId" clId="{3C384120-012A-4C2F-A8A7-0C893CE582D7}" dt="2020-09-15T13:18:10.638" v="1990" actId="26606"/>
          <ac:spMkLst>
            <pc:docMk/>
            <pc:sldMk cId="1889318922" sldId="261"/>
            <ac:spMk id="10" creationId="{2B566528-1B12-4246-9431-5C2D7D081168}"/>
          </ac:spMkLst>
        </pc:spChg>
        <pc:spChg chg="add del">
          <ac:chgData name="Debbie Hindle" userId="51c4a375865c87b8" providerId="LiveId" clId="{3C384120-012A-4C2F-A8A7-0C893CE582D7}" dt="2020-09-15T13:18:10.638" v="1990" actId="26606"/>
          <ac:spMkLst>
            <pc:docMk/>
            <pc:sldMk cId="1889318922" sldId="261"/>
            <ac:spMk id="12" creationId="{2E80C965-DB6D-4F81-9E9E-B027384D0BD6}"/>
          </ac:spMkLst>
        </pc:spChg>
        <pc:spChg chg="add del">
          <ac:chgData name="Debbie Hindle" userId="51c4a375865c87b8" providerId="LiveId" clId="{3C384120-012A-4C2F-A8A7-0C893CE582D7}" dt="2020-09-15T13:18:10.638" v="1990" actId="26606"/>
          <ac:spMkLst>
            <pc:docMk/>
            <pc:sldMk cId="1889318922" sldId="261"/>
            <ac:spMk id="14" creationId="{A580F890-B085-4E95-96AA-55AEBEC5CE6E}"/>
          </ac:spMkLst>
        </pc:spChg>
        <pc:spChg chg="add del">
          <ac:chgData name="Debbie Hindle" userId="51c4a375865c87b8" providerId="LiveId" clId="{3C384120-012A-4C2F-A8A7-0C893CE582D7}" dt="2020-09-15T13:18:10.638" v="1990" actId="26606"/>
          <ac:spMkLst>
            <pc:docMk/>
            <pc:sldMk cId="1889318922" sldId="261"/>
            <ac:spMk id="16" creationId="{D3F51FEB-38FB-4F6C-9F7B-2F2AFAB65463}"/>
          </ac:spMkLst>
        </pc:spChg>
        <pc:spChg chg="add del">
          <ac:chgData name="Debbie Hindle" userId="51c4a375865c87b8" providerId="LiveId" clId="{3C384120-012A-4C2F-A8A7-0C893CE582D7}" dt="2020-09-15T13:18:10.638" v="1990" actId="26606"/>
          <ac:spMkLst>
            <pc:docMk/>
            <pc:sldMk cId="1889318922" sldId="261"/>
            <ac:spMk id="18" creationId="{1E547BA6-BAE0-43BB-A7CA-60F69CE252F0}"/>
          </ac:spMkLst>
        </pc:spChg>
        <pc:spChg chg="add">
          <ac:chgData name="Debbie Hindle" userId="51c4a375865c87b8" providerId="LiveId" clId="{3C384120-012A-4C2F-A8A7-0C893CE582D7}" dt="2020-09-15T13:18:10.638" v="1990" actId="26606"/>
          <ac:spMkLst>
            <pc:docMk/>
            <pc:sldMk cId="1889318922" sldId="261"/>
            <ac:spMk id="23" creationId="{46D6306C-ED4F-4AAE-B4A5-EEA6AFAD726E}"/>
          </ac:spMkLst>
        </pc:spChg>
        <pc:spChg chg="add">
          <ac:chgData name="Debbie Hindle" userId="51c4a375865c87b8" providerId="LiveId" clId="{3C384120-012A-4C2F-A8A7-0C893CE582D7}" dt="2020-09-15T13:18:10.638" v="1990" actId="26606"/>
          <ac:spMkLst>
            <pc:docMk/>
            <pc:sldMk cId="1889318922" sldId="261"/>
            <ac:spMk id="25" creationId="{0EC5361D-F897-4856-B945-0455A365EB24}"/>
          </ac:spMkLst>
        </pc:spChg>
        <pc:spChg chg="add">
          <ac:chgData name="Debbie Hindle" userId="51c4a375865c87b8" providerId="LiveId" clId="{3C384120-012A-4C2F-A8A7-0C893CE582D7}" dt="2020-09-15T13:18:10.638" v="1990" actId="26606"/>
          <ac:spMkLst>
            <pc:docMk/>
            <pc:sldMk cId="1889318922" sldId="261"/>
            <ac:spMk id="27" creationId="{4508C0C5-2268-42B5-B3C8-4D0899E05F8C}"/>
          </ac:spMkLst>
        </pc:spChg>
        <pc:spChg chg="add">
          <ac:chgData name="Debbie Hindle" userId="51c4a375865c87b8" providerId="LiveId" clId="{3C384120-012A-4C2F-A8A7-0C893CE582D7}" dt="2020-09-15T13:18:10.638" v="1990" actId="26606"/>
          <ac:spMkLst>
            <pc:docMk/>
            <pc:sldMk cId="1889318922" sldId="261"/>
            <ac:spMk id="29" creationId="{141ACBDB-38F8-4B34-8183-BD95B4E55A62}"/>
          </ac:spMkLst>
        </pc:spChg>
        <pc:spChg chg="add">
          <ac:chgData name="Debbie Hindle" userId="51c4a375865c87b8" providerId="LiveId" clId="{3C384120-012A-4C2F-A8A7-0C893CE582D7}" dt="2020-09-15T13:18:10.638" v="1990" actId="26606"/>
          <ac:spMkLst>
            <pc:docMk/>
            <pc:sldMk cId="1889318922" sldId="261"/>
            <ac:spMk id="31" creationId="{DE00DB52-3455-4E2F-867B-A6D0516E175B}"/>
          </ac:spMkLst>
        </pc:spChg>
        <pc:spChg chg="add">
          <ac:chgData name="Debbie Hindle" userId="51c4a375865c87b8" providerId="LiveId" clId="{3C384120-012A-4C2F-A8A7-0C893CE582D7}" dt="2020-09-15T13:18:10.638" v="1990" actId="26606"/>
          <ac:spMkLst>
            <pc:docMk/>
            <pc:sldMk cId="1889318922" sldId="261"/>
            <ac:spMk id="33" creationId="{9E914C83-E0D8-4953-92D5-169D28CB43AE}"/>
          </ac:spMkLst>
        </pc:spChg>
        <pc:spChg chg="add">
          <ac:chgData name="Debbie Hindle" userId="51c4a375865c87b8" providerId="LiveId" clId="{3C384120-012A-4C2F-A8A7-0C893CE582D7}" dt="2020-09-15T13:18:10.638" v="1990" actId="26606"/>
          <ac:spMkLst>
            <pc:docMk/>
            <pc:sldMk cId="1889318922" sldId="261"/>
            <ac:spMk id="35" creationId="{3512E083-F550-46AF-8490-767ECFD00CB7}"/>
          </ac:spMkLst>
        </pc:spChg>
        <pc:graphicFrameChg chg="add mod">
          <ac:chgData name="Debbie Hindle" userId="51c4a375865c87b8" providerId="LiveId" clId="{3C384120-012A-4C2F-A8A7-0C893CE582D7}" dt="2020-09-15T13:25:13.155" v="2093" actId="113"/>
          <ac:graphicFrameMkLst>
            <pc:docMk/>
            <pc:sldMk cId="1889318922" sldId="261"/>
            <ac:graphicFrameMk id="6" creationId="{47E65FD6-9B1D-4DF9-B5FE-44C6F1435F19}"/>
          </ac:graphicFrameMkLst>
        </pc:graphicFrameChg>
      </pc:sldChg>
      <pc:sldChg chg="addSp delSp modSp add mod setBg">
        <pc:chgData name="Debbie Hindle" userId="51c4a375865c87b8" providerId="LiveId" clId="{3C384120-012A-4C2F-A8A7-0C893CE582D7}" dt="2020-09-15T13:27:36.066" v="2185" actId="20577"/>
        <pc:sldMkLst>
          <pc:docMk/>
          <pc:sldMk cId="1856039604" sldId="262"/>
        </pc:sldMkLst>
        <pc:spChg chg="mod">
          <ac:chgData name="Debbie Hindle" userId="51c4a375865c87b8" providerId="LiveId" clId="{3C384120-012A-4C2F-A8A7-0C893CE582D7}" dt="2020-09-15T13:19:50.300" v="2011" actId="1076"/>
          <ac:spMkLst>
            <pc:docMk/>
            <pc:sldMk cId="1856039604" sldId="262"/>
            <ac:spMk id="2" creationId="{F102BA2D-D9D5-4E8C-8AF7-A101650E651D}"/>
          </ac:spMkLst>
        </pc:spChg>
        <pc:spChg chg="mod">
          <ac:chgData name="Debbie Hindle" userId="51c4a375865c87b8" providerId="LiveId" clId="{3C384120-012A-4C2F-A8A7-0C893CE582D7}" dt="2020-09-15T13:27:36.066" v="2185" actId="20577"/>
          <ac:spMkLst>
            <pc:docMk/>
            <pc:sldMk cId="1856039604" sldId="262"/>
            <ac:spMk id="4" creationId="{435E806C-AD71-478E-95D4-E0FE2CC6A188}"/>
          </ac:spMkLst>
        </pc:spChg>
        <pc:spChg chg="add del">
          <ac:chgData name="Debbie Hindle" userId="51c4a375865c87b8" providerId="LiveId" clId="{3C384120-012A-4C2F-A8A7-0C893CE582D7}" dt="2020-09-15T13:17:46.667" v="1989" actId="26606"/>
          <ac:spMkLst>
            <pc:docMk/>
            <pc:sldMk cId="1856039604" sldId="262"/>
            <ac:spMk id="9" creationId="{2B566528-1B12-4246-9431-5C2D7D081168}"/>
          </ac:spMkLst>
        </pc:spChg>
        <pc:spChg chg="add del">
          <ac:chgData name="Debbie Hindle" userId="51c4a375865c87b8" providerId="LiveId" clId="{3C384120-012A-4C2F-A8A7-0C893CE582D7}" dt="2020-09-15T13:17:46.667" v="1989" actId="26606"/>
          <ac:spMkLst>
            <pc:docMk/>
            <pc:sldMk cId="1856039604" sldId="262"/>
            <ac:spMk id="11" creationId="{2E80C965-DB6D-4F81-9E9E-B027384D0BD6}"/>
          </ac:spMkLst>
        </pc:spChg>
        <pc:spChg chg="add del">
          <ac:chgData name="Debbie Hindle" userId="51c4a375865c87b8" providerId="LiveId" clId="{3C384120-012A-4C2F-A8A7-0C893CE582D7}" dt="2020-09-15T13:17:46.667" v="1989" actId="26606"/>
          <ac:spMkLst>
            <pc:docMk/>
            <pc:sldMk cId="1856039604" sldId="262"/>
            <ac:spMk id="13" creationId="{A580F890-B085-4E95-96AA-55AEBEC5CE6E}"/>
          </ac:spMkLst>
        </pc:spChg>
        <pc:spChg chg="add del">
          <ac:chgData name="Debbie Hindle" userId="51c4a375865c87b8" providerId="LiveId" clId="{3C384120-012A-4C2F-A8A7-0C893CE582D7}" dt="2020-09-15T13:17:46.667" v="1989" actId="26606"/>
          <ac:spMkLst>
            <pc:docMk/>
            <pc:sldMk cId="1856039604" sldId="262"/>
            <ac:spMk id="15" creationId="{D3F51FEB-38FB-4F6C-9F7B-2F2AFAB65463}"/>
          </ac:spMkLst>
        </pc:spChg>
        <pc:spChg chg="add del">
          <ac:chgData name="Debbie Hindle" userId="51c4a375865c87b8" providerId="LiveId" clId="{3C384120-012A-4C2F-A8A7-0C893CE582D7}" dt="2020-09-15T13:17:46.667" v="1989" actId="26606"/>
          <ac:spMkLst>
            <pc:docMk/>
            <pc:sldMk cId="1856039604" sldId="262"/>
            <ac:spMk id="17" creationId="{1E547BA6-BAE0-43BB-A7CA-60F69CE252F0}"/>
          </ac:spMkLst>
        </pc:spChg>
        <pc:spChg chg="add">
          <ac:chgData name="Debbie Hindle" userId="51c4a375865c87b8" providerId="LiveId" clId="{3C384120-012A-4C2F-A8A7-0C893CE582D7}" dt="2020-09-15T13:17:46.667" v="1989" actId="26606"/>
          <ac:spMkLst>
            <pc:docMk/>
            <pc:sldMk cId="1856039604" sldId="262"/>
            <ac:spMk id="22" creationId="{2B566528-1B12-4246-9431-5C2D7D081168}"/>
          </ac:spMkLst>
        </pc:spChg>
        <pc:spChg chg="add">
          <ac:chgData name="Debbie Hindle" userId="51c4a375865c87b8" providerId="LiveId" clId="{3C384120-012A-4C2F-A8A7-0C893CE582D7}" dt="2020-09-15T13:17:46.667" v="1989" actId="26606"/>
          <ac:spMkLst>
            <pc:docMk/>
            <pc:sldMk cId="1856039604" sldId="262"/>
            <ac:spMk id="24" creationId="{2E80C965-DB6D-4F81-9E9E-B027384D0BD6}"/>
          </ac:spMkLst>
        </pc:spChg>
        <pc:spChg chg="add">
          <ac:chgData name="Debbie Hindle" userId="51c4a375865c87b8" providerId="LiveId" clId="{3C384120-012A-4C2F-A8A7-0C893CE582D7}" dt="2020-09-15T13:17:46.667" v="1989" actId="26606"/>
          <ac:spMkLst>
            <pc:docMk/>
            <pc:sldMk cId="1856039604" sldId="262"/>
            <ac:spMk id="26" creationId="{A580F890-B085-4E95-96AA-55AEBEC5CE6E}"/>
          </ac:spMkLst>
        </pc:spChg>
        <pc:spChg chg="add">
          <ac:chgData name="Debbie Hindle" userId="51c4a375865c87b8" providerId="LiveId" clId="{3C384120-012A-4C2F-A8A7-0C893CE582D7}" dt="2020-09-15T13:17:46.667" v="1989" actId="26606"/>
          <ac:spMkLst>
            <pc:docMk/>
            <pc:sldMk cId="1856039604" sldId="262"/>
            <ac:spMk id="28" creationId="{D3F51FEB-38FB-4F6C-9F7B-2F2AFAB65463}"/>
          </ac:spMkLst>
        </pc:spChg>
        <pc:spChg chg="add">
          <ac:chgData name="Debbie Hindle" userId="51c4a375865c87b8" providerId="LiveId" clId="{3C384120-012A-4C2F-A8A7-0C893CE582D7}" dt="2020-09-15T13:17:46.667" v="1989" actId="26606"/>
          <ac:spMkLst>
            <pc:docMk/>
            <pc:sldMk cId="1856039604" sldId="262"/>
            <ac:spMk id="30" creationId="{1E547BA6-BAE0-43BB-A7CA-60F69CE252F0}"/>
          </ac:spMkLst>
        </pc:spChg>
      </pc:sldChg>
      <pc:sldChg chg="addSp delSp modSp add mod ord setBg">
        <pc:chgData name="Debbie Hindle" userId="51c4a375865c87b8" providerId="LiveId" clId="{3C384120-012A-4C2F-A8A7-0C893CE582D7}" dt="2020-09-15T13:03:13.479" v="1061" actId="948"/>
        <pc:sldMkLst>
          <pc:docMk/>
          <pc:sldMk cId="4239148298" sldId="263"/>
        </pc:sldMkLst>
        <pc:spChg chg="mod">
          <ac:chgData name="Debbie Hindle" userId="51c4a375865c87b8" providerId="LiveId" clId="{3C384120-012A-4C2F-A8A7-0C893CE582D7}" dt="2020-09-15T13:03:13.479" v="1061" actId="948"/>
          <ac:spMkLst>
            <pc:docMk/>
            <pc:sldMk cId="4239148298" sldId="263"/>
            <ac:spMk id="2" creationId="{F102BA2D-D9D5-4E8C-8AF7-A101650E651D}"/>
          </ac:spMkLst>
        </pc:spChg>
        <pc:spChg chg="del mod">
          <ac:chgData name="Debbie Hindle" userId="51c4a375865c87b8" providerId="LiveId" clId="{3C384120-012A-4C2F-A8A7-0C893CE582D7}" dt="2020-09-15T13:00:09.315" v="1032" actId="478"/>
          <ac:spMkLst>
            <pc:docMk/>
            <pc:sldMk cId="4239148298" sldId="263"/>
            <ac:spMk id="4" creationId="{435E806C-AD71-478E-95D4-E0FE2CC6A188}"/>
          </ac:spMkLst>
        </pc:spChg>
        <pc:spChg chg="add">
          <ac:chgData name="Debbie Hindle" userId="51c4a375865c87b8" providerId="LiveId" clId="{3C384120-012A-4C2F-A8A7-0C893CE582D7}" dt="2020-09-15T13:00:14.471" v="1034" actId="26606"/>
          <ac:spMkLst>
            <pc:docMk/>
            <pc:sldMk cId="4239148298" sldId="263"/>
            <ac:spMk id="7" creationId="{88294908-8B00-4F58-BBBA-20F71A40AA9E}"/>
          </ac:spMkLst>
        </pc:spChg>
        <pc:spChg chg="add">
          <ac:chgData name="Debbie Hindle" userId="51c4a375865c87b8" providerId="LiveId" clId="{3C384120-012A-4C2F-A8A7-0C893CE582D7}" dt="2020-09-15T13:00:14.471" v="1034" actId="26606"/>
          <ac:spMkLst>
            <pc:docMk/>
            <pc:sldMk cId="4239148298" sldId="263"/>
            <ac:spMk id="9" creationId="{4364C879-1404-4203-8E9D-CC5DE0A621A2}"/>
          </ac:spMkLst>
        </pc:spChg>
        <pc:spChg chg="add">
          <ac:chgData name="Debbie Hindle" userId="51c4a375865c87b8" providerId="LiveId" clId="{3C384120-012A-4C2F-A8A7-0C893CE582D7}" dt="2020-09-15T13:00:14.471" v="1034" actId="26606"/>
          <ac:spMkLst>
            <pc:docMk/>
            <pc:sldMk cId="4239148298" sldId="263"/>
            <ac:spMk id="11" creationId="{84617302-4B0D-4351-A6BB-6F0930D943AC}"/>
          </ac:spMkLst>
        </pc:spChg>
        <pc:spChg chg="add">
          <ac:chgData name="Debbie Hindle" userId="51c4a375865c87b8" providerId="LiveId" clId="{3C384120-012A-4C2F-A8A7-0C893CE582D7}" dt="2020-09-15T13:00:14.471" v="1034" actId="26606"/>
          <ac:spMkLst>
            <pc:docMk/>
            <pc:sldMk cId="4239148298" sldId="263"/>
            <ac:spMk id="13" creationId="{DA2C7802-C2E0-4218-8F89-8DD7CCD2CD1C}"/>
          </ac:spMkLst>
        </pc:spChg>
        <pc:spChg chg="add">
          <ac:chgData name="Debbie Hindle" userId="51c4a375865c87b8" providerId="LiveId" clId="{3C384120-012A-4C2F-A8A7-0C893CE582D7}" dt="2020-09-15T13:00:14.471" v="1034" actId="26606"/>
          <ac:spMkLst>
            <pc:docMk/>
            <pc:sldMk cId="4239148298" sldId="263"/>
            <ac:spMk id="15" creationId="{A6D7111A-21E5-4EE9-8A78-10E5530F0116}"/>
          </ac:spMkLst>
        </pc:spChg>
        <pc:spChg chg="add">
          <ac:chgData name="Debbie Hindle" userId="51c4a375865c87b8" providerId="LiveId" clId="{3C384120-012A-4C2F-A8A7-0C893CE582D7}" dt="2020-09-15T13:00:14.471" v="1034" actId="26606"/>
          <ac:spMkLst>
            <pc:docMk/>
            <pc:sldMk cId="4239148298" sldId="263"/>
            <ac:spMk id="17" creationId="{A3969E80-A77B-49FC-9122-D89AFD5EE118}"/>
          </ac:spMkLst>
        </pc:spChg>
        <pc:spChg chg="add">
          <ac:chgData name="Debbie Hindle" userId="51c4a375865c87b8" providerId="LiveId" clId="{3C384120-012A-4C2F-A8A7-0C893CE582D7}" dt="2020-09-15T13:00:14.471" v="1034" actId="26606"/>
          <ac:spMkLst>
            <pc:docMk/>
            <pc:sldMk cId="4239148298" sldId="263"/>
            <ac:spMk id="19" creationId="{1849CA57-76BD-4CF2-80BA-D7A46A01B7B1}"/>
          </ac:spMkLst>
        </pc:spChg>
        <pc:spChg chg="add">
          <ac:chgData name="Debbie Hindle" userId="51c4a375865c87b8" providerId="LiveId" clId="{3C384120-012A-4C2F-A8A7-0C893CE582D7}" dt="2020-09-15T13:00:14.471" v="1034" actId="26606"/>
          <ac:spMkLst>
            <pc:docMk/>
            <pc:sldMk cId="4239148298" sldId="263"/>
            <ac:spMk id="21" creationId="{35E9085E-E730-4768-83D4-6CB7E9897153}"/>
          </ac:spMkLst>
        </pc:spChg>
        <pc:spChg chg="add">
          <ac:chgData name="Debbie Hindle" userId="51c4a375865c87b8" providerId="LiveId" clId="{3C384120-012A-4C2F-A8A7-0C893CE582D7}" dt="2020-09-15T13:00:14.471" v="1034" actId="26606"/>
          <ac:spMkLst>
            <pc:docMk/>
            <pc:sldMk cId="4239148298" sldId="263"/>
            <ac:spMk id="23" creationId="{973272FE-A474-4CAE-8CA2-BCC8B476C3F4}"/>
          </ac:spMkLst>
        </pc:spChg>
        <pc:spChg chg="add">
          <ac:chgData name="Debbie Hindle" userId="51c4a375865c87b8" providerId="LiveId" clId="{3C384120-012A-4C2F-A8A7-0C893CE582D7}" dt="2020-09-15T13:00:14.471" v="1034" actId="26606"/>
          <ac:spMkLst>
            <pc:docMk/>
            <pc:sldMk cId="4239148298" sldId="263"/>
            <ac:spMk id="25" creationId="{E07981EA-05A6-437C-88D7-B377B92B031D}"/>
          </ac:spMkLst>
        </pc:spChg>
        <pc:spChg chg="add">
          <ac:chgData name="Debbie Hindle" userId="51c4a375865c87b8" providerId="LiveId" clId="{3C384120-012A-4C2F-A8A7-0C893CE582D7}" dt="2020-09-15T13:00:14.471" v="1034" actId="26606"/>
          <ac:spMkLst>
            <pc:docMk/>
            <pc:sldMk cId="4239148298" sldId="263"/>
            <ac:spMk id="27" creationId="{15E3C750-986E-4769-B1AE-49289FBEE757}"/>
          </ac:spMkLst>
        </pc:spChg>
      </pc:sldChg>
      <pc:sldChg chg="add">
        <pc:chgData name="Debbie Hindle" userId="51c4a375865c87b8" providerId="LiveId" clId="{3C384120-012A-4C2F-A8A7-0C893CE582D7}" dt="2020-09-15T13:01:54.084" v="1048"/>
        <pc:sldMkLst>
          <pc:docMk/>
          <pc:sldMk cId="2333613928" sldId="264"/>
        </pc:sldMkLst>
      </pc:sldChg>
      <pc:sldChg chg="modSp add ord">
        <pc:chgData name="Debbie Hindle" userId="51c4a375865c87b8" providerId="LiveId" clId="{3C384120-012A-4C2F-A8A7-0C893CE582D7}" dt="2020-09-15T13:07:16.221" v="1191" actId="20577"/>
        <pc:sldMkLst>
          <pc:docMk/>
          <pc:sldMk cId="3730212152" sldId="265"/>
        </pc:sldMkLst>
        <pc:spChg chg="mod">
          <ac:chgData name="Debbie Hindle" userId="51c4a375865c87b8" providerId="LiveId" clId="{3C384120-012A-4C2F-A8A7-0C893CE582D7}" dt="2020-09-15T13:07:16.221" v="1191" actId="20577"/>
          <ac:spMkLst>
            <pc:docMk/>
            <pc:sldMk cId="3730212152" sldId="265"/>
            <ac:spMk id="2" creationId="{F102BA2D-D9D5-4E8C-8AF7-A101650E651D}"/>
          </ac:spMkLst>
        </pc:spChg>
      </pc:sldChg>
      <pc:sldChg chg="modSp add">
        <pc:chgData name="Debbie Hindle" userId="51c4a375865c87b8" providerId="LiveId" clId="{3C384120-012A-4C2F-A8A7-0C893CE582D7}" dt="2020-09-15T13:53:01.256" v="2368" actId="15"/>
        <pc:sldMkLst>
          <pc:docMk/>
          <pc:sldMk cId="1474442808" sldId="266"/>
        </pc:sldMkLst>
        <pc:spChg chg="mod">
          <ac:chgData name="Debbie Hindle" userId="51c4a375865c87b8" providerId="LiveId" clId="{3C384120-012A-4C2F-A8A7-0C893CE582D7}" dt="2020-09-15T13:52:36.447" v="2310" actId="20577"/>
          <ac:spMkLst>
            <pc:docMk/>
            <pc:sldMk cId="1474442808" sldId="266"/>
            <ac:spMk id="2" creationId="{C2255DA4-33B2-4913-8227-2478C5762B14}"/>
          </ac:spMkLst>
        </pc:spChg>
        <pc:spChg chg="mod">
          <ac:chgData name="Debbie Hindle" userId="51c4a375865c87b8" providerId="LiveId" clId="{3C384120-012A-4C2F-A8A7-0C893CE582D7}" dt="2020-09-15T13:53:01.256" v="2368" actId="15"/>
          <ac:spMkLst>
            <pc:docMk/>
            <pc:sldMk cId="1474442808" sldId="266"/>
            <ac:spMk id="3" creationId="{421ACD2D-4403-4D50-A98E-3DCF36A2DBB3}"/>
          </ac:spMkLst>
        </pc:spChg>
      </pc:sldChg>
    </pc:docChg>
  </pc:docChgLst>
  <pc:docChgLst>
    <pc:chgData name="Debbie Hindle" userId="51c4a375865c87b8" providerId="LiveId" clId="{753D33FE-4AB2-426F-A966-CB7CAD5EA678}"/>
    <pc:docChg chg="undo custSel mod addSld delSld modSld sldOrd">
      <pc:chgData name="Debbie Hindle" userId="51c4a375865c87b8" providerId="LiveId" clId="{753D33FE-4AB2-426F-A966-CB7CAD5EA678}" dt="2020-09-23T01:35:13.325" v="388" actId="2696"/>
      <pc:docMkLst>
        <pc:docMk/>
      </pc:docMkLst>
      <pc:sldChg chg="modTransition">
        <pc:chgData name="Debbie Hindle" userId="51c4a375865c87b8" providerId="LiveId" clId="{753D33FE-4AB2-426F-A966-CB7CAD5EA678}" dt="2020-09-22T23:52:30.999" v="374"/>
        <pc:sldMkLst>
          <pc:docMk/>
          <pc:sldMk cId="4096909197" sldId="256"/>
        </pc:sldMkLst>
      </pc:sldChg>
      <pc:sldChg chg="addSp modSp del">
        <pc:chgData name="Debbie Hindle" userId="51c4a375865c87b8" providerId="LiveId" clId="{753D33FE-4AB2-426F-A966-CB7CAD5EA678}" dt="2020-09-17T08:28:39.750" v="221" actId="2696"/>
        <pc:sldMkLst>
          <pc:docMk/>
          <pc:sldMk cId="2470047977" sldId="257"/>
        </pc:sldMkLst>
        <pc:spChg chg="mod">
          <ac:chgData name="Debbie Hindle" userId="51c4a375865c87b8" providerId="LiveId" clId="{753D33FE-4AB2-426F-A966-CB7CAD5EA678}" dt="2020-09-17T08:12:39.157" v="73" actId="6549"/>
          <ac:spMkLst>
            <pc:docMk/>
            <pc:sldMk cId="2470047977" sldId="257"/>
            <ac:spMk id="3" creationId="{C7044CC4-5E84-4E8A-96EC-0F525893D332}"/>
          </ac:spMkLst>
        </pc:spChg>
        <pc:picChg chg="add mod ord">
          <ac:chgData name="Debbie Hindle" userId="51c4a375865c87b8" providerId="LiveId" clId="{753D33FE-4AB2-426F-A966-CB7CAD5EA678}" dt="2020-09-17T08:12:29.279" v="71" actId="14100"/>
          <ac:picMkLst>
            <pc:docMk/>
            <pc:sldMk cId="2470047977" sldId="257"/>
            <ac:picMk id="5" creationId="{ABA73562-9891-4F17-B28E-DF5189B0A816}"/>
          </ac:picMkLst>
        </pc:picChg>
      </pc:sldChg>
      <pc:sldChg chg="addSp delSp modSp modTransition">
        <pc:chgData name="Debbie Hindle" userId="51c4a375865c87b8" providerId="LiveId" clId="{753D33FE-4AB2-426F-A966-CB7CAD5EA678}" dt="2020-09-22T23:52:30.999" v="374"/>
        <pc:sldMkLst>
          <pc:docMk/>
          <pc:sldMk cId="68405388" sldId="258"/>
        </pc:sldMkLst>
        <pc:spChg chg="mod">
          <ac:chgData name="Debbie Hindle" userId="51c4a375865c87b8" providerId="LiveId" clId="{753D33FE-4AB2-426F-A966-CB7CAD5EA678}" dt="2020-09-17T08:20:09.621" v="123" actId="26606"/>
          <ac:spMkLst>
            <pc:docMk/>
            <pc:sldMk cId="68405388" sldId="258"/>
            <ac:spMk id="2" creationId="{E01B5700-EEEC-4960-A960-D0532036EA65}"/>
          </ac:spMkLst>
        </pc:spChg>
        <pc:spChg chg="add mod">
          <ac:chgData name="Debbie Hindle" userId="51c4a375865c87b8" providerId="LiveId" clId="{753D33FE-4AB2-426F-A966-CB7CAD5EA678}" dt="2020-09-17T08:26:30.071" v="198" actId="255"/>
          <ac:spMkLst>
            <pc:docMk/>
            <pc:sldMk cId="68405388" sldId="258"/>
            <ac:spMk id="6" creationId="{2678C8C1-6218-49FC-83B5-F6489EFA8D2C}"/>
          </ac:spMkLst>
        </pc:spChg>
        <pc:spChg chg="del">
          <ac:chgData name="Debbie Hindle" userId="51c4a375865c87b8" providerId="LiveId" clId="{753D33FE-4AB2-426F-A966-CB7CAD5EA678}" dt="2020-09-17T08:03:35.007" v="6" actId="26606"/>
          <ac:spMkLst>
            <pc:docMk/>
            <pc:sldMk cId="68405388" sldId="258"/>
            <ac:spMk id="16" creationId="{DCC231C8-C761-4B31-9B1C-C6D19248C6B3}"/>
          </ac:spMkLst>
        </pc:spChg>
        <pc:spChg chg="add del">
          <ac:chgData name="Debbie Hindle" userId="51c4a375865c87b8" providerId="LiveId" clId="{753D33FE-4AB2-426F-A966-CB7CAD5EA678}" dt="2020-09-17T08:05:07.532" v="11" actId="26606"/>
          <ac:spMkLst>
            <pc:docMk/>
            <pc:sldMk cId="68405388" sldId="258"/>
            <ac:spMk id="21" creationId="{201CC55D-ED54-4C5C-95E6-10947BD1103B}"/>
          </ac:spMkLst>
        </pc:spChg>
        <pc:spChg chg="add del">
          <ac:chgData name="Debbie Hindle" userId="51c4a375865c87b8" providerId="LiveId" clId="{753D33FE-4AB2-426F-A966-CB7CAD5EA678}" dt="2020-09-17T08:05:07.532" v="11" actId="26606"/>
          <ac:spMkLst>
            <pc:docMk/>
            <pc:sldMk cId="68405388" sldId="258"/>
            <ac:spMk id="27" creationId="{3873B707-463F-40B0-8227-E8CC6C67EB25}"/>
          </ac:spMkLst>
        </pc:spChg>
        <pc:spChg chg="add del">
          <ac:chgData name="Debbie Hindle" userId="51c4a375865c87b8" providerId="LiveId" clId="{753D33FE-4AB2-426F-A966-CB7CAD5EA678}" dt="2020-09-17T08:05:07.532" v="11" actId="26606"/>
          <ac:spMkLst>
            <pc:docMk/>
            <pc:sldMk cId="68405388" sldId="258"/>
            <ac:spMk id="29" creationId="{C13237C8-E62C-4F0D-A318-BD6FB6C2D138}"/>
          </ac:spMkLst>
        </pc:spChg>
        <pc:spChg chg="add del">
          <ac:chgData name="Debbie Hindle" userId="51c4a375865c87b8" providerId="LiveId" clId="{753D33FE-4AB2-426F-A966-CB7CAD5EA678}" dt="2020-09-17T08:05:07.532" v="11" actId="26606"/>
          <ac:spMkLst>
            <pc:docMk/>
            <pc:sldMk cId="68405388" sldId="258"/>
            <ac:spMk id="31" creationId="{19C9EAEA-39D0-4B0E-A0EB-51E7B26740B1}"/>
          </ac:spMkLst>
        </pc:spChg>
        <pc:spChg chg="add del">
          <ac:chgData name="Debbie Hindle" userId="51c4a375865c87b8" providerId="LiveId" clId="{753D33FE-4AB2-426F-A966-CB7CAD5EA678}" dt="2020-09-17T08:05:34.753" v="13" actId="26606"/>
          <ac:spMkLst>
            <pc:docMk/>
            <pc:sldMk cId="68405388" sldId="258"/>
            <ac:spMk id="36" creationId="{201CC55D-ED54-4C5C-95E6-10947BD1103B}"/>
          </ac:spMkLst>
        </pc:spChg>
        <pc:spChg chg="add del">
          <ac:chgData name="Debbie Hindle" userId="51c4a375865c87b8" providerId="LiveId" clId="{753D33FE-4AB2-426F-A966-CB7CAD5EA678}" dt="2020-09-17T08:05:34.753" v="13" actId="26606"/>
          <ac:spMkLst>
            <pc:docMk/>
            <pc:sldMk cId="68405388" sldId="258"/>
            <ac:spMk id="42" creationId="{3873B707-463F-40B0-8227-E8CC6C67EB25}"/>
          </ac:spMkLst>
        </pc:spChg>
        <pc:spChg chg="add del">
          <ac:chgData name="Debbie Hindle" userId="51c4a375865c87b8" providerId="LiveId" clId="{753D33FE-4AB2-426F-A966-CB7CAD5EA678}" dt="2020-09-17T08:05:34.753" v="13" actId="26606"/>
          <ac:spMkLst>
            <pc:docMk/>
            <pc:sldMk cId="68405388" sldId="258"/>
            <ac:spMk id="44" creationId="{C13237C8-E62C-4F0D-A318-BD6FB6C2D138}"/>
          </ac:spMkLst>
        </pc:spChg>
        <pc:spChg chg="add del">
          <ac:chgData name="Debbie Hindle" userId="51c4a375865c87b8" providerId="LiveId" clId="{753D33FE-4AB2-426F-A966-CB7CAD5EA678}" dt="2020-09-17T08:05:34.753" v="13" actId="26606"/>
          <ac:spMkLst>
            <pc:docMk/>
            <pc:sldMk cId="68405388" sldId="258"/>
            <ac:spMk id="46" creationId="{19C9EAEA-39D0-4B0E-A0EB-51E7B26740B1}"/>
          </ac:spMkLst>
        </pc:spChg>
        <pc:spChg chg="add del">
          <ac:chgData name="Debbie Hindle" userId="51c4a375865c87b8" providerId="LiveId" clId="{753D33FE-4AB2-426F-A966-CB7CAD5EA678}" dt="2020-09-17T08:17:07.756" v="104" actId="26606"/>
          <ac:spMkLst>
            <pc:docMk/>
            <pc:sldMk cId="68405388" sldId="258"/>
            <ac:spMk id="51" creationId="{201CC55D-ED54-4C5C-95E6-10947BD1103B}"/>
          </ac:spMkLst>
        </pc:spChg>
        <pc:spChg chg="add del">
          <ac:chgData name="Debbie Hindle" userId="51c4a375865c87b8" providerId="LiveId" clId="{753D33FE-4AB2-426F-A966-CB7CAD5EA678}" dt="2020-09-17T08:17:07.756" v="104" actId="26606"/>
          <ac:spMkLst>
            <pc:docMk/>
            <pc:sldMk cId="68405388" sldId="258"/>
            <ac:spMk id="57" creationId="{3873B707-463F-40B0-8227-E8CC6C67EB25}"/>
          </ac:spMkLst>
        </pc:spChg>
        <pc:spChg chg="add del">
          <ac:chgData name="Debbie Hindle" userId="51c4a375865c87b8" providerId="LiveId" clId="{753D33FE-4AB2-426F-A966-CB7CAD5EA678}" dt="2020-09-17T08:17:07.756" v="104" actId="26606"/>
          <ac:spMkLst>
            <pc:docMk/>
            <pc:sldMk cId="68405388" sldId="258"/>
            <ac:spMk id="59" creationId="{C13237C8-E62C-4F0D-A318-BD6FB6C2D138}"/>
          </ac:spMkLst>
        </pc:spChg>
        <pc:spChg chg="add del">
          <ac:chgData name="Debbie Hindle" userId="51c4a375865c87b8" providerId="LiveId" clId="{753D33FE-4AB2-426F-A966-CB7CAD5EA678}" dt="2020-09-17T08:17:07.756" v="104" actId="26606"/>
          <ac:spMkLst>
            <pc:docMk/>
            <pc:sldMk cId="68405388" sldId="258"/>
            <ac:spMk id="61" creationId="{19C9EAEA-39D0-4B0E-A0EB-51E7B26740B1}"/>
          </ac:spMkLst>
        </pc:spChg>
        <pc:spChg chg="add del">
          <ac:chgData name="Debbie Hindle" userId="51c4a375865c87b8" providerId="LiveId" clId="{753D33FE-4AB2-426F-A966-CB7CAD5EA678}" dt="2020-09-17T08:16:59.358" v="99" actId="26606"/>
          <ac:spMkLst>
            <pc:docMk/>
            <pc:sldMk cId="68405388" sldId="258"/>
            <ac:spMk id="66" creationId="{8FC9BE17-9A7B-462D-AE50-3D8777387304}"/>
          </ac:spMkLst>
        </pc:spChg>
        <pc:spChg chg="add del">
          <ac:chgData name="Debbie Hindle" userId="51c4a375865c87b8" providerId="LiveId" clId="{753D33FE-4AB2-426F-A966-CB7CAD5EA678}" dt="2020-09-17T08:16:59.358" v="99" actId="26606"/>
          <ac:spMkLst>
            <pc:docMk/>
            <pc:sldMk cId="68405388" sldId="258"/>
            <ac:spMk id="68" creationId="{3EBE8569-6AEC-4B8C-8D53-2DE337CDBA65}"/>
          </ac:spMkLst>
        </pc:spChg>
        <pc:spChg chg="add del">
          <ac:chgData name="Debbie Hindle" userId="51c4a375865c87b8" providerId="LiveId" clId="{753D33FE-4AB2-426F-A966-CB7CAD5EA678}" dt="2020-09-17T08:16:59.358" v="99" actId="26606"/>
          <ac:spMkLst>
            <pc:docMk/>
            <pc:sldMk cId="68405388" sldId="258"/>
            <ac:spMk id="70" creationId="{55D4142C-5077-457F-A6AD-3FECFDB39685}"/>
          </ac:spMkLst>
        </pc:spChg>
        <pc:spChg chg="add del">
          <ac:chgData name="Debbie Hindle" userId="51c4a375865c87b8" providerId="LiveId" clId="{753D33FE-4AB2-426F-A966-CB7CAD5EA678}" dt="2020-09-17T08:16:59.358" v="99" actId="26606"/>
          <ac:spMkLst>
            <pc:docMk/>
            <pc:sldMk cId="68405388" sldId="258"/>
            <ac:spMk id="72" creationId="{7A5F0580-5EE9-419F-96EE-B6529EF6E7D0}"/>
          </ac:spMkLst>
        </pc:spChg>
        <pc:spChg chg="add del">
          <ac:chgData name="Debbie Hindle" userId="51c4a375865c87b8" providerId="LiveId" clId="{753D33FE-4AB2-426F-A966-CB7CAD5EA678}" dt="2020-09-17T08:17:07.725" v="103" actId="26606"/>
          <ac:spMkLst>
            <pc:docMk/>
            <pc:sldMk cId="68405388" sldId="258"/>
            <ac:spMk id="76" creationId="{3CD9DF72-87A3-404E-A828-84CBF11A8303}"/>
          </ac:spMkLst>
        </pc:spChg>
        <pc:spChg chg="add del">
          <ac:chgData name="Debbie Hindle" userId="51c4a375865c87b8" providerId="LiveId" clId="{753D33FE-4AB2-426F-A966-CB7CAD5EA678}" dt="2020-09-17T08:20:00.654" v="122" actId="26606"/>
          <ac:spMkLst>
            <pc:docMk/>
            <pc:sldMk cId="68405388" sldId="258"/>
            <ac:spMk id="84" creationId="{70DFA0FD-AB28-4B25-B870-4D2BBC35BA1D}"/>
          </ac:spMkLst>
        </pc:spChg>
        <pc:spChg chg="add del">
          <ac:chgData name="Debbie Hindle" userId="51c4a375865c87b8" providerId="LiveId" clId="{753D33FE-4AB2-426F-A966-CB7CAD5EA678}" dt="2020-09-17T08:20:09.621" v="123" actId="26606"/>
          <ac:spMkLst>
            <pc:docMk/>
            <pc:sldMk cId="68405388" sldId="258"/>
            <ac:spMk id="96" creationId="{49AE1604-BB93-4F6D-94D6-F2A6021FC5AD}"/>
          </ac:spMkLst>
        </pc:spChg>
        <pc:spChg chg="add del">
          <ac:chgData name="Debbie Hindle" userId="51c4a375865c87b8" providerId="LiveId" clId="{753D33FE-4AB2-426F-A966-CB7CAD5EA678}" dt="2020-09-17T08:20:09.621" v="123" actId="26606"/>
          <ac:spMkLst>
            <pc:docMk/>
            <pc:sldMk cId="68405388" sldId="258"/>
            <ac:spMk id="102" creationId="{CBC4F608-B4B8-48C3-9572-C0F061B1CD99}"/>
          </ac:spMkLst>
        </pc:spChg>
        <pc:spChg chg="add del">
          <ac:chgData name="Debbie Hindle" userId="51c4a375865c87b8" providerId="LiveId" clId="{753D33FE-4AB2-426F-A966-CB7CAD5EA678}" dt="2020-09-17T08:20:09.621" v="123" actId="26606"/>
          <ac:spMkLst>
            <pc:docMk/>
            <pc:sldMk cId="68405388" sldId="258"/>
            <ac:spMk id="104" creationId="{1382A32C-5B0C-4B1C-A074-76C6DBCC9F87}"/>
          </ac:spMkLst>
        </pc:spChg>
        <pc:spChg chg="add">
          <ac:chgData name="Debbie Hindle" userId="51c4a375865c87b8" providerId="LiveId" clId="{753D33FE-4AB2-426F-A966-CB7CAD5EA678}" dt="2020-09-17T08:20:09.621" v="123" actId="26606"/>
          <ac:spMkLst>
            <pc:docMk/>
            <pc:sldMk cId="68405388" sldId="258"/>
            <ac:spMk id="109" creationId="{201CC55D-ED54-4C5C-95E6-10947BD1103B}"/>
          </ac:spMkLst>
        </pc:spChg>
        <pc:spChg chg="add">
          <ac:chgData name="Debbie Hindle" userId="51c4a375865c87b8" providerId="LiveId" clId="{753D33FE-4AB2-426F-A966-CB7CAD5EA678}" dt="2020-09-17T08:20:09.621" v="123" actId="26606"/>
          <ac:spMkLst>
            <pc:docMk/>
            <pc:sldMk cId="68405388" sldId="258"/>
            <ac:spMk id="115" creationId="{3873B707-463F-40B0-8227-E8CC6C67EB25}"/>
          </ac:spMkLst>
        </pc:spChg>
        <pc:spChg chg="add">
          <ac:chgData name="Debbie Hindle" userId="51c4a375865c87b8" providerId="LiveId" clId="{753D33FE-4AB2-426F-A966-CB7CAD5EA678}" dt="2020-09-17T08:20:09.621" v="123" actId="26606"/>
          <ac:spMkLst>
            <pc:docMk/>
            <pc:sldMk cId="68405388" sldId="258"/>
            <ac:spMk id="117" creationId="{C13237C8-E62C-4F0D-A318-BD6FB6C2D138}"/>
          </ac:spMkLst>
        </pc:spChg>
        <pc:spChg chg="add">
          <ac:chgData name="Debbie Hindle" userId="51c4a375865c87b8" providerId="LiveId" clId="{753D33FE-4AB2-426F-A966-CB7CAD5EA678}" dt="2020-09-17T08:20:09.621" v="123" actId="26606"/>
          <ac:spMkLst>
            <pc:docMk/>
            <pc:sldMk cId="68405388" sldId="258"/>
            <ac:spMk id="119" creationId="{19C9EAEA-39D0-4B0E-A0EB-51E7B26740B1}"/>
          </ac:spMkLst>
        </pc:spChg>
        <pc:grpChg chg="add del">
          <ac:chgData name="Debbie Hindle" userId="51c4a375865c87b8" providerId="LiveId" clId="{753D33FE-4AB2-426F-A966-CB7CAD5EA678}" dt="2020-09-17T08:05:07.532" v="11" actId="26606"/>
          <ac:grpSpMkLst>
            <pc:docMk/>
            <pc:sldMk cId="68405388" sldId="258"/>
            <ac:grpSpMk id="23" creationId="{1DE889C7-FAD6-4397-98E2-05D503484459}"/>
          </ac:grpSpMkLst>
        </pc:grpChg>
        <pc:grpChg chg="add del">
          <ac:chgData name="Debbie Hindle" userId="51c4a375865c87b8" providerId="LiveId" clId="{753D33FE-4AB2-426F-A966-CB7CAD5EA678}" dt="2020-09-17T08:05:34.753" v="13" actId="26606"/>
          <ac:grpSpMkLst>
            <pc:docMk/>
            <pc:sldMk cId="68405388" sldId="258"/>
            <ac:grpSpMk id="38" creationId="{1DE889C7-FAD6-4397-98E2-05D503484459}"/>
          </ac:grpSpMkLst>
        </pc:grpChg>
        <pc:grpChg chg="add del">
          <ac:chgData name="Debbie Hindle" userId="51c4a375865c87b8" providerId="LiveId" clId="{753D33FE-4AB2-426F-A966-CB7CAD5EA678}" dt="2020-09-17T08:17:07.756" v="104" actId="26606"/>
          <ac:grpSpMkLst>
            <pc:docMk/>
            <pc:sldMk cId="68405388" sldId="258"/>
            <ac:grpSpMk id="53" creationId="{1DE889C7-FAD6-4397-98E2-05D503484459}"/>
          </ac:grpSpMkLst>
        </pc:grpChg>
        <pc:grpChg chg="add del">
          <ac:chgData name="Debbie Hindle" userId="51c4a375865c87b8" providerId="LiveId" clId="{753D33FE-4AB2-426F-A966-CB7CAD5EA678}" dt="2020-09-17T08:20:00.654" v="122" actId="26606"/>
          <ac:grpSpMkLst>
            <pc:docMk/>
            <pc:sldMk cId="68405388" sldId="258"/>
            <ac:grpSpMk id="86" creationId="{0D628DFB-9CD1-4E2B-8B44-9FDF7E80F6D9}"/>
          </ac:grpSpMkLst>
        </pc:grpChg>
        <pc:grpChg chg="add del">
          <ac:chgData name="Debbie Hindle" userId="51c4a375865c87b8" providerId="LiveId" clId="{753D33FE-4AB2-426F-A966-CB7CAD5EA678}" dt="2020-09-17T08:20:09.621" v="123" actId="26606"/>
          <ac:grpSpMkLst>
            <pc:docMk/>
            <pc:sldMk cId="68405388" sldId="258"/>
            <ac:grpSpMk id="98" creationId="{A9270323-9616-4384-857D-E86B78272EFE}"/>
          </ac:grpSpMkLst>
        </pc:grpChg>
        <pc:grpChg chg="add">
          <ac:chgData name="Debbie Hindle" userId="51c4a375865c87b8" providerId="LiveId" clId="{753D33FE-4AB2-426F-A966-CB7CAD5EA678}" dt="2020-09-17T08:20:09.621" v="123" actId="26606"/>
          <ac:grpSpMkLst>
            <pc:docMk/>
            <pc:sldMk cId="68405388" sldId="258"/>
            <ac:grpSpMk id="111" creationId="{1DE889C7-FAD6-4397-98E2-05D503484459}"/>
          </ac:grpSpMkLst>
        </pc:grpChg>
        <pc:graphicFrameChg chg="del mod ord modGraphic">
          <ac:chgData name="Debbie Hindle" userId="51c4a375865c87b8" providerId="LiveId" clId="{753D33FE-4AB2-426F-A966-CB7CAD5EA678}" dt="2020-09-17T08:14:30.828" v="85" actId="478"/>
          <ac:graphicFrameMkLst>
            <pc:docMk/>
            <pc:sldMk cId="68405388" sldId="258"/>
            <ac:graphicFrameMk id="5" creationId="{D4AE3038-A31A-4650-A7FD-1868B430CF5F}"/>
          </ac:graphicFrameMkLst>
        </pc:graphicFrameChg>
        <pc:picChg chg="add del mod">
          <ac:chgData name="Debbie Hindle" userId="51c4a375865c87b8" providerId="LiveId" clId="{753D33FE-4AB2-426F-A966-CB7CAD5EA678}" dt="2020-09-17T08:13:30.152" v="75" actId="478"/>
          <ac:picMkLst>
            <pc:docMk/>
            <pc:sldMk cId="68405388" sldId="258"/>
            <ac:picMk id="3" creationId="{DB801162-AADA-4E32-BF74-787B1C4CBBD1}"/>
          </ac:picMkLst>
        </pc:picChg>
        <pc:picChg chg="add del mod">
          <ac:chgData name="Debbie Hindle" userId="51c4a375865c87b8" providerId="LiveId" clId="{753D33FE-4AB2-426F-A966-CB7CAD5EA678}" dt="2020-09-17T08:16:17.259" v="95" actId="478"/>
          <ac:picMkLst>
            <pc:docMk/>
            <pc:sldMk cId="68405388" sldId="258"/>
            <ac:picMk id="4" creationId="{98A2F3F2-6D7B-491E-A1C4-3C0865BAAEAD}"/>
          </ac:picMkLst>
        </pc:picChg>
        <pc:picChg chg="add mod ord">
          <ac:chgData name="Debbie Hindle" userId="51c4a375865c87b8" providerId="LiveId" clId="{753D33FE-4AB2-426F-A966-CB7CAD5EA678}" dt="2020-09-17T08:20:09.621" v="123" actId="26606"/>
          <ac:picMkLst>
            <pc:docMk/>
            <pc:sldMk cId="68405388" sldId="258"/>
            <ac:picMk id="8" creationId="{E6B6D4D4-AFF9-417F-9A89-92D09F25641C}"/>
          </ac:picMkLst>
        </pc:picChg>
        <pc:picChg chg="add del">
          <ac:chgData name="Debbie Hindle" userId="51c4a375865c87b8" providerId="LiveId" clId="{753D33FE-4AB2-426F-A966-CB7CAD5EA678}" dt="2020-09-17T08:17:05.805" v="101" actId="26606"/>
          <ac:picMkLst>
            <pc:docMk/>
            <pc:sldMk cId="68405388" sldId="258"/>
            <ac:picMk id="74" creationId="{54DDEBDD-D8BD-41A6-8A0D-B00E3768B0F9}"/>
          </ac:picMkLst>
        </pc:picChg>
        <pc:picChg chg="add del">
          <ac:chgData name="Debbie Hindle" userId="51c4a375865c87b8" providerId="LiveId" clId="{753D33FE-4AB2-426F-A966-CB7CAD5EA678}" dt="2020-09-17T08:17:31.896" v="105" actId="26606"/>
          <ac:picMkLst>
            <pc:docMk/>
            <pc:sldMk cId="68405388" sldId="258"/>
            <ac:picMk id="79" creationId="{54DDEBDD-D8BD-41A6-8A0D-B00E3768B0F9}"/>
          </ac:picMkLst>
        </pc:picChg>
        <pc:cxnChg chg="add del">
          <ac:chgData name="Debbie Hindle" userId="51c4a375865c87b8" providerId="LiveId" clId="{753D33FE-4AB2-426F-A966-CB7CAD5EA678}" dt="2020-09-17T08:17:07.725" v="103" actId="26606"/>
          <ac:cxnSpMkLst>
            <pc:docMk/>
            <pc:sldMk cId="68405388" sldId="258"/>
            <ac:cxnSpMk id="77" creationId="{20E3A342-4D61-4E3F-AF90-1AB42AEB96CC}"/>
          </ac:cxnSpMkLst>
        </pc:cxnChg>
      </pc:sldChg>
      <pc:sldChg chg="addSp delSp modSp mod setBg">
        <pc:chgData name="Debbie Hindle" userId="51c4a375865c87b8" providerId="LiveId" clId="{753D33FE-4AB2-426F-A966-CB7CAD5EA678}" dt="2020-09-17T12:00:57.948" v="279" actId="14100"/>
        <pc:sldMkLst>
          <pc:docMk/>
          <pc:sldMk cId="1581275934" sldId="260"/>
        </pc:sldMkLst>
        <pc:spChg chg="add del mod">
          <ac:chgData name="Debbie Hindle" userId="51c4a375865c87b8" providerId="LiveId" clId="{753D33FE-4AB2-426F-A966-CB7CAD5EA678}" dt="2020-09-17T11:58:55.445" v="239" actId="26606"/>
          <ac:spMkLst>
            <pc:docMk/>
            <pc:sldMk cId="1581275934" sldId="260"/>
            <ac:spMk id="2" creationId="{83929C08-9B63-4FAC-A701-9C329C301DB1}"/>
          </ac:spMkLst>
        </pc:spChg>
        <pc:spChg chg="del mod">
          <ac:chgData name="Debbie Hindle" userId="51c4a375865c87b8" providerId="LiveId" clId="{753D33FE-4AB2-426F-A966-CB7CAD5EA678}" dt="2020-09-17T11:52:46.775" v="227"/>
          <ac:spMkLst>
            <pc:docMk/>
            <pc:sldMk cId="1581275934" sldId="260"/>
            <ac:spMk id="3" creationId="{2FF74A47-B72A-4468-B215-948FC606F078}"/>
          </ac:spMkLst>
        </pc:spChg>
        <pc:spChg chg="add del mod">
          <ac:chgData name="Debbie Hindle" userId="51c4a375865c87b8" providerId="LiveId" clId="{753D33FE-4AB2-426F-A966-CB7CAD5EA678}" dt="2020-09-17T11:57:28.729" v="230" actId="931"/>
          <ac:spMkLst>
            <pc:docMk/>
            <pc:sldMk cId="1581275934" sldId="260"/>
            <ac:spMk id="6" creationId="{952D397E-E660-4AC8-A9DC-E753DF554177}"/>
          </ac:spMkLst>
        </pc:spChg>
        <pc:spChg chg="add mod">
          <ac:chgData name="Debbie Hindle" userId="51c4a375865c87b8" providerId="LiveId" clId="{753D33FE-4AB2-426F-A966-CB7CAD5EA678}" dt="2020-09-17T12:00:57.948" v="279" actId="14100"/>
          <ac:spMkLst>
            <pc:docMk/>
            <pc:sldMk cId="1581275934" sldId="260"/>
            <ac:spMk id="9" creationId="{B6197C84-3336-40AC-838E-175BB682A046}"/>
          </ac:spMkLst>
        </pc:spChg>
        <pc:spChg chg="add del">
          <ac:chgData name="Debbie Hindle" userId="51c4a375865c87b8" providerId="LiveId" clId="{753D33FE-4AB2-426F-A966-CB7CAD5EA678}" dt="2020-09-17T11:58:29.506" v="234" actId="26606"/>
          <ac:spMkLst>
            <pc:docMk/>
            <pc:sldMk cId="1581275934" sldId="260"/>
            <ac:spMk id="13" creationId="{A93898FF-D987-4B0E-BFB4-85F5EB356D4D}"/>
          </ac:spMkLst>
        </pc:spChg>
        <pc:spChg chg="add del">
          <ac:chgData name="Debbie Hindle" userId="51c4a375865c87b8" providerId="LiveId" clId="{753D33FE-4AB2-426F-A966-CB7CAD5EA678}" dt="2020-09-17T11:58:29.506" v="234" actId="26606"/>
          <ac:spMkLst>
            <pc:docMk/>
            <pc:sldMk cId="1581275934" sldId="260"/>
            <ac:spMk id="15" creationId="{8654E6D0-A14C-40BE-8E45-0815172668EC}"/>
          </ac:spMkLst>
        </pc:spChg>
        <pc:spChg chg="add del">
          <ac:chgData name="Debbie Hindle" userId="51c4a375865c87b8" providerId="LiveId" clId="{753D33FE-4AB2-426F-A966-CB7CAD5EA678}" dt="2020-09-17T11:58:29.506" v="234" actId="26606"/>
          <ac:spMkLst>
            <pc:docMk/>
            <pc:sldMk cId="1581275934" sldId="260"/>
            <ac:spMk id="19" creationId="{A737E5B8-8F31-4942-B159-B213C4D6D830}"/>
          </ac:spMkLst>
        </pc:spChg>
        <pc:spChg chg="add del">
          <ac:chgData name="Debbie Hindle" userId="51c4a375865c87b8" providerId="LiveId" clId="{753D33FE-4AB2-426F-A966-CB7CAD5EA678}" dt="2020-09-17T11:58:29.506" v="234" actId="26606"/>
          <ac:spMkLst>
            <pc:docMk/>
            <pc:sldMk cId="1581275934" sldId="260"/>
            <ac:spMk id="21" creationId="{42A4FC2C-047E-45A5-965D-8E1E3BF09BC6}"/>
          </ac:spMkLst>
        </pc:spChg>
        <pc:spChg chg="add del">
          <ac:chgData name="Debbie Hindle" userId="51c4a375865c87b8" providerId="LiveId" clId="{753D33FE-4AB2-426F-A966-CB7CAD5EA678}" dt="2020-09-17T11:58:29.506" v="234" actId="26606"/>
          <ac:spMkLst>
            <pc:docMk/>
            <pc:sldMk cId="1581275934" sldId="260"/>
            <ac:spMk id="23" creationId="{78F530DA-C7D1-4968-8F8A-8700C2BB2A49}"/>
          </ac:spMkLst>
        </pc:spChg>
        <pc:spChg chg="add del">
          <ac:chgData name="Debbie Hindle" userId="51c4a375865c87b8" providerId="LiveId" clId="{753D33FE-4AB2-426F-A966-CB7CAD5EA678}" dt="2020-09-17T11:58:43.485" v="236" actId="26606"/>
          <ac:spMkLst>
            <pc:docMk/>
            <pc:sldMk cId="1581275934" sldId="260"/>
            <ac:spMk id="25" creationId="{42A4FC2C-047E-45A5-965D-8E1E3BF09BC6}"/>
          </ac:spMkLst>
        </pc:spChg>
        <pc:spChg chg="add del">
          <ac:chgData name="Debbie Hindle" userId="51c4a375865c87b8" providerId="LiveId" clId="{753D33FE-4AB2-426F-A966-CB7CAD5EA678}" dt="2020-09-17T11:58:55.440" v="238" actId="26606"/>
          <ac:spMkLst>
            <pc:docMk/>
            <pc:sldMk cId="1581275934" sldId="260"/>
            <ac:spMk id="27" creationId="{89AFE9DD-0792-4B98-B4EB-97ACA17E6AA8}"/>
          </ac:spMkLst>
        </pc:spChg>
        <pc:spChg chg="add del">
          <ac:chgData name="Debbie Hindle" userId="51c4a375865c87b8" providerId="LiveId" clId="{753D33FE-4AB2-426F-A966-CB7CAD5EA678}" dt="2020-09-17T11:58:55.440" v="238" actId="26606"/>
          <ac:spMkLst>
            <pc:docMk/>
            <pc:sldMk cId="1581275934" sldId="260"/>
            <ac:spMk id="28" creationId="{07322A9E-F1EC-405E-8971-BA906EFFCCB8}"/>
          </ac:spMkLst>
        </pc:spChg>
        <pc:spChg chg="add del">
          <ac:chgData name="Debbie Hindle" userId="51c4a375865c87b8" providerId="LiveId" clId="{753D33FE-4AB2-426F-A966-CB7CAD5EA678}" dt="2020-09-17T11:58:55.440" v="238" actId="26606"/>
          <ac:spMkLst>
            <pc:docMk/>
            <pc:sldMk cId="1581275934" sldId="260"/>
            <ac:spMk id="29" creationId="{3981F5C4-9AE1-404E-AF44-A4E6DB374F9D}"/>
          </ac:spMkLst>
        </pc:spChg>
        <pc:spChg chg="add del">
          <ac:chgData name="Debbie Hindle" userId="51c4a375865c87b8" providerId="LiveId" clId="{753D33FE-4AB2-426F-A966-CB7CAD5EA678}" dt="2020-09-17T11:58:55.440" v="238" actId="26606"/>
          <ac:spMkLst>
            <pc:docMk/>
            <pc:sldMk cId="1581275934" sldId="260"/>
            <ac:spMk id="30" creationId="{A5704422-1118-4FD1-95AD-29A064EB80D9}"/>
          </ac:spMkLst>
        </pc:spChg>
        <pc:spChg chg="add del">
          <ac:chgData name="Debbie Hindle" userId="51c4a375865c87b8" providerId="LiveId" clId="{753D33FE-4AB2-426F-A966-CB7CAD5EA678}" dt="2020-09-17T11:58:55.440" v="238" actId="26606"/>
          <ac:spMkLst>
            <pc:docMk/>
            <pc:sldMk cId="1581275934" sldId="260"/>
            <ac:spMk id="31" creationId="{763C1781-8726-4FAC-8C45-FF40376BE409}"/>
          </ac:spMkLst>
        </pc:spChg>
        <pc:spChg chg="add del">
          <ac:chgData name="Debbie Hindle" userId="51c4a375865c87b8" providerId="LiveId" clId="{753D33FE-4AB2-426F-A966-CB7CAD5EA678}" dt="2020-09-17T11:58:55.440" v="238" actId="26606"/>
          <ac:spMkLst>
            <pc:docMk/>
            <pc:sldMk cId="1581275934" sldId="260"/>
            <ac:spMk id="32" creationId="{A88B2AAA-B805-498E-A9E6-98B885855498}"/>
          </ac:spMkLst>
        </pc:spChg>
        <pc:spChg chg="add del">
          <ac:chgData name="Debbie Hindle" userId="51c4a375865c87b8" providerId="LiveId" clId="{753D33FE-4AB2-426F-A966-CB7CAD5EA678}" dt="2020-09-17T11:58:55.440" v="238" actId="26606"/>
          <ac:spMkLst>
            <pc:docMk/>
            <pc:sldMk cId="1581275934" sldId="260"/>
            <ac:spMk id="33" creationId="{301491B5-56C7-43DC-A3D9-861EECCA056A}"/>
          </ac:spMkLst>
        </pc:spChg>
        <pc:spChg chg="add del">
          <ac:chgData name="Debbie Hindle" userId="51c4a375865c87b8" providerId="LiveId" clId="{753D33FE-4AB2-426F-A966-CB7CAD5EA678}" dt="2020-09-17T11:58:55.440" v="238" actId="26606"/>
          <ac:spMkLst>
            <pc:docMk/>
            <pc:sldMk cId="1581275934" sldId="260"/>
            <ac:spMk id="34" creationId="{9B8051E0-19D7-43E1-BFD9-E6DBFEB3A3F1}"/>
          </ac:spMkLst>
        </pc:spChg>
        <pc:spChg chg="add del">
          <ac:chgData name="Debbie Hindle" userId="51c4a375865c87b8" providerId="LiveId" clId="{753D33FE-4AB2-426F-A966-CB7CAD5EA678}" dt="2020-09-17T11:58:55.440" v="238" actId="26606"/>
          <ac:spMkLst>
            <pc:docMk/>
            <pc:sldMk cId="1581275934" sldId="260"/>
            <ac:spMk id="35" creationId="{237E2353-22DF-46E0-A200-FB30F8F394E2}"/>
          </ac:spMkLst>
        </pc:spChg>
        <pc:spChg chg="add del">
          <ac:chgData name="Debbie Hindle" userId="51c4a375865c87b8" providerId="LiveId" clId="{753D33FE-4AB2-426F-A966-CB7CAD5EA678}" dt="2020-09-17T11:58:55.440" v="238" actId="26606"/>
          <ac:spMkLst>
            <pc:docMk/>
            <pc:sldMk cId="1581275934" sldId="260"/>
            <ac:spMk id="36" creationId="{4EDB2B02-86A2-46F5-A4BE-B7D9B10411D6}"/>
          </ac:spMkLst>
        </pc:spChg>
        <pc:spChg chg="add del">
          <ac:chgData name="Debbie Hindle" userId="51c4a375865c87b8" providerId="LiveId" clId="{753D33FE-4AB2-426F-A966-CB7CAD5EA678}" dt="2020-09-17T11:58:55.440" v="238" actId="26606"/>
          <ac:spMkLst>
            <pc:docMk/>
            <pc:sldMk cId="1581275934" sldId="260"/>
            <ac:spMk id="37" creationId="{DD6138DB-057B-45F7-A5F4-E7BFDA20D02C}"/>
          </ac:spMkLst>
        </pc:spChg>
        <pc:spChg chg="add del">
          <ac:chgData name="Debbie Hindle" userId="51c4a375865c87b8" providerId="LiveId" clId="{753D33FE-4AB2-426F-A966-CB7CAD5EA678}" dt="2020-09-17T11:58:55.440" v="238" actId="26606"/>
          <ac:spMkLst>
            <pc:docMk/>
            <pc:sldMk cId="1581275934" sldId="260"/>
            <ac:spMk id="38" creationId="{43954639-FB5D-41F4-9560-6F6DFE778425}"/>
          </ac:spMkLst>
        </pc:spChg>
        <pc:spChg chg="add del">
          <ac:chgData name="Debbie Hindle" userId="51c4a375865c87b8" providerId="LiveId" clId="{753D33FE-4AB2-426F-A966-CB7CAD5EA678}" dt="2020-09-17T11:58:55.440" v="238" actId="26606"/>
          <ac:spMkLst>
            <pc:docMk/>
            <pc:sldMk cId="1581275934" sldId="260"/>
            <ac:spMk id="39" creationId="{79A54AB1-B64F-4843-BFAB-81CB74E66B65}"/>
          </ac:spMkLst>
        </pc:spChg>
        <pc:spChg chg="add del">
          <ac:chgData name="Debbie Hindle" userId="51c4a375865c87b8" providerId="LiveId" clId="{753D33FE-4AB2-426F-A966-CB7CAD5EA678}" dt="2020-09-17T11:58:55.440" v="238" actId="26606"/>
          <ac:spMkLst>
            <pc:docMk/>
            <pc:sldMk cId="1581275934" sldId="260"/>
            <ac:spMk id="40" creationId="{E898931C-0323-41FA-A036-20F818B1FF81}"/>
          </ac:spMkLst>
        </pc:spChg>
        <pc:spChg chg="add del">
          <ac:chgData name="Debbie Hindle" userId="51c4a375865c87b8" providerId="LiveId" clId="{753D33FE-4AB2-426F-A966-CB7CAD5EA678}" dt="2020-09-17T11:58:55.440" v="238" actId="26606"/>
          <ac:spMkLst>
            <pc:docMk/>
            <pc:sldMk cId="1581275934" sldId="260"/>
            <ac:spMk id="41" creationId="{83929C08-9B63-4FAC-A701-9C329C301DB1}"/>
          </ac:spMkLst>
        </pc:spChg>
        <pc:spChg chg="add">
          <ac:chgData name="Debbie Hindle" userId="51c4a375865c87b8" providerId="LiveId" clId="{753D33FE-4AB2-426F-A966-CB7CAD5EA678}" dt="2020-09-17T11:58:55.445" v="239" actId="26606"/>
          <ac:spMkLst>
            <pc:docMk/>
            <pc:sldMk cId="1581275934" sldId="260"/>
            <ac:spMk id="43" creationId="{42A4FC2C-047E-45A5-965D-8E1E3BF09BC6}"/>
          </ac:spMkLst>
        </pc:spChg>
        <pc:picChg chg="add del mod">
          <ac:chgData name="Debbie Hindle" userId="51c4a375865c87b8" providerId="LiveId" clId="{753D33FE-4AB2-426F-A966-CB7CAD5EA678}" dt="2020-09-17T11:56:48.268" v="228" actId="478"/>
          <ac:picMkLst>
            <pc:docMk/>
            <pc:sldMk cId="1581275934" sldId="260"/>
            <ac:picMk id="4" creationId="{D9842E9F-370B-4E06-9847-FFFFF4613D38}"/>
          </ac:picMkLst>
        </pc:picChg>
        <pc:picChg chg="add mod ord">
          <ac:chgData name="Debbie Hindle" userId="51c4a375865c87b8" providerId="LiveId" clId="{753D33FE-4AB2-426F-A966-CB7CAD5EA678}" dt="2020-09-17T11:59:12.058" v="240" actId="167"/>
          <ac:picMkLst>
            <pc:docMk/>
            <pc:sldMk cId="1581275934" sldId="260"/>
            <ac:picMk id="8" creationId="{C2570FF3-4AD4-44A8-933E-D6FC87F16C95}"/>
          </ac:picMkLst>
        </pc:picChg>
        <pc:picChg chg="add del">
          <ac:chgData name="Debbie Hindle" userId="51c4a375865c87b8" providerId="LiveId" clId="{753D33FE-4AB2-426F-A966-CB7CAD5EA678}" dt="2020-09-17T11:58:29.506" v="234" actId="26606"/>
          <ac:picMkLst>
            <pc:docMk/>
            <pc:sldMk cId="1581275934" sldId="260"/>
            <ac:picMk id="17" creationId="{5516C1EB-8D62-4BF0-92B5-02E6AE43B1F3}"/>
          </ac:picMkLst>
        </pc:picChg>
      </pc:sldChg>
      <pc:sldChg chg="modSp">
        <pc:chgData name="Debbie Hindle" userId="51c4a375865c87b8" providerId="LiveId" clId="{753D33FE-4AB2-426F-A966-CB7CAD5EA678}" dt="2020-09-17T12:04:47.522" v="372" actId="20577"/>
        <pc:sldMkLst>
          <pc:docMk/>
          <pc:sldMk cId="1889318922" sldId="261"/>
        </pc:sldMkLst>
        <pc:graphicFrameChg chg="mod">
          <ac:chgData name="Debbie Hindle" userId="51c4a375865c87b8" providerId="LiveId" clId="{753D33FE-4AB2-426F-A966-CB7CAD5EA678}" dt="2020-09-17T12:04:47.522" v="372" actId="20577"/>
          <ac:graphicFrameMkLst>
            <pc:docMk/>
            <pc:sldMk cId="1889318922" sldId="261"/>
            <ac:graphicFrameMk id="6" creationId="{47E65FD6-9B1D-4DF9-B5FE-44C6F1435F19}"/>
          </ac:graphicFrameMkLst>
        </pc:graphicFrameChg>
      </pc:sldChg>
      <pc:sldChg chg="addSp delSp modSp">
        <pc:chgData name="Debbie Hindle" userId="51c4a375865c87b8" providerId="LiveId" clId="{753D33FE-4AB2-426F-A966-CB7CAD5EA678}" dt="2020-09-17T12:04:35.072" v="371" actId="20577"/>
        <pc:sldMkLst>
          <pc:docMk/>
          <pc:sldMk cId="1856039604" sldId="262"/>
        </pc:sldMkLst>
        <pc:spChg chg="mod">
          <ac:chgData name="Debbie Hindle" userId="51c4a375865c87b8" providerId="LiveId" clId="{753D33FE-4AB2-426F-A966-CB7CAD5EA678}" dt="2020-09-17T12:02:22.963" v="321" actId="14100"/>
          <ac:spMkLst>
            <pc:docMk/>
            <pc:sldMk cId="1856039604" sldId="262"/>
            <ac:spMk id="2" creationId="{F102BA2D-D9D5-4E8C-8AF7-A101650E651D}"/>
          </ac:spMkLst>
        </pc:spChg>
        <pc:spChg chg="mod">
          <ac:chgData name="Debbie Hindle" userId="51c4a375865c87b8" providerId="LiveId" clId="{753D33FE-4AB2-426F-A966-CB7CAD5EA678}" dt="2020-09-17T12:04:35.072" v="371" actId="20577"/>
          <ac:spMkLst>
            <pc:docMk/>
            <pc:sldMk cId="1856039604" sldId="262"/>
            <ac:spMk id="4" creationId="{435E806C-AD71-478E-95D4-E0FE2CC6A188}"/>
          </ac:spMkLst>
        </pc:spChg>
        <pc:spChg chg="del">
          <ac:chgData name="Debbie Hindle" userId="51c4a375865c87b8" providerId="LiveId" clId="{753D33FE-4AB2-426F-A966-CB7CAD5EA678}" dt="2020-09-17T07:58:58.904" v="3" actId="26606"/>
          <ac:spMkLst>
            <pc:docMk/>
            <pc:sldMk cId="1856039604" sldId="262"/>
            <ac:spMk id="22" creationId="{2B566528-1B12-4246-9431-5C2D7D081168}"/>
          </ac:spMkLst>
        </pc:spChg>
        <pc:spChg chg="del">
          <ac:chgData name="Debbie Hindle" userId="51c4a375865c87b8" providerId="LiveId" clId="{753D33FE-4AB2-426F-A966-CB7CAD5EA678}" dt="2020-09-17T07:58:58.904" v="3" actId="26606"/>
          <ac:spMkLst>
            <pc:docMk/>
            <pc:sldMk cId="1856039604" sldId="262"/>
            <ac:spMk id="24" creationId="{2E80C965-DB6D-4F81-9E9E-B027384D0BD6}"/>
          </ac:spMkLst>
        </pc:spChg>
        <pc:spChg chg="del">
          <ac:chgData name="Debbie Hindle" userId="51c4a375865c87b8" providerId="LiveId" clId="{753D33FE-4AB2-426F-A966-CB7CAD5EA678}" dt="2020-09-17T07:58:58.904" v="3" actId="26606"/>
          <ac:spMkLst>
            <pc:docMk/>
            <pc:sldMk cId="1856039604" sldId="262"/>
            <ac:spMk id="26" creationId="{A580F890-B085-4E95-96AA-55AEBEC5CE6E}"/>
          </ac:spMkLst>
        </pc:spChg>
        <pc:spChg chg="del">
          <ac:chgData name="Debbie Hindle" userId="51c4a375865c87b8" providerId="LiveId" clId="{753D33FE-4AB2-426F-A966-CB7CAD5EA678}" dt="2020-09-17T07:58:58.904" v="3" actId="26606"/>
          <ac:spMkLst>
            <pc:docMk/>
            <pc:sldMk cId="1856039604" sldId="262"/>
            <ac:spMk id="28" creationId="{D3F51FEB-38FB-4F6C-9F7B-2F2AFAB65463}"/>
          </ac:spMkLst>
        </pc:spChg>
        <pc:spChg chg="del">
          <ac:chgData name="Debbie Hindle" userId="51c4a375865c87b8" providerId="LiveId" clId="{753D33FE-4AB2-426F-A966-CB7CAD5EA678}" dt="2020-09-17T07:58:58.904" v="3" actId="26606"/>
          <ac:spMkLst>
            <pc:docMk/>
            <pc:sldMk cId="1856039604" sldId="262"/>
            <ac:spMk id="30" creationId="{1E547BA6-BAE0-43BB-A7CA-60F69CE252F0}"/>
          </ac:spMkLst>
        </pc:spChg>
        <pc:spChg chg="add">
          <ac:chgData name="Debbie Hindle" userId="51c4a375865c87b8" providerId="LiveId" clId="{753D33FE-4AB2-426F-A966-CB7CAD5EA678}" dt="2020-09-17T08:17:59.278" v="106" actId="26606"/>
          <ac:spMkLst>
            <pc:docMk/>
            <pc:sldMk cId="1856039604" sldId="262"/>
            <ac:spMk id="40" creationId="{201CC55D-ED54-4C5C-95E6-10947BD1103B}"/>
          </ac:spMkLst>
        </pc:spChg>
        <pc:spChg chg="add">
          <ac:chgData name="Debbie Hindle" userId="51c4a375865c87b8" providerId="LiveId" clId="{753D33FE-4AB2-426F-A966-CB7CAD5EA678}" dt="2020-09-17T08:17:59.278" v="106" actId="26606"/>
          <ac:spMkLst>
            <pc:docMk/>
            <pc:sldMk cId="1856039604" sldId="262"/>
            <ac:spMk id="46" creationId="{3873B707-463F-40B0-8227-E8CC6C67EB25}"/>
          </ac:spMkLst>
        </pc:spChg>
        <pc:spChg chg="add">
          <ac:chgData name="Debbie Hindle" userId="51c4a375865c87b8" providerId="LiveId" clId="{753D33FE-4AB2-426F-A966-CB7CAD5EA678}" dt="2020-09-17T08:17:59.278" v="106" actId="26606"/>
          <ac:spMkLst>
            <pc:docMk/>
            <pc:sldMk cId="1856039604" sldId="262"/>
            <ac:spMk id="48" creationId="{C13237C8-E62C-4F0D-A318-BD6FB6C2D138}"/>
          </ac:spMkLst>
        </pc:spChg>
        <pc:spChg chg="add">
          <ac:chgData name="Debbie Hindle" userId="51c4a375865c87b8" providerId="LiveId" clId="{753D33FE-4AB2-426F-A966-CB7CAD5EA678}" dt="2020-09-17T08:17:59.278" v="106" actId="26606"/>
          <ac:spMkLst>
            <pc:docMk/>
            <pc:sldMk cId="1856039604" sldId="262"/>
            <ac:spMk id="50" creationId="{19C9EAEA-39D0-4B0E-A0EB-51E7B26740B1}"/>
          </ac:spMkLst>
        </pc:spChg>
        <pc:grpChg chg="add">
          <ac:chgData name="Debbie Hindle" userId="51c4a375865c87b8" providerId="LiveId" clId="{753D33FE-4AB2-426F-A966-CB7CAD5EA678}" dt="2020-09-17T08:17:59.278" v="106" actId="26606"/>
          <ac:grpSpMkLst>
            <pc:docMk/>
            <pc:sldMk cId="1856039604" sldId="262"/>
            <ac:grpSpMk id="42" creationId="{1DE889C7-FAD6-4397-98E2-05D503484459}"/>
          </ac:grpSpMkLst>
        </pc:grpChg>
        <pc:picChg chg="add mod">
          <ac:chgData name="Debbie Hindle" userId="51c4a375865c87b8" providerId="LiveId" clId="{753D33FE-4AB2-426F-A966-CB7CAD5EA678}" dt="2020-09-17T08:17:59.278" v="106" actId="26606"/>
          <ac:picMkLst>
            <pc:docMk/>
            <pc:sldMk cId="1856039604" sldId="262"/>
            <ac:picMk id="5" creationId="{FD52E081-92C2-44CE-B7BD-1514392BE6C0}"/>
          </ac:picMkLst>
        </pc:picChg>
        <pc:cxnChg chg="add del">
          <ac:chgData name="Debbie Hindle" userId="51c4a375865c87b8" providerId="LiveId" clId="{753D33FE-4AB2-426F-A966-CB7CAD5EA678}" dt="2020-09-17T08:17:59.278" v="106" actId="26606"/>
          <ac:cxnSpMkLst>
            <pc:docMk/>
            <pc:sldMk cId="1856039604" sldId="262"/>
            <ac:cxnSpMk id="35" creationId="{A7F400EE-A8A5-48AF-B4D6-291B52C6F0B0}"/>
          </ac:cxnSpMkLst>
        </pc:cxnChg>
      </pc:sldChg>
      <pc:sldChg chg="ord">
        <pc:chgData name="Debbie Hindle" userId="51c4a375865c87b8" providerId="LiveId" clId="{753D33FE-4AB2-426F-A966-CB7CAD5EA678}" dt="2020-09-22T23:46:22.807" v="373"/>
        <pc:sldMkLst>
          <pc:docMk/>
          <pc:sldMk cId="4239148298" sldId="263"/>
        </pc:sldMkLst>
      </pc:sldChg>
      <pc:sldChg chg="del">
        <pc:chgData name="Debbie Hindle" userId="51c4a375865c87b8" providerId="LiveId" clId="{753D33FE-4AB2-426F-A966-CB7CAD5EA678}" dt="2020-09-23T01:35:13.325" v="388" actId="2696"/>
        <pc:sldMkLst>
          <pc:docMk/>
          <pc:sldMk cId="1474442808" sldId="266"/>
        </pc:sldMkLst>
      </pc:sldChg>
      <pc:sldChg chg="add del">
        <pc:chgData name="Debbie Hindle" userId="51c4a375865c87b8" providerId="LiveId" clId="{753D33FE-4AB2-426F-A966-CB7CAD5EA678}" dt="2020-09-17T08:28:31.486" v="219" actId="2696"/>
        <pc:sldMkLst>
          <pc:docMk/>
          <pc:sldMk cId="951847545" sldId="267"/>
        </pc:sldMkLst>
      </pc:sldChg>
      <pc:sldChg chg="add del">
        <pc:chgData name="Debbie Hindle" userId="51c4a375865c87b8" providerId="LiveId" clId="{753D33FE-4AB2-426F-A966-CB7CAD5EA678}" dt="2020-09-17T08:28:33.849" v="220" actId="2696"/>
        <pc:sldMkLst>
          <pc:docMk/>
          <pc:sldMk cId="3386259042" sldId="268"/>
        </pc:sldMkLst>
      </pc:sldChg>
      <pc:sldChg chg="addSp delSp modSp add">
        <pc:chgData name="Debbie Hindle" userId="51c4a375865c87b8" providerId="LiveId" clId="{753D33FE-4AB2-426F-A966-CB7CAD5EA678}" dt="2020-09-22T23:56:30.888" v="387" actId="20577"/>
        <pc:sldMkLst>
          <pc:docMk/>
          <pc:sldMk cId="3263502001" sldId="269"/>
        </pc:sldMkLst>
        <pc:spChg chg="mod">
          <ac:chgData name="Debbie Hindle" userId="51c4a375865c87b8" providerId="LiveId" clId="{753D33FE-4AB2-426F-A966-CB7CAD5EA678}" dt="2020-09-17T08:25:53.131" v="196" actId="255"/>
          <ac:spMkLst>
            <pc:docMk/>
            <pc:sldMk cId="3263502001" sldId="269"/>
            <ac:spMk id="2" creationId="{E01B5700-EEEC-4960-A960-D0532036EA65}"/>
          </ac:spMkLst>
        </pc:spChg>
        <pc:spChg chg="mod">
          <ac:chgData name="Debbie Hindle" userId="51c4a375865c87b8" providerId="LiveId" clId="{753D33FE-4AB2-426F-A966-CB7CAD5EA678}" dt="2020-09-22T23:56:30.888" v="387" actId="20577"/>
          <ac:spMkLst>
            <pc:docMk/>
            <pc:sldMk cId="3263502001" sldId="269"/>
            <ac:spMk id="6" creationId="{2678C8C1-6218-49FC-83B5-F6489EFA8D2C}"/>
          </ac:spMkLst>
        </pc:spChg>
        <pc:spChg chg="del">
          <ac:chgData name="Debbie Hindle" userId="51c4a375865c87b8" providerId="LiveId" clId="{753D33FE-4AB2-426F-A966-CB7CAD5EA678}" dt="2020-09-17T08:23:01.124" v="141" actId="26606"/>
          <ac:spMkLst>
            <pc:docMk/>
            <pc:sldMk cId="3263502001" sldId="269"/>
            <ac:spMk id="109" creationId="{201CC55D-ED54-4C5C-95E6-10947BD1103B}"/>
          </ac:spMkLst>
        </pc:spChg>
        <pc:spChg chg="del">
          <ac:chgData name="Debbie Hindle" userId="51c4a375865c87b8" providerId="LiveId" clId="{753D33FE-4AB2-426F-A966-CB7CAD5EA678}" dt="2020-09-17T08:23:01.124" v="141" actId="26606"/>
          <ac:spMkLst>
            <pc:docMk/>
            <pc:sldMk cId="3263502001" sldId="269"/>
            <ac:spMk id="115" creationId="{3873B707-463F-40B0-8227-E8CC6C67EB25}"/>
          </ac:spMkLst>
        </pc:spChg>
        <pc:spChg chg="del">
          <ac:chgData name="Debbie Hindle" userId="51c4a375865c87b8" providerId="LiveId" clId="{753D33FE-4AB2-426F-A966-CB7CAD5EA678}" dt="2020-09-17T08:23:01.124" v="141" actId="26606"/>
          <ac:spMkLst>
            <pc:docMk/>
            <pc:sldMk cId="3263502001" sldId="269"/>
            <ac:spMk id="117" creationId="{C13237C8-E62C-4F0D-A318-BD6FB6C2D138}"/>
          </ac:spMkLst>
        </pc:spChg>
        <pc:spChg chg="del">
          <ac:chgData name="Debbie Hindle" userId="51c4a375865c87b8" providerId="LiveId" clId="{753D33FE-4AB2-426F-A966-CB7CAD5EA678}" dt="2020-09-17T08:23:01.124" v="141" actId="26606"/>
          <ac:spMkLst>
            <pc:docMk/>
            <pc:sldMk cId="3263502001" sldId="269"/>
            <ac:spMk id="119" creationId="{19C9EAEA-39D0-4B0E-A0EB-51E7B26740B1}"/>
          </ac:spMkLst>
        </pc:spChg>
        <pc:spChg chg="add">
          <ac:chgData name="Debbie Hindle" userId="51c4a375865c87b8" providerId="LiveId" clId="{753D33FE-4AB2-426F-A966-CB7CAD5EA678}" dt="2020-09-17T08:23:01.124" v="141" actId="26606"/>
          <ac:spMkLst>
            <pc:docMk/>
            <pc:sldMk cId="3263502001" sldId="269"/>
            <ac:spMk id="124" creationId="{201CC55D-ED54-4C5C-95E6-10947BD1103B}"/>
          </ac:spMkLst>
        </pc:spChg>
        <pc:spChg chg="add">
          <ac:chgData name="Debbie Hindle" userId="51c4a375865c87b8" providerId="LiveId" clId="{753D33FE-4AB2-426F-A966-CB7CAD5EA678}" dt="2020-09-17T08:23:01.124" v="141" actId="26606"/>
          <ac:spMkLst>
            <pc:docMk/>
            <pc:sldMk cId="3263502001" sldId="269"/>
            <ac:spMk id="130" creationId="{3873B707-463F-40B0-8227-E8CC6C67EB25}"/>
          </ac:spMkLst>
        </pc:spChg>
        <pc:spChg chg="add">
          <ac:chgData name="Debbie Hindle" userId="51c4a375865c87b8" providerId="LiveId" clId="{753D33FE-4AB2-426F-A966-CB7CAD5EA678}" dt="2020-09-17T08:23:01.124" v="141" actId="26606"/>
          <ac:spMkLst>
            <pc:docMk/>
            <pc:sldMk cId="3263502001" sldId="269"/>
            <ac:spMk id="132" creationId="{C13237C8-E62C-4F0D-A318-BD6FB6C2D138}"/>
          </ac:spMkLst>
        </pc:spChg>
        <pc:spChg chg="add">
          <ac:chgData name="Debbie Hindle" userId="51c4a375865c87b8" providerId="LiveId" clId="{753D33FE-4AB2-426F-A966-CB7CAD5EA678}" dt="2020-09-17T08:23:01.124" v="141" actId="26606"/>
          <ac:spMkLst>
            <pc:docMk/>
            <pc:sldMk cId="3263502001" sldId="269"/>
            <ac:spMk id="134" creationId="{19C9EAEA-39D0-4B0E-A0EB-51E7B26740B1}"/>
          </ac:spMkLst>
        </pc:spChg>
        <pc:grpChg chg="del">
          <ac:chgData name="Debbie Hindle" userId="51c4a375865c87b8" providerId="LiveId" clId="{753D33FE-4AB2-426F-A966-CB7CAD5EA678}" dt="2020-09-17T08:23:01.124" v="141" actId="26606"/>
          <ac:grpSpMkLst>
            <pc:docMk/>
            <pc:sldMk cId="3263502001" sldId="269"/>
            <ac:grpSpMk id="111" creationId="{1DE889C7-FAD6-4397-98E2-05D503484459}"/>
          </ac:grpSpMkLst>
        </pc:grpChg>
        <pc:grpChg chg="add">
          <ac:chgData name="Debbie Hindle" userId="51c4a375865c87b8" providerId="LiveId" clId="{753D33FE-4AB2-426F-A966-CB7CAD5EA678}" dt="2020-09-17T08:23:01.124" v="141" actId="26606"/>
          <ac:grpSpMkLst>
            <pc:docMk/>
            <pc:sldMk cId="3263502001" sldId="269"/>
            <ac:grpSpMk id="126" creationId="{1DE889C7-FAD6-4397-98E2-05D503484459}"/>
          </ac:grpSpMkLst>
        </pc:grpChg>
        <pc:picChg chg="add mod">
          <ac:chgData name="Debbie Hindle" userId="51c4a375865c87b8" providerId="LiveId" clId="{753D33FE-4AB2-426F-A966-CB7CAD5EA678}" dt="2020-09-17T08:23:28.491" v="143" actId="27614"/>
          <ac:picMkLst>
            <pc:docMk/>
            <pc:sldMk cId="3263502001" sldId="269"/>
            <ac:picMk id="3" creationId="{BCB15D0E-8AA9-4621-A41E-B5D26A0568AC}"/>
          </ac:picMkLst>
        </pc:picChg>
        <pc:picChg chg="del">
          <ac:chgData name="Debbie Hindle" userId="51c4a375865c87b8" providerId="LiveId" clId="{753D33FE-4AB2-426F-A966-CB7CAD5EA678}" dt="2020-09-17T08:22:30.320" v="139" actId="478"/>
          <ac:picMkLst>
            <pc:docMk/>
            <pc:sldMk cId="3263502001" sldId="269"/>
            <ac:picMk id="8" creationId="{E6B6D4D4-AFF9-417F-9A89-92D09F25641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DB3EE-2D6D-48DA-BCC2-C0243B811FE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0FB26F-D30C-4270-B6BB-2170462319D0}">
      <dgm:prSet custT="1"/>
      <dgm:spPr/>
      <dgm:t>
        <a:bodyPr/>
        <a:lstStyle/>
        <a:p>
          <a:r>
            <a:rPr lang="en-US" sz="3600" b="1" dirty="0"/>
            <a:t>Write</a:t>
          </a:r>
        </a:p>
      </dgm:t>
    </dgm:pt>
    <dgm:pt modelId="{EFE1F3C3-EB1A-4F95-BE82-577D2915122B}" type="parTrans" cxnId="{89C1E8D1-FDF7-4823-AEA0-4192F086199C}">
      <dgm:prSet/>
      <dgm:spPr/>
      <dgm:t>
        <a:bodyPr/>
        <a:lstStyle/>
        <a:p>
          <a:endParaRPr lang="en-US"/>
        </a:p>
      </dgm:t>
    </dgm:pt>
    <dgm:pt modelId="{2EE94E46-BEA9-44DB-BA03-5D0EC7562F3D}" type="sibTrans" cxnId="{89C1E8D1-FDF7-4823-AEA0-4192F086199C}">
      <dgm:prSet/>
      <dgm:spPr/>
      <dgm:t>
        <a:bodyPr/>
        <a:lstStyle/>
        <a:p>
          <a:endParaRPr lang="en-US"/>
        </a:p>
      </dgm:t>
    </dgm:pt>
    <dgm:pt modelId="{C5925864-FF29-4AD1-9A8F-105CB36F3680}">
      <dgm:prSet custT="1"/>
      <dgm:spPr/>
      <dgm:t>
        <a:bodyPr/>
        <a:lstStyle/>
        <a:p>
          <a:r>
            <a:rPr lang="en-US" sz="2600" dirty="0"/>
            <a:t>Write down 5 jolts of joy you can quickly reach for when you need to inject some heartfelt positivity into your day.  </a:t>
          </a:r>
        </a:p>
      </dgm:t>
    </dgm:pt>
    <dgm:pt modelId="{971EF7B0-DCD4-4728-954B-4BDFD4601281}" type="parTrans" cxnId="{1292ED55-9FBD-4F1C-8914-10286699D4EF}">
      <dgm:prSet/>
      <dgm:spPr/>
      <dgm:t>
        <a:bodyPr/>
        <a:lstStyle/>
        <a:p>
          <a:endParaRPr lang="en-US"/>
        </a:p>
      </dgm:t>
    </dgm:pt>
    <dgm:pt modelId="{2992FD5A-A9EE-4CF5-958A-A75CFE06E732}" type="sibTrans" cxnId="{1292ED55-9FBD-4F1C-8914-10286699D4EF}">
      <dgm:prSet/>
      <dgm:spPr/>
      <dgm:t>
        <a:bodyPr/>
        <a:lstStyle/>
        <a:p>
          <a:endParaRPr lang="en-US"/>
        </a:p>
      </dgm:t>
    </dgm:pt>
    <dgm:pt modelId="{AC97F24E-C998-4E58-9958-E93EE32E306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/>
            <a:t>Keep</a:t>
          </a:r>
        </a:p>
      </dgm:t>
    </dgm:pt>
    <dgm:pt modelId="{281F67DB-0EDA-4837-B4DA-2D2A51BFF6F8}" type="parTrans" cxnId="{B0F6E268-E55C-458C-900E-1FCE33851BEA}">
      <dgm:prSet/>
      <dgm:spPr/>
      <dgm:t>
        <a:bodyPr/>
        <a:lstStyle/>
        <a:p>
          <a:endParaRPr lang="en-US"/>
        </a:p>
      </dgm:t>
    </dgm:pt>
    <dgm:pt modelId="{6AA31E5F-B241-4264-AAA7-5AF1DDAD6213}" type="sibTrans" cxnId="{B0F6E268-E55C-458C-900E-1FCE33851BEA}">
      <dgm:prSet/>
      <dgm:spPr/>
      <dgm:t>
        <a:bodyPr/>
        <a:lstStyle/>
        <a:p>
          <a:endParaRPr lang="en-US"/>
        </a:p>
      </dgm:t>
    </dgm:pt>
    <dgm:pt modelId="{AFAD30DA-6126-4B63-ADCF-CC432D59A7D7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600" dirty="0"/>
            <a:t>Keep this list handy – on your desk, on your phone, or in your diary. </a:t>
          </a:r>
        </a:p>
      </dgm:t>
    </dgm:pt>
    <dgm:pt modelId="{B4CEB593-04F3-4FF9-B4A7-6E581ADAB146}" type="parTrans" cxnId="{090A2F31-E7CD-4854-928F-5A482FBD77BE}">
      <dgm:prSet/>
      <dgm:spPr/>
      <dgm:t>
        <a:bodyPr/>
        <a:lstStyle/>
        <a:p>
          <a:endParaRPr lang="en-US"/>
        </a:p>
      </dgm:t>
    </dgm:pt>
    <dgm:pt modelId="{E082856A-E82A-43CD-9C6C-C1A34AABCDD7}" type="sibTrans" cxnId="{090A2F31-E7CD-4854-928F-5A482FBD77BE}">
      <dgm:prSet/>
      <dgm:spPr/>
      <dgm:t>
        <a:bodyPr/>
        <a:lstStyle/>
        <a:p>
          <a:endParaRPr lang="en-US"/>
        </a:p>
      </dgm:t>
    </dgm:pt>
    <dgm:pt modelId="{0D84DEED-B12F-4F84-8608-F68AC50D3BC8}">
      <dgm:prSet custT="1"/>
      <dgm:spPr/>
      <dgm:t>
        <a:bodyPr/>
        <a:lstStyle/>
        <a:p>
          <a:r>
            <a:rPr lang="en-US" sz="3600" b="1" dirty="0"/>
            <a:t>Reach</a:t>
          </a:r>
        </a:p>
      </dgm:t>
    </dgm:pt>
    <dgm:pt modelId="{139712CC-3C00-473B-8F04-BE4FBB71F26C}" type="parTrans" cxnId="{B8AED222-E8B3-49AB-A622-F488925687F6}">
      <dgm:prSet/>
      <dgm:spPr/>
      <dgm:t>
        <a:bodyPr/>
        <a:lstStyle/>
        <a:p>
          <a:endParaRPr lang="en-US"/>
        </a:p>
      </dgm:t>
    </dgm:pt>
    <dgm:pt modelId="{0110EDD6-9C8B-42EB-B3A8-35046F51F5A3}" type="sibTrans" cxnId="{B8AED222-E8B3-49AB-A622-F488925687F6}">
      <dgm:prSet/>
      <dgm:spPr/>
      <dgm:t>
        <a:bodyPr/>
        <a:lstStyle/>
        <a:p>
          <a:endParaRPr lang="en-US"/>
        </a:p>
      </dgm:t>
    </dgm:pt>
    <dgm:pt modelId="{44212954-B949-43F8-A3F5-151650BB5B72}">
      <dgm:prSet custT="1"/>
      <dgm:spPr/>
      <dgm:t>
        <a:bodyPr/>
        <a:lstStyle/>
        <a:p>
          <a:r>
            <a:rPr lang="en-US" sz="2400" dirty="0"/>
            <a:t>After </a:t>
          </a:r>
          <a:r>
            <a:rPr lang="en-US" sz="2600" dirty="0"/>
            <a:t>you</a:t>
          </a:r>
          <a:r>
            <a:rPr lang="en-US" sz="2400" dirty="0"/>
            <a:t> notice negativity narrowing in on your mood, reach for a jolt of joy and notice how your brain responds.  </a:t>
          </a:r>
        </a:p>
      </dgm:t>
    </dgm:pt>
    <dgm:pt modelId="{59E6D2CB-E6B0-4AC4-AF99-DB0E1E1ACEE3}" type="parTrans" cxnId="{C8E150DA-4CD4-4105-9E09-25D1E405E77C}">
      <dgm:prSet/>
      <dgm:spPr/>
      <dgm:t>
        <a:bodyPr/>
        <a:lstStyle/>
        <a:p>
          <a:endParaRPr lang="en-US"/>
        </a:p>
      </dgm:t>
    </dgm:pt>
    <dgm:pt modelId="{B2BB9F1C-D9FA-4F0C-A9B0-1D041500F42B}" type="sibTrans" cxnId="{C8E150DA-4CD4-4105-9E09-25D1E405E77C}">
      <dgm:prSet/>
      <dgm:spPr/>
      <dgm:t>
        <a:bodyPr/>
        <a:lstStyle/>
        <a:p>
          <a:endParaRPr lang="en-US"/>
        </a:p>
      </dgm:t>
    </dgm:pt>
    <dgm:pt modelId="{53F2B4B9-6338-4BD8-9AF2-A7E5FC3BF859}" type="pres">
      <dgm:prSet presAssocID="{0DEDB3EE-2D6D-48DA-BCC2-C0243B811FEF}" presName="Name0" presStyleCnt="0">
        <dgm:presLayoutVars>
          <dgm:dir/>
          <dgm:animLvl val="lvl"/>
          <dgm:resizeHandles val="exact"/>
        </dgm:presLayoutVars>
      </dgm:prSet>
      <dgm:spPr/>
    </dgm:pt>
    <dgm:pt modelId="{ECCECD7D-E255-4C63-857D-1EB2D74AD468}" type="pres">
      <dgm:prSet presAssocID="{DA0FB26F-D30C-4270-B6BB-2170462319D0}" presName="linNode" presStyleCnt="0"/>
      <dgm:spPr/>
    </dgm:pt>
    <dgm:pt modelId="{25678BEB-ADF3-4E94-8E8C-9682A545B174}" type="pres">
      <dgm:prSet presAssocID="{DA0FB26F-D30C-4270-B6BB-2170462319D0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C5E43D7A-37A2-416E-B64C-46C82F3FFCE0}" type="pres">
      <dgm:prSet presAssocID="{DA0FB26F-D30C-4270-B6BB-2170462319D0}" presName="descendantText" presStyleLbl="alignAccFollowNode1" presStyleIdx="0" presStyleCnt="3">
        <dgm:presLayoutVars>
          <dgm:bulletEnabled/>
        </dgm:presLayoutVars>
      </dgm:prSet>
      <dgm:spPr/>
    </dgm:pt>
    <dgm:pt modelId="{C1744BD5-7218-4959-825F-7D25922461AE}" type="pres">
      <dgm:prSet presAssocID="{2EE94E46-BEA9-44DB-BA03-5D0EC7562F3D}" presName="sp" presStyleCnt="0"/>
      <dgm:spPr/>
    </dgm:pt>
    <dgm:pt modelId="{BD902721-FA81-4493-BB2B-49F094B57F36}" type="pres">
      <dgm:prSet presAssocID="{AC97F24E-C998-4E58-9958-E93EE32E3061}" presName="linNode" presStyleCnt="0"/>
      <dgm:spPr/>
    </dgm:pt>
    <dgm:pt modelId="{CFAB9597-4963-41CD-A595-15FA799CBF79}" type="pres">
      <dgm:prSet presAssocID="{AC97F24E-C998-4E58-9958-E93EE32E3061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95A869C4-2259-49E4-84B1-091ED5CB7643}" type="pres">
      <dgm:prSet presAssocID="{AC97F24E-C998-4E58-9958-E93EE32E3061}" presName="descendantText" presStyleLbl="alignAccFollowNode1" presStyleIdx="1" presStyleCnt="3">
        <dgm:presLayoutVars>
          <dgm:bulletEnabled/>
        </dgm:presLayoutVars>
      </dgm:prSet>
      <dgm:spPr/>
    </dgm:pt>
    <dgm:pt modelId="{515AE13C-69EC-4F92-AA10-4D46684A4833}" type="pres">
      <dgm:prSet presAssocID="{6AA31E5F-B241-4264-AAA7-5AF1DDAD6213}" presName="sp" presStyleCnt="0"/>
      <dgm:spPr/>
    </dgm:pt>
    <dgm:pt modelId="{E48F5B8A-A265-4B0F-8D5B-0A7ED316047E}" type="pres">
      <dgm:prSet presAssocID="{0D84DEED-B12F-4F84-8608-F68AC50D3BC8}" presName="linNode" presStyleCnt="0"/>
      <dgm:spPr/>
    </dgm:pt>
    <dgm:pt modelId="{B31076F6-FD62-4AE5-9DBE-FD13788D75A9}" type="pres">
      <dgm:prSet presAssocID="{0D84DEED-B12F-4F84-8608-F68AC50D3BC8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20391BE9-8CFE-4660-B414-A97822A18790}" type="pres">
      <dgm:prSet presAssocID="{0D84DEED-B12F-4F84-8608-F68AC50D3BC8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025D6F15-D920-48B8-A862-F8DCE4530BB4}" type="presOf" srcId="{C5925864-FF29-4AD1-9A8F-105CB36F3680}" destId="{C5E43D7A-37A2-416E-B64C-46C82F3FFCE0}" srcOrd="0" destOrd="0" presId="urn:microsoft.com/office/officeart/2016/7/layout/VerticalSolidActionList"/>
    <dgm:cxn modelId="{B8AED222-E8B3-49AB-A622-F488925687F6}" srcId="{0DEDB3EE-2D6D-48DA-BCC2-C0243B811FEF}" destId="{0D84DEED-B12F-4F84-8608-F68AC50D3BC8}" srcOrd="2" destOrd="0" parTransId="{139712CC-3C00-473B-8F04-BE4FBB71F26C}" sibTransId="{0110EDD6-9C8B-42EB-B3A8-35046F51F5A3}"/>
    <dgm:cxn modelId="{090A2F31-E7CD-4854-928F-5A482FBD77BE}" srcId="{AC97F24E-C998-4E58-9958-E93EE32E3061}" destId="{AFAD30DA-6126-4B63-ADCF-CC432D59A7D7}" srcOrd="0" destOrd="0" parTransId="{B4CEB593-04F3-4FF9-B4A7-6E581ADAB146}" sibTransId="{E082856A-E82A-43CD-9C6C-C1A34AABCDD7}"/>
    <dgm:cxn modelId="{D3E39D34-EB6F-428D-BECD-630A3DE7D90E}" type="presOf" srcId="{DA0FB26F-D30C-4270-B6BB-2170462319D0}" destId="{25678BEB-ADF3-4E94-8E8C-9682A545B174}" srcOrd="0" destOrd="0" presId="urn:microsoft.com/office/officeart/2016/7/layout/VerticalSolidActionList"/>
    <dgm:cxn modelId="{4CBA8D41-510E-4EC8-9948-4E24BE2DFE13}" type="presOf" srcId="{0DEDB3EE-2D6D-48DA-BCC2-C0243B811FEF}" destId="{53F2B4B9-6338-4BD8-9AF2-A7E5FC3BF859}" srcOrd="0" destOrd="0" presId="urn:microsoft.com/office/officeart/2016/7/layout/VerticalSolidActionList"/>
    <dgm:cxn modelId="{B0F6E268-E55C-458C-900E-1FCE33851BEA}" srcId="{0DEDB3EE-2D6D-48DA-BCC2-C0243B811FEF}" destId="{AC97F24E-C998-4E58-9958-E93EE32E3061}" srcOrd="1" destOrd="0" parTransId="{281F67DB-0EDA-4837-B4DA-2D2A51BFF6F8}" sibTransId="{6AA31E5F-B241-4264-AAA7-5AF1DDAD6213}"/>
    <dgm:cxn modelId="{1292ED55-9FBD-4F1C-8914-10286699D4EF}" srcId="{DA0FB26F-D30C-4270-B6BB-2170462319D0}" destId="{C5925864-FF29-4AD1-9A8F-105CB36F3680}" srcOrd="0" destOrd="0" parTransId="{971EF7B0-DCD4-4728-954B-4BDFD4601281}" sibTransId="{2992FD5A-A9EE-4CF5-958A-A75CFE06E732}"/>
    <dgm:cxn modelId="{3416A37C-88AC-4913-B113-047B55A17E68}" type="presOf" srcId="{0D84DEED-B12F-4F84-8608-F68AC50D3BC8}" destId="{B31076F6-FD62-4AE5-9DBE-FD13788D75A9}" srcOrd="0" destOrd="0" presId="urn:microsoft.com/office/officeart/2016/7/layout/VerticalSolidActionList"/>
    <dgm:cxn modelId="{E0D9C37E-5521-43EA-A663-8ECF90AC975B}" type="presOf" srcId="{AC97F24E-C998-4E58-9958-E93EE32E3061}" destId="{CFAB9597-4963-41CD-A595-15FA799CBF79}" srcOrd="0" destOrd="0" presId="urn:microsoft.com/office/officeart/2016/7/layout/VerticalSolidActionList"/>
    <dgm:cxn modelId="{46D9E58D-2ECE-40FD-AB4D-2203148CE5FD}" type="presOf" srcId="{AFAD30DA-6126-4B63-ADCF-CC432D59A7D7}" destId="{95A869C4-2259-49E4-84B1-091ED5CB7643}" srcOrd="0" destOrd="0" presId="urn:microsoft.com/office/officeart/2016/7/layout/VerticalSolidActionList"/>
    <dgm:cxn modelId="{995AE891-3D5C-4367-BF7F-3FBD7B7424ED}" type="presOf" srcId="{44212954-B949-43F8-A3F5-151650BB5B72}" destId="{20391BE9-8CFE-4660-B414-A97822A18790}" srcOrd="0" destOrd="0" presId="urn:microsoft.com/office/officeart/2016/7/layout/VerticalSolidActionList"/>
    <dgm:cxn modelId="{89C1E8D1-FDF7-4823-AEA0-4192F086199C}" srcId="{0DEDB3EE-2D6D-48DA-BCC2-C0243B811FEF}" destId="{DA0FB26F-D30C-4270-B6BB-2170462319D0}" srcOrd="0" destOrd="0" parTransId="{EFE1F3C3-EB1A-4F95-BE82-577D2915122B}" sibTransId="{2EE94E46-BEA9-44DB-BA03-5D0EC7562F3D}"/>
    <dgm:cxn modelId="{C8E150DA-4CD4-4105-9E09-25D1E405E77C}" srcId="{0D84DEED-B12F-4F84-8608-F68AC50D3BC8}" destId="{44212954-B949-43F8-A3F5-151650BB5B72}" srcOrd="0" destOrd="0" parTransId="{59E6D2CB-E6B0-4AC4-AF99-DB0E1E1ACEE3}" sibTransId="{B2BB9F1C-D9FA-4F0C-A9B0-1D041500F42B}"/>
    <dgm:cxn modelId="{B72AE7AF-E45A-4C23-B3A6-F80C8993A955}" type="presParOf" srcId="{53F2B4B9-6338-4BD8-9AF2-A7E5FC3BF859}" destId="{ECCECD7D-E255-4C63-857D-1EB2D74AD468}" srcOrd="0" destOrd="0" presId="urn:microsoft.com/office/officeart/2016/7/layout/VerticalSolidActionList"/>
    <dgm:cxn modelId="{B91BDACC-BB87-41C7-A06B-E5D2F5FDEE65}" type="presParOf" srcId="{ECCECD7D-E255-4C63-857D-1EB2D74AD468}" destId="{25678BEB-ADF3-4E94-8E8C-9682A545B174}" srcOrd="0" destOrd="0" presId="urn:microsoft.com/office/officeart/2016/7/layout/VerticalSolidActionList"/>
    <dgm:cxn modelId="{CA4447D8-2088-49A9-8A5B-27E2FEEFC76D}" type="presParOf" srcId="{ECCECD7D-E255-4C63-857D-1EB2D74AD468}" destId="{C5E43D7A-37A2-416E-B64C-46C82F3FFCE0}" srcOrd="1" destOrd="0" presId="urn:microsoft.com/office/officeart/2016/7/layout/VerticalSolidActionList"/>
    <dgm:cxn modelId="{9FB6A40A-0329-4839-8882-86FC94E773AF}" type="presParOf" srcId="{53F2B4B9-6338-4BD8-9AF2-A7E5FC3BF859}" destId="{C1744BD5-7218-4959-825F-7D25922461AE}" srcOrd="1" destOrd="0" presId="urn:microsoft.com/office/officeart/2016/7/layout/VerticalSolidActionList"/>
    <dgm:cxn modelId="{0F65AEB0-DB66-4A0A-8939-AF47903086E1}" type="presParOf" srcId="{53F2B4B9-6338-4BD8-9AF2-A7E5FC3BF859}" destId="{BD902721-FA81-4493-BB2B-49F094B57F36}" srcOrd="2" destOrd="0" presId="urn:microsoft.com/office/officeart/2016/7/layout/VerticalSolidActionList"/>
    <dgm:cxn modelId="{1BE29AEF-70CE-49B3-9E06-9DBD365F9370}" type="presParOf" srcId="{BD902721-FA81-4493-BB2B-49F094B57F36}" destId="{CFAB9597-4963-41CD-A595-15FA799CBF79}" srcOrd="0" destOrd="0" presId="urn:microsoft.com/office/officeart/2016/7/layout/VerticalSolidActionList"/>
    <dgm:cxn modelId="{BCCC1CCA-8031-46BC-B663-0509FAA27A80}" type="presParOf" srcId="{BD902721-FA81-4493-BB2B-49F094B57F36}" destId="{95A869C4-2259-49E4-84B1-091ED5CB7643}" srcOrd="1" destOrd="0" presId="urn:microsoft.com/office/officeart/2016/7/layout/VerticalSolidActionList"/>
    <dgm:cxn modelId="{21894CAF-D048-434F-ADBC-D44714966B7D}" type="presParOf" srcId="{53F2B4B9-6338-4BD8-9AF2-A7E5FC3BF859}" destId="{515AE13C-69EC-4F92-AA10-4D46684A4833}" srcOrd="3" destOrd="0" presId="urn:microsoft.com/office/officeart/2016/7/layout/VerticalSolidActionList"/>
    <dgm:cxn modelId="{813C9278-0F52-4910-9024-36D3AF0C9ACF}" type="presParOf" srcId="{53F2B4B9-6338-4BD8-9AF2-A7E5FC3BF859}" destId="{E48F5B8A-A265-4B0F-8D5B-0A7ED316047E}" srcOrd="4" destOrd="0" presId="urn:microsoft.com/office/officeart/2016/7/layout/VerticalSolidActionList"/>
    <dgm:cxn modelId="{65074042-DA54-44CF-B4F3-77342E798FBC}" type="presParOf" srcId="{E48F5B8A-A265-4B0F-8D5B-0A7ED316047E}" destId="{B31076F6-FD62-4AE5-9DBE-FD13788D75A9}" srcOrd="0" destOrd="0" presId="urn:microsoft.com/office/officeart/2016/7/layout/VerticalSolidActionList"/>
    <dgm:cxn modelId="{A701BB24-EE5C-412C-A199-BA9962202B7B}" type="presParOf" srcId="{E48F5B8A-A265-4B0F-8D5B-0A7ED316047E}" destId="{20391BE9-8CFE-4660-B414-A97822A1879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43D7A-37A2-416E-B64C-46C82F3FFCE0}">
      <dsp:nvSpPr>
        <dsp:cNvPr id="0" name=""/>
        <dsp:cNvSpPr/>
      </dsp:nvSpPr>
      <dsp:spPr>
        <a:xfrm>
          <a:off x="2181013" y="1474"/>
          <a:ext cx="8724052" cy="15117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Write down 5 jolts of joy you can quickly reach for when you need to inject some heartfelt positivity into your day.  </a:t>
          </a:r>
        </a:p>
      </dsp:txBody>
      <dsp:txXfrm>
        <a:off x="2181013" y="1474"/>
        <a:ext cx="8724052" cy="1511712"/>
      </dsp:txXfrm>
    </dsp:sp>
    <dsp:sp modelId="{25678BEB-ADF3-4E94-8E8C-9682A545B174}">
      <dsp:nvSpPr>
        <dsp:cNvPr id="0" name=""/>
        <dsp:cNvSpPr/>
      </dsp:nvSpPr>
      <dsp:spPr>
        <a:xfrm>
          <a:off x="0" y="1474"/>
          <a:ext cx="2181013" cy="1511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Write</a:t>
          </a:r>
        </a:p>
      </dsp:txBody>
      <dsp:txXfrm>
        <a:off x="0" y="1474"/>
        <a:ext cx="2181013" cy="1511712"/>
      </dsp:txXfrm>
    </dsp:sp>
    <dsp:sp modelId="{95A869C4-2259-49E4-84B1-091ED5CB7643}">
      <dsp:nvSpPr>
        <dsp:cNvPr id="0" name=""/>
        <dsp:cNvSpPr/>
      </dsp:nvSpPr>
      <dsp:spPr>
        <a:xfrm>
          <a:off x="2181013" y="1603889"/>
          <a:ext cx="8724052" cy="151171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Keep this list handy – on your desk, on your phone, or in your diary. </a:t>
          </a:r>
        </a:p>
      </dsp:txBody>
      <dsp:txXfrm>
        <a:off x="2181013" y="1603889"/>
        <a:ext cx="8724052" cy="1511712"/>
      </dsp:txXfrm>
    </dsp:sp>
    <dsp:sp modelId="{CFAB9597-4963-41CD-A595-15FA799CBF79}">
      <dsp:nvSpPr>
        <dsp:cNvPr id="0" name=""/>
        <dsp:cNvSpPr/>
      </dsp:nvSpPr>
      <dsp:spPr>
        <a:xfrm>
          <a:off x="0" y="1603889"/>
          <a:ext cx="2181013" cy="151171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Keep</a:t>
          </a:r>
        </a:p>
      </dsp:txBody>
      <dsp:txXfrm>
        <a:off x="0" y="1603889"/>
        <a:ext cx="2181013" cy="1511712"/>
      </dsp:txXfrm>
    </dsp:sp>
    <dsp:sp modelId="{20391BE9-8CFE-4660-B414-A97822A18790}">
      <dsp:nvSpPr>
        <dsp:cNvPr id="0" name=""/>
        <dsp:cNvSpPr/>
      </dsp:nvSpPr>
      <dsp:spPr>
        <a:xfrm>
          <a:off x="2181013" y="3206304"/>
          <a:ext cx="8724052" cy="15117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After </a:t>
          </a:r>
          <a:r>
            <a:rPr lang="en-US" sz="2600" kern="1200" dirty="0"/>
            <a:t>you</a:t>
          </a:r>
          <a:r>
            <a:rPr lang="en-US" sz="2400" kern="1200" dirty="0"/>
            <a:t> notice negativity narrowing in on your mood, reach for a jolt of joy and notice how your brain responds.  </a:t>
          </a:r>
        </a:p>
      </dsp:txBody>
      <dsp:txXfrm>
        <a:off x="2181013" y="3206304"/>
        <a:ext cx="8724052" cy="1511712"/>
      </dsp:txXfrm>
    </dsp:sp>
    <dsp:sp modelId="{B31076F6-FD62-4AE5-9DBE-FD13788D75A9}">
      <dsp:nvSpPr>
        <dsp:cNvPr id="0" name=""/>
        <dsp:cNvSpPr/>
      </dsp:nvSpPr>
      <dsp:spPr>
        <a:xfrm>
          <a:off x="0" y="3206304"/>
          <a:ext cx="2181013" cy="1511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Reach</a:t>
          </a:r>
        </a:p>
      </dsp:txBody>
      <dsp:txXfrm>
        <a:off x="0" y="3206304"/>
        <a:ext cx="2181013" cy="1511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47AB-B3BC-482F-B328-C3F014A37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24874-BAD4-420E-98F2-C4DF43C1E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BA7F2-7ACF-4E64-8DD9-7FFBF3E9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7E489-DF9A-439D-B9D6-16CA871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ED384-55BD-4AC2-AD7D-544F7407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04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CE91-3A26-4DCD-8D86-3AB68B47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0FD8C-359D-4C05-91FA-6C534E478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9DE5D-0E3F-41F8-A7E8-AA375003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6AD47-471F-41AD-9B32-2D4E69CD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7882-DE7D-4DCA-80C0-A1C6FB2A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82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F4572-D3A3-4EB6-9297-A44B600F4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A8835-A071-42BD-BB15-938668C73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F23AC-68F9-446E-AB16-0DF32B71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F305A-25DA-44F0-BFDD-0CB52987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5D44-0CFC-44DD-8EC5-56826056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6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761E-2BF5-43E7-AEED-99BA72E4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4B73-BF94-4340-BAB4-A7F6A231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3BA69-C07F-4288-8344-54F76B17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68980-52B3-4CA6-987F-73F9320A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149FE-75E9-4449-B592-88A4FA61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94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0FAD-F2AA-41E6-9870-86749016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2DCD0-54C4-4662-A6FF-1B208AC0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20C5-8092-449A-AAE8-D224899C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18657-D732-470F-8D10-C3CED6EE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A0D84-C732-444E-82E0-A3B75417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84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CB09-EFFC-4749-8360-3BC16EC4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30FD-9823-450F-9656-A012573EA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7A81F-883D-4D89-9D45-73937BC69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3F913-EB2D-4234-A8A8-49B8BEB7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A1965-E705-4B86-B6EC-D80C8296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C1D6E-2CAD-4E13-B32F-AA9DD16E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24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A1E3-2233-49E6-8496-B058CDD13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2B100-2ED9-4AE7-9BB4-685547B9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B39CF-9EC1-4901-AE6F-435411480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5D012-4E94-41C3-9E93-8CAC66391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800C7-8F00-422D-BF87-BEFE2AC7A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C1E09-8C4D-40FD-85F1-EBEC2FBA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3240C-E463-4CB2-B8EF-6D0B03FA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A3E8B-365C-4B68-8EDB-D787CDD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76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63CC-04AB-4202-A8F7-22583841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8A8EA-DA1E-438D-8391-4E137375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57AF1-CA33-4D72-AD60-50B2AA45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241C1-8A33-4DE7-8F99-9A530B36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33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8392C-70A9-4248-9EC4-CA97382C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FF493-32B5-431F-81D9-B4CBB4F7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A2680-FC8C-4984-9276-ACA17272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60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B8B4-47EB-4C73-AA56-EEB226B8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572E8-B29D-4DB1-892E-17E1000A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48D7D-C1FA-49F5-B47B-A96202E95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96BDE-B472-407D-869E-7A7EAEED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3158A-2CCE-4E47-978A-8490358A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E91C-DEA8-458F-8EF6-8A462DBF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8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EED2-129A-4EBE-A7C2-1541A469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6B1A4-C02F-446F-98DF-401C1D278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E698C-E69A-4624-A1FE-8998C663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86B63-AF59-4FA1-889A-7B30DCC9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7A4E9-4704-4F79-9DD0-82C84BF5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308E5-4825-430D-A742-A3F7351E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63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FA8FB-42E9-4403-9563-2D3E79D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F299B-560A-4981-991C-A2ED45175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6BCBC-DF65-43DF-840F-25E3657F0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214D-79E2-48F5-BCAE-4A346DB8D746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A6EB-AE97-4691-93D0-523C78109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5CC0-36AB-4103-A0EC-F13DDF81C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07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16C10-D287-47F4-AA86-9674E1594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r>
              <a:rPr lang="en-AU" sz="6600" dirty="0">
                <a:solidFill>
                  <a:srgbClr val="FFFFFF"/>
                </a:solidFill>
                <a:latin typeface="Arial Nova Light" panose="020B0304020202020204" pitchFamily="34" charset="0"/>
              </a:rPr>
              <a:t>Jolts of Joy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7AAE5-B75F-43DE-A643-A54C39750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AU" sz="5400" dirty="0">
                <a:solidFill>
                  <a:srgbClr val="FFC000"/>
                </a:solidFill>
                <a:latin typeface="Arial Nova Light" panose="020B0304020202020204" pitchFamily="34" charset="0"/>
              </a:rPr>
              <a:t>12 @ 12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22A7E-AA27-4A99-A271-3E1197E96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75" r="-1" b="1908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9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"/>
    </mc:Choice>
    <mc:Fallback xmlns="">
      <p:transition spd="slow" advTm="13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B5700-EEEC-4960-A960-D0532036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400" dirty="0"/>
              <a:t>Do positive emotions just make us feel good?</a:t>
            </a:r>
            <a:endParaRPr lang="en-AU" sz="3400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95" y="1380931"/>
            <a:ext cx="4803113" cy="6371069"/>
          </a:xfrm>
        </p:spPr>
        <p:txBody>
          <a:bodyPr anchor="ctr">
            <a:normAutofit/>
          </a:bodyPr>
          <a:lstStyle/>
          <a:p>
            <a:r>
              <a:rPr lang="en-US" sz="2600" dirty="0"/>
              <a:t>See more possibilities</a:t>
            </a:r>
          </a:p>
          <a:p>
            <a:r>
              <a:rPr lang="en-US" sz="2600" dirty="0"/>
              <a:t>Better at solving problems</a:t>
            </a:r>
          </a:p>
          <a:p>
            <a:r>
              <a:rPr lang="en-US" sz="2600" dirty="0"/>
              <a:t>Think more quickly and creatively</a:t>
            </a:r>
          </a:p>
          <a:p>
            <a:r>
              <a:rPr lang="en-US" sz="2600" dirty="0"/>
              <a:t>Connect better with others</a:t>
            </a:r>
          </a:p>
          <a:p>
            <a:r>
              <a:rPr lang="en-US" sz="2600" dirty="0"/>
              <a:t>Builds our resilience </a:t>
            </a:r>
          </a:p>
          <a:p>
            <a:r>
              <a:rPr lang="en-US" sz="2600" dirty="0"/>
              <a:t>Creates upward spiral of wellbeing – emotional, social and physical</a:t>
            </a:r>
          </a:p>
          <a:p>
            <a:endParaRPr lang="en-AU" sz="20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6B6D4D4-AFF9-417F-9A89-92D09F256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r="18237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128"/>
    </mc:Choice>
    <mc:Fallback xmlns="">
      <p:transition spd="slow" advTm="3661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A2D-D9D5-4E8C-8AF7-A101650E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041" y="2018057"/>
            <a:ext cx="5782716" cy="2150719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400" kern="1200" dirty="0">
                <a:solidFill>
                  <a:srgbClr val="080808"/>
                </a:solidFill>
                <a:latin typeface="Arial Nova Light" panose="020B0304020202020204" pitchFamily="34" charset="0"/>
              </a:rPr>
              <a:t>What</a:t>
            </a:r>
            <a:r>
              <a:rPr lang="en-AU" sz="5400" dirty="0">
                <a:latin typeface="Arial Nova Light" panose="020B0304020202020204" pitchFamily="34" charset="0"/>
              </a:rPr>
              <a:t> </a:t>
            </a:r>
            <a:br>
              <a:rPr lang="en-AU" sz="5400" dirty="0">
                <a:latin typeface="Arial Nova Light" panose="020B0304020202020204" pitchFamily="34" charset="0"/>
              </a:rPr>
            </a:br>
            <a:r>
              <a:rPr lang="en-AU" sz="5400" dirty="0">
                <a:latin typeface="Arial Nova Light" panose="020B0304020202020204" pitchFamily="34" charset="0"/>
              </a:rPr>
              <a:t>are </a:t>
            </a:r>
            <a:br>
              <a:rPr lang="en-AU" sz="5400" dirty="0">
                <a:latin typeface="Arial Nova Light" panose="020B0304020202020204" pitchFamily="34" charset="0"/>
              </a:rPr>
            </a:br>
            <a:r>
              <a:rPr lang="en-AU" sz="5400" dirty="0">
                <a:latin typeface="Arial Nova Light" panose="020B0304020202020204" pitchFamily="34" charset="0"/>
              </a:rPr>
              <a:t>positive </a:t>
            </a:r>
            <a:br>
              <a:rPr lang="en-AU" sz="5400" dirty="0">
                <a:latin typeface="Arial Nova Light" panose="020B0304020202020204" pitchFamily="34" charset="0"/>
              </a:rPr>
            </a:br>
            <a:r>
              <a:rPr lang="en-AU" sz="5400" dirty="0">
                <a:latin typeface="Arial Nova Light" panose="020B0304020202020204" pitchFamily="34" charset="0"/>
              </a:rPr>
              <a:t>emotions?</a:t>
            </a:r>
            <a:endParaRPr lang="en-US" sz="5400" kern="1200" dirty="0">
              <a:solidFill>
                <a:srgbClr val="080808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4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B5700-EEEC-4960-A960-D0532036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42" y="444932"/>
            <a:ext cx="4866522" cy="1470395"/>
          </a:xfrm>
        </p:spPr>
        <p:txBody>
          <a:bodyPr anchor="ctr">
            <a:noAutofit/>
          </a:bodyPr>
          <a:lstStyle/>
          <a:p>
            <a:r>
              <a:rPr lang="en-US" sz="3400" dirty="0"/>
              <a:t>Too many negative emotions can create a downward spiral that </a:t>
            </a:r>
            <a:endParaRPr lang="en-AU" sz="3400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4" y="2293243"/>
            <a:ext cx="4664962" cy="4161875"/>
          </a:xfrm>
        </p:spPr>
        <p:txBody>
          <a:bodyPr anchor="ctr">
            <a:normAutofit/>
          </a:bodyPr>
          <a:lstStyle/>
          <a:p>
            <a:r>
              <a:rPr lang="en-US" sz="2600" dirty="0"/>
              <a:t>Reduces creativity and problem solving</a:t>
            </a:r>
          </a:p>
          <a:p>
            <a:r>
              <a:rPr lang="en-US" sz="2600" dirty="0"/>
              <a:t>Makes it harder to see the bigger picture</a:t>
            </a:r>
          </a:p>
          <a:p>
            <a:r>
              <a:rPr lang="en-US" sz="2600" dirty="0"/>
              <a:t>Less likely to ask for help when you need it</a:t>
            </a:r>
          </a:p>
          <a:p>
            <a:r>
              <a:rPr lang="en-US" sz="2600" dirty="0"/>
              <a:t>Reduces  work performance</a:t>
            </a:r>
          </a:p>
          <a:p>
            <a:r>
              <a:rPr lang="en-US" sz="2600"/>
              <a:t>Strains our relationships </a:t>
            </a:r>
            <a:endParaRPr lang="en-US" sz="2600" dirty="0"/>
          </a:p>
          <a:p>
            <a:endParaRPr lang="en-AU" sz="2000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BCB15D0E-8AA9-4621-A41E-B5D26A056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" r="4" b="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0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570FF3-4AD4-44A8-933E-D6FC87F16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r="41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97C84-3336-40AC-838E-175BB682A046}"/>
              </a:ext>
            </a:extLst>
          </p:cNvPr>
          <p:cNvSpPr txBox="1"/>
          <p:nvPr/>
        </p:nvSpPr>
        <p:spPr>
          <a:xfrm rot="10800000" flipV="1">
            <a:off x="335899" y="422595"/>
            <a:ext cx="6010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solidFill>
                  <a:schemeClr val="accent6">
                    <a:lumMod val="75000"/>
                  </a:schemeClr>
                </a:solidFill>
              </a:rPr>
              <a:t>Jolts of Joy</a:t>
            </a:r>
          </a:p>
        </p:txBody>
      </p:sp>
    </p:spTree>
    <p:extLst>
      <p:ext uri="{BB962C8B-B14F-4D97-AF65-F5344CB8AC3E}">
        <p14:creationId xmlns:p14="http://schemas.microsoft.com/office/powerpoint/2010/main" val="158127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A2D-D9D5-4E8C-8AF7-A101650E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041" y="2018057"/>
            <a:ext cx="5782716" cy="2150719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400" kern="1200" dirty="0">
                <a:solidFill>
                  <a:srgbClr val="080808"/>
                </a:solidFill>
                <a:latin typeface="Arial Nova Light" panose="020B0304020202020204" pitchFamily="34" charset="0"/>
              </a:rPr>
              <a:t>What</a:t>
            </a:r>
            <a:r>
              <a:rPr lang="en-AU" sz="5400" dirty="0">
                <a:latin typeface="Arial Nova Light" panose="020B0304020202020204" pitchFamily="34" charset="0"/>
              </a:rPr>
              <a:t> </a:t>
            </a:r>
            <a:br>
              <a:rPr lang="en-AU" sz="5400" dirty="0">
                <a:latin typeface="Arial Nova Light" panose="020B0304020202020204" pitchFamily="34" charset="0"/>
              </a:rPr>
            </a:br>
            <a:r>
              <a:rPr lang="en-AU" sz="5400" dirty="0">
                <a:latin typeface="Arial Nova Light" panose="020B0304020202020204" pitchFamily="34" charset="0"/>
              </a:rPr>
              <a:t>jolts of joy </a:t>
            </a:r>
            <a:br>
              <a:rPr lang="en-AU" sz="5400" dirty="0">
                <a:latin typeface="Arial Nova Light" panose="020B0304020202020204" pitchFamily="34" charset="0"/>
              </a:rPr>
            </a:br>
            <a:r>
              <a:rPr lang="en-AU" sz="5400" dirty="0">
                <a:latin typeface="Arial Nova Light" panose="020B0304020202020204" pitchFamily="34" charset="0"/>
              </a:rPr>
              <a:t>do you </a:t>
            </a:r>
            <a:br>
              <a:rPr lang="en-AU" sz="5400" dirty="0">
                <a:latin typeface="Arial Nova Light" panose="020B0304020202020204" pitchFamily="34" charset="0"/>
              </a:rPr>
            </a:br>
            <a:r>
              <a:rPr lang="en-AU" sz="5400" dirty="0">
                <a:latin typeface="Arial Nova Light" panose="020B0304020202020204" pitchFamily="34" charset="0"/>
              </a:rPr>
              <a:t>use now ?</a:t>
            </a:r>
            <a:endParaRPr lang="en-US" sz="5400" kern="1200" dirty="0">
              <a:solidFill>
                <a:srgbClr val="080808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1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A2D-D9D5-4E8C-8AF7-A101650E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AU" sz="3600" dirty="0"/>
              <a:t>You may want to try this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7E65FD6-9B1D-4DF9-B5FE-44C6F1435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603163"/>
              </p:ext>
            </p:extLst>
          </p:nvPr>
        </p:nvGraphicFramePr>
        <p:xfrm>
          <a:off x="838199" y="1457471"/>
          <a:ext cx="10905065" cy="471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31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A2D-D9D5-4E8C-8AF7-A101650E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678758"/>
            <a:ext cx="5183613" cy="1328880"/>
          </a:xfrm>
        </p:spPr>
        <p:txBody>
          <a:bodyPr anchor="ctr">
            <a:normAutofit/>
          </a:bodyPr>
          <a:lstStyle/>
          <a:p>
            <a:r>
              <a:rPr lang="en-AU" sz="2800" b="1" dirty="0"/>
              <a:t>Or try Connecting with Nature</a:t>
            </a:r>
            <a:br>
              <a:rPr lang="en-AU" sz="2500" dirty="0"/>
            </a:br>
            <a:endParaRPr lang="en-AU" sz="25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E806C-AD71-478E-95D4-E0FE2CC6A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1756944"/>
            <a:ext cx="5061622" cy="54089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sz="1400" dirty="0">
              <a:latin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en-US" sz="2200" dirty="0"/>
              <a:t>Find time each week to spend some time in nature </a:t>
            </a:r>
          </a:p>
          <a:p>
            <a:pPr marL="0" indent="0">
              <a:buNone/>
            </a:pPr>
            <a:r>
              <a:rPr lang="en-US" sz="2200" dirty="0"/>
              <a:t>and/or </a:t>
            </a:r>
          </a:p>
          <a:p>
            <a:pPr marL="0" indent="0">
              <a:buNone/>
            </a:pPr>
            <a:r>
              <a:rPr lang="en-US" sz="2200" dirty="0"/>
              <a:t>After you notice you’re feeling upset or really struggling take a few minutes to go outside into nature.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Sit in the garden, go for a bush walk, visit a park, watch the ocean waves, or take a few moments to notice a great sunset.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Allow yourself to be fully aware of your surroundings – what you can see, hear, smell and touch -  and experience a sense of awe.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. </a:t>
            </a:r>
            <a:endParaRPr lang="en-AU" sz="1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52E081-92C2-44CE-B7BD-1514392BE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r="21408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3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A2D-D9D5-4E8C-8AF7-A101650E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892300"/>
            <a:ext cx="5782716" cy="2150719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kern="1200" dirty="0">
                <a:solidFill>
                  <a:srgbClr val="080808"/>
                </a:solidFill>
                <a:latin typeface="Arial Nova Light" panose="020B0304020202020204" pitchFamily="34" charset="0"/>
              </a:rPr>
              <a:t>What can you do to bring some </a:t>
            </a:r>
            <a:br>
              <a:rPr lang="en-US" sz="5400" kern="1200" dirty="0">
                <a:solidFill>
                  <a:srgbClr val="080808"/>
                </a:solidFill>
                <a:latin typeface="Arial Nova Light" panose="020B0304020202020204" pitchFamily="34" charset="0"/>
              </a:rPr>
            </a:br>
            <a:r>
              <a:rPr lang="en-US" sz="6000" b="1" i="1" kern="1200" dirty="0">
                <a:solidFill>
                  <a:srgbClr val="080808"/>
                </a:solidFill>
                <a:latin typeface="Arial Nova Light" panose="020B0304020202020204" pitchFamily="34" charset="0"/>
              </a:rPr>
              <a:t>jolts of joy </a:t>
            </a:r>
            <a:br>
              <a:rPr lang="en-US" sz="5400" kern="1200" dirty="0">
                <a:solidFill>
                  <a:srgbClr val="080808"/>
                </a:solidFill>
                <a:latin typeface="Arial Nova Light" panose="020B0304020202020204" pitchFamily="34" charset="0"/>
              </a:rPr>
            </a:br>
            <a:r>
              <a:rPr lang="en-US" sz="5400" kern="1200" dirty="0">
                <a:solidFill>
                  <a:srgbClr val="080808"/>
                </a:solidFill>
                <a:latin typeface="Arial Nova Light" panose="020B0304020202020204" pitchFamily="34" charset="0"/>
              </a:rPr>
              <a:t>into your </a:t>
            </a:r>
            <a:br>
              <a:rPr lang="en-US" sz="5400" kern="1200" dirty="0">
                <a:solidFill>
                  <a:srgbClr val="080808"/>
                </a:solidFill>
                <a:latin typeface="Arial Nova Light" panose="020B0304020202020204" pitchFamily="34" charset="0"/>
              </a:rPr>
            </a:br>
            <a:r>
              <a:rPr lang="en-US" sz="5400" kern="1200" dirty="0">
                <a:solidFill>
                  <a:srgbClr val="080808"/>
                </a:solidFill>
                <a:latin typeface="Arial Nova Light" panose="020B0304020202020204" pitchFamily="34" charset="0"/>
              </a:rPr>
              <a:t>day?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13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295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Nova Light</vt:lpstr>
      <vt:lpstr>Calibri</vt:lpstr>
      <vt:lpstr>Calibri Light</vt:lpstr>
      <vt:lpstr>Office Theme</vt:lpstr>
      <vt:lpstr>Jolts of Joy </vt:lpstr>
      <vt:lpstr>Do positive emotions just make us feel good?</vt:lpstr>
      <vt:lpstr>What  are  positive  emotions?</vt:lpstr>
      <vt:lpstr>Too many negative emotions can create a downward spiral that </vt:lpstr>
      <vt:lpstr>PowerPoint Presentation</vt:lpstr>
      <vt:lpstr>What  jolts of joy  do you  use now ?</vt:lpstr>
      <vt:lpstr>You may want to try this</vt:lpstr>
      <vt:lpstr>Or try Connecting with Nature </vt:lpstr>
      <vt:lpstr>What can you do to bring some  jolts of joy  into your  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Jolts of Joy </dc:title>
  <dc:creator>Debbie Hindle</dc:creator>
  <cp:lastModifiedBy>Debbie Hindle</cp:lastModifiedBy>
  <cp:revision>1</cp:revision>
  <dcterms:created xsi:type="dcterms:W3CDTF">2020-09-17T11:58:55Z</dcterms:created>
  <dcterms:modified xsi:type="dcterms:W3CDTF">2020-09-23T01:35:18Z</dcterms:modified>
</cp:coreProperties>
</file>