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sldIdLst>
    <p:sldId id="256" r:id="rId5"/>
    <p:sldId id="305" r:id="rId6"/>
    <p:sldId id="312" r:id="rId7"/>
    <p:sldId id="313" r:id="rId8"/>
    <p:sldId id="315" r:id="rId9"/>
    <p:sldId id="314" r:id="rId10"/>
    <p:sldId id="316" r:id="rId11"/>
    <p:sldId id="311" r:id="rId12"/>
    <p:sldId id="317" r:id="rId13"/>
    <p:sldId id="310" r:id="rId14"/>
  </p:sldIdLst>
  <p:sldSz cx="13004800" cy="9753600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7292A2E-F333-43FB-9621-5CBBE7FDCDCB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89" autoAdjust="0"/>
    <p:restoredTop sz="94647" autoAdjust="0"/>
  </p:normalViewPr>
  <p:slideViewPr>
    <p:cSldViewPr snapToGrid="0">
      <p:cViewPr>
        <p:scale>
          <a:sx n="40" d="100"/>
          <a:sy n="40" d="100"/>
        </p:scale>
        <p:origin x="1412" y="348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4F8CB9D3-95A6-438C-AFC5-4D6FC7849EA0}" type="datetimeFigureOut">
              <a:rPr lang="en-AU" smtClean="0"/>
              <a:t>6/05/2020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EEE41162-43E9-4C6C-B760-0C786DE9029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7937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E41162-43E9-4C6C-B760-0C786DE9029C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33250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ption 1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3486" y="8004189"/>
            <a:ext cx="3888000" cy="1248000"/>
          </a:xfrm>
          <a:prstGeom prst="rect">
            <a:avLst/>
          </a:prstGeom>
        </p:spPr>
      </p:pic>
      <p:sp>
        <p:nvSpPr>
          <p:cNvPr id="26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109663" y="4250079"/>
            <a:ext cx="5108391" cy="1214930"/>
          </a:xfrm>
          <a:solidFill>
            <a:schemeClr val="bg2"/>
          </a:solidFill>
        </p:spPr>
        <p:txBody>
          <a:bodyPr wrap="none" lIns="234000" tIns="0" rIns="234000" bIns="144000">
            <a:spAutoFit/>
          </a:bodyPr>
          <a:lstStyle>
            <a:lvl1pPr>
              <a:defRPr sz="695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Title Line 4</a:t>
            </a:r>
            <a:endParaRPr lang="en-AU" dirty="0"/>
          </a:p>
        </p:txBody>
      </p:sp>
      <p:sp>
        <p:nvSpPr>
          <p:cNvPr id="27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109663" y="3284644"/>
            <a:ext cx="5108391" cy="1142227"/>
          </a:xfrm>
          <a:solidFill>
            <a:schemeClr val="bg2"/>
          </a:solidFill>
        </p:spPr>
        <p:txBody>
          <a:bodyPr wrap="none" lIns="234000" tIns="0" rIns="234000" bIns="72000">
            <a:spAutoFit/>
          </a:bodyPr>
          <a:lstStyle>
            <a:lvl1pPr>
              <a:defRPr sz="695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Title Line 3</a:t>
            </a:r>
            <a:endParaRPr lang="en-AU" dirty="0"/>
          </a:p>
        </p:txBody>
      </p:sp>
      <p:sp>
        <p:nvSpPr>
          <p:cNvPr id="24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109663" y="2308186"/>
            <a:ext cx="5108391" cy="1178578"/>
          </a:xfrm>
          <a:solidFill>
            <a:schemeClr val="bg2"/>
          </a:solidFill>
        </p:spPr>
        <p:txBody>
          <a:bodyPr wrap="none" lIns="234000" tIns="0" rIns="234000" bIns="108000" anchor="t">
            <a:spAutoFit/>
          </a:bodyPr>
          <a:lstStyle>
            <a:lvl1pPr>
              <a:defRPr sz="695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Title Line 2</a:t>
            </a:r>
            <a:endParaRPr lang="en-AU" dirty="0"/>
          </a:p>
        </p:txBody>
      </p:sp>
      <p:sp>
        <p:nvSpPr>
          <p:cNvPr id="2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109663" y="1164546"/>
            <a:ext cx="5108391" cy="1287633"/>
          </a:xfrm>
          <a:solidFill>
            <a:schemeClr val="bg2"/>
          </a:solidFill>
        </p:spPr>
        <p:txBody>
          <a:bodyPr wrap="none" lIns="234000" tIns="180000" rIns="234000" bIns="36000">
            <a:spAutoFit/>
          </a:bodyPr>
          <a:lstStyle>
            <a:lvl1pPr>
              <a:defRPr sz="695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Title Line 1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61407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End_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7056" y="4174723"/>
            <a:ext cx="5829112" cy="1871073"/>
          </a:xfrm>
          <a:prstGeom prst="rect">
            <a:avLst/>
          </a:prstGeom>
        </p:spPr>
      </p:pic>
    </p:spTree>
    <p:extLst/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072" userDrawn="1">
          <p15:clr>
            <a:srgbClr val="FBAE40"/>
          </p15:clr>
        </p15:guide>
        <p15:guide id="2" pos="4096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ption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3486" y="8004189"/>
            <a:ext cx="3888000" cy="1248000"/>
          </a:xfrm>
          <a:prstGeom prst="rect">
            <a:avLst/>
          </a:prstGeom>
        </p:spPr>
      </p:pic>
      <p:sp>
        <p:nvSpPr>
          <p:cNvPr id="22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1095373" y="5815990"/>
            <a:ext cx="5392737" cy="463105"/>
          </a:xfrm>
        </p:spPr>
        <p:txBody>
          <a:bodyPr tIns="0">
            <a:noAutofit/>
          </a:bodyPr>
          <a:lstStyle>
            <a:lvl1pPr>
              <a:spcAft>
                <a:spcPts val="0"/>
              </a:spcAft>
              <a:defRPr sz="26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Sub heading (optional)</a:t>
            </a:r>
            <a:endParaRPr lang="en-AU" dirty="0"/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 hasCustomPrompt="1"/>
          </p:nvPr>
        </p:nvSpPr>
        <p:spPr>
          <a:xfrm>
            <a:off x="1095373" y="6279094"/>
            <a:ext cx="5392737" cy="998005"/>
          </a:xfrm>
        </p:spPr>
        <p:txBody>
          <a:bodyPr tIns="0">
            <a:noAutofit/>
          </a:bodyPr>
          <a:lstStyle>
            <a:lvl1pPr>
              <a:spcAft>
                <a:spcPts val="0"/>
              </a:spcAft>
              <a:defRPr sz="1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AU" dirty="0"/>
              <a:t>Month / Presenter Name / Title of Presentation</a:t>
            </a:r>
          </a:p>
        </p:txBody>
      </p:sp>
      <p:sp>
        <p:nvSpPr>
          <p:cNvPr id="3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109663" y="4250079"/>
            <a:ext cx="5108391" cy="1214930"/>
          </a:xfrm>
          <a:solidFill>
            <a:schemeClr val="bg2"/>
          </a:solidFill>
        </p:spPr>
        <p:txBody>
          <a:bodyPr wrap="none" lIns="234000" tIns="0" rIns="234000" bIns="144000">
            <a:spAutoFit/>
          </a:bodyPr>
          <a:lstStyle>
            <a:lvl1pPr>
              <a:defRPr sz="695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Title Line 4</a:t>
            </a:r>
            <a:endParaRPr lang="en-AU" dirty="0"/>
          </a:p>
        </p:txBody>
      </p:sp>
      <p:sp>
        <p:nvSpPr>
          <p:cNvPr id="33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109663" y="3284644"/>
            <a:ext cx="5108391" cy="1142227"/>
          </a:xfrm>
          <a:solidFill>
            <a:schemeClr val="bg2"/>
          </a:solidFill>
        </p:spPr>
        <p:txBody>
          <a:bodyPr wrap="none" lIns="234000" tIns="0" rIns="234000" bIns="72000">
            <a:spAutoFit/>
          </a:bodyPr>
          <a:lstStyle>
            <a:lvl1pPr>
              <a:defRPr sz="695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Title Line 3</a:t>
            </a:r>
            <a:endParaRPr lang="en-AU" dirty="0"/>
          </a:p>
        </p:txBody>
      </p:sp>
      <p:sp>
        <p:nvSpPr>
          <p:cNvPr id="34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109663" y="2308186"/>
            <a:ext cx="5108391" cy="1178578"/>
          </a:xfrm>
          <a:solidFill>
            <a:schemeClr val="bg2"/>
          </a:solidFill>
        </p:spPr>
        <p:txBody>
          <a:bodyPr wrap="none" lIns="234000" tIns="0" rIns="234000" bIns="108000">
            <a:spAutoFit/>
          </a:bodyPr>
          <a:lstStyle>
            <a:lvl1pPr>
              <a:defRPr sz="695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Title Line 2</a:t>
            </a:r>
            <a:endParaRPr lang="en-AU" dirty="0"/>
          </a:p>
        </p:txBody>
      </p:sp>
      <p:sp>
        <p:nvSpPr>
          <p:cNvPr id="3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109663" y="1164546"/>
            <a:ext cx="5108391" cy="1287633"/>
          </a:xfrm>
          <a:solidFill>
            <a:schemeClr val="bg2"/>
          </a:solidFill>
        </p:spPr>
        <p:txBody>
          <a:bodyPr wrap="none" lIns="234000" tIns="180000" rIns="234000" bIns="36000">
            <a:spAutoFit/>
          </a:bodyPr>
          <a:lstStyle>
            <a:lvl1pPr>
              <a:defRPr sz="695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Title Line 1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42869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_Sub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109663" y="4250079"/>
            <a:ext cx="5108391" cy="1214930"/>
          </a:xfrm>
          <a:solidFill>
            <a:schemeClr val="bg2"/>
          </a:solidFill>
        </p:spPr>
        <p:txBody>
          <a:bodyPr wrap="none" lIns="234000" tIns="0" rIns="234000" bIns="144000">
            <a:spAutoFit/>
          </a:bodyPr>
          <a:lstStyle>
            <a:lvl1pPr>
              <a:defRPr sz="695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Title Line 4</a:t>
            </a:r>
            <a:endParaRPr lang="en-AU" dirty="0"/>
          </a:p>
        </p:txBody>
      </p:sp>
      <p:sp>
        <p:nvSpPr>
          <p:cNvPr id="33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109663" y="3284644"/>
            <a:ext cx="5108391" cy="1142227"/>
          </a:xfrm>
          <a:solidFill>
            <a:schemeClr val="bg2"/>
          </a:solidFill>
        </p:spPr>
        <p:txBody>
          <a:bodyPr wrap="none" lIns="234000" tIns="0" rIns="234000" bIns="72000">
            <a:spAutoFit/>
          </a:bodyPr>
          <a:lstStyle>
            <a:lvl1pPr>
              <a:defRPr sz="695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Title Line 3</a:t>
            </a:r>
            <a:endParaRPr lang="en-AU" dirty="0"/>
          </a:p>
        </p:txBody>
      </p:sp>
      <p:sp>
        <p:nvSpPr>
          <p:cNvPr id="34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109663" y="2308186"/>
            <a:ext cx="5108391" cy="1178578"/>
          </a:xfrm>
          <a:solidFill>
            <a:schemeClr val="bg2"/>
          </a:solidFill>
        </p:spPr>
        <p:txBody>
          <a:bodyPr wrap="none" lIns="234000" tIns="0" rIns="234000" bIns="108000">
            <a:spAutoFit/>
          </a:bodyPr>
          <a:lstStyle>
            <a:lvl1pPr>
              <a:defRPr sz="695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Title Line 2</a:t>
            </a:r>
            <a:endParaRPr lang="en-AU" dirty="0"/>
          </a:p>
        </p:txBody>
      </p:sp>
      <p:sp>
        <p:nvSpPr>
          <p:cNvPr id="3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109663" y="1164546"/>
            <a:ext cx="5108391" cy="1287633"/>
          </a:xfrm>
          <a:solidFill>
            <a:schemeClr val="bg2"/>
          </a:solidFill>
        </p:spPr>
        <p:txBody>
          <a:bodyPr wrap="none" lIns="234000" tIns="180000" rIns="234000" bIns="36000">
            <a:spAutoFit/>
          </a:bodyPr>
          <a:lstStyle>
            <a:lvl1pPr>
              <a:defRPr sz="695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Title Line 1</a:t>
            </a:r>
            <a:endParaRPr lang="en-AU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7463" y="8323008"/>
            <a:ext cx="2724023" cy="610361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able Placeholder 6"/>
          <p:cNvSpPr>
            <a:spLocks noGrp="1"/>
          </p:cNvSpPr>
          <p:nvPr>
            <p:ph type="tbl" sz="quarter" idx="15"/>
          </p:nvPr>
        </p:nvSpPr>
        <p:spPr>
          <a:xfrm>
            <a:off x="1117600" y="2578100"/>
            <a:ext cx="6696000" cy="5778500"/>
          </a:xfrm>
        </p:spPr>
        <p:txBody>
          <a:bodyPr lIns="180000" tIns="180000" rIns="180000" bIns="180000">
            <a:normAutofit/>
          </a:bodyPr>
          <a:lstStyle>
            <a:lvl1pPr>
              <a:defRPr sz="2000" b="0" baseline="0"/>
            </a:lvl1pPr>
          </a:lstStyle>
          <a:p>
            <a:r>
              <a:rPr lang="en-US" smtClean="0"/>
              <a:t>Click icon to add table</a:t>
            </a: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Contents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01 Month 2016 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F04BBF8-6C63-45D9-88C3-789E628EC6D6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10418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Page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01 Month 2016 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F04BBF8-6C63-45D9-88C3-789E628EC6D6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117600" y="2451100"/>
            <a:ext cx="6573600" cy="4508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Sub heading</a:t>
            </a:r>
            <a:endParaRPr lang="en-AU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1117600" y="3106737"/>
            <a:ext cx="6573600" cy="5760000"/>
          </a:xfrm>
        </p:spPr>
        <p:txBody>
          <a:bodyPr/>
          <a:lstStyle>
            <a:lvl1pPr>
              <a:spcBef>
                <a:spcPts val="283"/>
              </a:spcBef>
              <a:spcAft>
                <a:spcPts val="283"/>
              </a:spcAft>
              <a:defRPr sz="2000"/>
            </a:lvl1pPr>
            <a:lvl2pPr>
              <a:spcBef>
                <a:spcPts val="283"/>
              </a:spcBef>
              <a:spcAft>
                <a:spcPts val="567"/>
              </a:spcAft>
              <a:defRPr b="0"/>
            </a:lvl2pPr>
            <a:lvl3pPr marL="216000" indent="-216000">
              <a:spcBef>
                <a:spcPts val="0"/>
              </a:spcBef>
              <a:spcAft>
                <a:spcPts val="567"/>
              </a:spcAft>
              <a:buFont typeface="Arial" panose="020B0604020202020204" pitchFamily="34" charset="0"/>
              <a:buChar char="•"/>
              <a:defRPr/>
            </a:lvl3pPr>
            <a:lvl4pPr marL="432000">
              <a:spcBef>
                <a:spcPts val="0"/>
              </a:spcBef>
              <a:spcAft>
                <a:spcPts val="567"/>
              </a:spcAft>
              <a:defRPr/>
            </a:lvl4pPr>
            <a:lvl5pPr marL="648000">
              <a:spcBef>
                <a:spcPts val="0"/>
              </a:spcBef>
              <a:spcAft>
                <a:spcPts val="567"/>
              </a:spcAft>
              <a:defRPr/>
            </a:lvl5pPr>
          </a:lstStyle>
          <a:p>
            <a:pPr lvl="0"/>
            <a:r>
              <a:rPr lang="en-US" dirty="0"/>
              <a:t>Body heading</a:t>
            </a:r>
          </a:p>
          <a:p>
            <a:pPr lvl="1"/>
            <a:r>
              <a:rPr lang="en-US" dirty="0"/>
              <a:t>Body copy</a:t>
            </a:r>
          </a:p>
          <a:p>
            <a:pPr lvl="2"/>
            <a:r>
              <a:rPr lang="en-US" dirty="0"/>
              <a:t>Bullet level 1</a:t>
            </a:r>
          </a:p>
          <a:p>
            <a:pPr lvl="3"/>
            <a:r>
              <a:rPr lang="en-US" dirty="0"/>
              <a:t>Bullet level 2</a:t>
            </a:r>
          </a:p>
          <a:p>
            <a:pPr lvl="4"/>
            <a:r>
              <a:rPr lang="en-US" dirty="0"/>
              <a:t>Bullet level 3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83016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17915" y="516909"/>
            <a:ext cx="8154000" cy="92850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Page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01 Month 2016 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F04BBF8-6C63-45D9-88C3-789E628EC6D6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117600" y="2451100"/>
            <a:ext cx="8154000" cy="4508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Sub heading</a:t>
            </a:r>
            <a:endParaRPr lang="en-AU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1117600" y="3106737"/>
            <a:ext cx="4140000" cy="5760000"/>
          </a:xfrm>
        </p:spPr>
        <p:txBody>
          <a:bodyPr/>
          <a:lstStyle>
            <a:lvl1pPr>
              <a:spcBef>
                <a:spcPts val="283"/>
              </a:spcBef>
              <a:spcAft>
                <a:spcPts val="283"/>
              </a:spcAft>
              <a:defRPr sz="2000"/>
            </a:lvl1pPr>
            <a:lvl2pPr>
              <a:spcBef>
                <a:spcPts val="283"/>
              </a:spcBef>
              <a:spcAft>
                <a:spcPts val="567"/>
              </a:spcAft>
              <a:defRPr b="0"/>
            </a:lvl2pPr>
            <a:lvl3pPr marL="216000" indent="-216000">
              <a:spcBef>
                <a:spcPts val="0"/>
              </a:spcBef>
              <a:spcAft>
                <a:spcPts val="567"/>
              </a:spcAft>
              <a:buFont typeface="Arial" panose="020B0604020202020204" pitchFamily="34" charset="0"/>
              <a:buChar char="•"/>
              <a:defRPr/>
            </a:lvl3pPr>
            <a:lvl4pPr marL="432000">
              <a:spcBef>
                <a:spcPts val="0"/>
              </a:spcBef>
              <a:spcAft>
                <a:spcPts val="567"/>
              </a:spcAft>
              <a:defRPr/>
            </a:lvl4pPr>
            <a:lvl5pPr marL="648000">
              <a:spcBef>
                <a:spcPts val="0"/>
              </a:spcBef>
              <a:spcAft>
                <a:spcPts val="567"/>
              </a:spcAft>
              <a:defRPr/>
            </a:lvl5pPr>
          </a:lstStyle>
          <a:p>
            <a:pPr lvl="0"/>
            <a:r>
              <a:rPr lang="en-US" dirty="0"/>
              <a:t>Body heading</a:t>
            </a:r>
          </a:p>
          <a:p>
            <a:pPr lvl="1"/>
            <a:r>
              <a:rPr lang="en-US" dirty="0"/>
              <a:t>Body copy</a:t>
            </a:r>
          </a:p>
          <a:p>
            <a:pPr lvl="2"/>
            <a:r>
              <a:rPr lang="en-US" dirty="0"/>
              <a:t>Bullet level 1</a:t>
            </a:r>
          </a:p>
          <a:p>
            <a:pPr lvl="3"/>
            <a:r>
              <a:rPr lang="en-US" dirty="0"/>
              <a:t>Bullet level 2</a:t>
            </a:r>
          </a:p>
          <a:p>
            <a:pPr lvl="4"/>
            <a:r>
              <a:rPr lang="en-US" dirty="0"/>
              <a:t>Bullet level 3</a:t>
            </a:r>
            <a:endParaRPr lang="en-AU" dirty="0"/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6896608" y="3106737"/>
            <a:ext cx="4140000" cy="5760000"/>
          </a:xfrm>
        </p:spPr>
        <p:txBody>
          <a:bodyPr/>
          <a:lstStyle>
            <a:lvl1pPr>
              <a:spcBef>
                <a:spcPts val="283"/>
              </a:spcBef>
              <a:spcAft>
                <a:spcPts val="283"/>
              </a:spcAft>
              <a:defRPr sz="2000"/>
            </a:lvl1pPr>
            <a:lvl2pPr>
              <a:spcBef>
                <a:spcPts val="283"/>
              </a:spcBef>
              <a:spcAft>
                <a:spcPts val="567"/>
              </a:spcAft>
              <a:defRPr b="0"/>
            </a:lvl2pPr>
            <a:lvl3pPr marL="216000" indent="-216000">
              <a:spcBef>
                <a:spcPts val="0"/>
              </a:spcBef>
              <a:spcAft>
                <a:spcPts val="567"/>
              </a:spcAft>
              <a:buFont typeface="Arial" panose="020B0604020202020204" pitchFamily="34" charset="0"/>
              <a:buChar char="•"/>
              <a:defRPr/>
            </a:lvl3pPr>
            <a:lvl4pPr marL="432000">
              <a:spcBef>
                <a:spcPts val="0"/>
              </a:spcBef>
              <a:spcAft>
                <a:spcPts val="567"/>
              </a:spcAft>
              <a:defRPr/>
            </a:lvl4pPr>
            <a:lvl5pPr marL="648000">
              <a:spcBef>
                <a:spcPts val="0"/>
              </a:spcBef>
              <a:spcAft>
                <a:spcPts val="567"/>
              </a:spcAft>
              <a:defRPr/>
            </a:lvl5pPr>
          </a:lstStyle>
          <a:p>
            <a:pPr lvl="0"/>
            <a:r>
              <a:rPr lang="en-US" dirty="0"/>
              <a:t>Body heading</a:t>
            </a:r>
          </a:p>
          <a:p>
            <a:pPr lvl="1"/>
            <a:r>
              <a:rPr lang="en-US" dirty="0"/>
              <a:t>Body copy</a:t>
            </a:r>
          </a:p>
          <a:p>
            <a:pPr lvl="2"/>
            <a:r>
              <a:rPr lang="en-US" dirty="0"/>
              <a:t>Bullet level 1</a:t>
            </a:r>
          </a:p>
          <a:p>
            <a:pPr lvl="3"/>
            <a:r>
              <a:rPr lang="en-US" dirty="0"/>
              <a:t>Bullet level 2</a:t>
            </a:r>
          </a:p>
          <a:p>
            <a:pPr lvl="4"/>
            <a:r>
              <a:rPr lang="en-US" dirty="0"/>
              <a:t>Bullet level 3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27581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Text, Singl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Page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01 Month 2016 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F04BBF8-6C63-45D9-88C3-789E628EC6D6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117600" y="2451100"/>
            <a:ext cx="5040000" cy="4508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Sub heading</a:t>
            </a:r>
            <a:endParaRPr lang="en-AU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1117600" y="3106738"/>
            <a:ext cx="3780000" cy="5910262"/>
          </a:xfrm>
        </p:spPr>
        <p:txBody>
          <a:bodyPr/>
          <a:lstStyle>
            <a:lvl1pPr>
              <a:spcBef>
                <a:spcPts val="283"/>
              </a:spcBef>
              <a:spcAft>
                <a:spcPts val="283"/>
              </a:spcAft>
              <a:defRPr sz="2000"/>
            </a:lvl1pPr>
            <a:lvl2pPr>
              <a:spcBef>
                <a:spcPts val="283"/>
              </a:spcBef>
              <a:spcAft>
                <a:spcPts val="567"/>
              </a:spcAft>
              <a:defRPr b="0"/>
            </a:lvl2pPr>
            <a:lvl3pPr marL="216000" indent="-216000">
              <a:spcBef>
                <a:spcPts val="0"/>
              </a:spcBef>
              <a:spcAft>
                <a:spcPts val="567"/>
              </a:spcAft>
              <a:buFont typeface="Arial" panose="020B0604020202020204" pitchFamily="34" charset="0"/>
              <a:buChar char="•"/>
              <a:defRPr/>
            </a:lvl3pPr>
            <a:lvl4pPr marL="432000">
              <a:spcBef>
                <a:spcPts val="0"/>
              </a:spcBef>
              <a:spcAft>
                <a:spcPts val="567"/>
              </a:spcAft>
              <a:defRPr/>
            </a:lvl4pPr>
            <a:lvl5pPr marL="648000">
              <a:spcBef>
                <a:spcPts val="0"/>
              </a:spcBef>
              <a:spcAft>
                <a:spcPts val="567"/>
              </a:spcAft>
              <a:defRPr/>
            </a:lvl5pPr>
          </a:lstStyle>
          <a:p>
            <a:pPr lvl="0"/>
            <a:r>
              <a:rPr lang="en-US" dirty="0"/>
              <a:t>Body heading</a:t>
            </a:r>
          </a:p>
          <a:p>
            <a:pPr lvl="1"/>
            <a:r>
              <a:rPr lang="en-US" dirty="0"/>
              <a:t>Body copy</a:t>
            </a:r>
          </a:p>
          <a:p>
            <a:pPr lvl="2"/>
            <a:r>
              <a:rPr lang="en-US" dirty="0"/>
              <a:t>Bullet level 1</a:t>
            </a:r>
          </a:p>
          <a:p>
            <a:pPr lvl="3"/>
            <a:r>
              <a:rPr lang="en-US" dirty="0"/>
              <a:t>Bullet level 2</a:t>
            </a:r>
          </a:p>
          <a:p>
            <a:pPr lvl="4"/>
            <a:r>
              <a:rPr lang="en-US" dirty="0"/>
              <a:t>Bullet level 3</a:t>
            </a:r>
            <a:endParaRPr lang="en-AU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5" hasCustomPrompt="1"/>
          </p:nvPr>
        </p:nvSpPr>
        <p:spPr>
          <a:xfrm>
            <a:off x="7839646" y="2822066"/>
            <a:ext cx="5158800" cy="6188584"/>
          </a:xfrm>
        </p:spPr>
        <p:txBody>
          <a:bodyPr lIns="180000" tIns="180000" rIns="180000" bIns="180000">
            <a:normAutofit/>
          </a:bodyPr>
          <a:lstStyle>
            <a:lvl1pPr>
              <a:defRPr sz="2000" b="0"/>
            </a:lvl1pPr>
          </a:lstStyle>
          <a:p>
            <a:r>
              <a:rPr lang="en-AU" dirty="0"/>
              <a:t>Click icon to add image</a:t>
            </a:r>
          </a:p>
        </p:txBody>
      </p:sp>
    </p:spTree>
    <p:extLst>
      <p:ext uri="{BB962C8B-B14F-4D97-AF65-F5344CB8AC3E}">
        <p14:creationId xmlns:p14="http://schemas.microsoft.com/office/powerpoint/2010/main" val="187421818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766" userDrawn="1">
          <p15:clr>
            <a:srgbClr val="FBAE40"/>
          </p15:clr>
        </p15:guide>
        <p15:guide id="2" pos="4938" userDrawn="1">
          <p15:clr>
            <a:srgbClr val="FBAE40"/>
          </p15:clr>
        </p15:guide>
        <p15:guide id="3" orient="horz" pos="56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Text, 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Page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01 Month 2016 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F04BBF8-6C63-45D9-88C3-789E628EC6D6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117600" y="2451100"/>
            <a:ext cx="5040000" cy="4508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Sub heading</a:t>
            </a:r>
            <a:endParaRPr lang="en-AU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1117600" y="3106738"/>
            <a:ext cx="3780000" cy="5910262"/>
          </a:xfrm>
        </p:spPr>
        <p:txBody>
          <a:bodyPr/>
          <a:lstStyle>
            <a:lvl1pPr>
              <a:spcBef>
                <a:spcPts val="283"/>
              </a:spcBef>
              <a:spcAft>
                <a:spcPts val="283"/>
              </a:spcAft>
              <a:defRPr sz="2000"/>
            </a:lvl1pPr>
            <a:lvl2pPr>
              <a:spcBef>
                <a:spcPts val="283"/>
              </a:spcBef>
              <a:spcAft>
                <a:spcPts val="567"/>
              </a:spcAft>
              <a:defRPr b="0"/>
            </a:lvl2pPr>
            <a:lvl3pPr marL="216000" indent="-216000">
              <a:spcBef>
                <a:spcPts val="0"/>
              </a:spcBef>
              <a:spcAft>
                <a:spcPts val="567"/>
              </a:spcAft>
              <a:buFont typeface="Arial" panose="020B0604020202020204" pitchFamily="34" charset="0"/>
              <a:buChar char="•"/>
              <a:defRPr/>
            </a:lvl3pPr>
            <a:lvl4pPr marL="432000">
              <a:spcBef>
                <a:spcPts val="0"/>
              </a:spcBef>
              <a:spcAft>
                <a:spcPts val="567"/>
              </a:spcAft>
              <a:defRPr/>
            </a:lvl4pPr>
            <a:lvl5pPr marL="648000">
              <a:spcBef>
                <a:spcPts val="0"/>
              </a:spcBef>
              <a:spcAft>
                <a:spcPts val="567"/>
              </a:spcAft>
              <a:defRPr/>
            </a:lvl5pPr>
          </a:lstStyle>
          <a:p>
            <a:pPr lvl="0"/>
            <a:r>
              <a:rPr lang="en-US" dirty="0"/>
              <a:t>Body heading</a:t>
            </a:r>
          </a:p>
          <a:p>
            <a:pPr lvl="1"/>
            <a:r>
              <a:rPr lang="en-US" dirty="0"/>
              <a:t>Body copy</a:t>
            </a:r>
          </a:p>
          <a:p>
            <a:pPr lvl="2"/>
            <a:r>
              <a:rPr lang="en-US" dirty="0"/>
              <a:t>Bullet level 1</a:t>
            </a:r>
          </a:p>
          <a:p>
            <a:pPr lvl="3"/>
            <a:r>
              <a:rPr lang="en-US" dirty="0"/>
              <a:t>Bullet level 2</a:t>
            </a:r>
          </a:p>
          <a:p>
            <a:pPr lvl="4"/>
            <a:r>
              <a:rPr lang="en-US" dirty="0"/>
              <a:t>Bullet level 3</a:t>
            </a:r>
            <a:endParaRPr lang="en-AU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5" hasCustomPrompt="1"/>
          </p:nvPr>
        </p:nvSpPr>
        <p:spPr>
          <a:xfrm>
            <a:off x="7839646" y="2822065"/>
            <a:ext cx="5158800" cy="2916000"/>
          </a:xfrm>
        </p:spPr>
        <p:txBody>
          <a:bodyPr lIns="180000" tIns="180000" rIns="180000" bIns="180000">
            <a:normAutofit/>
          </a:bodyPr>
          <a:lstStyle>
            <a:lvl1pPr>
              <a:defRPr sz="2000" b="0"/>
            </a:lvl1pPr>
          </a:lstStyle>
          <a:p>
            <a:r>
              <a:rPr lang="en-AU" dirty="0"/>
              <a:t>Click icon to add image</a:t>
            </a:r>
          </a:p>
        </p:txBody>
      </p:sp>
      <p:sp>
        <p:nvSpPr>
          <p:cNvPr id="9" name="Picture Placeholder 6"/>
          <p:cNvSpPr>
            <a:spLocks noGrp="1"/>
          </p:cNvSpPr>
          <p:nvPr>
            <p:ph type="pic" sz="quarter" idx="16" hasCustomPrompt="1"/>
          </p:nvPr>
        </p:nvSpPr>
        <p:spPr>
          <a:xfrm>
            <a:off x="7839646" y="6102610"/>
            <a:ext cx="5158800" cy="2916000"/>
          </a:xfrm>
        </p:spPr>
        <p:txBody>
          <a:bodyPr lIns="180000" tIns="180000" rIns="180000" bIns="180000">
            <a:normAutofit/>
          </a:bodyPr>
          <a:lstStyle>
            <a:lvl1pPr>
              <a:defRPr sz="2000" b="0"/>
            </a:lvl1pPr>
          </a:lstStyle>
          <a:p>
            <a:r>
              <a:rPr lang="en-AU" dirty="0"/>
              <a:t>Click icon to add image</a:t>
            </a:r>
          </a:p>
        </p:txBody>
      </p:sp>
    </p:spTree>
    <p:extLst>
      <p:ext uri="{BB962C8B-B14F-4D97-AF65-F5344CB8AC3E}">
        <p14:creationId xmlns:p14="http://schemas.microsoft.com/office/powerpoint/2010/main" val="355047492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766">
          <p15:clr>
            <a:srgbClr val="FBAE40"/>
          </p15:clr>
        </p15:guide>
        <p15:guide id="2" pos="4938">
          <p15:clr>
            <a:srgbClr val="FBAE40"/>
          </p15:clr>
        </p15:guide>
        <p15:guide id="3" orient="horz" pos="568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+ Larg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7" hasCustomPrompt="1"/>
          </p:nvPr>
        </p:nvSpPr>
        <p:spPr>
          <a:xfrm>
            <a:off x="4125913" y="2560320"/>
            <a:ext cx="8352000" cy="6228000"/>
          </a:xfrm>
        </p:spPr>
        <p:txBody>
          <a:bodyPr lIns="180000" tIns="180000" rIns="180000" bIns="180000">
            <a:normAutofit/>
          </a:bodyPr>
          <a:lstStyle>
            <a:lvl1pPr>
              <a:defRPr sz="2000" b="0" baseline="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icon to add table, graph or image</a:t>
            </a: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Page title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01 Month 2016 Presentation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F04BBF8-6C63-45D9-88C3-789E628EC6D6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117600" y="2451100"/>
            <a:ext cx="2916000" cy="4508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Sub heading</a:t>
            </a:r>
            <a:endParaRPr lang="en-AU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1117600" y="3106738"/>
            <a:ext cx="2728800" cy="5694362"/>
          </a:xfrm>
        </p:spPr>
        <p:txBody>
          <a:bodyPr/>
          <a:lstStyle>
            <a:lvl1pPr>
              <a:spcBef>
                <a:spcPts val="283"/>
              </a:spcBef>
              <a:spcAft>
                <a:spcPts val="283"/>
              </a:spcAft>
              <a:defRPr sz="2000"/>
            </a:lvl1pPr>
            <a:lvl2pPr>
              <a:spcBef>
                <a:spcPts val="283"/>
              </a:spcBef>
              <a:spcAft>
                <a:spcPts val="567"/>
              </a:spcAft>
              <a:defRPr b="0"/>
            </a:lvl2pPr>
            <a:lvl3pPr marL="216000" indent="-216000">
              <a:spcBef>
                <a:spcPts val="0"/>
              </a:spcBef>
              <a:spcAft>
                <a:spcPts val="567"/>
              </a:spcAft>
              <a:buFont typeface="Arial" panose="020B0604020202020204" pitchFamily="34" charset="0"/>
              <a:buChar char="•"/>
              <a:defRPr/>
            </a:lvl3pPr>
            <a:lvl4pPr marL="432000">
              <a:spcBef>
                <a:spcPts val="0"/>
              </a:spcBef>
              <a:spcAft>
                <a:spcPts val="567"/>
              </a:spcAft>
              <a:defRPr/>
            </a:lvl4pPr>
            <a:lvl5pPr marL="648000">
              <a:spcBef>
                <a:spcPts val="0"/>
              </a:spcBef>
              <a:spcAft>
                <a:spcPts val="567"/>
              </a:spcAft>
              <a:defRPr/>
            </a:lvl5pPr>
          </a:lstStyle>
          <a:p>
            <a:pPr lvl="0"/>
            <a:r>
              <a:rPr lang="en-US" dirty="0"/>
              <a:t>Body heading</a:t>
            </a:r>
          </a:p>
          <a:p>
            <a:pPr lvl="1"/>
            <a:r>
              <a:rPr lang="en-US" dirty="0"/>
              <a:t>Body copy</a:t>
            </a:r>
          </a:p>
          <a:p>
            <a:pPr lvl="2"/>
            <a:r>
              <a:rPr lang="en-US" dirty="0"/>
              <a:t>Bullet level 1</a:t>
            </a:r>
          </a:p>
          <a:p>
            <a:pPr lvl="3"/>
            <a:r>
              <a:rPr lang="en-US" dirty="0"/>
              <a:t>Bullet level 2</a:t>
            </a:r>
          </a:p>
          <a:p>
            <a:pPr lvl="4"/>
            <a:r>
              <a:rPr lang="en-US" dirty="0"/>
              <a:t>Bullet level 3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231230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613" userDrawn="1">
          <p15:clr>
            <a:srgbClr val="FBAE40"/>
          </p15:clr>
        </p15:guide>
        <p15:guide id="2" pos="2599" userDrawn="1">
          <p15:clr>
            <a:srgbClr val="FBAE40"/>
          </p15:clr>
        </p15:guide>
        <p15:guide id="3" orient="horz" pos="5544" userDrawn="1">
          <p15:clr>
            <a:srgbClr val="FBAE40"/>
          </p15:clr>
        </p15:guide>
        <p15:guide id="4" pos="7864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3003200" cy="176659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32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7915" y="516909"/>
            <a:ext cx="8160921" cy="928509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Page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7915" y="3106056"/>
            <a:ext cx="6573600" cy="50834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1"/>
            <a:r>
              <a:rPr lang="en-US" dirty="0"/>
              <a:t>Body heading</a:t>
            </a:r>
          </a:p>
          <a:p>
            <a:pPr lvl="2"/>
            <a:r>
              <a:rPr lang="en-US" dirty="0"/>
              <a:t>Body Copy, Point size 20</a:t>
            </a:r>
          </a:p>
          <a:p>
            <a:pPr lvl="3"/>
            <a:r>
              <a:rPr lang="en-US" dirty="0"/>
              <a:t>Bullet Level 1</a:t>
            </a:r>
          </a:p>
          <a:p>
            <a:pPr lvl="4"/>
            <a:r>
              <a:rPr lang="en-US" dirty="0"/>
              <a:t>Bullet Level 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17915" y="9266083"/>
            <a:ext cx="9000000" cy="180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l">
              <a:defRPr sz="1200" b="1">
                <a:solidFill>
                  <a:schemeClr val="tx1"/>
                </a:solidFill>
              </a:defRPr>
            </a:lvl1pPr>
          </a:lstStyle>
          <a:p>
            <a:r>
              <a:rPr lang="en-AU"/>
              <a:t>01 Month 2016 Presentation Title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313261" y="9266083"/>
            <a:ext cx="182018" cy="180000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pPr algn="l"/>
            <a:fld id="{1F04BBF8-6C63-45D9-88C3-789E628EC6D6}" type="slidenum">
              <a:rPr lang="en-AU" smtClean="0"/>
              <a:pPr algn="l"/>
              <a:t>‹#›</a:t>
            </a:fld>
            <a:endParaRPr lang="en-AU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007" y="736261"/>
            <a:ext cx="2724023" cy="610361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11902892" y="9266083"/>
            <a:ext cx="410369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AU" sz="1200" b="1" dirty="0">
                <a:solidFill>
                  <a:schemeClr val="tx1"/>
                </a:solidFill>
              </a:rPr>
              <a:t>Page </a:t>
            </a:r>
          </a:p>
        </p:txBody>
      </p:sp>
    </p:spTree>
    <p:extLst>
      <p:ext uri="{BB962C8B-B14F-4D97-AF65-F5344CB8AC3E}">
        <p14:creationId xmlns:p14="http://schemas.microsoft.com/office/powerpoint/2010/main" val="2836608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  <p:sldLayoutId id="2147483669" r:id="rId3"/>
    <p:sldLayoutId id="2147483668" r:id="rId4"/>
    <p:sldLayoutId id="2147483662" r:id="rId5"/>
    <p:sldLayoutId id="2147483664" r:id="rId6"/>
    <p:sldLayoutId id="2147483665" r:id="rId7"/>
    <p:sldLayoutId id="2147483666" r:id="rId8"/>
    <p:sldLayoutId id="2147483667" r:id="rId9"/>
    <p:sldLayoutId id="2147483670" r:id="rId10"/>
  </p:sldLayoutIdLst>
  <p:hf hdr="0" dt="0"/>
  <p:txStyles>
    <p:titleStyle>
      <a:lvl1pPr algn="l" defTabSz="1300460" rtl="0" eaLnBrk="1" latinLnBrk="0" hangingPunct="1">
        <a:lnSpc>
          <a:spcPct val="90000"/>
        </a:lnSpc>
        <a:spcBef>
          <a:spcPct val="0"/>
        </a:spcBef>
        <a:buNone/>
        <a:defRPr sz="4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1300460" rtl="0" eaLnBrk="1" latinLnBrk="0" hangingPunct="1">
        <a:lnSpc>
          <a:spcPct val="100000"/>
        </a:lnSpc>
        <a:spcBef>
          <a:spcPts val="0"/>
        </a:spcBef>
        <a:spcAft>
          <a:spcPts val="1300"/>
        </a:spcAft>
        <a:buFont typeface="Arial" panose="020B0604020202020204" pitchFamily="34" charset="0"/>
        <a:buNone/>
        <a:defRPr sz="3000" b="1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1300460" rtl="0" eaLnBrk="1" latinLnBrk="0" hangingPunct="1">
        <a:lnSpc>
          <a:spcPct val="100000"/>
        </a:lnSpc>
        <a:spcBef>
          <a:spcPts val="283"/>
        </a:spcBef>
        <a:spcAft>
          <a:spcPts val="283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1300460" rtl="0" eaLnBrk="1" latinLnBrk="0" hangingPunct="1">
        <a:lnSpc>
          <a:spcPct val="100000"/>
        </a:lnSpc>
        <a:spcBef>
          <a:spcPts val="283"/>
        </a:spcBef>
        <a:spcAft>
          <a:spcPts val="567"/>
        </a:spcAft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216000" indent="-216000" algn="l" defTabSz="1300460" rtl="0" eaLnBrk="1" latinLnBrk="0" hangingPunct="1">
        <a:lnSpc>
          <a:spcPct val="100000"/>
        </a:lnSpc>
        <a:spcBef>
          <a:spcPts val="0"/>
        </a:spcBef>
        <a:spcAft>
          <a:spcPts val="567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432000" indent="-216000" algn="l" defTabSz="1300460" rtl="0" eaLnBrk="1" latinLnBrk="0" hangingPunct="1">
        <a:lnSpc>
          <a:spcPct val="100000"/>
        </a:lnSpc>
        <a:spcBef>
          <a:spcPts val="0"/>
        </a:spcBef>
        <a:spcAft>
          <a:spcPts val="567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357626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422649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87672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52695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394045" y="2314812"/>
            <a:ext cx="12073503" cy="3933178"/>
          </a:xfrm>
        </p:spPr>
        <p:txBody>
          <a:bodyPr/>
          <a:lstStyle/>
          <a:p>
            <a:r>
              <a:rPr lang="en-AU" sz="5400" dirty="0" smtClean="0"/>
              <a:t>Online But </a:t>
            </a:r>
            <a:r>
              <a:rPr lang="en-AU" sz="5400" dirty="0" err="1" smtClean="0"/>
              <a:t>Offtrack</a:t>
            </a:r>
            <a:r>
              <a:rPr lang="en-AU" sz="5400" dirty="0" smtClean="0"/>
              <a:t> </a:t>
            </a:r>
          </a:p>
          <a:p>
            <a:r>
              <a:rPr lang="en-AU" sz="5400" dirty="0" smtClean="0"/>
              <a:t>Bruce </a:t>
            </a:r>
            <a:r>
              <a:rPr lang="en-AU" sz="5400" dirty="0" smtClean="0"/>
              <a:t>Maguire</a:t>
            </a:r>
          </a:p>
          <a:p>
            <a:r>
              <a:rPr lang="en-AU" sz="5400" dirty="0" smtClean="0"/>
              <a:t>Lead Policy Advisor </a:t>
            </a:r>
            <a:r>
              <a:rPr lang="en-AU" sz="5400" dirty="0" smtClean="0"/>
              <a:t> </a:t>
            </a:r>
            <a:endParaRPr lang="en-AU" sz="5400" dirty="0" smtClean="0"/>
          </a:p>
          <a:p>
            <a:r>
              <a:rPr lang="en-AU" sz="5400" dirty="0" smtClean="0"/>
              <a:t>bruce.maguire@visionaustralia.org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94045" y="912755"/>
            <a:ext cx="7402865" cy="1287633"/>
          </a:xfrm>
        </p:spPr>
        <p:txBody>
          <a:bodyPr/>
          <a:lstStyle/>
          <a:p>
            <a:r>
              <a:rPr lang="en-US" dirty="0"/>
              <a:t>Vision Australia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4272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1109662" y="3284644"/>
            <a:ext cx="8393008" cy="2378463"/>
          </a:xfrm>
        </p:spPr>
        <p:txBody>
          <a:bodyPr/>
          <a:lstStyle/>
          <a:p>
            <a:r>
              <a:rPr lang="en-AU" dirty="0" err="1" smtClean="0"/>
              <a:t>Bruce.maguire</a:t>
            </a:r>
            <a:r>
              <a:rPr lang="en-AU" dirty="0" smtClean="0"/>
              <a:t>@</a:t>
            </a:r>
            <a:endParaRPr lang="en-AU" dirty="0"/>
          </a:p>
          <a:p>
            <a:r>
              <a:rPr lang="en-AU" dirty="0" smtClean="0"/>
              <a:t>visionaustralia.org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109663" y="1164546"/>
            <a:ext cx="7306172" cy="1287633"/>
          </a:xfrm>
        </p:spPr>
        <p:txBody>
          <a:bodyPr/>
          <a:lstStyle/>
          <a:p>
            <a:r>
              <a:rPr lang="en-AU" dirty="0" smtClean="0"/>
              <a:t>Any Questions?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5128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BBF8-6C63-45D9-88C3-789E628EC6D6}" type="slidenum">
              <a:rPr lang="en-AU" smtClean="0"/>
              <a:pPr/>
              <a:t>2</a:t>
            </a:fld>
            <a:endParaRPr lang="en-AU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4"/>
          </p:nvPr>
        </p:nvSpPr>
        <p:spPr>
          <a:xfrm>
            <a:off x="1117600" y="3355941"/>
            <a:ext cx="9478128" cy="5114869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AU" dirty="0"/>
          </a:p>
        </p:txBody>
      </p:sp>
      <p:sp>
        <p:nvSpPr>
          <p:cNvPr id="2" name="TextBox 1" descr="this covers dot point on background, findings, your role, our work, any questions " title="Title page"/>
          <p:cNvSpPr txBox="1"/>
          <p:nvPr/>
        </p:nvSpPr>
        <p:spPr>
          <a:xfrm>
            <a:off x="1127272" y="2307387"/>
            <a:ext cx="10648122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5400" dirty="0" smtClean="0"/>
          </a:p>
          <a:p>
            <a:pPr marL="914400" indent="-914400">
              <a:buAutoNum type="arabicPeriod"/>
            </a:pPr>
            <a:r>
              <a:rPr lang="en-AU" sz="4000" dirty="0" smtClean="0"/>
              <a:t>Background</a:t>
            </a:r>
            <a:endParaRPr lang="en-AU" sz="4000" dirty="0"/>
          </a:p>
          <a:p>
            <a:pPr marL="914400" indent="-914400">
              <a:buAutoNum type="arabicPeriod"/>
            </a:pPr>
            <a:r>
              <a:rPr lang="en-AU" sz="4000" dirty="0"/>
              <a:t>F</a:t>
            </a:r>
            <a:r>
              <a:rPr lang="en-AU" sz="4000" dirty="0" smtClean="0"/>
              <a:t>indings </a:t>
            </a:r>
            <a:endParaRPr lang="en-AU" sz="4000" dirty="0" smtClean="0"/>
          </a:p>
          <a:p>
            <a:pPr marL="914400" indent="-914400">
              <a:buAutoNum type="arabicPeriod"/>
            </a:pPr>
            <a:r>
              <a:rPr lang="en-AU" sz="4000" dirty="0" smtClean="0"/>
              <a:t>Our follow-up work </a:t>
            </a:r>
            <a:endParaRPr lang="en-AU" sz="4000" dirty="0" smtClean="0"/>
          </a:p>
          <a:p>
            <a:pPr marL="914400" indent="-914400">
              <a:buAutoNum type="arabicPeriod"/>
            </a:pPr>
            <a:r>
              <a:rPr lang="en-AU" sz="4000" dirty="0" smtClean="0"/>
              <a:t>Your role </a:t>
            </a:r>
          </a:p>
          <a:p>
            <a:pPr marL="914400" indent="-914400">
              <a:buAutoNum type="arabicPeriod"/>
            </a:pPr>
            <a:r>
              <a:rPr lang="en-AU" sz="4000" dirty="0" smtClean="0"/>
              <a:t>Any </a:t>
            </a:r>
            <a:r>
              <a:rPr lang="en-AU" sz="4000" dirty="0" smtClean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395929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Background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BBF8-6C63-45D9-88C3-789E628EC6D6}" type="slidenum">
              <a:rPr lang="en-AU" smtClean="0"/>
              <a:pPr/>
              <a:t>3</a:t>
            </a:fld>
            <a:endParaRPr lang="en-A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1152324" y="2632175"/>
            <a:ext cx="10468658" cy="57600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4000" b="0" dirty="0" smtClean="0"/>
              <a:t>Student feedback to Vision Australia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4000" b="0" dirty="0" smtClean="0"/>
              <a:t>Research method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5327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0147" y="266219"/>
            <a:ext cx="8248689" cy="1179200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Findings: inaccessible online learning platforms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BBF8-6C63-45D9-88C3-789E628EC6D6}" type="slidenum">
              <a:rPr lang="en-AU" smtClean="0"/>
              <a:pPr/>
              <a:t>4</a:t>
            </a:fld>
            <a:endParaRPr lang="en-A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1140748" y="2284934"/>
            <a:ext cx="10642279" cy="5760000"/>
          </a:xfrm>
        </p:spPr>
        <p:txBody>
          <a:bodyPr/>
          <a:lstStyle/>
          <a:p>
            <a:endParaRPr lang="en-AU" dirty="0" smtClean="0"/>
          </a:p>
          <a:p>
            <a:r>
              <a:rPr lang="en-AU" sz="3200" b="0" i="1" dirty="0" smtClean="0"/>
              <a:t>"</a:t>
            </a:r>
            <a:r>
              <a:rPr lang="en-AU" sz="3200" b="0" i="1" dirty="0"/>
              <a:t>AWFUL. the </a:t>
            </a:r>
            <a:r>
              <a:rPr lang="en-AU" sz="3200" b="0" i="1" dirty="0" err="1"/>
              <a:t>uni</a:t>
            </a:r>
            <a:r>
              <a:rPr lang="en-AU" sz="3200" b="0" i="1" dirty="0"/>
              <a:t> website is very difficult to see. Also I spend so much TIME LOOKING FOR THINGS - that makes for frustration and exhaustion</a:t>
            </a:r>
            <a:r>
              <a:rPr lang="en-AU" sz="3200" b="0" i="1" dirty="0" smtClean="0"/>
              <a:t>.“</a:t>
            </a:r>
          </a:p>
          <a:p>
            <a:endParaRPr lang="en-AU" sz="3200" b="0" i="1" dirty="0" smtClean="0"/>
          </a:p>
          <a:p>
            <a:r>
              <a:rPr lang="en-AU" sz="3200" b="0" i="1" dirty="0"/>
              <a:t>"I can't use the discussion boards at all: I email comments to my lecturers and they post them for me. I can't complete online tasks like other students."</a:t>
            </a:r>
          </a:p>
          <a:p>
            <a:endParaRPr lang="en-AU" sz="3200" b="0" i="1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0735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Findings: Disability Education Standards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BBF8-6C63-45D9-88C3-789E628EC6D6}" type="slidenum">
              <a:rPr lang="en-AU" smtClean="0"/>
              <a:pPr/>
              <a:t>5</a:t>
            </a:fld>
            <a:endParaRPr lang="en-AU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1140748" y="2284934"/>
            <a:ext cx="10642279" cy="5760000"/>
          </a:xfrm>
        </p:spPr>
        <p:txBody>
          <a:bodyPr/>
          <a:lstStyle/>
          <a:p>
            <a:endParaRPr lang="en-AU" sz="3200" b="0" dirty="0" smtClean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AU" sz="3200" b="0" dirty="0" smtClean="0"/>
              <a:t>Standards </a:t>
            </a:r>
            <a:r>
              <a:rPr lang="en-AU" sz="3200" b="0" dirty="0"/>
              <a:t>outline rights of students and responsibilities of education providers, and </a:t>
            </a:r>
            <a:r>
              <a:rPr lang="en-AU" sz="3200" b="0" dirty="0" smtClean="0"/>
              <a:t>develop the </a:t>
            </a:r>
            <a:r>
              <a:rPr lang="en-AU" sz="3200" b="0" dirty="0"/>
              <a:t>concept of reasonable </a:t>
            </a:r>
            <a:r>
              <a:rPr lang="en-AU" sz="3200" b="0" dirty="0" smtClean="0"/>
              <a:t>adjustment.</a:t>
            </a:r>
            <a:endParaRPr lang="en-AU" sz="3200" b="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AU" sz="3200" b="0" dirty="0"/>
              <a:t>Lack specific guidance about reasonable adjustments in an online </a:t>
            </a:r>
            <a:r>
              <a:rPr lang="en-AU" sz="3200" b="0" dirty="0" smtClean="0"/>
              <a:t>environment.</a:t>
            </a:r>
            <a:endParaRPr lang="en-AU" sz="3200" b="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AU" sz="3200" b="0" dirty="0"/>
              <a:t>Low awareness among </a:t>
            </a:r>
            <a:r>
              <a:rPr lang="en-AU" sz="3200" b="0" dirty="0" smtClean="0"/>
              <a:t>students. </a:t>
            </a:r>
            <a:endParaRPr lang="en-AU" sz="3200" b="0" dirty="0"/>
          </a:p>
          <a:p>
            <a:endParaRPr lang="en-AU" sz="3200" b="0" i="1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7749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021" y="289367"/>
            <a:ext cx="8190816" cy="1156051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Findings: university support staff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BBF8-6C63-45D9-88C3-789E628EC6D6}" type="slidenum">
              <a:rPr lang="en-AU" smtClean="0"/>
              <a:pPr/>
              <a:t>6</a:t>
            </a:fld>
            <a:endParaRPr lang="en-A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1117600" y="1875099"/>
            <a:ext cx="10607554" cy="6991638"/>
          </a:xfrm>
        </p:spPr>
        <p:txBody>
          <a:bodyPr>
            <a:normAutofit fontScale="92500" lnSpcReduction="10000"/>
          </a:bodyPr>
          <a:lstStyle/>
          <a:p>
            <a:endParaRPr lang="en-AU" sz="3000" b="0" i="1" dirty="0" smtClean="0"/>
          </a:p>
          <a:p>
            <a:r>
              <a:rPr lang="en-AU" sz="3000" b="0" i="1" dirty="0" smtClean="0"/>
              <a:t>"</a:t>
            </a:r>
            <a:r>
              <a:rPr lang="en-AU" sz="3000" b="0" i="1" dirty="0"/>
              <a:t>When I email them [the Disability Services staff] about some assistance I need, I generally just get an automated out-of-office reply and it sometimes takes weeks before I actually get to speak with someone. In that time things have generally become more difficult for me because I haven't received the assistance</a:t>
            </a:r>
            <a:r>
              <a:rPr lang="en-AU" sz="3000" b="0" i="1" dirty="0" smtClean="0"/>
              <a:t>."</a:t>
            </a:r>
            <a:endParaRPr lang="en-AU" sz="3000" i="1" dirty="0" smtClean="0"/>
          </a:p>
          <a:p>
            <a:r>
              <a:rPr lang="en-AU" sz="3000" i="1" dirty="0"/>
              <a:t> </a:t>
            </a:r>
          </a:p>
          <a:p>
            <a:r>
              <a:rPr lang="en-AU" sz="3000" b="0" i="1" dirty="0"/>
              <a:t>"I spent years at university constantly trying to overcome barriers – online, offline, you name it - and constantly battling discriminatory prejudicial and hurtful attitudes and behaviour from support staff who were employed in roles where they should have known better. I'm finished now, and I never want to set foot inside a university again as long as I live. I'm totally repulsed by the idea of further study – it was a deeply traumatic experience for me and I have emotional scars that may never fully heal."</a:t>
            </a:r>
          </a:p>
          <a:p>
            <a:r>
              <a:rPr lang="en-AU" sz="3000" i="1" dirty="0"/>
              <a:t> 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2754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Recommendations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BBF8-6C63-45D9-88C3-789E628EC6D6}" type="slidenum">
              <a:rPr lang="en-AU" smtClean="0"/>
              <a:pPr/>
              <a:t>7</a:t>
            </a:fld>
            <a:endParaRPr lang="en-A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1117600" y="3106737"/>
            <a:ext cx="10127916" cy="5760000"/>
          </a:xfrm>
        </p:spPr>
        <p:txBody>
          <a:bodyPr/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AU" sz="3200" b="0" dirty="0"/>
              <a:t>Report contains </a:t>
            </a:r>
            <a:r>
              <a:rPr lang="en-AU" sz="3200" b="0" dirty="0" smtClean="0"/>
              <a:t>10 recommendations.</a:t>
            </a:r>
            <a:endParaRPr lang="en-AU" sz="3200" b="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AU" sz="3200" b="0" dirty="0"/>
              <a:t>Key is the adoption of a sector-wide approach to accessible ICT procurement based on Australian Standard </a:t>
            </a:r>
            <a:r>
              <a:rPr lang="en-AU" sz="3200" b="0" dirty="0" smtClean="0"/>
              <a:t>AS/EN301:549.</a:t>
            </a:r>
            <a:endParaRPr lang="en-AU" sz="3200" b="0" dirty="0"/>
          </a:p>
          <a:p>
            <a:r>
              <a:rPr lang="en-US" dirty="0"/>
              <a:t> 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0716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Our follow-up </a:t>
            </a:r>
            <a:r>
              <a:rPr lang="en-US" sz="6000" dirty="0" smtClean="0"/>
              <a:t>work</a:t>
            </a:r>
            <a:endParaRPr lang="en-AU" sz="6000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BBF8-6C63-45D9-88C3-789E628EC6D6}" type="slidenum">
              <a:rPr lang="en-AU" smtClean="0"/>
              <a:pPr/>
              <a:t>8</a:t>
            </a:fld>
            <a:endParaRPr lang="en-AU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4"/>
          </p:nvPr>
        </p:nvSpPr>
        <p:spPr>
          <a:xfrm>
            <a:off x="1117600" y="3355941"/>
            <a:ext cx="9478128" cy="5114869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AU" dirty="0"/>
          </a:p>
        </p:txBody>
      </p:sp>
      <p:sp>
        <p:nvSpPr>
          <p:cNvPr id="2" name="Rectangle 1"/>
          <p:cNvSpPr/>
          <p:nvPr/>
        </p:nvSpPr>
        <p:spPr>
          <a:xfrm>
            <a:off x="1660358" y="2647767"/>
            <a:ext cx="9480883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Discussions with university sector, government and other </a:t>
            </a:r>
            <a:r>
              <a:rPr lang="en-US" sz="32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stakeholders.</a:t>
            </a:r>
            <a:endParaRPr lang="en-AU" sz="3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Mixed response and so far no progress on sector-wide accessible ICT </a:t>
            </a:r>
            <a:r>
              <a:rPr lang="en-US" sz="32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procurement.</a:t>
            </a:r>
          </a:p>
          <a:p>
            <a:pPr marL="457200" lvl="0" indent="-4572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Ongoing </a:t>
            </a:r>
            <a:r>
              <a:rPr lang="en-US" sz="3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discussions with Australian Human Rights Commission about how to achieve systemic sector-wide </a:t>
            </a:r>
            <a:r>
              <a:rPr lang="en-US" sz="32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change.</a:t>
            </a:r>
            <a:endParaRPr lang="en-AU" sz="3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21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Your role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BBF8-6C63-45D9-88C3-789E628EC6D6}" type="slidenum">
              <a:rPr lang="en-AU" smtClean="0"/>
              <a:pPr/>
              <a:t>9</a:t>
            </a:fld>
            <a:endParaRPr lang="en-A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1117914" y="2646947"/>
            <a:ext cx="10937728" cy="5582653"/>
          </a:xfrm>
        </p:spPr>
        <p:txBody>
          <a:bodyPr>
            <a:normAutofit fontScale="70000" lnSpcReduction="20000"/>
          </a:bodyPr>
          <a:lstStyle/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AU" sz="4100" b="0" dirty="0"/>
              <a:t>Individual universities can do a lot alongside or even in the absence of systemic </a:t>
            </a:r>
            <a:r>
              <a:rPr lang="en-AU" sz="4100" b="0" dirty="0" smtClean="0"/>
              <a:t>initiatives.</a:t>
            </a:r>
            <a:endParaRPr lang="en-AU" sz="4100" b="0" dirty="0"/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AU" sz="4100" b="0" dirty="0"/>
              <a:t>Implement accessible ICT procurement, and insist that potential vendors demonstrate product compliance with </a:t>
            </a:r>
            <a:r>
              <a:rPr lang="en-AU" sz="4100" b="0" dirty="0" smtClean="0"/>
              <a:t>AS/EN301:549.</a:t>
            </a:r>
            <a:endParaRPr lang="en-AU" sz="4100" b="0" dirty="0"/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AU" sz="4100" b="0" dirty="0"/>
              <a:t>Develop and update an accessibility guide for all online systems and components used by </a:t>
            </a:r>
            <a:r>
              <a:rPr lang="en-AU" sz="4100" b="0" dirty="0" smtClean="0"/>
              <a:t>students.</a:t>
            </a:r>
            <a:endParaRPr lang="en-AU" sz="4100" b="0" dirty="0"/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AU" sz="4100" b="0" dirty="0"/>
              <a:t>Designated disability support staff to have advanced familiarity with assistive technology and interactions with online platforms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AU" sz="4100" b="0" dirty="0"/>
              <a:t>Provide a way for prospective students to “test drive” online platform with their assistive </a:t>
            </a:r>
            <a:r>
              <a:rPr lang="en-AU" sz="4100" b="0" dirty="0" smtClean="0"/>
              <a:t>technology.</a:t>
            </a:r>
            <a:endParaRPr lang="en-AU" sz="4100" b="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4100" b="0" dirty="0"/>
              <a:t>Vision Australia is keen to work with individual universities who aim to achieve best practice and provide positive experiences and optimal outcomes for students who are blind or have low </a:t>
            </a:r>
            <a:r>
              <a:rPr lang="en-AU" sz="4100" b="0" dirty="0" smtClean="0"/>
              <a:t>vision. </a:t>
            </a:r>
            <a:endParaRPr lang="en-AU" sz="4100" b="0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45726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ision Australia">
      <a:dk1>
        <a:sysClr val="windowText" lastClr="000000"/>
      </a:dk1>
      <a:lt1>
        <a:sysClr val="window" lastClr="FFFFFF"/>
      </a:lt1>
      <a:dk2>
        <a:srgbClr val="192A67"/>
      </a:dk2>
      <a:lt2>
        <a:srgbClr val="FAFF00"/>
      </a:lt2>
      <a:accent1>
        <a:srgbClr val="71B237"/>
      </a:accent1>
      <a:accent2>
        <a:srgbClr val="502681"/>
      </a:accent2>
      <a:accent3>
        <a:srgbClr val="192A67"/>
      </a:accent3>
      <a:accent4>
        <a:srgbClr val="FAFF00"/>
      </a:accent4>
      <a:accent5>
        <a:srgbClr val="71B237"/>
      </a:accent5>
      <a:accent6>
        <a:srgbClr val="502681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sion Australia Template.potx" id="{30CFC20D-20B8-482D-B08D-919678F778C7}" vid="{F481BA9F-6AC7-419F-B1A9-8D0118C954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0192E01E626E40B9AAC8AAC0802FB5" ma:contentTypeVersion="6" ma:contentTypeDescription="Create a new document." ma:contentTypeScope="" ma:versionID="dde136e76691f5b94d8f78056ce11079">
  <xsd:schema xmlns:xsd="http://www.w3.org/2001/XMLSchema" xmlns:xs="http://www.w3.org/2001/XMLSchema" xmlns:p="http://schemas.microsoft.com/office/2006/metadata/properties" xmlns:ns2="3c958678-32a2-4f67-b655-82700f76590b" targetNamespace="http://schemas.microsoft.com/office/2006/metadata/properties" ma:root="true" ma:fieldsID="b36761564e247ad56cbf829f0ff2bc19" ns2:_="">
    <xsd:import namespace="3c958678-32a2-4f67-b655-82700f76590b"/>
    <xsd:element name="properties">
      <xsd:complexType>
        <xsd:sequence>
          <xsd:element name="documentManagement">
            <xsd:complexType>
              <xsd:all>
                <xsd:element ref="ns2:Category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958678-32a2-4f67-b655-82700f76590b" elementFormDefault="qualified">
    <xsd:import namespace="http://schemas.microsoft.com/office/2006/documentManagement/types"/>
    <xsd:import namespace="http://schemas.microsoft.com/office/infopath/2007/PartnerControls"/>
    <xsd:element name="Category" ma:index="8" nillable="true" ma:displayName="Category" ma:default="Agendas" ma:format="Dropdown" ma:internalName="Category" ma:readOnly="false">
      <xsd:simpleType>
        <xsd:union memberTypes="dms:Text">
          <xsd:simpleType>
            <xsd:restriction base="dms:Choice">
              <xsd:enumeration value="Agendas"/>
              <xsd:enumeration value="Minutes"/>
            </xsd:restriction>
          </xsd:simpleType>
        </xsd:union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3c958678-32a2-4f67-b655-82700f76590b">Agendas</Category>
  </documentManagement>
</p:properties>
</file>

<file path=customXml/itemProps1.xml><?xml version="1.0" encoding="utf-8"?>
<ds:datastoreItem xmlns:ds="http://schemas.openxmlformats.org/officeDocument/2006/customXml" ds:itemID="{323D227D-9958-4CBB-9301-E6E484B95EC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C3CE165-0237-4BD9-A63A-9151555584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c958678-32a2-4f67-b655-82700f7659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A5A8D46-18E2-45FB-97B0-6D5947511E6F}">
  <ds:schemaRefs>
    <ds:schemaRef ds:uri="http://purl.org/dc/terms/"/>
    <ds:schemaRef ds:uri="http://schemas.openxmlformats.org/package/2006/metadata/core-properties"/>
    <ds:schemaRef ds:uri="3c958678-32a2-4f67-b655-82700f76590b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Vision Australia Template</Template>
  <TotalTime>795</TotalTime>
  <Words>393</Words>
  <Application>Microsoft Office PowerPoint</Application>
  <PresentationFormat>Custom</PresentationFormat>
  <Paragraphs>57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Background</vt:lpstr>
      <vt:lpstr>Findings: inaccessible online learning platforms </vt:lpstr>
      <vt:lpstr>Findings: Disability Education Standards</vt:lpstr>
      <vt:lpstr>Findings: university support staff </vt:lpstr>
      <vt:lpstr>Recommendations </vt:lpstr>
      <vt:lpstr>Our follow-up work</vt:lpstr>
      <vt:lpstr>Your role </vt:lpstr>
      <vt:lpstr>PowerPoint Presentation</vt:lpstr>
    </vt:vector>
  </TitlesOfParts>
  <Company>Vision Australia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Polly Goodwin</dc:creator>
  <cp:lastModifiedBy>Reeni Ekanayake</cp:lastModifiedBy>
  <cp:revision>33</cp:revision>
  <cp:lastPrinted>2016-10-27T04:57:35Z</cp:lastPrinted>
  <dcterms:created xsi:type="dcterms:W3CDTF">2018-06-08T00:35:10Z</dcterms:created>
  <dcterms:modified xsi:type="dcterms:W3CDTF">2020-05-06T04:13:52Z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0x010100C20192E01E626E40B9AAC8AAC0802FB5</vt:lpwstr>
  </property>
  <property fmtid="{D5CDD505-2E9C-101B-9397-08002B2CF9AE}" pid="3" name="Order">
    <vt:r8>3400</vt:r8>
  </property>
</Properties>
</file>