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7.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8.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96" r:id="rId4"/>
    <p:sldMasterId id="2147484959" r:id="rId5"/>
    <p:sldMasterId id="2147484972" r:id="rId6"/>
    <p:sldMasterId id="2147485037" r:id="rId7"/>
    <p:sldMasterId id="2147485077" r:id="rId8"/>
    <p:sldMasterId id="2147485114" r:id="rId9"/>
    <p:sldMasterId id="2147485150" r:id="rId10"/>
    <p:sldMasterId id="2147485162" r:id="rId11"/>
    <p:sldMasterId id="2147485189" r:id="rId12"/>
    <p:sldMasterId id="2147485238" r:id="rId13"/>
    <p:sldMasterId id="2147485311" r:id="rId14"/>
    <p:sldMasterId id="2147485326" r:id="rId15"/>
    <p:sldMasterId id="2147485390" r:id="rId16"/>
    <p:sldMasterId id="2147485453" r:id="rId17"/>
    <p:sldMasterId id="2147485471" r:id="rId18"/>
    <p:sldMasterId id="2147485496" r:id="rId19"/>
    <p:sldMasterId id="2147485501" r:id="rId20"/>
    <p:sldMasterId id="2147485537" r:id="rId21"/>
    <p:sldMasterId id="2147485557" r:id="rId22"/>
  </p:sldMasterIdLst>
  <p:notesMasterIdLst>
    <p:notesMasterId r:id="rId63"/>
  </p:notesMasterIdLst>
  <p:handoutMasterIdLst>
    <p:handoutMasterId r:id="rId64"/>
  </p:handoutMasterIdLst>
  <p:sldIdLst>
    <p:sldId id="381" r:id="rId23"/>
    <p:sldId id="353" r:id="rId24"/>
    <p:sldId id="5654" r:id="rId25"/>
    <p:sldId id="300" r:id="rId26"/>
    <p:sldId id="597" r:id="rId27"/>
    <p:sldId id="5653" r:id="rId28"/>
    <p:sldId id="267" r:id="rId29"/>
    <p:sldId id="1553" r:id="rId30"/>
    <p:sldId id="1527" r:id="rId31"/>
    <p:sldId id="1640" r:id="rId32"/>
    <p:sldId id="1564" r:id="rId33"/>
    <p:sldId id="1639" r:id="rId34"/>
    <p:sldId id="5660" r:id="rId35"/>
    <p:sldId id="1625" r:id="rId36"/>
    <p:sldId id="1627" r:id="rId37"/>
    <p:sldId id="1637" r:id="rId38"/>
    <p:sldId id="5651" r:id="rId39"/>
    <p:sldId id="5649" r:id="rId40"/>
    <p:sldId id="1676" r:id="rId41"/>
    <p:sldId id="1638" r:id="rId42"/>
    <p:sldId id="1656" r:id="rId43"/>
    <p:sldId id="1665" r:id="rId44"/>
    <p:sldId id="1634" r:id="rId45"/>
    <p:sldId id="1581" r:id="rId46"/>
    <p:sldId id="1652" r:id="rId47"/>
    <p:sldId id="1583" r:id="rId48"/>
    <p:sldId id="1628" r:id="rId49"/>
    <p:sldId id="1644" r:id="rId50"/>
    <p:sldId id="5655" r:id="rId51"/>
    <p:sldId id="1601" r:id="rId52"/>
    <p:sldId id="1605" r:id="rId53"/>
    <p:sldId id="1613" r:id="rId54"/>
    <p:sldId id="425" r:id="rId55"/>
    <p:sldId id="271" r:id="rId56"/>
    <p:sldId id="598" r:id="rId57"/>
    <p:sldId id="462" r:id="rId58"/>
    <p:sldId id="1675" r:id="rId59"/>
    <p:sldId id="626" r:id="rId60"/>
    <p:sldId id="1599" r:id="rId61"/>
    <p:sldId id="5659" r:id="rId62"/>
  </p:sldIdLst>
  <p:sldSz cx="12436475" cy="6994525"/>
  <p:notesSz cx="6858000" cy="9144000"/>
  <p:custDataLst>
    <p:tags r:id="rId65"/>
  </p:custData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73DAE3-B461-442F-A3D3-6642BD875E45}">
          <p14:sldIdLst>
            <p14:sldId id="381"/>
            <p14:sldId id="353"/>
            <p14:sldId id="5654"/>
            <p14:sldId id="300"/>
            <p14:sldId id="597"/>
            <p14:sldId id="5653"/>
          </p14:sldIdLst>
        </p14:section>
        <p14:section name="Learning Tools" id="{491A16A5-DD3A-4045-A0C6-FD0933143159}">
          <p14:sldIdLst>
            <p14:sldId id="267"/>
            <p14:sldId id="1553"/>
            <p14:sldId id="1527"/>
            <p14:sldId id="1640"/>
            <p14:sldId id="1564"/>
            <p14:sldId id="1639"/>
            <p14:sldId id="5660"/>
            <p14:sldId id="1625"/>
            <p14:sldId id="1627"/>
            <p14:sldId id="1637"/>
            <p14:sldId id="5651"/>
            <p14:sldId id="5649"/>
          </p14:sldIdLst>
        </p14:section>
        <p14:section name="Writing Support" id="{89D02DDC-7D88-41FC-AFF6-51A62E38DA3D}">
          <p14:sldIdLst>
            <p14:sldId id="1676"/>
            <p14:sldId id="1638"/>
            <p14:sldId id="1656"/>
            <p14:sldId id="1665"/>
          </p14:sldIdLst>
        </p14:section>
        <p14:section name="Spelling Checker" id="{F659462D-E10B-4CF7-9FAF-CA003819FD10}">
          <p14:sldIdLst>
            <p14:sldId id="1634"/>
            <p14:sldId id="1581"/>
          </p14:sldIdLst>
        </p14:section>
        <p14:section name="Editor" id="{2E46FFE4-FB99-4928-AB57-7459B80114D8}">
          <p14:sldIdLst>
            <p14:sldId id="1652"/>
            <p14:sldId id="1583"/>
          </p14:sldIdLst>
        </p14:section>
        <p14:section name="Word Prediction" id="{0016D23B-9C8E-44E9-8615-B27E54D41E9C}">
          <p14:sldIdLst>
            <p14:sldId id="1628"/>
            <p14:sldId id="1644"/>
          </p14:sldIdLst>
        </p14:section>
        <p14:section name="Translator" id="{614EB001-8DF8-4808-9D45-B74A59FE94BF}">
          <p14:sldIdLst>
            <p14:sldId id="5655"/>
            <p14:sldId id="1601"/>
            <p14:sldId id="1605"/>
          </p14:sldIdLst>
        </p14:section>
        <p14:section name="Windows 10" id="{0B313B7F-87F0-4C7F-9D7C-A9843722D323}">
          <p14:sldIdLst>
            <p14:sldId id="1613"/>
          </p14:sldIdLst>
        </p14:section>
        <p14:section name="Microsoft Accessibility" id="{5697AFB8-547B-4E04-849F-F5EEE067C65A}">
          <p14:sldIdLst>
            <p14:sldId id="425"/>
          </p14:sldIdLst>
        </p14:section>
        <p14:section name="IT Deployment" id="{CF89AC3D-991F-4422-B14F-698B07E6072C}">
          <p14:sldIdLst>
            <p14:sldId id="271"/>
          </p14:sldIdLst>
        </p14:section>
        <p14:section name="Wrap" id="{A3924C7F-347B-4655-B883-949275E01468}">
          <p14:sldIdLst>
            <p14:sldId id="598"/>
          </p14:sldIdLst>
        </p14:section>
        <p14:section name="Next Steps" id="{523223F5-0D18-4F1F-917B-BDCE8FDC9D34}">
          <p14:sldIdLst>
            <p14:sldId id="462"/>
            <p14:sldId id="1675"/>
            <p14:sldId id="626"/>
            <p14:sldId id="1599"/>
            <p14:sldId id="565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Troy Waller (Adecco)" initials="TW(" lastIdx="3" clrIdx="4">
    <p:extLst>
      <p:ext uri="{19B8F6BF-5375-455C-9EA6-DF929625EA0E}">
        <p15:presenceInfo xmlns:p15="http://schemas.microsoft.com/office/powerpoint/2012/main" userId="S::a-trwall@microsoft.com::d1990b4f-6f85-41d8-ad03-dfb3e5353e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78D7"/>
    <a:srgbClr val="002050"/>
    <a:srgbClr val="07BCF2"/>
    <a:srgbClr val="FFB900"/>
    <a:srgbClr val="BAD907"/>
    <a:srgbClr val="5C2D92"/>
    <a:srgbClr val="008272"/>
    <a:srgbClr val="D2D2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AF1B8-5988-4416-8838-5D6C53F98E73}" v="1" dt="2019-06-12T02:11:12.118"/>
    <p1510:client id="{74648B27-F117-27D8-6616-86F8F1D43D28}" v="1" dt="2019-06-12T02:32:41.474"/>
    <p1510:client id="{A64799AB-CE57-4EF8-82AB-BBB0C6E458A1}" v="2" dt="2019-06-12T02:38:53.056"/>
    <p1510:client id="{F969D07F-74B4-E527-C622-715CF2523F4E}" v="3" dt="2019-06-12T02:57:55.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3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6/12/2019 6:38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8T04:15:05.216"/>
    </inkml:context>
    <inkml:brush xml:id="br0">
      <inkml:brushProperty name="width" value="0.01667" units="cm"/>
      <inkml:brushProperty name="height" value="0.01667" units="cm"/>
      <inkml:brushProperty name="color" value="#EB3C00"/>
      <inkml:brushProperty name="ignorePressure" value="1"/>
    </inkml:brush>
  </inkml:definitions>
  <inkml:trace contextRef="#ctx0" brushRef="#br0">33690 9349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8T04:15:07.736"/>
    </inkml:context>
    <inkml:brush xml:id="br0">
      <inkml:brushProperty name="width" value="0.01667" units="cm"/>
      <inkml:brushProperty name="height" value="0.01667" units="cm"/>
      <inkml:brushProperty name="color" value="#EB3C00"/>
      <inkml:brushProperty name="ignorePressure" value="1"/>
    </inkml:brush>
  </inkml:definitions>
  <inkml:trace contextRef="#ctx0" brushRef="#br0">32491 9349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6/12/2019 6:38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Header Placeholder 3"/>
          <p:cNvSpPr>
            <a:spLocks noGrp="1"/>
          </p:cNvSpPr>
          <p:nvPr>
            <p:ph type="hdr" sz="quarter" idx="10"/>
          </p:nvPr>
        </p:nvSpPr>
        <p:spPr/>
        <p:txBody>
          <a:bodyPr/>
          <a:lstStyle/>
          <a:p>
            <a:pPr defTabSz="958206">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587102" defTabSz="9390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58206">
              <a:defRPr/>
            </a:pPr>
            <a:fld id="{C1C3D530-3419-45A5-AB8A-2242E8FDFF4E}" type="datetime8">
              <a:rPr lang="en-US">
                <a:solidFill>
                  <a:prstClr val="black"/>
                </a:solidFill>
                <a:latin typeface="Segoe UI" pitchFamily="34" charset="0"/>
              </a:rPr>
              <a:pPr defTabSz="958206">
                <a:defRPr/>
              </a:pPr>
              <a:t>6/12/2019 6:38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8206">
              <a:defRPr/>
            </a:pPr>
            <a:fld id="{B4008EB6-D09E-4580-8CD6-DDB14511944F}" type="slidenum">
              <a:rPr lang="en-US">
                <a:solidFill>
                  <a:prstClr val="black"/>
                </a:solidFill>
                <a:latin typeface="Segoe UI" pitchFamily="34" charset="0"/>
              </a:rPr>
              <a:pPr defTabSz="958206">
                <a:defRPr/>
              </a:pPr>
              <a:t>1</a:t>
            </a:fld>
            <a:endParaRPr lang="en-US">
              <a:solidFill>
                <a:prstClr val="black"/>
              </a:solidFill>
              <a:latin typeface="Segoe UI" pitchFamily="34" charset="0"/>
            </a:endParaRPr>
          </a:p>
        </p:txBody>
      </p:sp>
    </p:spTree>
    <p:extLst>
      <p:ext uri="{BB962C8B-B14F-4D97-AF65-F5344CB8AC3E}">
        <p14:creationId xmlns:p14="http://schemas.microsoft.com/office/powerpoint/2010/main" val="202793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31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6/12/2019 6:38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52033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5427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p>
        </p:txBody>
      </p:sp>
      <p:sp>
        <p:nvSpPr>
          <p:cNvPr id="5" name="Footer Placeholder 4"/>
          <p:cNvSpPr>
            <a:spLocks noGrp="1"/>
          </p:cNvSpPr>
          <p:nvPr>
            <p:ph type="ftr" sz="quarter" idx="11"/>
          </p:nvPr>
        </p:nvSpPr>
        <p:spPr/>
        <p:txBody>
          <a:bodyPr/>
          <a:lstStyle/>
          <a:p>
            <a:pPr marL="57150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323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583" rtl="0" eaLnBrk="1" fontAlgn="auto" latinLnBrk="0" hangingPunct="1">
              <a:lnSpc>
                <a:spcPct val="100000"/>
              </a:lnSpc>
              <a:spcBef>
                <a:spcPts val="0"/>
              </a:spcBef>
              <a:spcAft>
                <a:spcPts val="0"/>
              </a:spcAft>
              <a:buClrTx/>
              <a:buSzTx/>
              <a:buFontTx/>
              <a:buNone/>
              <a:tabLst/>
              <a:defRPr/>
            </a:pPr>
            <a:fld id="{7091EB38-304E-5740-8E11-1FD2D2B0C89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3"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88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27F603A-779F-4101-9B83-C34650C566A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4037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493" indent="-234493" fontAlgn="base">
              <a:buAutoNum type="arabicPeriod"/>
            </a:pPr>
            <a:endParaRPr lang="en-US" sz="1100"/>
          </a:p>
          <a:p>
            <a:endParaRPr lang="en-US" sz="1100" b="1"/>
          </a:p>
        </p:txBody>
      </p:sp>
      <p:sp>
        <p:nvSpPr>
          <p:cNvPr id="4" name="Slide Number Placeholder 3"/>
          <p:cNvSpPr>
            <a:spLocks noGrp="1"/>
          </p:cNvSpPr>
          <p:nvPr>
            <p:ph type="sldNum" sz="quarter" idx="10"/>
          </p:nvPr>
        </p:nvSpPr>
        <p:spPr/>
        <p:txBody>
          <a:bodyPr/>
          <a:lstStyle/>
          <a:p>
            <a:pPr marL="0" marR="0" lvl="0" indent="0" algn="r" defTabSz="1129051" rtl="0" eaLnBrk="1" fontAlgn="auto" latinLnBrk="0" hangingPunct="1">
              <a:lnSpc>
                <a:spcPct val="100000"/>
              </a:lnSpc>
              <a:spcBef>
                <a:spcPts val="0"/>
              </a:spcBef>
              <a:spcAft>
                <a:spcPts val="0"/>
              </a:spcAft>
              <a:buClrTx/>
              <a:buSzTx/>
              <a:buFontTx/>
              <a:buNone/>
              <a:tabLst/>
              <a:defRPr/>
            </a:pPr>
            <a:fld id="{D97A6C62-C8BD-4B24-A10A-464F1CC4E254}" type="slidenum">
              <a:rPr kumimoji="0" lang="en-US" sz="22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1129051" rtl="0" eaLnBrk="1" fontAlgn="auto" latinLnBrk="0" hangingPunct="1">
                <a:lnSpc>
                  <a:spcPct val="100000"/>
                </a:lnSpc>
                <a:spcBef>
                  <a:spcPts val="0"/>
                </a:spcBef>
                <a:spcAft>
                  <a:spcPts val="0"/>
                </a:spcAft>
                <a:buClrTx/>
                <a:buSzTx/>
                <a:buFontTx/>
                <a:buNone/>
                <a:tabLst/>
                <a:defRPr/>
              </a:pPr>
              <a:t>23</a:t>
            </a:fld>
            <a:endParaRPr kumimoji="0" lang="en-US" sz="2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871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790">
              <a:spcAft>
                <a:spcPts val="349"/>
              </a:spcAft>
              <a:defRPr/>
            </a:pPr>
            <a:endParaRPr lang="en-US" sz="1100"/>
          </a:p>
        </p:txBody>
      </p:sp>
      <p:sp>
        <p:nvSpPr>
          <p:cNvPr id="4" name="Slide Number Placeholder 3"/>
          <p:cNvSpPr>
            <a:spLocks noGrp="1"/>
          </p:cNvSpPr>
          <p:nvPr>
            <p:ph type="sldNum" sz="quarter" idx="10"/>
          </p:nvPr>
        </p:nvSpPr>
        <p:spPr/>
        <p:txBody>
          <a:bodyPr/>
          <a:lstStyle/>
          <a:p>
            <a:pPr marL="0" marR="0" lvl="0" indent="0" algn="r" defTabSz="1129051" rtl="0" eaLnBrk="1" fontAlgn="auto" latinLnBrk="0" hangingPunct="1">
              <a:lnSpc>
                <a:spcPct val="100000"/>
              </a:lnSpc>
              <a:spcBef>
                <a:spcPts val="0"/>
              </a:spcBef>
              <a:spcAft>
                <a:spcPts val="0"/>
              </a:spcAft>
              <a:buClrTx/>
              <a:buSzTx/>
              <a:buFontTx/>
              <a:buNone/>
              <a:tabLst/>
              <a:defRPr/>
            </a:pPr>
            <a:fld id="{D97A6C62-C8BD-4B24-A10A-464F1CC4E254}" type="slidenum">
              <a:rPr kumimoji="0" lang="en-US" sz="22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1129051" rtl="0" eaLnBrk="1" fontAlgn="auto" latinLnBrk="0" hangingPunct="1">
                <a:lnSpc>
                  <a:spcPct val="100000"/>
                </a:lnSpc>
                <a:spcBef>
                  <a:spcPts val="0"/>
                </a:spcBef>
                <a:spcAft>
                  <a:spcPts val="0"/>
                </a:spcAft>
                <a:buClrTx/>
                <a:buSzTx/>
                <a:buFontTx/>
                <a:buNone/>
                <a:tabLst/>
                <a:defRPr/>
              </a:pPr>
              <a:t>24</a:t>
            </a:fld>
            <a:endParaRPr kumimoji="0" lang="en-US" sz="2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812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80219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329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6/12/2019 6:38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39245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7979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0822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289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B81A9-2951-4C97-9CB2-C2082347A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526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3350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latin typeface="Segoe UI Light" pitchFamily="34" charset="0"/>
              </a:rPr>
              <a:t>Take them to : </a:t>
            </a:r>
            <a:r>
              <a:rPr lang="en-US" sz="800"/>
              <a:t>Aka.ms/</a:t>
            </a:r>
            <a:r>
              <a:rPr lang="en-US" sz="800" err="1"/>
              <a:t>AccessibilitySupport</a:t>
            </a:r>
            <a:r>
              <a:rPr lang="en-US" sz="800"/>
              <a:t> </a:t>
            </a:r>
            <a:endParaRPr lang="en-US" sz="800">
              <a:latin typeface="Segoe UI Light" pitchFamily="34" charset="0"/>
            </a:endParaRPr>
          </a:p>
        </p:txBody>
      </p:sp>
      <p:sp>
        <p:nvSpPr>
          <p:cNvPr id="4" name="Footer Placeholder 3"/>
          <p:cNvSpPr>
            <a:spLocks noGrp="1"/>
          </p:cNvSpPr>
          <p:nvPr>
            <p:ph type="ftr" sz="quarter" idx="10"/>
          </p:nvPr>
        </p:nvSpPr>
        <p:spPr/>
        <p:txBody>
          <a:bodyPr/>
          <a:lstStyle/>
          <a:p>
            <a:pPr marL="0" marR="0" lvl="0" indent="0" algn="l" defTabSz="80349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6/12/2019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340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707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US" altLang="en-US"/>
          </a:p>
          <a:p>
            <a:pPr marL="171450" indent="-171450">
              <a:spcBef>
                <a:spcPct val="0"/>
              </a:spcBef>
              <a:buFont typeface="Arial" panose="020B0604020202020204" pitchFamily="34" charset="0"/>
              <a:buChar char="•"/>
            </a:pPr>
            <a:endParaRPr lang="en-US" altLang="en-US"/>
          </a:p>
          <a:p>
            <a:pPr marL="628650" lvl="1" indent="-171450">
              <a:spcBef>
                <a:spcPct val="0"/>
              </a:spcBef>
              <a:buFont typeface="Arial" panose="020B0604020202020204" pitchFamily="34" charset="0"/>
              <a:buChar char="•"/>
            </a:pPr>
            <a:endParaRPr lang="en-US" altLang="en-US"/>
          </a:p>
          <a:p>
            <a:pPr>
              <a:spcBef>
                <a:spcPct val="0"/>
              </a:spcBef>
            </a:pP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653053" indent="-251174">
              <a:defRPr>
                <a:solidFill>
                  <a:schemeClr val="tx1"/>
                </a:solidFill>
                <a:latin typeface="Segoe UI" panose="020B0502040204020203" pitchFamily="34" charset="0"/>
              </a:defRPr>
            </a:lvl2pPr>
            <a:lvl3pPr marL="1004697" indent="-200939">
              <a:defRPr>
                <a:solidFill>
                  <a:schemeClr val="tx1"/>
                </a:solidFill>
                <a:latin typeface="Segoe UI" panose="020B0502040204020203" pitchFamily="34" charset="0"/>
              </a:defRPr>
            </a:lvl3pPr>
            <a:lvl4pPr marL="1406576" indent="-200939">
              <a:defRPr>
                <a:solidFill>
                  <a:schemeClr val="tx1"/>
                </a:solidFill>
                <a:latin typeface="Segoe UI" panose="020B0502040204020203" pitchFamily="34" charset="0"/>
              </a:defRPr>
            </a:lvl4pPr>
            <a:lvl5pPr marL="1808455" indent="-200939">
              <a:defRPr>
                <a:solidFill>
                  <a:schemeClr val="tx1"/>
                </a:solidFill>
                <a:latin typeface="Segoe UI" panose="020B0502040204020203" pitchFamily="34" charset="0"/>
              </a:defRPr>
            </a:lvl5pPr>
            <a:lvl6pPr marL="2210333" indent="-200939" fontAlgn="base">
              <a:spcBef>
                <a:spcPct val="0"/>
              </a:spcBef>
              <a:spcAft>
                <a:spcPct val="0"/>
              </a:spcAft>
              <a:defRPr>
                <a:solidFill>
                  <a:schemeClr val="tx1"/>
                </a:solidFill>
                <a:latin typeface="Segoe UI" panose="020B0502040204020203" pitchFamily="34" charset="0"/>
              </a:defRPr>
            </a:lvl6pPr>
            <a:lvl7pPr marL="2612212" indent="-200939" fontAlgn="base">
              <a:spcBef>
                <a:spcPct val="0"/>
              </a:spcBef>
              <a:spcAft>
                <a:spcPct val="0"/>
              </a:spcAft>
              <a:defRPr>
                <a:solidFill>
                  <a:schemeClr val="tx1"/>
                </a:solidFill>
                <a:latin typeface="Segoe UI" panose="020B0502040204020203" pitchFamily="34" charset="0"/>
              </a:defRPr>
            </a:lvl7pPr>
            <a:lvl8pPr marL="3014091" indent="-200939" fontAlgn="base">
              <a:spcBef>
                <a:spcPct val="0"/>
              </a:spcBef>
              <a:spcAft>
                <a:spcPct val="0"/>
              </a:spcAft>
              <a:defRPr>
                <a:solidFill>
                  <a:schemeClr val="tx1"/>
                </a:solidFill>
                <a:latin typeface="Segoe UI" panose="020B0502040204020203" pitchFamily="34" charset="0"/>
              </a:defRPr>
            </a:lvl8pPr>
            <a:lvl9pPr marL="3415970" indent="-200939"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5D9D32-CED9-468E-8330-F68119B547E4}" type="slidenum">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408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2672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FEE2C-C0C6-4F3D-884B-42BB04481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38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307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6/12/2019 6:38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45914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379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Satya Nadella's son</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9642613-CD12-40DF-BF40-F7EFA3C3832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531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7F603A-779F-4101-9B83-C34650C566A7}" type="datetime8">
              <a:rPr lang="en-US" smtClean="0"/>
              <a:t>6/12/2019 6:38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51192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7F603A-779F-4101-9B83-C34650C566A7}" type="datetime8">
              <a:rPr lang="en-US" smtClean="0"/>
              <a:t>6/12/2019 6:38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28961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9894429-BD9C-49C8-A26A-BC2A0FB02A6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706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https://www.youtube.com/watch?v=jzZ3WVhgi5w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6/12/2019 6:38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1648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2.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18.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a:t>Speaker 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724" y="4971003"/>
            <a:ext cx="4450767" cy="2087525"/>
          </a:xfrm>
          <a:prstGeom prst="rect">
            <a:avLst/>
          </a:prstGeom>
        </p:spPr>
      </p:pic>
    </p:spTree>
    <p:extLst>
      <p:ext uri="{BB962C8B-B14F-4D97-AF65-F5344CB8AC3E}">
        <p14:creationId xmlns:p14="http://schemas.microsoft.com/office/powerpoint/2010/main" val="662754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94977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12" y="6213400"/>
            <a:ext cx="1556447" cy="572529"/>
          </a:xfrm>
          <a:prstGeom prst="rect">
            <a:avLst/>
          </a:prstGeom>
        </p:spPr>
      </p:pic>
    </p:spTree>
    <p:extLst>
      <p:ext uri="{BB962C8B-B14F-4D97-AF65-F5344CB8AC3E}">
        <p14:creationId xmlns:p14="http://schemas.microsoft.com/office/powerpoint/2010/main" val="32992482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7A94A5D-A422-419F-8F61-49A5FF3A9159}" type="datetimeFigureOut">
              <a:rPr lang="en-US"/>
              <a:pPr>
                <a:defRPr/>
              </a:pPr>
              <a:t>6/12/2019</a:t>
            </a:fld>
            <a:endParaRPr lang="en-US"/>
          </a:p>
        </p:txBody>
      </p:sp>
      <p:sp>
        <p:nvSpPr>
          <p:cNvPr id="5" name="Footer Placeholder 4"/>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835F1553-80D1-4FBA-8E25-9A1831250CF9}" type="slidenum">
              <a:rPr lang="en-US"/>
              <a:pPr>
                <a:defRPr/>
              </a:pPr>
              <a:t>‹#›</a:t>
            </a:fld>
            <a:endParaRPr lang="en-US"/>
          </a:p>
        </p:txBody>
      </p:sp>
    </p:spTree>
    <p:extLst>
      <p:ext uri="{BB962C8B-B14F-4D97-AF65-F5344CB8AC3E}">
        <p14:creationId xmlns:p14="http://schemas.microsoft.com/office/powerpoint/2010/main" val="4252514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253767183"/>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231823008"/>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665998772"/>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533525986"/>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040590372"/>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74386336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8259295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1255663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147267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545328782"/>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4088535547"/>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646765033"/>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chapter_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2034" y="-15766"/>
            <a:ext cx="12608897" cy="7010290"/>
          </a:xfrm>
          <a:prstGeom prst="rect">
            <a:avLst/>
          </a:prstGeom>
        </p:spPr>
      </p:pic>
      <p:sp>
        <p:nvSpPr>
          <p:cNvPr id="5" name="Text Placeholder 4"/>
          <p:cNvSpPr>
            <a:spLocks noGrp="1"/>
          </p:cNvSpPr>
          <p:nvPr>
            <p:ph type="body" sz="quarter" idx="10"/>
          </p:nvPr>
        </p:nvSpPr>
        <p:spPr>
          <a:xfrm>
            <a:off x="7825958" y="2154947"/>
            <a:ext cx="3687303" cy="2684632"/>
          </a:xfrm>
          <a:prstGeom prst="rect">
            <a:avLst/>
          </a:prstGeom>
        </p:spPr>
        <p:txBody>
          <a:bodyPr/>
          <a:lstStyle>
            <a:lvl1pPr marL="0" indent="0">
              <a:lnSpc>
                <a:spcPts val="5380"/>
              </a:lnSpc>
              <a:buNone/>
              <a:defRPr lang="en-US" sz="5400"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Click to edit Master text styles</a:t>
            </a:r>
          </a:p>
        </p:txBody>
      </p:sp>
      <p:sp>
        <p:nvSpPr>
          <p:cNvPr id="8" name="Text Placeholder 7"/>
          <p:cNvSpPr>
            <a:spLocks noGrp="1"/>
          </p:cNvSpPr>
          <p:nvPr>
            <p:ph type="body" sz="quarter" idx="11"/>
          </p:nvPr>
        </p:nvSpPr>
        <p:spPr>
          <a:xfrm>
            <a:off x="7825958" y="4931453"/>
            <a:ext cx="3687303" cy="707886"/>
          </a:xfrm>
          <a:prstGeom prst="rect">
            <a:avLst/>
          </a:prstGeom>
        </p:spPr>
        <p:txBody>
          <a:bodyPr/>
          <a:lstStyle>
            <a:lvl1pPr marL="0" indent="0">
              <a:buNone/>
              <a:defRPr lang="en-US" sz="2000" kern="1200" spc="0" dirty="0">
                <a:solidFill>
                  <a:schemeClr val="bg1"/>
                </a:solidFill>
                <a:latin typeface="Segoe UI Light" charset="0"/>
                <a:ea typeface="Segoe UI Light" charset="0"/>
                <a:cs typeface="Segoe UI Light" charset="0"/>
              </a:defRPr>
            </a:lvl1pPr>
          </a:lstStyle>
          <a:p>
            <a:pPr lvl="0"/>
            <a:r>
              <a:rPr lang="en-US"/>
              <a:t>Click to edit Master text styles</a:t>
            </a:r>
          </a:p>
        </p:txBody>
      </p:sp>
    </p:spTree>
    <p:extLst>
      <p:ext uri="{BB962C8B-B14F-4D97-AF65-F5344CB8AC3E}">
        <p14:creationId xmlns:p14="http://schemas.microsoft.com/office/powerpoint/2010/main" val="337158322"/>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r>
              <a:rPr lang="en-US"/>
              <a:t>microsoft.com/education</a:t>
            </a:r>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464008035"/>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r>
              <a:rPr lang="en-US"/>
              <a:t>microsoft.com/education</a:t>
            </a:r>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760900826"/>
      </p:ext>
    </p:extLst>
  </p:cSld>
  <p:clrMapOvr>
    <a:masterClrMapping/>
  </p:clrMapOvr>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r>
              <a:rPr lang="en-US"/>
              <a:t>microsoft.com/education</a:t>
            </a:r>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050770204"/>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r>
              <a:rPr lang="en-US"/>
              <a:t>microsoft.com/education</a:t>
            </a:r>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888347921"/>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r>
              <a:rPr lang="en-US"/>
              <a:t>microsoft.com/education</a:t>
            </a:r>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564533363"/>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r>
              <a:rPr lang="en-US"/>
              <a:t>microsoft.com/education</a:t>
            </a:r>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4303013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mp; Content w/Bullets">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2030" y="932604"/>
            <a:ext cx="11930132" cy="1858309"/>
          </a:xfrm>
        </p:spPr>
        <p:txBody>
          <a:bodyPr/>
          <a:lstStyle>
            <a:lvl1pPr marL="0" indent="0">
              <a:lnSpc>
                <a:spcPct val="100000"/>
              </a:lnSpc>
              <a:spcBef>
                <a:spcPts val="1224"/>
              </a:spcBef>
              <a:buNone/>
              <a:defRPr sz="2040" b="1">
                <a:latin typeface="+mn-lt"/>
              </a:defRPr>
            </a:lvl1pPr>
            <a:lvl2pPr>
              <a:lnSpc>
                <a:spcPct val="100000"/>
              </a:lnSpc>
              <a:defRPr sz="1836"/>
            </a:lvl2pPr>
            <a:lvl3pPr>
              <a:lnSpc>
                <a:spcPct val="100000"/>
              </a:lnSpc>
              <a:defRPr sz="1836"/>
            </a:lvl3pPr>
            <a:lvl4pPr>
              <a:lnSpc>
                <a:spcPct val="100000"/>
              </a:lnSpc>
              <a:defRPr sz="1836"/>
            </a:lvl4pPr>
            <a:lvl5pPr>
              <a:lnSpc>
                <a:spcPct val="100000"/>
              </a:lnSpc>
              <a:defRPr sz="183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302030" y="340013"/>
            <a:ext cx="11930132" cy="423835"/>
          </a:xfrm>
        </p:spPr>
        <p:txBody>
          <a:bodyPr/>
          <a:lstStyle/>
          <a:p>
            <a:r>
              <a:rPr lang="en-US"/>
              <a:t>Click to edit Master title style</a:t>
            </a:r>
          </a:p>
        </p:txBody>
      </p:sp>
    </p:spTree>
    <p:extLst>
      <p:ext uri="{BB962C8B-B14F-4D97-AF65-F5344CB8AC3E}">
        <p14:creationId xmlns:p14="http://schemas.microsoft.com/office/powerpoint/2010/main" val="2225784462"/>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r>
              <a:rPr lang="en-US"/>
              <a:t>microsoft.com/education</a:t>
            </a:r>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41291304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r>
              <a:rPr lang="en-US"/>
              <a:t>microsoft.com/education</a:t>
            </a:r>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861477174"/>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r>
              <a:rPr lang="en-US"/>
              <a:t>microsoft.com/education</a:t>
            </a:r>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458129341"/>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r>
              <a:rPr lang="en-US"/>
              <a:t>microsoft.com/education</a:t>
            </a:r>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073351848"/>
      </p:ext>
    </p:extLst>
  </p:cSld>
  <p:clrMapOvr>
    <a:masterClrMapping/>
  </p:clrMapOvr>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fld id="{89DE2E20-C700-4A3A-A890-B84EE414F382}" type="datetime1">
              <a:rPr lang="en-US" smtClean="0"/>
              <a:t>6/12/2019</a:t>
            </a:fld>
            <a:endParaRPr lang="en-US"/>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r>
              <a:rPr lang="en-US"/>
              <a:t>microsoft.com/education</a:t>
            </a:r>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916499997"/>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lue Section Divider Lifestyl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88939" y="935515"/>
            <a:ext cx="5486400" cy="5123496"/>
          </a:xfrm>
        </p:spPr>
        <p:txBody>
          <a:bodyPr wrap="square" anchor="ctr"/>
          <a:lstStyle>
            <a:lvl1pPr>
              <a:defRPr sz="5399">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
        <p:nvSpPr>
          <p:cNvPr id="8" name="Picture Placeholder 3"/>
          <p:cNvSpPr>
            <a:spLocks noGrp="1"/>
          </p:cNvSpPr>
          <p:nvPr>
            <p:ph type="pic" sz="quarter" idx="10"/>
          </p:nvPr>
        </p:nvSpPr>
        <p:spPr>
          <a:xfrm>
            <a:off x="6218238" y="0"/>
            <a:ext cx="6218238" cy="6994525"/>
          </a:xfrm>
          <a:blipFill>
            <a:blip r:embed="rId3"/>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157921623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esentation Title Edu Grade 3-5">
    <p:spTree>
      <p:nvGrpSpPr>
        <p:cNvPr id="1" name=""/>
        <p:cNvGrpSpPr/>
        <p:nvPr/>
      </p:nvGrpSpPr>
      <p:grpSpPr>
        <a:xfrm>
          <a:off x="0" y="0"/>
          <a:ext cx="0" cy="0"/>
          <a:chOff x="0" y="0"/>
          <a:chExt cx="0" cy="0"/>
        </a:xfrm>
      </p:grpSpPr>
      <p:sp>
        <p:nvSpPr>
          <p:cNvPr id="8" name="Rectangle 7"/>
          <p:cNvSpPr/>
          <p:nvPr userDrawn="1"/>
        </p:nvSpPr>
        <p:spPr>
          <a:xfrm>
            <a:off x="1" y="0"/>
            <a:ext cx="4084638" cy="6994525"/>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
        <p:nvSpPr>
          <p:cNvPr id="2" name="Title 1"/>
          <p:cNvSpPr>
            <a:spLocks noGrp="1"/>
          </p:cNvSpPr>
          <p:nvPr>
            <p:ph type="title" hasCustomPrompt="1"/>
          </p:nvPr>
        </p:nvSpPr>
        <p:spPr>
          <a:xfrm>
            <a:off x="388939" y="373063"/>
            <a:ext cx="3474720" cy="3124200"/>
          </a:xfrm>
        </p:spPr>
        <p:txBody>
          <a:bodyPr wrap="square" tIns="0" bIns="0" anchor="ctr"/>
          <a:lstStyle>
            <a:lvl1pPr>
              <a:defRPr sz="3999">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84639" y="0"/>
            <a:ext cx="8351837" cy="6994525"/>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8938" y="3497264"/>
            <a:ext cx="3474720" cy="2100262"/>
          </a:xfrm>
        </p:spPr>
        <p:txBody>
          <a:bodyPr tIns="0" bIns="0" anchor="ctr"/>
          <a:lstStyle>
            <a:lvl1pPr>
              <a:defRPr sz="2000">
                <a:gradFill>
                  <a:gsLst>
                    <a:gs pos="2917">
                      <a:schemeClr val="bg1"/>
                    </a:gs>
                    <a:gs pos="100000">
                      <a:schemeClr val="bg1">
                        <a:alpha val="99000"/>
                      </a:schemeClr>
                    </a:gs>
                  </a:gsLst>
                  <a:lin ang="5400000" scaled="0"/>
                </a:gradFill>
              </a:defRPr>
            </a:lvl1pPr>
            <a:lvl2pPr>
              <a:defRPr sz="1800">
                <a:gradFill>
                  <a:gsLst>
                    <a:gs pos="2917">
                      <a:schemeClr val="bg1"/>
                    </a:gs>
                    <a:gs pos="100000">
                      <a:schemeClr val="bg1">
                        <a:alpha val="99000"/>
                      </a:schemeClr>
                    </a:gs>
                  </a:gsLst>
                  <a:lin ang="5400000" scaled="0"/>
                </a:gradFill>
              </a:defRPr>
            </a:lvl2pPr>
            <a:lvl3pPr marL="3174" indent="0">
              <a:buNone/>
              <a:defRPr sz="2000">
                <a:gradFill>
                  <a:gsLst>
                    <a:gs pos="2917">
                      <a:schemeClr val="bg1"/>
                    </a:gs>
                    <a:gs pos="100000">
                      <a:schemeClr val="bg1">
                        <a:alpha val="99000"/>
                      </a:schemeClr>
                    </a:gs>
                  </a:gsLst>
                  <a:lin ang="5400000" scaled="0"/>
                </a:gradFill>
              </a:defRPr>
            </a:lvl3pPr>
            <a:lvl4pPr>
              <a:defRPr sz="2000">
                <a:gradFill>
                  <a:gsLst>
                    <a:gs pos="2917">
                      <a:schemeClr val="bg1"/>
                    </a:gs>
                    <a:gs pos="100000">
                      <a:schemeClr val="bg1">
                        <a:alpha val="99000"/>
                      </a:schemeClr>
                    </a:gs>
                  </a:gsLst>
                  <a:lin ang="5400000" scaled="0"/>
                </a:gradFill>
              </a:defRPr>
            </a:lvl4pPr>
            <a:lvl5pPr>
              <a:defRPr sz="2000">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30937434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ation Title Edu Grade 6-8">
    <p:spTree>
      <p:nvGrpSpPr>
        <p:cNvPr id="1" name=""/>
        <p:cNvGrpSpPr/>
        <p:nvPr/>
      </p:nvGrpSpPr>
      <p:grpSpPr>
        <a:xfrm>
          <a:off x="0" y="0"/>
          <a:ext cx="0" cy="0"/>
          <a:chOff x="0" y="0"/>
          <a:chExt cx="0" cy="0"/>
        </a:xfrm>
      </p:grpSpPr>
      <p:sp>
        <p:nvSpPr>
          <p:cNvPr id="8" name="Rectangle 7"/>
          <p:cNvSpPr/>
          <p:nvPr userDrawn="1"/>
        </p:nvSpPr>
        <p:spPr>
          <a:xfrm>
            <a:off x="1" y="0"/>
            <a:ext cx="4084638" cy="6994525"/>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
        <p:nvSpPr>
          <p:cNvPr id="2" name="Title 1"/>
          <p:cNvSpPr>
            <a:spLocks noGrp="1"/>
          </p:cNvSpPr>
          <p:nvPr>
            <p:ph type="title" hasCustomPrompt="1"/>
          </p:nvPr>
        </p:nvSpPr>
        <p:spPr>
          <a:xfrm>
            <a:off x="388939" y="373063"/>
            <a:ext cx="3474720" cy="3124200"/>
          </a:xfrm>
        </p:spPr>
        <p:txBody>
          <a:bodyPr wrap="square" tIns="0" bIns="0" anchor="ctr"/>
          <a:lstStyle>
            <a:lvl1pPr>
              <a:defRPr sz="3999">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84639" y="0"/>
            <a:ext cx="8351837" cy="6994525"/>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8938" y="3497264"/>
            <a:ext cx="3474720" cy="2100262"/>
          </a:xfrm>
        </p:spPr>
        <p:txBody>
          <a:bodyPr tIns="0" bIns="0" anchor="ctr"/>
          <a:lstStyle>
            <a:lvl1pPr>
              <a:defRPr sz="2000">
                <a:gradFill>
                  <a:gsLst>
                    <a:gs pos="2917">
                      <a:schemeClr val="bg1"/>
                    </a:gs>
                    <a:gs pos="100000">
                      <a:schemeClr val="bg1">
                        <a:alpha val="99000"/>
                      </a:schemeClr>
                    </a:gs>
                  </a:gsLst>
                  <a:lin ang="5400000" scaled="0"/>
                </a:gradFill>
              </a:defRPr>
            </a:lvl1pPr>
            <a:lvl2pPr>
              <a:defRPr sz="1800">
                <a:gradFill>
                  <a:gsLst>
                    <a:gs pos="2917">
                      <a:schemeClr val="bg1"/>
                    </a:gs>
                    <a:gs pos="100000">
                      <a:schemeClr val="bg1">
                        <a:alpha val="99000"/>
                      </a:schemeClr>
                    </a:gs>
                  </a:gsLst>
                  <a:lin ang="5400000" scaled="0"/>
                </a:gradFill>
              </a:defRPr>
            </a:lvl2pPr>
            <a:lvl3pPr marL="3174" indent="0">
              <a:buNone/>
              <a:defRPr sz="2000">
                <a:gradFill>
                  <a:gsLst>
                    <a:gs pos="2917">
                      <a:schemeClr val="bg1"/>
                    </a:gs>
                    <a:gs pos="100000">
                      <a:schemeClr val="bg1">
                        <a:alpha val="99000"/>
                      </a:schemeClr>
                    </a:gs>
                  </a:gsLst>
                  <a:lin ang="5400000" scaled="0"/>
                </a:gradFill>
              </a:defRPr>
            </a:lvl3pPr>
            <a:lvl4pPr>
              <a:defRPr sz="2000">
                <a:gradFill>
                  <a:gsLst>
                    <a:gs pos="2917">
                      <a:schemeClr val="bg1"/>
                    </a:gs>
                    <a:gs pos="100000">
                      <a:schemeClr val="bg1">
                        <a:alpha val="99000"/>
                      </a:schemeClr>
                    </a:gs>
                  </a:gsLst>
                  <a:lin ang="5400000" scaled="0"/>
                </a:gradFill>
              </a:defRPr>
            </a:lvl4pPr>
            <a:lvl5pPr>
              <a:defRPr sz="2000">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294073003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ation Title Edu Grade 9-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939" y="373063"/>
            <a:ext cx="3474720" cy="3124200"/>
          </a:xfrm>
        </p:spPr>
        <p:txBody>
          <a:bodyPr wrap="square" tIns="0" bIns="0" anchor="ctr"/>
          <a:lstStyle>
            <a:lvl1pPr>
              <a:defRPr sz="3999">
                <a:gradFill>
                  <a:gsLst>
                    <a:gs pos="2917">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84639" y="0"/>
            <a:ext cx="8351837" cy="6994525"/>
          </a:xfrm>
          <a:blipFill>
            <a:blip r:embed="rId2"/>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8938" y="3497264"/>
            <a:ext cx="3474720" cy="2100262"/>
          </a:xfrm>
        </p:spPr>
        <p:txBody>
          <a:bodyPr tIns="0" bIns="0" anchor="ctr"/>
          <a:lstStyle>
            <a:lvl1pPr>
              <a:defRPr sz="2000">
                <a:gradFill>
                  <a:gsLst>
                    <a:gs pos="2917">
                      <a:schemeClr val="tx1">
                        <a:lumMod val="75000"/>
                      </a:schemeClr>
                    </a:gs>
                    <a:gs pos="100000">
                      <a:schemeClr val="tx1">
                        <a:lumMod val="75000"/>
                        <a:alpha val="99000"/>
                      </a:schemeClr>
                    </a:gs>
                  </a:gsLst>
                  <a:lin ang="5400000" scaled="0"/>
                </a:gradFill>
              </a:defRPr>
            </a:lvl1pPr>
            <a:lvl2pPr>
              <a:defRPr sz="1800">
                <a:gradFill>
                  <a:gsLst>
                    <a:gs pos="2917">
                      <a:schemeClr val="tx1">
                        <a:lumMod val="75000"/>
                      </a:schemeClr>
                    </a:gs>
                    <a:gs pos="100000">
                      <a:schemeClr val="tx1">
                        <a:lumMod val="75000"/>
                        <a:alpha val="99000"/>
                      </a:schemeClr>
                    </a:gs>
                  </a:gsLst>
                  <a:lin ang="5400000" scaled="0"/>
                </a:gradFill>
              </a:defRPr>
            </a:lvl2pPr>
            <a:lvl3pPr marL="3174" indent="0">
              <a:buNone/>
              <a:defRPr sz="2000">
                <a:gradFill>
                  <a:gsLst>
                    <a:gs pos="2917">
                      <a:schemeClr val="bg1"/>
                    </a:gs>
                    <a:gs pos="100000">
                      <a:schemeClr val="bg1">
                        <a:alpha val="99000"/>
                      </a:schemeClr>
                    </a:gs>
                  </a:gsLst>
                  <a:lin ang="5400000" scaled="0"/>
                </a:gradFill>
              </a:defRPr>
            </a:lvl3pPr>
            <a:lvl4pPr>
              <a:defRPr sz="2000">
                <a:gradFill>
                  <a:gsLst>
                    <a:gs pos="2917">
                      <a:schemeClr val="bg1"/>
                    </a:gs>
                    <a:gs pos="100000">
                      <a:schemeClr val="bg1">
                        <a:alpha val="99000"/>
                      </a:schemeClr>
                    </a:gs>
                  </a:gsLst>
                  <a:lin ang="5400000" scaled="0"/>
                </a:gradFill>
              </a:defRPr>
            </a:lvl4pPr>
            <a:lvl5pPr>
              <a:defRPr sz="2000">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6818" y="6112842"/>
            <a:ext cx="1727701" cy="774369"/>
          </a:xfrm>
          <a:prstGeom prst="rect">
            <a:avLst/>
          </a:prstGeom>
        </p:spPr>
      </p:pic>
    </p:spTree>
    <p:extLst>
      <p:ext uri="{BB962C8B-B14F-4D97-AF65-F5344CB8AC3E}">
        <p14:creationId xmlns:p14="http://schemas.microsoft.com/office/powerpoint/2010/main" val="178465240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663784D1-9C9B-4DBA-8D0C-1E6EAD2F84DB}" type="datetime1">
              <a:rPr lang="en-US" smtClean="0"/>
              <a:t>6/12/2019</a:t>
            </a:fld>
            <a:endParaRPr lang="en-US"/>
          </a:p>
        </p:txBody>
      </p:sp>
      <p:sp>
        <p:nvSpPr>
          <p:cNvPr id="7" name="Footer Placeholder 6"/>
          <p:cNvSpPr>
            <a:spLocks noGrp="1"/>
          </p:cNvSpPr>
          <p:nvPr>
            <p:ph type="ftr" sz="quarter" idx="11"/>
          </p:nvPr>
        </p:nvSpPr>
        <p:spPr/>
        <p:txBody>
          <a:bodyPr lIns="0" rIns="0"/>
          <a:lstStyle/>
          <a:p>
            <a:r>
              <a:rPr lang="en-US"/>
              <a:t>microsoft.com/education</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8938" y="1592263"/>
            <a:ext cx="116586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2175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mp; Content w/Bullets">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2029" y="932603"/>
            <a:ext cx="11930132" cy="5400217"/>
          </a:xfrm>
        </p:spPr>
        <p:txBody>
          <a:bodyPr/>
          <a:lstStyle>
            <a:lvl1pPr marL="0" indent="0">
              <a:lnSpc>
                <a:spcPct val="100000"/>
              </a:lnSpc>
              <a:spcBef>
                <a:spcPts val="1224"/>
              </a:spcBef>
              <a:buNone/>
              <a:defRPr sz="2040" b="1">
                <a:latin typeface="+mn-lt"/>
              </a:defRPr>
            </a:lvl1pPr>
            <a:lvl2pPr>
              <a:lnSpc>
                <a:spcPct val="100000"/>
              </a:lnSpc>
              <a:defRPr sz="1836"/>
            </a:lvl2pPr>
            <a:lvl3pPr>
              <a:lnSpc>
                <a:spcPct val="100000"/>
              </a:lnSpc>
              <a:defRPr sz="1836"/>
            </a:lvl3pPr>
            <a:lvl4pPr>
              <a:lnSpc>
                <a:spcPct val="100000"/>
              </a:lnSpc>
              <a:defRPr sz="1836"/>
            </a:lvl4pPr>
            <a:lvl5pPr>
              <a:lnSpc>
                <a:spcPct val="100000"/>
              </a:lnSpc>
              <a:defRPr sz="183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302029" y="340012"/>
            <a:ext cx="11930132" cy="423835"/>
          </a:xfrm>
        </p:spPr>
        <p:txBody>
          <a:bodyPr/>
          <a:lstStyle/>
          <a:p>
            <a:r>
              <a:rPr lang="en-US"/>
              <a:t>Click to edit Master title style</a:t>
            </a:r>
          </a:p>
        </p:txBody>
      </p:sp>
    </p:spTree>
    <p:extLst>
      <p:ext uri="{BB962C8B-B14F-4D97-AF65-F5344CB8AC3E}">
        <p14:creationId xmlns:p14="http://schemas.microsoft.com/office/powerpoint/2010/main" val="205423870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663784D1-9C9B-4DBA-8D0C-1E6EAD2F84DB}" type="datetime1">
              <a:rPr lang="en-US" smtClean="0"/>
              <a:t>6/12/2019</a:t>
            </a:fld>
            <a:endParaRPr lang="en-US"/>
          </a:p>
        </p:txBody>
      </p:sp>
      <p:sp>
        <p:nvSpPr>
          <p:cNvPr id="7" name="Footer Placeholder 6"/>
          <p:cNvSpPr>
            <a:spLocks noGrp="1"/>
          </p:cNvSpPr>
          <p:nvPr>
            <p:ph type="ftr" sz="quarter" idx="11"/>
          </p:nvPr>
        </p:nvSpPr>
        <p:spPr/>
        <p:txBody>
          <a:bodyPr lIns="0" rIns="0"/>
          <a:lstStyle/>
          <a:p>
            <a:r>
              <a:rPr lang="en-US"/>
              <a:t>microsoft.com/education</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8938" y="1592263"/>
            <a:ext cx="116586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235462164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nd 50/50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663784D1-9C9B-4DBA-8D0C-1E6EAD2F84DB}" type="datetime1">
              <a:rPr lang="en-US" smtClean="0"/>
              <a:t>6/12/2019</a:t>
            </a:fld>
            <a:endParaRPr lang="en-US"/>
          </a:p>
        </p:txBody>
      </p:sp>
      <p:sp>
        <p:nvSpPr>
          <p:cNvPr id="7" name="Footer Placeholder 6"/>
          <p:cNvSpPr>
            <a:spLocks noGrp="1"/>
          </p:cNvSpPr>
          <p:nvPr>
            <p:ph type="ftr" sz="quarter" idx="11"/>
          </p:nvPr>
        </p:nvSpPr>
        <p:spPr/>
        <p:txBody>
          <a:bodyPr lIns="0" rIns="0"/>
          <a:lstStyle/>
          <a:p>
            <a:r>
              <a:rPr lang="en-US"/>
              <a:t>microsoft.com/education</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8939" y="1592263"/>
            <a:ext cx="5688477"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
        <p:nvSpPr>
          <p:cNvPr id="9" name="Content Placeholder 11"/>
          <p:cNvSpPr>
            <a:spLocks noGrp="1"/>
          </p:cNvSpPr>
          <p:nvPr>
            <p:ph sz="quarter" idx="15"/>
          </p:nvPr>
        </p:nvSpPr>
        <p:spPr>
          <a:xfrm>
            <a:off x="6356049" y="1592263"/>
            <a:ext cx="5688477"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46041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 Pillars and Imag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663784D1-9C9B-4DBA-8D0C-1E6EAD2F84DB}" type="datetime1">
              <a:rPr lang="en-US" smtClean="0"/>
              <a:t>6/12/2019</a:t>
            </a:fld>
            <a:endParaRPr lang="en-US"/>
          </a:p>
        </p:txBody>
      </p:sp>
      <p:sp>
        <p:nvSpPr>
          <p:cNvPr id="7" name="Footer Placeholder 6"/>
          <p:cNvSpPr>
            <a:spLocks noGrp="1"/>
          </p:cNvSpPr>
          <p:nvPr>
            <p:ph type="ftr" sz="quarter" idx="11"/>
          </p:nvPr>
        </p:nvSpPr>
        <p:spPr/>
        <p:txBody>
          <a:bodyPr lIns="0" rIns="0"/>
          <a:lstStyle/>
          <a:p>
            <a:r>
              <a:rPr lang="en-US"/>
              <a:t>microsoft.com/education</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5" name="Text Placeholder 4"/>
          <p:cNvSpPr>
            <a:spLocks noGrp="1"/>
          </p:cNvSpPr>
          <p:nvPr>
            <p:ph type="body" sz="quarter" idx="18"/>
          </p:nvPr>
        </p:nvSpPr>
        <p:spPr>
          <a:xfrm>
            <a:off x="388938" y="2908301"/>
            <a:ext cx="2743200" cy="3713164"/>
          </a:xfrm>
        </p:spPr>
        <p:txBody>
          <a:bodyPr/>
          <a:lstStyle>
            <a:lvl1pPr>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9"/>
          </p:nvPr>
        </p:nvSpPr>
        <p:spPr>
          <a:xfrm>
            <a:off x="3360738" y="2908301"/>
            <a:ext cx="2743200" cy="3713164"/>
          </a:xfrm>
        </p:spPr>
        <p:txBody>
          <a:bodyPr/>
          <a:lstStyle>
            <a:lvl1pPr>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20"/>
          </p:nvPr>
        </p:nvSpPr>
        <p:spPr>
          <a:xfrm>
            <a:off x="6332538" y="2908301"/>
            <a:ext cx="2743200" cy="3713164"/>
          </a:xfrm>
        </p:spPr>
        <p:txBody>
          <a:bodyPr/>
          <a:lstStyle>
            <a:lvl1pPr>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21"/>
          </p:nvPr>
        </p:nvSpPr>
        <p:spPr>
          <a:xfrm>
            <a:off x="9304338" y="2908301"/>
            <a:ext cx="2743200" cy="3713164"/>
          </a:xfrm>
        </p:spPr>
        <p:txBody>
          <a:bodyPr/>
          <a:lstStyle>
            <a:lvl1pPr>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8"/>
          <p:cNvSpPr>
            <a:spLocks noGrp="1" noChangeAspect="1"/>
          </p:cNvSpPr>
          <p:nvPr>
            <p:ph type="pic" sz="quarter" idx="14" hasCustomPrompt="1"/>
          </p:nvPr>
        </p:nvSpPr>
        <p:spPr>
          <a:xfrm>
            <a:off x="388938" y="1236829"/>
            <a:ext cx="2743200" cy="1541080"/>
          </a:xfrm>
          <a:noFill/>
        </p:spPr>
        <p:txBody>
          <a:bodyPr lIns="274320" tIns="0" rIns="274320" bIns="182880" anchor="b"/>
          <a:lstStyle>
            <a:lvl1pPr algn="ctr">
              <a:spcAft>
                <a:spcPts val="1800"/>
              </a:spcAft>
              <a:defRPr sz="1000" baseline="0">
                <a:solidFill>
                  <a:srgbClr val="C00000"/>
                </a:solidFill>
              </a:defRPr>
            </a:lvl1pPr>
          </a:lstStyle>
          <a:p>
            <a:r>
              <a:rPr lang="en-US"/>
              <a:t>Paste Image Here. To remove crop: Picture Tools &gt; Crop drop menu &gt; Fit</a:t>
            </a:r>
          </a:p>
        </p:txBody>
      </p:sp>
      <p:sp>
        <p:nvSpPr>
          <p:cNvPr id="26" name="Picture Placeholder 8"/>
          <p:cNvSpPr>
            <a:spLocks noGrp="1" noChangeAspect="1"/>
          </p:cNvSpPr>
          <p:nvPr>
            <p:ph type="pic" sz="quarter" idx="22" hasCustomPrompt="1"/>
          </p:nvPr>
        </p:nvSpPr>
        <p:spPr>
          <a:xfrm>
            <a:off x="3360738" y="1236829"/>
            <a:ext cx="2743200" cy="1541080"/>
          </a:xfrm>
          <a:noFill/>
        </p:spPr>
        <p:txBody>
          <a:bodyPr lIns="274320" tIns="0" rIns="274320" bIns="182880" anchor="b"/>
          <a:lstStyle>
            <a:lvl1pPr algn="ctr">
              <a:spcAft>
                <a:spcPts val="1800"/>
              </a:spcAft>
              <a:defRPr sz="1000" baseline="0">
                <a:solidFill>
                  <a:srgbClr val="C00000"/>
                </a:solidFill>
              </a:defRPr>
            </a:lvl1pPr>
          </a:lstStyle>
          <a:p>
            <a:r>
              <a:rPr lang="en-US"/>
              <a:t>Paste Image Here. To remove crop: Picture Tools &gt; Crop drop menu &gt; Fit</a:t>
            </a:r>
          </a:p>
        </p:txBody>
      </p:sp>
      <p:sp>
        <p:nvSpPr>
          <p:cNvPr id="27" name="Picture Placeholder 8"/>
          <p:cNvSpPr>
            <a:spLocks noGrp="1" noChangeAspect="1"/>
          </p:cNvSpPr>
          <p:nvPr>
            <p:ph type="pic" sz="quarter" idx="23" hasCustomPrompt="1"/>
          </p:nvPr>
        </p:nvSpPr>
        <p:spPr>
          <a:xfrm>
            <a:off x="6332538" y="1236829"/>
            <a:ext cx="2743200" cy="1541080"/>
          </a:xfrm>
          <a:noFill/>
        </p:spPr>
        <p:txBody>
          <a:bodyPr lIns="274320" tIns="0" rIns="274320" bIns="182880" anchor="b"/>
          <a:lstStyle>
            <a:lvl1pPr algn="ctr">
              <a:spcAft>
                <a:spcPts val="1800"/>
              </a:spcAft>
              <a:defRPr sz="1000" baseline="0">
                <a:solidFill>
                  <a:srgbClr val="C00000"/>
                </a:solidFill>
              </a:defRPr>
            </a:lvl1pPr>
          </a:lstStyle>
          <a:p>
            <a:r>
              <a:rPr lang="en-US"/>
              <a:t>Paste Image Here. To remove crop: Picture Tools &gt; Crop drop menu &gt; Fit</a:t>
            </a:r>
          </a:p>
        </p:txBody>
      </p:sp>
      <p:sp>
        <p:nvSpPr>
          <p:cNvPr id="28" name="Picture Placeholder 8"/>
          <p:cNvSpPr>
            <a:spLocks noGrp="1" noChangeAspect="1"/>
          </p:cNvSpPr>
          <p:nvPr>
            <p:ph type="pic" sz="quarter" idx="24" hasCustomPrompt="1"/>
          </p:nvPr>
        </p:nvSpPr>
        <p:spPr>
          <a:xfrm>
            <a:off x="9304338" y="1236829"/>
            <a:ext cx="2743200" cy="1541080"/>
          </a:xfrm>
          <a:noFill/>
        </p:spPr>
        <p:txBody>
          <a:bodyPr lIns="274320" tIns="0" rIns="274320" bIns="182880" anchor="b"/>
          <a:lstStyle>
            <a:lvl1pPr algn="ctr">
              <a:spcAft>
                <a:spcPts val="1800"/>
              </a:spcAft>
              <a:defRPr sz="1000" baseline="0">
                <a:solidFill>
                  <a:srgbClr val="C00000"/>
                </a:solidFill>
              </a:defRPr>
            </a:lvl1pPr>
          </a:lstStyle>
          <a:p>
            <a:r>
              <a:rPr lang="en-US"/>
              <a:t>Paste Image Here. To remove crop: Picture Tools &gt; Crop drop menu &gt; Fit</a:t>
            </a:r>
          </a:p>
        </p:txBody>
      </p:sp>
    </p:spTree>
    <p:extLst>
      <p:ext uri="{BB962C8B-B14F-4D97-AF65-F5344CB8AC3E}">
        <p14:creationId xmlns:p14="http://schemas.microsoft.com/office/powerpoint/2010/main" val="421243946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88938" y="1592263"/>
            <a:ext cx="7796057" cy="5029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351839" y="1592263"/>
            <a:ext cx="3695699" cy="5029200"/>
          </a:xfrm>
        </p:spPr>
        <p:txBody>
          <a:bodyPr/>
          <a:lstStyle>
            <a:lvl1pPr>
              <a:spcBef>
                <a:spcPts val="1199"/>
              </a:spcBef>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559543" y="1770229"/>
            <a:ext cx="6263304" cy="3518611"/>
          </a:xfrm>
          <a:solidFill>
            <a:srgbClr val="00172A"/>
          </a:solidFill>
        </p:spPr>
        <p:txBody>
          <a:bodyPr tIns="0" rIns="0" bIns="1097280" anchor="b"/>
          <a:lstStyle>
            <a:lvl1pPr algn="ctr">
              <a:defRPr sz="1800"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194459867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in1 Screen Capture 16: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 y="1592264"/>
            <a:ext cx="7229932" cy="512069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351839" y="1592263"/>
            <a:ext cx="3695699" cy="5029200"/>
          </a:xfrm>
        </p:spPr>
        <p:txBody>
          <a:bodyPr/>
          <a:lstStyle>
            <a:lvl1pPr>
              <a:defRPr sz="1800"/>
            </a:lvl1pPr>
            <a:lvl2pPr>
              <a:defRPr sz="1599"/>
            </a:lvl2pPr>
            <a:lvl3pPr>
              <a:defRPr sz="1599"/>
            </a:lvl3pPr>
            <a:lvl4pPr>
              <a:defRPr sz="1599"/>
            </a:lvl4pPr>
            <a:lvl5pPr>
              <a:defRPr sz="15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554218" y="1835034"/>
            <a:ext cx="5987870" cy="3363878"/>
          </a:xfrm>
          <a:solidFill>
            <a:srgbClr val="00172A"/>
          </a:solidFill>
        </p:spPr>
        <p:txBody>
          <a:bodyPr tIns="0" rIns="0" bIns="1097280" anchor="b"/>
          <a:lstStyle>
            <a:lvl1pPr algn="ctr">
              <a:defRPr sz="1800"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
        <p:nvSpPr>
          <p:cNvPr id="11" name="Rectangle 10"/>
          <p:cNvSpPr/>
          <p:nvPr userDrawn="1"/>
        </p:nvSpPr>
        <p:spPr>
          <a:xfrm>
            <a:off x="7056120" y="4815841"/>
            <a:ext cx="236220" cy="1524000"/>
          </a:xfrm>
          <a:prstGeom prst="rect">
            <a:avLst/>
          </a:prstGeom>
          <a:gradFill flip="none" rotWithShape="1">
            <a:gsLst>
              <a:gs pos="2917">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2107560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P4 Screen Capture 3:2 A">
    <p:spTree>
      <p:nvGrpSpPr>
        <p:cNvPr id="1" name=""/>
        <p:cNvGrpSpPr/>
        <p:nvPr/>
      </p:nvGrpSpPr>
      <p:grpSpPr>
        <a:xfrm>
          <a:off x="0" y="0"/>
          <a:ext cx="0" cy="0"/>
          <a:chOff x="0" y="0"/>
          <a:chExt cx="0" cy="0"/>
        </a:xfrm>
      </p:grpSpPr>
      <p:grpSp>
        <p:nvGrpSpPr>
          <p:cNvPr id="13" name="Group 12"/>
          <p:cNvGrpSpPr/>
          <p:nvPr userDrawn="1"/>
        </p:nvGrpSpPr>
        <p:grpSpPr>
          <a:xfrm>
            <a:off x="611" y="1432559"/>
            <a:ext cx="7847377" cy="5188903"/>
            <a:chOff x="611" y="1432559"/>
            <a:chExt cx="7847377" cy="5188903"/>
          </a:xfrm>
        </p:grpSpPr>
        <p:pic>
          <p:nvPicPr>
            <p:cNvPr id="14" name="Picture 13"/>
            <p:cNvPicPr>
              <a:picLocks noChangeAspect="1"/>
            </p:cNvPicPr>
            <p:nvPr userDrawn="1"/>
          </p:nvPicPr>
          <p:blipFill>
            <a:blip r:embed="rId2"/>
            <a:stretch>
              <a:fillRect/>
            </a:stretch>
          </p:blipFill>
          <p:spPr>
            <a:xfrm>
              <a:off x="611" y="1432559"/>
              <a:ext cx="7847377" cy="5188903"/>
            </a:xfrm>
            <a:prstGeom prst="rect">
              <a:avLst/>
            </a:prstGeom>
          </p:spPr>
        </p:pic>
        <p:pic>
          <p:nvPicPr>
            <p:cNvPr id="15" name="Picture 14"/>
            <p:cNvPicPr>
              <a:picLocks noChangeAspect="1"/>
            </p:cNvPicPr>
            <p:nvPr userDrawn="1"/>
          </p:nvPicPr>
          <p:blipFill rotWithShape="1">
            <a:blip r:embed="rId2"/>
            <a:srcRect l="90977" t="51856" r="3940" b="39270"/>
            <a:stretch/>
          </p:blipFill>
          <p:spPr>
            <a:xfrm>
              <a:off x="7139939" y="3848374"/>
              <a:ext cx="398927" cy="460489"/>
            </a:xfrm>
            <a:prstGeom prst="rect">
              <a:avLst/>
            </a:prstGeom>
          </p:spPr>
        </p:pic>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351839" y="1592263"/>
            <a:ext cx="3695699" cy="5029200"/>
          </a:xfrm>
        </p:spPr>
        <p:txBody>
          <a:bodyPr/>
          <a:lstStyle>
            <a:lvl1pPr>
              <a:defRPr sz="1800"/>
            </a:lvl1pPr>
            <a:lvl2pPr>
              <a:defRPr sz="1599"/>
            </a:lvl2pPr>
            <a:lvl3pPr>
              <a:defRPr sz="1599"/>
            </a:lvl3pPr>
            <a:lvl4pPr>
              <a:defRPr sz="1599"/>
            </a:lvl4pPr>
            <a:lvl5pPr>
              <a:defRPr sz="15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854890" y="1935135"/>
            <a:ext cx="6285049" cy="4190033"/>
          </a:xfrm>
          <a:solidFill>
            <a:srgbClr val="00172A"/>
          </a:solidFill>
        </p:spPr>
        <p:txBody>
          <a:bodyPr tIns="0" rIns="0" bIns="1097280" anchor="b"/>
          <a:lstStyle>
            <a:lvl1pPr algn="ctr">
              <a:defRPr sz="1800" baseline="0">
                <a:solidFill>
                  <a:srgbClr val="C00000"/>
                </a:solidFill>
              </a:defRPr>
            </a:lvl1pPr>
          </a:lstStyle>
          <a:p>
            <a:r>
              <a:rPr lang="en-US"/>
              <a:t>Paste full screen grab here (3:2 aspect ratio)</a:t>
            </a:r>
          </a:p>
        </p:txBody>
      </p:sp>
      <p:sp>
        <p:nvSpPr>
          <p:cNvPr id="12" name="Text Placeholder 2"/>
          <p:cNvSpPr>
            <a:spLocks noGrp="1"/>
          </p:cNvSpPr>
          <p:nvPr>
            <p:ph type="body" sz="quarter" idx="15"/>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374681019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P4 Screen Capture 3:2 B">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88331" y="1330068"/>
            <a:ext cx="8044243" cy="565715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a:xfrm>
            <a:off x="388939" y="6621464"/>
            <a:ext cx="4159913" cy="365760"/>
          </a:xfrm>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388939" y="1592263"/>
            <a:ext cx="3695699" cy="5029200"/>
          </a:xfrm>
        </p:spPr>
        <p:txBody>
          <a:bodyPr/>
          <a:lstStyle>
            <a:lvl1pPr>
              <a:defRPr sz="1800"/>
            </a:lvl1pPr>
            <a:lvl2pPr>
              <a:defRPr sz="1599"/>
            </a:lvl2pPr>
            <a:lvl3pPr>
              <a:defRPr sz="1599"/>
            </a:lvl3pPr>
            <a:lvl4pPr>
              <a:defRPr sz="1599"/>
            </a:lvl4pPr>
            <a:lvl5pPr>
              <a:defRPr sz="15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5253972" y="2206188"/>
            <a:ext cx="7182504" cy="4788338"/>
          </a:xfrm>
          <a:solidFill>
            <a:srgbClr val="00172A"/>
          </a:solidFill>
        </p:spPr>
        <p:txBody>
          <a:bodyPr lIns="1097280" tIns="0" rIns="1097280" bIns="1097280" anchor="b"/>
          <a:lstStyle>
            <a:lvl1pPr algn="ctr">
              <a:defRPr sz="1800" baseline="0">
                <a:solidFill>
                  <a:srgbClr val="C00000"/>
                </a:solidFill>
              </a:defRPr>
            </a:lvl1pPr>
          </a:lstStyle>
          <a:p>
            <a:r>
              <a:rPr lang="en-US"/>
              <a:t>Paste full screen grab here (3:2 aspect ratio). Position and scale using the image crop tool.</a:t>
            </a:r>
          </a:p>
        </p:txBody>
      </p:sp>
      <p:sp>
        <p:nvSpPr>
          <p:cNvPr id="12" name="Text Placeholder 2"/>
          <p:cNvSpPr>
            <a:spLocks noGrp="1"/>
          </p:cNvSpPr>
          <p:nvPr>
            <p:ph type="body" sz="quarter" idx="15"/>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147059900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4 Screen Capture 3:2 C">
    <p:spTree>
      <p:nvGrpSpPr>
        <p:cNvPr id="1" name=""/>
        <p:cNvGrpSpPr/>
        <p:nvPr/>
      </p:nvGrpSpPr>
      <p:grpSpPr>
        <a:xfrm>
          <a:off x="0" y="0"/>
          <a:ext cx="0" cy="0"/>
          <a:chOff x="0" y="0"/>
          <a:chExt cx="0" cy="0"/>
        </a:xfrm>
      </p:grpSpPr>
      <p:grpSp>
        <p:nvGrpSpPr>
          <p:cNvPr id="9" name="Group 8"/>
          <p:cNvGrpSpPr/>
          <p:nvPr userDrawn="1"/>
        </p:nvGrpSpPr>
        <p:grpSpPr>
          <a:xfrm>
            <a:off x="1" y="1312518"/>
            <a:ext cx="8171819" cy="5675245"/>
            <a:chOff x="0" y="1312517"/>
            <a:chExt cx="8171819" cy="5675245"/>
          </a:xfrm>
        </p:grpSpPr>
        <p:pic>
          <p:nvPicPr>
            <p:cNvPr id="13" name="Picture 12"/>
            <p:cNvPicPr>
              <a:picLocks noChangeAspect="1"/>
            </p:cNvPicPr>
            <p:nvPr userDrawn="1"/>
          </p:nvPicPr>
          <p:blipFill rotWithShape="1">
            <a:blip r:embed="rId2"/>
            <a:srcRect r="2467" b="525"/>
            <a:stretch/>
          </p:blipFill>
          <p:spPr>
            <a:xfrm>
              <a:off x="0" y="1312517"/>
              <a:ext cx="8171819" cy="5675245"/>
            </a:xfrm>
            <a:prstGeom prst="rect">
              <a:avLst/>
            </a:prstGeom>
          </p:spPr>
        </p:pic>
        <p:pic>
          <p:nvPicPr>
            <p:cNvPr id="14" name="Picture 13"/>
            <p:cNvPicPr>
              <a:picLocks noChangeAspect="1"/>
            </p:cNvPicPr>
            <p:nvPr userDrawn="1"/>
          </p:nvPicPr>
          <p:blipFill rotWithShape="1">
            <a:blip r:embed="rId2"/>
            <a:srcRect l="86949" t="82630" r="5075" b="6993"/>
            <a:stretch/>
          </p:blipFill>
          <p:spPr>
            <a:xfrm>
              <a:off x="7285039" y="5571919"/>
              <a:ext cx="668268" cy="592058"/>
            </a:xfrm>
            <a:prstGeom prst="rect">
              <a:avLst/>
            </a:prstGeom>
          </p:spPr>
        </p:pic>
      </p:grpSp>
      <p:sp>
        <p:nvSpPr>
          <p:cNvPr id="2" name="Title 1"/>
          <p:cNvSpPr>
            <a:spLocks noGrp="1"/>
          </p:cNvSpPr>
          <p:nvPr>
            <p:ph type="title"/>
          </p:nvPr>
        </p:nvSpPr>
        <p:spPr>
          <a:xfrm>
            <a:off x="388939" y="239714"/>
            <a:ext cx="11655586" cy="61555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348827" y="1592263"/>
            <a:ext cx="3695699" cy="5029200"/>
          </a:xfrm>
        </p:spPr>
        <p:txBody>
          <a:bodyPr/>
          <a:lstStyle>
            <a:lvl1pPr>
              <a:defRPr sz="1800"/>
            </a:lvl1pPr>
            <a:lvl2pPr>
              <a:defRPr sz="1599"/>
            </a:lvl2pPr>
            <a:lvl3pPr>
              <a:defRPr sz="1599"/>
            </a:lvl3pPr>
            <a:lvl4pPr>
              <a:defRPr sz="1599"/>
            </a:lvl4pPr>
            <a:lvl5pPr>
              <a:defRPr sz="15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0" y="2205955"/>
            <a:ext cx="7291063" cy="4788571"/>
          </a:xfrm>
          <a:solidFill>
            <a:srgbClr val="00172A"/>
          </a:solidFill>
        </p:spPr>
        <p:txBody>
          <a:bodyPr lIns="1097280" tIns="0" rIns="1097280" bIns="1097280" anchor="b"/>
          <a:lstStyle>
            <a:lvl1pPr algn="ctr">
              <a:defRPr sz="1800" baseline="0">
                <a:solidFill>
                  <a:srgbClr val="C00000"/>
                </a:solidFill>
              </a:defRPr>
            </a:lvl1pPr>
          </a:lstStyle>
          <a:p>
            <a:r>
              <a:rPr lang="en-US"/>
              <a:t>Paste full screen grab here (3:2 aspect ratio). Position and scale using the image crop tool.</a:t>
            </a:r>
          </a:p>
        </p:txBody>
      </p:sp>
      <p:sp>
        <p:nvSpPr>
          <p:cNvPr id="12" name="Text Placeholder 2"/>
          <p:cNvSpPr>
            <a:spLocks noGrp="1"/>
          </p:cNvSpPr>
          <p:nvPr>
            <p:ph type="body" sz="quarter" idx="15"/>
          </p:nvPr>
        </p:nvSpPr>
        <p:spPr>
          <a:xfrm>
            <a:off x="388939" y="855664"/>
            <a:ext cx="3067763" cy="461665"/>
          </a:xfrm>
        </p:spPr>
        <p:txBody>
          <a:bodyPr wrap="none">
            <a:spAutoFit/>
          </a:bodyPr>
          <a:lstStyle>
            <a:lvl1pPr>
              <a:defRPr sz="2400">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97777388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urface Hub Screen Capture 16:9 A">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9581" r="20912"/>
          <a:stretch/>
        </p:blipFill>
        <p:spPr>
          <a:xfrm>
            <a:off x="1" y="855267"/>
            <a:ext cx="6493397" cy="613925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11"/>
          <p:cNvSpPr>
            <a:spLocks noGrp="1"/>
          </p:cNvSpPr>
          <p:nvPr>
            <p:ph sz="quarter" idx="13"/>
          </p:nvPr>
        </p:nvSpPr>
        <p:spPr>
          <a:xfrm>
            <a:off x="6759617" y="1592263"/>
            <a:ext cx="5287922" cy="5029200"/>
          </a:xfrm>
        </p:spPr>
        <p:txBody>
          <a:bodyPr/>
          <a:lstStyle>
            <a:lvl1pPr>
              <a:spcBef>
                <a:spcPts val="1199"/>
              </a:spcBef>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830335" y="1592264"/>
            <a:ext cx="4948674" cy="2780076"/>
          </a:xfrm>
          <a:solidFill>
            <a:srgbClr val="00172A"/>
          </a:solidFill>
        </p:spPr>
        <p:txBody>
          <a:bodyPr tIns="0" rIns="0" bIns="1097280" anchor="b"/>
          <a:lstStyle>
            <a:lvl1pPr algn="ctr">
              <a:defRPr sz="1800"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8939" y="855664"/>
            <a:ext cx="3129278" cy="470856"/>
          </a:xfrm>
        </p:spPr>
        <p:txBody>
          <a:bodyPr wrap="none">
            <a:spAutoFit/>
          </a:bodyPr>
          <a:lstStyle>
            <a:lvl1pPr>
              <a:defRPr lang="en-US" sz="2400"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marL="0" lvl="0" indent="0" algn="l" defTabSz="932418" rtl="0" eaLnBrk="1" latinLnBrk="0" hangingPunct="1">
              <a:spcBef>
                <a:spcPts val="1800"/>
              </a:spcBef>
              <a:spcAft>
                <a:spcPts val="0"/>
              </a:spcAft>
              <a:buFont typeface="Arial" panose="020B0604020202020204" pitchFamily="34" charset="0"/>
              <a:buNone/>
            </a:pPr>
            <a:r>
              <a:rPr lang="en-US"/>
              <a:t>Edit Master text styles</a:t>
            </a:r>
          </a:p>
        </p:txBody>
      </p:sp>
      <p:sp>
        <p:nvSpPr>
          <p:cNvPr id="13" name="Date Placeholder 12"/>
          <p:cNvSpPr>
            <a:spLocks noGrp="1"/>
          </p:cNvSpPr>
          <p:nvPr>
            <p:ph type="dt" sz="half" idx="16"/>
          </p:nvPr>
        </p:nvSpPr>
        <p:spPr/>
        <p:txBody>
          <a:bodyPr/>
          <a:lstStyle/>
          <a:p>
            <a:fld id="{89DE2E20-C700-4A3A-A890-B84EE414F382}" type="datetime1">
              <a:rPr lang="en-US" smtClean="0"/>
              <a:t>6/12/2019</a:t>
            </a:fld>
            <a:endParaRPr lang="en-US"/>
          </a:p>
        </p:txBody>
      </p:sp>
      <p:sp>
        <p:nvSpPr>
          <p:cNvPr id="14" name="Footer Placeholder 13"/>
          <p:cNvSpPr>
            <a:spLocks noGrp="1"/>
          </p:cNvSpPr>
          <p:nvPr>
            <p:ph type="ftr" sz="quarter" idx="17"/>
          </p:nvPr>
        </p:nvSpPr>
        <p:spPr/>
        <p:txBody>
          <a:bodyPr/>
          <a:lstStyle/>
          <a:p>
            <a:r>
              <a:rPr lang="en-US"/>
              <a:t>Pre-release simulated screenshot shown, final experience may differ.</a:t>
            </a:r>
          </a:p>
        </p:txBody>
      </p:sp>
      <p:sp>
        <p:nvSpPr>
          <p:cNvPr id="15" name="Slide Number Placeholder 14"/>
          <p:cNvSpPr>
            <a:spLocks noGrp="1"/>
          </p:cNvSpPr>
          <p:nvPr>
            <p:ph type="sldNum" sz="quarter" idx="18"/>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33670611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rface Hub Screen Capture 16:9 B">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6794" t="15555" r="26465" b="37490"/>
          <a:stretch/>
        </p:blipFill>
        <p:spPr>
          <a:xfrm>
            <a:off x="196770" y="1356925"/>
            <a:ext cx="8073159" cy="456327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11"/>
          <p:cNvSpPr>
            <a:spLocks noGrp="1"/>
          </p:cNvSpPr>
          <p:nvPr>
            <p:ph sz="quarter" idx="13"/>
          </p:nvPr>
        </p:nvSpPr>
        <p:spPr>
          <a:xfrm>
            <a:off x="8351838" y="1592263"/>
            <a:ext cx="3695700" cy="5029200"/>
          </a:xfrm>
        </p:spPr>
        <p:txBody>
          <a:bodyPr/>
          <a:lstStyle>
            <a:lvl1pPr>
              <a:spcBef>
                <a:spcPts val="1199"/>
              </a:spcBef>
              <a:defRPr sz="1599"/>
            </a:lvl1pPr>
            <a:lvl2pPr>
              <a:defRPr sz="1399"/>
            </a:lvl2pPr>
            <a:lvl3pPr>
              <a:defRPr sz="1399"/>
            </a:lvl3pPr>
            <a:lvl4pPr>
              <a:defRPr sz="1399"/>
            </a:lvl4pPr>
            <a:lvl5pPr>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992378" y="1795837"/>
            <a:ext cx="6473294" cy="3636580"/>
          </a:xfrm>
          <a:solidFill>
            <a:srgbClr val="00172A"/>
          </a:solidFill>
        </p:spPr>
        <p:txBody>
          <a:bodyPr tIns="0" rIns="0" bIns="1097280" anchor="b"/>
          <a:lstStyle>
            <a:lvl1pPr algn="ctr">
              <a:defRPr sz="1800"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8939" y="855664"/>
            <a:ext cx="3129278" cy="470856"/>
          </a:xfrm>
        </p:spPr>
        <p:txBody>
          <a:bodyPr wrap="none">
            <a:spAutoFit/>
          </a:bodyPr>
          <a:lstStyle>
            <a:lvl1pPr>
              <a:defRPr lang="en-US" sz="2400"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marL="0" lvl="0" indent="0" algn="l" defTabSz="932418" rtl="0" eaLnBrk="1" latinLnBrk="0" hangingPunct="1">
              <a:spcBef>
                <a:spcPts val="1800"/>
              </a:spcBef>
              <a:spcAft>
                <a:spcPts val="0"/>
              </a:spcAft>
              <a:buFont typeface="Arial" panose="020B0604020202020204" pitchFamily="34" charset="0"/>
              <a:buNone/>
            </a:pPr>
            <a:r>
              <a:rPr lang="en-US"/>
              <a:t>Edit Master text styles</a:t>
            </a:r>
          </a:p>
        </p:txBody>
      </p:sp>
      <p:sp>
        <p:nvSpPr>
          <p:cNvPr id="13" name="Date Placeholder 12"/>
          <p:cNvSpPr>
            <a:spLocks noGrp="1"/>
          </p:cNvSpPr>
          <p:nvPr>
            <p:ph type="dt" sz="half" idx="16"/>
          </p:nvPr>
        </p:nvSpPr>
        <p:spPr/>
        <p:txBody>
          <a:bodyPr/>
          <a:lstStyle/>
          <a:p>
            <a:fld id="{89DE2E20-C700-4A3A-A890-B84EE414F382}" type="datetime1">
              <a:rPr lang="en-US" smtClean="0"/>
              <a:t>6/12/2019</a:t>
            </a:fld>
            <a:endParaRPr lang="en-US"/>
          </a:p>
        </p:txBody>
      </p:sp>
      <p:sp>
        <p:nvSpPr>
          <p:cNvPr id="14" name="Footer Placeholder 13"/>
          <p:cNvSpPr>
            <a:spLocks noGrp="1"/>
          </p:cNvSpPr>
          <p:nvPr>
            <p:ph type="ftr" sz="quarter" idx="17"/>
          </p:nvPr>
        </p:nvSpPr>
        <p:spPr/>
        <p:txBody>
          <a:bodyPr/>
          <a:lstStyle/>
          <a:p>
            <a:r>
              <a:rPr lang="en-US"/>
              <a:t>Pre-release simulated screenshot shown, final experience may differ.</a:t>
            </a:r>
          </a:p>
        </p:txBody>
      </p:sp>
      <p:sp>
        <p:nvSpPr>
          <p:cNvPr id="15" name="Slide Number Placeholder 14"/>
          <p:cNvSpPr>
            <a:spLocks noGrp="1"/>
          </p:cNvSpPr>
          <p:nvPr>
            <p:ph type="sldNum" sz="quarter" idx="18"/>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849665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4ACF-B245-43DE-B71C-26803810B3C7}"/>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BB720054-3F7D-4C95-84C2-6BB29B0EC1BD}"/>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BA15C56-948F-49C7-B91B-A0DE5C55B368}"/>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23E8BEE8-7880-44FC-8583-21DF3D6E9C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A8DB03-FEC5-4934-926D-3DA91B8F682C}"/>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838307994"/>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een Section Lifestyl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88939" y="935515"/>
            <a:ext cx="5486400" cy="5123496"/>
          </a:xfrm>
        </p:spPr>
        <p:txBody>
          <a:bodyPr wrap="square" anchor="ctr"/>
          <a:lstStyle>
            <a:lvl1pPr>
              <a:defRPr sz="5399">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326189" y="1699260"/>
            <a:ext cx="571976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206" name="Picture Placeholder 3"/>
          <p:cNvSpPr>
            <a:spLocks noGrp="1"/>
          </p:cNvSpPr>
          <p:nvPr>
            <p:ph type="pic" sz="quarter" idx="10"/>
          </p:nvPr>
        </p:nvSpPr>
        <p:spPr>
          <a:xfrm>
            <a:off x="6218238" y="0"/>
            <a:ext cx="6218238" cy="6994525"/>
          </a:xfrm>
          <a:blipFill>
            <a:blip r:embed="rId2"/>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132406385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en Section Divider">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88940" y="935515"/>
            <a:ext cx="5829299" cy="5123496"/>
          </a:xfrm>
        </p:spPr>
        <p:txBody>
          <a:bodyPr wrap="square" anchor="ctr"/>
          <a:lstStyle>
            <a:lvl1pPr>
              <a:defRPr sz="5399">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
        <p:nvSpPr>
          <p:cNvPr id="8" name="Rectangle 6"/>
          <p:cNvSpPr>
            <a:spLocks noChangeArrowheads="1"/>
          </p:cNvSpPr>
          <p:nvPr userDrawn="1"/>
        </p:nvSpPr>
        <p:spPr bwMode="auto">
          <a:xfrm>
            <a:off x="6326189" y="1699260"/>
            <a:ext cx="571976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grpSp>
        <p:nvGrpSpPr>
          <p:cNvPr id="205" name="Group 204"/>
          <p:cNvGrpSpPr/>
          <p:nvPr userDrawn="1"/>
        </p:nvGrpSpPr>
        <p:grpSpPr>
          <a:xfrm>
            <a:off x="7081521" y="1945550"/>
            <a:ext cx="4209100" cy="3114222"/>
            <a:chOff x="7754939" y="2443798"/>
            <a:chExt cx="2862263" cy="2117725"/>
          </a:xfrm>
        </p:grpSpPr>
        <p:sp>
          <p:nvSpPr>
            <p:cNvPr id="11" name="Rectangle 7"/>
            <p:cNvSpPr>
              <a:spLocks noChangeArrowheads="1"/>
            </p:cNvSpPr>
            <p:nvPr userDrawn="1"/>
          </p:nvSpPr>
          <p:spPr bwMode="auto">
            <a:xfrm>
              <a:off x="9567864" y="2512060"/>
              <a:ext cx="436563" cy="438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Rectangle 8"/>
            <p:cNvSpPr>
              <a:spLocks noChangeArrowheads="1"/>
            </p:cNvSpPr>
            <p:nvPr userDrawn="1"/>
          </p:nvSpPr>
          <p:spPr bwMode="auto">
            <a:xfrm>
              <a:off x="9567864" y="2512060"/>
              <a:ext cx="436563" cy="36513"/>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Rectangle 9"/>
            <p:cNvSpPr>
              <a:spLocks noChangeArrowheads="1"/>
            </p:cNvSpPr>
            <p:nvPr userDrawn="1"/>
          </p:nvSpPr>
          <p:spPr bwMode="auto">
            <a:xfrm>
              <a:off x="9607552" y="2605723"/>
              <a:ext cx="358775" cy="82550"/>
            </a:xfrm>
            <a:prstGeom prst="rect">
              <a:avLst/>
            </a:prstGeom>
            <a:solidFill>
              <a:srgbClr val="40C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Rectangle 10"/>
            <p:cNvSpPr>
              <a:spLocks noChangeArrowheads="1"/>
            </p:cNvSpPr>
            <p:nvPr userDrawn="1"/>
          </p:nvSpPr>
          <p:spPr bwMode="auto">
            <a:xfrm>
              <a:off x="9661527" y="2713673"/>
              <a:ext cx="304800" cy="82550"/>
            </a:xfrm>
            <a:prstGeom prst="rect">
              <a:avLst/>
            </a:prstGeom>
            <a:solidFill>
              <a:srgbClr val="5C2D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Rectangle 11"/>
            <p:cNvSpPr>
              <a:spLocks noChangeArrowheads="1"/>
            </p:cNvSpPr>
            <p:nvPr userDrawn="1"/>
          </p:nvSpPr>
          <p:spPr bwMode="auto">
            <a:xfrm>
              <a:off x="9607552" y="2823210"/>
              <a:ext cx="358775" cy="8096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Rectangle 12"/>
            <p:cNvSpPr>
              <a:spLocks noChangeArrowheads="1"/>
            </p:cNvSpPr>
            <p:nvPr userDrawn="1"/>
          </p:nvSpPr>
          <p:spPr bwMode="auto">
            <a:xfrm>
              <a:off x="9642477" y="2640648"/>
              <a:ext cx="287338" cy="11113"/>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3"/>
            <p:cNvSpPr>
              <a:spLocks/>
            </p:cNvSpPr>
            <p:nvPr userDrawn="1"/>
          </p:nvSpPr>
          <p:spPr bwMode="auto">
            <a:xfrm>
              <a:off x="9642477" y="2640648"/>
              <a:ext cx="287338" cy="11113"/>
            </a:xfrm>
            <a:custGeom>
              <a:avLst/>
              <a:gdLst>
                <a:gd name="T0" fmla="*/ 0 w 181"/>
                <a:gd name="T1" fmla="*/ 7 h 7"/>
                <a:gd name="T2" fmla="*/ 181 w 181"/>
                <a:gd name="T3" fmla="*/ 7 h 7"/>
                <a:gd name="T4" fmla="*/ 181 w 181"/>
                <a:gd name="T5" fmla="*/ 0 h 7"/>
                <a:gd name="T6" fmla="*/ 0 w 181"/>
                <a:gd name="T7" fmla="*/ 0 h 7"/>
              </a:gdLst>
              <a:ahLst/>
              <a:cxnLst>
                <a:cxn ang="0">
                  <a:pos x="T0" y="T1"/>
                </a:cxn>
                <a:cxn ang="0">
                  <a:pos x="T2" y="T3"/>
                </a:cxn>
                <a:cxn ang="0">
                  <a:pos x="T4" y="T5"/>
                </a:cxn>
                <a:cxn ang="0">
                  <a:pos x="T6" y="T7"/>
                </a:cxn>
              </a:cxnLst>
              <a:rect l="0" t="0" r="r" b="b"/>
              <a:pathLst>
                <a:path w="181" h="7">
                  <a:moveTo>
                    <a:pt x="0" y="7"/>
                  </a:moveTo>
                  <a:lnTo>
                    <a:pt x="181" y="7"/>
                  </a:lnTo>
                  <a:lnTo>
                    <a:pt x="18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Rectangle 14"/>
            <p:cNvSpPr>
              <a:spLocks noChangeArrowheads="1"/>
            </p:cNvSpPr>
            <p:nvPr userDrawn="1"/>
          </p:nvSpPr>
          <p:spPr bwMode="auto">
            <a:xfrm>
              <a:off x="9696452" y="2748598"/>
              <a:ext cx="233363" cy="12700"/>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5"/>
            <p:cNvSpPr>
              <a:spLocks/>
            </p:cNvSpPr>
            <p:nvPr userDrawn="1"/>
          </p:nvSpPr>
          <p:spPr bwMode="auto">
            <a:xfrm>
              <a:off x="9696452" y="2748598"/>
              <a:ext cx="233363" cy="12700"/>
            </a:xfrm>
            <a:custGeom>
              <a:avLst/>
              <a:gdLst>
                <a:gd name="T0" fmla="*/ 0 w 147"/>
                <a:gd name="T1" fmla="*/ 8 h 8"/>
                <a:gd name="T2" fmla="*/ 147 w 147"/>
                <a:gd name="T3" fmla="*/ 8 h 8"/>
                <a:gd name="T4" fmla="*/ 147 w 147"/>
                <a:gd name="T5" fmla="*/ 0 h 8"/>
                <a:gd name="T6" fmla="*/ 0 w 147"/>
                <a:gd name="T7" fmla="*/ 0 h 8"/>
              </a:gdLst>
              <a:ahLst/>
              <a:cxnLst>
                <a:cxn ang="0">
                  <a:pos x="T0" y="T1"/>
                </a:cxn>
                <a:cxn ang="0">
                  <a:pos x="T2" y="T3"/>
                </a:cxn>
                <a:cxn ang="0">
                  <a:pos x="T4" y="T5"/>
                </a:cxn>
                <a:cxn ang="0">
                  <a:pos x="T6" y="T7"/>
                </a:cxn>
              </a:cxnLst>
              <a:rect l="0" t="0" r="r" b="b"/>
              <a:pathLst>
                <a:path w="147" h="8">
                  <a:moveTo>
                    <a:pt x="0" y="8"/>
                  </a:moveTo>
                  <a:lnTo>
                    <a:pt x="147" y="8"/>
                  </a:lnTo>
                  <a:lnTo>
                    <a:pt x="14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Rectangle 16"/>
            <p:cNvSpPr>
              <a:spLocks noChangeArrowheads="1"/>
            </p:cNvSpPr>
            <p:nvPr userDrawn="1"/>
          </p:nvSpPr>
          <p:spPr bwMode="auto">
            <a:xfrm>
              <a:off x="9642477" y="2858135"/>
              <a:ext cx="287338" cy="11113"/>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7"/>
            <p:cNvSpPr>
              <a:spLocks/>
            </p:cNvSpPr>
            <p:nvPr userDrawn="1"/>
          </p:nvSpPr>
          <p:spPr bwMode="auto">
            <a:xfrm>
              <a:off x="9642477" y="2858135"/>
              <a:ext cx="287338" cy="11113"/>
            </a:xfrm>
            <a:custGeom>
              <a:avLst/>
              <a:gdLst>
                <a:gd name="T0" fmla="*/ 0 w 181"/>
                <a:gd name="T1" fmla="*/ 7 h 7"/>
                <a:gd name="T2" fmla="*/ 181 w 181"/>
                <a:gd name="T3" fmla="*/ 7 h 7"/>
                <a:gd name="T4" fmla="*/ 181 w 181"/>
                <a:gd name="T5" fmla="*/ 0 h 7"/>
                <a:gd name="T6" fmla="*/ 0 w 181"/>
                <a:gd name="T7" fmla="*/ 0 h 7"/>
              </a:gdLst>
              <a:ahLst/>
              <a:cxnLst>
                <a:cxn ang="0">
                  <a:pos x="T0" y="T1"/>
                </a:cxn>
                <a:cxn ang="0">
                  <a:pos x="T2" y="T3"/>
                </a:cxn>
                <a:cxn ang="0">
                  <a:pos x="T4" y="T5"/>
                </a:cxn>
                <a:cxn ang="0">
                  <a:pos x="T6" y="T7"/>
                </a:cxn>
              </a:cxnLst>
              <a:rect l="0" t="0" r="r" b="b"/>
              <a:pathLst>
                <a:path w="181" h="7">
                  <a:moveTo>
                    <a:pt x="0" y="7"/>
                  </a:moveTo>
                  <a:lnTo>
                    <a:pt x="181" y="7"/>
                  </a:lnTo>
                  <a:lnTo>
                    <a:pt x="18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8"/>
            <p:cNvSpPr>
              <a:spLocks/>
            </p:cNvSpPr>
            <p:nvPr userDrawn="1"/>
          </p:nvSpPr>
          <p:spPr bwMode="auto">
            <a:xfrm>
              <a:off x="9975852" y="2523173"/>
              <a:ext cx="14288" cy="14288"/>
            </a:xfrm>
            <a:custGeom>
              <a:avLst/>
              <a:gdLst>
                <a:gd name="T0" fmla="*/ 1 w 9"/>
                <a:gd name="T1" fmla="*/ 9 h 9"/>
                <a:gd name="T2" fmla="*/ 0 w 9"/>
                <a:gd name="T3" fmla="*/ 7 h 9"/>
                <a:gd name="T4" fmla="*/ 8 w 9"/>
                <a:gd name="T5" fmla="*/ 0 h 9"/>
                <a:gd name="T6" fmla="*/ 9 w 9"/>
                <a:gd name="T7" fmla="*/ 2 h 9"/>
                <a:gd name="T8" fmla="*/ 1 w 9"/>
                <a:gd name="T9" fmla="*/ 9 h 9"/>
              </a:gdLst>
              <a:ahLst/>
              <a:cxnLst>
                <a:cxn ang="0">
                  <a:pos x="T0" y="T1"/>
                </a:cxn>
                <a:cxn ang="0">
                  <a:pos x="T2" y="T3"/>
                </a:cxn>
                <a:cxn ang="0">
                  <a:pos x="T4" y="T5"/>
                </a:cxn>
                <a:cxn ang="0">
                  <a:pos x="T6" y="T7"/>
                </a:cxn>
                <a:cxn ang="0">
                  <a:pos x="T8" y="T9"/>
                </a:cxn>
              </a:cxnLst>
              <a:rect l="0" t="0" r="r" b="b"/>
              <a:pathLst>
                <a:path w="9" h="9">
                  <a:moveTo>
                    <a:pt x="1" y="9"/>
                  </a:moveTo>
                  <a:lnTo>
                    <a:pt x="0" y="7"/>
                  </a:lnTo>
                  <a:lnTo>
                    <a:pt x="8" y="0"/>
                  </a:lnTo>
                  <a:lnTo>
                    <a:pt x="9" y="2"/>
                  </a:lnTo>
                  <a:lnTo>
                    <a:pt x="1" y="9"/>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19"/>
            <p:cNvSpPr>
              <a:spLocks/>
            </p:cNvSpPr>
            <p:nvPr userDrawn="1"/>
          </p:nvSpPr>
          <p:spPr bwMode="auto">
            <a:xfrm>
              <a:off x="9975852" y="2523173"/>
              <a:ext cx="14288" cy="14288"/>
            </a:xfrm>
            <a:custGeom>
              <a:avLst/>
              <a:gdLst>
                <a:gd name="T0" fmla="*/ 8 w 9"/>
                <a:gd name="T1" fmla="*/ 9 h 9"/>
                <a:gd name="T2" fmla="*/ 0 w 9"/>
                <a:gd name="T3" fmla="*/ 2 h 9"/>
                <a:gd name="T4" fmla="*/ 1 w 9"/>
                <a:gd name="T5" fmla="*/ 0 h 9"/>
                <a:gd name="T6" fmla="*/ 9 w 9"/>
                <a:gd name="T7" fmla="*/ 7 h 9"/>
                <a:gd name="T8" fmla="*/ 8 w 9"/>
                <a:gd name="T9" fmla="*/ 9 h 9"/>
              </a:gdLst>
              <a:ahLst/>
              <a:cxnLst>
                <a:cxn ang="0">
                  <a:pos x="T0" y="T1"/>
                </a:cxn>
                <a:cxn ang="0">
                  <a:pos x="T2" y="T3"/>
                </a:cxn>
                <a:cxn ang="0">
                  <a:pos x="T4" y="T5"/>
                </a:cxn>
                <a:cxn ang="0">
                  <a:pos x="T6" y="T7"/>
                </a:cxn>
                <a:cxn ang="0">
                  <a:pos x="T8" y="T9"/>
                </a:cxn>
              </a:cxnLst>
              <a:rect l="0" t="0" r="r" b="b"/>
              <a:pathLst>
                <a:path w="9" h="9">
                  <a:moveTo>
                    <a:pt x="8" y="9"/>
                  </a:moveTo>
                  <a:lnTo>
                    <a:pt x="0" y="2"/>
                  </a:lnTo>
                  <a:lnTo>
                    <a:pt x="1" y="0"/>
                  </a:lnTo>
                  <a:lnTo>
                    <a:pt x="9" y="7"/>
                  </a:lnTo>
                  <a:lnTo>
                    <a:pt x="8" y="9"/>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20"/>
            <p:cNvSpPr>
              <a:spLocks noEditPoints="1"/>
            </p:cNvSpPr>
            <p:nvPr userDrawn="1"/>
          </p:nvSpPr>
          <p:spPr bwMode="auto">
            <a:xfrm>
              <a:off x="9921877" y="2523173"/>
              <a:ext cx="12700" cy="14288"/>
            </a:xfrm>
            <a:custGeom>
              <a:avLst/>
              <a:gdLst>
                <a:gd name="T0" fmla="*/ 8 w 8"/>
                <a:gd name="T1" fmla="*/ 9 h 9"/>
                <a:gd name="T2" fmla="*/ 0 w 8"/>
                <a:gd name="T3" fmla="*/ 9 h 9"/>
                <a:gd name="T4" fmla="*/ 0 w 8"/>
                <a:gd name="T5" fmla="*/ 0 h 9"/>
                <a:gd name="T6" fmla="*/ 8 w 8"/>
                <a:gd name="T7" fmla="*/ 0 h 9"/>
                <a:gd name="T8" fmla="*/ 8 w 8"/>
                <a:gd name="T9" fmla="*/ 9 h 9"/>
                <a:gd name="T10" fmla="*/ 2 w 8"/>
                <a:gd name="T11" fmla="*/ 7 h 9"/>
                <a:gd name="T12" fmla="*/ 6 w 8"/>
                <a:gd name="T13" fmla="*/ 7 h 9"/>
                <a:gd name="T14" fmla="*/ 6 w 8"/>
                <a:gd name="T15" fmla="*/ 2 h 9"/>
                <a:gd name="T16" fmla="*/ 2 w 8"/>
                <a:gd name="T17" fmla="*/ 2 h 9"/>
                <a:gd name="T18" fmla="*/ 2 w 8"/>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8" y="9"/>
                  </a:moveTo>
                  <a:lnTo>
                    <a:pt x="0" y="9"/>
                  </a:lnTo>
                  <a:lnTo>
                    <a:pt x="0" y="0"/>
                  </a:lnTo>
                  <a:lnTo>
                    <a:pt x="8" y="0"/>
                  </a:lnTo>
                  <a:lnTo>
                    <a:pt x="8" y="9"/>
                  </a:lnTo>
                  <a:close/>
                  <a:moveTo>
                    <a:pt x="2" y="7"/>
                  </a:moveTo>
                  <a:lnTo>
                    <a:pt x="6" y="7"/>
                  </a:lnTo>
                  <a:lnTo>
                    <a:pt x="6" y="2"/>
                  </a:lnTo>
                  <a:lnTo>
                    <a:pt x="2" y="2"/>
                  </a:lnTo>
                  <a:lnTo>
                    <a:pt x="2" y="7"/>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Rectangle 21"/>
            <p:cNvSpPr>
              <a:spLocks noChangeArrowheads="1"/>
            </p:cNvSpPr>
            <p:nvPr userDrawn="1"/>
          </p:nvSpPr>
          <p:spPr bwMode="auto">
            <a:xfrm>
              <a:off x="9869489" y="2529523"/>
              <a:ext cx="11113" cy="31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2"/>
            <p:cNvSpPr>
              <a:spLocks/>
            </p:cNvSpPr>
            <p:nvPr userDrawn="1"/>
          </p:nvSpPr>
          <p:spPr bwMode="auto">
            <a:xfrm>
              <a:off x="8629652" y="2818448"/>
              <a:ext cx="890588" cy="1417638"/>
            </a:xfrm>
            <a:custGeom>
              <a:avLst/>
              <a:gdLst>
                <a:gd name="T0" fmla="*/ 574 w 598"/>
                <a:gd name="T1" fmla="*/ 957 h 957"/>
                <a:gd name="T2" fmla="*/ 24 w 598"/>
                <a:gd name="T3" fmla="*/ 957 h 957"/>
                <a:gd name="T4" fmla="*/ 0 w 598"/>
                <a:gd name="T5" fmla="*/ 933 h 957"/>
                <a:gd name="T6" fmla="*/ 0 w 598"/>
                <a:gd name="T7" fmla="*/ 24 h 957"/>
                <a:gd name="T8" fmla="*/ 24 w 598"/>
                <a:gd name="T9" fmla="*/ 0 h 957"/>
                <a:gd name="T10" fmla="*/ 574 w 598"/>
                <a:gd name="T11" fmla="*/ 0 h 957"/>
                <a:gd name="T12" fmla="*/ 598 w 598"/>
                <a:gd name="T13" fmla="*/ 24 h 957"/>
                <a:gd name="T14" fmla="*/ 598 w 598"/>
                <a:gd name="T15" fmla="*/ 933 h 957"/>
                <a:gd name="T16" fmla="*/ 574 w 598"/>
                <a:gd name="T17" fmla="*/ 95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957">
                  <a:moveTo>
                    <a:pt x="574" y="957"/>
                  </a:moveTo>
                  <a:cubicBezTo>
                    <a:pt x="24" y="957"/>
                    <a:pt x="24" y="957"/>
                    <a:pt x="24" y="957"/>
                  </a:cubicBezTo>
                  <a:cubicBezTo>
                    <a:pt x="11" y="957"/>
                    <a:pt x="0" y="946"/>
                    <a:pt x="0" y="933"/>
                  </a:cubicBezTo>
                  <a:cubicBezTo>
                    <a:pt x="0" y="24"/>
                    <a:pt x="0" y="24"/>
                    <a:pt x="0" y="24"/>
                  </a:cubicBezTo>
                  <a:cubicBezTo>
                    <a:pt x="0" y="11"/>
                    <a:pt x="11" y="0"/>
                    <a:pt x="24" y="0"/>
                  </a:cubicBezTo>
                  <a:cubicBezTo>
                    <a:pt x="574" y="0"/>
                    <a:pt x="574" y="0"/>
                    <a:pt x="574" y="0"/>
                  </a:cubicBezTo>
                  <a:cubicBezTo>
                    <a:pt x="587" y="0"/>
                    <a:pt x="598" y="11"/>
                    <a:pt x="598" y="24"/>
                  </a:cubicBezTo>
                  <a:cubicBezTo>
                    <a:pt x="598" y="933"/>
                    <a:pt x="598" y="933"/>
                    <a:pt x="598" y="933"/>
                  </a:cubicBezTo>
                  <a:cubicBezTo>
                    <a:pt x="598" y="946"/>
                    <a:pt x="587" y="957"/>
                    <a:pt x="574" y="957"/>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3"/>
            <p:cNvSpPr>
              <a:spLocks/>
            </p:cNvSpPr>
            <p:nvPr userDrawn="1"/>
          </p:nvSpPr>
          <p:spPr bwMode="auto">
            <a:xfrm>
              <a:off x="8623302" y="2812098"/>
              <a:ext cx="903288" cy="1430338"/>
            </a:xfrm>
            <a:custGeom>
              <a:avLst/>
              <a:gdLst>
                <a:gd name="T0" fmla="*/ 578 w 606"/>
                <a:gd name="T1" fmla="*/ 961 h 965"/>
                <a:gd name="T2" fmla="*/ 578 w 606"/>
                <a:gd name="T3" fmla="*/ 957 h 965"/>
                <a:gd name="T4" fmla="*/ 28 w 606"/>
                <a:gd name="T5" fmla="*/ 957 h 965"/>
                <a:gd name="T6" fmla="*/ 14 w 606"/>
                <a:gd name="T7" fmla="*/ 951 h 965"/>
                <a:gd name="T8" fmla="*/ 8 w 606"/>
                <a:gd name="T9" fmla="*/ 937 h 965"/>
                <a:gd name="T10" fmla="*/ 8 w 606"/>
                <a:gd name="T11" fmla="*/ 28 h 965"/>
                <a:gd name="T12" fmla="*/ 14 w 606"/>
                <a:gd name="T13" fmla="*/ 14 h 965"/>
                <a:gd name="T14" fmla="*/ 28 w 606"/>
                <a:gd name="T15" fmla="*/ 8 h 965"/>
                <a:gd name="T16" fmla="*/ 578 w 606"/>
                <a:gd name="T17" fmla="*/ 8 h 965"/>
                <a:gd name="T18" fmla="*/ 592 w 606"/>
                <a:gd name="T19" fmla="*/ 14 h 965"/>
                <a:gd name="T20" fmla="*/ 598 w 606"/>
                <a:gd name="T21" fmla="*/ 28 h 965"/>
                <a:gd name="T22" fmla="*/ 598 w 606"/>
                <a:gd name="T23" fmla="*/ 937 h 965"/>
                <a:gd name="T24" fmla="*/ 592 w 606"/>
                <a:gd name="T25" fmla="*/ 951 h 965"/>
                <a:gd name="T26" fmla="*/ 578 w 606"/>
                <a:gd name="T27" fmla="*/ 957 h 965"/>
                <a:gd name="T28" fmla="*/ 578 w 606"/>
                <a:gd name="T29" fmla="*/ 961 h 965"/>
                <a:gd name="T30" fmla="*/ 578 w 606"/>
                <a:gd name="T31" fmla="*/ 965 h 965"/>
                <a:gd name="T32" fmla="*/ 606 w 606"/>
                <a:gd name="T33" fmla="*/ 937 h 965"/>
                <a:gd name="T34" fmla="*/ 606 w 606"/>
                <a:gd name="T35" fmla="*/ 28 h 965"/>
                <a:gd name="T36" fmla="*/ 578 w 606"/>
                <a:gd name="T37" fmla="*/ 0 h 965"/>
                <a:gd name="T38" fmla="*/ 28 w 606"/>
                <a:gd name="T39" fmla="*/ 0 h 965"/>
                <a:gd name="T40" fmla="*/ 0 w 606"/>
                <a:gd name="T41" fmla="*/ 28 h 965"/>
                <a:gd name="T42" fmla="*/ 0 w 606"/>
                <a:gd name="T43" fmla="*/ 937 h 965"/>
                <a:gd name="T44" fmla="*/ 28 w 606"/>
                <a:gd name="T45" fmla="*/ 965 h 965"/>
                <a:gd name="T46" fmla="*/ 578 w 606"/>
                <a:gd name="T47" fmla="*/ 965 h 965"/>
                <a:gd name="T48" fmla="*/ 578 w 606"/>
                <a:gd name="T49" fmla="*/ 961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6" h="965">
                  <a:moveTo>
                    <a:pt x="578" y="961"/>
                  </a:moveTo>
                  <a:cubicBezTo>
                    <a:pt x="578" y="957"/>
                    <a:pt x="578" y="957"/>
                    <a:pt x="578" y="957"/>
                  </a:cubicBezTo>
                  <a:cubicBezTo>
                    <a:pt x="28" y="957"/>
                    <a:pt x="28" y="957"/>
                    <a:pt x="28" y="957"/>
                  </a:cubicBezTo>
                  <a:cubicBezTo>
                    <a:pt x="22" y="957"/>
                    <a:pt x="17" y="955"/>
                    <a:pt x="14" y="951"/>
                  </a:cubicBezTo>
                  <a:cubicBezTo>
                    <a:pt x="10" y="948"/>
                    <a:pt x="8" y="943"/>
                    <a:pt x="8" y="937"/>
                  </a:cubicBezTo>
                  <a:cubicBezTo>
                    <a:pt x="8" y="28"/>
                    <a:pt x="8" y="28"/>
                    <a:pt x="8" y="28"/>
                  </a:cubicBezTo>
                  <a:cubicBezTo>
                    <a:pt x="8" y="23"/>
                    <a:pt x="10" y="18"/>
                    <a:pt x="14" y="14"/>
                  </a:cubicBezTo>
                  <a:cubicBezTo>
                    <a:pt x="17" y="11"/>
                    <a:pt x="22" y="8"/>
                    <a:pt x="28" y="8"/>
                  </a:cubicBezTo>
                  <a:cubicBezTo>
                    <a:pt x="578" y="8"/>
                    <a:pt x="578" y="8"/>
                    <a:pt x="578" y="8"/>
                  </a:cubicBezTo>
                  <a:cubicBezTo>
                    <a:pt x="583" y="8"/>
                    <a:pt x="588" y="11"/>
                    <a:pt x="592" y="14"/>
                  </a:cubicBezTo>
                  <a:cubicBezTo>
                    <a:pt x="596" y="18"/>
                    <a:pt x="598" y="23"/>
                    <a:pt x="598" y="28"/>
                  </a:cubicBezTo>
                  <a:cubicBezTo>
                    <a:pt x="598" y="937"/>
                    <a:pt x="598" y="937"/>
                    <a:pt x="598" y="937"/>
                  </a:cubicBezTo>
                  <a:cubicBezTo>
                    <a:pt x="598" y="943"/>
                    <a:pt x="596" y="948"/>
                    <a:pt x="592" y="951"/>
                  </a:cubicBezTo>
                  <a:cubicBezTo>
                    <a:pt x="588" y="955"/>
                    <a:pt x="583" y="957"/>
                    <a:pt x="578" y="957"/>
                  </a:cubicBezTo>
                  <a:cubicBezTo>
                    <a:pt x="578" y="961"/>
                    <a:pt x="578" y="961"/>
                    <a:pt x="578" y="961"/>
                  </a:cubicBezTo>
                  <a:cubicBezTo>
                    <a:pt x="578" y="965"/>
                    <a:pt x="578" y="965"/>
                    <a:pt x="578" y="965"/>
                  </a:cubicBezTo>
                  <a:cubicBezTo>
                    <a:pt x="593" y="965"/>
                    <a:pt x="606" y="953"/>
                    <a:pt x="606" y="937"/>
                  </a:cubicBezTo>
                  <a:cubicBezTo>
                    <a:pt x="606" y="28"/>
                    <a:pt x="606" y="28"/>
                    <a:pt x="606" y="28"/>
                  </a:cubicBezTo>
                  <a:cubicBezTo>
                    <a:pt x="606" y="13"/>
                    <a:pt x="593" y="0"/>
                    <a:pt x="578" y="0"/>
                  </a:cubicBezTo>
                  <a:cubicBezTo>
                    <a:pt x="28" y="0"/>
                    <a:pt x="28" y="0"/>
                    <a:pt x="28" y="0"/>
                  </a:cubicBezTo>
                  <a:cubicBezTo>
                    <a:pt x="12" y="0"/>
                    <a:pt x="0" y="13"/>
                    <a:pt x="0" y="28"/>
                  </a:cubicBezTo>
                  <a:cubicBezTo>
                    <a:pt x="0" y="937"/>
                    <a:pt x="0" y="937"/>
                    <a:pt x="0" y="937"/>
                  </a:cubicBezTo>
                  <a:cubicBezTo>
                    <a:pt x="0" y="953"/>
                    <a:pt x="12" y="965"/>
                    <a:pt x="28" y="965"/>
                  </a:cubicBezTo>
                  <a:cubicBezTo>
                    <a:pt x="578" y="965"/>
                    <a:pt x="578" y="965"/>
                    <a:pt x="578" y="965"/>
                  </a:cubicBezTo>
                  <a:cubicBezTo>
                    <a:pt x="578" y="961"/>
                    <a:pt x="578" y="961"/>
                    <a:pt x="578" y="961"/>
                  </a:cubicBezTo>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4"/>
            <p:cNvSpPr>
              <a:spLocks/>
            </p:cNvSpPr>
            <p:nvPr userDrawn="1"/>
          </p:nvSpPr>
          <p:spPr bwMode="auto">
            <a:xfrm>
              <a:off x="8636002" y="2823210"/>
              <a:ext cx="879475" cy="1406525"/>
            </a:xfrm>
            <a:custGeom>
              <a:avLst/>
              <a:gdLst>
                <a:gd name="T0" fmla="*/ 570 w 590"/>
                <a:gd name="T1" fmla="*/ 0 h 949"/>
                <a:gd name="T2" fmla="*/ 20 w 590"/>
                <a:gd name="T3" fmla="*/ 0 h 949"/>
                <a:gd name="T4" fmla="*/ 6 w 590"/>
                <a:gd name="T5" fmla="*/ 6 h 949"/>
                <a:gd name="T6" fmla="*/ 0 w 590"/>
                <a:gd name="T7" fmla="*/ 20 h 949"/>
                <a:gd name="T8" fmla="*/ 0 w 590"/>
                <a:gd name="T9" fmla="*/ 929 h 949"/>
                <a:gd name="T10" fmla="*/ 6 w 590"/>
                <a:gd name="T11" fmla="*/ 943 h 949"/>
                <a:gd name="T12" fmla="*/ 20 w 590"/>
                <a:gd name="T13" fmla="*/ 949 h 949"/>
                <a:gd name="T14" fmla="*/ 570 w 590"/>
                <a:gd name="T15" fmla="*/ 949 h 949"/>
                <a:gd name="T16" fmla="*/ 584 w 590"/>
                <a:gd name="T17" fmla="*/ 943 h 949"/>
                <a:gd name="T18" fmla="*/ 590 w 590"/>
                <a:gd name="T19" fmla="*/ 929 h 949"/>
                <a:gd name="T20" fmla="*/ 590 w 590"/>
                <a:gd name="T21" fmla="*/ 20 h 949"/>
                <a:gd name="T22" fmla="*/ 584 w 590"/>
                <a:gd name="T23" fmla="*/ 6 h 949"/>
                <a:gd name="T24" fmla="*/ 570 w 590"/>
                <a:gd name="T25" fmla="*/ 0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949">
                  <a:moveTo>
                    <a:pt x="570" y="0"/>
                  </a:moveTo>
                  <a:cubicBezTo>
                    <a:pt x="20" y="0"/>
                    <a:pt x="20" y="0"/>
                    <a:pt x="20" y="0"/>
                  </a:cubicBezTo>
                  <a:cubicBezTo>
                    <a:pt x="14" y="0"/>
                    <a:pt x="9" y="3"/>
                    <a:pt x="6" y="6"/>
                  </a:cubicBezTo>
                  <a:cubicBezTo>
                    <a:pt x="2" y="10"/>
                    <a:pt x="0" y="15"/>
                    <a:pt x="0" y="20"/>
                  </a:cubicBezTo>
                  <a:cubicBezTo>
                    <a:pt x="0" y="929"/>
                    <a:pt x="0" y="929"/>
                    <a:pt x="0" y="929"/>
                  </a:cubicBezTo>
                  <a:cubicBezTo>
                    <a:pt x="0" y="935"/>
                    <a:pt x="2" y="940"/>
                    <a:pt x="6" y="943"/>
                  </a:cubicBezTo>
                  <a:cubicBezTo>
                    <a:pt x="9" y="947"/>
                    <a:pt x="14" y="949"/>
                    <a:pt x="20" y="949"/>
                  </a:cubicBezTo>
                  <a:cubicBezTo>
                    <a:pt x="570" y="949"/>
                    <a:pt x="570" y="949"/>
                    <a:pt x="570" y="949"/>
                  </a:cubicBezTo>
                  <a:cubicBezTo>
                    <a:pt x="575" y="949"/>
                    <a:pt x="580" y="947"/>
                    <a:pt x="584" y="943"/>
                  </a:cubicBezTo>
                  <a:cubicBezTo>
                    <a:pt x="588" y="940"/>
                    <a:pt x="590" y="935"/>
                    <a:pt x="590" y="929"/>
                  </a:cubicBezTo>
                  <a:cubicBezTo>
                    <a:pt x="590" y="20"/>
                    <a:pt x="590" y="20"/>
                    <a:pt x="590" y="20"/>
                  </a:cubicBezTo>
                  <a:cubicBezTo>
                    <a:pt x="590" y="15"/>
                    <a:pt x="588" y="10"/>
                    <a:pt x="584" y="6"/>
                  </a:cubicBezTo>
                  <a:cubicBezTo>
                    <a:pt x="580" y="3"/>
                    <a:pt x="575" y="0"/>
                    <a:pt x="570" y="0"/>
                  </a:cubicBezTo>
                </a:path>
              </a:pathLst>
            </a:custGeom>
            <a:solidFill>
              <a:srgbClr val="003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5"/>
            <p:cNvSpPr>
              <a:spLocks noEditPoints="1"/>
            </p:cNvSpPr>
            <p:nvPr userDrawn="1"/>
          </p:nvSpPr>
          <p:spPr bwMode="auto">
            <a:xfrm>
              <a:off x="8629652" y="2818448"/>
              <a:ext cx="890588" cy="1417638"/>
            </a:xfrm>
            <a:custGeom>
              <a:avLst/>
              <a:gdLst>
                <a:gd name="T0" fmla="*/ 24 w 598"/>
                <a:gd name="T1" fmla="*/ 953 h 957"/>
                <a:gd name="T2" fmla="*/ 10 w 598"/>
                <a:gd name="T3" fmla="*/ 947 h 957"/>
                <a:gd name="T4" fmla="*/ 4 w 598"/>
                <a:gd name="T5" fmla="*/ 933 h 957"/>
                <a:gd name="T6" fmla="*/ 4 w 598"/>
                <a:gd name="T7" fmla="*/ 24 h 957"/>
                <a:gd name="T8" fmla="*/ 10 w 598"/>
                <a:gd name="T9" fmla="*/ 10 h 957"/>
                <a:gd name="T10" fmla="*/ 24 w 598"/>
                <a:gd name="T11" fmla="*/ 4 h 957"/>
                <a:gd name="T12" fmla="*/ 574 w 598"/>
                <a:gd name="T13" fmla="*/ 4 h 957"/>
                <a:gd name="T14" fmla="*/ 588 w 598"/>
                <a:gd name="T15" fmla="*/ 10 h 957"/>
                <a:gd name="T16" fmla="*/ 594 w 598"/>
                <a:gd name="T17" fmla="*/ 24 h 957"/>
                <a:gd name="T18" fmla="*/ 594 w 598"/>
                <a:gd name="T19" fmla="*/ 933 h 957"/>
                <a:gd name="T20" fmla="*/ 588 w 598"/>
                <a:gd name="T21" fmla="*/ 947 h 957"/>
                <a:gd name="T22" fmla="*/ 574 w 598"/>
                <a:gd name="T23" fmla="*/ 953 h 957"/>
                <a:gd name="T24" fmla="*/ 574 w 598"/>
                <a:gd name="T25" fmla="*/ 953 h 957"/>
                <a:gd name="T26" fmla="*/ 24 w 598"/>
                <a:gd name="T27" fmla="*/ 953 h 957"/>
                <a:gd name="T28" fmla="*/ 574 w 598"/>
                <a:gd name="T29" fmla="*/ 0 h 957"/>
                <a:gd name="T30" fmla="*/ 24 w 598"/>
                <a:gd name="T31" fmla="*/ 0 h 957"/>
                <a:gd name="T32" fmla="*/ 0 w 598"/>
                <a:gd name="T33" fmla="*/ 24 h 957"/>
                <a:gd name="T34" fmla="*/ 0 w 598"/>
                <a:gd name="T35" fmla="*/ 933 h 957"/>
                <a:gd name="T36" fmla="*/ 24 w 598"/>
                <a:gd name="T37" fmla="*/ 957 h 957"/>
                <a:gd name="T38" fmla="*/ 574 w 598"/>
                <a:gd name="T39" fmla="*/ 957 h 957"/>
                <a:gd name="T40" fmla="*/ 598 w 598"/>
                <a:gd name="T41" fmla="*/ 933 h 957"/>
                <a:gd name="T42" fmla="*/ 598 w 598"/>
                <a:gd name="T43" fmla="*/ 24 h 957"/>
                <a:gd name="T44" fmla="*/ 574 w 598"/>
                <a:gd name="T45" fmla="*/ 0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957">
                  <a:moveTo>
                    <a:pt x="24" y="953"/>
                  </a:moveTo>
                  <a:cubicBezTo>
                    <a:pt x="18" y="953"/>
                    <a:pt x="13" y="951"/>
                    <a:pt x="10" y="947"/>
                  </a:cubicBezTo>
                  <a:cubicBezTo>
                    <a:pt x="6" y="944"/>
                    <a:pt x="4" y="939"/>
                    <a:pt x="4" y="933"/>
                  </a:cubicBezTo>
                  <a:cubicBezTo>
                    <a:pt x="4" y="24"/>
                    <a:pt x="4" y="24"/>
                    <a:pt x="4" y="24"/>
                  </a:cubicBezTo>
                  <a:cubicBezTo>
                    <a:pt x="4" y="19"/>
                    <a:pt x="6" y="14"/>
                    <a:pt x="10" y="10"/>
                  </a:cubicBezTo>
                  <a:cubicBezTo>
                    <a:pt x="13" y="7"/>
                    <a:pt x="18" y="4"/>
                    <a:pt x="24" y="4"/>
                  </a:cubicBezTo>
                  <a:cubicBezTo>
                    <a:pt x="574" y="4"/>
                    <a:pt x="574" y="4"/>
                    <a:pt x="574" y="4"/>
                  </a:cubicBezTo>
                  <a:cubicBezTo>
                    <a:pt x="579" y="4"/>
                    <a:pt x="584" y="7"/>
                    <a:pt x="588" y="10"/>
                  </a:cubicBezTo>
                  <a:cubicBezTo>
                    <a:pt x="592" y="14"/>
                    <a:pt x="594" y="19"/>
                    <a:pt x="594" y="24"/>
                  </a:cubicBezTo>
                  <a:cubicBezTo>
                    <a:pt x="594" y="933"/>
                    <a:pt x="594" y="933"/>
                    <a:pt x="594" y="933"/>
                  </a:cubicBezTo>
                  <a:cubicBezTo>
                    <a:pt x="594" y="939"/>
                    <a:pt x="592" y="944"/>
                    <a:pt x="588" y="947"/>
                  </a:cubicBezTo>
                  <a:cubicBezTo>
                    <a:pt x="584" y="951"/>
                    <a:pt x="579" y="953"/>
                    <a:pt x="574" y="953"/>
                  </a:cubicBezTo>
                  <a:cubicBezTo>
                    <a:pt x="574" y="953"/>
                    <a:pt x="574" y="953"/>
                    <a:pt x="574" y="953"/>
                  </a:cubicBezTo>
                  <a:cubicBezTo>
                    <a:pt x="24" y="953"/>
                    <a:pt x="24" y="953"/>
                    <a:pt x="24" y="953"/>
                  </a:cubicBezTo>
                  <a:moveTo>
                    <a:pt x="574" y="0"/>
                  </a:moveTo>
                  <a:cubicBezTo>
                    <a:pt x="24" y="0"/>
                    <a:pt x="24" y="0"/>
                    <a:pt x="24" y="0"/>
                  </a:cubicBezTo>
                  <a:cubicBezTo>
                    <a:pt x="11" y="0"/>
                    <a:pt x="0" y="11"/>
                    <a:pt x="0" y="24"/>
                  </a:cubicBezTo>
                  <a:cubicBezTo>
                    <a:pt x="0" y="933"/>
                    <a:pt x="0" y="933"/>
                    <a:pt x="0" y="933"/>
                  </a:cubicBezTo>
                  <a:cubicBezTo>
                    <a:pt x="0" y="946"/>
                    <a:pt x="11" y="957"/>
                    <a:pt x="24" y="957"/>
                  </a:cubicBezTo>
                  <a:cubicBezTo>
                    <a:pt x="574" y="957"/>
                    <a:pt x="574" y="957"/>
                    <a:pt x="574" y="957"/>
                  </a:cubicBezTo>
                  <a:cubicBezTo>
                    <a:pt x="587" y="957"/>
                    <a:pt x="598" y="946"/>
                    <a:pt x="598" y="933"/>
                  </a:cubicBezTo>
                  <a:cubicBezTo>
                    <a:pt x="598" y="24"/>
                    <a:pt x="598" y="24"/>
                    <a:pt x="598" y="24"/>
                  </a:cubicBezTo>
                  <a:cubicBezTo>
                    <a:pt x="598" y="11"/>
                    <a:pt x="587" y="0"/>
                    <a:pt x="574" y="0"/>
                  </a:cubicBezTo>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Rectangle 26"/>
            <p:cNvSpPr>
              <a:spLocks noChangeArrowheads="1"/>
            </p:cNvSpPr>
            <p:nvPr userDrawn="1"/>
          </p:nvSpPr>
          <p:spPr bwMode="auto">
            <a:xfrm>
              <a:off x="8701089" y="2889885"/>
              <a:ext cx="747713" cy="127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Rectangle 27"/>
            <p:cNvSpPr>
              <a:spLocks noChangeArrowheads="1"/>
            </p:cNvSpPr>
            <p:nvPr userDrawn="1"/>
          </p:nvSpPr>
          <p:spPr bwMode="auto">
            <a:xfrm>
              <a:off x="8701089" y="2889885"/>
              <a:ext cx="747713" cy="1682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28"/>
            <p:cNvSpPr>
              <a:spLocks/>
            </p:cNvSpPr>
            <p:nvPr userDrawn="1"/>
          </p:nvSpPr>
          <p:spPr bwMode="auto">
            <a:xfrm>
              <a:off x="7754939" y="2562860"/>
              <a:ext cx="719138" cy="798513"/>
            </a:xfrm>
            <a:custGeom>
              <a:avLst/>
              <a:gdLst>
                <a:gd name="T0" fmla="*/ 442 w 482"/>
                <a:gd name="T1" fmla="*/ 431 h 539"/>
                <a:gd name="T2" fmla="*/ 281 w 482"/>
                <a:gd name="T3" fmla="*/ 524 h 539"/>
                <a:gd name="T4" fmla="*/ 201 w 482"/>
                <a:gd name="T5" fmla="*/ 524 h 539"/>
                <a:gd name="T6" fmla="*/ 40 w 482"/>
                <a:gd name="T7" fmla="*/ 431 h 539"/>
                <a:gd name="T8" fmla="*/ 0 w 482"/>
                <a:gd name="T9" fmla="*/ 362 h 539"/>
                <a:gd name="T10" fmla="*/ 0 w 482"/>
                <a:gd name="T11" fmla="*/ 176 h 539"/>
                <a:gd name="T12" fmla="*/ 40 w 482"/>
                <a:gd name="T13" fmla="*/ 107 h 539"/>
                <a:gd name="T14" fmla="*/ 201 w 482"/>
                <a:gd name="T15" fmla="*/ 14 h 539"/>
                <a:gd name="T16" fmla="*/ 281 w 482"/>
                <a:gd name="T17" fmla="*/ 14 h 539"/>
                <a:gd name="T18" fmla="*/ 442 w 482"/>
                <a:gd name="T19" fmla="*/ 107 h 539"/>
                <a:gd name="T20" fmla="*/ 482 w 482"/>
                <a:gd name="T21" fmla="*/ 176 h 539"/>
                <a:gd name="T22" fmla="*/ 482 w 482"/>
                <a:gd name="T23" fmla="*/ 362 h 539"/>
                <a:gd name="T24" fmla="*/ 442 w 482"/>
                <a:gd name="T25" fmla="*/ 43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539">
                  <a:moveTo>
                    <a:pt x="442" y="431"/>
                  </a:moveTo>
                  <a:cubicBezTo>
                    <a:pt x="281" y="524"/>
                    <a:pt x="281" y="524"/>
                    <a:pt x="281" y="524"/>
                  </a:cubicBezTo>
                  <a:cubicBezTo>
                    <a:pt x="256" y="539"/>
                    <a:pt x="226" y="539"/>
                    <a:pt x="201" y="524"/>
                  </a:cubicBezTo>
                  <a:cubicBezTo>
                    <a:pt x="40" y="431"/>
                    <a:pt x="40" y="431"/>
                    <a:pt x="40" y="431"/>
                  </a:cubicBezTo>
                  <a:cubicBezTo>
                    <a:pt x="15" y="417"/>
                    <a:pt x="0" y="391"/>
                    <a:pt x="0" y="362"/>
                  </a:cubicBezTo>
                  <a:cubicBezTo>
                    <a:pt x="0" y="176"/>
                    <a:pt x="0" y="176"/>
                    <a:pt x="0" y="176"/>
                  </a:cubicBezTo>
                  <a:cubicBezTo>
                    <a:pt x="0" y="148"/>
                    <a:pt x="15" y="121"/>
                    <a:pt x="40" y="107"/>
                  </a:cubicBezTo>
                  <a:cubicBezTo>
                    <a:pt x="201" y="14"/>
                    <a:pt x="201" y="14"/>
                    <a:pt x="201" y="14"/>
                  </a:cubicBezTo>
                  <a:cubicBezTo>
                    <a:pt x="226" y="0"/>
                    <a:pt x="256" y="0"/>
                    <a:pt x="281" y="14"/>
                  </a:cubicBezTo>
                  <a:cubicBezTo>
                    <a:pt x="442" y="107"/>
                    <a:pt x="442" y="107"/>
                    <a:pt x="442" y="107"/>
                  </a:cubicBezTo>
                  <a:cubicBezTo>
                    <a:pt x="467" y="121"/>
                    <a:pt x="482" y="148"/>
                    <a:pt x="482" y="176"/>
                  </a:cubicBezTo>
                  <a:cubicBezTo>
                    <a:pt x="482" y="362"/>
                    <a:pt x="482" y="362"/>
                    <a:pt x="482" y="362"/>
                  </a:cubicBezTo>
                  <a:cubicBezTo>
                    <a:pt x="482" y="391"/>
                    <a:pt x="467" y="417"/>
                    <a:pt x="442" y="431"/>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7939089" y="3007360"/>
              <a:ext cx="328613" cy="354013"/>
            </a:xfrm>
            <a:custGeom>
              <a:avLst/>
              <a:gdLst>
                <a:gd name="T0" fmla="*/ 0 w 221"/>
                <a:gd name="T1" fmla="*/ 0 h 239"/>
                <a:gd name="T2" fmla="*/ 0 w 221"/>
                <a:gd name="T3" fmla="*/ 179 h 239"/>
                <a:gd name="T4" fmla="*/ 78 w 221"/>
                <a:gd name="T5" fmla="*/ 224 h 239"/>
                <a:gd name="T6" fmla="*/ 158 w 221"/>
                <a:gd name="T7" fmla="*/ 224 h 239"/>
                <a:gd name="T8" fmla="*/ 221 w 221"/>
                <a:gd name="T9" fmla="*/ 188 h 239"/>
                <a:gd name="T10" fmla="*/ 221 w 221"/>
                <a:gd name="T11" fmla="*/ 0 h 239"/>
                <a:gd name="T12" fmla="*/ 0 w 22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21" h="239">
                  <a:moveTo>
                    <a:pt x="0" y="0"/>
                  </a:moveTo>
                  <a:cubicBezTo>
                    <a:pt x="0" y="179"/>
                    <a:pt x="0" y="179"/>
                    <a:pt x="0" y="179"/>
                  </a:cubicBezTo>
                  <a:cubicBezTo>
                    <a:pt x="78" y="224"/>
                    <a:pt x="78" y="224"/>
                    <a:pt x="78" y="224"/>
                  </a:cubicBezTo>
                  <a:cubicBezTo>
                    <a:pt x="103" y="239"/>
                    <a:pt x="133" y="239"/>
                    <a:pt x="158" y="224"/>
                  </a:cubicBezTo>
                  <a:cubicBezTo>
                    <a:pt x="221" y="188"/>
                    <a:pt x="221" y="188"/>
                    <a:pt x="221" y="188"/>
                  </a:cubicBezTo>
                  <a:cubicBezTo>
                    <a:pt x="221" y="0"/>
                    <a:pt x="221" y="0"/>
                    <a:pt x="221" y="0"/>
                  </a:cubicBezTo>
                  <a:lnTo>
                    <a:pt x="0"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7754939" y="3693160"/>
              <a:ext cx="719138" cy="800100"/>
            </a:xfrm>
            <a:custGeom>
              <a:avLst/>
              <a:gdLst>
                <a:gd name="T0" fmla="*/ 442 w 482"/>
                <a:gd name="T1" fmla="*/ 432 h 539"/>
                <a:gd name="T2" fmla="*/ 281 w 482"/>
                <a:gd name="T3" fmla="*/ 525 h 539"/>
                <a:gd name="T4" fmla="*/ 201 w 482"/>
                <a:gd name="T5" fmla="*/ 525 h 539"/>
                <a:gd name="T6" fmla="*/ 40 w 482"/>
                <a:gd name="T7" fmla="*/ 432 h 539"/>
                <a:gd name="T8" fmla="*/ 0 w 482"/>
                <a:gd name="T9" fmla="*/ 362 h 539"/>
                <a:gd name="T10" fmla="*/ 0 w 482"/>
                <a:gd name="T11" fmla="*/ 176 h 539"/>
                <a:gd name="T12" fmla="*/ 40 w 482"/>
                <a:gd name="T13" fmla="*/ 107 h 539"/>
                <a:gd name="T14" fmla="*/ 201 w 482"/>
                <a:gd name="T15" fmla="*/ 14 h 539"/>
                <a:gd name="T16" fmla="*/ 281 w 482"/>
                <a:gd name="T17" fmla="*/ 14 h 539"/>
                <a:gd name="T18" fmla="*/ 442 w 482"/>
                <a:gd name="T19" fmla="*/ 107 h 539"/>
                <a:gd name="T20" fmla="*/ 482 w 482"/>
                <a:gd name="T21" fmla="*/ 176 h 539"/>
                <a:gd name="T22" fmla="*/ 482 w 482"/>
                <a:gd name="T23" fmla="*/ 362 h 539"/>
                <a:gd name="T24" fmla="*/ 442 w 482"/>
                <a:gd name="T25" fmla="*/ 4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539">
                  <a:moveTo>
                    <a:pt x="442" y="432"/>
                  </a:moveTo>
                  <a:cubicBezTo>
                    <a:pt x="281" y="525"/>
                    <a:pt x="281" y="525"/>
                    <a:pt x="281" y="525"/>
                  </a:cubicBezTo>
                  <a:cubicBezTo>
                    <a:pt x="256" y="539"/>
                    <a:pt x="226" y="539"/>
                    <a:pt x="201" y="525"/>
                  </a:cubicBezTo>
                  <a:cubicBezTo>
                    <a:pt x="40" y="432"/>
                    <a:pt x="40" y="432"/>
                    <a:pt x="40" y="432"/>
                  </a:cubicBezTo>
                  <a:cubicBezTo>
                    <a:pt x="15" y="417"/>
                    <a:pt x="0" y="391"/>
                    <a:pt x="0" y="362"/>
                  </a:cubicBezTo>
                  <a:cubicBezTo>
                    <a:pt x="0" y="176"/>
                    <a:pt x="0" y="176"/>
                    <a:pt x="0" y="176"/>
                  </a:cubicBezTo>
                  <a:cubicBezTo>
                    <a:pt x="0" y="148"/>
                    <a:pt x="15" y="121"/>
                    <a:pt x="40" y="107"/>
                  </a:cubicBezTo>
                  <a:cubicBezTo>
                    <a:pt x="201" y="14"/>
                    <a:pt x="201" y="14"/>
                    <a:pt x="201" y="14"/>
                  </a:cubicBezTo>
                  <a:cubicBezTo>
                    <a:pt x="226" y="0"/>
                    <a:pt x="256" y="0"/>
                    <a:pt x="281" y="14"/>
                  </a:cubicBezTo>
                  <a:cubicBezTo>
                    <a:pt x="442" y="107"/>
                    <a:pt x="442" y="107"/>
                    <a:pt x="442" y="107"/>
                  </a:cubicBezTo>
                  <a:cubicBezTo>
                    <a:pt x="467" y="121"/>
                    <a:pt x="482" y="148"/>
                    <a:pt x="482" y="176"/>
                  </a:cubicBezTo>
                  <a:cubicBezTo>
                    <a:pt x="482" y="362"/>
                    <a:pt x="482" y="362"/>
                    <a:pt x="482" y="362"/>
                  </a:cubicBezTo>
                  <a:cubicBezTo>
                    <a:pt x="482" y="391"/>
                    <a:pt x="467" y="417"/>
                    <a:pt x="442" y="432"/>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1"/>
            <p:cNvSpPr>
              <a:spLocks/>
            </p:cNvSpPr>
            <p:nvPr userDrawn="1"/>
          </p:nvSpPr>
          <p:spPr bwMode="auto">
            <a:xfrm>
              <a:off x="7918452" y="4094798"/>
              <a:ext cx="365125" cy="398463"/>
            </a:xfrm>
            <a:custGeom>
              <a:avLst/>
              <a:gdLst>
                <a:gd name="T0" fmla="*/ 245 w 245"/>
                <a:gd name="T1" fmla="*/ 0 h 269"/>
                <a:gd name="T2" fmla="*/ 0 w 245"/>
                <a:gd name="T3" fmla="*/ 0 h 269"/>
                <a:gd name="T4" fmla="*/ 0 w 245"/>
                <a:gd name="T5" fmla="*/ 202 h 269"/>
                <a:gd name="T6" fmla="*/ 91 w 245"/>
                <a:gd name="T7" fmla="*/ 255 h 269"/>
                <a:gd name="T8" fmla="*/ 171 w 245"/>
                <a:gd name="T9" fmla="*/ 255 h 269"/>
                <a:gd name="T10" fmla="*/ 245 w 245"/>
                <a:gd name="T11" fmla="*/ 212 h 269"/>
                <a:gd name="T12" fmla="*/ 245 w 245"/>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45" h="269">
                  <a:moveTo>
                    <a:pt x="245" y="0"/>
                  </a:moveTo>
                  <a:cubicBezTo>
                    <a:pt x="0" y="0"/>
                    <a:pt x="0" y="0"/>
                    <a:pt x="0" y="0"/>
                  </a:cubicBezTo>
                  <a:cubicBezTo>
                    <a:pt x="0" y="202"/>
                    <a:pt x="0" y="202"/>
                    <a:pt x="0" y="202"/>
                  </a:cubicBezTo>
                  <a:cubicBezTo>
                    <a:pt x="91" y="255"/>
                    <a:pt x="91" y="255"/>
                    <a:pt x="91" y="255"/>
                  </a:cubicBezTo>
                  <a:cubicBezTo>
                    <a:pt x="116" y="269"/>
                    <a:pt x="146" y="269"/>
                    <a:pt x="171" y="255"/>
                  </a:cubicBezTo>
                  <a:cubicBezTo>
                    <a:pt x="245" y="212"/>
                    <a:pt x="245" y="212"/>
                    <a:pt x="245" y="212"/>
                  </a:cubicBezTo>
                  <a:cubicBezTo>
                    <a:pt x="245" y="0"/>
                    <a:pt x="245" y="0"/>
                    <a:pt x="24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2"/>
            <p:cNvSpPr>
              <a:spLocks/>
            </p:cNvSpPr>
            <p:nvPr userDrawn="1"/>
          </p:nvSpPr>
          <p:spPr bwMode="auto">
            <a:xfrm>
              <a:off x="8474077" y="2956560"/>
              <a:ext cx="77788" cy="1141413"/>
            </a:xfrm>
            <a:custGeom>
              <a:avLst/>
              <a:gdLst>
                <a:gd name="T0" fmla="*/ 0 w 49"/>
                <a:gd name="T1" fmla="*/ 7 h 719"/>
                <a:gd name="T2" fmla="*/ 42 w 49"/>
                <a:gd name="T3" fmla="*/ 7 h 719"/>
                <a:gd name="T4" fmla="*/ 42 w 49"/>
                <a:gd name="T5" fmla="*/ 712 h 719"/>
                <a:gd name="T6" fmla="*/ 0 w 49"/>
                <a:gd name="T7" fmla="*/ 712 h 719"/>
                <a:gd name="T8" fmla="*/ 0 w 49"/>
                <a:gd name="T9" fmla="*/ 719 h 719"/>
                <a:gd name="T10" fmla="*/ 49 w 49"/>
                <a:gd name="T11" fmla="*/ 719 h 719"/>
                <a:gd name="T12" fmla="*/ 49 w 49"/>
                <a:gd name="T13" fmla="*/ 0 h 719"/>
                <a:gd name="T14" fmla="*/ 0 w 49"/>
                <a:gd name="T15" fmla="*/ 0 h 719"/>
                <a:gd name="T16" fmla="*/ 0 w 49"/>
                <a:gd name="T17" fmla="*/ 7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19">
                  <a:moveTo>
                    <a:pt x="0" y="7"/>
                  </a:moveTo>
                  <a:lnTo>
                    <a:pt x="42" y="7"/>
                  </a:lnTo>
                  <a:lnTo>
                    <a:pt x="42" y="712"/>
                  </a:lnTo>
                  <a:lnTo>
                    <a:pt x="0" y="712"/>
                  </a:lnTo>
                  <a:lnTo>
                    <a:pt x="0" y="719"/>
                  </a:lnTo>
                  <a:lnTo>
                    <a:pt x="49" y="719"/>
                  </a:lnTo>
                  <a:lnTo>
                    <a:pt x="49" y="0"/>
                  </a:lnTo>
                  <a:lnTo>
                    <a:pt x="0"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33"/>
            <p:cNvSpPr>
              <a:spLocks/>
            </p:cNvSpPr>
            <p:nvPr userDrawn="1"/>
          </p:nvSpPr>
          <p:spPr bwMode="auto">
            <a:xfrm>
              <a:off x="8474077" y="2956560"/>
              <a:ext cx="77788" cy="1141413"/>
            </a:xfrm>
            <a:custGeom>
              <a:avLst/>
              <a:gdLst>
                <a:gd name="T0" fmla="*/ 0 w 49"/>
                <a:gd name="T1" fmla="*/ 7 h 719"/>
                <a:gd name="T2" fmla="*/ 42 w 49"/>
                <a:gd name="T3" fmla="*/ 7 h 719"/>
                <a:gd name="T4" fmla="*/ 42 w 49"/>
                <a:gd name="T5" fmla="*/ 712 h 719"/>
                <a:gd name="T6" fmla="*/ 0 w 49"/>
                <a:gd name="T7" fmla="*/ 712 h 719"/>
                <a:gd name="T8" fmla="*/ 0 w 49"/>
                <a:gd name="T9" fmla="*/ 719 h 719"/>
                <a:gd name="T10" fmla="*/ 49 w 49"/>
                <a:gd name="T11" fmla="*/ 719 h 719"/>
                <a:gd name="T12" fmla="*/ 49 w 49"/>
                <a:gd name="T13" fmla="*/ 0 h 719"/>
                <a:gd name="T14" fmla="*/ 0 w 49"/>
                <a:gd name="T15" fmla="*/ 0 h 719"/>
                <a:gd name="T16" fmla="*/ 0 w 49"/>
                <a:gd name="T17" fmla="*/ 7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19">
                  <a:moveTo>
                    <a:pt x="0" y="7"/>
                  </a:moveTo>
                  <a:lnTo>
                    <a:pt x="42" y="7"/>
                  </a:lnTo>
                  <a:lnTo>
                    <a:pt x="42" y="712"/>
                  </a:lnTo>
                  <a:lnTo>
                    <a:pt x="0" y="712"/>
                  </a:lnTo>
                  <a:lnTo>
                    <a:pt x="0" y="719"/>
                  </a:lnTo>
                  <a:lnTo>
                    <a:pt x="49" y="719"/>
                  </a:lnTo>
                  <a:lnTo>
                    <a:pt x="49" y="0"/>
                  </a:lnTo>
                  <a:lnTo>
                    <a:pt x="0"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Rectangle 34"/>
            <p:cNvSpPr>
              <a:spLocks noChangeArrowheads="1"/>
            </p:cNvSpPr>
            <p:nvPr userDrawn="1"/>
          </p:nvSpPr>
          <p:spPr bwMode="auto">
            <a:xfrm>
              <a:off x="8547102" y="3521710"/>
              <a:ext cx="8255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5"/>
            <p:cNvSpPr>
              <a:spLocks/>
            </p:cNvSpPr>
            <p:nvPr userDrawn="1"/>
          </p:nvSpPr>
          <p:spPr bwMode="auto">
            <a:xfrm>
              <a:off x="8547102" y="3521710"/>
              <a:ext cx="82550" cy="12700"/>
            </a:xfrm>
            <a:custGeom>
              <a:avLst/>
              <a:gdLst>
                <a:gd name="T0" fmla="*/ 0 w 52"/>
                <a:gd name="T1" fmla="*/ 8 h 8"/>
                <a:gd name="T2" fmla="*/ 52 w 52"/>
                <a:gd name="T3" fmla="*/ 8 h 8"/>
                <a:gd name="T4" fmla="*/ 52 w 52"/>
                <a:gd name="T5" fmla="*/ 0 h 8"/>
                <a:gd name="T6" fmla="*/ 0 w 52"/>
                <a:gd name="T7" fmla="*/ 0 h 8"/>
              </a:gdLst>
              <a:ahLst/>
              <a:cxnLst>
                <a:cxn ang="0">
                  <a:pos x="T0" y="T1"/>
                </a:cxn>
                <a:cxn ang="0">
                  <a:pos x="T2" y="T3"/>
                </a:cxn>
                <a:cxn ang="0">
                  <a:pos x="T4" y="T5"/>
                </a:cxn>
                <a:cxn ang="0">
                  <a:pos x="T6" y="T7"/>
                </a:cxn>
              </a:cxnLst>
              <a:rect l="0" t="0" r="r" b="b"/>
              <a:pathLst>
                <a:path w="52" h="8">
                  <a:moveTo>
                    <a:pt x="0" y="8"/>
                  </a:moveTo>
                  <a:lnTo>
                    <a:pt x="52" y="8"/>
                  </a:lnTo>
                  <a:lnTo>
                    <a:pt x="5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Rectangle 36"/>
            <p:cNvSpPr>
              <a:spLocks noChangeArrowheads="1"/>
            </p:cNvSpPr>
            <p:nvPr userDrawn="1"/>
          </p:nvSpPr>
          <p:spPr bwMode="auto">
            <a:xfrm>
              <a:off x="8751889" y="3609023"/>
              <a:ext cx="249238" cy="19050"/>
            </a:xfrm>
            <a:prstGeom prst="rect">
              <a:avLst/>
            </a:prstGeom>
            <a:solidFill>
              <a:srgbClr val="5C2D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Rectangle 37"/>
            <p:cNvSpPr>
              <a:spLocks noChangeArrowheads="1"/>
            </p:cNvSpPr>
            <p:nvPr userDrawn="1"/>
          </p:nvSpPr>
          <p:spPr bwMode="auto">
            <a:xfrm>
              <a:off x="9001127" y="3609023"/>
              <a:ext cx="381000" cy="190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Rectangle 38"/>
            <p:cNvSpPr>
              <a:spLocks noChangeArrowheads="1"/>
            </p:cNvSpPr>
            <p:nvPr userDrawn="1"/>
          </p:nvSpPr>
          <p:spPr bwMode="auto">
            <a:xfrm>
              <a:off x="8751889" y="3688398"/>
              <a:ext cx="630238" cy="174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Rectangle 39"/>
            <p:cNvSpPr>
              <a:spLocks noChangeArrowheads="1"/>
            </p:cNvSpPr>
            <p:nvPr userDrawn="1"/>
          </p:nvSpPr>
          <p:spPr bwMode="auto">
            <a:xfrm>
              <a:off x="8751889" y="3764598"/>
              <a:ext cx="630238" cy="174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Rectangle 40"/>
            <p:cNvSpPr>
              <a:spLocks noChangeArrowheads="1"/>
            </p:cNvSpPr>
            <p:nvPr userDrawn="1"/>
          </p:nvSpPr>
          <p:spPr bwMode="auto">
            <a:xfrm>
              <a:off x="8751889" y="3842385"/>
              <a:ext cx="630238" cy="174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Rectangle 41"/>
            <p:cNvSpPr>
              <a:spLocks noChangeArrowheads="1"/>
            </p:cNvSpPr>
            <p:nvPr userDrawn="1"/>
          </p:nvSpPr>
          <p:spPr bwMode="auto">
            <a:xfrm>
              <a:off x="9099552" y="3842385"/>
              <a:ext cx="282575" cy="19050"/>
            </a:xfrm>
            <a:prstGeom prst="rect">
              <a:avLst/>
            </a:prstGeom>
            <a:solidFill>
              <a:srgbClr val="40C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Rectangle 42"/>
            <p:cNvSpPr>
              <a:spLocks noChangeArrowheads="1"/>
            </p:cNvSpPr>
            <p:nvPr userDrawn="1"/>
          </p:nvSpPr>
          <p:spPr bwMode="auto">
            <a:xfrm>
              <a:off x="8751889" y="3918585"/>
              <a:ext cx="630238" cy="190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Rectangle 43"/>
            <p:cNvSpPr>
              <a:spLocks noChangeArrowheads="1"/>
            </p:cNvSpPr>
            <p:nvPr userDrawn="1"/>
          </p:nvSpPr>
          <p:spPr bwMode="auto">
            <a:xfrm>
              <a:off x="8751889" y="3996373"/>
              <a:ext cx="630238" cy="174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Rectangle 44"/>
            <p:cNvSpPr>
              <a:spLocks noChangeArrowheads="1"/>
            </p:cNvSpPr>
            <p:nvPr userDrawn="1"/>
          </p:nvSpPr>
          <p:spPr bwMode="auto">
            <a:xfrm>
              <a:off x="8751889" y="3996373"/>
              <a:ext cx="347663" cy="1746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45"/>
            <p:cNvSpPr>
              <a:spLocks/>
            </p:cNvSpPr>
            <p:nvPr userDrawn="1"/>
          </p:nvSpPr>
          <p:spPr bwMode="auto">
            <a:xfrm>
              <a:off x="8732839" y="3275648"/>
              <a:ext cx="287338" cy="339725"/>
            </a:xfrm>
            <a:custGeom>
              <a:avLst/>
              <a:gdLst>
                <a:gd name="T0" fmla="*/ 164 w 193"/>
                <a:gd name="T1" fmla="*/ 113 h 229"/>
                <a:gd name="T2" fmla="*/ 97 w 193"/>
                <a:gd name="T3" fmla="*/ 229 h 229"/>
                <a:gd name="T4" fmla="*/ 30 w 193"/>
                <a:gd name="T5" fmla="*/ 113 h 229"/>
                <a:gd name="T6" fmla="*/ 95 w 193"/>
                <a:gd name="T7" fmla="*/ 0 h 229"/>
                <a:gd name="T8" fmla="*/ 98 w 193"/>
                <a:gd name="T9" fmla="*/ 0 h 229"/>
                <a:gd name="T10" fmla="*/ 164 w 193"/>
                <a:gd name="T11" fmla="*/ 113 h 229"/>
              </a:gdLst>
              <a:ahLst/>
              <a:cxnLst>
                <a:cxn ang="0">
                  <a:pos x="T0" y="T1"/>
                </a:cxn>
                <a:cxn ang="0">
                  <a:pos x="T2" y="T3"/>
                </a:cxn>
                <a:cxn ang="0">
                  <a:pos x="T4" y="T5"/>
                </a:cxn>
                <a:cxn ang="0">
                  <a:pos x="T6" y="T7"/>
                </a:cxn>
                <a:cxn ang="0">
                  <a:pos x="T8" y="T9"/>
                </a:cxn>
                <a:cxn ang="0">
                  <a:pos x="T10" y="T11"/>
                </a:cxn>
              </a:cxnLst>
              <a:rect l="0" t="0" r="r" b="b"/>
              <a:pathLst>
                <a:path w="193" h="229">
                  <a:moveTo>
                    <a:pt x="164" y="113"/>
                  </a:moveTo>
                  <a:cubicBezTo>
                    <a:pt x="97" y="229"/>
                    <a:pt x="97" y="229"/>
                    <a:pt x="97" y="229"/>
                  </a:cubicBezTo>
                  <a:cubicBezTo>
                    <a:pt x="30" y="113"/>
                    <a:pt x="30" y="113"/>
                    <a:pt x="30" y="113"/>
                  </a:cubicBezTo>
                  <a:cubicBezTo>
                    <a:pt x="0" y="63"/>
                    <a:pt x="37" y="0"/>
                    <a:pt x="95" y="0"/>
                  </a:cubicBezTo>
                  <a:cubicBezTo>
                    <a:pt x="98" y="0"/>
                    <a:pt x="98" y="0"/>
                    <a:pt x="98" y="0"/>
                  </a:cubicBezTo>
                  <a:cubicBezTo>
                    <a:pt x="156" y="0"/>
                    <a:pt x="193" y="63"/>
                    <a:pt x="164" y="113"/>
                  </a:cubicBez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46"/>
            <p:cNvSpPr>
              <a:spLocks/>
            </p:cNvSpPr>
            <p:nvPr userDrawn="1"/>
          </p:nvSpPr>
          <p:spPr bwMode="auto">
            <a:xfrm>
              <a:off x="8815389" y="3312160"/>
              <a:ext cx="120650" cy="217488"/>
            </a:xfrm>
            <a:custGeom>
              <a:avLst/>
              <a:gdLst>
                <a:gd name="T0" fmla="*/ 81 w 81"/>
                <a:gd name="T1" fmla="*/ 78 h 147"/>
                <a:gd name="T2" fmla="*/ 78 w 81"/>
                <a:gd name="T3" fmla="*/ 71 h 147"/>
                <a:gd name="T4" fmla="*/ 78 w 81"/>
                <a:gd name="T5" fmla="*/ 64 h 147"/>
                <a:gd name="T6" fmla="*/ 78 w 81"/>
                <a:gd name="T7" fmla="*/ 57 h 147"/>
                <a:gd name="T8" fmla="*/ 58 w 81"/>
                <a:gd name="T9" fmla="*/ 24 h 147"/>
                <a:gd name="T10" fmla="*/ 59 w 81"/>
                <a:gd name="T11" fmla="*/ 18 h 147"/>
                <a:gd name="T12" fmla="*/ 41 w 81"/>
                <a:gd name="T13" fmla="*/ 0 h 147"/>
                <a:gd name="T14" fmla="*/ 23 w 81"/>
                <a:gd name="T15" fmla="*/ 18 h 147"/>
                <a:gd name="T16" fmla="*/ 23 w 81"/>
                <a:gd name="T17" fmla="*/ 24 h 147"/>
                <a:gd name="T18" fmla="*/ 3 w 81"/>
                <a:gd name="T19" fmla="*/ 57 h 147"/>
                <a:gd name="T20" fmla="*/ 3 w 81"/>
                <a:gd name="T21" fmla="*/ 64 h 147"/>
                <a:gd name="T22" fmla="*/ 3 w 81"/>
                <a:gd name="T23" fmla="*/ 72 h 147"/>
                <a:gd name="T24" fmla="*/ 0 w 81"/>
                <a:gd name="T25" fmla="*/ 78 h 147"/>
                <a:gd name="T26" fmla="*/ 3 w 81"/>
                <a:gd name="T27" fmla="*/ 84 h 147"/>
                <a:gd name="T28" fmla="*/ 3 w 81"/>
                <a:gd name="T29" fmla="*/ 96 h 147"/>
                <a:gd name="T30" fmla="*/ 8 w 81"/>
                <a:gd name="T31" fmla="*/ 110 h 147"/>
                <a:gd name="T32" fmla="*/ 8 w 81"/>
                <a:gd name="T33" fmla="*/ 110 h 147"/>
                <a:gd name="T34" fmla="*/ 8 w 81"/>
                <a:gd name="T35" fmla="*/ 92 h 147"/>
                <a:gd name="T36" fmla="*/ 24 w 81"/>
                <a:gd name="T37" fmla="*/ 111 h 147"/>
                <a:gd name="T38" fmla="*/ 24 w 81"/>
                <a:gd name="T39" fmla="*/ 122 h 147"/>
                <a:gd name="T40" fmla="*/ 15 w 81"/>
                <a:gd name="T41" fmla="*/ 122 h 147"/>
                <a:gd name="T42" fmla="*/ 41 w 81"/>
                <a:gd name="T43" fmla="*/ 147 h 147"/>
                <a:gd name="T44" fmla="*/ 66 w 81"/>
                <a:gd name="T45" fmla="*/ 122 h 147"/>
                <a:gd name="T46" fmla="*/ 58 w 81"/>
                <a:gd name="T47" fmla="*/ 122 h 147"/>
                <a:gd name="T48" fmla="*/ 58 w 81"/>
                <a:gd name="T49" fmla="*/ 111 h 147"/>
                <a:gd name="T50" fmla="*/ 73 w 81"/>
                <a:gd name="T51" fmla="*/ 92 h 147"/>
                <a:gd name="T52" fmla="*/ 73 w 81"/>
                <a:gd name="T53" fmla="*/ 110 h 147"/>
                <a:gd name="T54" fmla="*/ 73 w 81"/>
                <a:gd name="T55" fmla="*/ 110 h 147"/>
                <a:gd name="T56" fmla="*/ 78 w 81"/>
                <a:gd name="T57" fmla="*/ 96 h 147"/>
                <a:gd name="T58" fmla="*/ 78 w 81"/>
                <a:gd name="T59" fmla="*/ 84 h 147"/>
                <a:gd name="T60" fmla="*/ 81 w 81"/>
                <a:gd name="T61" fmla="*/ 7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147">
                  <a:moveTo>
                    <a:pt x="81" y="78"/>
                  </a:moveTo>
                  <a:cubicBezTo>
                    <a:pt x="81" y="75"/>
                    <a:pt x="80" y="73"/>
                    <a:pt x="78" y="71"/>
                  </a:cubicBezTo>
                  <a:cubicBezTo>
                    <a:pt x="78" y="64"/>
                    <a:pt x="78" y="64"/>
                    <a:pt x="78" y="64"/>
                  </a:cubicBezTo>
                  <a:cubicBezTo>
                    <a:pt x="78" y="57"/>
                    <a:pt x="78" y="57"/>
                    <a:pt x="78" y="57"/>
                  </a:cubicBezTo>
                  <a:cubicBezTo>
                    <a:pt x="78" y="42"/>
                    <a:pt x="70" y="30"/>
                    <a:pt x="58" y="24"/>
                  </a:cubicBezTo>
                  <a:cubicBezTo>
                    <a:pt x="58" y="22"/>
                    <a:pt x="59" y="20"/>
                    <a:pt x="59" y="18"/>
                  </a:cubicBezTo>
                  <a:cubicBezTo>
                    <a:pt x="59" y="8"/>
                    <a:pt x="51" y="0"/>
                    <a:pt x="41" y="0"/>
                  </a:cubicBezTo>
                  <a:cubicBezTo>
                    <a:pt x="31" y="0"/>
                    <a:pt x="23" y="8"/>
                    <a:pt x="23" y="18"/>
                  </a:cubicBezTo>
                  <a:cubicBezTo>
                    <a:pt x="23" y="20"/>
                    <a:pt x="23" y="22"/>
                    <a:pt x="23" y="24"/>
                  </a:cubicBezTo>
                  <a:cubicBezTo>
                    <a:pt x="11" y="30"/>
                    <a:pt x="3" y="42"/>
                    <a:pt x="3" y="57"/>
                  </a:cubicBezTo>
                  <a:cubicBezTo>
                    <a:pt x="3" y="64"/>
                    <a:pt x="3" y="64"/>
                    <a:pt x="3" y="64"/>
                  </a:cubicBezTo>
                  <a:cubicBezTo>
                    <a:pt x="3" y="72"/>
                    <a:pt x="3" y="72"/>
                    <a:pt x="3" y="72"/>
                  </a:cubicBezTo>
                  <a:cubicBezTo>
                    <a:pt x="1" y="73"/>
                    <a:pt x="0" y="75"/>
                    <a:pt x="0" y="78"/>
                  </a:cubicBezTo>
                  <a:cubicBezTo>
                    <a:pt x="0" y="80"/>
                    <a:pt x="1" y="83"/>
                    <a:pt x="3" y="84"/>
                  </a:cubicBezTo>
                  <a:cubicBezTo>
                    <a:pt x="3" y="96"/>
                    <a:pt x="3" y="96"/>
                    <a:pt x="3" y="96"/>
                  </a:cubicBezTo>
                  <a:cubicBezTo>
                    <a:pt x="3" y="101"/>
                    <a:pt x="5" y="106"/>
                    <a:pt x="8" y="110"/>
                  </a:cubicBezTo>
                  <a:cubicBezTo>
                    <a:pt x="8" y="110"/>
                    <a:pt x="8" y="110"/>
                    <a:pt x="8" y="110"/>
                  </a:cubicBezTo>
                  <a:cubicBezTo>
                    <a:pt x="8" y="92"/>
                    <a:pt x="8" y="92"/>
                    <a:pt x="8" y="92"/>
                  </a:cubicBezTo>
                  <a:cubicBezTo>
                    <a:pt x="11" y="100"/>
                    <a:pt x="16" y="107"/>
                    <a:pt x="24" y="111"/>
                  </a:cubicBezTo>
                  <a:cubicBezTo>
                    <a:pt x="24" y="122"/>
                    <a:pt x="24" y="122"/>
                    <a:pt x="24" y="122"/>
                  </a:cubicBezTo>
                  <a:cubicBezTo>
                    <a:pt x="15" y="122"/>
                    <a:pt x="15" y="122"/>
                    <a:pt x="15" y="122"/>
                  </a:cubicBezTo>
                  <a:cubicBezTo>
                    <a:pt x="15" y="136"/>
                    <a:pt x="27" y="147"/>
                    <a:pt x="41" y="147"/>
                  </a:cubicBezTo>
                  <a:cubicBezTo>
                    <a:pt x="55" y="147"/>
                    <a:pt x="66" y="136"/>
                    <a:pt x="66" y="122"/>
                  </a:cubicBezTo>
                  <a:cubicBezTo>
                    <a:pt x="58" y="122"/>
                    <a:pt x="58" y="122"/>
                    <a:pt x="58" y="122"/>
                  </a:cubicBezTo>
                  <a:cubicBezTo>
                    <a:pt x="58" y="111"/>
                    <a:pt x="58" y="111"/>
                    <a:pt x="58" y="111"/>
                  </a:cubicBezTo>
                  <a:cubicBezTo>
                    <a:pt x="65" y="107"/>
                    <a:pt x="70" y="100"/>
                    <a:pt x="73" y="92"/>
                  </a:cubicBezTo>
                  <a:cubicBezTo>
                    <a:pt x="73" y="110"/>
                    <a:pt x="73" y="110"/>
                    <a:pt x="73" y="110"/>
                  </a:cubicBezTo>
                  <a:cubicBezTo>
                    <a:pt x="73" y="110"/>
                    <a:pt x="73" y="110"/>
                    <a:pt x="73" y="110"/>
                  </a:cubicBezTo>
                  <a:cubicBezTo>
                    <a:pt x="76" y="106"/>
                    <a:pt x="78" y="101"/>
                    <a:pt x="78" y="96"/>
                  </a:cubicBezTo>
                  <a:cubicBezTo>
                    <a:pt x="78" y="84"/>
                    <a:pt x="78" y="84"/>
                    <a:pt x="78" y="84"/>
                  </a:cubicBezTo>
                  <a:cubicBezTo>
                    <a:pt x="80" y="83"/>
                    <a:pt x="81" y="80"/>
                    <a:pt x="8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47"/>
            <p:cNvSpPr>
              <a:spLocks/>
            </p:cNvSpPr>
            <p:nvPr userDrawn="1"/>
          </p:nvSpPr>
          <p:spPr bwMode="auto">
            <a:xfrm>
              <a:off x="9097964" y="3509010"/>
              <a:ext cx="285750" cy="339725"/>
            </a:xfrm>
            <a:custGeom>
              <a:avLst/>
              <a:gdLst>
                <a:gd name="T0" fmla="*/ 163 w 192"/>
                <a:gd name="T1" fmla="*/ 114 h 230"/>
                <a:gd name="T2" fmla="*/ 96 w 192"/>
                <a:gd name="T3" fmla="*/ 230 h 230"/>
                <a:gd name="T4" fmla="*/ 29 w 192"/>
                <a:gd name="T5" fmla="*/ 114 h 230"/>
                <a:gd name="T6" fmla="*/ 95 w 192"/>
                <a:gd name="T7" fmla="*/ 0 h 230"/>
                <a:gd name="T8" fmla="*/ 97 w 192"/>
                <a:gd name="T9" fmla="*/ 0 h 230"/>
                <a:gd name="T10" fmla="*/ 163 w 192"/>
                <a:gd name="T11" fmla="*/ 114 h 230"/>
              </a:gdLst>
              <a:ahLst/>
              <a:cxnLst>
                <a:cxn ang="0">
                  <a:pos x="T0" y="T1"/>
                </a:cxn>
                <a:cxn ang="0">
                  <a:pos x="T2" y="T3"/>
                </a:cxn>
                <a:cxn ang="0">
                  <a:pos x="T4" y="T5"/>
                </a:cxn>
                <a:cxn ang="0">
                  <a:pos x="T6" y="T7"/>
                </a:cxn>
                <a:cxn ang="0">
                  <a:pos x="T8" y="T9"/>
                </a:cxn>
                <a:cxn ang="0">
                  <a:pos x="T10" y="T11"/>
                </a:cxn>
              </a:cxnLst>
              <a:rect l="0" t="0" r="r" b="b"/>
              <a:pathLst>
                <a:path w="192" h="230">
                  <a:moveTo>
                    <a:pt x="163" y="114"/>
                  </a:moveTo>
                  <a:cubicBezTo>
                    <a:pt x="96" y="230"/>
                    <a:pt x="96" y="230"/>
                    <a:pt x="96" y="230"/>
                  </a:cubicBezTo>
                  <a:cubicBezTo>
                    <a:pt x="29" y="114"/>
                    <a:pt x="29" y="114"/>
                    <a:pt x="29" y="114"/>
                  </a:cubicBezTo>
                  <a:cubicBezTo>
                    <a:pt x="0" y="64"/>
                    <a:pt x="36" y="0"/>
                    <a:pt x="95" y="0"/>
                  </a:cubicBezTo>
                  <a:cubicBezTo>
                    <a:pt x="97" y="0"/>
                    <a:pt x="97" y="0"/>
                    <a:pt x="97" y="0"/>
                  </a:cubicBezTo>
                  <a:cubicBezTo>
                    <a:pt x="156" y="0"/>
                    <a:pt x="192" y="63"/>
                    <a:pt x="163" y="114"/>
                  </a:cubicBez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48"/>
            <p:cNvSpPr>
              <a:spLocks/>
            </p:cNvSpPr>
            <p:nvPr userDrawn="1"/>
          </p:nvSpPr>
          <p:spPr bwMode="auto">
            <a:xfrm>
              <a:off x="8782052" y="3664585"/>
              <a:ext cx="285750" cy="339725"/>
            </a:xfrm>
            <a:custGeom>
              <a:avLst/>
              <a:gdLst>
                <a:gd name="T0" fmla="*/ 163 w 192"/>
                <a:gd name="T1" fmla="*/ 114 h 230"/>
                <a:gd name="T2" fmla="*/ 96 w 192"/>
                <a:gd name="T3" fmla="*/ 230 h 230"/>
                <a:gd name="T4" fmla="*/ 29 w 192"/>
                <a:gd name="T5" fmla="*/ 114 h 230"/>
                <a:gd name="T6" fmla="*/ 94 w 192"/>
                <a:gd name="T7" fmla="*/ 0 h 230"/>
                <a:gd name="T8" fmla="*/ 97 w 192"/>
                <a:gd name="T9" fmla="*/ 0 h 230"/>
                <a:gd name="T10" fmla="*/ 163 w 192"/>
                <a:gd name="T11" fmla="*/ 114 h 230"/>
              </a:gdLst>
              <a:ahLst/>
              <a:cxnLst>
                <a:cxn ang="0">
                  <a:pos x="T0" y="T1"/>
                </a:cxn>
                <a:cxn ang="0">
                  <a:pos x="T2" y="T3"/>
                </a:cxn>
                <a:cxn ang="0">
                  <a:pos x="T4" y="T5"/>
                </a:cxn>
                <a:cxn ang="0">
                  <a:pos x="T6" y="T7"/>
                </a:cxn>
                <a:cxn ang="0">
                  <a:pos x="T8" y="T9"/>
                </a:cxn>
                <a:cxn ang="0">
                  <a:pos x="T10" y="T11"/>
                </a:cxn>
              </a:cxnLst>
              <a:rect l="0" t="0" r="r" b="b"/>
              <a:pathLst>
                <a:path w="192" h="230">
                  <a:moveTo>
                    <a:pt x="163" y="114"/>
                  </a:moveTo>
                  <a:cubicBezTo>
                    <a:pt x="96" y="230"/>
                    <a:pt x="96" y="230"/>
                    <a:pt x="96" y="230"/>
                  </a:cubicBezTo>
                  <a:cubicBezTo>
                    <a:pt x="29" y="114"/>
                    <a:pt x="29" y="114"/>
                    <a:pt x="29" y="114"/>
                  </a:cubicBezTo>
                  <a:cubicBezTo>
                    <a:pt x="0" y="64"/>
                    <a:pt x="36" y="0"/>
                    <a:pt x="94" y="0"/>
                  </a:cubicBezTo>
                  <a:cubicBezTo>
                    <a:pt x="97" y="0"/>
                    <a:pt x="97" y="0"/>
                    <a:pt x="97" y="0"/>
                  </a:cubicBezTo>
                  <a:cubicBezTo>
                    <a:pt x="155" y="0"/>
                    <a:pt x="192" y="64"/>
                    <a:pt x="163" y="114"/>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Rectangle 49"/>
            <p:cNvSpPr>
              <a:spLocks noChangeArrowheads="1"/>
            </p:cNvSpPr>
            <p:nvPr userDrawn="1"/>
          </p:nvSpPr>
          <p:spPr bwMode="auto">
            <a:xfrm>
              <a:off x="9520239" y="3521710"/>
              <a:ext cx="15716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50"/>
            <p:cNvSpPr>
              <a:spLocks/>
            </p:cNvSpPr>
            <p:nvPr userDrawn="1"/>
          </p:nvSpPr>
          <p:spPr bwMode="auto">
            <a:xfrm>
              <a:off x="9520239" y="3521710"/>
              <a:ext cx="157163" cy="12700"/>
            </a:xfrm>
            <a:custGeom>
              <a:avLst/>
              <a:gdLst>
                <a:gd name="T0" fmla="*/ 99 w 99"/>
                <a:gd name="T1" fmla="*/ 0 h 8"/>
                <a:gd name="T2" fmla="*/ 0 w 99"/>
                <a:gd name="T3" fmla="*/ 0 h 8"/>
                <a:gd name="T4" fmla="*/ 0 w 99"/>
                <a:gd name="T5" fmla="*/ 8 h 8"/>
                <a:gd name="T6" fmla="*/ 99 w 99"/>
                <a:gd name="T7" fmla="*/ 8 h 8"/>
              </a:gdLst>
              <a:ahLst/>
              <a:cxnLst>
                <a:cxn ang="0">
                  <a:pos x="T0" y="T1"/>
                </a:cxn>
                <a:cxn ang="0">
                  <a:pos x="T2" y="T3"/>
                </a:cxn>
                <a:cxn ang="0">
                  <a:pos x="T4" y="T5"/>
                </a:cxn>
                <a:cxn ang="0">
                  <a:pos x="T6" y="T7"/>
                </a:cxn>
              </a:cxnLst>
              <a:rect l="0" t="0" r="r" b="b"/>
              <a:pathLst>
                <a:path w="99" h="8">
                  <a:moveTo>
                    <a:pt x="99" y="0"/>
                  </a:moveTo>
                  <a:lnTo>
                    <a:pt x="0" y="0"/>
                  </a:lnTo>
                  <a:lnTo>
                    <a:pt x="0" y="8"/>
                  </a:lnTo>
                  <a:lnTo>
                    <a:pt x="9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51"/>
            <p:cNvSpPr>
              <a:spLocks/>
            </p:cNvSpPr>
            <p:nvPr userDrawn="1"/>
          </p:nvSpPr>
          <p:spPr bwMode="auto">
            <a:xfrm>
              <a:off x="9177339" y="3545523"/>
              <a:ext cx="127000" cy="201613"/>
            </a:xfrm>
            <a:custGeom>
              <a:avLst/>
              <a:gdLst>
                <a:gd name="T0" fmla="*/ 86 w 86"/>
                <a:gd name="T1" fmla="*/ 62 h 136"/>
                <a:gd name="T2" fmla="*/ 84 w 86"/>
                <a:gd name="T3" fmla="*/ 57 h 136"/>
                <a:gd name="T4" fmla="*/ 84 w 86"/>
                <a:gd name="T5" fmla="*/ 40 h 136"/>
                <a:gd name="T6" fmla="*/ 43 w 86"/>
                <a:gd name="T7" fmla="*/ 0 h 136"/>
                <a:gd name="T8" fmla="*/ 42 w 86"/>
                <a:gd name="T9" fmla="*/ 0 h 136"/>
                <a:gd name="T10" fmla="*/ 2 w 86"/>
                <a:gd name="T11" fmla="*/ 40 h 136"/>
                <a:gd name="T12" fmla="*/ 2 w 86"/>
                <a:gd name="T13" fmla="*/ 57 h 136"/>
                <a:gd name="T14" fmla="*/ 0 w 86"/>
                <a:gd name="T15" fmla="*/ 62 h 136"/>
                <a:gd name="T16" fmla="*/ 2 w 86"/>
                <a:gd name="T17" fmla="*/ 68 h 136"/>
                <a:gd name="T18" fmla="*/ 2 w 86"/>
                <a:gd name="T19" fmla="*/ 102 h 136"/>
                <a:gd name="T20" fmla="*/ 3 w 86"/>
                <a:gd name="T21" fmla="*/ 102 h 136"/>
                <a:gd name="T22" fmla="*/ 23 w 86"/>
                <a:gd name="T23" fmla="*/ 96 h 136"/>
                <a:gd name="T24" fmla="*/ 25 w 86"/>
                <a:gd name="T25" fmla="*/ 97 h 136"/>
                <a:gd name="T26" fmla="*/ 25 w 86"/>
                <a:gd name="T27" fmla="*/ 109 h 136"/>
                <a:gd name="T28" fmla="*/ 16 w 86"/>
                <a:gd name="T29" fmla="*/ 109 h 136"/>
                <a:gd name="T30" fmla="*/ 43 w 86"/>
                <a:gd name="T31" fmla="*/ 136 h 136"/>
                <a:gd name="T32" fmla="*/ 70 w 86"/>
                <a:gd name="T33" fmla="*/ 109 h 136"/>
                <a:gd name="T34" fmla="*/ 61 w 86"/>
                <a:gd name="T35" fmla="*/ 109 h 136"/>
                <a:gd name="T36" fmla="*/ 61 w 86"/>
                <a:gd name="T37" fmla="*/ 97 h 136"/>
                <a:gd name="T38" fmla="*/ 63 w 86"/>
                <a:gd name="T39" fmla="*/ 96 h 136"/>
                <a:gd name="T40" fmla="*/ 83 w 86"/>
                <a:gd name="T41" fmla="*/ 102 h 136"/>
                <a:gd name="T42" fmla="*/ 84 w 86"/>
                <a:gd name="T43" fmla="*/ 102 h 136"/>
                <a:gd name="T44" fmla="*/ 84 w 86"/>
                <a:gd name="T45" fmla="*/ 68 h 136"/>
                <a:gd name="T46" fmla="*/ 86 w 86"/>
                <a:gd name="T47" fmla="*/ 6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6">
                  <a:moveTo>
                    <a:pt x="86" y="62"/>
                  </a:moveTo>
                  <a:cubicBezTo>
                    <a:pt x="86" y="60"/>
                    <a:pt x="85" y="58"/>
                    <a:pt x="84" y="57"/>
                  </a:cubicBezTo>
                  <a:cubicBezTo>
                    <a:pt x="84" y="40"/>
                    <a:pt x="84" y="40"/>
                    <a:pt x="84" y="40"/>
                  </a:cubicBezTo>
                  <a:cubicBezTo>
                    <a:pt x="84" y="18"/>
                    <a:pt x="66" y="0"/>
                    <a:pt x="43" y="0"/>
                  </a:cubicBezTo>
                  <a:cubicBezTo>
                    <a:pt x="42" y="0"/>
                    <a:pt x="42" y="0"/>
                    <a:pt x="42" y="0"/>
                  </a:cubicBezTo>
                  <a:cubicBezTo>
                    <a:pt x="20" y="0"/>
                    <a:pt x="2" y="18"/>
                    <a:pt x="2" y="40"/>
                  </a:cubicBezTo>
                  <a:cubicBezTo>
                    <a:pt x="2" y="57"/>
                    <a:pt x="2" y="57"/>
                    <a:pt x="2" y="57"/>
                  </a:cubicBezTo>
                  <a:cubicBezTo>
                    <a:pt x="1" y="58"/>
                    <a:pt x="0" y="60"/>
                    <a:pt x="0" y="62"/>
                  </a:cubicBezTo>
                  <a:cubicBezTo>
                    <a:pt x="0" y="64"/>
                    <a:pt x="1" y="66"/>
                    <a:pt x="2" y="68"/>
                  </a:cubicBezTo>
                  <a:cubicBezTo>
                    <a:pt x="2" y="102"/>
                    <a:pt x="2" y="102"/>
                    <a:pt x="2" y="102"/>
                  </a:cubicBezTo>
                  <a:cubicBezTo>
                    <a:pt x="3" y="102"/>
                    <a:pt x="3" y="102"/>
                    <a:pt x="3" y="102"/>
                  </a:cubicBezTo>
                  <a:cubicBezTo>
                    <a:pt x="10" y="102"/>
                    <a:pt x="17" y="100"/>
                    <a:pt x="23" y="96"/>
                  </a:cubicBezTo>
                  <a:cubicBezTo>
                    <a:pt x="24" y="97"/>
                    <a:pt x="24" y="97"/>
                    <a:pt x="25" y="97"/>
                  </a:cubicBezTo>
                  <a:cubicBezTo>
                    <a:pt x="25" y="109"/>
                    <a:pt x="25" y="109"/>
                    <a:pt x="25" y="109"/>
                  </a:cubicBezTo>
                  <a:cubicBezTo>
                    <a:pt x="16" y="109"/>
                    <a:pt x="16" y="109"/>
                    <a:pt x="16" y="109"/>
                  </a:cubicBezTo>
                  <a:cubicBezTo>
                    <a:pt x="16" y="124"/>
                    <a:pt x="28" y="136"/>
                    <a:pt x="43" y="136"/>
                  </a:cubicBezTo>
                  <a:cubicBezTo>
                    <a:pt x="58" y="136"/>
                    <a:pt x="70" y="124"/>
                    <a:pt x="70" y="109"/>
                  </a:cubicBezTo>
                  <a:cubicBezTo>
                    <a:pt x="61" y="109"/>
                    <a:pt x="61" y="109"/>
                    <a:pt x="61" y="109"/>
                  </a:cubicBezTo>
                  <a:cubicBezTo>
                    <a:pt x="61" y="97"/>
                    <a:pt x="61" y="97"/>
                    <a:pt x="61" y="97"/>
                  </a:cubicBezTo>
                  <a:cubicBezTo>
                    <a:pt x="61" y="97"/>
                    <a:pt x="62" y="97"/>
                    <a:pt x="63" y="96"/>
                  </a:cubicBezTo>
                  <a:cubicBezTo>
                    <a:pt x="69" y="100"/>
                    <a:pt x="76" y="102"/>
                    <a:pt x="83" y="102"/>
                  </a:cubicBezTo>
                  <a:cubicBezTo>
                    <a:pt x="84" y="102"/>
                    <a:pt x="84" y="102"/>
                    <a:pt x="84" y="102"/>
                  </a:cubicBezTo>
                  <a:cubicBezTo>
                    <a:pt x="84" y="68"/>
                    <a:pt x="84" y="68"/>
                    <a:pt x="84" y="68"/>
                  </a:cubicBezTo>
                  <a:cubicBezTo>
                    <a:pt x="85" y="66"/>
                    <a:pt x="86" y="64"/>
                    <a:pt x="8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52"/>
            <p:cNvSpPr>
              <a:spLocks/>
            </p:cNvSpPr>
            <p:nvPr userDrawn="1"/>
          </p:nvSpPr>
          <p:spPr bwMode="auto">
            <a:xfrm>
              <a:off x="9677402" y="3001010"/>
              <a:ext cx="939800" cy="1052513"/>
            </a:xfrm>
            <a:custGeom>
              <a:avLst/>
              <a:gdLst>
                <a:gd name="T0" fmla="*/ 591 w 631"/>
                <a:gd name="T1" fmla="*/ 561 h 711"/>
                <a:gd name="T2" fmla="*/ 356 w 631"/>
                <a:gd name="T3" fmla="*/ 697 h 711"/>
                <a:gd name="T4" fmla="*/ 276 w 631"/>
                <a:gd name="T5" fmla="*/ 697 h 711"/>
                <a:gd name="T6" fmla="*/ 40 w 631"/>
                <a:gd name="T7" fmla="*/ 561 h 711"/>
                <a:gd name="T8" fmla="*/ 0 w 631"/>
                <a:gd name="T9" fmla="*/ 492 h 711"/>
                <a:gd name="T10" fmla="*/ 0 w 631"/>
                <a:gd name="T11" fmla="*/ 220 h 711"/>
                <a:gd name="T12" fmla="*/ 40 w 631"/>
                <a:gd name="T13" fmla="*/ 150 h 711"/>
                <a:gd name="T14" fmla="*/ 275 w 631"/>
                <a:gd name="T15" fmla="*/ 14 h 711"/>
                <a:gd name="T16" fmla="*/ 355 w 631"/>
                <a:gd name="T17" fmla="*/ 14 h 711"/>
                <a:gd name="T18" fmla="*/ 591 w 631"/>
                <a:gd name="T19" fmla="*/ 150 h 711"/>
                <a:gd name="T20" fmla="*/ 631 w 631"/>
                <a:gd name="T21" fmla="*/ 219 h 711"/>
                <a:gd name="T22" fmla="*/ 631 w 631"/>
                <a:gd name="T23" fmla="*/ 491 h 711"/>
                <a:gd name="T24" fmla="*/ 591 w 631"/>
                <a:gd name="T25" fmla="*/ 56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1" h="711">
                  <a:moveTo>
                    <a:pt x="591" y="561"/>
                  </a:moveTo>
                  <a:cubicBezTo>
                    <a:pt x="356" y="697"/>
                    <a:pt x="356" y="697"/>
                    <a:pt x="356" y="697"/>
                  </a:cubicBezTo>
                  <a:cubicBezTo>
                    <a:pt x="331" y="711"/>
                    <a:pt x="301" y="711"/>
                    <a:pt x="276" y="697"/>
                  </a:cubicBezTo>
                  <a:cubicBezTo>
                    <a:pt x="40" y="561"/>
                    <a:pt x="40" y="561"/>
                    <a:pt x="40" y="561"/>
                  </a:cubicBezTo>
                  <a:cubicBezTo>
                    <a:pt x="15" y="547"/>
                    <a:pt x="0" y="520"/>
                    <a:pt x="0" y="492"/>
                  </a:cubicBezTo>
                  <a:cubicBezTo>
                    <a:pt x="0" y="220"/>
                    <a:pt x="0" y="220"/>
                    <a:pt x="0" y="220"/>
                  </a:cubicBezTo>
                  <a:cubicBezTo>
                    <a:pt x="0" y="191"/>
                    <a:pt x="15" y="165"/>
                    <a:pt x="40" y="150"/>
                  </a:cubicBezTo>
                  <a:cubicBezTo>
                    <a:pt x="275" y="14"/>
                    <a:pt x="275" y="14"/>
                    <a:pt x="275" y="14"/>
                  </a:cubicBezTo>
                  <a:cubicBezTo>
                    <a:pt x="300" y="0"/>
                    <a:pt x="330" y="0"/>
                    <a:pt x="355" y="14"/>
                  </a:cubicBezTo>
                  <a:cubicBezTo>
                    <a:pt x="591" y="150"/>
                    <a:pt x="591" y="150"/>
                    <a:pt x="591" y="150"/>
                  </a:cubicBezTo>
                  <a:cubicBezTo>
                    <a:pt x="615" y="164"/>
                    <a:pt x="631" y="191"/>
                    <a:pt x="631" y="219"/>
                  </a:cubicBezTo>
                  <a:cubicBezTo>
                    <a:pt x="631" y="491"/>
                    <a:pt x="631" y="491"/>
                    <a:pt x="631" y="491"/>
                  </a:cubicBezTo>
                  <a:cubicBezTo>
                    <a:pt x="631" y="520"/>
                    <a:pt x="616" y="546"/>
                    <a:pt x="591" y="561"/>
                  </a:cubicBezTo>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53"/>
            <p:cNvSpPr>
              <a:spLocks/>
            </p:cNvSpPr>
            <p:nvPr userDrawn="1"/>
          </p:nvSpPr>
          <p:spPr bwMode="auto">
            <a:xfrm>
              <a:off x="9902827" y="3647123"/>
              <a:ext cx="479425" cy="406400"/>
            </a:xfrm>
            <a:custGeom>
              <a:avLst/>
              <a:gdLst>
                <a:gd name="T0" fmla="*/ 0 w 322"/>
                <a:gd name="T1" fmla="*/ 0 h 275"/>
                <a:gd name="T2" fmla="*/ 0 w 322"/>
                <a:gd name="T3" fmla="*/ 189 h 275"/>
                <a:gd name="T4" fmla="*/ 125 w 322"/>
                <a:gd name="T5" fmla="*/ 261 h 275"/>
                <a:gd name="T6" fmla="*/ 205 w 322"/>
                <a:gd name="T7" fmla="*/ 261 h 275"/>
                <a:gd name="T8" fmla="*/ 322 w 322"/>
                <a:gd name="T9" fmla="*/ 193 h 275"/>
                <a:gd name="T10" fmla="*/ 322 w 322"/>
                <a:gd name="T11" fmla="*/ 0 h 275"/>
                <a:gd name="T12" fmla="*/ 0 w 322"/>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322" h="275">
                  <a:moveTo>
                    <a:pt x="0" y="0"/>
                  </a:moveTo>
                  <a:cubicBezTo>
                    <a:pt x="0" y="189"/>
                    <a:pt x="0" y="189"/>
                    <a:pt x="0" y="189"/>
                  </a:cubicBezTo>
                  <a:cubicBezTo>
                    <a:pt x="125" y="261"/>
                    <a:pt x="125" y="261"/>
                    <a:pt x="125" y="261"/>
                  </a:cubicBezTo>
                  <a:cubicBezTo>
                    <a:pt x="150" y="275"/>
                    <a:pt x="180" y="275"/>
                    <a:pt x="205" y="261"/>
                  </a:cubicBezTo>
                  <a:cubicBezTo>
                    <a:pt x="322" y="193"/>
                    <a:pt x="322" y="193"/>
                    <a:pt x="322" y="193"/>
                  </a:cubicBezTo>
                  <a:cubicBezTo>
                    <a:pt x="322" y="0"/>
                    <a:pt x="322" y="0"/>
                    <a:pt x="322" y="0"/>
                  </a:cubicBezTo>
                  <a:cubicBezTo>
                    <a:pt x="0" y="0"/>
                    <a:pt x="0" y="0"/>
                    <a:pt x="0" y="0"/>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4"/>
            <p:cNvSpPr>
              <a:spLocks/>
            </p:cNvSpPr>
            <p:nvPr userDrawn="1"/>
          </p:nvSpPr>
          <p:spPr bwMode="auto">
            <a:xfrm>
              <a:off x="9783764" y="2961323"/>
              <a:ext cx="34925" cy="687388"/>
            </a:xfrm>
            <a:custGeom>
              <a:avLst/>
              <a:gdLst>
                <a:gd name="T0" fmla="*/ 0 w 22"/>
                <a:gd name="T1" fmla="*/ 0 h 433"/>
                <a:gd name="T2" fmla="*/ 0 w 22"/>
                <a:gd name="T3" fmla="*/ 433 h 433"/>
                <a:gd name="T4" fmla="*/ 22 w 22"/>
                <a:gd name="T5" fmla="*/ 433 h 433"/>
                <a:gd name="T6" fmla="*/ 22 w 22"/>
                <a:gd name="T7" fmla="*/ 429 h 433"/>
                <a:gd name="T8" fmla="*/ 3 w 22"/>
                <a:gd name="T9" fmla="*/ 429 h 433"/>
                <a:gd name="T10" fmla="*/ 3 w 22"/>
                <a:gd name="T11" fmla="*/ 0 h 433"/>
                <a:gd name="T12" fmla="*/ 0 w 22"/>
                <a:gd name="T13" fmla="*/ 0 h 433"/>
                <a:gd name="T14" fmla="*/ 0 w 22"/>
                <a:gd name="T15" fmla="*/ 0 h 4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33">
                  <a:moveTo>
                    <a:pt x="0" y="0"/>
                  </a:moveTo>
                  <a:lnTo>
                    <a:pt x="0" y="433"/>
                  </a:lnTo>
                  <a:lnTo>
                    <a:pt x="22" y="433"/>
                  </a:lnTo>
                  <a:lnTo>
                    <a:pt x="22" y="429"/>
                  </a:lnTo>
                  <a:lnTo>
                    <a:pt x="3" y="429"/>
                  </a:lnTo>
                  <a:lnTo>
                    <a:pt x="3"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Rectangle 55"/>
            <p:cNvSpPr>
              <a:spLocks noChangeArrowheads="1"/>
            </p:cNvSpPr>
            <p:nvPr userDrawn="1"/>
          </p:nvSpPr>
          <p:spPr bwMode="auto">
            <a:xfrm>
              <a:off x="8996364" y="3129598"/>
              <a:ext cx="396875" cy="2222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Rectangle 56"/>
            <p:cNvSpPr>
              <a:spLocks noChangeArrowheads="1"/>
            </p:cNvSpPr>
            <p:nvPr userDrawn="1"/>
          </p:nvSpPr>
          <p:spPr bwMode="auto">
            <a:xfrm>
              <a:off x="8758239" y="3129598"/>
              <a:ext cx="79375" cy="2222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Rectangle 57"/>
            <p:cNvSpPr>
              <a:spLocks noChangeArrowheads="1"/>
            </p:cNvSpPr>
            <p:nvPr userDrawn="1"/>
          </p:nvSpPr>
          <p:spPr bwMode="auto">
            <a:xfrm>
              <a:off x="8877302" y="3129598"/>
              <a:ext cx="80963" cy="2222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Rectangle 58"/>
            <p:cNvSpPr>
              <a:spLocks noChangeArrowheads="1"/>
            </p:cNvSpPr>
            <p:nvPr userDrawn="1"/>
          </p:nvSpPr>
          <p:spPr bwMode="auto">
            <a:xfrm>
              <a:off x="9336089" y="2947035"/>
              <a:ext cx="730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59"/>
            <p:cNvSpPr>
              <a:spLocks/>
            </p:cNvSpPr>
            <p:nvPr userDrawn="1"/>
          </p:nvSpPr>
          <p:spPr bwMode="auto">
            <a:xfrm>
              <a:off x="9336089" y="2947035"/>
              <a:ext cx="73025" cy="635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Rectangle 60"/>
            <p:cNvSpPr>
              <a:spLocks noChangeArrowheads="1"/>
            </p:cNvSpPr>
            <p:nvPr userDrawn="1"/>
          </p:nvSpPr>
          <p:spPr bwMode="auto">
            <a:xfrm>
              <a:off x="9336089" y="2967673"/>
              <a:ext cx="730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61"/>
            <p:cNvSpPr>
              <a:spLocks/>
            </p:cNvSpPr>
            <p:nvPr userDrawn="1"/>
          </p:nvSpPr>
          <p:spPr bwMode="auto">
            <a:xfrm>
              <a:off x="9336089" y="2967673"/>
              <a:ext cx="73025" cy="635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Rectangle 62"/>
            <p:cNvSpPr>
              <a:spLocks noChangeArrowheads="1"/>
            </p:cNvSpPr>
            <p:nvPr userDrawn="1"/>
          </p:nvSpPr>
          <p:spPr bwMode="auto">
            <a:xfrm>
              <a:off x="9336089" y="2988310"/>
              <a:ext cx="730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63"/>
            <p:cNvSpPr>
              <a:spLocks/>
            </p:cNvSpPr>
            <p:nvPr userDrawn="1"/>
          </p:nvSpPr>
          <p:spPr bwMode="auto">
            <a:xfrm>
              <a:off x="9336089" y="2988310"/>
              <a:ext cx="73025" cy="635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64"/>
            <p:cNvSpPr>
              <a:spLocks/>
            </p:cNvSpPr>
            <p:nvPr userDrawn="1"/>
          </p:nvSpPr>
          <p:spPr bwMode="auto">
            <a:xfrm>
              <a:off x="8853489" y="3704273"/>
              <a:ext cx="141288" cy="214313"/>
            </a:xfrm>
            <a:custGeom>
              <a:avLst/>
              <a:gdLst>
                <a:gd name="T0" fmla="*/ 95 w 95"/>
                <a:gd name="T1" fmla="*/ 69 h 145"/>
                <a:gd name="T2" fmla="*/ 93 w 95"/>
                <a:gd name="T3" fmla="*/ 63 h 145"/>
                <a:gd name="T4" fmla="*/ 93 w 95"/>
                <a:gd name="T5" fmla="*/ 45 h 145"/>
                <a:gd name="T6" fmla="*/ 48 w 95"/>
                <a:gd name="T7" fmla="*/ 0 h 145"/>
                <a:gd name="T8" fmla="*/ 47 w 95"/>
                <a:gd name="T9" fmla="*/ 0 h 145"/>
                <a:gd name="T10" fmla="*/ 3 w 95"/>
                <a:gd name="T11" fmla="*/ 45 h 145"/>
                <a:gd name="T12" fmla="*/ 3 w 95"/>
                <a:gd name="T13" fmla="*/ 63 h 145"/>
                <a:gd name="T14" fmla="*/ 0 w 95"/>
                <a:gd name="T15" fmla="*/ 69 h 145"/>
                <a:gd name="T16" fmla="*/ 9 w 95"/>
                <a:gd name="T17" fmla="*/ 78 h 145"/>
                <a:gd name="T18" fmla="*/ 9 w 95"/>
                <a:gd name="T19" fmla="*/ 80 h 145"/>
                <a:gd name="T20" fmla="*/ 24 w 95"/>
                <a:gd name="T21" fmla="*/ 112 h 145"/>
                <a:gd name="T22" fmla="*/ 24 w 95"/>
                <a:gd name="T23" fmla="*/ 121 h 145"/>
                <a:gd name="T24" fmla="*/ 48 w 95"/>
                <a:gd name="T25" fmla="*/ 145 h 145"/>
                <a:gd name="T26" fmla="*/ 48 w 95"/>
                <a:gd name="T27" fmla="*/ 145 h 145"/>
                <a:gd name="T28" fmla="*/ 72 w 95"/>
                <a:gd name="T29" fmla="*/ 121 h 145"/>
                <a:gd name="T30" fmla="*/ 72 w 95"/>
                <a:gd name="T31" fmla="*/ 112 h 145"/>
                <a:gd name="T32" fmla="*/ 87 w 95"/>
                <a:gd name="T33" fmla="*/ 80 h 145"/>
                <a:gd name="T34" fmla="*/ 87 w 95"/>
                <a:gd name="T35" fmla="*/ 78 h 145"/>
                <a:gd name="T36" fmla="*/ 95 w 95"/>
                <a:gd name="T37" fmla="*/ 6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145">
                  <a:moveTo>
                    <a:pt x="95" y="69"/>
                  </a:moveTo>
                  <a:cubicBezTo>
                    <a:pt x="95" y="67"/>
                    <a:pt x="94" y="65"/>
                    <a:pt x="93" y="63"/>
                  </a:cubicBezTo>
                  <a:cubicBezTo>
                    <a:pt x="93" y="45"/>
                    <a:pt x="93" y="45"/>
                    <a:pt x="93" y="45"/>
                  </a:cubicBezTo>
                  <a:cubicBezTo>
                    <a:pt x="93" y="20"/>
                    <a:pt x="73" y="0"/>
                    <a:pt x="48" y="0"/>
                  </a:cubicBezTo>
                  <a:cubicBezTo>
                    <a:pt x="47" y="0"/>
                    <a:pt x="47" y="0"/>
                    <a:pt x="47" y="0"/>
                  </a:cubicBezTo>
                  <a:cubicBezTo>
                    <a:pt x="23" y="0"/>
                    <a:pt x="3" y="20"/>
                    <a:pt x="3" y="45"/>
                  </a:cubicBezTo>
                  <a:cubicBezTo>
                    <a:pt x="3" y="63"/>
                    <a:pt x="3" y="63"/>
                    <a:pt x="3" y="63"/>
                  </a:cubicBezTo>
                  <a:cubicBezTo>
                    <a:pt x="1" y="65"/>
                    <a:pt x="0" y="67"/>
                    <a:pt x="0" y="69"/>
                  </a:cubicBezTo>
                  <a:cubicBezTo>
                    <a:pt x="0" y="74"/>
                    <a:pt x="4" y="78"/>
                    <a:pt x="9" y="78"/>
                  </a:cubicBezTo>
                  <a:cubicBezTo>
                    <a:pt x="9" y="80"/>
                    <a:pt x="9" y="80"/>
                    <a:pt x="9" y="80"/>
                  </a:cubicBezTo>
                  <a:cubicBezTo>
                    <a:pt x="8" y="93"/>
                    <a:pt x="14" y="105"/>
                    <a:pt x="24" y="112"/>
                  </a:cubicBezTo>
                  <a:cubicBezTo>
                    <a:pt x="24" y="121"/>
                    <a:pt x="24" y="121"/>
                    <a:pt x="24" y="121"/>
                  </a:cubicBezTo>
                  <a:cubicBezTo>
                    <a:pt x="24" y="134"/>
                    <a:pt x="34" y="145"/>
                    <a:pt x="48" y="145"/>
                  </a:cubicBezTo>
                  <a:cubicBezTo>
                    <a:pt x="48" y="145"/>
                    <a:pt x="48" y="145"/>
                    <a:pt x="48" y="145"/>
                  </a:cubicBezTo>
                  <a:cubicBezTo>
                    <a:pt x="61" y="145"/>
                    <a:pt x="72" y="134"/>
                    <a:pt x="72" y="121"/>
                  </a:cubicBezTo>
                  <a:cubicBezTo>
                    <a:pt x="72" y="112"/>
                    <a:pt x="72" y="112"/>
                    <a:pt x="72" y="112"/>
                  </a:cubicBezTo>
                  <a:cubicBezTo>
                    <a:pt x="82" y="105"/>
                    <a:pt x="88" y="93"/>
                    <a:pt x="87" y="80"/>
                  </a:cubicBezTo>
                  <a:cubicBezTo>
                    <a:pt x="87" y="78"/>
                    <a:pt x="87" y="78"/>
                    <a:pt x="87" y="78"/>
                  </a:cubicBezTo>
                  <a:cubicBezTo>
                    <a:pt x="92" y="78"/>
                    <a:pt x="95" y="74"/>
                    <a:pt x="95"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65"/>
            <p:cNvSpPr>
              <a:spLocks/>
            </p:cNvSpPr>
            <p:nvPr userDrawn="1"/>
          </p:nvSpPr>
          <p:spPr bwMode="auto">
            <a:xfrm>
              <a:off x="9769477" y="3401060"/>
              <a:ext cx="741363" cy="511175"/>
            </a:xfrm>
            <a:custGeom>
              <a:avLst/>
              <a:gdLst>
                <a:gd name="T0" fmla="*/ 497 w 498"/>
                <a:gd name="T1" fmla="*/ 298 h 345"/>
                <a:gd name="T2" fmla="*/ 466 w 498"/>
                <a:gd name="T3" fmla="*/ 81 h 345"/>
                <a:gd name="T4" fmla="*/ 371 w 498"/>
                <a:gd name="T5" fmla="*/ 0 h 345"/>
                <a:gd name="T6" fmla="*/ 127 w 498"/>
                <a:gd name="T7" fmla="*/ 0 h 345"/>
                <a:gd name="T8" fmla="*/ 33 w 498"/>
                <a:gd name="T9" fmla="*/ 81 h 345"/>
                <a:gd name="T10" fmla="*/ 0 w 498"/>
                <a:gd name="T11" fmla="*/ 304 h 345"/>
                <a:gd name="T12" fmla="*/ 71 w 498"/>
                <a:gd name="T13" fmla="*/ 345 h 345"/>
                <a:gd name="T14" fmla="*/ 490 w 498"/>
                <a:gd name="T15" fmla="*/ 306 h 345"/>
                <a:gd name="T16" fmla="*/ 497 w 498"/>
                <a:gd name="T17" fmla="*/ 29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 h="345">
                  <a:moveTo>
                    <a:pt x="497" y="298"/>
                  </a:moveTo>
                  <a:cubicBezTo>
                    <a:pt x="466" y="81"/>
                    <a:pt x="466" y="81"/>
                    <a:pt x="466" y="81"/>
                  </a:cubicBezTo>
                  <a:cubicBezTo>
                    <a:pt x="459" y="34"/>
                    <a:pt x="419" y="0"/>
                    <a:pt x="371" y="0"/>
                  </a:cubicBezTo>
                  <a:cubicBezTo>
                    <a:pt x="127" y="0"/>
                    <a:pt x="127" y="0"/>
                    <a:pt x="127" y="0"/>
                  </a:cubicBezTo>
                  <a:cubicBezTo>
                    <a:pt x="80" y="0"/>
                    <a:pt x="40" y="34"/>
                    <a:pt x="33" y="81"/>
                  </a:cubicBezTo>
                  <a:cubicBezTo>
                    <a:pt x="0" y="304"/>
                    <a:pt x="0" y="304"/>
                    <a:pt x="0" y="304"/>
                  </a:cubicBezTo>
                  <a:cubicBezTo>
                    <a:pt x="71" y="345"/>
                    <a:pt x="71" y="345"/>
                    <a:pt x="71" y="345"/>
                  </a:cubicBezTo>
                  <a:cubicBezTo>
                    <a:pt x="490" y="306"/>
                    <a:pt x="490" y="306"/>
                    <a:pt x="490" y="306"/>
                  </a:cubicBezTo>
                  <a:cubicBezTo>
                    <a:pt x="494" y="306"/>
                    <a:pt x="498" y="302"/>
                    <a:pt x="497" y="298"/>
                  </a:cubicBezTo>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66"/>
            <p:cNvSpPr>
              <a:spLocks/>
            </p:cNvSpPr>
            <p:nvPr userDrawn="1"/>
          </p:nvSpPr>
          <p:spPr bwMode="auto">
            <a:xfrm>
              <a:off x="9786939" y="3401060"/>
              <a:ext cx="708025" cy="334963"/>
            </a:xfrm>
            <a:custGeom>
              <a:avLst/>
              <a:gdLst>
                <a:gd name="T0" fmla="*/ 475 w 475"/>
                <a:gd name="T1" fmla="*/ 226 h 226"/>
                <a:gd name="T2" fmla="*/ 454 w 475"/>
                <a:gd name="T3" fmla="*/ 81 h 226"/>
                <a:gd name="T4" fmla="*/ 359 w 475"/>
                <a:gd name="T5" fmla="*/ 0 h 226"/>
                <a:gd name="T6" fmla="*/ 115 w 475"/>
                <a:gd name="T7" fmla="*/ 0 h 226"/>
                <a:gd name="T8" fmla="*/ 21 w 475"/>
                <a:gd name="T9" fmla="*/ 81 h 226"/>
                <a:gd name="T10" fmla="*/ 0 w 475"/>
                <a:gd name="T11" fmla="*/ 226 h 226"/>
                <a:gd name="T12" fmla="*/ 475 w 475"/>
                <a:gd name="T13" fmla="*/ 226 h 226"/>
              </a:gdLst>
              <a:ahLst/>
              <a:cxnLst>
                <a:cxn ang="0">
                  <a:pos x="T0" y="T1"/>
                </a:cxn>
                <a:cxn ang="0">
                  <a:pos x="T2" y="T3"/>
                </a:cxn>
                <a:cxn ang="0">
                  <a:pos x="T4" y="T5"/>
                </a:cxn>
                <a:cxn ang="0">
                  <a:pos x="T6" y="T7"/>
                </a:cxn>
                <a:cxn ang="0">
                  <a:pos x="T8" y="T9"/>
                </a:cxn>
                <a:cxn ang="0">
                  <a:pos x="T10" y="T11"/>
                </a:cxn>
                <a:cxn ang="0">
                  <a:pos x="T12" y="T13"/>
                </a:cxn>
              </a:cxnLst>
              <a:rect l="0" t="0" r="r" b="b"/>
              <a:pathLst>
                <a:path w="475" h="226">
                  <a:moveTo>
                    <a:pt x="475" y="226"/>
                  </a:moveTo>
                  <a:cubicBezTo>
                    <a:pt x="454" y="81"/>
                    <a:pt x="454" y="81"/>
                    <a:pt x="454" y="81"/>
                  </a:cubicBezTo>
                  <a:cubicBezTo>
                    <a:pt x="447" y="34"/>
                    <a:pt x="407" y="0"/>
                    <a:pt x="359" y="0"/>
                  </a:cubicBezTo>
                  <a:cubicBezTo>
                    <a:pt x="115" y="0"/>
                    <a:pt x="115" y="0"/>
                    <a:pt x="115" y="0"/>
                  </a:cubicBezTo>
                  <a:cubicBezTo>
                    <a:pt x="68" y="0"/>
                    <a:pt x="28" y="34"/>
                    <a:pt x="21" y="81"/>
                  </a:cubicBezTo>
                  <a:cubicBezTo>
                    <a:pt x="0" y="226"/>
                    <a:pt x="0" y="226"/>
                    <a:pt x="0" y="226"/>
                  </a:cubicBezTo>
                  <a:cubicBezTo>
                    <a:pt x="475" y="226"/>
                    <a:pt x="475" y="226"/>
                    <a:pt x="475" y="226"/>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67"/>
            <p:cNvSpPr>
              <a:spLocks/>
            </p:cNvSpPr>
            <p:nvPr userDrawn="1"/>
          </p:nvSpPr>
          <p:spPr bwMode="auto">
            <a:xfrm>
              <a:off x="9988552" y="3264535"/>
              <a:ext cx="306388" cy="288925"/>
            </a:xfrm>
            <a:custGeom>
              <a:avLst/>
              <a:gdLst>
                <a:gd name="T0" fmla="*/ 172 w 206"/>
                <a:gd name="T1" fmla="*/ 73 h 195"/>
                <a:gd name="T2" fmla="*/ 172 w 206"/>
                <a:gd name="T3" fmla="*/ 0 h 195"/>
                <a:gd name="T4" fmla="*/ 33 w 206"/>
                <a:gd name="T5" fmla="*/ 0 h 195"/>
                <a:gd name="T6" fmla="*/ 33 w 206"/>
                <a:gd name="T7" fmla="*/ 73 h 195"/>
                <a:gd name="T8" fmla="*/ 14 w 206"/>
                <a:gd name="T9" fmla="*/ 92 h 195"/>
                <a:gd name="T10" fmla="*/ 0 w 206"/>
                <a:gd name="T11" fmla="*/ 92 h 195"/>
                <a:gd name="T12" fmla="*/ 103 w 206"/>
                <a:gd name="T13" fmla="*/ 195 h 195"/>
                <a:gd name="T14" fmla="*/ 206 w 206"/>
                <a:gd name="T15" fmla="*/ 92 h 195"/>
                <a:gd name="T16" fmla="*/ 191 w 206"/>
                <a:gd name="T17" fmla="*/ 92 h 195"/>
                <a:gd name="T18" fmla="*/ 172 w 206"/>
                <a:gd name="T19" fmla="*/ 7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95">
                  <a:moveTo>
                    <a:pt x="172" y="73"/>
                  </a:moveTo>
                  <a:cubicBezTo>
                    <a:pt x="172" y="0"/>
                    <a:pt x="172" y="0"/>
                    <a:pt x="172" y="0"/>
                  </a:cubicBezTo>
                  <a:cubicBezTo>
                    <a:pt x="33" y="0"/>
                    <a:pt x="33" y="0"/>
                    <a:pt x="33" y="0"/>
                  </a:cubicBezTo>
                  <a:cubicBezTo>
                    <a:pt x="33" y="73"/>
                    <a:pt x="33" y="73"/>
                    <a:pt x="33" y="73"/>
                  </a:cubicBezTo>
                  <a:cubicBezTo>
                    <a:pt x="33" y="83"/>
                    <a:pt x="25" y="92"/>
                    <a:pt x="14" y="92"/>
                  </a:cubicBezTo>
                  <a:cubicBezTo>
                    <a:pt x="0" y="92"/>
                    <a:pt x="0" y="92"/>
                    <a:pt x="0" y="92"/>
                  </a:cubicBezTo>
                  <a:cubicBezTo>
                    <a:pt x="0" y="148"/>
                    <a:pt x="46" y="195"/>
                    <a:pt x="103" y="195"/>
                  </a:cubicBezTo>
                  <a:cubicBezTo>
                    <a:pt x="159" y="195"/>
                    <a:pt x="206" y="148"/>
                    <a:pt x="206" y="92"/>
                  </a:cubicBezTo>
                  <a:cubicBezTo>
                    <a:pt x="191" y="92"/>
                    <a:pt x="191" y="92"/>
                    <a:pt x="191" y="92"/>
                  </a:cubicBezTo>
                  <a:cubicBezTo>
                    <a:pt x="180" y="92"/>
                    <a:pt x="172" y="83"/>
                    <a:pt x="172" y="73"/>
                  </a:cubicBezTo>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68"/>
            <p:cNvSpPr>
              <a:spLocks/>
            </p:cNvSpPr>
            <p:nvPr userDrawn="1"/>
          </p:nvSpPr>
          <p:spPr bwMode="auto">
            <a:xfrm>
              <a:off x="10037764" y="3261360"/>
              <a:ext cx="206375" cy="123825"/>
            </a:xfrm>
            <a:custGeom>
              <a:avLst/>
              <a:gdLst>
                <a:gd name="T0" fmla="*/ 139 w 139"/>
                <a:gd name="T1" fmla="*/ 21 h 84"/>
                <a:gd name="T2" fmla="*/ 139 w 139"/>
                <a:gd name="T3" fmla="*/ 0 h 84"/>
                <a:gd name="T4" fmla="*/ 0 w 139"/>
                <a:gd name="T5" fmla="*/ 0 h 84"/>
                <a:gd name="T6" fmla="*/ 0 w 139"/>
                <a:gd name="T7" fmla="*/ 82 h 84"/>
                <a:gd name="T8" fmla="*/ 139 w 139"/>
                <a:gd name="T9" fmla="*/ 21 h 84"/>
              </a:gdLst>
              <a:ahLst/>
              <a:cxnLst>
                <a:cxn ang="0">
                  <a:pos x="T0" y="T1"/>
                </a:cxn>
                <a:cxn ang="0">
                  <a:pos x="T2" y="T3"/>
                </a:cxn>
                <a:cxn ang="0">
                  <a:pos x="T4" y="T5"/>
                </a:cxn>
                <a:cxn ang="0">
                  <a:pos x="T6" y="T7"/>
                </a:cxn>
                <a:cxn ang="0">
                  <a:pos x="T8" y="T9"/>
                </a:cxn>
              </a:cxnLst>
              <a:rect l="0" t="0" r="r" b="b"/>
              <a:pathLst>
                <a:path w="139" h="84">
                  <a:moveTo>
                    <a:pt x="139" y="21"/>
                  </a:moveTo>
                  <a:cubicBezTo>
                    <a:pt x="139" y="0"/>
                    <a:pt x="139" y="0"/>
                    <a:pt x="139" y="0"/>
                  </a:cubicBezTo>
                  <a:cubicBezTo>
                    <a:pt x="0" y="0"/>
                    <a:pt x="0" y="0"/>
                    <a:pt x="0" y="0"/>
                  </a:cubicBezTo>
                  <a:cubicBezTo>
                    <a:pt x="0" y="82"/>
                    <a:pt x="0" y="82"/>
                    <a:pt x="0" y="82"/>
                  </a:cubicBezTo>
                  <a:cubicBezTo>
                    <a:pt x="95" y="84"/>
                    <a:pt x="139" y="21"/>
                    <a:pt x="139" y="21"/>
                  </a:cubicBezTo>
                  <a:close/>
                </a:path>
              </a:pathLst>
            </a:custGeom>
            <a:solidFill>
              <a:srgbClr val="B38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69"/>
            <p:cNvSpPr>
              <a:spLocks/>
            </p:cNvSpPr>
            <p:nvPr userDrawn="1"/>
          </p:nvSpPr>
          <p:spPr bwMode="auto">
            <a:xfrm>
              <a:off x="9907589" y="2824798"/>
              <a:ext cx="501650" cy="496888"/>
            </a:xfrm>
            <a:custGeom>
              <a:avLst/>
              <a:gdLst>
                <a:gd name="T0" fmla="*/ 329 w 336"/>
                <a:gd name="T1" fmla="*/ 179 h 335"/>
                <a:gd name="T2" fmla="*/ 156 w 336"/>
                <a:gd name="T3" fmla="*/ 328 h 335"/>
                <a:gd name="T4" fmla="*/ 7 w 336"/>
                <a:gd name="T5" fmla="*/ 155 h 335"/>
                <a:gd name="T6" fmla="*/ 180 w 336"/>
                <a:gd name="T7" fmla="*/ 6 h 335"/>
                <a:gd name="T8" fmla="*/ 329 w 336"/>
                <a:gd name="T9" fmla="*/ 179 h 335"/>
              </a:gdLst>
              <a:ahLst/>
              <a:cxnLst>
                <a:cxn ang="0">
                  <a:pos x="T0" y="T1"/>
                </a:cxn>
                <a:cxn ang="0">
                  <a:pos x="T2" y="T3"/>
                </a:cxn>
                <a:cxn ang="0">
                  <a:pos x="T4" y="T5"/>
                </a:cxn>
                <a:cxn ang="0">
                  <a:pos x="T6" y="T7"/>
                </a:cxn>
                <a:cxn ang="0">
                  <a:pos x="T8" y="T9"/>
                </a:cxn>
              </a:cxnLst>
              <a:rect l="0" t="0" r="r" b="b"/>
              <a:pathLst>
                <a:path w="336" h="335">
                  <a:moveTo>
                    <a:pt x="329" y="179"/>
                  </a:moveTo>
                  <a:cubicBezTo>
                    <a:pt x="322" y="268"/>
                    <a:pt x="245" y="335"/>
                    <a:pt x="156" y="328"/>
                  </a:cubicBezTo>
                  <a:cubicBezTo>
                    <a:pt x="67" y="321"/>
                    <a:pt x="0" y="244"/>
                    <a:pt x="7" y="155"/>
                  </a:cubicBezTo>
                  <a:cubicBezTo>
                    <a:pt x="14" y="66"/>
                    <a:pt x="91" y="0"/>
                    <a:pt x="180" y="6"/>
                  </a:cubicBezTo>
                  <a:cubicBezTo>
                    <a:pt x="269" y="13"/>
                    <a:pt x="336" y="91"/>
                    <a:pt x="329" y="179"/>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0"/>
            <p:cNvSpPr>
              <a:spLocks/>
            </p:cNvSpPr>
            <p:nvPr userDrawn="1"/>
          </p:nvSpPr>
          <p:spPr bwMode="auto">
            <a:xfrm>
              <a:off x="9934577" y="2959735"/>
              <a:ext cx="357188" cy="393700"/>
            </a:xfrm>
            <a:custGeom>
              <a:avLst/>
              <a:gdLst>
                <a:gd name="T0" fmla="*/ 99 w 239"/>
                <a:gd name="T1" fmla="*/ 261 h 265"/>
                <a:gd name="T2" fmla="*/ 99 w 239"/>
                <a:gd name="T3" fmla="*/ 261 h 265"/>
                <a:gd name="T4" fmla="*/ 4 w 239"/>
                <a:gd name="T5" fmla="*/ 137 h 265"/>
                <a:gd name="T6" fmla="*/ 14 w 239"/>
                <a:gd name="T7" fmla="*/ 0 h 265"/>
                <a:gd name="T8" fmla="*/ 239 w 239"/>
                <a:gd name="T9" fmla="*/ 17 h 265"/>
                <a:gd name="T10" fmla="*/ 229 w 239"/>
                <a:gd name="T11" fmla="*/ 154 h 265"/>
                <a:gd name="T12" fmla="*/ 99 w 239"/>
                <a:gd name="T13" fmla="*/ 261 h 265"/>
              </a:gdLst>
              <a:ahLst/>
              <a:cxnLst>
                <a:cxn ang="0">
                  <a:pos x="T0" y="T1"/>
                </a:cxn>
                <a:cxn ang="0">
                  <a:pos x="T2" y="T3"/>
                </a:cxn>
                <a:cxn ang="0">
                  <a:pos x="T4" y="T5"/>
                </a:cxn>
                <a:cxn ang="0">
                  <a:pos x="T6" y="T7"/>
                </a:cxn>
                <a:cxn ang="0">
                  <a:pos x="T8" y="T9"/>
                </a:cxn>
                <a:cxn ang="0">
                  <a:pos x="T10" y="T11"/>
                </a:cxn>
                <a:cxn ang="0">
                  <a:pos x="T12" y="T13"/>
                </a:cxn>
              </a:cxnLst>
              <a:rect l="0" t="0" r="r" b="b"/>
              <a:pathLst>
                <a:path w="239" h="265">
                  <a:moveTo>
                    <a:pt x="99" y="261"/>
                  </a:moveTo>
                  <a:cubicBezTo>
                    <a:pt x="99" y="261"/>
                    <a:pt x="99" y="261"/>
                    <a:pt x="99" y="261"/>
                  </a:cubicBezTo>
                  <a:cubicBezTo>
                    <a:pt x="42" y="256"/>
                    <a:pt x="0" y="195"/>
                    <a:pt x="4" y="137"/>
                  </a:cubicBezTo>
                  <a:cubicBezTo>
                    <a:pt x="14" y="0"/>
                    <a:pt x="14" y="0"/>
                    <a:pt x="14" y="0"/>
                  </a:cubicBezTo>
                  <a:cubicBezTo>
                    <a:pt x="239" y="17"/>
                    <a:pt x="239" y="17"/>
                    <a:pt x="239" y="17"/>
                  </a:cubicBezTo>
                  <a:cubicBezTo>
                    <a:pt x="229" y="154"/>
                    <a:pt x="229" y="154"/>
                    <a:pt x="229" y="154"/>
                  </a:cubicBezTo>
                  <a:cubicBezTo>
                    <a:pt x="224" y="227"/>
                    <a:pt x="156" y="265"/>
                    <a:pt x="99" y="261"/>
                  </a:cubicBez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71"/>
            <p:cNvSpPr>
              <a:spLocks/>
            </p:cNvSpPr>
            <p:nvPr userDrawn="1"/>
          </p:nvSpPr>
          <p:spPr bwMode="auto">
            <a:xfrm>
              <a:off x="9936164" y="3043873"/>
              <a:ext cx="193675" cy="290513"/>
            </a:xfrm>
            <a:custGeom>
              <a:avLst/>
              <a:gdLst>
                <a:gd name="T0" fmla="*/ 87 w 130"/>
                <a:gd name="T1" fmla="*/ 98 h 196"/>
                <a:gd name="T2" fmla="*/ 80 w 130"/>
                <a:gd name="T3" fmla="*/ 89 h 196"/>
                <a:gd name="T4" fmla="*/ 83 w 130"/>
                <a:gd name="T5" fmla="*/ 83 h 196"/>
                <a:gd name="T6" fmla="*/ 99 w 130"/>
                <a:gd name="T7" fmla="*/ 43 h 196"/>
                <a:gd name="T8" fmla="*/ 100 w 130"/>
                <a:gd name="T9" fmla="*/ 36 h 196"/>
                <a:gd name="T10" fmla="*/ 76 w 130"/>
                <a:gd name="T11" fmla="*/ 5 h 196"/>
                <a:gd name="T12" fmla="*/ 9 w 130"/>
                <a:gd name="T13" fmla="*/ 0 h 196"/>
                <a:gd name="T14" fmla="*/ 8 w 130"/>
                <a:gd name="T15" fmla="*/ 20 h 196"/>
                <a:gd name="T16" fmla="*/ 5 w 130"/>
                <a:gd name="T17" fmla="*/ 60 h 196"/>
                <a:gd name="T18" fmla="*/ 3 w 130"/>
                <a:gd name="T19" fmla="*/ 81 h 196"/>
                <a:gd name="T20" fmla="*/ 59 w 130"/>
                <a:gd name="T21" fmla="*/ 192 h 196"/>
                <a:gd name="T22" fmla="*/ 67 w 130"/>
                <a:gd name="T23" fmla="*/ 196 h 196"/>
                <a:gd name="T24" fmla="*/ 92 w 130"/>
                <a:gd name="T25" fmla="*/ 130 h 196"/>
                <a:gd name="T26" fmla="*/ 108 w 130"/>
                <a:gd name="T27" fmla="*/ 113 h 196"/>
                <a:gd name="T28" fmla="*/ 130 w 130"/>
                <a:gd name="T29" fmla="*/ 101 h 196"/>
                <a:gd name="T30" fmla="*/ 87 w 130"/>
                <a:gd name="T31" fmla="*/ 9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96">
                  <a:moveTo>
                    <a:pt x="87" y="98"/>
                  </a:moveTo>
                  <a:cubicBezTo>
                    <a:pt x="82" y="98"/>
                    <a:pt x="79" y="94"/>
                    <a:pt x="80" y="89"/>
                  </a:cubicBezTo>
                  <a:cubicBezTo>
                    <a:pt x="80" y="87"/>
                    <a:pt x="81" y="85"/>
                    <a:pt x="83" y="83"/>
                  </a:cubicBezTo>
                  <a:cubicBezTo>
                    <a:pt x="90" y="71"/>
                    <a:pt x="96" y="57"/>
                    <a:pt x="99" y="43"/>
                  </a:cubicBezTo>
                  <a:cubicBezTo>
                    <a:pt x="100" y="36"/>
                    <a:pt x="100" y="36"/>
                    <a:pt x="100" y="36"/>
                  </a:cubicBezTo>
                  <a:cubicBezTo>
                    <a:pt x="103" y="21"/>
                    <a:pt x="92" y="7"/>
                    <a:pt x="76" y="5"/>
                  </a:cubicBezTo>
                  <a:cubicBezTo>
                    <a:pt x="9" y="0"/>
                    <a:pt x="9" y="0"/>
                    <a:pt x="9" y="0"/>
                  </a:cubicBezTo>
                  <a:cubicBezTo>
                    <a:pt x="8" y="20"/>
                    <a:pt x="8" y="20"/>
                    <a:pt x="8" y="20"/>
                  </a:cubicBezTo>
                  <a:cubicBezTo>
                    <a:pt x="5" y="60"/>
                    <a:pt x="5" y="60"/>
                    <a:pt x="5" y="60"/>
                  </a:cubicBezTo>
                  <a:cubicBezTo>
                    <a:pt x="3" y="81"/>
                    <a:pt x="3" y="81"/>
                    <a:pt x="3" y="81"/>
                  </a:cubicBezTo>
                  <a:cubicBezTo>
                    <a:pt x="0" y="125"/>
                    <a:pt x="23" y="170"/>
                    <a:pt x="59" y="192"/>
                  </a:cubicBezTo>
                  <a:cubicBezTo>
                    <a:pt x="61" y="193"/>
                    <a:pt x="64" y="195"/>
                    <a:pt x="67" y="196"/>
                  </a:cubicBezTo>
                  <a:cubicBezTo>
                    <a:pt x="92" y="130"/>
                    <a:pt x="92" y="130"/>
                    <a:pt x="92" y="130"/>
                  </a:cubicBezTo>
                  <a:cubicBezTo>
                    <a:pt x="95" y="123"/>
                    <a:pt x="101" y="117"/>
                    <a:pt x="108" y="113"/>
                  </a:cubicBezTo>
                  <a:cubicBezTo>
                    <a:pt x="130" y="101"/>
                    <a:pt x="130" y="101"/>
                    <a:pt x="130" y="101"/>
                  </a:cubicBezTo>
                  <a:lnTo>
                    <a:pt x="87" y="98"/>
                  </a:lnTo>
                  <a:close/>
                </a:path>
              </a:pathLst>
            </a:custGeom>
            <a:solidFill>
              <a:srgbClr val="B38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72"/>
            <p:cNvSpPr>
              <a:spLocks/>
            </p:cNvSpPr>
            <p:nvPr userDrawn="1"/>
          </p:nvSpPr>
          <p:spPr bwMode="auto">
            <a:xfrm>
              <a:off x="10015539" y="3235960"/>
              <a:ext cx="133350" cy="58738"/>
            </a:xfrm>
            <a:custGeom>
              <a:avLst/>
              <a:gdLst>
                <a:gd name="T0" fmla="*/ 90 w 90"/>
                <a:gd name="T1" fmla="*/ 7 h 40"/>
                <a:gd name="T2" fmla="*/ 42 w 90"/>
                <a:gd name="T3" fmla="*/ 39 h 40"/>
                <a:gd name="T4" fmla="*/ 0 w 90"/>
                <a:gd name="T5" fmla="*/ 0 h 40"/>
                <a:gd name="T6" fmla="*/ 90 w 90"/>
                <a:gd name="T7" fmla="*/ 7 h 40"/>
              </a:gdLst>
              <a:ahLst/>
              <a:cxnLst>
                <a:cxn ang="0">
                  <a:pos x="T0" y="T1"/>
                </a:cxn>
                <a:cxn ang="0">
                  <a:pos x="T2" y="T3"/>
                </a:cxn>
                <a:cxn ang="0">
                  <a:pos x="T4" y="T5"/>
                </a:cxn>
                <a:cxn ang="0">
                  <a:pos x="T6" y="T7"/>
                </a:cxn>
              </a:cxnLst>
              <a:rect l="0" t="0" r="r" b="b"/>
              <a:pathLst>
                <a:path w="90" h="40">
                  <a:moveTo>
                    <a:pt x="90" y="7"/>
                  </a:moveTo>
                  <a:cubicBezTo>
                    <a:pt x="79" y="27"/>
                    <a:pt x="61" y="40"/>
                    <a:pt x="42" y="39"/>
                  </a:cubicBezTo>
                  <a:cubicBezTo>
                    <a:pt x="23" y="37"/>
                    <a:pt x="7" y="22"/>
                    <a:pt x="0" y="0"/>
                  </a:cubicBezTo>
                  <a:lnTo>
                    <a:pt x="90" y="7"/>
                  </a:ln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73"/>
            <p:cNvSpPr>
              <a:spLocks/>
            </p:cNvSpPr>
            <p:nvPr userDrawn="1"/>
          </p:nvSpPr>
          <p:spPr bwMode="auto">
            <a:xfrm>
              <a:off x="10015539" y="3235960"/>
              <a:ext cx="133350" cy="47625"/>
            </a:xfrm>
            <a:custGeom>
              <a:avLst/>
              <a:gdLst>
                <a:gd name="T0" fmla="*/ 90 w 90"/>
                <a:gd name="T1" fmla="*/ 7 h 32"/>
                <a:gd name="T2" fmla="*/ 43 w 90"/>
                <a:gd name="T3" fmla="*/ 30 h 32"/>
                <a:gd name="T4" fmla="*/ 0 w 90"/>
                <a:gd name="T5" fmla="*/ 0 h 32"/>
                <a:gd name="T6" fmla="*/ 90 w 90"/>
                <a:gd name="T7" fmla="*/ 7 h 32"/>
              </a:gdLst>
              <a:ahLst/>
              <a:cxnLst>
                <a:cxn ang="0">
                  <a:pos x="T0" y="T1"/>
                </a:cxn>
                <a:cxn ang="0">
                  <a:pos x="T2" y="T3"/>
                </a:cxn>
                <a:cxn ang="0">
                  <a:pos x="T4" y="T5"/>
                </a:cxn>
                <a:cxn ang="0">
                  <a:pos x="T6" y="T7"/>
                </a:cxn>
              </a:cxnLst>
              <a:rect l="0" t="0" r="r" b="b"/>
              <a:pathLst>
                <a:path w="90" h="32">
                  <a:moveTo>
                    <a:pt x="90" y="7"/>
                  </a:moveTo>
                  <a:cubicBezTo>
                    <a:pt x="79" y="27"/>
                    <a:pt x="62" y="32"/>
                    <a:pt x="43" y="30"/>
                  </a:cubicBezTo>
                  <a:cubicBezTo>
                    <a:pt x="23" y="29"/>
                    <a:pt x="7" y="22"/>
                    <a:pt x="0" y="0"/>
                  </a:cubicBezTo>
                  <a:lnTo>
                    <a:pt x="9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74"/>
            <p:cNvSpPr>
              <a:spLocks/>
            </p:cNvSpPr>
            <p:nvPr userDrawn="1"/>
          </p:nvSpPr>
          <p:spPr bwMode="auto">
            <a:xfrm>
              <a:off x="10161589" y="3107373"/>
              <a:ext cx="38100" cy="33338"/>
            </a:xfrm>
            <a:custGeom>
              <a:avLst/>
              <a:gdLst>
                <a:gd name="T0" fmla="*/ 1 w 26"/>
                <a:gd name="T1" fmla="*/ 12 h 23"/>
                <a:gd name="T2" fmla="*/ 14 w 26"/>
                <a:gd name="T3" fmla="*/ 1 h 23"/>
                <a:gd name="T4" fmla="*/ 25 w 26"/>
                <a:gd name="T5" fmla="*/ 14 h 23"/>
                <a:gd name="T6" fmla="*/ 20 w 26"/>
                <a:gd name="T7" fmla="*/ 23 h 23"/>
                <a:gd name="T8" fmla="*/ 4 w 26"/>
                <a:gd name="T9" fmla="*/ 22 h 23"/>
                <a:gd name="T10" fmla="*/ 1 w 26"/>
                <a:gd name="T11" fmla="*/ 12 h 23"/>
              </a:gdLst>
              <a:ahLst/>
              <a:cxnLst>
                <a:cxn ang="0">
                  <a:pos x="T0" y="T1"/>
                </a:cxn>
                <a:cxn ang="0">
                  <a:pos x="T2" y="T3"/>
                </a:cxn>
                <a:cxn ang="0">
                  <a:pos x="T4" y="T5"/>
                </a:cxn>
                <a:cxn ang="0">
                  <a:pos x="T6" y="T7"/>
                </a:cxn>
                <a:cxn ang="0">
                  <a:pos x="T8" y="T9"/>
                </a:cxn>
                <a:cxn ang="0">
                  <a:pos x="T10" y="T11"/>
                </a:cxn>
              </a:cxnLst>
              <a:rect l="0" t="0" r="r" b="b"/>
              <a:pathLst>
                <a:path w="26" h="23">
                  <a:moveTo>
                    <a:pt x="1" y="12"/>
                  </a:moveTo>
                  <a:cubicBezTo>
                    <a:pt x="1" y="5"/>
                    <a:pt x="7" y="0"/>
                    <a:pt x="14" y="1"/>
                  </a:cubicBezTo>
                  <a:cubicBezTo>
                    <a:pt x="21" y="1"/>
                    <a:pt x="26" y="7"/>
                    <a:pt x="25" y="14"/>
                  </a:cubicBezTo>
                  <a:cubicBezTo>
                    <a:pt x="25" y="18"/>
                    <a:pt x="23" y="21"/>
                    <a:pt x="20" y="23"/>
                  </a:cubicBezTo>
                  <a:cubicBezTo>
                    <a:pt x="4" y="22"/>
                    <a:pt x="4" y="22"/>
                    <a:pt x="4" y="22"/>
                  </a:cubicBezTo>
                  <a:cubicBezTo>
                    <a:pt x="2" y="19"/>
                    <a:pt x="0" y="16"/>
                    <a:pt x="1"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75"/>
            <p:cNvSpPr>
              <a:spLocks/>
            </p:cNvSpPr>
            <p:nvPr userDrawn="1"/>
          </p:nvSpPr>
          <p:spPr bwMode="auto">
            <a:xfrm>
              <a:off x="9980614" y="3093085"/>
              <a:ext cx="38100" cy="34925"/>
            </a:xfrm>
            <a:custGeom>
              <a:avLst/>
              <a:gdLst>
                <a:gd name="T0" fmla="*/ 0 w 25"/>
                <a:gd name="T1" fmla="*/ 12 h 23"/>
                <a:gd name="T2" fmla="*/ 14 w 25"/>
                <a:gd name="T3" fmla="*/ 1 h 23"/>
                <a:gd name="T4" fmla="*/ 25 w 25"/>
                <a:gd name="T5" fmla="*/ 14 h 23"/>
                <a:gd name="T6" fmla="*/ 20 w 25"/>
                <a:gd name="T7" fmla="*/ 23 h 23"/>
                <a:gd name="T8" fmla="*/ 4 w 25"/>
                <a:gd name="T9" fmla="*/ 21 h 23"/>
                <a:gd name="T10" fmla="*/ 0 w 25"/>
                <a:gd name="T11" fmla="*/ 12 h 23"/>
              </a:gdLst>
              <a:ahLst/>
              <a:cxnLst>
                <a:cxn ang="0">
                  <a:pos x="T0" y="T1"/>
                </a:cxn>
                <a:cxn ang="0">
                  <a:pos x="T2" y="T3"/>
                </a:cxn>
                <a:cxn ang="0">
                  <a:pos x="T4" y="T5"/>
                </a:cxn>
                <a:cxn ang="0">
                  <a:pos x="T6" y="T7"/>
                </a:cxn>
                <a:cxn ang="0">
                  <a:pos x="T8" y="T9"/>
                </a:cxn>
                <a:cxn ang="0">
                  <a:pos x="T10" y="T11"/>
                </a:cxn>
              </a:cxnLst>
              <a:rect l="0" t="0" r="r" b="b"/>
              <a:pathLst>
                <a:path w="25" h="23">
                  <a:moveTo>
                    <a:pt x="0" y="12"/>
                  </a:moveTo>
                  <a:cubicBezTo>
                    <a:pt x="1" y="5"/>
                    <a:pt x="7" y="0"/>
                    <a:pt x="14" y="1"/>
                  </a:cubicBezTo>
                  <a:cubicBezTo>
                    <a:pt x="20" y="1"/>
                    <a:pt x="25" y="7"/>
                    <a:pt x="25" y="14"/>
                  </a:cubicBezTo>
                  <a:cubicBezTo>
                    <a:pt x="25" y="17"/>
                    <a:pt x="23" y="21"/>
                    <a:pt x="20" y="23"/>
                  </a:cubicBezTo>
                  <a:cubicBezTo>
                    <a:pt x="4" y="21"/>
                    <a:pt x="4" y="21"/>
                    <a:pt x="4" y="21"/>
                  </a:cubicBezTo>
                  <a:cubicBezTo>
                    <a:pt x="1" y="19"/>
                    <a:pt x="0" y="16"/>
                    <a:pt x="0"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76"/>
            <p:cNvSpPr>
              <a:spLocks/>
            </p:cNvSpPr>
            <p:nvPr userDrawn="1"/>
          </p:nvSpPr>
          <p:spPr bwMode="auto">
            <a:xfrm>
              <a:off x="10328277" y="3067685"/>
              <a:ext cx="38100" cy="101600"/>
            </a:xfrm>
            <a:custGeom>
              <a:avLst/>
              <a:gdLst>
                <a:gd name="T0" fmla="*/ 6 w 25"/>
                <a:gd name="T1" fmla="*/ 0 h 69"/>
                <a:gd name="T2" fmla="*/ 24 w 25"/>
                <a:gd name="T3" fmla="*/ 36 h 69"/>
                <a:gd name="T4" fmla="*/ 0 w 25"/>
                <a:gd name="T5" fmla="*/ 69 h 69"/>
                <a:gd name="T6" fmla="*/ 6 w 25"/>
                <a:gd name="T7" fmla="*/ 0 h 69"/>
              </a:gdLst>
              <a:ahLst/>
              <a:cxnLst>
                <a:cxn ang="0">
                  <a:pos x="T0" y="T1"/>
                </a:cxn>
                <a:cxn ang="0">
                  <a:pos x="T2" y="T3"/>
                </a:cxn>
                <a:cxn ang="0">
                  <a:pos x="T4" y="T5"/>
                </a:cxn>
                <a:cxn ang="0">
                  <a:pos x="T6" y="T7"/>
                </a:cxn>
              </a:cxnLst>
              <a:rect l="0" t="0" r="r" b="b"/>
              <a:pathLst>
                <a:path w="25" h="69">
                  <a:moveTo>
                    <a:pt x="6" y="0"/>
                  </a:moveTo>
                  <a:cubicBezTo>
                    <a:pt x="18" y="7"/>
                    <a:pt x="25" y="21"/>
                    <a:pt x="24" y="36"/>
                  </a:cubicBezTo>
                  <a:cubicBezTo>
                    <a:pt x="23" y="51"/>
                    <a:pt x="13" y="64"/>
                    <a:pt x="0" y="69"/>
                  </a:cubicBezTo>
                  <a:lnTo>
                    <a:pt x="6" y="0"/>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77"/>
            <p:cNvSpPr>
              <a:spLocks/>
            </p:cNvSpPr>
            <p:nvPr userDrawn="1"/>
          </p:nvSpPr>
          <p:spPr bwMode="auto">
            <a:xfrm>
              <a:off x="10328277" y="3143885"/>
              <a:ext cx="33338" cy="38100"/>
            </a:xfrm>
            <a:custGeom>
              <a:avLst/>
              <a:gdLst>
                <a:gd name="T0" fmla="*/ 21 w 22"/>
                <a:gd name="T1" fmla="*/ 14 h 26"/>
                <a:gd name="T2" fmla="*/ 8 w 22"/>
                <a:gd name="T3" fmla="*/ 25 h 26"/>
                <a:gd name="T4" fmla="*/ 0 w 22"/>
                <a:gd name="T5" fmla="*/ 21 h 26"/>
                <a:gd name="T6" fmla="*/ 1 w 22"/>
                <a:gd name="T7" fmla="*/ 3 h 26"/>
                <a:gd name="T8" fmla="*/ 10 w 22"/>
                <a:gd name="T9" fmla="*/ 0 h 26"/>
                <a:gd name="T10" fmla="*/ 18 w 22"/>
                <a:gd name="T11" fmla="*/ 4 h 26"/>
                <a:gd name="T12" fmla="*/ 21 w 22"/>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22" h="26">
                  <a:moveTo>
                    <a:pt x="21" y="14"/>
                  </a:moveTo>
                  <a:cubicBezTo>
                    <a:pt x="21" y="20"/>
                    <a:pt x="15" y="26"/>
                    <a:pt x="8" y="25"/>
                  </a:cubicBezTo>
                  <a:cubicBezTo>
                    <a:pt x="5" y="25"/>
                    <a:pt x="2" y="23"/>
                    <a:pt x="0" y="21"/>
                  </a:cubicBezTo>
                  <a:cubicBezTo>
                    <a:pt x="1" y="3"/>
                    <a:pt x="1" y="3"/>
                    <a:pt x="1" y="3"/>
                  </a:cubicBezTo>
                  <a:cubicBezTo>
                    <a:pt x="4" y="1"/>
                    <a:pt x="7" y="0"/>
                    <a:pt x="10" y="0"/>
                  </a:cubicBezTo>
                  <a:cubicBezTo>
                    <a:pt x="13" y="0"/>
                    <a:pt x="16" y="2"/>
                    <a:pt x="18" y="4"/>
                  </a:cubicBezTo>
                  <a:cubicBezTo>
                    <a:pt x="20" y="6"/>
                    <a:pt x="22" y="10"/>
                    <a:pt x="21" y="14"/>
                  </a:cubicBezTo>
                  <a:close/>
                </a:path>
              </a:pathLst>
            </a:custGeom>
            <a:solidFill>
              <a:srgbClr val="FBB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78"/>
            <p:cNvSpPr>
              <a:spLocks/>
            </p:cNvSpPr>
            <p:nvPr userDrawn="1"/>
          </p:nvSpPr>
          <p:spPr bwMode="auto">
            <a:xfrm>
              <a:off x="10031414" y="2942273"/>
              <a:ext cx="273050" cy="152400"/>
            </a:xfrm>
            <a:custGeom>
              <a:avLst/>
              <a:gdLst>
                <a:gd name="T0" fmla="*/ 0 w 183"/>
                <a:gd name="T1" fmla="*/ 0 h 103"/>
                <a:gd name="T2" fmla="*/ 169 w 183"/>
                <a:gd name="T3" fmla="*/ 103 h 103"/>
                <a:gd name="T4" fmla="*/ 183 w 183"/>
                <a:gd name="T5" fmla="*/ 14 h 103"/>
                <a:gd name="T6" fmla="*/ 0 w 183"/>
                <a:gd name="T7" fmla="*/ 0 h 103"/>
              </a:gdLst>
              <a:ahLst/>
              <a:cxnLst>
                <a:cxn ang="0">
                  <a:pos x="T0" y="T1"/>
                </a:cxn>
                <a:cxn ang="0">
                  <a:pos x="T2" y="T3"/>
                </a:cxn>
                <a:cxn ang="0">
                  <a:pos x="T4" y="T5"/>
                </a:cxn>
                <a:cxn ang="0">
                  <a:pos x="T6" y="T7"/>
                </a:cxn>
              </a:cxnLst>
              <a:rect l="0" t="0" r="r" b="b"/>
              <a:pathLst>
                <a:path w="183" h="103">
                  <a:moveTo>
                    <a:pt x="0" y="0"/>
                  </a:moveTo>
                  <a:cubicBezTo>
                    <a:pt x="0" y="0"/>
                    <a:pt x="40" y="95"/>
                    <a:pt x="169" y="103"/>
                  </a:cubicBezTo>
                  <a:cubicBezTo>
                    <a:pt x="183" y="14"/>
                    <a:pt x="183" y="14"/>
                    <a:pt x="183" y="14"/>
                  </a:cubicBezTo>
                  <a:lnTo>
                    <a:pt x="0" y="0"/>
                  </a:ln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79"/>
            <p:cNvSpPr>
              <a:spLocks/>
            </p:cNvSpPr>
            <p:nvPr userDrawn="1"/>
          </p:nvSpPr>
          <p:spPr bwMode="auto">
            <a:xfrm>
              <a:off x="9940927" y="2937510"/>
              <a:ext cx="127000" cy="131763"/>
            </a:xfrm>
            <a:custGeom>
              <a:avLst/>
              <a:gdLst>
                <a:gd name="T0" fmla="*/ 80 w 85"/>
                <a:gd name="T1" fmla="*/ 5 h 89"/>
                <a:gd name="T2" fmla="*/ 22 w 85"/>
                <a:gd name="T3" fmla="*/ 0 h 89"/>
                <a:gd name="T4" fmla="*/ 8 w 85"/>
                <a:gd name="T5" fmla="*/ 15 h 89"/>
                <a:gd name="T6" fmla="*/ 5 w 85"/>
                <a:gd name="T7" fmla="*/ 28 h 89"/>
                <a:gd name="T8" fmla="*/ 0 w 85"/>
                <a:gd name="T9" fmla="*/ 89 h 89"/>
                <a:gd name="T10" fmla="*/ 80 w 85"/>
                <a:gd name="T11" fmla="*/ 5 h 89"/>
              </a:gdLst>
              <a:ahLst/>
              <a:cxnLst>
                <a:cxn ang="0">
                  <a:pos x="T0" y="T1"/>
                </a:cxn>
                <a:cxn ang="0">
                  <a:pos x="T2" y="T3"/>
                </a:cxn>
                <a:cxn ang="0">
                  <a:pos x="T4" y="T5"/>
                </a:cxn>
                <a:cxn ang="0">
                  <a:pos x="T6" y="T7"/>
                </a:cxn>
                <a:cxn ang="0">
                  <a:pos x="T8" y="T9"/>
                </a:cxn>
                <a:cxn ang="0">
                  <a:pos x="T10" y="T11"/>
                </a:cxn>
              </a:cxnLst>
              <a:rect l="0" t="0" r="r" b="b"/>
              <a:pathLst>
                <a:path w="85" h="89">
                  <a:moveTo>
                    <a:pt x="80" y="5"/>
                  </a:moveTo>
                  <a:cubicBezTo>
                    <a:pt x="22" y="0"/>
                    <a:pt x="22" y="0"/>
                    <a:pt x="22" y="0"/>
                  </a:cubicBezTo>
                  <a:cubicBezTo>
                    <a:pt x="8" y="15"/>
                    <a:pt x="8" y="15"/>
                    <a:pt x="8" y="15"/>
                  </a:cubicBezTo>
                  <a:cubicBezTo>
                    <a:pt x="5" y="28"/>
                    <a:pt x="5" y="28"/>
                    <a:pt x="5" y="28"/>
                  </a:cubicBezTo>
                  <a:cubicBezTo>
                    <a:pt x="0" y="89"/>
                    <a:pt x="0" y="89"/>
                    <a:pt x="0" y="89"/>
                  </a:cubicBezTo>
                  <a:cubicBezTo>
                    <a:pt x="85" y="66"/>
                    <a:pt x="80" y="5"/>
                    <a:pt x="80" y="5"/>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80"/>
            <p:cNvSpPr>
              <a:spLocks/>
            </p:cNvSpPr>
            <p:nvPr userDrawn="1"/>
          </p:nvSpPr>
          <p:spPr bwMode="auto">
            <a:xfrm>
              <a:off x="10212389" y="2783523"/>
              <a:ext cx="227013" cy="225425"/>
            </a:xfrm>
            <a:custGeom>
              <a:avLst/>
              <a:gdLst>
                <a:gd name="T0" fmla="*/ 150 w 153"/>
                <a:gd name="T1" fmla="*/ 82 h 152"/>
                <a:gd name="T2" fmla="*/ 71 w 153"/>
                <a:gd name="T3" fmla="*/ 149 h 152"/>
                <a:gd name="T4" fmla="*/ 3 w 153"/>
                <a:gd name="T5" fmla="*/ 71 h 152"/>
                <a:gd name="T6" fmla="*/ 82 w 153"/>
                <a:gd name="T7" fmla="*/ 3 h 152"/>
                <a:gd name="T8" fmla="*/ 150 w 153"/>
                <a:gd name="T9" fmla="*/ 82 h 152"/>
              </a:gdLst>
              <a:ahLst/>
              <a:cxnLst>
                <a:cxn ang="0">
                  <a:pos x="T0" y="T1"/>
                </a:cxn>
                <a:cxn ang="0">
                  <a:pos x="T2" y="T3"/>
                </a:cxn>
                <a:cxn ang="0">
                  <a:pos x="T4" y="T5"/>
                </a:cxn>
                <a:cxn ang="0">
                  <a:pos x="T6" y="T7"/>
                </a:cxn>
                <a:cxn ang="0">
                  <a:pos x="T8" y="T9"/>
                </a:cxn>
              </a:cxnLst>
              <a:rect l="0" t="0" r="r" b="b"/>
              <a:pathLst>
                <a:path w="153" h="152">
                  <a:moveTo>
                    <a:pt x="150" y="82"/>
                  </a:moveTo>
                  <a:cubicBezTo>
                    <a:pt x="147" y="122"/>
                    <a:pt x="111" y="152"/>
                    <a:pt x="71" y="149"/>
                  </a:cubicBezTo>
                  <a:cubicBezTo>
                    <a:pt x="31" y="146"/>
                    <a:pt x="0" y="111"/>
                    <a:pt x="3" y="71"/>
                  </a:cubicBezTo>
                  <a:cubicBezTo>
                    <a:pt x="6" y="30"/>
                    <a:pt x="42" y="0"/>
                    <a:pt x="82" y="3"/>
                  </a:cubicBezTo>
                  <a:cubicBezTo>
                    <a:pt x="123" y="6"/>
                    <a:pt x="153" y="41"/>
                    <a:pt x="150" y="82"/>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81"/>
            <p:cNvSpPr>
              <a:spLocks noChangeArrowheads="1"/>
            </p:cNvSpPr>
            <p:nvPr userDrawn="1"/>
          </p:nvSpPr>
          <p:spPr bwMode="auto">
            <a:xfrm>
              <a:off x="9898064" y="3707448"/>
              <a:ext cx="48577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Rectangle 82"/>
            <p:cNvSpPr>
              <a:spLocks noChangeArrowheads="1"/>
            </p:cNvSpPr>
            <p:nvPr userDrawn="1"/>
          </p:nvSpPr>
          <p:spPr bwMode="auto">
            <a:xfrm>
              <a:off x="9898064" y="3707448"/>
              <a:ext cx="4857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83"/>
            <p:cNvSpPr>
              <a:spLocks/>
            </p:cNvSpPr>
            <p:nvPr userDrawn="1"/>
          </p:nvSpPr>
          <p:spPr bwMode="auto">
            <a:xfrm>
              <a:off x="10204452" y="3401060"/>
              <a:ext cx="290513" cy="334963"/>
            </a:xfrm>
            <a:custGeom>
              <a:avLst/>
              <a:gdLst>
                <a:gd name="T0" fmla="*/ 89 w 195"/>
                <a:gd name="T1" fmla="*/ 0 h 226"/>
                <a:gd name="T2" fmla="*/ 61 w 195"/>
                <a:gd name="T3" fmla="*/ 0 h 226"/>
                <a:gd name="T4" fmla="*/ 0 w 195"/>
                <a:gd name="T5" fmla="*/ 93 h 226"/>
                <a:gd name="T6" fmla="*/ 20 w 195"/>
                <a:gd name="T7" fmla="*/ 207 h 226"/>
                <a:gd name="T8" fmla="*/ 120 w 195"/>
                <a:gd name="T9" fmla="*/ 207 h 226"/>
                <a:gd name="T10" fmla="*/ 120 w 195"/>
                <a:gd name="T11" fmla="*/ 226 h 226"/>
                <a:gd name="T12" fmla="*/ 195 w 195"/>
                <a:gd name="T13" fmla="*/ 226 h 226"/>
                <a:gd name="T14" fmla="*/ 174 w 195"/>
                <a:gd name="T15" fmla="*/ 81 h 226"/>
                <a:gd name="T16" fmla="*/ 89 w 195"/>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26">
                  <a:moveTo>
                    <a:pt x="89" y="0"/>
                  </a:moveTo>
                  <a:cubicBezTo>
                    <a:pt x="61" y="0"/>
                    <a:pt x="61" y="0"/>
                    <a:pt x="61" y="0"/>
                  </a:cubicBezTo>
                  <a:cubicBezTo>
                    <a:pt x="60" y="42"/>
                    <a:pt x="36" y="77"/>
                    <a:pt x="0" y="93"/>
                  </a:cubicBezTo>
                  <a:cubicBezTo>
                    <a:pt x="20" y="207"/>
                    <a:pt x="20" y="207"/>
                    <a:pt x="20" y="207"/>
                  </a:cubicBezTo>
                  <a:cubicBezTo>
                    <a:pt x="120" y="207"/>
                    <a:pt x="120" y="207"/>
                    <a:pt x="120" y="207"/>
                  </a:cubicBezTo>
                  <a:cubicBezTo>
                    <a:pt x="120" y="226"/>
                    <a:pt x="120" y="226"/>
                    <a:pt x="120" y="226"/>
                  </a:cubicBezTo>
                  <a:cubicBezTo>
                    <a:pt x="195" y="226"/>
                    <a:pt x="195" y="226"/>
                    <a:pt x="195" y="226"/>
                  </a:cubicBezTo>
                  <a:cubicBezTo>
                    <a:pt x="174" y="81"/>
                    <a:pt x="174" y="81"/>
                    <a:pt x="174" y="81"/>
                  </a:cubicBezTo>
                  <a:cubicBezTo>
                    <a:pt x="167" y="38"/>
                    <a:pt x="132" y="5"/>
                    <a:pt x="89" y="0"/>
                  </a:cubicBezTo>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84"/>
            <p:cNvSpPr>
              <a:spLocks/>
            </p:cNvSpPr>
            <p:nvPr userDrawn="1"/>
          </p:nvSpPr>
          <p:spPr bwMode="auto">
            <a:xfrm>
              <a:off x="10204452" y="3401060"/>
              <a:ext cx="90488" cy="136525"/>
            </a:xfrm>
            <a:custGeom>
              <a:avLst/>
              <a:gdLst>
                <a:gd name="T0" fmla="*/ 61 w 61"/>
                <a:gd name="T1" fmla="*/ 0 h 93"/>
                <a:gd name="T2" fmla="*/ 60 w 61"/>
                <a:gd name="T3" fmla="*/ 0 h 93"/>
                <a:gd name="T4" fmla="*/ 0 w 61"/>
                <a:gd name="T5" fmla="*/ 93 h 93"/>
                <a:gd name="T6" fmla="*/ 0 w 61"/>
                <a:gd name="T7" fmla="*/ 93 h 93"/>
                <a:gd name="T8" fmla="*/ 61 w 61"/>
                <a:gd name="T9" fmla="*/ 0 h 93"/>
              </a:gdLst>
              <a:ahLst/>
              <a:cxnLst>
                <a:cxn ang="0">
                  <a:pos x="T0" y="T1"/>
                </a:cxn>
                <a:cxn ang="0">
                  <a:pos x="T2" y="T3"/>
                </a:cxn>
                <a:cxn ang="0">
                  <a:pos x="T4" y="T5"/>
                </a:cxn>
                <a:cxn ang="0">
                  <a:pos x="T6" y="T7"/>
                </a:cxn>
                <a:cxn ang="0">
                  <a:pos x="T8" y="T9"/>
                </a:cxn>
              </a:cxnLst>
              <a:rect l="0" t="0" r="r" b="b"/>
              <a:pathLst>
                <a:path w="61" h="93">
                  <a:moveTo>
                    <a:pt x="61" y="0"/>
                  </a:moveTo>
                  <a:cubicBezTo>
                    <a:pt x="60" y="0"/>
                    <a:pt x="60" y="0"/>
                    <a:pt x="60" y="0"/>
                  </a:cubicBezTo>
                  <a:cubicBezTo>
                    <a:pt x="60" y="41"/>
                    <a:pt x="35" y="77"/>
                    <a:pt x="0" y="93"/>
                  </a:cubicBezTo>
                  <a:cubicBezTo>
                    <a:pt x="0" y="93"/>
                    <a:pt x="0" y="93"/>
                    <a:pt x="0" y="93"/>
                  </a:cubicBezTo>
                  <a:cubicBezTo>
                    <a:pt x="36" y="77"/>
                    <a:pt x="60" y="42"/>
                    <a:pt x="61" y="0"/>
                  </a:cubicBezTo>
                </a:path>
              </a:pathLst>
            </a:custGeom>
            <a:solidFill>
              <a:srgbClr val="B08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85"/>
            <p:cNvSpPr>
              <a:spLocks/>
            </p:cNvSpPr>
            <p:nvPr userDrawn="1"/>
          </p:nvSpPr>
          <p:spPr bwMode="auto">
            <a:xfrm>
              <a:off x="10234614" y="3707448"/>
              <a:ext cx="149225" cy="28575"/>
            </a:xfrm>
            <a:custGeom>
              <a:avLst/>
              <a:gdLst>
                <a:gd name="T0" fmla="*/ 94 w 94"/>
                <a:gd name="T1" fmla="*/ 0 h 18"/>
                <a:gd name="T2" fmla="*/ 0 w 94"/>
                <a:gd name="T3" fmla="*/ 0 h 18"/>
                <a:gd name="T4" fmla="*/ 4 w 94"/>
                <a:gd name="T5" fmla="*/ 18 h 18"/>
                <a:gd name="T6" fmla="*/ 94 w 94"/>
                <a:gd name="T7" fmla="*/ 18 h 18"/>
                <a:gd name="T8" fmla="*/ 94 w 94"/>
                <a:gd name="T9" fmla="*/ 0 h 18"/>
              </a:gdLst>
              <a:ahLst/>
              <a:cxnLst>
                <a:cxn ang="0">
                  <a:pos x="T0" y="T1"/>
                </a:cxn>
                <a:cxn ang="0">
                  <a:pos x="T2" y="T3"/>
                </a:cxn>
                <a:cxn ang="0">
                  <a:pos x="T4" y="T5"/>
                </a:cxn>
                <a:cxn ang="0">
                  <a:pos x="T6" y="T7"/>
                </a:cxn>
                <a:cxn ang="0">
                  <a:pos x="T8" y="T9"/>
                </a:cxn>
              </a:cxnLst>
              <a:rect l="0" t="0" r="r" b="b"/>
              <a:pathLst>
                <a:path w="94" h="18">
                  <a:moveTo>
                    <a:pt x="94" y="0"/>
                  </a:moveTo>
                  <a:lnTo>
                    <a:pt x="0" y="0"/>
                  </a:lnTo>
                  <a:lnTo>
                    <a:pt x="4" y="18"/>
                  </a:lnTo>
                  <a:lnTo>
                    <a:pt x="94" y="18"/>
                  </a:lnTo>
                  <a:lnTo>
                    <a:pt x="94"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86"/>
            <p:cNvSpPr>
              <a:spLocks/>
            </p:cNvSpPr>
            <p:nvPr userDrawn="1"/>
          </p:nvSpPr>
          <p:spPr bwMode="auto">
            <a:xfrm>
              <a:off x="10234614" y="3707448"/>
              <a:ext cx="149225" cy="28575"/>
            </a:xfrm>
            <a:custGeom>
              <a:avLst/>
              <a:gdLst>
                <a:gd name="T0" fmla="*/ 94 w 94"/>
                <a:gd name="T1" fmla="*/ 0 h 18"/>
                <a:gd name="T2" fmla="*/ 0 w 94"/>
                <a:gd name="T3" fmla="*/ 0 h 18"/>
                <a:gd name="T4" fmla="*/ 4 w 94"/>
                <a:gd name="T5" fmla="*/ 18 h 18"/>
                <a:gd name="T6" fmla="*/ 94 w 94"/>
                <a:gd name="T7" fmla="*/ 18 h 18"/>
                <a:gd name="T8" fmla="*/ 94 w 94"/>
                <a:gd name="T9" fmla="*/ 0 h 18"/>
              </a:gdLst>
              <a:ahLst/>
              <a:cxnLst>
                <a:cxn ang="0">
                  <a:pos x="T0" y="T1"/>
                </a:cxn>
                <a:cxn ang="0">
                  <a:pos x="T2" y="T3"/>
                </a:cxn>
                <a:cxn ang="0">
                  <a:pos x="T4" y="T5"/>
                </a:cxn>
                <a:cxn ang="0">
                  <a:pos x="T6" y="T7"/>
                </a:cxn>
                <a:cxn ang="0">
                  <a:pos x="T8" y="T9"/>
                </a:cxn>
              </a:cxnLst>
              <a:rect l="0" t="0" r="r" b="b"/>
              <a:pathLst>
                <a:path w="94" h="18">
                  <a:moveTo>
                    <a:pt x="94" y="0"/>
                  </a:moveTo>
                  <a:lnTo>
                    <a:pt x="0" y="0"/>
                  </a:lnTo>
                  <a:lnTo>
                    <a:pt x="4" y="18"/>
                  </a:lnTo>
                  <a:lnTo>
                    <a:pt x="94" y="18"/>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87"/>
            <p:cNvSpPr>
              <a:spLocks/>
            </p:cNvSpPr>
            <p:nvPr userDrawn="1"/>
          </p:nvSpPr>
          <p:spPr bwMode="auto">
            <a:xfrm>
              <a:off x="8232777" y="2988310"/>
              <a:ext cx="125413" cy="319088"/>
            </a:xfrm>
            <a:custGeom>
              <a:avLst/>
              <a:gdLst>
                <a:gd name="T0" fmla="*/ 72 w 85"/>
                <a:gd name="T1" fmla="*/ 0 h 215"/>
                <a:gd name="T2" fmla="*/ 14 w 85"/>
                <a:gd name="T3" fmla="*/ 0 h 215"/>
                <a:gd name="T4" fmla="*/ 27 w 85"/>
                <a:gd name="T5" fmla="*/ 121 h 215"/>
                <a:gd name="T6" fmla="*/ 27 w 85"/>
                <a:gd name="T7" fmla="*/ 121 h 215"/>
                <a:gd name="T8" fmla="*/ 0 w 85"/>
                <a:gd name="T9" fmla="*/ 215 h 215"/>
                <a:gd name="T10" fmla="*/ 70 w 85"/>
                <a:gd name="T11" fmla="*/ 174 h 215"/>
                <a:gd name="T12" fmla="*/ 83 w 85"/>
                <a:gd name="T13" fmla="*/ 134 h 215"/>
                <a:gd name="T14" fmla="*/ 85 w 85"/>
                <a:gd name="T15" fmla="*/ 112 h 215"/>
                <a:gd name="T16" fmla="*/ 72 w 8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5">
                  <a:moveTo>
                    <a:pt x="72" y="0"/>
                  </a:moveTo>
                  <a:cubicBezTo>
                    <a:pt x="14" y="0"/>
                    <a:pt x="14" y="0"/>
                    <a:pt x="14" y="0"/>
                  </a:cubicBezTo>
                  <a:cubicBezTo>
                    <a:pt x="27" y="121"/>
                    <a:pt x="27" y="121"/>
                    <a:pt x="27" y="121"/>
                  </a:cubicBezTo>
                  <a:cubicBezTo>
                    <a:pt x="27" y="121"/>
                    <a:pt x="27" y="121"/>
                    <a:pt x="27" y="121"/>
                  </a:cubicBezTo>
                  <a:cubicBezTo>
                    <a:pt x="0" y="215"/>
                    <a:pt x="0" y="215"/>
                    <a:pt x="0" y="215"/>
                  </a:cubicBezTo>
                  <a:cubicBezTo>
                    <a:pt x="70" y="174"/>
                    <a:pt x="70" y="174"/>
                    <a:pt x="70" y="174"/>
                  </a:cubicBezTo>
                  <a:cubicBezTo>
                    <a:pt x="83" y="134"/>
                    <a:pt x="83" y="134"/>
                    <a:pt x="83" y="134"/>
                  </a:cubicBezTo>
                  <a:cubicBezTo>
                    <a:pt x="85" y="127"/>
                    <a:pt x="85" y="119"/>
                    <a:pt x="85" y="112"/>
                  </a:cubicBezTo>
                  <a:cubicBezTo>
                    <a:pt x="72" y="0"/>
                    <a:pt x="72" y="0"/>
                    <a:pt x="72" y="0"/>
                  </a:cubicBezTo>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88"/>
            <p:cNvSpPr>
              <a:spLocks/>
            </p:cNvSpPr>
            <p:nvPr userDrawn="1"/>
          </p:nvSpPr>
          <p:spPr bwMode="auto">
            <a:xfrm>
              <a:off x="7862889" y="2840673"/>
              <a:ext cx="485775" cy="227013"/>
            </a:xfrm>
            <a:custGeom>
              <a:avLst/>
              <a:gdLst>
                <a:gd name="T0" fmla="*/ 326 w 326"/>
                <a:gd name="T1" fmla="*/ 153 h 153"/>
                <a:gd name="T2" fmla="*/ 316 w 326"/>
                <a:gd name="T3" fmla="*/ 57 h 153"/>
                <a:gd name="T4" fmla="*/ 250 w 326"/>
                <a:gd name="T5" fmla="*/ 0 h 153"/>
                <a:gd name="T6" fmla="*/ 80 w 326"/>
                <a:gd name="T7" fmla="*/ 0 h 153"/>
                <a:gd name="T8" fmla="*/ 14 w 326"/>
                <a:gd name="T9" fmla="*/ 57 h 153"/>
                <a:gd name="T10" fmla="*/ 0 w 326"/>
                <a:gd name="T11" fmla="*/ 153 h 153"/>
                <a:gd name="T12" fmla="*/ 326 w 326"/>
                <a:gd name="T13" fmla="*/ 153 h 153"/>
              </a:gdLst>
              <a:ahLst/>
              <a:cxnLst>
                <a:cxn ang="0">
                  <a:pos x="T0" y="T1"/>
                </a:cxn>
                <a:cxn ang="0">
                  <a:pos x="T2" y="T3"/>
                </a:cxn>
                <a:cxn ang="0">
                  <a:pos x="T4" y="T5"/>
                </a:cxn>
                <a:cxn ang="0">
                  <a:pos x="T6" y="T7"/>
                </a:cxn>
                <a:cxn ang="0">
                  <a:pos x="T8" y="T9"/>
                </a:cxn>
                <a:cxn ang="0">
                  <a:pos x="T10" y="T11"/>
                </a:cxn>
                <a:cxn ang="0">
                  <a:pos x="T12" y="T13"/>
                </a:cxn>
              </a:cxnLst>
              <a:rect l="0" t="0" r="r" b="b"/>
              <a:pathLst>
                <a:path w="326" h="153">
                  <a:moveTo>
                    <a:pt x="326" y="153"/>
                  </a:moveTo>
                  <a:cubicBezTo>
                    <a:pt x="316" y="57"/>
                    <a:pt x="316" y="57"/>
                    <a:pt x="316" y="57"/>
                  </a:cubicBezTo>
                  <a:cubicBezTo>
                    <a:pt x="311" y="24"/>
                    <a:pt x="283" y="0"/>
                    <a:pt x="250" y="0"/>
                  </a:cubicBezTo>
                  <a:cubicBezTo>
                    <a:pt x="80" y="0"/>
                    <a:pt x="80" y="0"/>
                    <a:pt x="80" y="0"/>
                  </a:cubicBezTo>
                  <a:cubicBezTo>
                    <a:pt x="47" y="0"/>
                    <a:pt x="19" y="24"/>
                    <a:pt x="14" y="57"/>
                  </a:cubicBezTo>
                  <a:cubicBezTo>
                    <a:pt x="0" y="153"/>
                    <a:pt x="0" y="153"/>
                    <a:pt x="0" y="153"/>
                  </a:cubicBezTo>
                  <a:cubicBezTo>
                    <a:pt x="326" y="153"/>
                    <a:pt x="326" y="153"/>
                    <a:pt x="326" y="153"/>
                  </a:cubicBezTo>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89"/>
            <p:cNvSpPr>
              <a:spLocks/>
            </p:cNvSpPr>
            <p:nvPr userDrawn="1"/>
          </p:nvSpPr>
          <p:spPr bwMode="auto">
            <a:xfrm>
              <a:off x="7862889" y="2840673"/>
              <a:ext cx="485775" cy="230188"/>
            </a:xfrm>
            <a:custGeom>
              <a:avLst/>
              <a:gdLst>
                <a:gd name="T0" fmla="*/ 326 w 326"/>
                <a:gd name="T1" fmla="*/ 156 h 156"/>
                <a:gd name="T2" fmla="*/ 316 w 326"/>
                <a:gd name="T3" fmla="*/ 57 h 156"/>
                <a:gd name="T4" fmla="*/ 250 w 326"/>
                <a:gd name="T5" fmla="*/ 0 h 156"/>
                <a:gd name="T6" fmla="*/ 80 w 326"/>
                <a:gd name="T7" fmla="*/ 0 h 156"/>
                <a:gd name="T8" fmla="*/ 14 w 326"/>
                <a:gd name="T9" fmla="*/ 57 h 156"/>
                <a:gd name="T10" fmla="*/ 0 w 326"/>
                <a:gd name="T11" fmla="*/ 153 h 156"/>
                <a:gd name="T12" fmla="*/ 326 w 32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326" h="156">
                  <a:moveTo>
                    <a:pt x="326" y="156"/>
                  </a:moveTo>
                  <a:cubicBezTo>
                    <a:pt x="316" y="57"/>
                    <a:pt x="316" y="57"/>
                    <a:pt x="316" y="57"/>
                  </a:cubicBezTo>
                  <a:cubicBezTo>
                    <a:pt x="311" y="24"/>
                    <a:pt x="283" y="0"/>
                    <a:pt x="250" y="0"/>
                  </a:cubicBezTo>
                  <a:cubicBezTo>
                    <a:pt x="80" y="0"/>
                    <a:pt x="80" y="0"/>
                    <a:pt x="80" y="0"/>
                  </a:cubicBezTo>
                  <a:cubicBezTo>
                    <a:pt x="47" y="0"/>
                    <a:pt x="19" y="24"/>
                    <a:pt x="14" y="57"/>
                  </a:cubicBezTo>
                  <a:cubicBezTo>
                    <a:pt x="0" y="153"/>
                    <a:pt x="0" y="153"/>
                    <a:pt x="0" y="153"/>
                  </a:cubicBezTo>
                  <a:cubicBezTo>
                    <a:pt x="326" y="156"/>
                    <a:pt x="326" y="156"/>
                    <a:pt x="326" y="156"/>
                  </a:cubicBezTo>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90"/>
            <p:cNvSpPr>
              <a:spLocks/>
            </p:cNvSpPr>
            <p:nvPr userDrawn="1"/>
          </p:nvSpPr>
          <p:spPr bwMode="auto">
            <a:xfrm>
              <a:off x="7942264" y="2443798"/>
              <a:ext cx="350838" cy="357188"/>
            </a:xfrm>
            <a:custGeom>
              <a:avLst/>
              <a:gdLst>
                <a:gd name="T0" fmla="*/ 230 w 235"/>
                <a:gd name="T1" fmla="*/ 128 h 242"/>
                <a:gd name="T2" fmla="*/ 128 w 235"/>
                <a:gd name="T3" fmla="*/ 5 h 242"/>
                <a:gd name="T4" fmla="*/ 6 w 235"/>
                <a:gd name="T5" fmla="*/ 107 h 242"/>
                <a:gd name="T6" fmla="*/ 0 w 235"/>
                <a:gd name="T7" fmla="*/ 238 h 242"/>
                <a:gd name="T8" fmla="*/ 61 w 235"/>
                <a:gd name="T9" fmla="*/ 212 h 242"/>
                <a:gd name="T10" fmla="*/ 73 w 235"/>
                <a:gd name="T11" fmla="*/ 190 h 242"/>
                <a:gd name="T12" fmla="*/ 157 w 235"/>
                <a:gd name="T13" fmla="*/ 162 h 242"/>
                <a:gd name="T14" fmla="*/ 167 w 235"/>
                <a:gd name="T15" fmla="*/ 185 h 242"/>
                <a:gd name="T16" fmla="*/ 222 w 235"/>
                <a:gd name="T17" fmla="*/ 242 h 242"/>
                <a:gd name="T18" fmla="*/ 230 w 235"/>
                <a:gd name="T19" fmla="*/ 12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42">
                  <a:moveTo>
                    <a:pt x="230" y="128"/>
                  </a:moveTo>
                  <a:cubicBezTo>
                    <a:pt x="235" y="66"/>
                    <a:pt x="190" y="11"/>
                    <a:pt x="128" y="5"/>
                  </a:cubicBezTo>
                  <a:cubicBezTo>
                    <a:pt x="66" y="0"/>
                    <a:pt x="11" y="45"/>
                    <a:pt x="6" y="107"/>
                  </a:cubicBezTo>
                  <a:cubicBezTo>
                    <a:pt x="0" y="238"/>
                    <a:pt x="0" y="238"/>
                    <a:pt x="0" y="238"/>
                  </a:cubicBezTo>
                  <a:cubicBezTo>
                    <a:pt x="40" y="235"/>
                    <a:pt x="61" y="212"/>
                    <a:pt x="61" y="212"/>
                  </a:cubicBezTo>
                  <a:cubicBezTo>
                    <a:pt x="73" y="190"/>
                    <a:pt x="73" y="190"/>
                    <a:pt x="73" y="190"/>
                  </a:cubicBezTo>
                  <a:cubicBezTo>
                    <a:pt x="157" y="162"/>
                    <a:pt x="157" y="162"/>
                    <a:pt x="157" y="162"/>
                  </a:cubicBezTo>
                  <a:cubicBezTo>
                    <a:pt x="167" y="185"/>
                    <a:pt x="167" y="185"/>
                    <a:pt x="167" y="185"/>
                  </a:cubicBezTo>
                  <a:cubicBezTo>
                    <a:pt x="178" y="230"/>
                    <a:pt x="222" y="242"/>
                    <a:pt x="222" y="242"/>
                  </a:cubicBezTo>
                  <a:lnTo>
                    <a:pt x="230" y="128"/>
                  </a:ln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91"/>
            <p:cNvSpPr>
              <a:spLocks/>
            </p:cNvSpPr>
            <p:nvPr userDrawn="1"/>
          </p:nvSpPr>
          <p:spPr bwMode="auto">
            <a:xfrm>
              <a:off x="8001002" y="2745423"/>
              <a:ext cx="214313" cy="201613"/>
            </a:xfrm>
            <a:custGeom>
              <a:avLst/>
              <a:gdLst>
                <a:gd name="T0" fmla="*/ 24 w 144"/>
                <a:gd name="T1" fmla="*/ 51 h 136"/>
                <a:gd name="T2" fmla="*/ 24 w 144"/>
                <a:gd name="T3" fmla="*/ 0 h 136"/>
                <a:gd name="T4" fmla="*/ 120 w 144"/>
                <a:gd name="T5" fmla="*/ 0 h 136"/>
                <a:gd name="T6" fmla="*/ 120 w 144"/>
                <a:gd name="T7" fmla="*/ 51 h 136"/>
                <a:gd name="T8" fmla="*/ 133 w 144"/>
                <a:gd name="T9" fmla="*/ 64 h 136"/>
                <a:gd name="T10" fmla="*/ 144 w 144"/>
                <a:gd name="T11" fmla="*/ 64 h 136"/>
                <a:gd name="T12" fmla="*/ 72 w 144"/>
                <a:gd name="T13" fmla="*/ 136 h 136"/>
                <a:gd name="T14" fmla="*/ 0 w 144"/>
                <a:gd name="T15" fmla="*/ 64 h 136"/>
                <a:gd name="T16" fmla="*/ 10 w 144"/>
                <a:gd name="T17" fmla="*/ 64 h 136"/>
                <a:gd name="T18" fmla="*/ 24 w 144"/>
                <a:gd name="T19" fmla="*/ 5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36">
                  <a:moveTo>
                    <a:pt x="24" y="51"/>
                  </a:moveTo>
                  <a:cubicBezTo>
                    <a:pt x="24" y="0"/>
                    <a:pt x="24" y="0"/>
                    <a:pt x="24" y="0"/>
                  </a:cubicBezTo>
                  <a:cubicBezTo>
                    <a:pt x="120" y="0"/>
                    <a:pt x="120" y="0"/>
                    <a:pt x="120" y="0"/>
                  </a:cubicBezTo>
                  <a:cubicBezTo>
                    <a:pt x="120" y="51"/>
                    <a:pt x="120" y="51"/>
                    <a:pt x="120" y="51"/>
                  </a:cubicBezTo>
                  <a:cubicBezTo>
                    <a:pt x="120" y="58"/>
                    <a:pt x="126" y="64"/>
                    <a:pt x="133" y="64"/>
                  </a:cubicBezTo>
                  <a:cubicBezTo>
                    <a:pt x="144" y="64"/>
                    <a:pt x="144" y="64"/>
                    <a:pt x="144" y="64"/>
                  </a:cubicBezTo>
                  <a:cubicBezTo>
                    <a:pt x="144" y="103"/>
                    <a:pt x="111" y="136"/>
                    <a:pt x="72" y="136"/>
                  </a:cubicBezTo>
                  <a:cubicBezTo>
                    <a:pt x="32" y="136"/>
                    <a:pt x="0" y="103"/>
                    <a:pt x="0" y="64"/>
                  </a:cubicBezTo>
                  <a:cubicBezTo>
                    <a:pt x="10" y="64"/>
                    <a:pt x="10" y="64"/>
                    <a:pt x="10" y="64"/>
                  </a:cubicBezTo>
                  <a:cubicBezTo>
                    <a:pt x="18" y="64"/>
                    <a:pt x="24" y="58"/>
                    <a:pt x="24" y="51"/>
                  </a:cubicBez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92"/>
            <p:cNvSpPr>
              <a:spLocks/>
            </p:cNvSpPr>
            <p:nvPr userDrawn="1"/>
          </p:nvSpPr>
          <p:spPr bwMode="auto">
            <a:xfrm>
              <a:off x="8037514" y="2745423"/>
              <a:ext cx="153988" cy="98425"/>
            </a:xfrm>
            <a:custGeom>
              <a:avLst/>
              <a:gdLst>
                <a:gd name="T0" fmla="*/ 104 w 104"/>
                <a:gd name="T1" fmla="*/ 63 h 66"/>
                <a:gd name="T2" fmla="*/ 96 w 104"/>
                <a:gd name="T3" fmla="*/ 51 h 66"/>
                <a:gd name="T4" fmla="*/ 96 w 104"/>
                <a:gd name="T5" fmla="*/ 0 h 66"/>
                <a:gd name="T6" fmla="*/ 0 w 104"/>
                <a:gd name="T7" fmla="*/ 0 h 66"/>
                <a:gd name="T8" fmla="*/ 0 w 104"/>
                <a:gd name="T9" fmla="*/ 22 h 66"/>
                <a:gd name="T10" fmla="*/ 104 w 104"/>
                <a:gd name="T11" fmla="*/ 63 h 66"/>
              </a:gdLst>
              <a:ahLst/>
              <a:cxnLst>
                <a:cxn ang="0">
                  <a:pos x="T0" y="T1"/>
                </a:cxn>
                <a:cxn ang="0">
                  <a:pos x="T2" y="T3"/>
                </a:cxn>
                <a:cxn ang="0">
                  <a:pos x="T4" y="T5"/>
                </a:cxn>
                <a:cxn ang="0">
                  <a:pos x="T6" y="T7"/>
                </a:cxn>
                <a:cxn ang="0">
                  <a:pos x="T8" y="T9"/>
                </a:cxn>
                <a:cxn ang="0">
                  <a:pos x="T10" y="T11"/>
                </a:cxn>
              </a:cxnLst>
              <a:rect l="0" t="0" r="r" b="b"/>
              <a:pathLst>
                <a:path w="104" h="66">
                  <a:moveTo>
                    <a:pt x="104" y="63"/>
                  </a:moveTo>
                  <a:cubicBezTo>
                    <a:pt x="99" y="61"/>
                    <a:pt x="96" y="56"/>
                    <a:pt x="96" y="51"/>
                  </a:cubicBezTo>
                  <a:cubicBezTo>
                    <a:pt x="96" y="0"/>
                    <a:pt x="96" y="0"/>
                    <a:pt x="96" y="0"/>
                  </a:cubicBezTo>
                  <a:cubicBezTo>
                    <a:pt x="0" y="0"/>
                    <a:pt x="0" y="0"/>
                    <a:pt x="0" y="0"/>
                  </a:cubicBezTo>
                  <a:cubicBezTo>
                    <a:pt x="0" y="22"/>
                    <a:pt x="0" y="22"/>
                    <a:pt x="0" y="22"/>
                  </a:cubicBezTo>
                  <a:cubicBezTo>
                    <a:pt x="34" y="66"/>
                    <a:pt x="104" y="63"/>
                    <a:pt x="104" y="63"/>
                  </a:cubicBezTo>
                  <a:close/>
                </a:path>
              </a:pathLst>
            </a:custGeom>
            <a:solidFill>
              <a:srgbClr val="E6C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93"/>
            <p:cNvSpPr>
              <a:spLocks/>
            </p:cNvSpPr>
            <p:nvPr userDrawn="1"/>
          </p:nvSpPr>
          <p:spPr bwMode="auto">
            <a:xfrm>
              <a:off x="8007352" y="2540635"/>
              <a:ext cx="252413" cy="279400"/>
            </a:xfrm>
            <a:custGeom>
              <a:avLst/>
              <a:gdLst>
                <a:gd name="T0" fmla="*/ 82 w 170"/>
                <a:gd name="T1" fmla="*/ 184 h 188"/>
                <a:gd name="T2" fmla="*/ 82 w 170"/>
                <a:gd name="T3" fmla="*/ 184 h 188"/>
                <a:gd name="T4" fmla="*/ 161 w 170"/>
                <a:gd name="T5" fmla="*/ 110 h 188"/>
                <a:gd name="T6" fmla="*/ 170 w 170"/>
                <a:gd name="T7" fmla="*/ 15 h 188"/>
                <a:gd name="T8" fmla="*/ 14 w 170"/>
                <a:gd name="T9" fmla="*/ 0 h 188"/>
                <a:gd name="T10" fmla="*/ 5 w 170"/>
                <a:gd name="T11" fmla="*/ 96 h 188"/>
                <a:gd name="T12" fmla="*/ 82 w 170"/>
                <a:gd name="T13" fmla="*/ 184 h 188"/>
              </a:gdLst>
              <a:ahLst/>
              <a:cxnLst>
                <a:cxn ang="0">
                  <a:pos x="T0" y="T1"/>
                </a:cxn>
                <a:cxn ang="0">
                  <a:pos x="T2" y="T3"/>
                </a:cxn>
                <a:cxn ang="0">
                  <a:pos x="T4" y="T5"/>
                </a:cxn>
                <a:cxn ang="0">
                  <a:pos x="T6" y="T7"/>
                </a:cxn>
                <a:cxn ang="0">
                  <a:pos x="T8" y="T9"/>
                </a:cxn>
                <a:cxn ang="0">
                  <a:pos x="T10" y="T11"/>
                </a:cxn>
                <a:cxn ang="0">
                  <a:pos x="T12" y="T13"/>
                </a:cxn>
              </a:cxnLst>
              <a:rect l="0" t="0" r="r" b="b"/>
              <a:pathLst>
                <a:path w="170" h="188">
                  <a:moveTo>
                    <a:pt x="82" y="184"/>
                  </a:moveTo>
                  <a:cubicBezTo>
                    <a:pt x="82" y="184"/>
                    <a:pt x="82" y="184"/>
                    <a:pt x="82" y="184"/>
                  </a:cubicBezTo>
                  <a:cubicBezTo>
                    <a:pt x="122" y="188"/>
                    <a:pt x="158" y="150"/>
                    <a:pt x="161" y="110"/>
                  </a:cubicBezTo>
                  <a:cubicBezTo>
                    <a:pt x="170" y="15"/>
                    <a:pt x="170" y="15"/>
                    <a:pt x="170" y="15"/>
                  </a:cubicBezTo>
                  <a:cubicBezTo>
                    <a:pt x="14" y="0"/>
                    <a:pt x="14" y="0"/>
                    <a:pt x="14" y="0"/>
                  </a:cubicBezTo>
                  <a:cubicBezTo>
                    <a:pt x="5" y="96"/>
                    <a:pt x="5" y="96"/>
                    <a:pt x="5" y="96"/>
                  </a:cubicBezTo>
                  <a:cubicBezTo>
                    <a:pt x="0" y="146"/>
                    <a:pt x="42" y="180"/>
                    <a:pt x="82" y="184"/>
                  </a:cubicBez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94"/>
            <p:cNvSpPr>
              <a:spLocks/>
            </p:cNvSpPr>
            <p:nvPr userDrawn="1"/>
          </p:nvSpPr>
          <p:spPr bwMode="auto">
            <a:xfrm>
              <a:off x="8112127" y="2613660"/>
              <a:ext cx="144463" cy="196850"/>
            </a:xfrm>
            <a:custGeom>
              <a:avLst/>
              <a:gdLst>
                <a:gd name="T0" fmla="*/ 31 w 96"/>
                <a:gd name="T1" fmla="*/ 63 h 133"/>
                <a:gd name="T2" fmla="*/ 36 w 96"/>
                <a:gd name="T3" fmla="*/ 58 h 133"/>
                <a:gd name="T4" fmla="*/ 35 w 96"/>
                <a:gd name="T5" fmla="*/ 53 h 133"/>
                <a:gd name="T6" fmla="*/ 29 w 96"/>
                <a:gd name="T7" fmla="*/ 24 h 133"/>
                <a:gd name="T8" fmla="*/ 29 w 96"/>
                <a:gd name="T9" fmla="*/ 19 h 133"/>
                <a:gd name="T10" fmla="*/ 49 w 96"/>
                <a:gd name="T11" fmla="*/ 1 h 133"/>
                <a:gd name="T12" fmla="*/ 96 w 96"/>
                <a:gd name="T13" fmla="*/ 5 h 133"/>
                <a:gd name="T14" fmla="*/ 94 w 96"/>
                <a:gd name="T15" fmla="*/ 19 h 133"/>
                <a:gd name="T16" fmla="*/ 92 w 96"/>
                <a:gd name="T17" fmla="*/ 47 h 133"/>
                <a:gd name="T18" fmla="*/ 90 w 96"/>
                <a:gd name="T19" fmla="*/ 61 h 133"/>
                <a:gd name="T20" fmla="*/ 39 w 96"/>
                <a:gd name="T21" fmla="*/ 131 h 133"/>
                <a:gd name="T22" fmla="*/ 33 w 96"/>
                <a:gd name="T23" fmla="*/ 133 h 133"/>
                <a:gd name="T24" fmla="*/ 23 w 96"/>
                <a:gd name="T25" fmla="*/ 84 h 133"/>
                <a:gd name="T26" fmla="*/ 15 w 96"/>
                <a:gd name="T27" fmla="*/ 71 h 133"/>
                <a:gd name="T28" fmla="*/ 0 w 96"/>
                <a:gd name="T29" fmla="*/ 60 h 133"/>
                <a:gd name="T30" fmla="*/ 31 w 96"/>
                <a:gd name="T31" fmla="*/ 6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33">
                  <a:moveTo>
                    <a:pt x="31" y="63"/>
                  </a:moveTo>
                  <a:cubicBezTo>
                    <a:pt x="34" y="63"/>
                    <a:pt x="37" y="61"/>
                    <a:pt x="36" y="58"/>
                  </a:cubicBezTo>
                  <a:cubicBezTo>
                    <a:pt x="36" y="56"/>
                    <a:pt x="36" y="55"/>
                    <a:pt x="35" y="53"/>
                  </a:cubicBezTo>
                  <a:cubicBezTo>
                    <a:pt x="32" y="44"/>
                    <a:pt x="29" y="34"/>
                    <a:pt x="29" y="24"/>
                  </a:cubicBezTo>
                  <a:cubicBezTo>
                    <a:pt x="29" y="19"/>
                    <a:pt x="29" y="19"/>
                    <a:pt x="29" y="19"/>
                  </a:cubicBezTo>
                  <a:cubicBezTo>
                    <a:pt x="29" y="8"/>
                    <a:pt x="38" y="0"/>
                    <a:pt x="49" y="1"/>
                  </a:cubicBezTo>
                  <a:cubicBezTo>
                    <a:pt x="96" y="5"/>
                    <a:pt x="96" y="5"/>
                    <a:pt x="96" y="5"/>
                  </a:cubicBezTo>
                  <a:cubicBezTo>
                    <a:pt x="94" y="19"/>
                    <a:pt x="94" y="19"/>
                    <a:pt x="94" y="19"/>
                  </a:cubicBezTo>
                  <a:cubicBezTo>
                    <a:pt x="92" y="47"/>
                    <a:pt x="92" y="47"/>
                    <a:pt x="92" y="47"/>
                  </a:cubicBezTo>
                  <a:cubicBezTo>
                    <a:pt x="90" y="61"/>
                    <a:pt x="90" y="61"/>
                    <a:pt x="90" y="61"/>
                  </a:cubicBezTo>
                  <a:cubicBezTo>
                    <a:pt x="88" y="91"/>
                    <a:pt x="66" y="120"/>
                    <a:pt x="39" y="131"/>
                  </a:cubicBezTo>
                  <a:cubicBezTo>
                    <a:pt x="37" y="132"/>
                    <a:pt x="35" y="132"/>
                    <a:pt x="33" y="133"/>
                  </a:cubicBezTo>
                  <a:cubicBezTo>
                    <a:pt x="23" y="84"/>
                    <a:pt x="23" y="84"/>
                    <a:pt x="23" y="84"/>
                  </a:cubicBezTo>
                  <a:cubicBezTo>
                    <a:pt x="22" y="79"/>
                    <a:pt x="19" y="74"/>
                    <a:pt x="15" y="71"/>
                  </a:cubicBezTo>
                  <a:cubicBezTo>
                    <a:pt x="0" y="60"/>
                    <a:pt x="0" y="60"/>
                    <a:pt x="0" y="60"/>
                  </a:cubicBezTo>
                  <a:lnTo>
                    <a:pt x="31" y="63"/>
                  </a:lnTo>
                  <a:close/>
                </a:path>
              </a:pathLst>
            </a:custGeom>
            <a:solidFill>
              <a:srgbClr val="E6C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95"/>
            <p:cNvSpPr>
              <a:spLocks/>
            </p:cNvSpPr>
            <p:nvPr userDrawn="1"/>
          </p:nvSpPr>
          <p:spPr bwMode="auto">
            <a:xfrm>
              <a:off x="8094664" y="2735898"/>
              <a:ext cx="92075" cy="42863"/>
            </a:xfrm>
            <a:custGeom>
              <a:avLst/>
              <a:gdLst>
                <a:gd name="T0" fmla="*/ 0 w 62"/>
                <a:gd name="T1" fmla="*/ 0 h 29"/>
                <a:gd name="T2" fmla="*/ 29 w 62"/>
                <a:gd name="T3" fmla="*/ 28 h 29"/>
                <a:gd name="T4" fmla="*/ 62 w 62"/>
                <a:gd name="T5" fmla="*/ 6 h 29"/>
                <a:gd name="T6" fmla="*/ 0 w 62"/>
                <a:gd name="T7" fmla="*/ 0 h 29"/>
              </a:gdLst>
              <a:ahLst/>
              <a:cxnLst>
                <a:cxn ang="0">
                  <a:pos x="T0" y="T1"/>
                </a:cxn>
                <a:cxn ang="0">
                  <a:pos x="T2" y="T3"/>
                </a:cxn>
                <a:cxn ang="0">
                  <a:pos x="T4" y="T5"/>
                </a:cxn>
                <a:cxn ang="0">
                  <a:pos x="T6" y="T7"/>
                </a:cxn>
              </a:cxnLst>
              <a:rect l="0" t="0" r="r" b="b"/>
              <a:pathLst>
                <a:path w="62" h="29">
                  <a:moveTo>
                    <a:pt x="0" y="0"/>
                  </a:moveTo>
                  <a:cubicBezTo>
                    <a:pt x="5" y="16"/>
                    <a:pt x="15" y="26"/>
                    <a:pt x="29" y="28"/>
                  </a:cubicBezTo>
                  <a:cubicBezTo>
                    <a:pt x="42" y="29"/>
                    <a:pt x="55" y="20"/>
                    <a:pt x="62" y="6"/>
                  </a:cubicBezTo>
                  <a:lnTo>
                    <a:pt x="0" y="0"/>
                  </a:ln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96"/>
            <p:cNvSpPr>
              <a:spLocks/>
            </p:cNvSpPr>
            <p:nvPr userDrawn="1"/>
          </p:nvSpPr>
          <p:spPr bwMode="auto">
            <a:xfrm>
              <a:off x="8094664" y="2735898"/>
              <a:ext cx="92075" cy="34925"/>
            </a:xfrm>
            <a:custGeom>
              <a:avLst/>
              <a:gdLst>
                <a:gd name="T0" fmla="*/ 0 w 62"/>
                <a:gd name="T1" fmla="*/ 0 h 23"/>
                <a:gd name="T2" fmla="*/ 29 w 62"/>
                <a:gd name="T3" fmla="*/ 22 h 23"/>
                <a:gd name="T4" fmla="*/ 62 w 62"/>
                <a:gd name="T5" fmla="*/ 6 h 23"/>
                <a:gd name="T6" fmla="*/ 0 w 62"/>
                <a:gd name="T7" fmla="*/ 0 h 23"/>
              </a:gdLst>
              <a:ahLst/>
              <a:cxnLst>
                <a:cxn ang="0">
                  <a:pos x="T0" y="T1"/>
                </a:cxn>
                <a:cxn ang="0">
                  <a:pos x="T2" y="T3"/>
                </a:cxn>
                <a:cxn ang="0">
                  <a:pos x="T4" y="T5"/>
                </a:cxn>
                <a:cxn ang="0">
                  <a:pos x="T6" y="T7"/>
                </a:cxn>
              </a:cxnLst>
              <a:rect l="0" t="0" r="r" b="b"/>
              <a:pathLst>
                <a:path w="62" h="23">
                  <a:moveTo>
                    <a:pt x="0" y="0"/>
                  </a:moveTo>
                  <a:cubicBezTo>
                    <a:pt x="5" y="16"/>
                    <a:pt x="16" y="21"/>
                    <a:pt x="29" y="22"/>
                  </a:cubicBezTo>
                  <a:cubicBezTo>
                    <a:pt x="43" y="23"/>
                    <a:pt x="55" y="20"/>
                    <a:pt x="62" y="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97"/>
            <p:cNvSpPr>
              <a:spLocks/>
            </p:cNvSpPr>
            <p:nvPr userDrawn="1"/>
          </p:nvSpPr>
          <p:spPr bwMode="auto">
            <a:xfrm>
              <a:off x="8074027" y="2637473"/>
              <a:ext cx="26988" cy="23813"/>
            </a:xfrm>
            <a:custGeom>
              <a:avLst/>
              <a:gdLst>
                <a:gd name="T0" fmla="*/ 17 w 18"/>
                <a:gd name="T1" fmla="*/ 10 h 16"/>
                <a:gd name="T2" fmla="*/ 10 w 18"/>
                <a:gd name="T3" fmla="*/ 1 h 16"/>
                <a:gd name="T4" fmla="*/ 0 w 18"/>
                <a:gd name="T5" fmla="*/ 8 h 16"/>
                <a:gd name="T6" fmla="*/ 2 w 18"/>
                <a:gd name="T7" fmla="*/ 15 h 16"/>
                <a:gd name="T8" fmla="*/ 14 w 18"/>
                <a:gd name="T9" fmla="*/ 16 h 16"/>
                <a:gd name="T10" fmla="*/ 17 w 18"/>
                <a:gd name="T11" fmla="*/ 10 h 16"/>
              </a:gdLst>
              <a:ahLst/>
              <a:cxnLst>
                <a:cxn ang="0">
                  <a:pos x="T0" y="T1"/>
                </a:cxn>
                <a:cxn ang="0">
                  <a:pos x="T2" y="T3"/>
                </a:cxn>
                <a:cxn ang="0">
                  <a:pos x="T4" y="T5"/>
                </a:cxn>
                <a:cxn ang="0">
                  <a:pos x="T6" y="T7"/>
                </a:cxn>
                <a:cxn ang="0">
                  <a:pos x="T8" y="T9"/>
                </a:cxn>
                <a:cxn ang="0">
                  <a:pos x="T10" y="T11"/>
                </a:cxn>
              </a:cxnLst>
              <a:rect l="0" t="0" r="r" b="b"/>
              <a:pathLst>
                <a:path w="18" h="16">
                  <a:moveTo>
                    <a:pt x="17" y="10"/>
                  </a:moveTo>
                  <a:cubicBezTo>
                    <a:pt x="18" y="5"/>
                    <a:pt x="14" y="1"/>
                    <a:pt x="10" y="1"/>
                  </a:cubicBezTo>
                  <a:cubicBezTo>
                    <a:pt x="5" y="0"/>
                    <a:pt x="1" y="4"/>
                    <a:pt x="0" y="8"/>
                  </a:cubicBezTo>
                  <a:cubicBezTo>
                    <a:pt x="0" y="11"/>
                    <a:pt x="1" y="13"/>
                    <a:pt x="2" y="15"/>
                  </a:cubicBezTo>
                  <a:cubicBezTo>
                    <a:pt x="14" y="16"/>
                    <a:pt x="14" y="16"/>
                    <a:pt x="14" y="16"/>
                  </a:cubicBezTo>
                  <a:cubicBezTo>
                    <a:pt x="16" y="15"/>
                    <a:pt x="17" y="13"/>
                    <a:pt x="17"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98"/>
            <p:cNvSpPr>
              <a:spLocks/>
            </p:cNvSpPr>
            <p:nvPr userDrawn="1"/>
          </p:nvSpPr>
          <p:spPr bwMode="auto">
            <a:xfrm>
              <a:off x="8199439" y="2648585"/>
              <a:ext cx="26988" cy="23813"/>
            </a:xfrm>
            <a:custGeom>
              <a:avLst/>
              <a:gdLst>
                <a:gd name="T0" fmla="*/ 18 w 18"/>
                <a:gd name="T1" fmla="*/ 10 h 16"/>
                <a:gd name="T2" fmla="*/ 10 w 18"/>
                <a:gd name="T3" fmla="*/ 0 h 16"/>
                <a:gd name="T4" fmla="*/ 1 w 18"/>
                <a:gd name="T5" fmla="*/ 8 h 16"/>
                <a:gd name="T6" fmla="*/ 3 w 18"/>
                <a:gd name="T7" fmla="*/ 15 h 16"/>
                <a:gd name="T8" fmla="*/ 14 w 18"/>
                <a:gd name="T9" fmla="*/ 16 h 16"/>
                <a:gd name="T10" fmla="*/ 18 w 18"/>
                <a:gd name="T11" fmla="*/ 10 h 16"/>
              </a:gdLst>
              <a:ahLst/>
              <a:cxnLst>
                <a:cxn ang="0">
                  <a:pos x="T0" y="T1"/>
                </a:cxn>
                <a:cxn ang="0">
                  <a:pos x="T2" y="T3"/>
                </a:cxn>
                <a:cxn ang="0">
                  <a:pos x="T4" y="T5"/>
                </a:cxn>
                <a:cxn ang="0">
                  <a:pos x="T6" y="T7"/>
                </a:cxn>
                <a:cxn ang="0">
                  <a:pos x="T8" y="T9"/>
                </a:cxn>
                <a:cxn ang="0">
                  <a:pos x="T10" y="T11"/>
                </a:cxn>
              </a:cxnLst>
              <a:rect l="0" t="0" r="r" b="b"/>
              <a:pathLst>
                <a:path w="18" h="16">
                  <a:moveTo>
                    <a:pt x="18" y="10"/>
                  </a:moveTo>
                  <a:cubicBezTo>
                    <a:pt x="18" y="5"/>
                    <a:pt x="15" y="1"/>
                    <a:pt x="10" y="0"/>
                  </a:cubicBezTo>
                  <a:cubicBezTo>
                    <a:pt x="5" y="0"/>
                    <a:pt x="1" y="4"/>
                    <a:pt x="1" y="8"/>
                  </a:cubicBezTo>
                  <a:cubicBezTo>
                    <a:pt x="0" y="11"/>
                    <a:pt x="1" y="13"/>
                    <a:pt x="3" y="15"/>
                  </a:cubicBezTo>
                  <a:cubicBezTo>
                    <a:pt x="14" y="16"/>
                    <a:pt x="14" y="16"/>
                    <a:pt x="14" y="16"/>
                  </a:cubicBezTo>
                  <a:cubicBezTo>
                    <a:pt x="16" y="15"/>
                    <a:pt x="17" y="12"/>
                    <a:pt x="18"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99"/>
            <p:cNvSpPr>
              <a:spLocks/>
            </p:cNvSpPr>
            <p:nvPr userDrawn="1"/>
          </p:nvSpPr>
          <p:spPr bwMode="auto">
            <a:xfrm>
              <a:off x="7961314" y="2591435"/>
              <a:ext cx="25400" cy="73025"/>
            </a:xfrm>
            <a:custGeom>
              <a:avLst/>
              <a:gdLst>
                <a:gd name="T0" fmla="*/ 17 w 17"/>
                <a:gd name="T1" fmla="*/ 0 h 49"/>
                <a:gd name="T2" fmla="*/ 1 w 17"/>
                <a:gd name="T3" fmla="*/ 23 h 49"/>
                <a:gd name="T4" fmla="*/ 13 w 17"/>
                <a:gd name="T5" fmla="*/ 49 h 49"/>
                <a:gd name="T6" fmla="*/ 17 w 17"/>
                <a:gd name="T7" fmla="*/ 0 h 49"/>
              </a:gdLst>
              <a:ahLst/>
              <a:cxnLst>
                <a:cxn ang="0">
                  <a:pos x="T0" y="T1"/>
                </a:cxn>
                <a:cxn ang="0">
                  <a:pos x="T2" y="T3"/>
                </a:cxn>
                <a:cxn ang="0">
                  <a:pos x="T4" y="T5"/>
                </a:cxn>
                <a:cxn ang="0">
                  <a:pos x="T6" y="T7"/>
                </a:cxn>
              </a:cxnLst>
              <a:rect l="0" t="0" r="r" b="b"/>
              <a:pathLst>
                <a:path w="17" h="49">
                  <a:moveTo>
                    <a:pt x="17" y="0"/>
                  </a:moveTo>
                  <a:cubicBezTo>
                    <a:pt x="8" y="4"/>
                    <a:pt x="2" y="13"/>
                    <a:pt x="1" y="23"/>
                  </a:cubicBezTo>
                  <a:cubicBezTo>
                    <a:pt x="0" y="34"/>
                    <a:pt x="5" y="43"/>
                    <a:pt x="13" y="49"/>
                  </a:cubicBezTo>
                  <a:lnTo>
                    <a:pt x="17" y="0"/>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100"/>
            <p:cNvSpPr>
              <a:spLocks/>
            </p:cNvSpPr>
            <p:nvPr userDrawn="1"/>
          </p:nvSpPr>
          <p:spPr bwMode="auto">
            <a:xfrm>
              <a:off x="7959727" y="2645410"/>
              <a:ext cx="22225" cy="23813"/>
            </a:xfrm>
            <a:custGeom>
              <a:avLst/>
              <a:gdLst>
                <a:gd name="T0" fmla="*/ 0 w 15"/>
                <a:gd name="T1" fmla="*/ 8 h 17"/>
                <a:gd name="T2" fmla="*/ 8 w 15"/>
                <a:gd name="T3" fmla="*/ 17 h 17"/>
                <a:gd name="T4" fmla="*/ 14 w 15"/>
                <a:gd name="T5" fmla="*/ 15 h 17"/>
                <a:gd name="T6" fmla="*/ 15 w 15"/>
                <a:gd name="T7" fmla="*/ 3 h 17"/>
                <a:gd name="T8" fmla="*/ 9 w 15"/>
                <a:gd name="T9" fmla="*/ 0 h 17"/>
                <a:gd name="T10" fmla="*/ 3 w 15"/>
                <a:gd name="T11" fmla="*/ 2 h 17"/>
                <a:gd name="T12" fmla="*/ 0 w 15"/>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0" y="8"/>
                  </a:moveTo>
                  <a:cubicBezTo>
                    <a:pt x="0" y="12"/>
                    <a:pt x="3" y="17"/>
                    <a:pt x="8" y="17"/>
                  </a:cubicBezTo>
                  <a:cubicBezTo>
                    <a:pt x="10" y="17"/>
                    <a:pt x="12" y="17"/>
                    <a:pt x="14" y="15"/>
                  </a:cubicBezTo>
                  <a:cubicBezTo>
                    <a:pt x="15" y="3"/>
                    <a:pt x="15" y="3"/>
                    <a:pt x="15" y="3"/>
                  </a:cubicBezTo>
                  <a:cubicBezTo>
                    <a:pt x="13" y="1"/>
                    <a:pt x="12" y="0"/>
                    <a:pt x="9" y="0"/>
                  </a:cubicBezTo>
                  <a:cubicBezTo>
                    <a:pt x="7" y="0"/>
                    <a:pt x="5" y="0"/>
                    <a:pt x="3" y="2"/>
                  </a:cubicBezTo>
                  <a:cubicBezTo>
                    <a:pt x="2" y="3"/>
                    <a:pt x="0" y="5"/>
                    <a:pt x="0" y="8"/>
                  </a:cubicBez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101"/>
            <p:cNvSpPr>
              <a:spLocks/>
            </p:cNvSpPr>
            <p:nvPr userDrawn="1"/>
          </p:nvSpPr>
          <p:spPr bwMode="auto">
            <a:xfrm>
              <a:off x="8013702" y="2529523"/>
              <a:ext cx="249238" cy="92075"/>
            </a:xfrm>
            <a:custGeom>
              <a:avLst/>
              <a:gdLst>
                <a:gd name="T0" fmla="*/ 1 w 157"/>
                <a:gd name="T1" fmla="*/ 48 h 58"/>
                <a:gd name="T2" fmla="*/ 91 w 157"/>
                <a:gd name="T3" fmla="*/ 54 h 58"/>
                <a:gd name="T4" fmla="*/ 111 w 157"/>
                <a:gd name="T5" fmla="*/ 35 h 58"/>
                <a:gd name="T6" fmla="*/ 110 w 157"/>
                <a:gd name="T7" fmla="*/ 55 h 58"/>
                <a:gd name="T8" fmla="*/ 157 w 157"/>
                <a:gd name="T9" fmla="*/ 58 h 58"/>
                <a:gd name="T10" fmla="*/ 155 w 157"/>
                <a:gd name="T11" fmla="*/ 13 h 58"/>
                <a:gd name="T12" fmla="*/ 0 w 157"/>
                <a:gd name="T13" fmla="*/ 0 h 58"/>
                <a:gd name="T14" fmla="*/ 1 w 157"/>
                <a:gd name="T15" fmla="*/ 4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58">
                  <a:moveTo>
                    <a:pt x="1" y="48"/>
                  </a:moveTo>
                  <a:lnTo>
                    <a:pt x="91" y="54"/>
                  </a:lnTo>
                  <a:lnTo>
                    <a:pt x="111" y="35"/>
                  </a:lnTo>
                  <a:lnTo>
                    <a:pt x="110" y="55"/>
                  </a:lnTo>
                  <a:lnTo>
                    <a:pt x="157" y="58"/>
                  </a:lnTo>
                  <a:lnTo>
                    <a:pt x="155" y="13"/>
                  </a:lnTo>
                  <a:lnTo>
                    <a:pt x="0" y="0"/>
                  </a:lnTo>
                  <a:lnTo>
                    <a:pt x="1" y="48"/>
                  </a:ln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102"/>
            <p:cNvSpPr>
              <a:spLocks/>
            </p:cNvSpPr>
            <p:nvPr userDrawn="1"/>
          </p:nvSpPr>
          <p:spPr bwMode="auto">
            <a:xfrm>
              <a:off x="8332789" y="29248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582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103"/>
            <p:cNvSpPr>
              <a:spLocks/>
            </p:cNvSpPr>
            <p:nvPr userDrawn="1"/>
          </p:nvSpPr>
          <p:spPr bwMode="auto">
            <a:xfrm>
              <a:off x="8353427" y="3104198"/>
              <a:ext cx="4763" cy="58738"/>
            </a:xfrm>
            <a:custGeom>
              <a:avLst/>
              <a:gdLst>
                <a:gd name="T0" fmla="*/ 0 w 4"/>
                <a:gd name="T1" fmla="*/ 0 h 40"/>
                <a:gd name="T2" fmla="*/ 4 w 4"/>
                <a:gd name="T3" fmla="*/ 34 h 40"/>
                <a:gd name="T4" fmla="*/ 4 w 4"/>
                <a:gd name="T5" fmla="*/ 40 h 40"/>
                <a:gd name="T6" fmla="*/ 4 w 4"/>
                <a:gd name="T7" fmla="*/ 34 h 40"/>
                <a:gd name="T8" fmla="*/ 0 w 4"/>
                <a:gd name="T9" fmla="*/ 0 h 40"/>
              </a:gdLst>
              <a:ahLst/>
              <a:cxnLst>
                <a:cxn ang="0">
                  <a:pos x="T0" y="T1"/>
                </a:cxn>
                <a:cxn ang="0">
                  <a:pos x="T2" y="T3"/>
                </a:cxn>
                <a:cxn ang="0">
                  <a:pos x="T4" y="T5"/>
                </a:cxn>
                <a:cxn ang="0">
                  <a:pos x="T6" y="T7"/>
                </a:cxn>
                <a:cxn ang="0">
                  <a:pos x="T8" y="T9"/>
                </a:cxn>
              </a:cxnLst>
              <a:rect l="0" t="0" r="r" b="b"/>
              <a:pathLst>
                <a:path w="4" h="40">
                  <a:moveTo>
                    <a:pt x="0" y="0"/>
                  </a:moveTo>
                  <a:cubicBezTo>
                    <a:pt x="4" y="34"/>
                    <a:pt x="4" y="34"/>
                    <a:pt x="4" y="34"/>
                  </a:cubicBezTo>
                  <a:cubicBezTo>
                    <a:pt x="4" y="36"/>
                    <a:pt x="4" y="38"/>
                    <a:pt x="4" y="40"/>
                  </a:cubicBezTo>
                  <a:cubicBezTo>
                    <a:pt x="4" y="38"/>
                    <a:pt x="4" y="36"/>
                    <a:pt x="4" y="34"/>
                  </a:cubicBezTo>
                  <a:cubicBezTo>
                    <a:pt x="0" y="0"/>
                    <a:pt x="0" y="0"/>
                    <a:pt x="0" y="0"/>
                  </a:cubicBezTo>
                </a:path>
              </a:pathLst>
            </a:custGeom>
            <a:solidFill>
              <a:srgbClr val="582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104"/>
            <p:cNvSpPr>
              <a:spLocks/>
            </p:cNvSpPr>
            <p:nvPr userDrawn="1"/>
          </p:nvSpPr>
          <p:spPr bwMode="auto">
            <a:xfrm>
              <a:off x="8301039" y="2991485"/>
              <a:ext cx="57150" cy="277813"/>
            </a:xfrm>
            <a:custGeom>
              <a:avLst/>
              <a:gdLst>
                <a:gd name="T0" fmla="*/ 26 w 39"/>
                <a:gd name="T1" fmla="*/ 0 h 187"/>
                <a:gd name="T2" fmla="*/ 32 w 39"/>
                <a:gd name="T3" fmla="*/ 51 h 187"/>
                <a:gd name="T4" fmla="*/ 32 w 39"/>
                <a:gd name="T5" fmla="*/ 54 h 187"/>
                <a:gd name="T6" fmla="*/ 14 w 39"/>
                <a:gd name="T7" fmla="*/ 54 h 187"/>
                <a:gd name="T8" fmla="*/ 20 w 39"/>
                <a:gd name="T9" fmla="*/ 112 h 187"/>
                <a:gd name="T10" fmla="*/ 18 w 39"/>
                <a:gd name="T11" fmla="*/ 124 h 187"/>
                <a:gd name="T12" fmla="*/ 0 w 39"/>
                <a:gd name="T13" fmla="*/ 187 h 187"/>
                <a:gd name="T14" fmla="*/ 24 w 39"/>
                <a:gd name="T15" fmla="*/ 172 h 187"/>
                <a:gd name="T16" fmla="*/ 37 w 39"/>
                <a:gd name="T17" fmla="*/ 132 h 187"/>
                <a:gd name="T18" fmla="*/ 39 w 39"/>
                <a:gd name="T19" fmla="*/ 116 h 187"/>
                <a:gd name="T20" fmla="*/ 39 w 39"/>
                <a:gd name="T21" fmla="*/ 110 h 187"/>
                <a:gd name="T22" fmla="*/ 35 w 39"/>
                <a:gd name="T23" fmla="*/ 76 h 187"/>
                <a:gd name="T24" fmla="*/ 26 w 3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87">
                  <a:moveTo>
                    <a:pt x="26" y="0"/>
                  </a:moveTo>
                  <a:cubicBezTo>
                    <a:pt x="32" y="51"/>
                    <a:pt x="32" y="51"/>
                    <a:pt x="32" y="51"/>
                  </a:cubicBezTo>
                  <a:cubicBezTo>
                    <a:pt x="32" y="54"/>
                    <a:pt x="32" y="54"/>
                    <a:pt x="32" y="54"/>
                  </a:cubicBezTo>
                  <a:cubicBezTo>
                    <a:pt x="14" y="54"/>
                    <a:pt x="14" y="54"/>
                    <a:pt x="14" y="54"/>
                  </a:cubicBezTo>
                  <a:cubicBezTo>
                    <a:pt x="20" y="112"/>
                    <a:pt x="20" y="112"/>
                    <a:pt x="20" y="112"/>
                  </a:cubicBezTo>
                  <a:cubicBezTo>
                    <a:pt x="20" y="116"/>
                    <a:pt x="20" y="120"/>
                    <a:pt x="18" y="124"/>
                  </a:cubicBezTo>
                  <a:cubicBezTo>
                    <a:pt x="0" y="187"/>
                    <a:pt x="0" y="187"/>
                    <a:pt x="0" y="187"/>
                  </a:cubicBezTo>
                  <a:cubicBezTo>
                    <a:pt x="24" y="172"/>
                    <a:pt x="24" y="172"/>
                    <a:pt x="24" y="172"/>
                  </a:cubicBezTo>
                  <a:cubicBezTo>
                    <a:pt x="37" y="132"/>
                    <a:pt x="37" y="132"/>
                    <a:pt x="37" y="132"/>
                  </a:cubicBezTo>
                  <a:cubicBezTo>
                    <a:pt x="38" y="126"/>
                    <a:pt x="39" y="121"/>
                    <a:pt x="39" y="116"/>
                  </a:cubicBezTo>
                  <a:cubicBezTo>
                    <a:pt x="39" y="114"/>
                    <a:pt x="39" y="112"/>
                    <a:pt x="39" y="110"/>
                  </a:cubicBezTo>
                  <a:cubicBezTo>
                    <a:pt x="35" y="76"/>
                    <a:pt x="35" y="76"/>
                    <a:pt x="35" y="76"/>
                  </a:cubicBezTo>
                  <a:cubicBezTo>
                    <a:pt x="26" y="0"/>
                    <a:pt x="26" y="0"/>
                    <a:pt x="26" y="0"/>
                  </a:cubicBezTo>
                </a:path>
              </a:pathLst>
            </a:custGeom>
            <a:solidFill>
              <a:srgbClr val="E6C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105"/>
            <p:cNvSpPr>
              <a:spLocks/>
            </p:cNvSpPr>
            <p:nvPr userDrawn="1"/>
          </p:nvSpPr>
          <p:spPr bwMode="auto">
            <a:xfrm>
              <a:off x="8339139" y="2991485"/>
              <a:ext cx="9525" cy="76200"/>
            </a:xfrm>
            <a:custGeom>
              <a:avLst/>
              <a:gdLst>
                <a:gd name="T0" fmla="*/ 0 w 6"/>
                <a:gd name="T1" fmla="*/ 0 h 48"/>
                <a:gd name="T2" fmla="*/ 6 w 6"/>
                <a:gd name="T3" fmla="*/ 48 h 48"/>
                <a:gd name="T4" fmla="*/ 6 w 6"/>
                <a:gd name="T5" fmla="*/ 48 h 48"/>
                <a:gd name="T6" fmla="*/ 0 w 6"/>
                <a:gd name="T7" fmla="*/ 0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48"/>
                  </a:lnTo>
                  <a:lnTo>
                    <a:pt x="6" y="48"/>
                  </a:lnTo>
                  <a:lnTo>
                    <a:pt x="0" y="0"/>
                  </a:lnTo>
                  <a:lnTo>
                    <a:pt x="0" y="0"/>
                  </a:lnTo>
                  <a:close/>
                </a:path>
              </a:pathLst>
            </a:custGeom>
            <a:solidFill>
              <a:srgbClr val="E6C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106"/>
            <p:cNvSpPr>
              <a:spLocks/>
            </p:cNvSpPr>
            <p:nvPr userDrawn="1"/>
          </p:nvSpPr>
          <p:spPr bwMode="auto">
            <a:xfrm>
              <a:off x="8339139" y="2991485"/>
              <a:ext cx="9525" cy="76200"/>
            </a:xfrm>
            <a:custGeom>
              <a:avLst/>
              <a:gdLst>
                <a:gd name="T0" fmla="*/ 0 w 6"/>
                <a:gd name="T1" fmla="*/ 0 h 48"/>
                <a:gd name="T2" fmla="*/ 6 w 6"/>
                <a:gd name="T3" fmla="*/ 48 h 48"/>
                <a:gd name="T4" fmla="*/ 6 w 6"/>
                <a:gd name="T5" fmla="*/ 48 h 48"/>
                <a:gd name="T6" fmla="*/ 0 w 6"/>
                <a:gd name="T7" fmla="*/ 0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48"/>
                  </a:lnTo>
                  <a:lnTo>
                    <a:pt x="6" y="4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107"/>
            <p:cNvSpPr>
              <a:spLocks/>
            </p:cNvSpPr>
            <p:nvPr userDrawn="1"/>
          </p:nvSpPr>
          <p:spPr bwMode="auto">
            <a:xfrm>
              <a:off x="8302627" y="2867660"/>
              <a:ext cx="46038" cy="203200"/>
            </a:xfrm>
            <a:custGeom>
              <a:avLst/>
              <a:gdLst>
                <a:gd name="T0" fmla="*/ 0 w 31"/>
                <a:gd name="T1" fmla="*/ 0 h 138"/>
                <a:gd name="T2" fmla="*/ 13 w 31"/>
                <a:gd name="T3" fmla="*/ 138 h 138"/>
                <a:gd name="T4" fmla="*/ 31 w 31"/>
                <a:gd name="T5" fmla="*/ 138 h 138"/>
                <a:gd name="T6" fmla="*/ 31 w 31"/>
                <a:gd name="T7" fmla="*/ 135 h 138"/>
                <a:gd name="T8" fmla="*/ 25 w 31"/>
                <a:gd name="T9" fmla="*/ 84 h 138"/>
                <a:gd name="T10" fmla="*/ 25 w 31"/>
                <a:gd name="T11" fmla="*/ 84 h 138"/>
                <a:gd name="T12" fmla="*/ 21 w 31"/>
                <a:gd name="T13" fmla="*/ 39 h 138"/>
                <a:gd name="T14" fmla="*/ 21 w 31"/>
                <a:gd name="T15" fmla="*/ 39 h 138"/>
                <a:gd name="T16" fmla="*/ 0 w 31"/>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8">
                  <a:moveTo>
                    <a:pt x="0" y="0"/>
                  </a:moveTo>
                  <a:cubicBezTo>
                    <a:pt x="13" y="138"/>
                    <a:pt x="13" y="138"/>
                    <a:pt x="13" y="138"/>
                  </a:cubicBezTo>
                  <a:cubicBezTo>
                    <a:pt x="31" y="138"/>
                    <a:pt x="31" y="138"/>
                    <a:pt x="31" y="138"/>
                  </a:cubicBezTo>
                  <a:cubicBezTo>
                    <a:pt x="31" y="135"/>
                    <a:pt x="31" y="135"/>
                    <a:pt x="31" y="135"/>
                  </a:cubicBezTo>
                  <a:cubicBezTo>
                    <a:pt x="25" y="84"/>
                    <a:pt x="25" y="84"/>
                    <a:pt x="25" y="84"/>
                  </a:cubicBezTo>
                  <a:cubicBezTo>
                    <a:pt x="25" y="84"/>
                    <a:pt x="25" y="84"/>
                    <a:pt x="25" y="84"/>
                  </a:cubicBezTo>
                  <a:cubicBezTo>
                    <a:pt x="21" y="39"/>
                    <a:pt x="21" y="39"/>
                    <a:pt x="21" y="39"/>
                  </a:cubicBezTo>
                  <a:cubicBezTo>
                    <a:pt x="21" y="39"/>
                    <a:pt x="21" y="39"/>
                    <a:pt x="21" y="39"/>
                  </a:cubicBezTo>
                  <a:cubicBezTo>
                    <a:pt x="18" y="23"/>
                    <a:pt x="11" y="10"/>
                    <a:pt x="0" y="0"/>
                  </a:cubicBezTo>
                </a:path>
              </a:pathLst>
            </a:custGeom>
            <a:solidFill>
              <a:srgbClr val="EEE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108"/>
            <p:cNvSpPr>
              <a:spLocks/>
            </p:cNvSpPr>
            <p:nvPr userDrawn="1"/>
          </p:nvSpPr>
          <p:spPr bwMode="auto">
            <a:xfrm>
              <a:off x="7881939" y="3918585"/>
              <a:ext cx="458788" cy="196850"/>
            </a:xfrm>
            <a:custGeom>
              <a:avLst/>
              <a:gdLst>
                <a:gd name="T0" fmla="*/ 308 w 308"/>
                <a:gd name="T1" fmla="*/ 132 h 132"/>
                <a:gd name="T2" fmla="*/ 297 w 308"/>
                <a:gd name="T3" fmla="*/ 54 h 132"/>
                <a:gd name="T4" fmla="*/ 234 w 308"/>
                <a:gd name="T5" fmla="*/ 0 h 132"/>
                <a:gd name="T6" fmla="*/ 73 w 308"/>
                <a:gd name="T7" fmla="*/ 0 h 132"/>
                <a:gd name="T8" fmla="*/ 11 w 308"/>
                <a:gd name="T9" fmla="*/ 54 h 132"/>
                <a:gd name="T10" fmla="*/ 0 w 308"/>
                <a:gd name="T11" fmla="*/ 132 h 132"/>
                <a:gd name="T12" fmla="*/ 308 w 308"/>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308" h="132">
                  <a:moveTo>
                    <a:pt x="308" y="132"/>
                  </a:moveTo>
                  <a:cubicBezTo>
                    <a:pt x="297" y="54"/>
                    <a:pt x="297" y="54"/>
                    <a:pt x="297" y="54"/>
                  </a:cubicBezTo>
                  <a:cubicBezTo>
                    <a:pt x="292" y="23"/>
                    <a:pt x="266" y="0"/>
                    <a:pt x="234" y="0"/>
                  </a:cubicBezTo>
                  <a:cubicBezTo>
                    <a:pt x="73" y="0"/>
                    <a:pt x="73" y="0"/>
                    <a:pt x="73" y="0"/>
                  </a:cubicBezTo>
                  <a:cubicBezTo>
                    <a:pt x="42" y="0"/>
                    <a:pt x="16" y="23"/>
                    <a:pt x="11" y="54"/>
                  </a:cubicBezTo>
                  <a:cubicBezTo>
                    <a:pt x="0" y="132"/>
                    <a:pt x="0" y="132"/>
                    <a:pt x="0" y="132"/>
                  </a:cubicBezTo>
                  <a:cubicBezTo>
                    <a:pt x="308" y="132"/>
                    <a:pt x="308" y="132"/>
                    <a:pt x="308" y="132"/>
                  </a:cubicBezTo>
                </a:path>
              </a:pathLst>
            </a:custGeom>
            <a:solidFill>
              <a:srgbClr val="7A4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109"/>
            <p:cNvSpPr>
              <a:spLocks/>
            </p:cNvSpPr>
            <p:nvPr userDrawn="1"/>
          </p:nvSpPr>
          <p:spPr bwMode="auto">
            <a:xfrm>
              <a:off x="7864477" y="3912235"/>
              <a:ext cx="498475" cy="292100"/>
            </a:xfrm>
            <a:custGeom>
              <a:avLst/>
              <a:gdLst>
                <a:gd name="T0" fmla="*/ 335 w 335"/>
                <a:gd name="T1" fmla="*/ 197 h 197"/>
                <a:gd name="T2" fmla="*/ 319 w 335"/>
                <a:gd name="T3" fmla="*/ 58 h 197"/>
                <a:gd name="T4" fmla="*/ 252 w 335"/>
                <a:gd name="T5" fmla="*/ 0 h 197"/>
                <a:gd name="T6" fmla="*/ 80 w 335"/>
                <a:gd name="T7" fmla="*/ 0 h 197"/>
                <a:gd name="T8" fmla="*/ 13 w 335"/>
                <a:gd name="T9" fmla="*/ 58 h 197"/>
                <a:gd name="T10" fmla="*/ 0 w 335"/>
                <a:gd name="T11" fmla="*/ 197 h 197"/>
                <a:gd name="T12" fmla="*/ 335 w 335"/>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335" h="197">
                  <a:moveTo>
                    <a:pt x="335" y="197"/>
                  </a:moveTo>
                  <a:cubicBezTo>
                    <a:pt x="319" y="58"/>
                    <a:pt x="319" y="58"/>
                    <a:pt x="319" y="58"/>
                  </a:cubicBezTo>
                  <a:cubicBezTo>
                    <a:pt x="314" y="24"/>
                    <a:pt x="286" y="0"/>
                    <a:pt x="252" y="0"/>
                  </a:cubicBezTo>
                  <a:cubicBezTo>
                    <a:pt x="80" y="0"/>
                    <a:pt x="80" y="0"/>
                    <a:pt x="80" y="0"/>
                  </a:cubicBezTo>
                  <a:cubicBezTo>
                    <a:pt x="46" y="0"/>
                    <a:pt x="18" y="24"/>
                    <a:pt x="13" y="58"/>
                  </a:cubicBezTo>
                  <a:cubicBezTo>
                    <a:pt x="0" y="197"/>
                    <a:pt x="0" y="197"/>
                    <a:pt x="0" y="197"/>
                  </a:cubicBezTo>
                  <a:cubicBezTo>
                    <a:pt x="335" y="197"/>
                    <a:pt x="335" y="197"/>
                    <a:pt x="335" y="1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110"/>
            <p:cNvSpPr>
              <a:spLocks/>
            </p:cNvSpPr>
            <p:nvPr userDrawn="1"/>
          </p:nvSpPr>
          <p:spPr bwMode="auto">
            <a:xfrm>
              <a:off x="8027989" y="3842385"/>
              <a:ext cx="166688" cy="157163"/>
            </a:xfrm>
            <a:custGeom>
              <a:avLst/>
              <a:gdLst>
                <a:gd name="T0" fmla="*/ 112 w 112"/>
                <a:gd name="T1" fmla="*/ 0 h 106"/>
                <a:gd name="T2" fmla="*/ 0 w 112"/>
                <a:gd name="T3" fmla="*/ 0 h 106"/>
                <a:gd name="T4" fmla="*/ 0 w 112"/>
                <a:gd name="T5" fmla="*/ 51 h 106"/>
                <a:gd name="T6" fmla="*/ 55 w 112"/>
                <a:gd name="T7" fmla="*/ 106 h 106"/>
                <a:gd name="T8" fmla="*/ 56 w 112"/>
                <a:gd name="T9" fmla="*/ 106 h 106"/>
                <a:gd name="T10" fmla="*/ 112 w 112"/>
                <a:gd name="T11" fmla="*/ 51 h 106"/>
                <a:gd name="T12" fmla="*/ 112 w 11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12" h="106">
                  <a:moveTo>
                    <a:pt x="112" y="0"/>
                  </a:moveTo>
                  <a:cubicBezTo>
                    <a:pt x="0" y="0"/>
                    <a:pt x="0" y="0"/>
                    <a:pt x="0" y="0"/>
                  </a:cubicBezTo>
                  <a:cubicBezTo>
                    <a:pt x="0" y="51"/>
                    <a:pt x="0" y="51"/>
                    <a:pt x="0" y="51"/>
                  </a:cubicBezTo>
                  <a:cubicBezTo>
                    <a:pt x="0" y="81"/>
                    <a:pt x="25" y="106"/>
                    <a:pt x="55" y="106"/>
                  </a:cubicBezTo>
                  <a:cubicBezTo>
                    <a:pt x="56" y="106"/>
                    <a:pt x="56" y="106"/>
                    <a:pt x="56" y="106"/>
                  </a:cubicBezTo>
                  <a:cubicBezTo>
                    <a:pt x="87" y="106"/>
                    <a:pt x="112" y="81"/>
                    <a:pt x="112" y="51"/>
                  </a:cubicBezTo>
                  <a:lnTo>
                    <a:pt x="112" y="0"/>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111"/>
            <p:cNvSpPr>
              <a:spLocks/>
            </p:cNvSpPr>
            <p:nvPr userDrawn="1"/>
          </p:nvSpPr>
          <p:spPr bwMode="auto">
            <a:xfrm>
              <a:off x="8110539" y="3890010"/>
              <a:ext cx="84138" cy="88900"/>
            </a:xfrm>
            <a:custGeom>
              <a:avLst/>
              <a:gdLst>
                <a:gd name="T0" fmla="*/ 27 w 56"/>
                <a:gd name="T1" fmla="*/ 14 h 60"/>
                <a:gd name="T2" fmla="*/ 14 w 56"/>
                <a:gd name="T3" fmla="*/ 18 h 60"/>
                <a:gd name="T4" fmla="*/ 0 w 56"/>
                <a:gd name="T5" fmla="*/ 15 h 60"/>
                <a:gd name="T6" fmla="*/ 0 w 56"/>
                <a:gd name="T7" fmla="*/ 22 h 60"/>
                <a:gd name="T8" fmla="*/ 38 w 56"/>
                <a:gd name="T9" fmla="*/ 60 h 60"/>
                <a:gd name="T10" fmla="*/ 56 w 56"/>
                <a:gd name="T11" fmla="*/ 19 h 60"/>
                <a:gd name="T12" fmla="*/ 56 w 56"/>
                <a:gd name="T13" fmla="*/ 0 h 60"/>
                <a:gd name="T14" fmla="*/ 56 w 56"/>
                <a:gd name="T15" fmla="*/ 0 h 60"/>
                <a:gd name="T16" fmla="*/ 27 w 56"/>
                <a:gd name="T17"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0">
                  <a:moveTo>
                    <a:pt x="27" y="14"/>
                  </a:moveTo>
                  <a:cubicBezTo>
                    <a:pt x="14" y="18"/>
                    <a:pt x="14" y="18"/>
                    <a:pt x="14" y="18"/>
                  </a:cubicBezTo>
                  <a:cubicBezTo>
                    <a:pt x="5" y="21"/>
                    <a:pt x="0" y="15"/>
                    <a:pt x="0" y="15"/>
                  </a:cubicBezTo>
                  <a:cubicBezTo>
                    <a:pt x="0" y="22"/>
                    <a:pt x="0" y="22"/>
                    <a:pt x="0" y="22"/>
                  </a:cubicBezTo>
                  <a:cubicBezTo>
                    <a:pt x="6" y="42"/>
                    <a:pt x="24" y="53"/>
                    <a:pt x="38" y="60"/>
                  </a:cubicBezTo>
                  <a:cubicBezTo>
                    <a:pt x="49" y="50"/>
                    <a:pt x="56" y="35"/>
                    <a:pt x="56" y="19"/>
                  </a:cubicBezTo>
                  <a:cubicBezTo>
                    <a:pt x="56" y="0"/>
                    <a:pt x="56" y="0"/>
                    <a:pt x="56" y="0"/>
                  </a:cubicBezTo>
                  <a:cubicBezTo>
                    <a:pt x="56" y="0"/>
                    <a:pt x="56" y="0"/>
                    <a:pt x="56" y="0"/>
                  </a:cubicBezTo>
                  <a:cubicBezTo>
                    <a:pt x="47" y="6"/>
                    <a:pt x="38" y="11"/>
                    <a:pt x="27" y="14"/>
                  </a:cubicBez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112"/>
            <p:cNvSpPr>
              <a:spLocks/>
            </p:cNvSpPr>
            <p:nvPr userDrawn="1"/>
          </p:nvSpPr>
          <p:spPr bwMode="auto">
            <a:xfrm>
              <a:off x="7940677" y="3496310"/>
              <a:ext cx="317500" cy="258763"/>
            </a:xfrm>
            <a:custGeom>
              <a:avLst/>
              <a:gdLst>
                <a:gd name="T0" fmla="*/ 101 w 214"/>
                <a:gd name="T1" fmla="*/ 4 h 174"/>
                <a:gd name="T2" fmla="*/ 99 w 214"/>
                <a:gd name="T3" fmla="*/ 4 h 174"/>
                <a:gd name="T4" fmla="*/ 4 w 214"/>
                <a:gd name="T5" fmla="*/ 113 h 174"/>
                <a:gd name="T6" fmla="*/ 8 w 214"/>
                <a:gd name="T7" fmla="*/ 174 h 174"/>
                <a:gd name="T8" fmla="*/ 214 w 214"/>
                <a:gd name="T9" fmla="*/ 160 h 174"/>
                <a:gd name="T10" fmla="*/ 210 w 214"/>
                <a:gd name="T11" fmla="*/ 99 h 174"/>
                <a:gd name="T12" fmla="*/ 101 w 214"/>
                <a:gd name="T13" fmla="*/ 4 h 174"/>
              </a:gdLst>
              <a:ahLst/>
              <a:cxnLst>
                <a:cxn ang="0">
                  <a:pos x="T0" y="T1"/>
                </a:cxn>
                <a:cxn ang="0">
                  <a:pos x="T2" y="T3"/>
                </a:cxn>
                <a:cxn ang="0">
                  <a:pos x="T4" y="T5"/>
                </a:cxn>
                <a:cxn ang="0">
                  <a:pos x="T6" y="T7"/>
                </a:cxn>
                <a:cxn ang="0">
                  <a:pos x="T8" y="T9"/>
                </a:cxn>
                <a:cxn ang="0">
                  <a:pos x="T10" y="T11"/>
                </a:cxn>
                <a:cxn ang="0">
                  <a:pos x="T12" y="T13"/>
                </a:cxn>
              </a:cxnLst>
              <a:rect l="0" t="0" r="r" b="b"/>
              <a:pathLst>
                <a:path w="214" h="174">
                  <a:moveTo>
                    <a:pt x="101" y="4"/>
                  </a:moveTo>
                  <a:cubicBezTo>
                    <a:pt x="99" y="4"/>
                    <a:pt x="99" y="4"/>
                    <a:pt x="99" y="4"/>
                  </a:cubicBezTo>
                  <a:cubicBezTo>
                    <a:pt x="42" y="8"/>
                    <a:pt x="0" y="57"/>
                    <a:pt x="4" y="113"/>
                  </a:cubicBezTo>
                  <a:cubicBezTo>
                    <a:pt x="8" y="174"/>
                    <a:pt x="8" y="174"/>
                    <a:pt x="8" y="174"/>
                  </a:cubicBezTo>
                  <a:cubicBezTo>
                    <a:pt x="214" y="160"/>
                    <a:pt x="214" y="160"/>
                    <a:pt x="214" y="160"/>
                  </a:cubicBezTo>
                  <a:cubicBezTo>
                    <a:pt x="210" y="99"/>
                    <a:pt x="210" y="99"/>
                    <a:pt x="210" y="99"/>
                  </a:cubicBezTo>
                  <a:cubicBezTo>
                    <a:pt x="206" y="42"/>
                    <a:pt x="157" y="0"/>
                    <a:pt x="101" y="4"/>
                  </a:cubicBez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113"/>
            <p:cNvSpPr>
              <a:spLocks/>
            </p:cNvSpPr>
            <p:nvPr userDrawn="1"/>
          </p:nvSpPr>
          <p:spPr bwMode="auto">
            <a:xfrm>
              <a:off x="7964489" y="3609023"/>
              <a:ext cx="292100" cy="311150"/>
            </a:xfrm>
            <a:custGeom>
              <a:avLst/>
              <a:gdLst>
                <a:gd name="T0" fmla="*/ 192 w 197"/>
                <a:gd name="T1" fmla="*/ 107 h 210"/>
                <a:gd name="T2" fmla="*/ 130 w 197"/>
                <a:gd name="T3" fmla="*/ 200 h 210"/>
                <a:gd name="T4" fmla="*/ 111 w 197"/>
                <a:gd name="T5" fmla="*/ 210 h 210"/>
                <a:gd name="T6" fmla="*/ 75 w 197"/>
                <a:gd name="T7" fmla="*/ 204 h 210"/>
                <a:gd name="T8" fmla="*/ 6 w 197"/>
                <a:gd name="T9" fmla="*/ 120 h 210"/>
                <a:gd name="T10" fmla="*/ 2 w 197"/>
                <a:gd name="T11" fmla="*/ 52 h 210"/>
                <a:gd name="T12" fmla="*/ 38 w 197"/>
                <a:gd name="T13" fmla="*/ 8 h 210"/>
                <a:gd name="T14" fmla="*/ 146 w 197"/>
                <a:gd name="T15" fmla="*/ 1 h 210"/>
                <a:gd name="T16" fmla="*/ 187 w 197"/>
                <a:gd name="T17" fmla="*/ 40 h 210"/>
                <a:gd name="T18" fmla="*/ 192 w 197"/>
                <a:gd name="T19" fmla="*/ 10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210">
                  <a:moveTo>
                    <a:pt x="192" y="107"/>
                  </a:moveTo>
                  <a:cubicBezTo>
                    <a:pt x="197" y="148"/>
                    <a:pt x="168" y="186"/>
                    <a:pt x="130" y="200"/>
                  </a:cubicBezTo>
                  <a:cubicBezTo>
                    <a:pt x="111" y="210"/>
                    <a:pt x="111" y="210"/>
                    <a:pt x="111" y="210"/>
                  </a:cubicBezTo>
                  <a:cubicBezTo>
                    <a:pt x="75" y="204"/>
                    <a:pt x="75" y="204"/>
                    <a:pt x="75" y="204"/>
                  </a:cubicBezTo>
                  <a:cubicBezTo>
                    <a:pt x="36" y="195"/>
                    <a:pt x="7" y="160"/>
                    <a:pt x="6" y="120"/>
                  </a:cubicBezTo>
                  <a:cubicBezTo>
                    <a:pt x="2" y="52"/>
                    <a:pt x="2" y="52"/>
                    <a:pt x="2" y="52"/>
                  </a:cubicBezTo>
                  <a:cubicBezTo>
                    <a:pt x="0" y="31"/>
                    <a:pt x="16" y="10"/>
                    <a:pt x="38" y="8"/>
                  </a:cubicBezTo>
                  <a:cubicBezTo>
                    <a:pt x="146" y="1"/>
                    <a:pt x="146" y="1"/>
                    <a:pt x="146" y="1"/>
                  </a:cubicBezTo>
                  <a:cubicBezTo>
                    <a:pt x="167" y="0"/>
                    <a:pt x="186" y="18"/>
                    <a:pt x="187" y="40"/>
                  </a:cubicBezTo>
                  <a:lnTo>
                    <a:pt x="192" y="107"/>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114"/>
            <p:cNvSpPr>
              <a:spLocks/>
            </p:cNvSpPr>
            <p:nvPr userDrawn="1"/>
          </p:nvSpPr>
          <p:spPr bwMode="auto">
            <a:xfrm>
              <a:off x="8208964" y="3702685"/>
              <a:ext cx="58738" cy="58738"/>
            </a:xfrm>
            <a:custGeom>
              <a:avLst/>
              <a:gdLst>
                <a:gd name="T0" fmla="*/ 39 w 39"/>
                <a:gd name="T1" fmla="*/ 19 h 40"/>
                <a:gd name="T2" fmla="*/ 18 w 39"/>
                <a:gd name="T3" fmla="*/ 1 h 40"/>
                <a:gd name="T4" fmla="*/ 0 w 39"/>
                <a:gd name="T5" fmla="*/ 21 h 40"/>
                <a:gd name="T6" fmla="*/ 21 w 39"/>
                <a:gd name="T7" fmla="*/ 39 h 40"/>
                <a:gd name="T8" fmla="*/ 39 w 39"/>
                <a:gd name="T9" fmla="*/ 19 h 40"/>
              </a:gdLst>
              <a:ahLst/>
              <a:cxnLst>
                <a:cxn ang="0">
                  <a:pos x="T0" y="T1"/>
                </a:cxn>
                <a:cxn ang="0">
                  <a:pos x="T2" y="T3"/>
                </a:cxn>
                <a:cxn ang="0">
                  <a:pos x="T4" y="T5"/>
                </a:cxn>
                <a:cxn ang="0">
                  <a:pos x="T6" y="T7"/>
                </a:cxn>
                <a:cxn ang="0">
                  <a:pos x="T8" y="T9"/>
                </a:cxn>
              </a:cxnLst>
              <a:rect l="0" t="0" r="r" b="b"/>
              <a:pathLst>
                <a:path w="39" h="40">
                  <a:moveTo>
                    <a:pt x="39" y="19"/>
                  </a:moveTo>
                  <a:cubicBezTo>
                    <a:pt x="38" y="8"/>
                    <a:pt x="29" y="0"/>
                    <a:pt x="18" y="1"/>
                  </a:cubicBezTo>
                  <a:cubicBezTo>
                    <a:pt x="8" y="2"/>
                    <a:pt x="0" y="11"/>
                    <a:pt x="0" y="21"/>
                  </a:cubicBezTo>
                  <a:cubicBezTo>
                    <a:pt x="1" y="32"/>
                    <a:pt x="10" y="40"/>
                    <a:pt x="21" y="39"/>
                  </a:cubicBezTo>
                  <a:cubicBezTo>
                    <a:pt x="31" y="38"/>
                    <a:pt x="39" y="29"/>
                    <a:pt x="39" y="19"/>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115"/>
            <p:cNvSpPr>
              <a:spLocks/>
            </p:cNvSpPr>
            <p:nvPr userDrawn="1"/>
          </p:nvSpPr>
          <p:spPr bwMode="auto">
            <a:xfrm>
              <a:off x="8091489" y="3651885"/>
              <a:ext cx="165100" cy="266700"/>
            </a:xfrm>
            <a:custGeom>
              <a:avLst/>
              <a:gdLst>
                <a:gd name="T0" fmla="*/ 106 w 111"/>
                <a:gd name="T1" fmla="*/ 78 h 180"/>
                <a:gd name="T2" fmla="*/ 101 w 111"/>
                <a:gd name="T3" fmla="*/ 17 h 180"/>
                <a:gd name="T4" fmla="*/ 73 w 111"/>
                <a:gd name="T5" fmla="*/ 1 h 180"/>
                <a:gd name="T6" fmla="*/ 44 w 111"/>
                <a:gd name="T7" fmla="*/ 3 h 180"/>
                <a:gd name="T8" fmla="*/ 17 w 111"/>
                <a:gd name="T9" fmla="*/ 34 h 180"/>
                <a:gd name="T10" fmla="*/ 17 w 111"/>
                <a:gd name="T11" fmla="*/ 34 h 180"/>
                <a:gd name="T12" fmla="*/ 17 w 111"/>
                <a:gd name="T13" fmla="*/ 34 h 180"/>
                <a:gd name="T14" fmla="*/ 21 w 111"/>
                <a:gd name="T15" fmla="*/ 51 h 180"/>
                <a:gd name="T16" fmla="*/ 31 w 111"/>
                <a:gd name="T17" fmla="*/ 70 h 180"/>
                <a:gd name="T18" fmla="*/ 27 w 111"/>
                <a:gd name="T19" fmla="*/ 77 h 180"/>
                <a:gd name="T20" fmla="*/ 20 w 111"/>
                <a:gd name="T21" fmla="*/ 77 h 180"/>
                <a:gd name="T22" fmla="*/ 2 w 111"/>
                <a:gd name="T23" fmla="*/ 79 h 180"/>
                <a:gd name="T24" fmla="*/ 0 w 111"/>
                <a:gd name="T25" fmla="*/ 79 h 180"/>
                <a:gd name="T26" fmla="*/ 2 w 111"/>
                <a:gd name="T27" fmla="*/ 80 h 180"/>
                <a:gd name="T28" fmla="*/ 12 w 111"/>
                <a:gd name="T29" fmla="*/ 84 h 180"/>
                <a:gd name="T30" fmla="*/ 38 w 111"/>
                <a:gd name="T31" fmla="*/ 151 h 180"/>
                <a:gd name="T32" fmla="*/ 25 w 111"/>
                <a:gd name="T33" fmla="*/ 147 h 180"/>
                <a:gd name="T34" fmla="*/ 10 w 111"/>
                <a:gd name="T35" fmla="*/ 158 h 180"/>
                <a:gd name="T36" fmla="*/ 25 w 111"/>
                <a:gd name="T37" fmla="*/ 153 h 180"/>
                <a:gd name="T38" fmla="*/ 37 w 111"/>
                <a:gd name="T39" fmla="*/ 154 h 180"/>
                <a:gd name="T40" fmla="*/ 28 w 111"/>
                <a:gd name="T41" fmla="*/ 180 h 180"/>
                <a:gd name="T42" fmla="*/ 51 w 111"/>
                <a:gd name="T43" fmla="*/ 171 h 180"/>
                <a:gd name="T44" fmla="*/ 106 w 111"/>
                <a:gd name="T45" fmla="*/ 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180">
                  <a:moveTo>
                    <a:pt x="106" y="78"/>
                  </a:moveTo>
                  <a:cubicBezTo>
                    <a:pt x="101" y="17"/>
                    <a:pt x="101" y="17"/>
                    <a:pt x="101" y="17"/>
                  </a:cubicBezTo>
                  <a:cubicBezTo>
                    <a:pt x="96" y="7"/>
                    <a:pt x="85" y="0"/>
                    <a:pt x="73" y="1"/>
                  </a:cubicBezTo>
                  <a:cubicBezTo>
                    <a:pt x="44" y="3"/>
                    <a:pt x="44" y="3"/>
                    <a:pt x="44" y="3"/>
                  </a:cubicBezTo>
                  <a:cubicBezTo>
                    <a:pt x="28" y="4"/>
                    <a:pt x="16" y="18"/>
                    <a:pt x="17" y="34"/>
                  </a:cubicBezTo>
                  <a:cubicBezTo>
                    <a:pt x="17" y="34"/>
                    <a:pt x="17" y="34"/>
                    <a:pt x="17" y="34"/>
                  </a:cubicBezTo>
                  <a:cubicBezTo>
                    <a:pt x="17" y="34"/>
                    <a:pt x="17" y="34"/>
                    <a:pt x="17" y="34"/>
                  </a:cubicBezTo>
                  <a:cubicBezTo>
                    <a:pt x="17" y="40"/>
                    <a:pt x="19" y="46"/>
                    <a:pt x="21" y="51"/>
                  </a:cubicBezTo>
                  <a:cubicBezTo>
                    <a:pt x="31" y="70"/>
                    <a:pt x="31" y="70"/>
                    <a:pt x="31" y="70"/>
                  </a:cubicBezTo>
                  <a:cubicBezTo>
                    <a:pt x="33" y="73"/>
                    <a:pt x="31" y="77"/>
                    <a:pt x="27" y="77"/>
                  </a:cubicBezTo>
                  <a:cubicBezTo>
                    <a:pt x="20" y="77"/>
                    <a:pt x="20" y="77"/>
                    <a:pt x="20" y="77"/>
                  </a:cubicBezTo>
                  <a:cubicBezTo>
                    <a:pt x="2" y="79"/>
                    <a:pt x="2" y="79"/>
                    <a:pt x="2" y="79"/>
                  </a:cubicBezTo>
                  <a:cubicBezTo>
                    <a:pt x="0" y="79"/>
                    <a:pt x="0" y="79"/>
                    <a:pt x="0" y="79"/>
                  </a:cubicBezTo>
                  <a:cubicBezTo>
                    <a:pt x="2" y="80"/>
                    <a:pt x="2" y="80"/>
                    <a:pt x="2" y="80"/>
                  </a:cubicBezTo>
                  <a:cubicBezTo>
                    <a:pt x="5" y="82"/>
                    <a:pt x="9" y="84"/>
                    <a:pt x="12" y="84"/>
                  </a:cubicBezTo>
                  <a:cubicBezTo>
                    <a:pt x="25" y="93"/>
                    <a:pt x="46" y="114"/>
                    <a:pt x="38" y="151"/>
                  </a:cubicBezTo>
                  <a:cubicBezTo>
                    <a:pt x="35" y="148"/>
                    <a:pt x="30" y="146"/>
                    <a:pt x="25" y="147"/>
                  </a:cubicBezTo>
                  <a:cubicBezTo>
                    <a:pt x="16" y="147"/>
                    <a:pt x="10" y="152"/>
                    <a:pt x="10" y="158"/>
                  </a:cubicBezTo>
                  <a:cubicBezTo>
                    <a:pt x="14" y="155"/>
                    <a:pt x="19" y="153"/>
                    <a:pt x="25" y="153"/>
                  </a:cubicBezTo>
                  <a:cubicBezTo>
                    <a:pt x="30" y="152"/>
                    <a:pt x="34" y="153"/>
                    <a:pt x="37" y="154"/>
                  </a:cubicBezTo>
                  <a:cubicBezTo>
                    <a:pt x="35" y="162"/>
                    <a:pt x="32" y="171"/>
                    <a:pt x="28" y="180"/>
                  </a:cubicBezTo>
                  <a:cubicBezTo>
                    <a:pt x="51" y="171"/>
                    <a:pt x="51" y="171"/>
                    <a:pt x="51" y="171"/>
                  </a:cubicBezTo>
                  <a:cubicBezTo>
                    <a:pt x="89" y="157"/>
                    <a:pt x="111" y="119"/>
                    <a:pt x="106" y="78"/>
                  </a:cubicBez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116"/>
            <p:cNvSpPr>
              <a:spLocks/>
            </p:cNvSpPr>
            <p:nvPr userDrawn="1"/>
          </p:nvSpPr>
          <p:spPr bwMode="auto">
            <a:xfrm>
              <a:off x="7940677" y="3721735"/>
              <a:ext cx="60325" cy="58738"/>
            </a:xfrm>
            <a:custGeom>
              <a:avLst/>
              <a:gdLst>
                <a:gd name="T0" fmla="*/ 39 w 40"/>
                <a:gd name="T1" fmla="*/ 18 h 39"/>
                <a:gd name="T2" fmla="*/ 18 w 40"/>
                <a:gd name="T3" fmla="*/ 0 h 39"/>
                <a:gd name="T4" fmla="*/ 0 w 40"/>
                <a:gd name="T5" fmla="*/ 21 h 39"/>
                <a:gd name="T6" fmla="*/ 21 w 40"/>
                <a:gd name="T7" fmla="*/ 39 h 39"/>
                <a:gd name="T8" fmla="*/ 39 w 40"/>
                <a:gd name="T9" fmla="*/ 18 h 39"/>
              </a:gdLst>
              <a:ahLst/>
              <a:cxnLst>
                <a:cxn ang="0">
                  <a:pos x="T0" y="T1"/>
                </a:cxn>
                <a:cxn ang="0">
                  <a:pos x="T2" y="T3"/>
                </a:cxn>
                <a:cxn ang="0">
                  <a:pos x="T4" y="T5"/>
                </a:cxn>
                <a:cxn ang="0">
                  <a:pos x="T6" y="T7"/>
                </a:cxn>
                <a:cxn ang="0">
                  <a:pos x="T8" y="T9"/>
                </a:cxn>
              </a:cxnLst>
              <a:rect l="0" t="0" r="r" b="b"/>
              <a:pathLst>
                <a:path w="40" h="39">
                  <a:moveTo>
                    <a:pt x="39" y="18"/>
                  </a:moveTo>
                  <a:cubicBezTo>
                    <a:pt x="38" y="8"/>
                    <a:pt x="29" y="0"/>
                    <a:pt x="18" y="0"/>
                  </a:cubicBezTo>
                  <a:cubicBezTo>
                    <a:pt x="8" y="1"/>
                    <a:pt x="0" y="10"/>
                    <a:pt x="0" y="21"/>
                  </a:cubicBezTo>
                  <a:cubicBezTo>
                    <a:pt x="1" y="31"/>
                    <a:pt x="10" y="39"/>
                    <a:pt x="21" y="39"/>
                  </a:cubicBezTo>
                  <a:cubicBezTo>
                    <a:pt x="32" y="38"/>
                    <a:pt x="40" y="29"/>
                    <a:pt x="39" y="18"/>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117"/>
            <p:cNvSpPr>
              <a:spLocks/>
            </p:cNvSpPr>
            <p:nvPr userDrawn="1"/>
          </p:nvSpPr>
          <p:spPr bwMode="auto">
            <a:xfrm>
              <a:off x="7967664" y="3691573"/>
              <a:ext cx="288925" cy="228600"/>
            </a:xfrm>
            <a:custGeom>
              <a:avLst/>
              <a:gdLst>
                <a:gd name="T0" fmla="*/ 190 w 194"/>
                <a:gd name="T1" fmla="*/ 53 h 155"/>
                <a:gd name="T2" fmla="*/ 186 w 194"/>
                <a:gd name="T3" fmla="*/ 0 h 155"/>
                <a:gd name="T4" fmla="*/ 142 w 194"/>
                <a:gd name="T5" fmla="*/ 81 h 155"/>
                <a:gd name="T6" fmla="*/ 102 w 194"/>
                <a:gd name="T7" fmla="*/ 63 h 155"/>
                <a:gd name="T8" fmla="*/ 101 w 194"/>
                <a:gd name="T9" fmla="*/ 63 h 155"/>
                <a:gd name="T10" fmla="*/ 63 w 194"/>
                <a:gd name="T11" fmla="*/ 86 h 155"/>
                <a:gd name="T12" fmla="*/ 0 w 194"/>
                <a:gd name="T13" fmla="*/ 14 h 155"/>
                <a:gd name="T14" fmla="*/ 3 w 194"/>
                <a:gd name="T15" fmla="*/ 65 h 155"/>
                <a:gd name="T16" fmla="*/ 108 w 194"/>
                <a:gd name="T17" fmla="*/ 155 h 155"/>
                <a:gd name="T18" fmla="*/ 134 w 194"/>
                <a:gd name="T19" fmla="*/ 145 h 155"/>
                <a:gd name="T20" fmla="*/ 190 w 194"/>
                <a:gd name="T21" fmla="*/ 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155">
                  <a:moveTo>
                    <a:pt x="190" y="53"/>
                  </a:moveTo>
                  <a:cubicBezTo>
                    <a:pt x="186" y="0"/>
                    <a:pt x="186" y="0"/>
                    <a:pt x="186" y="0"/>
                  </a:cubicBezTo>
                  <a:cubicBezTo>
                    <a:pt x="187" y="34"/>
                    <a:pt x="171" y="65"/>
                    <a:pt x="142" y="81"/>
                  </a:cubicBezTo>
                  <a:cubicBezTo>
                    <a:pt x="133" y="69"/>
                    <a:pt x="118" y="61"/>
                    <a:pt x="102" y="63"/>
                  </a:cubicBezTo>
                  <a:cubicBezTo>
                    <a:pt x="101" y="63"/>
                    <a:pt x="101" y="63"/>
                    <a:pt x="101" y="63"/>
                  </a:cubicBezTo>
                  <a:cubicBezTo>
                    <a:pt x="85" y="64"/>
                    <a:pt x="71" y="73"/>
                    <a:pt x="63" y="86"/>
                  </a:cubicBezTo>
                  <a:cubicBezTo>
                    <a:pt x="33" y="74"/>
                    <a:pt x="4" y="47"/>
                    <a:pt x="0" y="14"/>
                  </a:cubicBezTo>
                  <a:cubicBezTo>
                    <a:pt x="3" y="65"/>
                    <a:pt x="3" y="65"/>
                    <a:pt x="3" y="65"/>
                  </a:cubicBezTo>
                  <a:cubicBezTo>
                    <a:pt x="4" y="154"/>
                    <a:pt x="108" y="155"/>
                    <a:pt x="108" y="155"/>
                  </a:cubicBezTo>
                  <a:cubicBezTo>
                    <a:pt x="134" y="145"/>
                    <a:pt x="134" y="145"/>
                    <a:pt x="134" y="145"/>
                  </a:cubicBezTo>
                  <a:cubicBezTo>
                    <a:pt x="172" y="131"/>
                    <a:pt x="194" y="93"/>
                    <a:pt x="190" y="53"/>
                  </a:cubicBez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118"/>
            <p:cNvSpPr>
              <a:spLocks/>
            </p:cNvSpPr>
            <p:nvPr userDrawn="1"/>
          </p:nvSpPr>
          <p:spPr bwMode="auto">
            <a:xfrm>
              <a:off x="8080377" y="3821748"/>
              <a:ext cx="82550" cy="38100"/>
            </a:xfrm>
            <a:custGeom>
              <a:avLst/>
              <a:gdLst>
                <a:gd name="T0" fmla="*/ 0 w 56"/>
                <a:gd name="T1" fmla="*/ 4 h 26"/>
                <a:gd name="T2" fmla="*/ 30 w 56"/>
                <a:gd name="T3" fmla="*/ 25 h 26"/>
                <a:gd name="T4" fmla="*/ 56 w 56"/>
                <a:gd name="T5" fmla="*/ 0 h 26"/>
                <a:gd name="T6" fmla="*/ 0 w 56"/>
                <a:gd name="T7" fmla="*/ 4 h 26"/>
              </a:gdLst>
              <a:ahLst/>
              <a:cxnLst>
                <a:cxn ang="0">
                  <a:pos x="T0" y="T1"/>
                </a:cxn>
                <a:cxn ang="0">
                  <a:pos x="T2" y="T3"/>
                </a:cxn>
                <a:cxn ang="0">
                  <a:pos x="T4" y="T5"/>
                </a:cxn>
                <a:cxn ang="0">
                  <a:pos x="T6" y="T7"/>
                </a:cxn>
              </a:cxnLst>
              <a:rect l="0" t="0" r="r" b="b"/>
              <a:pathLst>
                <a:path w="56" h="26">
                  <a:moveTo>
                    <a:pt x="0" y="4"/>
                  </a:moveTo>
                  <a:cubicBezTo>
                    <a:pt x="4" y="17"/>
                    <a:pt x="16" y="26"/>
                    <a:pt x="30" y="25"/>
                  </a:cubicBezTo>
                  <a:cubicBezTo>
                    <a:pt x="44" y="24"/>
                    <a:pt x="55" y="13"/>
                    <a:pt x="56"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119"/>
            <p:cNvSpPr>
              <a:spLocks/>
            </p:cNvSpPr>
            <p:nvPr userDrawn="1"/>
          </p:nvSpPr>
          <p:spPr bwMode="auto">
            <a:xfrm>
              <a:off x="8161339" y="3693160"/>
              <a:ext cx="26988" cy="25400"/>
            </a:xfrm>
            <a:custGeom>
              <a:avLst/>
              <a:gdLst>
                <a:gd name="T0" fmla="*/ 18 w 18"/>
                <a:gd name="T1" fmla="*/ 8 h 18"/>
                <a:gd name="T2" fmla="*/ 9 w 18"/>
                <a:gd name="T3" fmla="*/ 0 h 18"/>
                <a:gd name="T4" fmla="*/ 0 w 18"/>
                <a:gd name="T5" fmla="*/ 9 h 18"/>
                <a:gd name="T6" fmla="*/ 10 w 18"/>
                <a:gd name="T7" fmla="*/ 17 h 18"/>
                <a:gd name="T8" fmla="*/ 18 w 18"/>
                <a:gd name="T9" fmla="*/ 8 h 18"/>
              </a:gdLst>
              <a:ahLst/>
              <a:cxnLst>
                <a:cxn ang="0">
                  <a:pos x="T0" y="T1"/>
                </a:cxn>
                <a:cxn ang="0">
                  <a:pos x="T2" y="T3"/>
                </a:cxn>
                <a:cxn ang="0">
                  <a:pos x="T4" y="T5"/>
                </a:cxn>
                <a:cxn ang="0">
                  <a:pos x="T6" y="T7"/>
                </a:cxn>
                <a:cxn ang="0">
                  <a:pos x="T8" y="T9"/>
                </a:cxn>
              </a:cxnLst>
              <a:rect l="0" t="0" r="r" b="b"/>
              <a:pathLst>
                <a:path w="18" h="18">
                  <a:moveTo>
                    <a:pt x="18" y="8"/>
                  </a:moveTo>
                  <a:cubicBezTo>
                    <a:pt x="18" y="3"/>
                    <a:pt x="13" y="0"/>
                    <a:pt x="9" y="0"/>
                  </a:cubicBezTo>
                  <a:cubicBezTo>
                    <a:pt x="4" y="0"/>
                    <a:pt x="0" y="5"/>
                    <a:pt x="0" y="9"/>
                  </a:cubicBezTo>
                  <a:cubicBezTo>
                    <a:pt x="1" y="14"/>
                    <a:pt x="5" y="18"/>
                    <a:pt x="10" y="17"/>
                  </a:cubicBezTo>
                  <a:cubicBezTo>
                    <a:pt x="15" y="17"/>
                    <a:pt x="18" y="13"/>
                    <a:pt x="1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120"/>
            <p:cNvSpPr>
              <a:spLocks/>
            </p:cNvSpPr>
            <p:nvPr userDrawn="1"/>
          </p:nvSpPr>
          <p:spPr bwMode="auto">
            <a:xfrm>
              <a:off x="8048627" y="3699510"/>
              <a:ext cx="26988" cy="26988"/>
            </a:xfrm>
            <a:custGeom>
              <a:avLst/>
              <a:gdLst>
                <a:gd name="T0" fmla="*/ 18 w 18"/>
                <a:gd name="T1" fmla="*/ 8 h 18"/>
                <a:gd name="T2" fmla="*/ 9 w 18"/>
                <a:gd name="T3" fmla="*/ 0 h 18"/>
                <a:gd name="T4" fmla="*/ 1 w 18"/>
                <a:gd name="T5" fmla="*/ 9 h 18"/>
                <a:gd name="T6" fmla="*/ 10 w 18"/>
                <a:gd name="T7" fmla="*/ 17 h 18"/>
                <a:gd name="T8" fmla="*/ 18 w 18"/>
                <a:gd name="T9" fmla="*/ 8 h 18"/>
              </a:gdLst>
              <a:ahLst/>
              <a:cxnLst>
                <a:cxn ang="0">
                  <a:pos x="T0" y="T1"/>
                </a:cxn>
                <a:cxn ang="0">
                  <a:pos x="T2" y="T3"/>
                </a:cxn>
                <a:cxn ang="0">
                  <a:pos x="T4" y="T5"/>
                </a:cxn>
                <a:cxn ang="0">
                  <a:pos x="T6" y="T7"/>
                </a:cxn>
                <a:cxn ang="0">
                  <a:pos x="T8" y="T9"/>
                </a:cxn>
              </a:cxnLst>
              <a:rect l="0" t="0" r="r" b="b"/>
              <a:pathLst>
                <a:path w="18" h="18">
                  <a:moveTo>
                    <a:pt x="18" y="8"/>
                  </a:moveTo>
                  <a:cubicBezTo>
                    <a:pt x="18" y="3"/>
                    <a:pt x="14" y="0"/>
                    <a:pt x="9" y="0"/>
                  </a:cubicBezTo>
                  <a:cubicBezTo>
                    <a:pt x="4" y="0"/>
                    <a:pt x="0" y="5"/>
                    <a:pt x="1" y="9"/>
                  </a:cubicBezTo>
                  <a:cubicBezTo>
                    <a:pt x="1" y="14"/>
                    <a:pt x="5" y="18"/>
                    <a:pt x="10" y="17"/>
                  </a:cubicBezTo>
                  <a:cubicBezTo>
                    <a:pt x="15" y="17"/>
                    <a:pt x="18" y="13"/>
                    <a:pt x="1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121"/>
            <p:cNvSpPr>
              <a:spLocks/>
            </p:cNvSpPr>
            <p:nvPr userDrawn="1"/>
          </p:nvSpPr>
          <p:spPr bwMode="auto">
            <a:xfrm>
              <a:off x="8283577" y="3934460"/>
              <a:ext cx="268288" cy="390525"/>
            </a:xfrm>
            <a:custGeom>
              <a:avLst/>
              <a:gdLst>
                <a:gd name="T0" fmla="*/ 126 w 180"/>
                <a:gd name="T1" fmla="*/ 9 h 264"/>
                <a:gd name="T2" fmla="*/ 118 w 180"/>
                <a:gd name="T3" fmla="*/ 23 h 264"/>
                <a:gd name="T4" fmla="*/ 103 w 180"/>
                <a:gd name="T5" fmla="*/ 42 h 264"/>
                <a:gd name="T6" fmla="*/ 103 w 180"/>
                <a:gd name="T7" fmla="*/ 16 h 264"/>
                <a:gd name="T8" fmla="*/ 83 w 180"/>
                <a:gd name="T9" fmla="*/ 7 h 264"/>
                <a:gd name="T10" fmla="*/ 82 w 180"/>
                <a:gd name="T11" fmla="*/ 64 h 264"/>
                <a:gd name="T12" fmla="*/ 88 w 180"/>
                <a:gd name="T13" fmla="*/ 75 h 264"/>
                <a:gd name="T14" fmla="*/ 87 w 180"/>
                <a:gd name="T15" fmla="*/ 75 h 264"/>
                <a:gd name="T16" fmla="*/ 0 w 180"/>
                <a:gd name="T17" fmla="*/ 182 h 264"/>
                <a:gd name="T18" fmla="*/ 0 w 180"/>
                <a:gd name="T19" fmla="*/ 263 h 264"/>
                <a:gd name="T20" fmla="*/ 7 w 180"/>
                <a:gd name="T21" fmla="*/ 263 h 264"/>
                <a:gd name="T22" fmla="*/ 12 w 180"/>
                <a:gd name="T23" fmla="*/ 263 h 264"/>
                <a:gd name="T24" fmla="*/ 61 w 180"/>
                <a:gd name="T25" fmla="*/ 238 h 264"/>
                <a:gd name="T26" fmla="*/ 135 w 180"/>
                <a:gd name="T27" fmla="*/ 106 h 264"/>
                <a:gd name="T28" fmla="*/ 165 w 180"/>
                <a:gd name="T29" fmla="*/ 73 h 264"/>
                <a:gd name="T30" fmla="*/ 177 w 180"/>
                <a:gd name="T31" fmla="*/ 53 h 264"/>
                <a:gd name="T32" fmla="*/ 173 w 180"/>
                <a:gd name="T33" fmla="*/ 40 h 264"/>
                <a:gd name="T34" fmla="*/ 168 w 180"/>
                <a:gd name="T35" fmla="*/ 38 h 264"/>
                <a:gd name="T36" fmla="*/ 164 w 180"/>
                <a:gd name="T37" fmla="*/ 26 h 264"/>
                <a:gd name="T38" fmla="*/ 158 w 180"/>
                <a:gd name="T39" fmla="*/ 24 h 264"/>
                <a:gd name="T40" fmla="*/ 158 w 180"/>
                <a:gd name="T41" fmla="*/ 24 h 264"/>
                <a:gd name="T42" fmla="*/ 154 w 180"/>
                <a:gd name="T43" fmla="*/ 10 h 264"/>
                <a:gd name="T44" fmla="*/ 144 w 180"/>
                <a:gd name="T45" fmla="*/ 11 h 264"/>
                <a:gd name="T46" fmla="*/ 140 w 180"/>
                <a:gd name="T47" fmla="*/ 6 h 264"/>
                <a:gd name="T48" fmla="*/ 126 w 180"/>
                <a:gd name="T49" fmla="*/ 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264">
                  <a:moveTo>
                    <a:pt x="126" y="9"/>
                  </a:moveTo>
                  <a:cubicBezTo>
                    <a:pt x="118" y="23"/>
                    <a:pt x="118" y="23"/>
                    <a:pt x="118" y="23"/>
                  </a:cubicBezTo>
                  <a:cubicBezTo>
                    <a:pt x="103" y="42"/>
                    <a:pt x="103" y="42"/>
                    <a:pt x="103" y="42"/>
                  </a:cubicBezTo>
                  <a:cubicBezTo>
                    <a:pt x="103" y="16"/>
                    <a:pt x="103" y="16"/>
                    <a:pt x="103" y="16"/>
                  </a:cubicBezTo>
                  <a:cubicBezTo>
                    <a:pt x="103" y="16"/>
                    <a:pt x="96" y="0"/>
                    <a:pt x="83" y="7"/>
                  </a:cubicBezTo>
                  <a:cubicBezTo>
                    <a:pt x="85" y="52"/>
                    <a:pt x="79" y="49"/>
                    <a:pt x="82" y="64"/>
                  </a:cubicBezTo>
                  <a:cubicBezTo>
                    <a:pt x="82" y="66"/>
                    <a:pt x="87" y="74"/>
                    <a:pt x="88" y="75"/>
                  </a:cubicBezTo>
                  <a:cubicBezTo>
                    <a:pt x="87" y="75"/>
                    <a:pt x="87" y="75"/>
                    <a:pt x="87" y="75"/>
                  </a:cubicBezTo>
                  <a:cubicBezTo>
                    <a:pt x="0" y="182"/>
                    <a:pt x="0" y="182"/>
                    <a:pt x="0" y="182"/>
                  </a:cubicBezTo>
                  <a:cubicBezTo>
                    <a:pt x="0" y="263"/>
                    <a:pt x="0" y="263"/>
                    <a:pt x="0" y="263"/>
                  </a:cubicBezTo>
                  <a:cubicBezTo>
                    <a:pt x="0" y="263"/>
                    <a:pt x="4" y="263"/>
                    <a:pt x="7" y="263"/>
                  </a:cubicBezTo>
                  <a:cubicBezTo>
                    <a:pt x="9" y="263"/>
                    <a:pt x="12" y="263"/>
                    <a:pt x="12" y="263"/>
                  </a:cubicBezTo>
                  <a:cubicBezTo>
                    <a:pt x="31" y="264"/>
                    <a:pt x="50" y="255"/>
                    <a:pt x="61" y="238"/>
                  </a:cubicBezTo>
                  <a:cubicBezTo>
                    <a:pt x="135" y="106"/>
                    <a:pt x="135" y="106"/>
                    <a:pt x="135" y="106"/>
                  </a:cubicBezTo>
                  <a:cubicBezTo>
                    <a:pt x="165" y="73"/>
                    <a:pt x="165" y="73"/>
                    <a:pt x="165" y="73"/>
                  </a:cubicBezTo>
                  <a:cubicBezTo>
                    <a:pt x="177" y="53"/>
                    <a:pt x="177" y="53"/>
                    <a:pt x="177" y="53"/>
                  </a:cubicBezTo>
                  <a:cubicBezTo>
                    <a:pt x="180" y="49"/>
                    <a:pt x="178" y="43"/>
                    <a:pt x="173" y="40"/>
                  </a:cubicBezTo>
                  <a:cubicBezTo>
                    <a:pt x="172" y="39"/>
                    <a:pt x="170" y="38"/>
                    <a:pt x="168" y="38"/>
                  </a:cubicBezTo>
                  <a:cubicBezTo>
                    <a:pt x="170" y="34"/>
                    <a:pt x="168" y="28"/>
                    <a:pt x="164" y="26"/>
                  </a:cubicBezTo>
                  <a:cubicBezTo>
                    <a:pt x="162" y="25"/>
                    <a:pt x="160" y="24"/>
                    <a:pt x="158" y="24"/>
                  </a:cubicBezTo>
                  <a:cubicBezTo>
                    <a:pt x="158" y="24"/>
                    <a:pt x="158" y="24"/>
                    <a:pt x="158" y="24"/>
                  </a:cubicBezTo>
                  <a:cubicBezTo>
                    <a:pt x="161" y="19"/>
                    <a:pt x="159" y="13"/>
                    <a:pt x="154" y="10"/>
                  </a:cubicBezTo>
                  <a:cubicBezTo>
                    <a:pt x="151" y="8"/>
                    <a:pt x="147" y="9"/>
                    <a:pt x="144" y="11"/>
                  </a:cubicBezTo>
                  <a:cubicBezTo>
                    <a:pt x="143" y="9"/>
                    <a:pt x="142" y="7"/>
                    <a:pt x="140" y="6"/>
                  </a:cubicBezTo>
                  <a:cubicBezTo>
                    <a:pt x="135" y="3"/>
                    <a:pt x="129" y="5"/>
                    <a:pt x="126" y="9"/>
                  </a:cubicBezTo>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122"/>
            <p:cNvSpPr>
              <a:spLocks/>
            </p:cNvSpPr>
            <p:nvPr userDrawn="1"/>
          </p:nvSpPr>
          <p:spPr bwMode="auto">
            <a:xfrm>
              <a:off x="8283577" y="3934460"/>
              <a:ext cx="250825" cy="301625"/>
            </a:xfrm>
            <a:custGeom>
              <a:avLst/>
              <a:gdLst>
                <a:gd name="T0" fmla="*/ 154 w 168"/>
                <a:gd name="T1" fmla="*/ 50 h 204"/>
                <a:gd name="T2" fmla="*/ 131 w 168"/>
                <a:gd name="T3" fmla="*/ 37 h 204"/>
                <a:gd name="T4" fmla="*/ 107 w 168"/>
                <a:gd name="T5" fmla="*/ 37 h 204"/>
                <a:gd name="T6" fmla="*/ 103 w 168"/>
                <a:gd name="T7" fmla="*/ 42 h 204"/>
                <a:gd name="T8" fmla="*/ 103 w 168"/>
                <a:gd name="T9" fmla="*/ 16 h 204"/>
                <a:gd name="T10" fmla="*/ 83 w 168"/>
                <a:gd name="T11" fmla="*/ 7 h 204"/>
                <a:gd name="T12" fmla="*/ 82 w 168"/>
                <a:gd name="T13" fmla="*/ 64 h 204"/>
                <a:gd name="T14" fmla="*/ 88 w 168"/>
                <a:gd name="T15" fmla="*/ 75 h 204"/>
                <a:gd name="T16" fmla="*/ 87 w 168"/>
                <a:gd name="T17" fmla="*/ 75 h 204"/>
                <a:gd name="T18" fmla="*/ 65 w 168"/>
                <a:gd name="T19" fmla="*/ 102 h 204"/>
                <a:gd name="T20" fmla="*/ 0 w 168"/>
                <a:gd name="T21" fmla="*/ 182 h 204"/>
                <a:gd name="T22" fmla="*/ 0 w 168"/>
                <a:gd name="T23" fmla="*/ 204 h 204"/>
                <a:gd name="T24" fmla="*/ 89 w 168"/>
                <a:gd name="T25" fmla="*/ 95 h 204"/>
                <a:gd name="T26" fmla="*/ 132 w 168"/>
                <a:gd name="T27" fmla="*/ 87 h 204"/>
                <a:gd name="T28" fmla="*/ 159 w 168"/>
                <a:gd name="T29" fmla="*/ 75 h 204"/>
                <a:gd name="T30" fmla="*/ 164 w 168"/>
                <a:gd name="T31" fmla="*/ 67 h 204"/>
                <a:gd name="T32" fmla="*/ 168 w 168"/>
                <a:gd name="T33" fmla="*/ 60 h 204"/>
                <a:gd name="T34" fmla="*/ 154 w 168"/>
                <a:gd name="T35" fmla="*/ 5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204">
                  <a:moveTo>
                    <a:pt x="154" y="50"/>
                  </a:moveTo>
                  <a:cubicBezTo>
                    <a:pt x="147" y="46"/>
                    <a:pt x="139" y="41"/>
                    <a:pt x="131" y="37"/>
                  </a:cubicBezTo>
                  <a:cubicBezTo>
                    <a:pt x="107" y="37"/>
                    <a:pt x="107" y="37"/>
                    <a:pt x="107" y="37"/>
                  </a:cubicBezTo>
                  <a:cubicBezTo>
                    <a:pt x="103" y="42"/>
                    <a:pt x="103" y="42"/>
                    <a:pt x="103" y="42"/>
                  </a:cubicBezTo>
                  <a:cubicBezTo>
                    <a:pt x="103" y="16"/>
                    <a:pt x="103" y="16"/>
                    <a:pt x="103" y="16"/>
                  </a:cubicBezTo>
                  <a:cubicBezTo>
                    <a:pt x="103" y="16"/>
                    <a:pt x="96" y="0"/>
                    <a:pt x="83" y="7"/>
                  </a:cubicBezTo>
                  <a:cubicBezTo>
                    <a:pt x="85" y="52"/>
                    <a:pt x="79" y="49"/>
                    <a:pt x="82" y="64"/>
                  </a:cubicBezTo>
                  <a:cubicBezTo>
                    <a:pt x="82" y="66"/>
                    <a:pt x="87" y="74"/>
                    <a:pt x="88" y="75"/>
                  </a:cubicBezTo>
                  <a:cubicBezTo>
                    <a:pt x="87" y="75"/>
                    <a:pt x="87" y="75"/>
                    <a:pt x="87" y="75"/>
                  </a:cubicBezTo>
                  <a:cubicBezTo>
                    <a:pt x="65" y="102"/>
                    <a:pt x="65" y="102"/>
                    <a:pt x="65" y="102"/>
                  </a:cubicBezTo>
                  <a:cubicBezTo>
                    <a:pt x="0" y="182"/>
                    <a:pt x="0" y="182"/>
                    <a:pt x="0" y="182"/>
                  </a:cubicBezTo>
                  <a:cubicBezTo>
                    <a:pt x="0" y="204"/>
                    <a:pt x="0" y="204"/>
                    <a:pt x="0" y="204"/>
                  </a:cubicBezTo>
                  <a:cubicBezTo>
                    <a:pt x="89" y="95"/>
                    <a:pt x="89" y="95"/>
                    <a:pt x="89" y="95"/>
                  </a:cubicBezTo>
                  <a:cubicBezTo>
                    <a:pt x="102" y="90"/>
                    <a:pt x="118" y="90"/>
                    <a:pt x="132" y="87"/>
                  </a:cubicBezTo>
                  <a:cubicBezTo>
                    <a:pt x="142" y="85"/>
                    <a:pt x="152" y="82"/>
                    <a:pt x="159" y="75"/>
                  </a:cubicBezTo>
                  <a:cubicBezTo>
                    <a:pt x="161" y="73"/>
                    <a:pt x="162" y="70"/>
                    <a:pt x="164" y="67"/>
                  </a:cubicBezTo>
                  <a:cubicBezTo>
                    <a:pt x="165" y="65"/>
                    <a:pt x="167" y="62"/>
                    <a:pt x="168" y="60"/>
                  </a:cubicBezTo>
                  <a:cubicBezTo>
                    <a:pt x="163" y="57"/>
                    <a:pt x="158" y="53"/>
                    <a:pt x="154" y="50"/>
                  </a:cubicBezTo>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123"/>
            <p:cNvSpPr>
              <a:spLocks/>
            </p:cNvSpPr>
            <p:nvPr userDrawn="1"/>
          </p:nvSpPr>
          <p:spPr bwMode="auto">
            <a:xfrm>
              <a:off x="8578852" y="4082098"/>
              <a:ext cx="11113" cy="9525"/>
            </a:xfrm>
            <a:custGeom>
              <a:avLst/>
              <a:gdLst>
                <a:gd name="T0" fmla="*/ 4 w 7"/>
                <a:gd name="T1" fmla="*/ 6 h 6"/>
                <a:gd name="T2" fmla="*/ 0 w 7"/>
                <a:gd name="T3" fmla="*/ 3 h 6"/>
                <a:gd name="T4" fmla="*/ 2 w 7"/>
                <a:gd name="T5" fmla="*/ 0 h 6"/>
                <a:gd name="T6" fmla="*/ 6 w 7"/>
                <a:gd name="T7" fmla="*/ 3 h 6"/>
                <a:gd name="T8" fmla="*/ 6 w 7"/>
                <a:gd name="T9" fmla="*/ 5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0" y="3"/>
                    <a:pt x="0" y="3"/>
                    <a:pt x="0" y="3"/>
                  </a:cubicBezTo>
                  <a:cubicBezTo>
                    <a:pt x="2" y="0"/>
                    <a:pt x="2" y="0"/>
                    <a:pt x="2" y="0"/>
                  </a:cubicBezTo>
                  <a:cubicBezTo>
                    <a:pt x="6" y="3"/>
                    <a:pt x="6" y="3"/>
                    <a:pt x="6" y="3"/>
                  </a:cubicBezTo>
                  <a:cubicBezTo>
                    <a:pt x="6" y="4"/>
                    <a:pt x="7" y="5"/>
                    <a:pt x="6" y="5"/>
                  </a:cubicBezTo>
                  <a:cubicBezTo>
                    <a:pt x="5" y="6"/>
                    <a:pt x="4" y="6"/>
                    <a:pt x="4" y="6"/>
                  </a:cubicBezTo>
                  <a:close/>
                </a:path>
              </a:pathLst>
            </a:custGeom>
            <a:solidFill>
              <a:srgbClr val="E7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124"/>
            <p:cNvSpPr>
              <a:spLocks/>
            </p:cNvSpPr>
            <p:nvPr userDrawn="1"/>
          </p:nvSpPr>
          <p:spPr bwMode="auto">
            <a:xfrm>
              <a:off x="8377239" y="3937635"/>
              <a:ext cx="184150" cy="144463"/>
            </a:xfrm>
            <a:custGeom>
              <a:avLst/>
              <a:gdLst>
                <a:gd name="T0" fmla="*/ 0 w 116"/>
                <a:gd name="T1" fmla="*/ 4 h 91"/>
                <a:gd name="T2" fmla="*/ 113 w 116"/>
                <a:gd name="T3" fmla="*/ 91 h 91"/>
                <a:gd name="T4" fmla="*/ 116 w 116"/>
                <a:gd name="T5" fmla="*/ 87 h 91"/>
                <a:gd name="T6" fmla="*/ 4 w 116"/>
                <a:gd name="T7" fmla="*/ 0 h 91"/>
                <a:gd name="T8" fmla="*/ 0 w 116"/>
                <a:gd name="T9" fmla="*/ 4 h 91"/>
              </a:gdLst>
              <a:ahLst/>
              <a:cxnLst>
                <a:cxn ang="0">
                  <a:pos x="T0" y="T1"/>
                </a:cxn>
                <a:cxn ang="0">
                  <a:pos x="T2" y="T3"/>
                </a:cxn>
                <a:cxn ang="0">
                  <a:pos x="T4" y="T5"/>
                </a:cxn>
                <a:cxn ang="0">
                  <a:pos x="T6" y="T7"/>
                </a:cxn>
                <a:cxn ang="0">
                  <a:pos x="T8" y="T9"/>
                </a:cxn>
              </a:cxnLst>
              <a:rect l="0" t="0" r="r" b="b"/>
              <a:pathLst>
                <a:path w="116" h="91">
                  <a:moveTo>
                    <a:pt x="0" y="4"/>
                  </a:moveTo>
                  <a:lnTo>
                    <a:pt x="113" y="91"/>
                  </a:lnTo>
                  <a:lnTo>
                    <a:pt x="116" y="87"/>
                  </a:lnTo>
                  <a:lnTo>
                    <a:pt x="4" y="0"/>
                  </a:lnTo>
                  <a:lnTo>
                    <a:pt x="0" y="4"/>
                  </a:ln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125"/>
            <p:cNvSpPr>
              <a:spLocks/>
            </p:cNvSpPr>
            <p:nvPr userDrawn="1"/>
          </p:nvSpPr>
          <p:spPr bwMode="auto">
            <a:xfrm>
              <a:off x="8377239" y="3937635"/>
              <a:ext cx="184150" cy="144463"/>
            </a:xfrm>
            <a:custGeom>
              <a:avLst/>
              <a:gdLst>
                <a:gd name="T0" fmla="*/ 0 w 116"/>
                <a:gd name="T1" fmla="*/ 4 h 91"/>
                <a:gd name="T2" fmla="*/ 113 w 116"/>
                <a:gd name="T3" fmla="*/ 91 h 91"/>
                <a:gd name="T4" fmla="*/ 116 w 116"/>
                <a:gd name="T5" fmla="*/ 87 h 91"/>
                <a:gd name="T6" fmla="*/ 4 w 116"/>
                <a:gd name="T7" fmla="*/ 0 h 91"/>
                <a:gd name="T8" fmla="*/ 0 w 116"/>
                <a:gd name="T9" fmla="*/ 4 h 91"/>
              </a:gdLst>
              <a:ahLst/>
              <a:cxnLst>
                <a:cxn ang="0">
                  <a:pos x="T0" y="T1"/>
                </a:cxn>
                <a:cxn ang="0">
                  <a:pos x="T2" y="T3"/>
                </a:cxn>
                <a:cxn ang="0">
                  <a:pos x="T4" y="T5"/>
                </a:cxn>
                <a:cxn ang="0">
                  <a:pos x="T6" y="T7"/>
                </a:cxn>
                <a:cxn ang="0">
                  <a:pos x="T8" y="T9"/>
                </a:cxn>
              </a:cxnLst>
              <a:rect l="0" t="0" r="r" b="b"/>
              <a:pathLst>
                <a:path w="116" h="91">
                  <a:moveTo>
                    <a:pt x="0" y="4"/>
                  </a:moveTo>
                  <a:lnTo>
                    <a:pt x="113" y="91"/>
                  </a:lnTo>
                  <a:lnTo>
                    <a:pt x="116" y="87"/>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126"/>
            <p:cNvSpPr>
              <a:spLocks/>
            </p:cNvSpPr>
            <p:nvPr userDrawn="1"/>
          </p:nvSpPr>
          <p:spPr bwMode="auto">
            <a:xfrm>
              <a:off x="8377239" y="3923348"/>
              <a:ext cx="195263" cy="158750"/>
            </a:xfrm>
            <a:custGeom>
              <a:avLst/>
              <a:gdLst>
                <a:gd name="T0" fmla="*/ 11 w 123"/>
                <a:gd name="T1" fmla="*/ 0 h 100"/>
                <a:gd name="T2" fmla="*/ 4 w 123"/>
                <a:gd name="T3" fmla="*/ 9 h 100"/>
                <a:gd name="T4" fmla="*/ 0 w 123"/>
                <a:gd name="T5" fmla="*/ 13 h 100"/>
                <a:gd name="T6" fmla="*/ 113 w 123"/>
                <a:gd name="T7" fmla="*/ 100 h 100"/>
                <a:gd name="T8" fmla="*/ 116 w 123"/>
                <a:gd name="T9" fmla="*/ 96 h 100"/>
                <a:gd name="T10" fmla="*/ 123 w 123"/>
                <a:gd name="T11" fmla="*/ 87 h 100"/>
                <a:gd name="T12" fmla="*/ 11 w 123"/>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3" h="100">
                  <a:moveTo>
                    <a:pt x="11" y="0"/>
                  </a:moveTo>
                  <a:lnTo>
                    <a:pt x="4" y="9"/>
                  </a:lnTo>
                  <a:lnTo>
                    <a:pt x="0" y="13"/>
                  </a:lnTo>
                  <a:lnTo>
                    <a:pt x="113" y="100"/>
                  </a:lnTo>
                  <a:lnTo>
                    <a:pt x="116" y="96"/>
                  </a:lnTo>
                  <a:lnTo>
                    <a:pt x="123" y="87"/>
                  </a:lnTo>
                  <a:lnTo>
                    <a:pt x="11" y="0"/>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127"/>
            <p:cNvSpPr>
              <a:spLocks/>
            </p:cNvSpPr>
            <p:nvPr userDrawn="1"/>
          </p:nvSpPr>
          <p:spPr bwMode="auto">
            <a:xfrm>
              <a:off x="8377239" y="3923348"/>
              <a:ext cx="195263" cy="158750"/>
            </a:xfrm>
            <a:custGeom>
              <a:avLst/>
              <a:gdLst>
                <a:gd name="T0" fmla="*/ 11 w 123"/>
                <a:gd name="T1" fmla="*/ 0 h 100"/>
                <a:gd name="T2" fmla="*/ 4 w 123"/>
                <a:gd name="T3" fmla="*/ 9 h 100"/>
                <a:gd name="T4" fmla="*/ 0 w 123"/>
                <a:gd name="T5" fmla="*/ 13 h 100"/>
                <a:gd name="T6" fmla="*/ 113 w 123"/>
                <a:gd name="T7" fmla="*/ 100 h 100"/>
                <a:gd name="T8" fmla="*/ 116 w 123"/>
                <a:gd name="T9" fmla="*/ 96 h 100"/>
                <a:gd name="T10" fmla="*/ 123 w 123"/>
                <a:gd name="T11" fmla="*/ 87 h 100"/>
                <a:gd name="T12" fmla="*/ 11 w 123"/>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3" h="100">
                  <a:moveTo>
                    <a:pt x="11" y="0"/>
                  </a:moveTo>
                  <a:lnTo>
                    <a:pt x="4" y="9"/>
                  </a:lnTo>
                  <a:lnTo>
                    <a:pt x="0" y="13"/>
                  </a:lnTo>
                  <a:lnTo>
                    <a:pt x="113" y="100"/>
                  </a:lnTo>
                  <a:lnTo>
                    <a:pt x="116" y="96"/>
                  </a:lnTo>
                  <a:lnTo>
                    <a:pt x="123" y="87"/>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128"/>
            <p:cNvSpPr>
              <a:spLocks/>
            </p:cNvSpPr>
            <p:nvPr userDrawn="1"/>
          </p:nvSpPr>
          <p:spPr bwMode="auto">
            <a:xfrm>
              <a:off x="8374064" y="3920173"/>
              <a:ext cx="19050" cy="22225"/>
            </a:xfrm>
            <a:custGeom>
              <a:avLst/>
              <a:gdLst>
                <a:gd name="T0" fmla="*/ 0 w 12"/>
                <a:gd name="T1" fmla="*/ 11 h 14"/>
                <a:gd name="T2" fmla="*/ 3 w 12"/>
                <a:gd name="T3" fmla="*/ 14 h 14"/>
                <a:gd name="T4" fmla="*/ 12 w 12"/>
                <a:gd name="T5" fmla="*/ 3 h 14"/>
                <a:gd name="T6" fmla="*/ 8 w 12"/>
                <a:gd name="T7" fmla="*/ 0 h 14"/>
                <a:gd name="T8" fmla="*/ 0 w 12"/>
                <a:gd name="T9" fmla="*/ 11 h 14"/>
              </a:gdLst>
              <a:ahLst/>
              <a:cxnLst>
                <a:cxn ang="0">
                  <a:pos x="T0" y="T1"/>
                </a:cxn>
                <a:cxn ang="0">
                  <a:pos x="T2" y="T3"/>
                </a:cxn>
                <a:cxn ang="0">
                  <a:pos x="T4" y="T5"/>
                </a:cxn>
                <a:cxn ang="0">
                  <a:pos x="T6" y="T7"/>
                </a:cxn>
                <a:cxn ang="0">
                  <a:pos x="T8" y="T9"/>
                </a:cxn>
              </a:cxnLst>
              <a:rect l="0" t="0" r="r" b="b"/>
              <a:pathLst>
                <a:path w="12" h="14">
                  <a:moveTo>
                    <a:pt x="0" y="11"/>
                  </a:moveTo>
                  <a:lnTo>
                    <a:pt x="3" y="14"/>
                  </a:lnTo>
                  <a:lnTo>
                    <a:pt x="12" y="3"/>
                  </a:lnTo>
                  <a:lnTo>
                    <a:pt x="8" y="0"/>
                  </a:lnTo>
                  <a:lnTo>
                    <a:pt x="0" y="11"/>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129"/>
            <p:cNvSpPr>
              <a:spLocks/>
            </p:cNvSpPr>
            <p:nvPr userDrawn="1"/>
          </p:nvSpPr>
          <p:spPr bwMode="auto">
            <a:xfrm>
              <a:off x="8374064" y="3920173"/>
              <a:ext cx="19050" cy="22225"/>
            </a:xfrm>
            <a:custGeom>
              <a:avLst/>
              <a:gdLst>
                <a:gd name="T0" fmla="*/ 0 w 12"/>
                <a:gd name="T1" fmla="*/ 11 h 14"/>
                <a:gd name="T2" fmla="*/ 3 w 12"/>
                <a:gd name="T3" fmla="*/ 14 h 14"/>
                <a:gd name="T4" fmla="*/ 12 w 12"/>
                <a:gd name="T5" fmla="*/ 3 h 14"/>
                <a:gd name="T6" fmla="*/ 8 w 12"/>
                <a:gd name="T7" fmla="*/ 0 h 14"/>
                <a:gd name="T8" fmla="*/ 0 w 12"/>
                <a:gd name="T9" fmla="*/ 11 h 14"/>
              </a:gdLst>
              <a:ahLst/>
              <a:cxnLst>
                <a:cxn ang="0">
                  <a:pos x="T0" y="T1"/>
                </a:cxn>
                <a:cxn ang="0">
                  <a:pos x="T2" y="T3"/>
                </a:cxn>
                <a:cxn ang="0">
                  <a:pos x="T4" y="T5"/>
                </a:cxn>
                <a:cxn ang="0">
                  <a:pos x="T6" y="T7"/>
                </a:cxn>
                <a:cxn ang="0">
                  <a:pos x="T8" y="T9"/>
                </a:cxn>
              </a:cxnLst>
              <a:rect l="0" t="0" r="r" b="b"/>
              <a:pathLst>
                <a:path w="12" h="14">
                  <a:moveTo>
                    <a:pt x="0" y="11"/>
                  </a:moveTo>
                  <a:lnTo>
                    <a:pt x="3" y="14"/>
                  </a:lnTo>
                  <a:lnTo>
                    <a:pt x="12" y="3"/>
                  </a:lnTo>
                  <a:lnTo>
                    <a:pt x="8" y="0"/>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Rectangle 130"/>
            <p:cNvSpPr>
              <a:spLocks noChangeArrowheads="1"/>
            </p:cNvSpPr>
            <p:nvPr userDrawn="1"/>
          </p:nvSpPr>
          <p:spPr bwMode="auto">
            <a:xfrm>
              <a:off x="8374064" y="3931285"/>
              <a:ext cx="9525" cy="11113"/>
            </a:xfrm>
            <a:prstGeom prst="rect">
              <a:avLst/>
            </a:prstGeom>
            <a:solidFill>
              <a:srgbClr val="2D12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131"/>
            <p:cNvSpPr>
              <a:spLocks/>
            </p:cNvSpPr>
            <p:nvPr userDrawn="1"/>
          </p:nvSpPr>
          <p:spPr bwMode="auto">
            <a:xfrm>
              <a:off x="8556627" y="4061460"/>
              <a:ext cx="30163" cy="28575"/>
            </a:xfrm>
            <a:custGeom>
              <a:avLst/>
              <a:gdLst>
                <a:gd name="T0" fmla="*/ 19 w 19"/>
                <a:gd name="T1" fmla="*/ 14 h 18"/>
                <a:gd name="T2" fmla="*/ 10 w 19"/>
                <a:gd name="T3" fmla="*/ 0 h 18"/>
                <a:gd name="T4" fmla="*/ 0 w 19"/>
                <a:gd name="T5" fmla="*/ 13 h 18"/>
                <a:gd name="T6" fmla="*/ 15 w 19"/>
                <a:gd name="T7" fmla="*/ 18 h 18"/>
                <a:gd name="T8" fmla="*/ 19 w 19"/>
                <a:gd name="T9" fmla="*/ 14 h 18"/>
              </a:gdLst>
              <a:ahLst/>
              <a:cxnLst>
                <a:cxn ang="0">
                  <a:pos x="T0" y="T1"/>
                </a:cxn>
                <a:cxn ang="0">
                  <a:pos x="T2" y="T3"/>
                </a:cxn>
                <a:cxn ang="0">
                  <a:pos x="T4" y="T5"/>
                </a:cxn>
                <a:cxn ang="0">
                  <a:pos x="T6" y="T7"/>
                </a:cxn>
                <a:cxn ang="0">
                  <a:pos x="T8" y="T9"/>
                </a:cxn>
              </a:cxnLst>
              <a:rect l="0" t="0" r="r" b="b"/>
              <a:pathLst>
                <a:path w="19" h="18">
                  <a:moveTo>
                    <a:pt x="19" y="14"/>
                  </a:moveTo>
                  <a:lnTo>
                    <a:pt x="10" y="0"/>
                  </a:lnTo>
                  <a:lnTo>
                    <a:pt x="0" y="13"/>
                  </a:lnTo>
                  <a:lnTo>
                    <a:pt x="15" y="18"/>
                  </a:lnTo>
                  <a:lnTo>
                    <a:pt x="19" y="14"/>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132"/>
            <p:cNvSpPr>
              <a:spLocks/>
            </p:cNvSpPr>
            <p:nvPr userDrawn="1"/>
          </p:nvSpPr>
          <p:spPr bwMode="auto">
            <a:xfrm>
              <a:off x="8556627" y="4061460"/>
              <a:ext cx="30163" cy="28575"/>
            </a:xfrm>
            <a:custGeom>
              <a:avLst/>
              <a:gdLst>
                <a:gd name="T0" fmla="*/ 19 w 19"/>
                <a:gd name="T1" fmla="*/ 14 h 18"/>
                <a:gd name="T2" fmla="*/ 10 w 19"/>
                <a:gd name="T3" fmla="*/ 0 h 18"/>
                <a:gd name="T4" fmla="*/ 0 w 19"/>
                <a:gd name="T5" fmla="*/ 13 h 18"/>
                <a:gd name="T6" fmla="*/ 15 w 19"/>
                <a:gd name="T7" fmla="*/ 18 h 18"/>
                <a:gd name="T8" fmla="*/ 19 w 19"/>
                <a:gd name="T9" fmla="*/ 14 h 18"/>
              </a:gdLst>
              <a:ahLst/>
              <a:cxnLst>
                <a:cxn ang="0">
                  <a:pos x="T0" y="T1"/>
                </a:cxn>
                <a:cxn ang="0">
                  <a:pos x="T2" y="T3"/>
                </a:cxn>
                <a:cxn ang="0">
                  <a:pos x="T4" y="T5"/>
                </a:cxn>
                <a:cxn ang="0">
                  <a:pos x="T6" y="T7"/>
                </a:cxn>
                <a:cxn ang="0">
                  <a:pos x="T8" y="T9"/>
                </a:cxn>
              </a:cxnLst>
              <a:rect l="0" t="0" r="r" b="b"/>
              <a:pathLst>
                <a:path w="19" h="18">
                  <a:moveTo>
                    <a:pt x="19" y="14"/>
                  </a:moveTo>
                  <a:lnTo>
                    <a:pt x="10" y="0"/>
                  </a:lnTo>
                  <a:lnTo>
                    <a:pt x="0" y="13"/>
                  </a:lnTo>
                  <a:lnTo>
                    <a:pt x="15" y="18"/>
                  </a:lnTo>
                  <a:lnTo>
                    <a:pt x="19"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133"/>
            <p:cNvSpPr>
              <a:spLocks/>
            </p:cNvSpPr>
            <p:nvPr userDrawn="1"/>
          </p:nvSpPr>
          <p:spPr bwMode="auto">
            <a:xfrm>
              <a:off x="8356602" y="3907473"/>
              <a:ext cx="31750" cy="31750"/>
            </a:xfrm>
            <a:custGeom>
              <a:avLst/>
              <a:gdLst>
                <a:gd name="T0" fmla="*/ 12 w 21"/>
                <a:gd name="T1" fmla="*/ 1 h 22"/>
                <a:gd name="T2" fmla="*/ 9 w 21"/>
                <a:gd name="T3" fmla="*/ 1 h 22"/>
                <a:gd name="T4" fmla="*/ 5 w 21"/>
                <a:gd name="T5" fmla="*/ 7 h 22"/>
                <a:gd name="T6" fmla="*/ 3 w 21"/>
                <a:gd name="T7" fmla="*/ 9 h 22"/>
                <a:gd name="T8" fmla="*/ 1 w 21"/>
                <a:gd name="T9" fmla="*/ 11 h 22"/>
                <a:gd name="T10" fmla="*/ 1 w 21"/>
                <a:gd name="T11" fmla="*/ 11 h 22"/>
                <a:gd name="T12" fmla="*/ 1 w 21"/>
                <a:gd name="T13" fmla="*/ 15 h 22"/>
                <a:gd name="T14" fmla="*/ 10 w 21"/>
                <a:gd name="T15" fmla="*/ 22 h 22"/>
                <a:gd name="T16" fmla="*/ 13 w 21"/>
                <a:gd name="T17" fmla="*/ 17 h 22"/>
                <a:gd name="T18" fmla="*/ 21 w 21"/>
                <a:gd name="T19" fmla="*/ 7 h 22"/>
                <a:gd name="T20" fmla="*/ 12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2" y="1"/>
                  </a:moveTo>
                  <a:cubicBezTo>
                    <a:pt x="11" y="0"/>
                    <a:pt x="10" y="0"/>
                    <a:pt x="9" y="1"/>
                  </a:cubicBezTo>
                  <a:cubicBezTo>
                    <a:pt x="5" y="7"/>
                    <a:pt x="5" y="7"/>
                    <a:pt x="5" y="7"/>
                  </a:cubicBezTo>
                  <a:cubicBezTo>
                    <a:pt x="4" y="7"/>
                    <a:pt x="3" y="8"/>
                    <a:pt x="3" y="9"/>
                  </a:cubicBezTo>
                  <a:cubicBezTo>
                    <a:pt x="2" y="9"/>
                    <a:pt x="2" y="10"/>
                    <a:pt x="1" y="11"/>
                  </a:cubicBezTo>
                  <a:cubicBezTo>
                    <a:pt x="1" y="11"/>
                    <a:pt x="1" y="11"/>
                    <a:pt x="1" y="11"/>
                  </a:cubicBezTo>
                  <a:cubicBezTo>
                    <a:pt x="0" y="13"/>
                    <a:pt x="0" y="14"/>
                    <a:pt x="1" y="15"/>
                  </a:cubicBezTo>
                  <a:cubicBezTo>
                    <a:pt x="10" y="22"/>
                    <a:pt x="10" y="22"/>
                    <a:pt x="10" y="22"/>
                  </a:cubicBezTo>
                  <a:cubicBezTo>
                    <a:pt x="13" y="17"/>
                    <a:pt x="13" y="17"/>
                    <a:pt x="13" y="17"/>
                  </a:cubicBezTo>
                  <a:cubicBezTo>
                    <a:pt x="21" y="7"/>
                    <a:pt x="21" y="7"/>
                    <a:pt x="21" y="7"/>
                  </a:cubicBezTo>
                  <a:cubicBezTo>
                    <a:pt x="12" y="1"/>
                    <a:pt x="12" y="1"/>
                    <a:pt x="12" y="1"/>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134"/>
            <p:cNvSpPr>
              <a:spLocks/>
            </p:cNvSpPr>
            <p:nvPr userDrawn="1"/>
          </p:nvSpPr>
          <p:spPr bwMode="auto">
            <a:xfrm>
              <a:off x="8356602" y="3920173"/>
              <a:ext cx="4763" cy="6350"/>
            </a:xfrm>
            <a:custGeom>
              <a:avLst/>
              <a:gdLst>
                <a:gd name="T0" fmla="*/ 3 w 3"/>
                <a:gd name="T1" fmla="*/ 0 h 4"/>
                <a:gd name="T2" fmla="*/ 1 w 3"/>
                <a:gd name="T3" fmla="*/ 2 h 4"/>
                <a:gd name="T4" fmla="*/ 1 w 3"/>
                <a:gd name="T5" fmla="*/ 2 h 4"/>
                <a:gd name="T6" fmla="*/ 0 w 3"/>
                <a:gd name="T7" fmla="*/ 4 h 4"/>
                <a:gd name="T8" fmla="*/ 1 w 3"/>
                <a:gd name="T9" fmla="*/ 2 h 4"/>
                <a:gd name="T10" fmla="*/ 1 w 3"/>
                <a:gd name="T11" fmla="*/ 2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cubicBezTo>
                    <a:pt x="2" y="1"/>
                    <a:pt x="2" y="1"/>
                    <a:pt x="1" y="2"/>
                  </a:cubicBezTo>
                  <a:cubicBezTo>
                    <a:pt x="1" y="2"/>
                    <a:pt x="1" y="2"/>
                    <a:pt x="1" y="2"/>
                  </a:cubicBezTo>
                  <a:cubicBezTo>
                    <a:pt x="0" y="3"/>
                    <a:pt x="0" y="3"/>
                    <a:pt x="0" y="4"/>
                  </a:cubicBezTo>
                  <a:cubicBezTo>
                    <a:pt x="0" y="3"/>
                    <a:pt x="0" y="3"/>
                    <a:pt x="1" y="2"/>
                  </a:cubicBezTo>
                  <a:cubicBezTo>
                    <a:pt x="1" y="2"/>
                    <a:pt x="1" y="2"/>
                    <a:pt x="1" y="2"/>
                  </a:cubicBezTo>
                  <a:cubicBezTo>
                    <a:pt x="2" y="1"/>
                    <a:pt x="2" y="1"/>
                    <a:pt x="3" y="0"/>
                  </a:cubicBezTo>
                </a:path>
              </a:pathLst>
            </a:custGeom>
            <a:solidFill>
              <a:srgbClr val="006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135"/>
            <p:cNvSpPr>
              <a:spLocks/>
            </p:cNvSpPr>
            <p:nvPr userDrawn="1"/>
          </p:nvSpPr>
          <p:spPr bwMode="auto">
            <a:xfrm>
              <a:off x="8356602" y="3920173"/>
              <a:ext cx="20638" cy="19050"/>
            </a:xfrm>
            <a:custGeom>
              <a:avLst/>
              <a:gdLst>
                <a:gd name="T0" fmla="*/ 3 w 13"/>
                <a:gd name="T1" fmla="*/ 0 h 13"/>
                <a:gd name="T2" fmla="*/ 3 w 13"/>
                <a:gd name="T3" fmla="*/ 0 h 13"/>
                <a:gd name="T4" fmla="*/ 3 w 13"/>
                <a:gd name="T5" fmla="*/ 0 h 13"/>
                <a:gd name="T6" fmla="*/ 3 w 13"/>
                <a:gd name="T7" fmla="*/ 0 h 13"/>
                <a:gd name="T8" fmla="*/ 1 w 13"/>
                <a:gd name="T9" fmla="*/ 2 h 13"/>
                <a:gd name="T10" fmla="*/ 1 w 13"/>
                <a:gd name="T11" fmla="*/ 2 h 13"/>
                <a:gd name="T12" fmla="*/ 0 w 13"/>
                <a:gd name="T13" fmla="*/ 4 h 13"/>
                <a:gd name="T14" fmla="*/ 1 w 13"/>
                <a:gd name="T15" fmla="*/ 6 h 13"/>
                <a:gd name="T16" fmla="*/ 10 w 13"/>
                <a:gd name="T17" fmla="*/ 13 h 13"/>
                <a:gd name="T18" fmla="*/ 13 w 13"/>
                <a:gd name="T19" fmla="*/ 8 h 13"/>
                <a:gd name="T20" fmla="*/ 3 w 1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3" y="0"/>
                  </a:moveTo>
                  <a:cubicBezTo>
                    <a:pt x="3" y="0"/>
                    <a:pt x="3" y="0"/>
                    <a:pt x="3" y="0"/>
                  </a:cubicBezTo>
                  <a:cubicBezTo>
                    <a:pt x="3" y="0"/>
                    <a:pt x="3" y="0"/>
                    <a:pt x="3" y="0"/>
                  </a:cubicBezTo>
                  <a:cubicBezTo>
                    <a:pt x="3" y="0"/>
                    <a:pt x="3" y="0"/>
                    <a:pt x="3" y="0"/>
                  </a:cubicBezTo>
                  <a:cubicBezTo>
                    <a:pt x="2" y="1"/>
                    <a:pt x="2" y="1"/>
                    <a:pt x="1" y="2"/>
                  </a:cubicBezTo>
                  <a:cubicBezTo>
                    <a:pt x="1" y="2"/>
                    <a:pt x="1" y="2"/>
                    <a:pt x="1" y="2"/>
                  </a:cubicBezTo>
                  <a:cubicBezTo>
                    <a:pt x="0" y="3"/>
                    <a:pt x="0" y="3"/>
                    <a:pt x="0" y="4"/>
                  </a:cubicBezTo>
                  <a:cubicBezTo>
                    <a:pt x="0" y="5"/>
                    <a:pt x="1" y="6"/>
                    <a:pt x="1" y="6"/>
                  </a:cubicBezTo>
                  <a:cubicBezTo>
                    <a:pt x="10" y="13"/>
                    <a:pt x="10" y="13"/>
                    <a:pt x="10" y="13"/>
                  </a:cubicBezTo>
                  <a:cubicBezTo>
                    <a:pt x="13" y="8"/>
                    <a:pt x="13" y="8"/>
                    <a:pt x="13" y="8"/>
                  </a:cubicBezTo>
                  <a:cubicBezTo>
                    <a:pt x="3" y="0"/>
                    <a:pt x="3" y="0"/>
                    <a:pt x="3" y="0"/>
                  </a:cubicBezTo>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136"/>
            <p:cNvSpPr>
              <a:spLocks/>
            </p:cNvSpPr>
            <p:nvPr userDrawn="1"/>
          </p:nvSpPr>
          <p:spPr bwMode="auto">
            <a:xfrm>
              <a:off x="8377239" y="3937635"/>
              <a:ext cx="184150" cy="144463"/>
            </a:xfrm>
            <a:custGeom>
              <a:avLst/>
              <a:gdLst>
                <a:gd name="T0" fmla="*/ 4 w 116"/>
                <a:gd name="T1" fmla="*/ 0 h 91"/>
                <a:gd name="T2" fmla="*/ 1 w 116"/>
                <a:gd name="T3" fmla="*/ 3 h 91"/>
                <a:gd name="T4" fmla="*/ 1 w 116"/>
                <a:gd name="T5" fmla="*/ 3 h 91"/>
                <a:gd name="T6" fmla="*/ 0 w 116"/>
                <a:gd name="T7" fmla="*/ 4 h 91"/>
                <a:gd name="T8" fmla="*/ 113 w 116"/>
                <a:gd name="T9" fmla="*/ 91 h 91"/>
                <a:gd name="T10" fmla="*/ 116 w 116"/>
                <a:gd name="T11" fmla="*/ 87 h 91"/>
                <a:gd name="T12" fmla="*/ 4 w 11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6" h="91">
                  <a:moveTo>
                    <a:pt x="4" y="0"/>
                  </a:moveTo>
                  <a:lnTo>
                    <a:pt x="1" y="3"/>
                  </a:lnTo>
                  <a:lnTo>
                    <a:pt x="1" y="3"/>
                  </a:lnTo>
                  <a:lnTo>
                    <a:pt x="0" y="4"/>
                  </a:lnTo>
                  <a:lnTo>
                    <a:pt x="113" y="91"/>
                  </a:lnTo>
                  <a:lnTo>
                    <a:pt x="116" y="87"/>
                  </a:lnTo>
                  <a:lnTo>
                    <a:pt x="4"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137"/>
            <p:cNvSpPr>
              <a:spLocks/>
            </p:cNvSpPr>
            <p:nvPr userDrawn="1"/>
          </p:nvSpPr>
          <p:spPr bwMode="auto">
            <a:xfrm>
              <a:off x="8377239" y="3937635"/>
              <a:ext cx="184150" cy="144463"/>
            </a:xfrm>
            <a:custGeom>
              <a:avLst/>
              <a:gdLst>
                <a:gd name="T0" fmla="*/ 4 w 116"/>
                <a:gd name="T1" fmla="*/ 0 h 91"/>
                <a:gd name="T2" fmla="*/ 1 w 116"/>
                <a:gd name="T3" fmla="*/ 3 h 91"/>
                <a:gd name="T4" fmla="*/ 1 w 116"/>
                <a:gd name="T5" fmla="*/ 3 h 91"/>
                <a:gd name="T6" fmla="*/ 0 w 116"/>
                <a:gd name="T7" fmla="*/ 4 h 91"/>
                <a:gd name="T8" fmla="*/ 113 w 116"/>
                <a:gd name="T9" fmla="*/ 91 h 91"/>
                <a:gd name="T10" fmla="*/ 116 w 116"/>
                <a:gd name="T11" fmla="*/ 87 h 91"/>
                <a:gd name="T12" fmla="*/ 4 w 11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6" h="91">
                  <a:moveTo>
                    <a:pt x="4" y="0"/>
                  </a:moveTo>
                  <a:lnTo>
                    <a:pt x="1" y="3"/>
                  </a:lnTo>
                  <a:lnTo>
                    <a:pt x="1" y="3"/>
                  </a:lnTo>
                  <a:lnTo>
                    <a:pt x="0" y="4"/>
                  </a:lnTo>
                  <a:lnTo>
                    <a:pt x="113" y="91"/>
                  </a:lnTo>
                  <a:lnTo>
                    <a:pt x="116" y="8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138"/>
            <p:cNvSpPr>
              <a:spLocks/>
            </p:cNvSpPr>
            <p:nvPr userDrawn="1"/>
          </p:nvSpPr>
          <p:spPr bwMode="auto">
            <a:xfrm>
              <a:off x="8378827" y="3937635"/>
              <a:ext cx="4763" cy="4763"/>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3"/>
                  </a:lnTo>
                  <a:lnTo>
                    <a:pt x="3" y="0"/>
                  </a:lnTo>
                  <a:lnTo>
                    <a:pt x="3" y="0"/>
                  </a:lnTo>
                  <a:close/>
                </a:path>
              </a:pathLst>
            </a:custGeom>
            <a:solidFill>
              <a:srgbClr val="281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139"/>
            <p:cNvSpPr>
              <a:spLocks/>
            </p:cNvSpPr>
            <p:nvPr userDrawn="1"/>
          </p:nvSpPr>
          <p:spPr bwMode="auto">
            <a:xfrm>
              <a:off x="8378827" y="3937635"/>
              <a:ext cx="4763" cy="4763"/>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3"/>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140"/>
            <p:cNvSpPr>
              <a:spLocks/>
            </p:cNvSpPr>
            <p:nvPr userDrawn="1"/>
          </p:nvSpPr>
          <p:spPr bwMode="auto">
            <a:xfrm>
              <a:off x="8556627" y="4075748"/>
              <a:ext cx="4763" cy="6350"/>
            </a:xfrm>
            <a:custGeom>
              <a:avLst/>
              <a:gdLst>
                <a:gd name="T0" fmla="*/ 3 w 3"/>
                <a:gd name="T1" fmla="*/ 0 h 4"/>
                <a:gd name="T2" fmla="*/ 0 w 3"/>
                <a:gd name="T3" fmla="*/ 4 h 4"/>
                <a:gd name="T4" fmla="*/ 3 w 3"/>
                <a:gd name="T5" fmla="*/ 0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0"/>
                  </a:lnTo>
                  <a:lnTo>
                    <a:pt x="3"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141"/>
            <p:cNvSpPr>
              <a:spLocks/>
            </p:cNvSpPr>
            <p:nvPr userDrawn="1"/>
          </p:nvSpPr>
          <p:spPr bwMode="auto">
            <a:xfrm>
              <a:off x="8556627" y="4075748"/>
              <a:ext cx="4763" cy="6350"/>
            </a:xfrm>
            <a:custGeom>
              <a:avLst/>
              <a:gdLst>
                <a:gd name="T0" fmla="*/ 3 w 3"/>
                <a:gd name="T1" fmla="*/ 0 h 4"/>
                <a:gd name="T2" fmla="*/ 0 w 3"/>
                <a:gd name="T3" fmla="*/ 4 h 4"/>
                <a:gd name="T4" fmla="*/ 3 w 3"/>
                <a:gd name="T5" fmla="*/ 0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142"/>
            <p:cNvSpPr>
              <a:spLocks/>
            </p:cNvSpPr>
            <p:nvPr userDrawn="1"/>
          </p:nvSpPr>
          <p:spPr bwMode="auto">
            <a:xfrm>
              <a:off x="8513764" y="4012248"/>
              <a:ext cx="28575" cy="23813"/>
            </a:xfrm>
            <a:custGeom>
              <a:avLst/>
              <a:gdLst>
                <a:gd name="T0" fmla="*/ 16 w 18"/>
                <a:gd name="T1" fmla="*/ 15 h 15"/>
                <a:gd name="T2" fmla="*/ 0 w 18"/>
                <a:gd name="T3" fmla="*/ 2 h 15"/>
                <a:gd name="T4" fmla="*/ 2 w 18"/>
                <a:gd name="T5" fmla="*/ 0 h 15"/>
                <a:gd name="T6" fmla="*/ 18 w 18"/>
                <a:gd name="T7" fmla="*/ 13 h 15"/>
                <a:gd name="T8" fmla="*/ 16 w 18"/>
                <a:gd name="T9" fmla="*/ 15 h 15"/>
              </a:gdLst>
              <a:ahLst/>
              <a:cxnLst>
                <a:cxn ang="0">
                  <a:pos x="T0" y="T1"/>
                </a:cxn>
                <a:cxn ang="0">
                  <a:pos x="T2" y="T3"/>
                </a:cxn>
                <a:cxn ang="0">
                  <a:pos x="T4" y="T5"/>
                </a:cxn>
                <a:cxn ang="0">
                  <a:pos x="T6" y="T7"/>
                </a:cxn>
                <a:cxn ang="0">
                  <a:pos x="T8" y="T9"/>
                </a:cxn>
              </a:cxnLst>
              <a:rect l="0" t="0" r="r" b="b"/>
              <a:pathLst>
                <a:path w="18" h="15">
                  <a:moveTo>
                    <a:pt x="16" y="15"/>
                  </a:moveTo>
                  <a:lnTo>
                    <a:pt x="0" y="2"/>
                  </a:lnTo>
                  <a:lnTo>
                    <a:pt x="2" y="0"/>
                  </a:lnTo>
                  <a:lnTo>
                    <a:pt x="18" y="13"/>
                  </a:lnTo>
                  <a:lnTo>
                    <a:pt x="16" y="15"/>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143"/>
            <p:cNvSpPr>
              <a:spLocks/>
            </p:cNvSpPr>
            <p:nvPr userDrawn="1"/>
          </p:nvSpPr>
          <p:spPr bwMode="auto">
            <a:xfrm>
              <a:off x="8513764" y="4012248"/>
              <a:ext cx="28575" cy="23813"/>
            </a:xfrm>
            <a:custGeom>
              <a:avLst/>
              <a:gdLst>
                <a:gd name="T0" fmla="*/ 16 w 18"/>
                <a:gd name="T1" fmla="*/ 15 h 15"/>
                <a:gd name="T2" fmla="*/ 0 w 18"/>
                <a:gd name="T3" fmla="*/ 2 h 15"/>
                <a:gd name="T4" fmla="*/ 2 w 18"/>
                <a:gd name="T5" fmla="*/ 0 h 15"/>
                <a:gd name="T6" fmla="*/ 18 w 18"/>
                <a:gd name="T7" fmla="*/ 13 h 15"/>
                <a:gd name="T8" fmla="*/ 16 w 18"/>
                <a:gd name="T9" fmla="*/ 15 h 15"/>
              </a:gdLst>
              <a:ahLst/>
              <a:cxnLst>
                <a:cxn ang="0">
                  <a:pos x="T0" y="T1"/>
                </a:cxn>
                <a:cxn ang="0">
                  <a:pos x="T2" y="T3"/>
                </a:cxn>
                <a:cxn ang="0">
                  <a:pos x="T4" y="T5"/>
                </a:cxn>
                <a:cxn ang="0">
                  <a:pos x="T6" y="T7"/>
                </a:cxn>
                <a:cxn ang="0">
                  <a:pos x="T8" y="T9"/>
                </a:cxn>
              </a:cxnLst>
              <a:rect l="0" t="0" r="r" b="b"/>
              <a:pathLst>
                <a:path w="18" h="15">
                  <a:moveTo>
                    <a:pt x="16" y="15"/>
                  </a:moveTo>
                  <a:lnTo>
                    <a:pt x="0" y="2"/>
                  </a:lnTo>
                  <a:lnTo>
                    <a:pt x="2" y="0"/>
                  </a:lnTo>
                  <a:lnTo>
                    <a:pt x="18" y="13"/>
                  </a:lnTo>
                  <a:lnTo>
                    <a:pt x="16"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144"/>
            <p:cNvSpPr>
              <a:spLocks/>
            </p:cNvSpPr>
            <p:nvPr userDrawn="1"/>
          </p:nvSpPr>
          <p:spPr bwMode="auto">
            <a:xfrm>
              <a:off x="8539164" y="4034473"/>
              <a:ext cx="1588" cy="1588"/>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E5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145"/>
            <p:cNvSpPr>
              <a:spLocks/>
            </p:cNvSpPr>
            <p:nvPr userDrawn="1"/>
          </p:nvSpPr>
          <p:spPr bwMode="auto">
            <a:xfrm>
              <a:off x="8539164" y="4034473"/>
              <a:ext cx="1588" cy="1588"/>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Rectangle 146"/>
            <p:cNvSpPr>
              <a:spLocks noChangeArrowheads="1"/>
            </p:cNvSpPr>
            <p:nvPr userDrawn="1"/>
          </p:nvSpPr>
          <p:spPr bwMode="auto">
            <a:xfrm>
              <a:off x="8540752" y="4032885"/>
              <a:ext cx="1588" cy="1588"/>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147"/>
            <p:cNvSpPr>
              <a:spLocks/>
            </p:cNvSpPr>
            <p:nvPr userDrawn="1"/>
          </p:nvSpPr>
          <p:spPr bwMode="auto">
            <a:xfrm>
              <a:off x="8540752" y="4032885"/>
              <a:ext cx="0" cy="158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Freeform 148"/>
            <p:cNvSpPr>
              <a:spLocks/>
            </p:cNvSpPr>
            <p:nvPr userDrawn="1"/>
          </p:nvSpPr>
          <p:spPr bwMode="auto">
            <a:xfrm>
              <a:off x="8513764" y="4013835"/>
              <a:ext cx="26988" cy="22225"/>
            </a:xfrm>
            <a:custGeom>
              <a:avLst/>
              <a:gdLst>
                <a:gd name="T0" fmla="*/ 1 w 17"/>
                <a:gd name="T1" fmla="*/ 0 h 14"/>
                <a:gd name="T2" fmla="*/ 0 w 17"/>
                <a:gd name="T3" fmla="*/ 1 h 14"/>
                <a:gd name="T4" fmla="*/ 16 w 17"/>
                <a:gd name="T5" fmla="*/ 14 h 14"/>
                <a:gd name="T6" fmla="*/ 17 w 17"/>
                <a:gd name="T7" fmla="*/ 13 h 14"/>
                <a:gd name="T8" fmla="*/ 17 w 17"/>
                <a:gd name="T9" fmla="*/ 12 h 14"/>
                <a:gd name="T10" fmla="*/ 1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1" y="0"/>
                  </a:moveTo>
                  <a:lnTo>
                    <a:pt x="0" y="1"/>
                  </a:lnTo>
                  <a:lnTo>
                    <a:pt x="16" y="14"/>
                  </a:lnTo>
                  <a:lnTo>
                    <a:pt x="17" y="13"/>
                  </a:lnTo>
                  <a:lnTo>
                    <a:pt x="17" y="12"/>
                  </a:lnTo>
                  <a:lnTo>
                    <a:pt x="1"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Freeform 149"/>
            <p:cNvSpPr>
              <a:spLocks/>
            </p:cNvSpPr>
            <p:nvPr userDrawn="1"/>
          </p:nvSpPr>
          <p:spPr bwMode="auto">
            <a:xfrm>
              <a:off x="8513764" y="4013835"/>
              <a:ext cx="26988" cy="22225"/>
            </a:xfrm>
            <a:custGeom>
              <a:avLst/>
              <a:gdLst>
                <a:gd name="T0" fmla="*/ 1 w 17"/>
                <a:gd name="T1" fmla="*/ 0 h 14"/>
                <a:gd name="T2" fmla="*/ 0 w 17"/>
                <a:gd name="T3" fmla="*/ 1 h 14"/>
                <a:gd name="T4" fmla="*/ 16 w 17"/>
                <a:gd name="T5" fmla="*/ 14 h 14"/>
                <a:gd name="T6" fmla="*/ 17 w 17"/>
                <a:gd name="T7" fmla="*/ 13 h 14"/>
                <a:gd name="T8" fmla="*/ 17 w 17"/>
                <a:gd name="T9" fmla="*/ 12 h 14"/>
                <a:gd name="T10" fmla="*/ 1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1" y="0"/>
                  </a:moveTo>
                  <a:lnTo>
                    <a:pt x="0" y="1"/>
                  </a:lnTo>
                  <a:lnTo>
                    <a:pt x="16" y="14"/>
                  </a:lnTo>
                  <a:lnTo>
                    <a:pt x="17" y="13"/>
                  </a:lnTo>
                  <a:lnTo>
                    <a:pt x="17" y="1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150"/>
            <p:cNvSpPr>
              <a:spLocks/>
            </p:cNvSpPr>
            <p:nvPr userDrawn="1"/>
          </p:nvSpPr>
          <p:spPr bwMode="auto">
            <a:xfrm>
              <a:off x="9875839" y="3561398"/>
              <a:ext cx="695325" cy="436563"/>
            </a:xfrm>
            <a:custGeom>
              <a:avLst/>
              <a:gdLst>
                <a:gd name="T0" fmla="*/ 445 w 467"/>
                <a:gd name="T1" fmla="*/ 0 h 294"/>
                <a:gd name="T2" fmla="*/ 22 w 467"/>
                <a:gd name="T3" fmla="*/ 0 h 294"/>
                <a:gd name="T4" fmla="*/ 0 w 467"/>
                <a:gd name="T5" fmla="*/ 22 h 294"/>
                <a:gd name="T6" fmla="*/ 0 w 467"/>
                <a:gd name="T7" fmla="*/ 272 h 294"/>
                <a:gd name="T8" fmla="*/ 22 w 467"/>
                <a:gd name="T9" fmla="*/ 294 h 294"/>
                <a:gd name="T10" fmla="*/ 445 w 467"/>
                <a:gd name="T11" fmla="*/ 294 h 294"/>
                <a:gd name="T12" fmla="*/ 467 w 467"/>
                <a:gd name="T13" fmla="*/ 272 h 294"/>
                <a:gd name="T14" fmla="*/ 467 w 467"/>
                <a:gd name="T15" fmla="*/ 22 h 294"/>
                <a:gd name="T16" fmla="*/ 445 w 467"/>
                <a:gd name="T1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294">
                  <a:moveTo>
                    <a:pt x="445" y="0"/>
                  </a:moveTo>
                  <a:cubicBezTo>
                    <a:pt x="22" y="0"/>
                    <a:pt x="22" y="0"/>
                    <a:pt x="22" y="0"/>
                  </a:cubicBezTo>
                  <a:cubicBezTo>
                    <a:pt x="10" y="0"/>
                    <a:pt x="0" y="10"/>
                    <a:pt x="0" y="22"/>
                  </a:cubicBezTo>
                  <a:cubicBezTo>
                    <a:pt x="0" y="272"/>
                    <a:pt x="0" y="272"/>
                    <a:pt x="0" y="272"/>
                  </a:cubicBezTo>
                  <a:cubicBezTo>
                    <a:pt x="0" y="284"/>
                    <a:pt x="10" y="294"/>
                    <a:pt x="22" y="294"/>
                  </a:cubicBezTo>
                  <a:cubicBezTo>
                    <a:pt x="445" y="294"/>
                    <a:pt x="445" y="294"/>
                    <a:pt x="445" y="294"/>
                  </a:cubicBezTo>
                  <a:cubicBezTo>
                    <a:pt x="458" y="294"/>
                    <a:pt x="467" y="284"/>
                    <a:pt x="467" y="272"/>
                  </a:cubicBezTo>
                  <a:cubicBezTo>
                    <a:pt x="467" y="22"/>
                    <a:pt x="467" y="22"/>
                    <a:pt x="467" y="22"/>
                  </a:cubicBezTo>
                  <a:cubicBezTo>
                    <a:pt x="467" y="10"/>
                    <a:pt x="458" y="0"/>
                    <a:pt x="445" y="0"/>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Freeform 151"/>
            <p:cNvSpPr>
              <a:spLocks/>
            </p:cNvSpPr>
            <p:nvPr userDrawn="1"/>
          </p:nvSpPr>
          <p:spPr bwMode="auto">
            <a:xfrm>
              <a:off x="10510839" y="3561398"/>
              <a:ext cx="60325" cy="436563"/>
            </a:xfrm>
            <a:custGeom>
              <a:avLst/>
              <a:gdLst>
                <a:gd name="T0" fmla="*/ 22 w 41"/>
                <a:gd name="T1" fmla="*/ 272 h 294"/>
                <a:gd name="T2" fmla="*/ 22 w 41"/>
                <a:gd name="T3" fmla="*/ 22 h 294"/>
                <a:gd name="T4" fmla="*/ 0 w 41"/>
                <a:gd name="T5" fmla="*/ 0 h 294"/>
                <a:gd name="T6" fmla="*/ 19 w 41"/>
                <a:gd name="T7" fmla="*/ 0 h 294"/>
                <a:gd name="T8" fmla="*/ 41 w 41"/>
                <a:gd name="T9" fmla="*/ 22 h 294"/>
                <a:gd name="T10" fmla="*/ 41 w 41"/>
                <a:gd name="T11" fmla="*/ 272 h 294"/>
                <a:gd name="T12" fmla="*/ 19 w 41"/>
                <a:gd name="T13" fmla="*/ 294 h 294"/>
                <a:gd name="T14" fmla="*/ 0 w 41"/>
                <a:gd name="T15" fmla="*/ 294 h 294"/>
                <a:gd name="T16" fmla="*/ 22 w 41"/>
                <a:gd name="T17"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94">
                  <a:moveTo>
                    <a:pt x="22" y="272"/>
                  </a:moveTo>
                  <a:cubicBezTo>
                    <a:pt x="22" y="22"/>
                    <a:pt x="22" y="22"/>
                    <a:pt x="22" y="22"/>
                  </a:cubicBezTo>
                  <a:cubicBezTo>
                    <a:pt x="22" y="10"/>
                    <a:pt x="12" y="0"/>
                    <a:pt x="0" y="0"/>
                  </a:cubicBezTo>
                  <a:cubicBezTo>
                    <a:pt x="19" y="0"/>
                    <a:pt x="19" y="0"/>
                    <a:pt x="19" y="0"/>
                  </a:cubicBezTo>
                  <a:cubicBezTo>
                    <a:pt x="32" y="0"/>
                    <a:pt x="41" y="10"/>
                    <a:pt x="41" y="22"/>
                  </a:cubicBezTo>
                  <a:cubicBezTo>
                    <a:pt x="41" y="272"/>
                    <a:pt x="41" y="272"/>
                    <a:pt x="41" y="272"/>
                  </a:cubicBezTo>
                  <a:cubicBezTo>
                    <a:pt x="41" y="284"/>
                    <a:pt x="32" y="294"/>
                    <a:pt x="19" y="294"/>
                  </a:cubicBezTo>
                  <a:cubicBezTo>
                    <a:pt x="0" y="294"/>
                    <a:pt x="0" y="294"/>
                    <a:pt x="0" y="294"/>
                  </a:cubicBezTo>
                  <a:cubicBezTo>
                    <a:pt x="12" y="294"/>
                    <a:pt x="22" y="284"/>
                    <a:pt x="22" y="272"/>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Rectangle 152"/>
            <p:cNvSpPr>
              <a:spLocks noChangeArrowheads="1"/>
            </p:cNvSpPr>
            <p:nvPr userDrawn="1"/>
          </p:nvSpPr>
          <p:spPr bwMode="auto">
            <a:xfrm>
              <a:off x="9875839" y="3961448"/>
              <a:ext cx="695325" cy="36513"/>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Rectangle 153"/>
            <p:cNvSpPr>
              <a:spLocks noChangeArrowheads="1"/>
            </p:cNvSpPr>
            <p:nvPr userDrawn="1"/>
          </p:nvSpPr>
          <p:spPr bwMode="auto">
            <a:xfrm>
              <a:off x="10196514" y="3753485"/>
              <a:ext cx="25400" cy="25400"/>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Rectangle 154"/>
            <p:cNvSpPr>
              <a:spLocks noChangeArrowheads="1"/>
            </p:cNvSpPr>
            <p:nvPr userDrawn="1"/>
          </p:nvSpPr>
          <p:spPr bwMode="auto">
            <a:xfrm>
              <a:off x="10225089" y="3753485"/>
              <a:ext cx="23813" cy="25400"/>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Rectangle 155"/>
            <p:cNvSpPr>
              <a:spLocks noChangeArrowheads="1"/>
            </p:cNvSpPr>
            <p:nvPr userDrawn="1"/>
          </p:nvSpPr>
          <p:spPr bwMode="auto">
            <a:xfrm>
              <a:off x="10196514" y="3782060"/>
              <a:ext cx="25400" cy="2381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Rectangle 156"/>
            <p:cNvSpPr>
              <a:spLocks noChangeArrowheads="1"/>
            </p:cNvSpPr>
            <p:nvPr userDrawn="1"/>
          </p:nvSpPr>
          <p:spPr bwMode="auto">
            <a:xfrm>
              <a:off x="10225089" y="3782060"/>
              <a:ext cx="23813" cy="2381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157"/>
            <p:cNvSpPr>
              <a:spLocks/>
            </p:cNvSpPr>
            <p:nvPr userDrawn="1"/>
          </p:nvSpPr>
          <p:spPr bwMode="auto">
            <a:xfrm>
              <a:off x="7820027" y="2935923"/>
              <a:ext cx="514350" cy="350838"/>
            </a:xfrm>
            <a:custGeom>
              <a:avLst/>
              <a:gdLst>
                <a:gd name="T0" fmla="*/ 331 w 345"/>
                <a:gd name="T1" fmla="*/ 31 h 236"/>
                <a:gd name="T2" fmla="*/ 35 w 345"/>
                <a:gd name="T3" fmla="*/ 1 h 236"/>
                <a:gd name="T4" fmla="*/ 18 w 345"/>
                <a:gd name="T5" fmla="*/ 15 h 236"/>
                <a:gd name="T6" fmla="*/ 1 w 345"/>
                <a:gd name="T7" fmla="*/ 189 h 236"/>
                <a:gd name="T8" fmla="*/ 15 w 345"/>
                <a:gd name="T9" fmla="*/ 206 h 236"/>
                <a:gd name="T10" fmla="*/ 310 w 345"/>
                <a:gd name="T11" fmla="*/ 235 h 236"/>
                <a:gd name="T12" fmla="*/ 327 w 345"/>
                <a:gd name="T13" fmla="*/ 222 h 236"/>
                <a:gd name="T14" fmla="*/ 344 w 345"/>
                <a:gd name="T15" fmla="*/ 48 h 236"/>
                <a:gd name="T16" fmla="*/ 331 w 345"/>
                <a:gd name="T1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236">
                  <a:moveTo>
                    <a:pt x="331" y="31"/>
                  </a:moveTo>
                  <a:cubicBezTo>
                    <a:pt x="35" y="1"/>
                    <a:pt x="35" y="1"/>
                    <a:pt x="35" y="1"/>
                  </a:cubicBezTo>
                  <a:cubicBezTo>
                    <a:pt x="27" y="0"/>
                    <a:pt x="19" y="6"/>
                    <a:pt x="18" y="15"/>
                  </a:cubicBezTo>
                  <a:cubicBezTo>
                    <a:pt x="1" y="189"/>
                    <a:pt x="1" y="189"/>
                    <a:pt x="1" y="189"/>
                  </a:cubicBezTo>
                  <a:cubicBezTo>
                    <a:pt x="0" y="197"/>
                    <a:pt x="6" y="205"/>
                    <a:pt x="15" y="206"/>
                  </a:cubicBezTo>
                  <a:cubicBezTo>
                    <a:pt x="310" y="235"/>
                    <a:pt x="310" y="235"/>
                    <a:pt x="310" y="235"/>
                  </a:cubicBezTo>
                  <a:cubicBezTo>
                    <a:pt x="318" y="236"/>
                    <a:pt x="326" y="230"/>
                    <a:pt x="327" y="222"/>
                  </a:cubicBezTo>
                  <a:cubicBezTo>
                    <a:pt x="344" y="48"/>
                    <a:pt x="344" y="48"/>
                    <a:pt x="344" y="48"/>
                  </a:cubicBezTo>
                  <a:cubicBezTo>
                    <a:pt x="345" y="39"/>
                    <a:pt x="339" y="31"/>
                    <a:pt x="331" y="31"/>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158"/>
            <p:cNvSpPr>
              <a:spLocks/>
            </p:cNvSpPr>
            <p:nvPr userDrawn="1"/>
          </p:nvSpPr>
          <p:spPr bwMode="auto">
            <a:xfrm>
              <a:off x="8261352" y="2980373"/>
              <a:ext cx="73025" cy="306388"/>
            </a:xfrm>
            <a:custGeom>
              <a:avLst/>
              <a:gdLst>
                <a:gd name="T0" fmla="*/ 17 w 49"/>
                <a:gd name="T1" fmla="*/ 191 h 207"/>
                <a:gd name="T2" fmla="*/ 35 w 49"/>
                <a:gd name="T3" fmla="*/ 17 h 207"/>
                <a:gd name="T4" fmla="*/ 21 w 49"/>
                <a:gd name="T5" fmla="*/ 0 h 207"/>
                <a:gd name="T6" fmla="*/ 35 w 49"/>
                <a:gd name="T7" fmla="*/ 2 h 207"/>
                <a:gd name="T8" fmla="*/ 48 w 49"/>
                <a:gd name="T9" fmla="*/ 19 h 207"/>
                <a:gd name="T10" fmla="*/ 31 w 49"/>
                <a:gd name="T11" fmla="*/ 193 h 207"/>
                <a:gd name="T12" fmla="*/ 14 w 49"/>
                <a:gd name="T13" fmla="*/ 206 h 207"/>
                <a:gd name="T14" fmla="*/ 0 w 49"/>
                <a:gd name="T15" fmla="*/ 205 h 207"/>
                <a:gd name="T16" fmla="*/ 17 w 49"/>
                <a:gd name="T17" fmla="*/ 19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07">
                  <a:moveTo>
                    <a:pt x="17" y="191"/>
                  </a:moveTo>
                  <a:cubicBezTo>
                    <a:pt x="35" y="17"/>
                    <a:pt x="35" y="17"/>
                    <a:pt x="35" y="17"/>
                  </a:cubicBezTo>
                  <a:cubicBezTo>
                    <a:pt x="36" y="9"/>
                    <a:pt x="30" y="1"/>
                    <a:pt x="21" y="0"/>
                  </a:cubicBezTo>
                  <a:cubicBezTo>
                    <a:pt x="35" y="2"/>
                    <a:pt x="35" y="2"/>
                    <a:pt x="35" y="2"/>
                  </a:cubicBezTo>
                  <a:cubicBezTo>
                    <a:pt x="43" y="2"/>
                    <a:pt x="49" y="10"/>
                    <a:pt x="48" y="19"/>
                  </a:cubicBezTo>
                  <a:cubicBezTo>
                    <a:pt x="31" y="193"/>
                    <a:pt x="31" y="193"/>
                    <a:pt x="31" y="193"/>
                  </a:cubicBezTo>
                  <a:cubicBezTo>
                    <a:pt x="30" y="201"/>
                    <a:pt x="22" y="207"/>
                    <a:pt x="14" y="206"/>
                  </a:cubicBezTo>
                  <a:cubicBezTo>
                    <a:pt x="0" y="205"/>
                    <a:pt x="0" y="205"/>
                    <a:pt x="0" y="205"/>
                  </a:cubicBezTo>
                  <a:cubicBezTo>
                    <a:pt x="9" y="206"/>
                    <a:pt x="16" y="200"/>
                    <a:pt x="17" y="191"/>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159"/>
            <p:cNvSpPr>
              <a:spLocks/>
            </p:cNvSpPr>
            <p:nvPr userDrawn="1"/>
          </p:nvSpPr>
          <p:spPr bwMode="auto">
            <a:xfrm>
              <a:off x="7820027" y="3213735"/>
              <a:ext cx="487363" cy="74613"/>
            </a:xfrm>
            <a:custGeom>
              <a:avLst/>
              <a:gdLst>
                <a:gd name="T0" fmla="*/ 1 w 307"/>
                <a:gd name="T1" fmla="*/ 0 h 47"/>
                <a:gd name="T2" fmla="*/ 307 w 307"/>
                <a:gd name="T3" fmla="*/ 31 h 47"/>
                <a:gd name="T4" fmla="*/ 305 w 307"/>
                <a:gd name="T5" fmla="*/ 47 h 47"/>
                <a:gd name="T6" fmla="*/ 0 w 307"/>
                <a:gd name="T7" fmla="*/ 16 h 47"/>
                <a:gd name="T8" fmla="*/ 1 w 307"/>
                <a:gd name="T9" fmla="*/ 0 h 47"/>
              </a:gdLst>
              <a:ahLst/>
              <a:cxnLst>
                <a:cxn ang="0">
                  <a:pos x="T0" y="T1"/>
                </a:cxn>
                <a:cxn ang="0">
                  <a:pos x="T2" y="T3"/>
                </a:cxn>
                <a:cxn ang="0">
                  <a:pos x="T4" y="T5"/>
                </a:cxn>
                <a:cxn ang="0">
                  <a:pos x="T6" y="T7"/>
                </a:cxn>
                <a:cxn ang="0">
                  <a:pos x="T8" y="T9"/>
                </a:cxn>
              </a:cxnLst>
              <a:rect l="0" t="0" r="r" b="b"/>
              <a:pathLst>
                <a:path w="307" h="47">
                  <a:moveTo>
                    <a:pt x="1" y="0"/>
                  </a:moveTo>
                  <a:lnTo>
                    <a:pt x="307" y="31"/>
                  </a:lnTo>
                  <a:lnTo>
                    <a:pt x="305" y="47"/>
                  </a:lnTo>
                  <a:lnTo>
                    <a:pt x="0" y="16"/>
                  </a:lnTo>
                  <a:lnTo>
                    <a:pt x="1"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Freeform 160"/>
            <p:cNvSpPr>
              <a:spLocks/>
            </p:cNvSpPr>
            <p:nvPr userDrawn="1"/>
          </p:nvSpPr>
          <p:spPr bwMode="auto">
            <a:xfrm>
              <a:off x="8059739" y="3091498"/>
              <a:ext cx="19050" cy="19050"/>
            </a:xfrm>
            <a:custGeom>
              <a:avLst/>
              <a:gdLst>
                <a:gd name="T0" fmla="*/ 0 w 12"/>
                <a:gd name="T1" fmla="*/ 11 h 12"/>
                <a:gd name="T2" fmla="*/ 11 w 12"/>
                <a:gd name="T3" fmla="*/ 12 h 12"/>
                <a:gd name="T4" fmla="*/ 12 w 12"/>
                <a:gd name="T5" fmla="*/ 1 h 12"/>
                <a:gd name="T6" fmla="*/ 1 w 12"/>
                <a:gd name="T7" fmla="*/ 0 h 12"/>
                <a:gd name="T8" fmla="*/ 0 w 12"/>
                <a:gd name="T9" fmla="*/ 11 h 12"/>
              </a:gdLst>
              <a:ahLst/>
              <a:cxnLst>
                <a:cxn ang="0">
                  <a:pos x="T0" y="T1"/>
                </a:cxn>
                <a:cxn ang="0">
                  <a:pos x="T2" y="T3"/>
                </a:cxn>
                <a:cxn ang="0">
                  <a:pos x="T4" y="T5"/>
                </a:cxn>
                <a:cxn ang="0">
                  <a:pos x="T6" y="T7"/>
                </a:cxn>
                <a:cxn ang="0">
                  <a:pos x="T8" y="T9"/>
                </a:cxn>
              </a:cxnLst>
              <a:rect l="0" t="0" r="r" b="b"/>
              <a:pathLst>
                <a:path w="12" h="12">
                  <a:moveTo>
                    <a:pt x="0" y="11"/>
                  </a:moveTo>
                  <a:lnTo>
                    <a:pt x="11" y="12"/>
                  </a:lnTo>
                  <a:lnTo>
                    <a:pt x="12" y="1"/>
                  </a:lnTo>
                  <a:lnTo>
                    <a:pt x="1" y="0"/>
                  </a:lnTo>
                  <a:lnTo>
                    <a:pt x="0" y="11"/>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161"/>
            <p:cNvSpPr>
              <a:spLocks/>
            </p:cNvSpPr>
            <p:nvPr userDrawn="1"/>
          </p:nvSpPr>
          <p:spPr bwMode="auto">
            <a:xfrm>
              <a:off x="8078789" y="3093085"/>
              <a:ext cx="19050" cy="20638"/>
            </a:xfrm>
            <a:custGeom>
              <a:avLst/>
              <a:gdLst>
                <a:gd name="T0" fmla="*/ 0 w 12"/>
                <a:gd name="T1" fmla="*/ 12 h 13"/>
                <a:gd name="T2" fmla="*/ 11 w 12"/>
                <a:gd name="T3" fmla="*/ 13 h 13"/>
                <a:gd name="T4" fmla="*/ 12 w 12"/>
                <a:gd name="T5" fmla="*/ 1 h 13"/>
                <a:gd name="T6" fmla="*/ 1 w 12"/>
                <a:gd name="T7" fmla="*/ 0 h 13"/>
                <a:gd name="T8" fmla="*/ 0 w 12"/>
                <a:gd name="T9" fmla="*/ 12 h 13"/>
              </a:gdLst>
              <a:ahLst/>
              <a:cxnLst>
                <a:cxn ang="0">
                  <a:pos x="T0" y="T1"/>
                </a:cxn>
                <a:cxn ang="0">
                  <a:pos x="T2" y="T3"/>
                </a:cxn>
                <a:cxn ang="0">
                  <a:pos x="T4" y="T5"/>
                </a:cxn>
                <a:cxn ang="0">
                  <a:pos x="T6" y="T7"/>
                </a:cxn>
                <a:cxn ang="0">
                  <a:pos x="T8" y="T9"/>
                </a:cxn>
              </a:cxnLst>
              <a:rect l="0" t="0" r="r" b="b"/>
              <a:pathLst>
                <a:path w="12" h="13">
                  <a:moveTo>
                    <a:pt x="0" y="12"/>
                  </a:moveTo>
                  <a:lnTo>
                    <a:pt x="11" y="13"/>
                  </a:lnTo>
                  <a:lnTo>
                    <a:pt x="12" y="1"/>
                  </a:lnTo>
                  <a:lnTo>
                    <a:pt x="1" y="0"/>
                  </a:lnTo>
                  <a:lnTo>
                    <a:pt x="0" y="12"/>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162"/>
            <p:cNvSpPr>
              <a:spLocks/>
            </p:cNvSpPr>
            <p:nvPr userDrawn="1"/>
          </p:nvSpPr>
          <p:spPr bwMode="auto">
            <a:xfrm>
              <a:off x="8058152" y="3110548"/>
              <a:ext cx="19050" cy="19050"/>
            </a:xfrm>
            <a:custGeom>
              <a:avLst/>
              <a:gdLst>
                <a:gd name="T0" fmla="*/ 0 w 12"/>
                <a:gd name="T1" fmla="*/ 11 h 12"/>
                <a:gd name="T2" fmla="*/ 11 w 12"/>
                <a:gd name="T3" fmla="*/ 12 h 12"/>
                <a:gd name="T4" fmla="*/ 12 w 12"/>
                <a:gd name="T5" fmla="*/ 2 h 12"/>
                <a:gd name="T6" fmla="*/ 1 w 12"/>
                <a:gd name="T7" fmla="*/ 0 h 12"/>
                <a:gd name="T8" fmla="*/ 0 w 12"/>
                <a:gd name="T9" fmla="*/ 11 h 12"/>
              </a:gdLst>
              <a:ahLst/>
              <a:cxnLst>
                <a:cxn ang="0">
                  <a:pos x="T0" y="T1"/>
                </a:cxn>
                <a:cxn ang="0">
                  <a:pos x="T2" y="T3"/>
                </a:cxn>
                <a:cxn ang="0">
                  <a:pos x="T4" y="T5"/>
                </a:cxn>
                <a:cxn ang="0">
                  <a:pos x="T6" y="T7"/>
                </a:cxn>
                <a:cxn ang="0">
                  <a:pos x="T8" y="T9"/>
                </a:cxn>
              </a:cxnLst>
              <a:rect l="0" t="0" r="r" b="b"/>
              <a:pathLst>
                <a:path w="12" h="12">
                  <a:moveTo>
                    <a:pt x="0" y="11"/>
                  </a:moveTo>
                  <a:lnTo>
                    <a:pt x="11" y="12"/>
                  </a:lnTo>
                  <a:lnTo>
                    <a:pt x="12" y="2"/>
                  </a:lnTo>
                  <a:lnTo>
                    <a:pt x="1" y="0"/>
                  </a:lnTo>
                  <a:lnTo>
                    <a:pt x="0" y="11"/>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7" name="Freeform 163"/>
            <p:cNvSpPr>
              <a:spLocks/>
            </p:cNvSpPr>
            <p:nvPr userDrawn="1"/>
          </p:nvSpPr>
          <p:spPr bwMode="auto">
            <a:xfrm>
              <a:off x="8077202" y="3113723"/>
              <a:ext cx="19050" cy="19050"/>
            </a:xfrm>
            <a:custGeom>
              <a:avLst/>
              <a:gdLst>
                <a:gd name="T0" fmla="*/ 0 w 12"/>
                <a:gd name="T1" fmla="*/ 10 h 12"/>
                <a:gd name="T2" fmla="*/ 11 w 12"/>
                <a:gd name="T3" fmla="*/ 12 h 12"/>
                <a:gd name="T4" fmla="*/ 12 w 12"/>
                <a:gd name="T5" fmla="*/ 0 h 12"/>
                <a:gd name="T6" fmla="*/ 1 w 12"/>
                <a:gd name="T7" fmla="*/ 0 h 12"/>
                <a:gd name="T8" fmla="*/ 0 w 12"/>
                <a:gd name="T9" fmla="*/ 10 h 12"/>
              </a:gdLst>
              <a:ahLst/>
              <a:cxnLst>
                <a:cxn ang="0">
                  <a:pos x="T0" y="T1"/>
                </a:cxn>
                <a:cxn ang="0">
                  <a:pos x="T2" y="T3"/>
                </a:cxn>
                <a:cxn ang="0">
                  <a:pos x="T4" y="T5"/>
                </a:cxn>
                <a:cxn ang="0">
                  <a:pos x="T6" y="T7"/>
                </a:cxn>
                <a:cxn ang="0">
                  <a:pos x="T8" y="T9"/>
                </a:cxn>
              </a:cxnLst>
              <a:rect l="0" t="0" r="r" b="b"/>
              <a:pathLst>
                <a:path w="12" h="12">
                  <a:moveTo>
                    <a:pt x="0" y="10"/>
                  </a:moveTo>
                  <a:lnTo>
                    <a:pt x="11" y="12"/>
                  </a:lnTo>
                  <a:lnTo>
                    <a:pt x="12" y="0"/>
                  </a:lnTo>
                  <a:lnTo>
                    <a:pt x="1" y="0"/>
                  </a:lnTo>
                  <a:lnTo>
                    <a:pt x="0" y="1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164"/>
            <p:cNvSpPr>
              <a:spLocks/>
            </p:cNvSpPr>
            <p:nvPr userDrawn="1"/>
          </p:nvSpPr>
          <p:spPr bwMode="auto">
            <a:xfrm>
              <a:off x="7966077" y="3223260"/>
              <a:ext cx="31750" cy="38100"/>
            </a:xfrm>
            <a:custGeom>
              <a:avLst/>
              <a:gdLst>
                <a:gd name="T0" fmla="*/ 0 w 21"/>
                <a:gd name="T1" fmla="*/ 25 h 26"/>
                <a:gd name="T2" fmla="*/ 2 w 21"/>
                <a:gd name="T3" fmla="*/ 9 h 26"/>
                <a:gd name="T4" fmla="*/ 12 w 21"/>
                <a:gd name="T5" fmla="*/ 1 h 26"/>
                <a:gd name="T6" fmla="*/ 21 w 21"/>
                <a:gd name="T7" fmla="*/ 11 h 26"/>
                <a:gd name="T8" fmla="*/ 19 w 21"/>
                <a:gd name="T9" fmla="*/ 26 h 26"/>
                <a:gd name="T10" fmla="*/ 0 w 21"/>
                <a:gd name="T11" fmla="*/ 25 h 26"/>
              </a:gdLst>
              <a:ahLst/>
              <a:cxnLst>
                <a:cxn ang="0">
                  <a:pos x="T0" y="T1"/>
                </a:cxn>
                <a:cxn ang="0">
                  <a:pos x="T2" y="T3"/>
                </a:cxn>
                <a:cxn ang="0">
                  <a:pos x="T4" y="T5"/>
                </a:cxn>
                <a:cxn ang="0">
                  <a:pos x="T6" y="T7"/>
                </a:cxn>
                <a:cxn ang="0">
                  <a:pos x="T8" y="T9"/>
                </a:cxn>
                <a:cxn ang="0">
                  <a:pos x="T10" y="T11"/>
                </a:cxn>
              </a:cxnLst>
              <a:rect l="0" t="0" r="r" b="b"/>
              <a:pathLst>
                <a:path w="21" h="26">
                  <a:moveTo>
                    <a:pt x="0" y="25"/>
                  </a:moveTo>
                  <a:cubicBezTo>
                    <a:pt x="2" y="9"/>
                    <a:pt x="2" y="9"/>
                    <a:pt x="2" y="9"/>
                  </a:cubicBezTo>
                  <a:cubicBezTo>
                    <a:pt x="2" y="4"/>
                    <a:pt x="7" y="0"/>
                    <a:pt x="12" y="1"/>
                  </a:cubicBezTo>
                  <a:cubicBezTo>
                    <a:pt x="17" y="1"/>
                    <a:pt x="21" y="6"/>
                    <a:pt x="21" y="11"/>
                  </a:cubicBezTo>
                  <a:cubicBezTo>
                    <a:pt x="19" y="26"/>
                    <a:pt x="19" y="26"/>
                    <a:pt x="19" y="26"/>
                  </a:cubicBezTo>
                  <a:lnTo>
                    <a:pt x="0" y="25"/>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165"/>
            <p:cNvSpPr>
              <a:spLocks/>
            </p:cNvSpPr>
            <p:nvPr userDrawn="1"/>
          </p:nvSpPr>
          <p:spPr bwMode="auto">
            <a:xfrm>
              <a:off x="7940677" y="3208973"/>
              <a:ext cx="30163" cy="50800"/>
            </a:xfrm>
            <a:custGeom>
              <a:avLst/>
              <a:gdLst>
                <a:gd name="T0" fmla="*/ 0 w 21"/>
                <a:gd name="T1" fmla="*/ 32 h 34"/>
                <a:gd name="T2" fmla="*/ 2 w 21"/>
                <a:gd name="T3" fmla="*/ 9 h 34"/>
                <a:gd name="T4" fmla="*/ 12 w 21"/>
                <a:gd name="T5" fmla="*/ 1 h 34"/>
                <a:gd name="T6" fmla="*/ 21 w 21"/>
                <a:gd name="T7" fmla="*/ 11 h 34"/>
                <a:gd name="T8" fmla="*/ 18 w 21"/>
                <a:gd name="T9" fmla="*/ 34 h 34"/>
                <a:gd name="T10" fmla="*/ 0 w 21"/>
                <a:gd name="T11" fmla="*/ 32 h 34"/>
              </a:gdLst>
              <a:ahLst/>
              <a:cxnLst>
                <a:cxn ang="0">
                  <a:pos x="T0" y="T1"/>
                </a:cxn>
                <a:cxn ang="0">
                  <a:pos x="T2" y="T3"/>
                </a:cxn>
                <a:cxn ang="0">
                  <a:pos x="T4" y="T5"/>
                </a:cxn>
                <a:cxn ang="0">
                  <a:pos x="T6" y="T7"/>
                </a:cxn>
                <a:cxn ang="0">
                  <a:pos x="T8" y="T9"/>
                </a:cxn>
                <a:cxn ang="0">
                  <a:pos x="T10" y="T11"/>
                </a:cxn>
              </a:cxnLst>
              <a:rect l="0" t="0" r="r" b="b"/>
              <a:pathLst>
                <a:path w="21" h="34">
                  <a:moveTo>
                    <a:pt x="0" y="32"/>
                  </a:moveTo>
                  <a:cubicBezTo>
                    <a:pt x="2" y="9"/>
                    <a:pt x="2" y="9"/>
                    <a:pt x="2" y="9"/>
                  </a:cubicBezTo>
                  <a:cubicBezTo>
                    <a:pt x="2" y="4"/>
                    <a:pt x="7" y="0"/>
                    <a:pt x="12" y="1"/>
                  </a:cubicBezTo>
                  <a:cubicBezTo>
                    <a:pt x="17" y="1"/>
                    <a:pt x="21" y="6"/>
                    <a:pt x="21" y="11"/>
                  </a:cubicBezTo>
                  <a:cubicBezTo>
                    <a:pt x="18" y="34"/>
                    <a:pt x="18" y="34"/>
                    <a:pt x="18" y="34"/>
                  </a:cubicBezTo>
                  <a:lnTo>
                    <a:pt x="0" y="32"/>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166"/>
            <p:cNvSpPr>
              <a:spLocks/>
            </p:cNvSpPr>
            <p:nvPr userDrawn="1"/>
          </p:nvSpPr>
          <p:spPr bwMode="auto">
            <a:xfrm>
              <a:off x="7883527" y="3202623"/>
              <a:ext cx="33338" cy="50800"/>
            </a:xfrm>
            <a:custGeom>
              <a:avLst/>
              <a:gdLst>
                <a:gd name="T0" fmla="*/ 0 w 22"/>
                <a:gd name="T1" fmla="*/ 32 h 34"/>
                <a:gd name="T2" fmla="*/ 2 w 22"/>
                <a:gd name="T3" fmla="*/ 9 h 34"/>
                <a:gd name="T4" fmla="*/ 13 w 22"/>
                <a:gd name="T5" fmla="*/ 1 h 34"/>
                <a:gd name="T6" fmla="*/ 21 w 22"/>
                <a:gd name="T7" fmla="*/ 11 h 34"/>
                <a:gd name="T8" fmla="*/ 19 w 22"/>
                <a:gd name="T9" fmla="*/ 34 h 34"/>
                <a:gd name="T10" fmla="*/ 0 w 22"/>
                <a:gd name="T11" fmla="*/ 32 h 34"/>
              </a:gdLst>
              <a:ahLst/>
              <a:cxnLst>
                <a:cxn ang="0">
                  <a:pos x="T0" y="T1"/>
                </a:cxn>
                <a:cxn ang="0">
                  <a:pos x="T2" y="T3"/>
                </a:cxn>
                <a:cxn ang="0">
                  <a:pos x="T4" y="T5"/>
                </a:cxn>
                <a:cxn ang="0">
                  <a:pos x="T6" y="T7"/>
                </a:cxn>
                <a:cxn ang="0">
                  <a:pos x="T8" y="T9"/>
                </a:cxn>
                <a:cxn ang="0">
                  <a:pos x="T10" y="T11"/>
                </a:cxn>
              </a:cxnLst>
              <a:rect l="0" t="0" r="r" b="b"/>
              <a:pathLst>
                <a:path w="22" h="34">
                  <a:moveTo>
                    <a:pt x="0" y="32"/>
                  </a:moveTo>
                  <a:cubicBezTo>
                    <a:pt x="2" y="9"/>
                    <a:pt x="2" y="9"/>
                    <a:pt x="2" y="9"/>
                  </a:cubicBezTo>
                  <a:cubicBezTo>
                    <a:pt x="3" y="4"/>
                    <a:pt x="8" y="0"/>
                    <a:pt x="13" y="1"/>
                  </a:cubicBezTo>
                  <a:cubicBezTo>
                    <a:pt x="18" y="2"/>
                    <a:pt x="22" y="6"/>
                    <a:pt x="21" y="11"/>
                  </a:cubicBezTo>
                  <a:cubicBezTo>
                    <a:pt x="19" y="34"/>
                    <a:pt x="19" y="34"/>
                    <a:pt x="19" y="34"/>
                  </a:cubicBezTo>
                  <a:lnTo>
                    <a:pt x="0" y="32"/>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167"/>
            <p:cNvSpPr>
              <a:spLocks/>
            </p:cNvSpPr>
            <p:nvPr userDrawn="1"/>
          </p:nvSpPr>
          <p:spPr bwMode="auto">
            <a:xfrm>
              <a:off x="7912102" y="3199448"/>
              <a:ext cx="31750" cy="57150"/>
            </a:xfrm>
            <a:custGeom>
              <a:avLst/>
              <a:gdLst>
                <a:gd name="T0" fmla="*/ 0 w 22"/>
                <a:gd name="T1" fmla="*/ 37 h 39"/>
                <a:gd name="T2" fmla="*/ 3 w 22"/>
                <a:gd name="T3" fmla="*/ 9 h 39"/>
                <a:gd name="T4" fmla="*/ 13 w 22"/>
                <a:gd name="T5" fmla="*/ 1 h 39"/>
                <a:gd name="T6" fmla="*/ 21 w 22"/>
                <a:gd name="T7" fmla="*/ 11 h 39"/>
                <a:gd name="T8" fmla="*/ 19 w 22"/>
                <a:gd name="T9" fmla="*/ 39 h 39"/>
                <a:gd name="T10" fmla="*/ 0 w 22"/>
                <a:gd name="T11" fmla="*/ 37 h 39"/>
              </a:gdLst>
              <a:ahLst/>
              <a:cxnLst>
                <a:cxn ang="0">
                  <a:pos x="T0" y="T1"/>
                </a:cxn>
                <a:cxn ang="0">
                  <a:pos x="T2" y="T3"/>
                </a:cxn>
                <a:cxn ang="0">
                  <a:pos x="T4" y="T5"/>
                </a:cxn>
                <a:cxn ang="0">
                  <a:pos x="T6" y="T7"/>
                </a:cxn>
                <a:cxn ang="0">
                  <a:pos x="T8" y="T9"/>
                </a:cxn>
                <a:cxn ang="0">
                  <a:pos x="T10" y="T11"/>
                </a:cxn>
              </a:cxnLst>
              <a:rect l="0" t="0" r="r" b="b"/>
              <a:pathLst>
                <a:path w="22" h="39">
                  <a:moveTo>
                    <a:pt x="0" y="37"/>
                  </a:moveTo>
                  <a:cubicBezTo>
                    <a:pt x="3" y="9"/>
                    <a:pt x="3" y="9"/>
                    <a:pt x="3" y="9"/>
                  </a:cubicBezTo>
                  <a:cubicBezTo>
                    <a:pt x="3" y="4"/>
                    <a:pt x="8" y="0"/>
                    <a:pt x="13" y="1"/>
                  </a:cubicBezTo>
                  <a:cubicBezTo>
                    <a:pt x="18" y="1"/>
                    <a:pt x="22" y="6"/>
                    <a:pt x="21" y="11"/>
                  </a:cubicBezTo>
                  <a:cubicBezTo>
                    <a:pt x="19" y="39"/>
                    <a:pt x="19" y="39"/>
                    <a:pt x="19" y="39"/>
                  </a:cubicBezTo>
                  <a:lnTo>
                    <a:pt x="0" y="37"/>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168"/>
            <p:cNvSpPr>
              <a:spLocks/>
            </p:cNvSpPr>
            <p:nvPr userDrawn="1"/>
          </p:nvSpPr>
          <p:spPr bwMode="auto">
            <a:xfrm>
              <a:off x="7856539" y="3243898"/>
              <a:ext cx="139700" cy="60325"/>
            </a:xfrm>
            <a:custGeom>
              <a:avLst/>
              <a:gdLst>
                <a:gd name="T0" fmla="*/ 94 w 94"/>
                <a:gd name="T1" fmla="*/ 9 h 41"/>
                <a:gd name="T2" fmla="*/ 78 w 94"/>
                <a:gd name="T3" fmla="*/ 33 h 41"/>
                <a:gd name="T4" fmla="*/ 36 w 94"/>
                <a:gd name="T5" fmla="*/ 29 h 41"/>
                <a:gd name="T6" fmla="*/ 0 w 94"/>
                <a:gd name="T7" fmla="*/ 0 h 41"/>
                <a:gd name="T8" fmla="*/ 94 w 94"/>
                <a:gd name="T9" fmla="*/ 9 h 41"/>
              </a:gdLst>
              <a:ahLst/>
              <a:cxnLst>
                <a:cxn ang="0">
                  <a:pos x="T0" y="T1"/>
                </a:cxn>
                <a:cxn ang="0">
                  <a:pos x="T2" y="T3"/>
                </a:cxn>
                <a:cxn ang="0">
                  <a:pos x="T4" y="T5"/>
                </a:cxn>
                <a:cxn ang="0">
                  <a:pos x="T6" y="T7"/>
                </a:cxn>
                <a:cxn ang="0">
                  <a:pos x="T8" y="T9"/>
                </a:cxn>
              </a:cxnLst>
              <a:rect l="0" t="0" r="r" b="b"/>
              <a:pathLst>
                <a:path w="94" h="41">
                  <a:moveTo>
                    <a:pt x="94" y="9"/>
                  </a:moveTo>
                  <a:cubicBezTo>
                    <a:pt x="92" y="21"/>
                    <a:pt x="86" y="28"/>
                    <a:pt x="78" y="33"/>
                  </a:cubicBezTo>
                  <a:cubicBezTo>
                    <a:pt x="64" y="41"/>
                    <a:pt x="48" y="39"/>
                    <a:pt x="36" y="29"/>
                  </a:cubicBezTo>
                  <a:cubicBezTo>
                    <a:pt x="0" y="0"/>
                    <a:pt x="0" y="0"/>
                    <a:pt x="0" y="0"/>
                  </a:cubicBezTo>
                  <a:lnTo>
                    <a:pt x="94" y="9"/>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169"/>
            <p:cNvSpPr>
              <a:spLocks/>
            </p:cNvSpPr>
            <p:nvPr userDrawn="1"/>
          </p:nvSpPr>
          <p:spPr bwMode="auto">
            <a:xfrm>
              <a:off x="7775577" y="3912235"/>
              <a:ext cx="219075" cy="327025"/>
            </a:xfrm>
            <a:custGeom>
              <a:avLst/>
              <a:gdLst>
                <a:gd name="T0" fmla="*/ 80 w 147"/>
                <a:gd name="T1" fmla="*/ 203 h 221"/>
                <a:gd name="T2" fmla="*/ 128 w 147"/>
                <a:gd name="T3" fmla="*/ 106 h 221"/>
                <a:gd name="T4" fmla="*/ 135 w 147"/>
                <a:gd name="T5" fmla="*/ 127 h 221"/>
                <a:gd name="T6" fmla="*/ 147 w 147"/>
                <a:gd name="T7" fmla="*/ 124 h 221"/>
                <a:gd name="T8" fmla="*/ 136 w 147"/>
                <a:gd name="T9" fmla="*/ 0 h 221"/>
                <a:gd name="T10" fmla="*/ 130 w 147"/>
                <a:gd name="T11" fmla="*/ 0 h 221"/>
                <a:gd name="T12" fmla="*/ 51 w 147"/>
                <a:gd name="T13" fmla="*/ 59 h 221"/>
                <a:gd name="T14" fmla="*/ 2 w 147"/>
                <a:gd name="T15" fmla="*/ 201 h 221"/>
                <a:gd name="T16" fmla="*/ 2 w 147"/>
                <a:gd name="T17" fmla="*/ 221 h 221"/>
                <a:gd name="T18" fmla="*/ 80 w 147"/>
                <a:gd name="T19" fmla="*/ 20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21">
                  <a:moveTo>
                    <a:pt x="80" y="203"/>
                  </a:moveTo>
                  <a:cubicBezTo>
                    <a:pt x="128" y="106"/>
                    <a:pt x="128" y="106"/>
                    <a:pt x="128" y="106"/>
                  </a:cubicBezTo>
                  <a:cubicBezTo>
                    <a:pt x="135" y="127"/>
                    <a:pt x="135" y="127"/>
                    <a:pt x="135" y="127"/>
                  </a:cubicBezTo>
                  <a:cubicBezTo>
                    <a:pt x="147" y="124"/>
                    <a:pt x="147" y="124"/>
                    <a:pt x="147" y="124"/>
                  </a:cubicBezTo>
                  <a:cubicBezTo>
                    <a:pt x="136" y="0"/>
                    <a:pt x="136" y="0"/>
                    <a:pt x="136" y="0"/>
                  </a:cubicBezTo>
                  <a:cubicBezTo>
                    <a:pt x="130" y="0"/>
                    <a:pt x="130" y="0"/>
                    <a:pt x="130" y="0"/>
                  </a:cubicBezTo>
                  <a:cubicBezTo>
                    <a:pt x="94" y="3"/>
                    <a:pt x="64" y="26"/>
                    <a:pt x="51" y="59"/>
                  </a:cubicBezTo>
                  <a:cubicBezTo>
                    <a:pt x="33" y="108"/>
                    <a:pt x="10" y="163"/>
                    <a:pt x="2" y="201"/>
                  </a:cubicBezTo>
                  <a:cubicBezTo>
                    <a:pt x="0" y="208"/>
                    <a:pt x="1" y="214"/>
                    <a:pt x="2" y="221"/>
                  </a:cubicBezTo>
                  <a:lnTo>
                    <a:pt x="80"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4" name="Freeform 170"/>
            <p:cNvSpPr>
              <a:spLocks/>
            </p:cNvSpPr>
            <p:nvPr userDrawn="1"/>
          </p:nvSpPr>
          <p:spPr bwMode="auto">
            <a:xfrm>
              <a:off x="7770814" y="4064635"/>
              <a:ext cx="479425" cy="496888"/>
            </a:xfrm>
            <a:custGeom>
              <a:avLst/>
              <a:gdLst>
                <a:gd name="T0" fmla="*/ 319 w 322"/>
                <a:gd name="T1" fmla="*/ 115 h 336"/>
                <a:gd name="T2" fmla="*/ 320 w 322"/>
                <a:gd name="T3" fmla="*/ 123 h 336"/>
                <a:gd name="T4" fmla="*/ 160 w 322"/>
                <a:gd name="T5" fmla="*/ 333 h 336"/>
                <a:gd name="T6" fmla="*/ 152 w 322"/>
                <a:gd name="T7" fmla="*/ 334 h 336"/>
                <a:gd name="T8" fmla="*/ 3 w 322"/>
                <a:gd name="T9" fmla="*/ 220 h 336"/>
                <a:gd name="T10" fmla="*/ 2 w 322"/>
                <a:gd name="T11" fmla="*/ 212 h 336"/>
                <a:gd name="T12" fmla="*/ 162 w 322"/>
                <a:gd name="T13" fmla="*/ 3 h 336"/>
                <a:gd name="T14" fmla="*/ 170 w 322"/>
                <a:gd name="T15" fmla="*/ 2 h 336"/>
                <a:gd name="T16" fmla="*/ 319 w 322"/>
                <a:gd name="T17" fmla="*/ 11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336">
                  <a:moveTo>
                    <a:pt x="319" y="115"/>
                  </a:moveTo>
                  <a:cubicBezTo>
                    <a:pt x="321" y="117"/>
                    <a:pt x="322" y="121"/>
                    <a:pt x="320" y="123"/>
                  </a:cubicBezTo>
                  <a:cubicBezTo>
                    <a:pt x="160" y="333"/>
                    <a:pt x="160" y="333"/>
                    <a:pt x="160" y="333"/>
                  </a:cubicBezTo>
                  <a:cubicBezTo>
                    <a:pt x="158" y="336"/>
                    <a:pt x="154" y="336"/>
                    <a:pt x="152" y="334"/>
                  </a:cubicBezTo>
                  <a:cubicBezTo>
                    <a:pt x="3" y="220"/>
                    <a:pt x="3" y="220"/>
                    <a:pt x="3" y="220"/>
                  </a:cubicBezTo>
                  <a:cubicBezTo>
                    <a:pt x="0" y="218"/>
                    <a:pt x="0" y="215"/>
                    <a:pt x="2" y="212"/>
                  </a:cubicBezTo>
                  <a:cubicBezTo>
                    <a:pt x="162" y="3"/>
                    <a:pt x="162" y="3"/>
                    <a:pt x="162" y="3"/>
                  </a:cubicBezTo>
                  <a:cubicBezTo>
                    <a:pt x="164" y="0"/>
                    <a:pt x="167" y="0"/>
                    <a:pt x="170" y="2"/>
                  </a:cubicBezTo>
                  <a:cubicBezTo>
                    <a:pt x="319" y="115"/>
                    <a:pt x="319" y="115"/>
                    <a:pt x="319" y="115"/>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171"/>
            <p:cNvSpPr>
              <a:spLocks/>
            </p:cNvSpPr>
            <p:nvPr userDrawn="1"/>
          </p:nvSpPr>
          <p:spPr bwMode="auto">
            <a:xfrm>
              <a:off x="7797802" y="4093210"/>
              <a:ext cx="422275" cy="439738"/>
            </a:xfrm>
            <a:custGeom>
              <a:avLst/>
              <a:gdLst>
                <a:gd name="T0" fmla="*/ 266 w 266"/>
                <a:gd name="T1" fmla="*/ 96 h 277"/>
                <a:gd name="T2" fmla="*/ 127 w 266"/>
                <a:gd name="T3" fmla="*/ 277 h 277"/>
                <a:gd name="T4" fmla="*/ 127 w 266"/>
                <a:gd name="T5" fmla="*/ 277 h 277"/>
                <a:gd name="T6" fmla="*/ 0 w 266"/>
                <a:gd name="T7" fmla="*/ 181 h 277"/>
                <a:gd name="T8" fmla="*/ 139 w 266"/>
                <a:gd name="T9" fmla="*/ 0 h 277"/>
                <a:gd name="T10" fmla="*/ 266 w 266"/>
                <a:gd name="T11" fmla="*/ 96 h 277"/>
              </a:gdLst>
              <a:ahLst/>
              <a:cxnLst>
                <a:cxn ang="0">
                  <a:pos x="T0" y="T1"/>
                </a:cxn>
                <a:cxn ang="0">
                  <a:pos x="T2" y="T3"/>
                </a:cxn>
                <a:cxn ang="0">
                  <a:pos x="T4" y="T5"/>
                </a:cxn>
                <a:cxn ang="0">
                  <a:pos x="T6" y="T7"/>
                </a:cxn>
                <a:cxn ang="0">
                  <a:pos x="T8" y="T9"/>
                </a:cxn>
                <a:cxn ang="0">
                  <a:pos x="T10" y="T11"/>
                </a:cxn>
              </a:cxnLst>
              <a:rect l="0" t="0" r="r" b="b"/>
              <a:pathLst>
                <a:path w="266" h="277">
                  <a:moveTo>
                    <a:pt x="266" y="96"/>
                  </a:moveTo>
                  <a:lnTo>
                    <a:pt x="127" y="277"/>
                  </a:lnTo>
                  <a:lnTo>
                    <a:pt x="127" y="277"/>
                  </a:lnTo>
                  <a:lnTo>
                    <a:pt x="0" y="181"/>
                  </a:lnTo>
                  <a:lnTo>
                    <a:pt x="139" y="0"/>
                  </a:lnTo>
                  <a:lnTo>
                    <a:pt x="266" y="96"/>
                  </a:lnTo>
                  <a:close/>
                </a:path>
              </a:pathLst>
            </a:custGeom>
            <a:solidFill>
              <a:srgbClr val="C6E7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172"/>
            <p:cNvSpPr>
              <a:spLocks/>
            </p:cNvSpPr>
            <p:nvPr userDrawn="1"/>
          </p:nvSpPr>
          <p:spPr bwMode="auto">
            <a:xfrm>
              <a:off x="7797802" y="4093210"/>
              <a:ext cx="422275" cy="439738"/>
            </a:xfrm>
            <a:custGeom>
              <a:avLst/>
              <a:gdLst>
                <a:gd name="T0" fmla="*/ 266 w 266"/>
                <a:gd name="T1" fmla="*/ 96 h 277"/>
                <a:gd name="T2" fmla="*/ 127 w 266"/>
                <a:gd name="T3" fmla="*/ 277 h 277"/>
                <a:gd name="T4" fmla="*/ 127 w 266"/>
                <a:gd name="T5" fmla="*/ 277 h 277"/>
                <a:gd name="T6" fmla="*/ 0 w 266"/>
                <a:gd name="T7" fmla="*/ 181 h 277"/>
                <a:gd name="T8" fmla="*/ 139 w 266"/>
                <a:gd name="T9" fmla="*/ 0 h 277"/>
                <a:gd name="T10" fmla="*/ 266 w 266"/>
                <a:gd name="T11" fmla="*/ 96 h 277"/>
              </a:gdLst>
              <a:ahLst/>
              <a:cxnLst>
                <a:cxn ang="0">
                  <a:pos x="T0" y="T1"/>
                </a:cxn>
                <a:cxn ang="0">
                  <a:pos x="T2" y="T3"/>
                </a:cxn>
                <a:cxn ang="0">
                  <a:pos x="T4" y="T5"/>
                </a:cxn>
                <a:cxn ang="0">
                  <a:pos x="T6" y="T7"/>
                </a:cxn>
                <a:cxn ang="0">
                  <a:pos x="T8" y="T9"/>
                </a:cxn>
                <a:cxn ang="0">
                  <a:pos x="T10" y="T11"/>
                </a:cxn>
              </a:cxnLst>
              <a:rect l="0" t="0" r="r" b="b"/>
              <a:pathLst>
                <a:path w="266" h="277">
                  <a:moveTo>
                    <a:pt x="266" y="96"/>
                  </a:moveTo>
                  <a:lnTo>
                    <a:pt x="127" y="277"/>
                  </a:lnTo>
                  <a:lnTo>
                    <a:pt x="127" y="277"/>
                  </a:lnTo>
                  <a:lnTo>
                    <a:pt x="0" y="181"/>
                  </a:lnTo>
                  <a:lnTo>
                    <a:pt x="139" y="0"/>
                  </a:lnTo>
                  <a:lnTo>
                    <a:pt x="266"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7" name="Freeform 173"/>
            <p:cNvSpPr>
              <a:spLocks/>
            </p:cNvSpPr>
            <p:nvPr userDrawn="1"/>
          </p:nvSpPr>
          <p:spPr bwMode="auto">
            <a:xfrm>
              <a:off x="7999414" y="4093210"/>
              <a:ext cx="220663" cy="439738"/>
            </a:xfrm>
            <a:custGeom>
              <a:avLst/>
              <a:gdLst>
                <a:gd name="T0" fmla="*/ 12 w 139"/>
                <a:gd name="T1" fmla="*/ 0 h 277"/>
                <a:gd name="T2" fmla="*/ 12 w 139"/>
                <a:gd name="T3" fmla="*/ 0 h 277"/>
                <a:gd name="T4" fmla="*/ 0 w 139"/>
                <a:gd name="T5" fmla="*/ 277 h 277"/>
                <a:gd name="T6" fmla="*/ 0 w 139"/>
                <a:gd name="T7" fmla="*/ 277 h 277"/>
                <a:gd name="T8" fmla="*/ 139 w 139"/>
                <a:gd name="T9" fmla="*/ 96 h 277"/>
                <a:gd name="T10" fmla="*/ 12 w 139"/>
                <a:gd name="T11" fmla="*/ 0 h 277"/>
              </a:gdLst>
              <a:ahLst/>
              <a:cxnLst>
                <a:cxn ang="0">
                  <a:pos x="T0" y="T1"/>
                </a:cxn>
                <a:cxn ang="0">
                  <a:pos x="T2" y="T3"/>
                </a:cxn>
                <a:cxn ang="0">
                  <a:pos x="T4" y="T5"/>
                </a:cxn>
                <a:cxn ang="0">
                  <a:pos x="T6" y="T7"/>
                </a:cxn>
                <a:cxn ang="0">
                  <a:pos x="T8" y="T9"/>
                </a:cxn>
                <a:cxn ang="0">
                  <a:pos x="T10" y="T11"/>
                </a:cxn>
              </a:cxnLst>
              <a:rect l="0" t="0" r="r" b="b"/>
              <a:pathLst>
                <a:path w="139" h="277">
                  <a:moveTo>
                    <a:pt x="12" y="0"/>
                  </a:moveTo>
                  <a:lnTo>
                    <a:pt x="12" y="0"/>
                  </a:lnTo>
                  <a:lnTo>
                    <a:pt x="0" y="277"/>
                  </a:lnTo>
                  <a:lnTo>
                    <a:pt x="0" y="277"/>
                  </a:lnTo>
                  <a:lnTo>
                    <a:pt x="139" y="96"/>
                  </a:lnTo>
                  <a:lnTo>
                    <a:pt x="12" y="0"/>
                  </a:lnTo>
                  <a:close/>
                </a:path>
              </a:pathLst>
            </a:custGeom>
            <a:solidFill>
              <a:srgbClr val="D1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8" name="Freeform 174"/>
            <p:cNvSpPr>
              <a:spLocks/>
            </p:cNvSpPr>
            <p:nvPr userDrawn="1"/>
          </p:nvSpPr>
          <p:spPr bwMode="auto">
            <a:xfrm>
              <a:off x="7999414" y="4093210"/>
              <a:ext cx="220663" cy="439738"/>
            </a:xfrm>
            <a:custGeom>
              <a:avLst/>
              <a:gdLst>
                <a:gd name="T0" fmla="*/ 12 w 139"/>
                <a:gd name="T1" fmla="*/ 0 h 277"/>
                <a:gd name="T2" fmla="*/ 12 w 139"/>
                <a:gd name="T3" fmla="*/ 0 h 277"/>
                <a:gd name="T4" fmla="*/ 0 w 139"/>
                <a:gd name="T5" fmla="*/ 277 h 277"/>
                <a:gd name="T6" fmla="*/ 0 w 139"/>
                <a:gd name="T7" fmla="*/ 277 h 277"/>
                <a:gd name="T8" fmla="*/ 139 w 139"/>
                <a:gd name="T9" fmla="*/ 96 h 277"/>
                <a:gd name="T10" fmla="*/ 12 w 139"/>
                <a:gd name="T11" fmla="*/ 0 h 277"/>
              </a:gdLst>
              <a:ahLst/>
              <a:cxnLst>
                <a:cxn ang="0">
                  <a:pos x="T0" y="T1"/>
                </a:cxn>
                <a:cxn ang="0">
                  <a:pos x="T2" y="T3"/>
                </a:cxn>
                <a:cxn ang="0">
                  <a:pos x="T4" y="T5"/>
                </a:cxn>
                <a:cxn ang="0">
                  <a:pos x="T6" y="T7"/>
                </a:cxn>
                <a:cxn ang="0">
                  <a:pos x="T8" y="T9"/>
                </a:cxn>
                <a:cxn ang="0">
                  <a:pos x="T10" y="T11"/>
                </a:cxn>
              </a:cxnLst>
              <a:rect l="0" t="0" r="r" b="b"/>
              <a:pathLst>
                <a:path w="139" h="277">
                  <a:moveTo>
                    <a:pt x="12" y="0"/>
                  </a:moveTo>
                  <a:lnTo>
                    <a:pt x="12" y="0"/>
                  </a:lnTo>
                  <a:lnTo>
                    <a:pt x="0" y="277"/>
                  </a:lnTo>
                  <a:lnTo>
                    <a:pt x="0" y="277"/>
                  </a:lnTo>
                  <a:lnTo>
                    <a:pt x="139" y="96"/>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Freeform 175"/>
            <p:cNvSpPr>
              <a:spLocks/>
            </p:cNvSpPr>
            <p:nvPr userDrawn="1"/>
          </p:nvSpPr>
          <p:spPr bwMode="auto">
            <a:xfrm>
              <a:off x="7921627" y="4251960"/>
              <a:ext cx="68263" cy="53975"/>
            </a:xfrm>
            <a:custGeom>
              <a:avLst/>
              <a:gdLst>
                <a:gd name="T0" fmla="*/ 42 w 43"/>
                <a:gd name="T1" fmla="*/ 34 h 34"/>
                <a:gd name="T2" fmla="*/ 0 w 43"/>
                <a:gd name="T3" fmla="*/ 3 h 34"/>
                <a:gd name="T4" fmla="*/ 3 w 43"/>
                <a:gd name="T5" fmla="*/ 0 h 34"/>
                <a:gd name="T6" fmla="*/ 43 w 43"/>
                <a:gd name="T7" fmla="*/ 31 h 34"/>
                <a:gd name="T8" fmla="*/ 42 w 43"/>
                <a:gd name="T9" fmla="*/ 34 h 34"/>
              </a:gdLst>
              <a:ahLst/>
              <a:cxnLst>
                <a:cxn ang="0">
                  <a:pos x="T0" y="T1"/>
                </a:cxn>
                <a:cxn ang="0">
                  <a:pos x="T2" y="T3"/>
                </a:cxn>
                <a:cxn ang="0">
                  <a:pos x="T4" y="T5"/>
                </a:cxn>
                <a:cxn ang="0">
                  <a:pos x="T6" y="T7"/>
                </a:cxn>
                <a:cxn ang="0">
                  <a:pos x="T8" y="T9"/>
                </a:cxn>
              </a:cxnLst>
              <a:rect l="0" t="0" r="r" b="b"/>
              <a:pathLst>
                <a:path w="43" h="34">
                  <a:moveTo>
                    <a:pt x="42" y="34"/>
                  </a:moveTo>
                  <a:lnTo>
                    <a:pt x="0" y="3"/>
                  </a:lnTo>
                  <a:lnTo>
                    <a:pt x="3" y="0"/>
                  </a:lnTo>
                  <a:lnTo>
                    <a:pt x="43" y="31"/>
                  </a:lnTo>
                  <a:lnTo>
                    <a:pt x="42" y="34"/>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0" name="Freeform 176"/>
            <p:cNvSpPr>
              <a:spLocks/>
            </p:cNvSpPr>
            <p:nvPr userDrawn="1"/>
          </p:nvSpPr>
          <p:spPr bwMode="auto">
            <a:xfrm>
              <a:off x="7988302" y="4301173"/>
              <a:ext cx="101600" cy="80963"/>
            </a:xfrm>
            <a:custGeom>
              <a:avLst/>
              <a:gdLst>
                <a:gd name="T0" fmla="*/ 62 w 64"/>
                <a:gd name="T1" fmla="*/ 51 h 51"/>
                <a:gd name="T2" fmla="*/ 0 w 64"/>
                <a:gd name="T3" fmla="*/ 3 h 51"/>
                <a:gd name="T4" fmla="*/ 1 w 64"/>
                <a:gd name="T5" fmla="*/ 0 h 51"/>
                <a:gd name="T6" fmla="*/ 64 w 64"/>
                <a:gd name="T7" fmla="*/ 48 h 51"/>
                <a:gd name="T8" fmla="*/ 62 w 64"/>
                <a:gd name="T9" fmla="*/ 51 h 51"/>
              </a:gdLst>
              <a:ahLst/>
              <a:cxnLst>
                <a:cxn ang="0">
                  <a:pos x="T0" y="T1"/>
                </a:cxn>
                <a:cxn ang="0">
                  <a:pos x="T2" y="T3"/>
                </a:cxn>
                <a:cxn ang="0">
                  <a:pos x="T4" y="T5"/>
                </a:cxn>
                <a:cxn ang="0">
                  <a:pos x="T6" y="T7"/>
                </a:cxn>
                <a:cxn ang="0">
                  <a:pos x="T8" y="T9"/>
                </a:cxn>
              </a:cxnLst>
              <a:rect l="0" t="0" r="r" b="b"/>
              <a:pathLst>
                <a:path w="64" h="51">
                  <a:moveTo>
                    <a:pt x="62" y="51"/>
                  </a:moveTo>
                  <a:lnTo>
                    <a:pt x="0" y="3"/>
                  </a:lnTo>
                  <a:lnTo>
                    <a:pt x="1" y="0"/>
                  </a:lnTo>
                  <a:lnTo>
                    <a:pt x="64" y="48"/>
                  </a:lnTo>
                  <a:lnTo>
                    <a:pt x="62"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Freeform 177"/>
            <p:cNvSpPr>
              <a:spLocks/>
            </p:cNvSpPr>
            <p:nvPr userDrawn="1"/>
          </p:nvSpPr>
          <p:spPr bwMode="auto">
            <a:xfrm>
              <a:off x="7907339" y="4272598"/>
              <a:ext cx="166688" cy="128588"/>
            </a:xfrm>
            <a:custGeom>
              <a:avLst/>
              <a:gdLst>
                <a:gd name="T0" fmla="*/ 103 w 105"/>
                <a:gd name="T1" fmla="*/ 81 h 81"/>
                <a:gd name="T2" fmla="*/ 0 w 105"/>
                <a:gd name="T3" fmla="*/ 3 h 81"/>
                <a:gd name="T4" fmla="*/ 3 w 105"/>
                <a:gd name="T5" fmla="*/ 0 h 81"/>
                <a:gd name="T6" fmla="*/ 105 w 105"/>
                <a:gd name="T7" fmla="*/ 78 h 81"/>
                <a:gd name="T8" fmla="*/ 103 w 105"/>
                <a:gd name="T9" fmla="*/ 81 h 81"/>
              </a:gdLst>
              <a:ahLst/>
              <a:cxnLst>
                <a:cxn ang="0">
                  <a:pos x="T0" y="T1"/>
                </a:cxn>
                <a:cxn ang="0">
                  <a:pos x="T2" y="T3"/>
                </a:cxn>
                <a:cxn ang="0">
                  <a:pos x="T4" y="T5"/>
                </a:cxn>
                <a:cxn ang="0">
                  <a:pos x="T6" y="T7"/>
                </a:cxn>
                <a:cxn ang="0">
                  <a:pos x="T8" y="T9"/>
                </a:cxn>
              </a:cxnLst>
              <a:rect l="0" t="0" r="r" b="b"/>
              <a:pathLst>
                <a:path w="105" h="81">
                  <a:moveTo>
                    <a:pt x="103" y="81"/>
                  </a:moveTo>
                  <a:lnTo>
                    <a:pt x="0" y="3"/>
                  </a:lnTo>
                  <a:lnTo>
                    <a:pt x="3" y="0"/>
                  </a:lnTo>
                  <a:lnTo>
                    <a:pt x="105" y="78"/>
                  </a:lnTo>
                  <a:lnTo>
                    <a:pt x="103"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Freeform 178"/>
            <p:cNvSpPr>
              <a:spLocks/>
            </p:cNvSpPr>
            <p:nvPr userDrawn="1"/>
          </p:nvSpPr>
          <p:spPr bwMode="auto">
            <a:xfrm>
              <a:off x="7893052" y="4293235"/>
              <a:ext cx="166688" cy="128588"/>
            </a:xfrm>
            <a:custGeom>
              <a:avLst/>
              <a:gdLst>
                <a:gd name="T0" fmla="*/ 102 w 105"/>
                <a:gd name="T1" fmla="*/ 81 h 81"/>
                <a:gd name="T2" fmla="*/ 0 w 105"/>
                <a:gd name="T3" fmla="*/ 2 h 81"/>
                <a:gd name="T4" fmla="*/ 1 w 105"/>
                <a:gd name="T5" fmla="*/ 0 h 81"/>
                <a:gd name="T6" fmla="*/ 105 w 105"/>
                <a:gd name="T7" fmla="*/ 78 h 81"/>
                <a:gd name="T8" fmla="*/ 102 w 105"/>
                <a:gd name="T9" fmla="*/ 81 h 81"/>
              </a:gdLst>
              <a:ahLst/>
              <a:cxnLst>
                <a:cxn ang="0">
                  <a:pos x="T0" y="T1"/>
                </a:cxn>
                <a:cxn ang="0">
                  <a:pos x="T2" y="T3"/>
                </a:cxn>
                <a:cxn ang="0">
                  <a:pos x="T4" y="T5"/>
                </a:cxn>
                <a:cxn ang="0">
                  <a:pos x="T6" y="T7"/>
                </a:cxn>
                <a:cxn ang="0">
                  <a:pos x="T8" y="T9"/>
                </a:cxn>
              </a:cxnLst>
              <a:rect l="0" t="0" r="r" b="b"/>
              <a:pathLst>
                <a:path w="105" h="81">
                  <a:moveTo>
                    <a:pt x="102" y="81"/>
                  </a:moveTo>
                  <a:lnTo>
                    <a:pt x="0" y="2"/>
                  </a:lnTo>
                  <a:lnTo>
                    <a:pt x="1" y="0"/>
                  </a:lnTo>
                  <a:lnTo>
                    <a:pt x="105" y="78"/>
                  </a:lnTo>
                  <a:lnTo>
                    <a:pt x="10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3" name="Freeform 179"/>
            <p:cNvSpPr>
              <a:spLocks/>
            </p:cNvSpPr>
            <p:nvPr userDrawn="1"/>
          </p:nvSpPr>
          <p:spPr bwMode="auto">
            <a:xfrm>
              <a:off x="7877177" y="4312285"/>
              <a:ext cx="166688" cy="128588"/>
            </a:xfrm>
            <a:custGeom>
              <a:avLst/>
              <a:gdLst>
                <a:gd name="T0" fmla="*/ 102 w 105"/>
                <a:gd name="T1" fmla="*/ 81 h 81"/>
                <a:gd name="T2" fmla="*/ 0 w 105"/>
                <a:gd name="T3" fmla="*/ 3 h 81"/>
                <a:gd name="T4" fmla="*/ 2 w 105"/>
                <a:gd name="T5" fmla="*/ 0 h 81"/>
                <a:gd name="T6" fmla="*/ 105 w 105"/>
                <a:gd name="T7" fmla="*/ 78 h 81"/>
                <a:gd name="T8" fmla="*/ 102 w 105"/>
                <a:gd name="T9" fmla="*/ 81 h 81"/>
              </a:gdLst>
              <a:ahLst/>
              <a:cxnLst>
                <a:cxn ang="0">
                  <a:pos x="T0" y="T1"/>
                </a:cxn>
                <a:cxn ang="0">
                  <a:pos x="T2" y="T3"/>
                </a:cxn>
                <a:cxn ang="0">
                  <a:pos x="T4" y="T5"/>
                </a:cxn>
                <a:cxn ang="0">
                  <a:pos x="T6" y="T7"/>
                </a:cxn>
                <a:cxn ang="0">
                  <a:pos x="T8" y="T9"/>
                </a:cxn>
              </a:cxnLst>
              <a:rect l="0" t="0" r="r" b="b"/>
              <a:pathLst>
                <a:path w="105" h="81">
                  <a:moveTo>
                    <a:pt x="102" y="81"/>
                  </a:moveTo>
                  <a:lnTo>
                    <a:pt x="0" y="3"/>
                  </a:lnTo>
                  <a:lnTo>
                    <a:pt x="2" y="0"/>
                  </a:lnTo>
                  <a:lnTo>
                    <a:pt x="105" y="78"/>
                  </a:lnTo>
                  <a:lnTo>
                    <a:pt x="10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4" name="Freeform 180"/>
            <p:cNvSpPr>
              <a:spLocks/>
            </p:cNvSpPr>
            <p:nvPr userDrawn="1"/>
          </p:nvSpPr>
          <p:spPr bwMode="auto">
            <a:xfrm>
              <a:off x="7966077" y="4382135"/>
              <a:ext cx="77788" cy="58738"/>
            </a:xfrm>
            <a:custGeom>
              <a:avLst/>
              <a:gdLst>
                <a:gd name="T0" fmla="*/ 46 w 49"/>
                <a:gd name="T1" fmla="*/ 37 h 37"/>
                <a:gd name="T2" fmla="*/ 0 w 49"/>
                <a:gd name="T3" fmla="*/ 2 h 37"/>
                <a:gd name="T4" fmla="*/ 2 w 49"/>
                <a:gd name="T5" fmla="*/ 0 h 37"/>
                <a:gd name="T6" fmla="*/ 49 w 49"/>
                <a:gd name="T7" fmla="*/ 34 h 37"/>
                <a:gd name="T8" fmla="*/ 46 w 49"/>
                <a:gd name="T9" fmla="*/ 37 h 37"/>
              </a:gdLst>
              <a:ahLst/>
              <a:cxnLst>
                <a:cxn ang="0">
                  <a:pos x="T0" y="T1"/>
                </a:cxn>
                <a:cxn ang="0">
                  <a:pos x="T2" y="T3"/>
                </a:cxn>
                <a:cxn ang="0">
                  <a:pos x="T4" y="T5"/>
                </a:cxn>
                <a:cxn ang="0">
                  <a:pos x="T6" y="T7"/>
                </a:cxn>
                <a:cxn ang="0">
                  <a:pos x="T8" y="T9"/>
                </a:cxn>
              </a:cxnLst>
              <a:rect l="0" t="0" r="r" b="b"/>
              <a:pathLst>
                <a:path w="49" h="37">
                  <a:moveTo>
                    <a:pt x="46" y="37"/>
                  </a:moveTo>
                  <a:lnTo>
                    <a:pt x="0" y="2"/>
                  </a:lnTo>
                  <a:lnTo>
                    <a:pt x="2" y="0"/>
                  </a:lnTo>
                  <a:lnTo>
                    <a:pt x="49" y="34"/>
                  </a:lnTo>
                  <a:lnTo>
                    <a:pt x="46" y="37"/>
                  </a:ln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Freeform 181"/>
            <p:cNvSpPr>
              <a:spLocks/>
            </p:cNvSpPr>
            <p:nvPr userDrawn="1"/>
          </p:nvSpPr>
          <p:spPr bwMode="auto">
            <a:xfrm>
              <a:off x="7861302" y="4332923"/>
              <a:ext cx="166688" cy="128588"/>
            </a:xfrm>
            <a:custGeom>
              <a:avLst/>
              <a:gdLst>
                <a:gd name="T0" fmla="*/ 103 w 105"/>
                <a:gd name="T1" fmla="*/ 81 h 81"/>
                <a:gd name="T2" fmla="*/ 0 w 105"/>
                <a:gd name="T3" fmla="*/ 3 h 81"/>
                <a:gd name="T4" fmla="*/ 3 w 105"/>
                <a:gd name="T5" fmla="*/ 0 h 81"/>
                <a:gd name="T6" fmla="*/ 105 w 105"/>
                <a:gd name="T7" fmla="*/ 78 h 81"/>
                <a:gd name="T8" fmla="*/ 103 w 105"/>
                <a:gd name="T9" fmla="*/ 81 h 81"/>
              </a:gdLst>
              <a:ahLst/>
              <a:cxnLst>
                <a:cxn ang="0">
                  <a:pos x="T0" y="T1"/>
                </a:cxn>
                <a:cxn ang="0">
                  <a:pos x="T2" y="T3"/>
                </a:cxn>
                <a:cxn ang="0">
                  <a:pos x="T4" y="T5"/>
                </a:cxn>
                <a:cxn ang="0">
                  <a:pos x="T6" y="T7"/>
                </a:cxn>
                <a:cxn ang="0">
                  <a:pos x="T8" y="T9"/>
                </a:cxn>
              </a:cxnLst>
              <a:rect l="0" t="0" r="r" b="b"/>
              <a:pathLst>
                <a:path w="105" h="81">
                  <a:moveTo>
                    <a:pt x="103" y="81"/>
                  </a:moveTo>
                  <a:lnTo>
                    <a:pt x="0" y="3"/>
                  </a:lnTo>
                  <a:lnTo>
                    <a:pt x="3" y="0"/>
                  </a:lnTo>
                  <a:lnTo>
                    <a:pt x="105" y="78"/>
                  </a:lnTo>
                  <a:lnTo>
                    <a:pt x="103"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Freeform 182"/>
            <p:cNvSpPr>
              <a:spLocks/>
            </p:cNvSpPr>
            <p:nvPr userDrawn="1"/>
          </p:nvSpPr>
          <p:spPr bwMode="auto">
            <a:xfrm>
              <a:off x="7845427" y="4351973"/>
              <a:ext cx="168275" cy="128588"/>
            </a:xfrm>
            <a:custGeom>
              <a:avLst/>
              <a:gdLst>
                <a:gd name="T0" fmla="*/ 104 w 106"/>
                <a:gd name="T1" fmla="*/ 81 h 81"/>
                <a:gd name="T2" fmla="*/ 0 w 106"/>
                <a:gd name="T3" fmla="*/ 4 h 81"/>
                <a:gd name="T4" fmla="*/ 2 w 106"/>
                <a:gd name="T5" fmla="*/ 0 h 81"/>
                <a:gd name="T6" fmla="*/ 106 w 106"/>
                <a:gd name="T7" fmla="*/ 78 h 81"/>
                <a:gd name="T8" fmla="*/ 104 w 106"/>
                <a:gd name="T9" fmla="*/ 81 h 81"/>
              </a:gdLst>
              <a:ahLst/>
              <a:cxnLst>
                <a:cxn ang="0">
                  <a:pos x="T0" y="T1"/>
                </a:cxn>
                <a:cxn ang="0">
                  <a:pos x="T2" y="T3"/>
                </a:cxn>
                <a:cxn ang="0">
                  <a:pos x="T4" y="T5"/>
                </a:cxn>
                <a:cxn ang="0">
                  <a:pos x="T6" y="T7"/>
                </a:cxn>
                <a:cxn ang="0">
                  <a:pos x="T8" y="T9"/>
                </a:cxn>
              </a:cxnLst>
              <a:rect l="0" t="0" r="r" b="b"/>
              <a:pathLst>
                <a:path w="106" h="81">
                  <a:moveTo>
                    <a:pt x="104" y="81"/>
                  </a:moveTo>
                  <a:lnTo>
                    <a:pt x="0" y="4"/>
                  </a:lnTo>
                  <a:lnTo>
                    <a:pt x="2" y="0"/>
                  </a:lnTo>
                  <a:lnTo>
                    <a:pt x="106" y="78"/>
                  </a:lnTo>
                  <a:lnTo>
                    <a:pt x="104"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7" name="Freeform 183"/>
            <p:cNvSpPr>
              <a:spLocks/>
            </p:cNvSpPr>
            <p:nvPr userDrawn="1"/>
          </p:nvSpPr>
          <p:spPr bwMode="auto">
            <a:xfrm>
              <a:off x="7845427" y="4351973"/>
              <a:ext cx="95250" cy="74613"/>
            </a:xfrm>
            <a:custGeom>
              <a:avLst/>
              <a:gdLst>
                <a:gd name="T0" fmla="*/ 57 w 60"/>
                <a:gd name="T1" fmla="*/ 47 h 47"/>
                <a:gd name="T2" fmla="*/ 0 w 60"/>
                <a:gd name="T3" fmla="*/ 4 h 47"/>
                <a:gd name="T4" fmla="*/ 2 w 60"/>
                <a:gd name="T5" fmla="*/ 0 h 47"/>
                <a:gd name="T6" fmla="*/ 60 w 60"/>
                <a:gd name="T7" fmla="*/ 43 h 47"/>
                <a:gd name="T8" fmla="*/ 57 w 60"/>
                <a:gd name="T9" fmla="*/ 47 h 47"/>
              </a:gdLst>
              <a:ahLst/>
              <a:cxnLst>
                <a:cxn ang="0">
                  <a:pos x="T0" y="T1"/>
                </a:cxn>
                <a:cxn ang="0">
                  <a:pos x="T2" y="T3"/>
                </a:cxn>
                <a:cxn ang="0">
                  <a:pos x="T4" y="T5"/>
                </a:cxn>
                <a:cxn ang="0">
                  <a:pos x="T6" y="T7"/>
                </a:cxn>
                <a:cxn ang="0">
                  <a:pos x="T8" y="T9"/>
                </a:cxn>
              </a:cxnLst>
              <a:rect l="0" t="0" r="r" b="b"/>
              <a:pathLst>
                <a:path w="60" h="47">
                  <a:moveTo>
                    <a:pt x="57" y="47"/>
                  </a:moveTo>
                  <a:lnTo>
                    <a:pt x="0" y="4"/>
                  </a:lnTo>
                  <a:lnTo>
                    <a:pt x="2" y="0"/>
                  </a:lnTo>
                  <a:lnTo>
                    <a:pt x="60" y="43"/>
                  </a:lnTo>
                  <a:lnTo>
                    <a:pt x="57" y="4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8" name="Freeform 184"/>
            <p:cNvSpPr>
              <a:spLocks/>
            </p:cNvSpPr>
            <p:nvPr userDrawn="1"/>
          </p:nvSpPr>
          <p:spPr bwMode="auto">
            <a:xfrm>
              <a:off x="7958139" y="4172585"/>
              <a:ext cx="90488" cy="104775"/>
            </a:xfrm>
            <a:custGeom>
              <a:avLst/>
              <a:gdLst>
                <a:gd name="T0" fmla="*/ 40 w 61"/>
                <a:gd name="T1" fmla="*/ 55 h 71"/>
                <a:gd name="T2" fmla="*/ 0 w 61"/>
                <a:gd name="T3" fmla="*/ 71 h 71"/>
                <a:gd name="T4" fmla="*/ 5 w 61"/>
                <a:gd name="T5" fmla="*/ 28 h 71"/>
                <a:gd name="T6" fmla="*/ 45 w 61"/>
                <a:gd name="T7" fmla="*/ 12 h 71"/>
                <a:gd name="T8" fmla="*/ 46 w 61"/>
                <a:gd name="T9" fmla="*/ 12 h 71"/>
                <a:gd name="T10" fmla="*/ 40 w 61"/>
                <a:gd name="T11" fmla="*/ 55 h 71"/>
              </a:gdLst>
              <a:ahLst/>
              <a:cxnLst>
                <a:cxn ang="0">
                  <a:pos x="T0" y="T1"/>
                </a:cxn>
                <a:cxn ang="0">
                  <a:pos x="T2" y="T3"/>
                </a:cxn>
                <a:cxn ang="0">
                  <a:pos x="T4" y="T5"/>
                </a:cxn>
                <a:cxn ang="0">
                  <a:pos x="T6" y="T7"/>
                </a:cxn>
                <a:cxn ang="0">
                  <a:pos x="T8" y="T9"/>
                </a:cxn>
                <a:cxn ang="0">
                  <a:pos x="T10" y="T11"/>
                </a:cxn>
              </a:cxnLst>
              <a:rect l="0" t="0" r="r" b="b"/>
              <a:pathLst>
                <a:path w="61" h="71">
                  <a:moveTo>
                    <a:pt x="40" y="55"/>
                  </a:moveTo>
                  <a:cubicBezTo>
                    <a:pt x="0" y="71"/>
                    <a:pt x="0" y="71"/>
                    <a:pt x="0" y="71"/>
                  </a:cubicBezTo>
                  <a:cubicBezTo>
                    <a:pt x="5" y="28"/>
                    <a:pt x="5" y="28"/>
                    <a:pt x="5" y="28"/>
                  </a:cubicBezTo>
                  <a:cubicBezTo>
                    <a:pt x="8" y="9"/>
                    <a:pt x="30" y="0"/>
                    <a:pt x="45" y="12"/>
                  </a:cubicBezTo>
                  <a:cubicBezTo>
                    <a:pt x="46" y="12"/>
                    <a:pt x="46" y="12"/>
                    <a:pt x="46" y="12"/>
                  </a:cubicBezTo>
                  <a:cubicBezTo>
                    <a:pt x="61" y="24"/>
                    <a:pt x="58" y="47"/>
                    <a:pt x="40" y="55"/>
                  </a:cubicBez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Freeform 185"/>
            <p:cNvSpPr>
              <a:spLocks/>
            </p:cNvSpPr>
            <p:nvPr userDrawn="1"/>
          </p:nvSpPr>
          <p:spPr bwMode="auto">
            <a:xfrm>
              <a:off x="7967664" y="4196398"/>
              <a:ext cx="55563" cy="63500"/>
            </a:xfrm>
            <a:custGeom>
              <a:avLst/>
              <a:gdLst>
                <a:gd name="T0" fmla="*/ 29 w 37"/>
                <a:gd name="T1" fmla="*/ 30 h 43"/>
                <a:gd name="T2" fmla="*/ 29 w 37"/>
                <a:gd name="T3" fmla="*/ 28 h 43"/>
                <a:gd name="T4" fmla="*/ 30 w 37"/>
                <a:gd name="T5" fmla="*/ 26 h 43"/>
                <a:gd name="T6" fmla="*/ 32 w 37"/>
                <a:gd name="T7" fmla="*/ 24 h 43"/>
                <a:gd name="T8" fmla="*/ 33 w 37"/>
                <a:gd name="T9" fmla="*/ 12 h 43"/>
                <a:gd name="T10" fmla="*/ 35 w 37"/>
                <a:gd name="T11" fmla="*/ 10 h 43"/>
                <a:gd name="T12" fmla="*/ 33 w 37"/>
                <a:gd name="T13" fmla="*/ 2 h 43"/>
                <a:gd name="T14" fmla="*/ 25 w 37"/>
                <a:gd name="T15" fmla="*/ 3 h 43"/>
                <a:gd name="T16" fmla="*/ 24 w 37"/>
                <a:gd name="T17" fmla="*/ 5 h 43"/>
                <a:gd name="T18" fmla="*/ 13 w 37"/>
                <a:gd name="T19" fmla="*/ 9 h 43"/>
                <a:gd name="T20" fmla="*/ 11 w 37"/>
                <a:gd name="T21" fmla="*/ 11 h 43"/>
                <a:gd name="T22" fmla="*/ 10 w 37"/>
                <a:gd name="T23" fmla="*/ 13 h 43"/>
                <a:gd name="T24" fmla="*/ 7 w 37"/>
                <a:gd name="T25" fmla="*/ 14 h 43"/>
                <a:gd name="T26" fmla="*/ 7 w 37"/>
                <a:gd name="T27" fmla="*/ 16 h 43"/>
                <a:gd name="T28" fmla="*/ 5 w 37"/>
                <a:gd name="T29" fmla="*/ 20 h 43"/>
                <a:gd name="T30" fmla="*/ 3 w 37"/>
                <a:gd name="T31" fmla="*/ 24 h 43"/>
                <a:gd name="T32" fmla="*/ 3 w 37"/>
                <a:gd name="T33" fmla="*/ 24 h 43"/>
                <a:gd name="T34" fmla="*/ 7 w 37"/>
                <a:gd name="T35" fmla="*/ 20 h 43"/>
                <a:gd name="T36" fmla="*/ 7 w 37"/>
                <a:gd name="T37" fmla="*/ 28 h 43"/>
                <a:gd name="T38" fmla="*/ 5 w 37"/>
                <a:gd name="T39" fmla="*/ 30 h 43"/>
                <a:gd name="T40" fmla="*/ 3 w 37"/>
                <a:gd name="T41" fmla="*/ 29 h 43"/>
                <a:gd name="T42" fmla="*/ 4 w 37"/>
                <a:gd name="T43" fmla="*/ 40 h 43"/>
                <a:gd name="T44" fmla="*/ 16 w 37"/>
                <a:gd name="T45" fmla="*/ 39 h 43"/>
                <a:gd name="T46" fmla="*/ 14 w 37"/>
                <a:gd name="T47" fmla="*/ 37 h 43"/>
                <a:gd name="T48" fmla="*/ 16 w 37"/>
                <a:gd name="T49" fmla="*/ 34 h 43"/>
                <a:gd name="T50" fmla="*/ 24 w 37"/>
                <a:gd name="T51" fmla="*/ 32 h 43"/>
                <a:gd name="T52" fmla="*/ 20 w 37"/>
                <a:gd name="T53" fmla="*/ 37 h 43"/>
                <a:gd name="T54" fmla="*/ 20 w 37"/>
                <a:gd name="T55" fmla="*/ 37 h 43"/>
                <a:gd name="T56" fmla="*/ 24 w 37"/>
                <a:gd name="T57" fmla="*/ 34 h 43"/>
                <a:gd name="T58" fmla="*/ 27 w 37"/>
                <a:gd name="T59" fmla="*/ 31 h 43"/>
                <a:gd name="T60" fmla="*/ 29 w 37"/>
                <a:gd name="T61"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3">
                  <a:moveTo>
                    <a:pt x="29" y="30"/>
                  </a:moveTo>
                  <a:cubicBezTo>
                    <a:pt x="29" y="30"/>
                    <a:pt x="29" y="29"/>
                    <a:pt x="29" y="28"/>
                  </a:cubicBezTo>
                  <a:cubicBezTo>
                    <a:pt x="30" y="26"/>
                    <a:pt x="30" y="26"/>
                    <a:pt x="30" y="26"/>
                  </a:cubicBezTo>
                  <a:cubicBezTo>
                    <a:pt x="32" y="24"/>
                    <a:pt x="32" y="24"/>
                    <a:pt x="32" y="24"/>
                  </a:cubicBezTo>
                  <a:cubicBezTo>
                    <a:pt x="35" y="20"/>
                    <a:pt x="35" y="16"/>
                    <a:pt x="33" y="12"/>
                  </a:cubicBezTo>
                  <a:cubicBezTo>
                    <a:pt x="34" y="11"/>
                    <a:pt x="34" y="11"/>
                    <a:pt x="35" y="10"/>
                  </a:cubicBezTo>
                  <a:cubicBezTo>
                    <a:pt x="37" y="8"/>
                    <a:pt x="36" y="4"/>
                    <a:pt x="33" y="2"/>
                  </a:cubicBezTo>
                  <a:cubicBezTo>
                    <a:pt x="31" y="0"/>
                    <a:pt x="27" y="1"/>
                    <a:pt x="25" y="3"/>
                  </a:cubicBezTo>
                  <a:cubicBezTo>
                    <a:pt x="25" y="4"/>
                    <a:pt x="25" y="4"/>
                    <a:pt x="24" y="5"/>
                  </a:cubicBezTo>
                  <a:cubicBezTo>
                    <a:pt x="20" y="4"/>
                    <a:pt x="15" y="6"/>
                    <a:pt x="13" y="9"/>
                  </a:cubicBezTo>
                  <a:cubicBezTo>
                    <a:pt x="11" y="11"/>
                    <a:pt x="11" y="11"/>
                    <a:pt x="11" y="11"/>
                  </a:cubicBezTo>
                  <a:cubicBezTo>
                    <a:pt x="10" y="13"/>
                    <a:pt x="10" y="13"/>
                    <a:pt x="10" y="13"/>
                  </a:cubicBezTo>
                  <a:cubicBezTo>
                    <a:pt x="9" y="13"/>
                    <a:pt x="8" y="13"/>
                    <a:pt x="7" y="14"/>
                  </a:cubicBezTo>
                  <a:cubicBezTo>
                    <a:pt x="7" y="15"/>
                    <a:pt x="7" y="16"/>
                    <a:pt x="7" y="16"/>
                  </a:cubicBezTo>
                  <a:cubicBezTo>
                    <a:pt x="5" y="20"/>
                    <a:pt x="5" y="20"/>
                    <a:pt x="5" y="20"/>
                  </a:cubicBezTo>
                  <a:cubicBezTo>
                    <a:pt x="4" y="21"/>
                    <a:pt x="3" y="22"/>
                    <a:pt x="3" y="24"/>
                  </a:cubicBezTo>
                  <a:cubicBezTo>
                    <a:pt x="3" y="24"/>
                    <a:pt x="3" y="24"/>
                    <a:pt x="3" y="24"/>
                  </a:cubicBezTo>
                  <a:cubicBezTo>
                    <a:pt x="7" y="20"/>
                    <a:pt x="7" y="20"/>
                    <a:pt x="7" y="20"/>
                  </a:cubicBezTo>
                  <a:cubicBezTo>
                    <a:pt x="6" y="22"/>
                    <a:pt x="6" y="25"/>
                    <a:pt x="7" y="28"/>
                  </a:cubicBezTo>
                  <a:cubicBezTo>
                    <a:pt x="5" y="30"/>
                    <a:pt x="5" y="30"/>
                    <a:pt x="5" y="30"/>
                  </a:cubicBezTo>
                  <a:cubicBezTo>
                    <a:pt x="3" y="29"/>
                    <a:pt x="3" y="29"/>
                    <a:pt x="3" y="29"/>
                  </a:cubicBezTo>
                  <a:cubicBezTo>
                    <a:pt x="0" y="32"/>
                    <a:pt x="1" y="38"/>
                    <a:pt x="4" y="40"/>
                  </a:cubicBezTo>
                  <a:cubicBezTo>
                    <a:pt x="8" y="43"/>
                    <a:pt x="13" y="42"/>
                    <a:pt x="16" y="39"/>
                  </a:cubicBezTo>
                  <a:cubicBezTo>
                    <a:pt x="14" y="37"/>
                    <a:pt x="14" y="37"/>
                    <a:pt x="14" y="37"/>
                  </a:cubicBezTo>
                  <a:cubicBezTo>
                    <a:pt x="16" y="34"/>
                    <a:pt x="16" y="34"/>
                    <a:pt x="16" y="34"/>
                  </a:cubicBezTo>
                  <a:cubicBezTo>
                    <a:pt x="19" y="35"/>
                    <a:pt x="21" y="34"/>
                    <a:pt x="24" y="32"/>
                  </a:cubicBezTo>
                  <a:cubicBezTo>
                    <a:pt x="20" y="37"/>
                    <a:pt x="20" y="37"/>
                    <a:pt x="20" y="37"/>
                  </a:cubicBezTo>
                  <a:cubicBezTo>
                    <a:pt x="20" y="37"/>
                    <a:pt x="20" y="37"/>
                    <a:pt x="20" y="37"/>
                  </a:cubicBezTo>
                  <a:cubicBezTo>
                    <a:pt x="22" y="37"/>
                    <a:pt x="23" y="36"/>
                    <a:pt x="24" y="34"/>
                  </a:cubicBezTo>
                  <a:cubicBezTo>
                    <a:pt x="27" y="31"/>
                    <a:pt x="27" y="31"/>
                    <a:pt x="27" y="31"/>
                  </a:cubicBezTo>
                  <a:cubicBezTo>
                    <a:pt x="27" y="31"/>
                    <a:pt x="28" y="31"/>
                    <a:pt x="29"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0" name="Freeform 186"/>
            <p:cNvSpPr>
              <a:spLocks/>
            </p:cNvSpPr>
            <p:nvPr userDrawn="1"/>
          </p:nvSpPr>
          <p:spPr bwMode="auto">
            <a:xfrm>
              <a:off x="8005764" y="4304348"/>
              <a:ext cx="90488" cy="106363"/>
            </a:xfrm>
            <a:custGeom>
              <a:avLst/>
              <a:gdLst>
                <a:gd name="T0" fmla="*/ 40 w 61"/>
                <a:gd name="T1" fmla="*/ 55 h 72"/>
                <a:gd name="T2" fmla="*/ 0 w 61"/>
                <a:gd name="T3" fmla="*/ 72 h 72"/>
                <a:gd name="T4" fmla="*/ 6 w 61"/>
                <a:gd name="T5" fmla="*/ 28 h 72"/>
                <a:gd name="T6" fmla="*/ 45 w 61"/>
                <a:gd name="T7" fmla="*/ 12 h 72"/>
                <a:gd name="T8" fmla="*/ 46 w 61"/>
                <a:gd name="T9" fmla="*/ 12 h 72"/>
                <a:gd name="T10" fmla="*/ 40 w 61"/>
                <a:gd name="T11" fmla="*/ 55 h 72"/>
              </a:gdLst>
              <a:ahLst/>
              <a:cxnLst>
                <a:cxn ang="0">
                  <a:pos x="T0" y="T1"/>
                </a:cxn>
                <a:cxn ang="0">
                  <a:pos x="T2" y="T3"/>
                </a:cxn>
                <a:cxn ang="0">
                  <a:pos x="T4" y="T5"/>
                </a:cxn>
                <a:cxn ang="0">
                  <a:pos x="T6" y="T7"/>
                </a:cxn>
                <a:cxn ang="0">
                  <a:pos x="T8" y="T9"/>
                </a:cxn>
                <a:cxn ang="0">
                  <a:pos x="T10" y="T11"/>
                </a:cxn>
              </a:cxnLst>
              <a:rect l="0" t="0" r="r" b="b"/>
              <a:pathLst>
                <a:path w="61" h="72">
                  <a:moveTo>
                    <a:pt x="40" y="55"/>
                  </a:moveTo>
                  <a:cubicBezTo>
                    <a:pt x="0" y="72"/>
                    <a:pt x="0" y="72"/>
                    <a:pt x="0" y="72"/>
                  </a:cubicBezTo>
                  <a:cubicBezTo>
                    <a:pt x="6" y="28"/>
                    <a:pt x="6" y="28"/>
                    <a:pt x="6" y="28"/>
                  </a:cubicBezTo>
                  <a:cubicBezTo>
                    <a:pt x="8" y="9"/>
                    <a:pt x="30" y="0"/>
                    <a:pt x="45" y="12"/>
                  </a:cubicBezTo>
                  <a:cubicBezTo>
                    <a:pt x="46" y="12"/>
                    <a:pt x="46" y="12"/>
                    <a:pt x="46" y="12"/>
                  </a:cubicBezTo>
                  <a:cubicBezTo>
                    <a:pt x="61" y="24"/>
                    <a:pt x="58" y="47"/>
                    <a:pt x="40" y="55"/>
                  </a:cubicBez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1" name="Freeform 187"/>
            <p:cNvSpPr>
              <a:spLocks/>
            </p:cNvSpPr>
            <p:nvPr userDrawn="1"/>
          </p:nvSpPr>
          <p:spPr bwMode="auto">
            <a:xfrm>
              <a:off x="7893052" y="4282123"/>
              <a:ext cx="90488" cy="106363"/>
            </a:xfrm>
            <a:custGeom>
              <a:avLst/>
              <a:gdLst>
                <a:gd name="T0" fmla="*/ 40 w 61"/>
                <a:gd name="T1" fmla="*/ 55 h 72"/>
                <a:gd name="T2" fmla="*/ 0 w 61"/>
                <a:gd name="T3" fmla="*/ 72 h 72"/>
                <a:gd name="T4" fmla="*/ 6 w 61"/>
                <a:gd name="T5" fmla="*/ 29 h 72"/>
                <a:gd name="T6" fmla="*/ 45 w 61"/>
                <a:gd name="T7" fmla="*/ 12 h 72"/>
                <a:gd name="T8" fmla="*/ 46 w 61"/>
                <a:gd name="T9" fmla="*/ 13 h 72"/>
                <a:gd name="T10" fmla="*/ 40 w 61"/>
                <a:gd name="T11" fmla="*/ 55 h 72"/>
              </a:gdLst>
              <a:ahLst/>
              <a:cxnLst>
                <a:cxn ang="0">
                  <a:pos x="T0" y="T1"/>
                </a:cxn>
                <a:cxn ang="0">
                  <a:pos x="T2" y="T3"/>
                </a:cxn>
                <a:cxn ang="0">
                  <a:pos x="T4" y="T5"/>
                </a:cxn>
                <a:cxn ang="0">
                  <a:pos x="T6" y="T7"/>
                </a:cxn>
                <a:cxn ang="0">
                  <a:pos x="T8" y="T9"/>
                </a:cxn>
                <a:cxn ang="0">
                  <a:pos x="T10" y="T11"/>
                </a:cxn>
              </a:cxnLst>
              <a:rect l="0" t="0" r="r" b="b"/>
              <a:pathLst>
                <a:path w="61" h="72">
                  <a:moveTo>
                    <a:pt x="40" y="55"/>
                  </a:moveTo>
                  <a:cubicBezTo>
                    <a:pt x="0" y="72"/>
                    <a:pt x="0" y="72"/>
                    <a:pt x="0" y="72"/>
                  </a:cubicBezTo>
                  <a:cubicBezTo>
                    <a:pt x="6" y="29"/>
                    <a:pt x="6" y="29"/>
                    <a:pt x="6" y="29"/>
                  </a:cubicBezTo>
                  <a:cubicBezTo>
                    <a:pt x="8" y="10"/>
                    <a:pt x="30" y="0"/>
                    <a:pt x="45" y="12"/>
                  </a:cubicBezTo>
                  <a:cubicBezTo>
                    <a:pt x="46" y="13"/>
                    <a:pt x="46" y="13"/>
                    <a:pt x="46" y="13"/>
                  </a:cubicBezTo>
                  <a:cubicBezTo>
                    <a:pt x="61" y="24"/>
                    <a:pt x="58" y="48"/>
                    <a:pt x="40" y="5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2" name="Freeform 188"/>
            <p:cNvSpPr>
              <a:spLocks/>
            </p:cNvSpPr>
            <p:nvPr userDrawn="1"/>
          </p:nvSpPr>
          <p:spPr bwMode="auto">
            <a:xfrm>
              <a:off x="8018464" y="4324985"/>
              <a:ext cx="58738" cy="63500"/>
            </a:xfrm>
            <a:custGeom>
              <a:avLst/>
              <a:gdLst>
                <a:gd name="T0" fmla="*/ 30 w 39"/>
                <a:gd name="T1" fmla="*/ 29 h 43"/>
                <a:gd name="T2" fmla="*/ 31 w 39"/>
                <a:gd name="T3" fmla="*/ 27 h 43"/>
                <a:gd name="T4" fmla="*/ 34 w 39"/>
                <a:gd name="T5" fmla="*/ 23 h 43"/>
                <a:gd name="T6" fmla="*/ 32 w 39"/>
                <a:gd name="T7" fmla="*/ 5 h 43"/>
                <a:gd name="T8" fmla="*/ 31 w 39"/>
                <a:gd name="T9" fmla="*/ 4 h 43"/>
                <a:gd name="T10" fmla="*/ 13 w 39"/>
                <a:gd name="T11" fmla="*/ 7 h 43"/>
                <a:gd name="T12" fmla="*/ 10 w 39"/>
                <a:gd name="T13" fmla="*/ 11 h 43"/>
                <a:gd name="T14" fmla="*/ 8 w 39"/>
                <a:gd name="T15" fmla="*/ 12 h 43"/>
                <a:gd name="T16" fmla="*/ 8 w 39"/>
                <a:gd name="T17" fmla="*/ 14 h 43"/>
                <a:gd name="T18" fmla="*/ 1 w 39"/>
                <a:gd name="T19" fmla="*/ 23 h 43"/>
                <a:gd name="T20" fmla="*/ 1 w 39"/>
                <a:gd name="T21" fmla="*/ 23 h 43"/>
                <a:gd name="T22" fmla="*/ 7 w 39"/>
                <a:gd name="T23" fmla="*/ 26 h 43"/>
                <a:gd name="T24" fmla="*/ 8 w 39"/>
                <a:gd name="T25" fmla="*/ 26 h 43"/>
                <a:gd name="T26" fmla="*/ 5 w 39"/>
                <a:gd name="T27" fmla="*/ 29 h 43"/>
                <a:gd name="T28" fmla="*/ 3 w 39"/>
                <a:gd name="T29" fmla="*/ 27 h 43"/>
                <a:gd name="T30" fmla="*/ 5 w 39"/>
                <a:gd name="T31" fmla="*/ 40 h 43"/>
                <a:gd name="T32" fmla="*/ 17 w 39"/>
                <a:gd name="T33" fmla="*/ 38 h 43"/>
                <a:gd name="T34" fmla="*/ 15 w 39"/>
                <a:gd name="T35" fmla="*/ 36 h 43"/>
                <a:gd name="T36" fmla="*/ 17 w 39"/>
                <a:gd name="T37" fmla="*/ 33 h 43"/>
                <a:gd name="T38" fmla="*/ 18 w 39"/>
                <a:gd name="T39" fmla="*/ 33 h 43"/>
                <a:gd name="T40" fmla="*/ 22 w 39"/>
                <a:gd name="T41" fmla="*/ 39 h 43"/>
                <a:gd name="T42" fmla="*/ 22 w 39"/>
                <a:gd name="T43" fmla="*/ 39 h 43"/>
                <a:gd name="T44" fmla="*/ 29 w 39"/>
                <a:gd name="T45" fmla="*/ 30 h 43"/>
                <a:gd name="T46" fmla="*/ 30 w 39"/>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3">
                  <a:moveTo>
                    <a:pt x="30" y="29"/>
                  </a:moveTo>
                  <a:cubicBezTo>
                    <a:pt x="31" y="29"/>
                    <a:pt x="31" y="28"/>
                    <a:pt x="31" y="27"/>
                  </a:cubicBezTo>
                  <a:cubicBezTo>
                    <a:pt x="34" y="23"/>
                    <a:pt x="34" y="23"/>
                    <a:pt x="34" y="23"/>
                  </a:cubicBezTo>
                  <a:cubicBezTo>
                    <a:pt x="39" y="17"/>
                    <a:pt x="37" y="9"/>
                    <a:pt x="32" y="5"/>
                  </a:cubicBezTo>
                  <a:cubicBezTo>
                    <a:pt x="31" y="4"/>
                    <a:pt x="31" y="4"/>
                    <a:pt x="31" y="4"/>
                  </a:cubicBezTo>
                  <a:cubicBezTo>
                    <a:pt x="26" y="0"/>
                    <a:pt x="17" y="1"/>
                    <a:pt x="13" y="7"/>
                  </a:cubicBezTo>
                  <a:cubicBezTo>
                    <a:pt x="10" y="11"/>
                    <a:pt x="10" y="11"/>
                    <a:pt x="10" y="11"/>
                  </a:cubicBezTo>
                  <a:cubicBezTo>
                    <a:pt x="9" y="11"/>
                    <a:pt x="8" y="12"/>
                    <a:pt x="8" y="12"/>
                  </a:cubicBezTo>
                  <a:cubicBezTo>
                    <a:pt x="8" y="13"/>
                    <a:pt x="7" y="13"/>
                    <a:pt x="8" y="14"/>
                  </a:cubicBezTo>
                  <a:cubicBezTo>
                    <a:pt x="1" y="23"/>
                    <a:pt x="1" y="23"/>
                    <a:pt x="1" y="23"/>
                  </a:cubicBezTo>
                  <a:cubicBezTo>
                    <a:pt x="1" y="23"/>
                    <a:pt x="1" y="23"/>
                    <a:pt x="1" y="23"/>
                  </a:cubicBezTo>
                  <a:cubicBezTo>
                    <a:pt x="3" y="24"/>
                    <a:pt x="5" y="25"/>
                    <a:pt x="7" y="26"/>
                  </a:cubicBezTo>
                  <a:cubicBezTo>
                    <a:pt x="8" y="26"/>
                    <a:pt x="8" y="26"/>
                    <a:pt x="8" y="26"/>
                  </a:cubicBezTo>
                  <a:cubicBezTo>
                    <a:pt x="5" y="29"/>
                    <a:pt x="5" y="29"/>
                    <a:pt x="5" y="29"/>
                  </a:cubicBezTo>
                  <a:cubicBezTo>
                    <a:pt x="3" y="27"/>
                    <a:pt x="3" y="27"/>
                    <a:pt x="3" y="27"/>
                  </a:cubicBezTo>
                  <a:cubicBezTo>
                    <a:pt x="0" y="31"/>
                    <a:pt x="1" y="37"/>
                    <a:pt x="5" y="40"/>
                  </a:cubicBezTo>
                  <a:cubicBezTo>
                    <a:pt x="8" y="43"/>
                    <a:pt x="14" y="42"/>
                    <a:pt x="17" y="38"/>
                  </a:cubicBezTo>
                  <a:cubicBezTo>
                    <a:pt x="15" y="36"/>
                    <a:pt x="15" y="36"/>
                    <a:pt x="15" y="36"/>
                  </a:cubicBezTo>
                  <a:cubicBezTo>
                    <a:pt x="17" y="33"/>
                    <a:pt x="17" y="33"/>
                    <a:pt x="17" y="33"/>
                  </a:cubicBezTo>
                  <a:cubicBezTo>
                    <a:pt x="18" y="33"/>
                    <a:pt x="18" y="33"/>
                    <a:pt x="18" y="33"/>
                  </a:cubicBezTo>
                  <a:cubicBezTo>
                    <a:pt x="18" y="35"/>
                    <a:pt x="20" y="37"/>
                    <a:pt x="22" y="39"/>
                  </a:cubicBezTo>
                  <a:cubicBezTo>
                    <a:pt x="22" y="39"/>
                    <a:pt x="22" y="39"/>
                    <a:pt x="22" y="39"/>
                  </a:cubicBezTo>
                  <a:cubicBezTo>
                    <a:pt x="29" y="30"/>
                    <a:pt x="29" y="30"/>
                    <a:pt x="29" y="30"/>
                  </a:cubicBezTo>
                  <a:cubicBezTo>
                    <a:pt x="29" y="30"/>
                    <a:pt x="30" y="30"/>
                    <a:pt x="3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Freeform 189"/>
            <p:cNvSpPr>
              <a:spLocks/>
            </p:cNvSpPr>
            <p:nvPr userDrawn="1"/>
          </p:nvSpPr>
          <p:spPr bwMode="auto">
            <a:xfrm>
              <a:off x="8081964" y="4175760"/>
              <a:ext cx="106363" cy="84138"/>
            </a:xfrm>
            <a:custGeom>
              <a:avLst/>
              <a:gdLst>
                <a:gd name="T0" fmla="*/ 64 w 67"/>
                <a:gd name="T1" fmla="*/ 53 h 53"/>
                <a:gd name="T2" fmla="*/ 0 w 67"/>
                <a:gd name="T3" fmla="*/ 4 h 53"/>
                <a:gd name="T4" fmla="*/ 3 w 67"/>
                <a:gd name="T5" fmla="*/ 0 h 53"/>
                <a:gd name="T6" fmla="*/ 67 w 67"/>
                <a:gd name="T7" fmla="*/ 49 h 53"/>
                <a:gd name="T8" fmla="*/ 64 w 67"/>
                <a:gd name="T9" fmla="*/ 53 h 53"/>
              </a:gdLst>
              <a:ahLst/>
              <a:cxnLst>
                <a:cxn ang="0">
                  <a:pos x="T0" y="T1"/>
                </a:cxn>
                <a:cxn ang="0">
                  <a:pos x="T2" y="T3"/>
                </a:cxn>
                <a:cxn ang="0">
                  <a:pos x="T4" y="T5"/>
                </a:cxn>
                <a:cxn ang="0">
                  <a:pos x="T6" y="T7"/>
                </a:cxn>
                <a:cxn ang="0">
                  <a:pos x="T8" y="T9"/>
                </a:cxn>
              </a:cxnLst>
              <a:rect l="0" t="0" r="r" b="b"/>
              <a:pathLst>
                <a:path w="67" h="53">
                  <a:moveTo>
                    <a:pt x="64" y="53"/>
                  </a:moveTo>
                  <a:lnTo>
                    <a:pt x="0" y="4"/>
                  </a:lnTo>
                  <a:lnTo>
                    <a:pt x="3" y="0"/>
                  </a:lnTo>
                  <a:lnTo>
                    <a:pt x="67" y="49"/>
                  </a:lnTo>
                  <a:lnTo>
                    <a:pt x="64"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4" name="Freeform 190"/>
            <p:cNvSpPr>
              <a:spLocks/>
            </p:cNvSpPr>
            <p:nvPr userDrawn="1"/>
          </p:nvSpPr>
          <p:spPr bwMode="auto">
            <a:xfrm>
              <a:off x="8018464" y="4128135"/>
              <a:ext cx="25400" cy="22225"/>
            </a:xfrm>
            <a:custGeom>
              <a:avLst/>
              <a:gdLst>
                <a:gd name="T0" fmla="*/ 13 w 16"/>
                <a:gd name="T1" fmla="*/ 14 h 14"/>
                <a:gd name="T2" fmla="*/ 0 w 16"/>
                <a:gd name="T3" fmla="*/ 4 h 14"/>
                <a:gd name="T4" fmla="*/ 3 w 16"/>
                <a:gd name="T5" fmla="*/ 0 h 14"/>
                <a:gd name="T6" fmla="*/ 16 w 16"/>
                <a:gd name="T7" fmla="*/ 10 h 14"/>
                <a:gd name="T8" fmla="*/ 13 w 16"/>
                <a:gd name="T9" fmla="*/ 14 h 14"/>
              </a:gdLst>
              <a:ahLst/>
              <a:cxnLst>
                <a:cxn ang="0">
                  <a:pos x="T0" y="T1"/>
                </a:cxn>
                <a:cxn ang="0">
                  <a:pos x="T2" y="T3"/>
                </a:cxn>
                <a:cxn ang="0">
                  <a:pos x="T4" y="T5"/>
                </a:cxn>
                <a:cxn ang="0">
                  <a:pos x="T6" y="T7"/>
                </a:cxn>
                <a:cxn ang="0">
                  <a:pos x="T8" y="T9"/>
                </a:cxn>
              </a:cxnLst>
              <a:rect l="0" t="0" r="r" b="b"/>
              <a:pathLst>
                <a:path w="16" h="14">
                  <a:moveTo>
                    <a:pt x="13" y="14"/>
                  </a:moveTo>
                  <a:lnTo>
                    <a:pt x="0" y="4"/>
                  </a:lnTo>
                  <a:lnTo>
                    <a:pt x="3" y="0"/>
                  </a:lnTo>
                  <a:lnTo>
                    <a:pt x="16" y="10"/>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5" name="Freeform 191"/>
            <p:cNvSpPr>
              <a:spLocks/>
            </p:cNvSpPr>
            <p:nvPr userDrawn="1"/>
          </p:nvSpPr>
          <p:spPr bwMode="auto">
            <a:xfrm>
              <a:off x="8050214" y="4151948"/>
              <a:ext cx="25400" cy="22225"/>
            </a:xfrm>
            <a:custGeom>
              <a:avLst/>
              <a:gdLst>
                <a:gd name="T0" fmla="*/ 13 w 16"/>
                <a:gd name="T1" fmla="*/ 14 h 14"/>
                <a:gd name="T2" fmla="*/ 0 w 16"/>
                <a:gd name="T3" fmla="*/ 4 h 14"/>
                <a:gd name="T4" fmla="*/ 3 w 16"/>
                <a:gd name="T5" fmla="*/ 0 h 14"/>
                <a:gd name="T6" fmla="*/ 16 w 16"/>
                <a:gd name="T7" fmla="*/ 10 h 14"/>
                <a:gd name="T8" fmla="*/ 13 w 16"/>
                <a:gd name="T9" fmla="*/ 14 h 14"/>
              </a:gdLst>
              <a:ahLst/>
              <a:cxnLst>
                <a:cxn ang="0">
                  <a:pos x="T0" y="T1"/>
                </a:cxn>
                <a:cxn ang="0">
                  <a:pos x="T2" y="T3"/>
                </a:cxn>
                <a:cxn ang="0">
                  <a:pos x="T4" y="T5"/>
                </a:cxn>
                <a:cxn ang="0">
                  <a:pos x="T6" y="T7"/>
                </a:cxn>
                <a:cxn ang="0">
                  <a:pos x="T8" y="T9"/>
                </a:cxn>
              </a:cxnLst>
              <a:rect l="0" t="0" r="r" b="b"/>
              <a:pathLst>
                <a:path w="16" h="14">
                  <a:moveTo>
                    <a:pt x="13" y="14"/>
                  </a:moveTo>
                  <a:lnTo>
                    <a:pt x="0" y="4"/>
                  </a:lnTo>
                  <a:lnTo>
                    <a:pt x="3" y="0"/>
                  </a:lnTo>
                  <a:lnTo>
                    <a:pt x="16" y="10"/>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192"/>
            <p:cNvSpPr>
              <a:spLocks/>
            </p:cNvSpPr>
            <p:nvPr userDrawn="1"/>
          </p:nvSpPr>
          <p:spPr bwMode="auto">
            <a:xfrm>
              <a:off x="7904164" y="4302760"/>
              <a:ext cx="60325" cy="66675"/>
            </a:xfrm>
            <a:custGeom>
              <a:avLst/>
              <a:gdLst>
                <a:gd name="T0" fmla="*/ 31 w 40"/>
                <a:gd name="T1" fmla="*/ 33 h 45"/>
                <a:gd name="T2" fmla="*/ 31 w 40"/>
                <a:gd name="T3" fmla="*/ 31 h 45"/>
                <a:gd name="T4" fmla="*/ 35 w 40"/>
                <a:gd name="T5" fmla="*/ 26 h 45"/>
                <a:gd name="T6" fmla="*/ 32 w 40"/>
                <a:gd name="T7" fmla="*/ 5 h 45"/>
                <a:gd name="T8" fmla="*/ 32 w 40"/>
                <a:gd name="T9" fmla="*/ 5 h 45"/>
                <a:gd name="T10" fmla="*/ 12 w 40"/>
                <a:gd name="T11" fmla="*/ 8 h 45"/>
                <a:gd name="T12" fmla="*/ 8 w 40"/>
                <a:gd name="T13" fmla="*/ 13 h 45"/>
                <a:gd name="T14" fmla="*/ 6 w 40"/>
                <a:gd name="T15" fmla="*/ 14 h 45"/>
                <a:gd name="T16" fmla="*/ 7 w 40"/>
                <a:gd name="T17" fmla="*/ 18 h 45"/>
                <a:gd name="T18" fmla="*/ 6 w 40"/>
                <a:gd name="T19" fmla="*/ 18 h 45"/>
                <a:gd name="T20" fmla="*/ 4 w 40"/>
                <a:gd name="T21" fmla="*/ 30 h 45"/>
                <a:gd name="T22" fmla="*/ 2 w 40"/>
                <a:gd name="T23" fmla="*/ 32 h 45"/>
                <a:gd name="T24" fmla="*/ 4 w 40"/>
                <a:gd name="T25" fmla="*/ 43 h 45"/>
                <a:gd name="T26" fmla="*/ 4 w 40"/>
                <a:gd name="T27" fmla="*/ 43 h 45"/>
                <a:gd name="T28" fmla="*/ 15 w 40"/>
                <a:gd name="T29" fmla="*/ 41 h 45"/>
                <a:gd name="T30" fmla="*/ 16 w 40"/>
                <a:gd name="T31" fmla="*/ 39 h 45"/>
                <a:gd name="T32" fmla="*/ 27 w 40"/>
                <a:gd name="T33" fmla="*/ 34 h 45"/>
                <a:gd name="T34" fmla="*/ 27 w 40"/>
                <a:gd name="T35" fmla="*/ 33 h 45"/>
                <a:gd name="T36" fmla="*/ 31 w 40"/>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45">
                  <a:moveTo>
                    <a:pt x="31" y="33"/>
                  </a:moveTo>
                  <a:cubicBezTo>
                    <a:pt x="31" y="32"/>
                    <a:pt x="32" y="31"/>
                    <a:pt x="31" y="31"/>
                  </a:cubicBezTo>
                  <a:cubicBezTo>
                    <a:pt x="35" y="26"/>
                    <a:pt x="35" y="26"/>
                    <a:pt x="35" y="26"/>
                  </a:cubicBezTo>
                  <a:cubicBezTo>
                    <a:pt x="40" y="19"/>
                    <a:pt x="39" y="10"/>
                    <a:pt x="32" y="5"/>
                  </a:cubicBezTo>
                  <a:cubicBezTo>
                    <a:pt x="32" y="5"/>
                    <a:pt x="32" y="5"/>
                    <a:pt x="32" y="5"/>
                  </a:cubicBezTo>
                  <a:cubicBezTo>
                    <a:pt x="26" y="0"/>
                    <a:pt x="17" y="2"/>
                    <a:pt x="12" y="8"/>
                  </a:cubicBezTo>
                  <a:cubicBezTo>
                    <a:pt x="8" y="13"/>
                    <a:pt x="8" y="13"/>
                    <a:pt x="8" y="13"/>
                  </a:cubicBezTo>
                  <a:cubicBezTo>
                    <a:pt x="7" y="13"/>
                    <a:pt x="7" y="13"/>
                    <a:pt x="6" y="14"/>
                  </a:cubicBezTo>
                  <a:cubicBezTo>
                    <a:pt x="5" y="15"/>
                    <a:pt x="6" y="17"/>
                    <a:pt x="7" y="18"/>
                  </a:cubicBezTo>
                  <a:cubicBezTo>
                    <a:pt x="6" y="18"/>
                    <a:pt x="6" y="18"/>
                    <a:pt x="6" y="18"/>
                  </a:cubicBezTo>
                  <a:cubicBezTo>
                    <a:pt x="4" y="21"/>
                    <a:pt x="3" y="26"/>
                    <a:pt x="4" y="30"/>
                  </a:cubicBezTo>
                  <a:cubicBezTo>
                    <a:pt x="2" y="32"/>
                    <a:pt x="2" y="32"/>
                    <a:pt x="2" y="32"/>
                  </a:cubicBezTo>
                  <a:cubicBezTo>
                    <a:pt x="0" y="35"/>
                    <a:pt x="0" y="40"/>
                    <a:pt x="4" y="43"/>
                  </a:cubicBezTo>
                  <a:cubicBezTo>
                    <a:pt x="4" y="43"/>
                    <a:pt x="4" y="43"/>
                    <a:pt x="4" y="43"/>
                  </a:cubicBezTo>
                  <a:cubicBezTo>
                    <a:pt x="7" y="45"/>
                    <a:pt x="12" y="45"/>
                    <a:pt x="15" y="41"/>
                  </a:cubicBezTo>
                  <a:cubicBezTo>
                    <a:pt x="16" y="39"/>
                    <a:pt x="16" y="39"/>
                    <a:pt x="16" y="39"/>
                  </a:cubicBezTo>
                  <a:cubicBezTo>
                    <a:pt x="20" y="39"/>
                    <a:pt x="24" y="37"/>
                    <a:pt x="27" y="34"/>
                  </a:cubicBezTo>
                  <a:cubicBezTo>
                    <a:pt x="27" y="33"/>
                    <a:pt x="27" y="33"/>
                    <a:pt x="27" y="33"/>
                  </a:cubicBezTo>
                  <a:cubicBezTo>
                    <a:pt x="28" y="34"/>
                    <a:pt x="30" y="34"/>
                    <a:pt x="31"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7" name="Freeform 193"/>
            <p:cNvSpPr>
              <a:spLocks/>
            </p:cNvSpPr>
            <p:nvPr userDrawn="1"/>
          </p:nvSpPr>
          <p:spPr bwMode="auto">
            <a:xfrm>
              <a:off x="7773989" y="4212273"/>
              <a:ext cx="379413" cy="277813"/>
            </a:xfrm>
            <a:custGeom>
              <a:avLst/>
              <a:gdLst>
                <a:gd name="T0" fmla="*/ 246 w 254"/>
                <a:gd name="T1" fmla="*/ 131 h 187"/>
                <a:gd name="T2" fmla="*/ 232 w 254"/>
                <a:gd name="T3" fmla="*/ 124 h 187"/>
                <a:gd name="T4" fmla="*/ 212 w 254"/>
                <a:gd name="T5" fmla="*/ 110 h 187"/>
                <a:gd name="T6" fmla="*/ 238 w 254"/>
                <a:gd name="T7" fmla="*/ 108 h 187"/>
                <a:gd name="T8" fmla="*/ 246 w 254"/>
                <a:gd name="T9" fmla="*/ 88 h 187"/>
                <a:gd name="T10" fmla="*/ 188 w 254"/>
                <a:gd name="T11" fmla="*/ 90 h 187"/>
                <a:gd name="T12" fmla="*/ 184 w 254"/>
                <a:gd name="T13" fmla="*/ 92 h 187"/>
                <a:gd name="T14" fmla="*/ 184 w 254"/>
                <a:gd name="T15" fmla="*/ 91 h 187"/>
                <a:gd name="T16" fmla="*/ 81 w 254"/>
                <a:gd name="T17" fmla="*/ 0 h 187"/>
                <a:gd name="T18" fmla="*/ 3 w 254"/>
                <a:gd name="T19" fmla="*/ 0 h 187"/>
                <a:gd name="T20" fmla="*/ 2 w 254"/>
                <a:gd name="T21" fmla="*/ 2 h 187"/>
                <a:gd name="T22" fmla="*/ 23 w 254"/>
                <a:gd name="T23" fmla="*/ 53 h 187"/>
                <a:gd name="T24" fmla="*/ 149 w 254"/>
                <a:gd name="T25" fmla="*/ 136 h 187"/>
                <a:gd name="T26" fmla="*/ 185 w 254"/>
                <a:gd name="T27" fmla="*/ 174 h 187"/>
                <a:gd name="T28" fmla="*/ 205 w 254"/>
                <a:gd name="T29" fmla="*/ 184 h 187"/>
                <a:gd name="T30" fmla="*/ 219 w 254"/>
                <a:gd name="T31" fmla="*/ 180 h 187"/>
                <a:gd name="T32" fmla="*/ 220 w 254"/>
                <a:gd name="T33" fmla="*/ 174 h 187"/>
                <a:gd name="T34" fmla="*/ 232 w 254"/>
                <a:gd name="T35" fmla="*/ 170 h 187"/>
                <a:gd name="T36" fmla="*/ 233 w 254"/>
                <a:gd name="T37" fmla="*/ 164 h 187"/>
                <a:gd name="T38" fmla="*/ 233 w 254"/>
                <a:gd name="T39" fmla="*/ 164 h 187"/>
                <a:gd name="T40" fmla="*/ 247 w 254"/>
                <a:gd name="T41" fmla="*/ 159 h 187"/>
                <a:gd name="T42" fmla="*/ 246 w 254"/>
                <a:gd name="T43" fmla="*/ 149 h 187"/>
                <a:gd name="T44" fmla="*/ 250 w 254"/>
                <a:gd name="T45" fmla="*/ 144 h 187"/>
                <a:gd name="T46" fmla="*/ 246 w 254"/>
                <a:gd name="T47" fmla="*/ 13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4" h="187">
                  <a:moveTo>
                    <a:pt x="246" y="131"/>
                  </a:moveTo>
                  <a:cubicBezTo>
                    <a:pt x="232" y="124"/>
                    <a:pt x="232" y="124"/>
                    <a:pt x="232" y="124"/>
                  </a:cubicBezTo>
                  <a:cubicBezTo>
                    <a:pt x="212" y="110"/>
                    <a:pt x="212" y="110"/>
                    <a:pt x="212" y="110"/>
                  </a:cubicBezTo>
                  <a:cubicBezTo>
                    <a:pt x="238" y="108"/>
                    <a:pt x="238" y="108"/>
                    <a:pt x="238" y="108"/>
                  </a:cubicBezTo>
                  <a:cubicBezTo>
                    <a:pt x="238" y="108"/>
                    <a:pt x="254" y="100"/>
                    <a:pt x="246" y="88"/>
                  </a:cubicBezTo>
                  <a:cubicBezTo>
                    <a:pt x="201" y="93"/>
                    <a:pt x="203" y="87"/>
                    <a:pt x="188" y="90"/>
                  </a:cubicBezTo>
                  <a:cubicBezTo>
                    <a:pt x="186" y="91"/>
                    <a:pt x="185" y="91"/>
                    <a:pt x="184" y="92"/>
                  </a:cubicBezTo>
                  <a:cubicBezTo>
                    <a:pt x="184" y="91"/>
                    <a:pt x="184" y="91"/>
                    <a:pt x="184" y="91"/>
                  </a:cubicBezTo>
                  <a:cubicBezTo>
                    <a:pt x="81" y="0"/>
                    <a:pt x="81" y="0"/>
                    <a:pt x="81" y="0"/>
                  </a:cubicBezTo>
                  <a:cubicBezTo>
                    <a:pt x="3" y="0"/>
                    <a:pt x="3" y="0"/>
                    <a:pt x="3" y="0"/>
                  </a:cubicBezTo>
                  <a:cubicBezTo>
                    <a:pt x="2" y="1"/>
                    <a:pt x="2" y="1"/>
                    <a:pt x="2" y="2"/>
                  </a:cubicBezTo>
                  <a:cubicBezTo>
                    <a:pt x="0" y="21"/>
                    <a:pt x="8" y="40"/>
                    <a:pt x="23" y="53"/>
                  </a:cubicBezTo>
                  <a:cubicBezTo>
                    <a:pt x="149" y="136"/>
                    <a:pt x="149" y="136"/>
                    <a:pt x="149" y="136"/>
                  </a:cubicBezTo>
                  <a:cubicBezTo>
                    <a:pt x="185" y="174"/>
                    <a:pt x="185" y="174"/>
                    <a:pt x="185" y="174"/>
                  </a:cubicBezTo>
                  <a:cubicBezTo>
                    <a:pt x="205" y="184"/>
                    <a:pt x="205" y="184"/>
                    <a:pt x="205" y="184"/>
                  </a:cubicBezTo>
                  <a:cubicBezTo>
                    <a:pt x="210" y="187"/>
                    <a:pt x="216" y="185"/>
                    <a:pt x="219" y="180"/>
                  </a:cubicBezTo>
                  <a:cubicBezTo>
                    <a:pt x="220" y="178"/>
                    <a:pt x="220" y="176"/>
                    <a:pt x="220" y="174"/>
                  </a:cubicBezTo>
                  <a:cubicBezTo>
                    <a:pt x="225" y="176"/>
                    <a:pt x="230" y="174"/>
                    <a:pt x="232" y="170"/>
                  </a:cubicBezTo>
                  <a:cubicBezTo>
                    <a:pt x="233" y="168"/>
                    <a:pt x="233" y="166"/>
                    <a:pt x="233" y="164"/>
                  </a:cubicBezTo>
                  <a:cubicBezTo>
                    <a:pt x="233" y="164"/>
                    <a:pt x="233" y="164"/>
                    <a:pt x="233" y="164"/>
                  </a:cubicBezTo>
                  <a:cubicBezTo>
                    <a:pt x="238" y="166"/>
                    <a:pt x="244" y="164"/>
                    <a:pt x="247" y="159"/>
                  </a:cubicBezTo>
                  <a:cubicBezTo>
                    <a:pt x="249" y="156"/>
                    <a:pt x="248" y="152"/>
                    <a:pt x="246" y="149"/>
                  </a:cubicBezTo>
                  <a:cubicBezTo>
                    <a:pt x="248" y="148"/>
                    <a:pt x="249" y="146"/>
                    <a:pt x="250" y="144"/>
                  </a:cubicBezTo>
                  <a:cubicBezTo>
                    <a:pt x="253" y="139"/>
                    <a:pt x="251" y="133"/>
                    <a:pt x="246" y="131"/>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8" name="Freeform 194"/>
            <p:cNvSpPr>
              <a:spLocks/>
            </p:cNvSpPr>
            <p:nvPr userDrawn="1"/>
          </p:nvSpPr>
          <p:spPr bwMode="auto">
            <a:xfrm>
              <a:off x="7773989" y="4212273"/>
              <a:ext cx="328613" cy="277813"/>
            </a:xfrm>
            <a:custGeom>
              <a:avLst/>
              <a:gdLst>
                <a:gd name="T0" fmla="*/ 158 w 220"/>
                <a:gd name="T1" fmla="*/ 124 h 187"/>
                <a:gd name="T2" fmla="*/ 46 w 220"/>
                <a:gd name="T3" fmla="*/ 48 h 187"/>
                <a:gd name="T4" fmla="*/ 24 w 220"/>
                <a:gd name="T5" fmla="*/ 0 h 187"/>
                <a:gd name="T6" fmla="*/ 3 w 220"/>
                <a:gd name="T7" fmla="*/ 0 h 187"/>
                <a:gd name="T8" fmla="*/ 2 w 220"/>
                <a:gd name="T9" fmla="*/ 2 h 187"/>
                <a:gd name="T10" fmla="*/ 23 w 220"/>
                <a:gd name="T11" fmla="*/ 53 h 187"/>
                <a:gd name="T12" fmla="*/ 149 w 220"/>
                <a:gd name="T13" fmla="*/ 136 h 187"/>
                <a:gd name="T14" fmla="*/ 185 w 220"/>
                <a:gd name="T15" fmla="*/ 174 h 187"/>
                <a:gd name="T16" fmla="*/ 205 w 220"/>
                <a:gd name="T17" fmla="*/ 184 h 187"/>
                <a:gd name="T18" fmla="*/ 219 w 220"/>
                <a:gd name="T19" fmla="*/ 180 h 187"/>
                <a:gd name="T20" fmla="*/ 220 w 220"/>
                <a:gd name="T21" fmla="*/ 174 h 187"/>
                <a:gd name="T22" fmla="*/ 158 w 220"/>
                <a:gd name="T23"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187">
                  <a:moveTo>
                    <a:pt x="158" y="124"/>
                  </a:moveTo>
                  <a:cubicBezTo>
                    <a:pt x="113" y="94"/>
                    <a:pt x="62" y="60"/>
                    <a:pt x="46" y="48"/>
                  </a:cubicBezTo>
                  <a:cubicBezTo>
                    <a:pt x="19" y="28"/>
                    <a:pt x="24" y="0"/>
                    <a:pt x="24" y="0"/>
                  </a:cubicBezTo>
                  <a:cubicBezTo>
                    <a:pt x="3" y="0"/>
                    <a:pt x="3" y="0"/>
                    <a:pt x="3" y="0"/>
                  </a:cubicBezTo>
                  <a:cubicBezTo>
                    <a:pt x="2" y="1"/>
                    <a:pt x="2" y="1"/>
                    <a:pt x="2" y="2"/>
                  </a:cubicBezTo>
                  <a:cubicBezTo>
                    <a:pt x="0" y="21"/>
                    <a:pt x="8" y="40"/>
                    <a:pt x="23" y="53"/>
                  </a:cubicBezTo>
                  <a:cubicBezTo>
                    <a:pt x="149" y="136"/>
                    <a:pt x="149" y="136"/>
                    <a:pt x="149" y="136"/>
                  </a:cubicBezTo>
                  <a:cubicBezTo>
                    <a:pt x="185" y="174"/>
                    <a:pt x="185" y="174"/>
                    <a:pt x="185" y="174"/>
                  </a:cubicBezTo>
                  <a:cubicBezTo>
                    <a:pt x="205" y="184"/>
                    <a:pt x="205" y="184"/>
                    <a:pt x="205" y="184"/>
                  </a:cubicBezTo>
                  <a:cubicBezTo>
                    <a:pt x="210" y="187"/>
                    <a:pt x="216" y="185"/>
                    <a:pt x="219" y="180"/>
                  </a:cubicBezTo>
                  <a:cubicBezTo>
                    <a:pt x="220" y="178"/>
                    <a:pt x="220" y="176"/>
                    <a:pt x="220" y="174"/>
                  </a:cubicBezTo>
                  <a:lnTo>
                    <a:pt x="158" y="124"/>
                  </a:ln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195"/>
            <p:cNvSpPr>
              <a:spLocks/>
            </p:cNvSpPr>
            <p:nvPr userDrawn="1"/>
          </p:nvSpPr>
          <p:spPr bwMode="auto">
            <a:xfrm>
              <a:off x="8447089" y="3956685"/>
              <a:ext cx="96838" cy="77788"/>
            </a:xfrm>
            <a:custGeom>
              <a:avLst/>
              <a:gdLst>
                <a:gd name="T0" fmla="*/ 14 w 65"/>
                <a:gd name="T1" fmla="*/ 0 h 53"/>
                <a:gd name="T2" fmla="*/ 4 w 65"/>
                <a:gd name="T3" fmla="*/ 16 h 53"/>
                <a:gd name="T4" fmla="*/ 5 w 65"/>
                <a:gd name="T5" fmla="*/ 30 h 53"/>
                <a:gd name="T6" fmla="*/ 11 w 65"/>
                <a:gd name="T7" fmla="*/ 33 h 53"/>
                <a:gd name="T8" fmla="*/ 15 w 65"/>
                <a:gd name="T9" fmla="*/ 43 h 53"/>
                <a:gd name="T10" fmla="*/ 29 w 65"/>
                <a:gd name="T11" fmla="*/ 41 h 53"/>
                <a:gd name="T12" fmla="*/ 29 w 65"/>
                <a:gd name="T13" fmla="*/ 41 h 53"/>
                <a:gd name="T14" fmla="*/ 32 w 65"/>
                <a:gd name="T15" fmla="*/ 46 h 53"/>
                <a:gd name="T16" fmla="*/ 46 w 65"/>
                <a:gd name="T17" fmla="*/ 45 h 53"/>
                <a:gd name="T18" fmla="*/ 49 w 65"/>
                <a:gd name="T19" fmla="*/ 50 h 53"/>
                <a:gd name="T20" fmla="*/ 62 w 65"/>
                <a:gd name="T21" fmla="*/ 48 h 53"/>
                <a:gd name="T22" fmla="*/ 65 w 65"/>
                <a:gd name="T23" fmla="*/ 43 h 53"/>
                <a:gd name="T24" fmla="*/ 14 w 65"/>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3">
                  <a:moveTo>
                    <a:pt x="14" y="0"/>
                  </a:moveTo>
                  <a:cubicBezTo>
                    <a:pt x="4" y="16"/>
                    <a:pt x="4" y="16"/>
                    <a:pt x="4" y="16"/>
                  </a:cubicBezTo>
                  <a:cubicBezTo>
                    <a:pt x="0" y="20"/>
                    <a:pt x="1" y="27"/>
                    <a:pt x="5" y="30"/>
                  </a:cubicBezTo>
                  <a:cubicBezTo>
                    <a:pt x="7" y="32"/>
                    <a:pt x="9" y="33"/>
                    <a:pt x="11" y="33"/>
                  </a:cubicBezTo>
                  <a:cubicBezTo>
                    <a:pt x="11" y="36"/>
                    <a:pt x="12" y="40"/>
                    <a:pt x="15" y="43"/>
                  </a:cubicBezTo>
                  <a:cubicBezTo>
                    <a:pt x="19" y="46"/>
                    <a:pt x="25" y="45"/>
                    <a:pt x="29" y="41"/>
                  </a:cubicBezTo>
                  <a:cubicBezTo>
                    <a:pt x="29" y="41"/>
                    <a:pt x="29" y="41"/>
                    <a:pt x="29" y="41"/>
                  </a:cubicBezTo>
                  <a:cubicBezTo>
                    <a:pt x="30" y="43"/>
                    <a:pt x="31" y="45"/>
                    <a:pt x="32" y="46"/>
                  </a:cubicBezTo>
                  <a:cubicBezTo>
                    <a:pt x="36" y="49"/>
                    <a:pt x="42" y="49"/>
                    <a:pt x="46" y="45"/>
                  </a:cubicBezTo>
                  <a:cubicBezTo>
                    <a:pt x="46" y="47"/>
                    <a:pt x="47" y="49"/>
                    <a:pt x="49" y="50"/>
                  </a:cubicBezTo>
                  <a:cubicBezTo>
                    <a:pt x="53" y="53"/>
                    <a:pt x="58" y="53"/>
                    <a:pt x="62" y="48"/>
                  </a:cubicBezTo>
                  <a:cubicBezTo>
                    <a:pt x="65" y="43"/>
                    <a:pt x="65" y="43"/>
                    <a:pt x="65" y="43"/>
                  </a:cubicBezTo>
                  <a:lnTo>
                    <a:pt x="14" y="0"/>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196"/>
            <p:cNvSpPr>
              <a:spLocks/>
            </p:cNvSpPr>
            <p:nvPr userDrawn="1"/>
          </p:nvSpPr>
          <p:spPr bwMode="auto">
            <a:xfrm>
              <a:off x="10240964" y="3955098"/>
              <a:ext cx="34925" cy="47625"/>
            </a:xfrm>
            <a:custGeom>
              <a:avLst/>
              <a:gdLst>
                <a:gd name="T0" fmla="*/ 24 w 24"/>
                <a:gd name="T1" fmla="*/ 32 h 32"/>
                <a:gd name="T2" fmla="*/ 24 w 24"/>
                <a:gd name="T3" fmla="*/ 12 h 32"/>
                <a:gd name="T4" fmla="*/ 12 w 24"/>
                <a:gd name="T5" fmla="*/ 0 h 32"/>
                <a:gd name="T6" fmla="*/ 0 w 24"/>
                <a:gd name="T7" fmla="*/ 12 h 32"/>
                <a:gd name="T8" fmla="*/ 0 w 24"/>
                <a:gd name="T9" fmla="*/ 32 h 32"/>
                <a:gd name="T10" fmla="*/ 24 w 24"/>
                <a:gd name="T11" fmla="*/ 32 h 32"/>
              </a:gdLst>
              <a:ahLst/>
              <a:cxnLst>
                <a:cxn ang="0">
                  <a:pos x="T0" y="T1"/>
                </a:cxn>
                <a:cxn ang="0">
                  <a:pos x="T2" y="T3"/>
                </a:cxn>
                <a:cxn ang="0">
                  <a:pos x="T4" y="T5"/>
                </a:cxn>
                <a:cxn ang="0">
                  <a:pos x="T6" y="T7"/>
                </a:cxn>
                <a:cxn ang="0">
                  <a:pos x="T8" y="T9"/>
                </a:cxn>
                <a:cxn ang="0">
                  <a:pos x="T10" y="T11"/>
                </a:cxn>
              </a:cxnLst>
              <a:rect l="0" t="0" r="r" b="b"/>
              <a:pathLst>
                <a:path w="24" h="32">
                  <a:moveTo>
                    <a:pt x="24" y="32"/>
                  </a:moveTo>
                  <a:cubicBezTo>
                    <a:pt x="24" y="12"/>
                    <a:pt x="24" y="12"/>
                    <a:pt x="24" y="12"/>
                  </a:cubicBezTo>
                  <a:cubicBezTo>
                    <a:pt x="24" y="6"/>
                    <a:pt x="19" y="0"/>
                    <a:pt x="12" y="0"/>
                  </a:cubicBezTo>
                  <a:cubicBezTo>
                    <a:pt x="6" y="0"/>
                    <a:pt x="0" y="5"/>
                    <a:pt x="0" y="12"/>
                  </a:cubicBezTo>
                  <a:cubicBezTo>
                    <a:pt x="0" y="32"/>
                    <a:pt x="0" y="32"/>
                    <a:pt x="0" y="32"/>
                  </a:cubicBezTo>
                  <a:lnTo>
                    <a:pt x="24" y="32"/>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1" name="Freeform 197"/>
            <p:cNvSpPr>
              <a:spLocks/>
            </p:cNvSpPr>
            <p:nvPr userDrawn="1"/>
          </p:nvSpPr>
          <p:spPr bwMode="auto">
            <a:xfrm>
              <a:off x="10275889" y="3940810"/>
              <a:ext cx="36513" cy="61913"/>
            </a:xfrm>
            <a:custGeom>
              <a:avLst/>
              <a:gdLst>
                <a:gd name="T0" fmla="*/ 24 w 24"/>
                <a:gd name="T1" fmla="*/ 41 h 41"/>
                <a:gd name="T2" fmla="*/ 24 w 24"/>
                <a:gd name="T3" fmla="*/ 12 h 41"/>
                <a:gd name="T4" fmla="*/ 12 w 24"/>
                <a:gd name="T5" fmla="*/ 0 h 41"/>
                <a:gd name="T6" fmla="*/ 0 w 24"/>
                <a:gd name="T7" fmla="*/ 12 h 41"/>
                <a:gd name="T8" fmla="*/ 0 w 24"/>
                <a:gd name="T9" fmla="*/ 41 h 41"/>
                <a:gd name="T10" fmla="*/ 24 w 24"/>
                <a:gd name="T11" fmla="*/ 41 h 41"/>
              </a:gdLst>
              <a:ahLst/>
              <a:cxnLst>
                <a:cxn ang="0">
                  <a:pos x="T0" y="T1"/>
                </a:cxn>
                <a:cxn ang="0">
                  <a:pos x="T2" y="T3"/>
                </a:cxn>
                <a:cxn ang="0">
                  <a:pos x="T4" y="T5"/>
                </a:cxn>
                <a:cxn ang="0">
                  <a:pos x="T6" y="T7"/>
                </a:cxn>
                <a:cxn ang="0">
                  <a:pos x="T8" y="T9"/>
                </a:cxn>
                <a:cxn ang="0">
                  <a:pos x="T10" y="T11"/>
                </a:cxn>
              </a:cxnLst>
              <a:rect l="0" t="0" r="r" b="b"/>
              <a:pathLst>
                <a:path w="24" h="41">
                  <a:moveTo>
                    <a:pt x="24" y="41"/>
                  </a:moveTo>
                  <a:cubicBezTo>
                    <a:pt x="24" y="12"/>
                    <a:pt x="24" y="12"/>
                    <a:pt x="24" y="12"/>
                  </a:cubicBezTo>
                  <a:cubicBezTo>
                    <a:pt x="24" y="6"/>
                    <a:pt x="19" y="0"/>
                    <a:pt x="12" y="0"/>
                  </a:cubicBezTo>
                  <a:cubicBezTo>
                    <a:pt x="6" y="0"/>
                    <a:pt x="0" y="5"/>
                    <a:pt x="0" y="12"/>
                  </a:cubicBezTo>
                  <a:cubicBezTo>
                    <a:pt x="0" y="41"/>
                    <a:pt x="0" y="41"/>
                    <a:pt x="0" y="41"/>
                  </a:cubicBezTo>
                  <a:lnTo>
                    <a:pt x="24" y="41"/>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2" name="Freeform 198"/>
            <p:cNvSpPr>
              <a:spLocks/>
            </p:cNvSpPr>
            <p:nvPr userDrawn="1"/>
          </p:nvSpPr>
          <p:spPr bwMode="auto">
            <a:xfrm>
              <a:off x="10347327" y="3940810"/>
              <a:ext cx="36513" cy="61913"/>
            </a:xfrm>
            <a:custGeom>
              <a:avLst/>
              <a:gdLst>
                <a:gd name="T0" fmla="*/ 24 w 24"/>
                <a:gd name="T1" fmla="*/ 41 h 41"/>
                <a:gd name="T2" fmla="*/ 24 w 24"/>
                <a:gd name="T3" fmla="*/ 13 h 41"/>
                <a:gd name="T4" fmla="*/ 12 w 24"/>
                <a:gd name="T5" fmla="*/ 1 h 41"/>
                <a:gd name="T6" fmla="*/ 0 w 24"/>
                <a:gd name="T7" fmla="*/ 12 h 41"/>
                <a:gd name="T8" fmla="*/ 0 w 24"/>
                <a:gd name="T9" fmla="*/ 41 h 41"/>
                <a:gd name="T10" fmla="*/ 24 w 24"/>
                <a:gd name="T11" fmla="*/ 41 h 41"/>
              </a:gdLst>
              <a:ahLst/>
              <a:cxnLst>
                <a:cxn ang="0">
                  <a:pos x="T0" y="T1"/>
                </a:cxn>
                <a:cxn ang="0">
                  <a:pos x="T2" y="T3"/>
                </a:cxn>
                <a:cxn ang="0">
                  <a:pos x="T4" y="T5"/>
                </a:cxn>
                <a:cxn ang="0">
                  <a:pos x="T6" y="T7"/>
                </a:cxn>
                <a:cxn ang="0">
                  <a:pos x="T8" y="T9"/>
                </a:cxn>
                <a:cxn ang="0">
                  <a:pos x="T10" y="T11"/>
                </a:cxn>
              </a:cxnLst>
              <a:rect l="0" t="0" r="r" b="b"/>
              <a:pathLst>
                <a:path w="24" h="41">
                  <a:moveTo>
                    <a:pt x="24" y="41"/>
                  </a:moveTo>
                  <a:cubicBezTo>
                    <a:pt x="24" y="13"/>
                    <a:pt x="24" y="13"/>
                    <a:pt x="24" y="13"/>
                  </a:cubicBezTo>
                  <a:cubicBezTo>
                    <a:pt x="24" y="6"/>
                    <a:pt x="19" y="1"/>
                    <a:pt x="12" y="1"/>
                  </a:cubicBezTo>
                  <a:cubicBezTo>
                    <a:pt x="6" y="0"/>
                    <a:pt x="0" y="6"/>
                    <a:pt x="0" y="12"/>
                  </a:cubicBezTo>
                  <a:cubicBezTo>
                    <a:pt x="0" y="41"/>
                    <a:pt x="0" y="41"/>
                    <a:pt x="0" y="41"/>
                  </a:cubicBezTo>
                  <a:lnTo>
                    <a:pt x="24" y="41"/>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199"/>
            <p:cNvSpPr>
              <a:spLocks/>
            </p:cNvSpPr>
            <p:nvPr userDrawn="1"/>
          </p:nvSpPr>
          <p:spPr bwMode="auto">
            <a:xfrm>
              <a:off x="10312402" y="3931285"/>
              <a:ext cx="34925" cy="71438"/>
            </a:xfrm>
            <a:custGeom>
              <a:avLst/>
              <a:gdLst>
                <a:gd name="T0" fmla="*/ 24 w 24"/>
                <a:gd name="T1" fmla="*/ 48 h 48"/>
                <a:gd name="T2" fmla="*/ 24 w 24"/>
                <a:gd name="T3" fmla="*/ 13 h 48"/>
                <a:gd name="T4" fmla="*/ 12 w 24"/>
                <a:gd name="T5" fmla="*/ 1 h 48"/>
                <a:gd name="T6" fmla="*/ 0 w 24"/>
                <a:gd name="T7" fmla="*/ 12 h 48"/>
                <a:gd name="T8" fmla="*/ 0 w 24"/>
                <a:gd name="T9" fmla="*/ 48 h 48"/>
                <a:gd name="T10" fmla="*/ 24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24" y="48"/>
                  </a:moveTo>
                  <a:cubicBezTo>
                    <a:pt x="24" y="13"/>
                    <a:pt x="24" y="13"/>
                    <a:pt x="24" y="13"/>
                  </a:cubicBezTo>
                  <a:cubicBezTo>
                    <a:pt x="24" y="6"/>
                    <a:pt x="19" y="1"/>
                    <a:pt x="12" y="1"/>
                  </a:cubicBezTo>
                  <a:cubicBezTo>
                    <a:pt x="6" y="0"/>
                    <a:pt x="0" y="6"/>
                    <a:pt x="0" y="12"/>
                  </a:cubicBezTo>
                  <a:cubicBezTo>
                    <a:pt x="0" y="48"/>
                    <a:pt x="0" y="48"/>
                    <a:pt x="0" y="48"/>
                  </a:cubicBezTo>
                  <a:lnTo>
                    <a:pt x="24" y="48"/>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4" name="Freeform 200"/>
            <p:cNvSpPr>
              <a:spLocks/>
            </p:cNvSpPr>
            <p:nvPr userDrawn="1"/>
          </p:nvSpPr>
          <p:spPr bwMode="auto">
            <a:xfrm>
              <a:off x="10240964" y="3996373"/>
              <a:ext cx="176213" cy="65088"/>
            </a:xfrm>
            <a:custGeom>
              <a:avLst/>
              <a:gdLst>
                <a:gd name="T0" fmla="*/ 0 w 119"/>
                <a:gd name="T1" fmla="*/ 0 h 44"/>
                <a:gd name="T2" fmla="*/ 17 w 119"/>
                <a:gd name="T3" fmla="*/ 32 h 44"/>
                <a:gd name="T4" fmla="*/ 71 w 119"/>
                <a:gd name="T5" fmla="*/ 33 h 44"/>
                <a:gd name="T6" fmla="*/ 119 w 119"/>
                <a:gd name="T7" fmla="*/ 0 h 44"/>
                <a:gd name="T8" fmla="*/ 0 w 119"/>
                <a:gd name="T9" fmla="*/ 0 h 44"/>
              </a:gdLst>
              <a:ahLst/>
              <a:cxnLst>
                <a:cxn ang="0">
                  <a:pos x="T0" y="T1"/>
                </a:cxn>
                <a:cxn ang="0">
                  <a:pos x="T2" y="T3"/>
                </a:cxn>
                <a:cxn ang="0">
                  <a:pos x="T4" y="T5"/>
                </a:cxn>
                <a:cxn ang="0">
                  <a:pos x="T6" y="T7"/>
                </a:cxn>
                <a:cxn ang="0">
                  <a:pos x="T8" y="T9"/>
                </a:cxn>
              </a:cxnLst>
              <a:rect l="0" t="0" r="r" b="b"/>
              <a:pathLst>
                <a:path w="119" h="44">
                  <a:moveTo>
                    <a:pt x="0" y="0"/>
                  </a:moveTo>
                  <a:cubicBezTo>
                    <a:pt x="1" y="14"/>
                    <a:pt x="7" y="25"/>
                    <a:pt x="17" y="32"/>
                  </a:cubicBezTo>
                  <a:cubicBezTo>
                    <a:pt x="33" y="44"/>
                    <a:pt x="54" y="43"/>
                    <a:pt x="71" y="33"/>
                  </a:cubicBezTo>
                  <a:cubicBezTo>
                    <a:pt x="119" y="0"/>
                    <a:pt x="119" y="0"/>
                    <a:pt x="119" y="0"/>
                  </a:cubicBezTo>
                  <a:lnTo>
                    <a:pt x="0" y="0"/>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3799272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l Section Divider Lifestyl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88939" y="935515"/>
            <a:ext cx="5486400" cy="5123496"/>
          </a:xfrm>
        </p:spPr>
        <p:txBody>
          <a:bodyPr wrap="square" anchor="ctr"/>
          <a:lstStyle>
            <a:lvl1pPr>
              <a:defRPr sz="5399">
                <a:gradFill>
                  <a:gsLst>
                    <a:gs pos="2917">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326189" y="1699260"/>
            <a:ext cx="571976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4" name="Picture Placeholder 3"/>
          <p:cNvSpPr>
            <a:spLocks noGrp="1"/>
          </p:cNvSpPr>
          <p:nvPr>
            <p:ph type="pic" sz="quarter" idx="10"/>
          </p:nvPr>
        </p:nvSpPr>
        <p:spPr>
          <a:xfrm>
            <a:off x="6218238" y="0"/>
            <a:ext cx="6218238" cy="6994525"/>
          </a:xfrm>
          <a:blipFill>
            <a:blip r:embed="rId2"/>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202249761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l 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940" y="935515"/>
            <a:ext cx="5829299" cy="5123496"/>
          </a:xfrm>
        </p:spPr>
        <p:txBody>
          <a:bodyPr wrap="square" anchor="ctr"/>
          <a:lstStyle>
            <a:lvl1pPr>
              <a:defRPr sz="5399">
                <a:gradFill>
                  <a:gsLst>
                    <a:gs pos="4000">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326189" y="1699260"/>
            <a:ext cx="571976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pic>
        <p:nvPicPr>
          <p:cNvPr id="118" name="Picture 1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44518" y="2225041"/>
            <a:ext cx="4438451" cy="28448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6818" y="6112842"/>
            <a:ext cx="1727701" cy="774369"/>
          </a:xfrm>
          <a:prstGeom prst="rect">
            <a:avLst/>
          </a:prstGeom>
        </p:spPr>
      </p:pic>
    </p:spTree>
    <p:extLst>
      <p:ext uri="{BB962C8B-B14F-4D97-AF65-F5344CB8AC3E}">
        <p14:creationId xmlns:p14="http://schemas.microsoft.com/office/powerpoint/2010/main" val="198299563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7" name="Media Placeholder 6"/>
          <p:cNvSpPr>
            <a:spLocks noGrp="1"/>
          </p:cNvSpPr>
          <p:nvPr>
            <p:ph type="media" sz="quarter" idx="13"/>
          </p:nvPr>
        </p:nvSpPr>
        <p:spPr>
          <a:xfrm>
            <a:off x="0" y="0"/>
            <a:ext cx="12436475" cy="6994525"/>
          </a:xfrm>
          <a:solidFill>
            <a:schemeClr val="tx1">
              <a:lumMod val="50000"/>
            </a:schemeClr>
          </a:solidFill>
        </p:spPr>
        <p:txBody>
          <a:bodyPr tIns="1280160" anchor="ctr"/>
          <a:lstStyle>
            <a:lvl1pPr algn="ctr">
              <a:defRPr/>
            </a:lvl1pPr>
          </a:lstStyle>
          <a:p>
            <a:endParaRPr lang="en-US"/>
          </a:p>
        </p:txBody>
      </p:sp>
    </p:spTree>
    <p:extLst>
      <p:ext uri="{BB962C8B-B14F-4D97-AF65-F5344CB8AC3E}">
        <p14:creationId xmlns:p14="http://schemas.microsoft.com/office/powerpoint/2010/main" val="213176137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E2E20-C700-4A3A-A890-B84EE414F382}" type="datetime1">
              <a:rPr lang="en-US" smtClean="0"/>
              <a:t>6/12/2019</a:t>
            </a:fld>
            <a:endParaRPr lang="en-US"/>
          </a:p>
        </p:txBody>
      </p:sp>
      <p:sp>
        <p:nvSpPr>
          <p:cNvPr id="4" name="Footer Placeholder 3"/>
          <p:cNvSpPr>
            <a:spLocks noGrp="1"/>
          </p:cNvSpPr>
          <p:nvPr>
            <p:ph type="ftr" sz="quarter" idx="11"/>
          </p:nvPr>
        </p:nvSpPr>
        <p:spPr/>
        <p:txBody>
          <a:bodyPr/>
          <a:lstStyle/>
          <a:p>
            <a:r>
              <a:rPr lang="en-US"/>
              <a:t>microsoft.com/education</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61672899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4"/>
          </p:nvPr>
        </p:nvSpPr>
        <p:spPr>
          <a:xfrm>
            <a:off x="388940" y="855665"/>
            <a:ext cx="3067763" cy="461665"/>
          </a:xfrm>
        </p:spPr>
        <p:txBody>
          <a:bodyPr wrap="none">
            <a:spAutoFit/>
          </a:bodyPr>
          <a:lstStyle>
            <a:lvl1pPr>
              <a:defRPr lang="en-US" sz="2400"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7" name="Date Placeholder 6"/>
          <p:cNvSpPr>
            <a:spLocks noGrp="1"/>
          </p:cNvSpPr>
          <p:nvPr>
            <p:ph type="dt" sz="half" idx="15"/>
          </p:nvPr>
        </p:nvSpPr>
        <p:spPr/>
        <p:txBody>
          <a:bodyPr/>
          <a:lstStyle/>
          <a:p>
            <a:fld id="{89DE2E20-C700-4A3A-A890-B84EE414F382}" type="datetime1">
              <a:rPr lang="en-US" smtClean="0"/>
              <a:t>6/12/2019</a:t>
            </a:fld>
            <a:endParaRPr lang="en-US"/>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92528167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9DE2E20-C700-4A3A-A890-B84EE414F382}" type="datetime1">
              <a:rPr lang="en-US" smtClean="0"/>
              <a:t>6/12/2019</a:t>
            </a:fld>
            <a:endParaRPr lang="en-US"/>
          </a:p>
        </p:txBody>
      </p:sp>
      <p:sp>
        <p:nvSpPr>
          <p:cNvPr id="6" name="Footer Placeholder 5"/>
          <p:cNvSpPr>
            <a:spLocks noGrp="1"/>
          </p:cNvSpPr>
          <p:nvPr>
            <p:ph type="ftr" sz="quarter" idx="11"/>
          </p:nvPr>
        </p:nvSpPr>
        <p:spPr/>
        <p:txBody>
          <a:bodyPr/>
          <a:lstStyle/>
          <a:p>
            <a:r>
              <a:rPr lang="en-US"/>
              <a:t>microsoft.com/education</a:t>
            </a:r>
          </a:p>
        </p:txBody>
      </p:sp>
      <p:sp>
        <p:nvSpPr>
          <p:cNvPr id="7" name="Slide Number Placeholder 6"/>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75167222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ead M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algn="ctr"/>
            <a:endParaRPr lang="en-US" sz="1836"/>
          </a:p>
        </p:txBody>
      </p:sp>
      <p:sp>
        <p:nvSpPr>
          <p:cNvPr id="2" name="Title 1"/>
          <p:cNvSpPr>
            <a:spLocks noGrp="1"/>
          </p:cNvSpPr>
          <p:nvPr>
            <p:ph type="title"/>
          </p:nvPr>
        </p:nvSpPr>
        <p:spPr/>
        <p:txBody>
          <a:bodyPr/>
          <a:lstStyle>
            <a:lvl1pPr>
              <a:defRPr>
                <a:gradFill>
                  <a:gsLst>
                    <a:gs pos="2917">
                      <a:schemeClr val="bg1"/>
                    </a:gs>
                    <a:gs pos="100000">
                      <a:schemeClr val="bg1"/>
                    </a:gs>
                  </a:gsLst>
                  <a:lin ang="5400000" scaled="0"/>
                </a:gra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gradFill>
                  <a:gsLst>
                    <a:gs pos="2917">
                      <a:schemeClr val="bg1"/>
                    </a:gs>
                    <a:gs pos="100000">
                      <a:schemeClr val="bg1"/>
                    </a:gs>
                  </a:gsLst>
                  <a:lin ang="5400000" scaled="0"/>
                </a:gradFill>
              </a:defRPr>
            </a:lvl1pPr>
          </a:lstStyle>
          <a:p>
            <a:fld id="{89DE2E20-C700-4A3A-A890-B84EE414F382}" type="datetime1">
              <a:rPr lang="en-US" smtClean="0"/>
              <a:pPr/>
              <a:t>6/12/2019</a:t>
            </a:fld>
            <a:endParaRPr lang="en-US"/>
          </a:p>
        </p:txBody>
      </p:sp>
      <p:sp>
        <p:nvSpPr>
          <p:cNvPr id="4" name="Footer Placeholder 3"/>
          <p:cNvSpPr>
            <a:spLocks noGrp="1"/>
          </p:cNvSpPr>
          <p:nvPr>
            <p:ph type="ftr" sz="quarter" idx="11"/>
          </p:nvPr>
        </p:nvSpPr>
        <p:spPr/>
        <p:txBody>
          <a:bodyPr/>
          <a:lstStyle>
            <a:lvl1pPr>
              <a:defRPr>
                <a:gradFill>
                  <a:gsLst>
                    <a:gs pos="2917">
                      <a:schemeClr val="bg1"/>
                    </a:gs>
                    <a:gs pos="100000">
                      <a:schemeClr val="bg1"/>
                    </a:gs>
                  </a:gsLst>
                  <a:lin ang="5400000" scaled="0"/>
                </a:gradFill>
              </a:defRPr>
            </a:lvl1pPr>
          </a:lstStyle>
          <a:p>
            <a:r>
              <a:rPr lang="en-US"/>
              <a:t>microsoft.com/education</a:t>
            </a:r>
          </a:p>
        </p:txBody>
      </p:sp>
      <p:sp>
        <p:nvSpPr>
          <p:cNvPr id="5" name="Slide Number Placeholder 4"/>
          <p:cNvSpPr>
            <a:spLocks noGrp="1"/>
          </p:cNvSpPr>
          <p:nvPr>
            <p:ph type="sldNum" sz="quarter" idx="12"/>
          </p:nvPr>
        </p:nvSpPr>
        <p:spPr/>
        <p:txBody>
          <a:bodyPr/>
          <a:lstStyle>
            <a:lvl1pPr>
              <a:defRPr>
                <a:gradFill>
                  <a:gsLst>
                    <a:gs pos="2917">
                      <a:schemeClr val="bg1"/>
                    </a:gs>
                    <a:gs pos="100000">
                      <a:schemeClr val="bg1"/>
                    </a:gs>
                  </a:gsLst>
                  <a:lin ang="5400000" scaled="0"/>
                </a:gradFill>
              </a:defRPr>
            </a:lvl1pPr>
          </a:lstStyle>
          <a:p>
            <a:fld id="{9373C030-8119-439B-A7A2-330B51F4C009}" type="slidenum">
              <a:rPr lang="en-US" smtClean="0"/>
              <a:pPr/>
              <a:t>‹#›</a:t>
            </a:fld>
            <a:endParaRPr lang="en-US"/>
          </a:p>
        </p:txBody>
      </p:sp>
      <p:sp>
        <p:nvSpPr>
          <p:cNvPr id="8" name="Text Placeholder 7"/>
          <p:cNvSpPr>
            <a:spLocks noGrp="1"/>
          </p:cNvSpPr>
          <p:nvPr>
            <p:ph type="body" sz="quarter" idx="13"/>
          </p:nvPr>
        </p:nvSpPr>
        <p:spPr>
          <a:xfrm>
            <a:off x="388641" y="1094982"/>
            <a:ext cx="11655957" cy="5519181"/>
          </a:xfrm>
        </p:spPr>
        <p:txBody>
          <a:bodyPr/>
          <a:lstStyle>
            <a:lvl1pPr>
              <a:defRPr>
                <a:gradFill>
                  <a:gsLst>
                    <a:gs pos="2917">
                      <a:schemeClr val="bg1"/>
                    </a:gs>
                    <a:gs pos="100000">
                      <a:schemeClr val="bg1"/>
                    </a:gs>
                  </a:gsLst>
                  <a:lin ang="5400000" scaled="0"/>
                </a:gradFill>
              </a:defRPr>
            </a:lvl1pPr>
            <a:lvl2pPr>
              <a:defRPr>
                <a:gradFill>
                  <a:gsLst>
                    <a:gs pos="2917">
                      <a:schemeClr val="bg1"/>
                    </a:gs>
                    <a:gs pos="100000">
                      <a:schemeClr val="bg1"/>
                    </a:gs>
                  </a:gsLst>
                  <a:lin ang="5400000" scaled="0"/>
                </a:gradFill>
              </a:defRPr>
            </a:lvl2pPr>
            <a:lvl3pPr>
              <a:buClr>
                <a:schemeClr val="bg1"/>
              </a:buClr>
              <a:defRPr>
                <a:gradFill>
                  <a:gsLst>
                    <a:gs pos="2917">
                      <a:schemeClr val="bg1"/>
                    </a:gs>
                    <a:gs pos="100000">
                      <a:schemeClr val="bg1"/>
                    </a:gs>
                  </a:gsLst>
                  <a:lin ang="5400000" scaled="0"/>
                </a:gradFill>
              </a:defRPr>
            </a:lvl3pPr>
            <a:lvl4pPr>
              <a:buClr>
                <a:schemeClr val="bg1"/>
              </a:buClr>
              <a:defRPr>
                <a:gradFill>
                  <a:gsLst>
                    <a:gs pos="2917">
                      <a:schemeClr val="bg1"/>
                    </a:gs>
                    <a:gs pos="100000">
                      <a:schemeClr val="bg1"/>
                    </a:gs>
                  </a:gsLst>
                  <a:lin ang="5400000" scaled="0"/>
                </a:gradFill>
              </a:defRPr>
            </a:lvl4pPr>
            <a:lvl5pPr>
              <a:buClr>
                <a:schemeClr val="bg1"/>
              </a:buClr>
              <a:defRPr>
                <a:gradFill>
                  <a:gsLst>
                    <a:gs pos="2917">
                      <a:schemeClr val="bg1"/>
                    </a:gs>
                    <a:gs pos="100000">
                      <a:schemeClr val="bg1"/>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475747"/>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algn="ctr"/>
            <a:endParaRPr lang="en-US" sz="1836"/>
          </a:p>
        </p:txBody>
      </p:sp>
      <p:sp>
        <p:nvSpPr>
          <p:cNvPr id="2" name="Title 1"/>
          <p:cNvSpPr>
            <a:spLocks noGrp="1"/>
          </p:cNvSpPr>
          <p:nvPr>
            <p:ph type="title"/>
          </p:nvPr>
        </p:nvSpPr>
        <p:spPr/>
        <p:txBody>
          <a:bodyPr/>
          <a:lstStyle>
            <a:lvl1pPr>
              <a:defRPr>
                <a:gradFill>
                  <a:gsLst>
                    <a:gs pos="2917">
                      <a:schemeClr val="bg1"/>
                    </a:gs>
                    <a:gs pos="100000">
                      <a:schemeClr val="bg1"/>
                    </a:gs>
                  </a:gsLst>
                  <a:lin ang="5400000" scaled="0"/>
                </a:gradFill>
              </a:defRPr>
            </a:lvl1pPr>
          </a:lstStyle>
          <a:p>
            <a:r>
              <a:rPr lang="en-US"/>
              <a:t>Click to edit Master title style</a:t>
            </a:r>
          </a:p>
        </p:txBody>
      </p:sp>
      <p:sp>
        <p:nvSpPr>
          <p:cNvPr id="8" name="Text Placeholder 7"/>
          <p:cNvSpPr>
            <a:spLocks noGrp="1"/>
          </p:cNvSpPr>
          <p:nvPr>
            <p:ph type="body" sz="quarter" idx="13"/>
          </p:nvPr>
        </p:nvSpPr>
        <p:spPr>
          <a:xfrm>
            <a:off x="388641" y="1094981"/>
            <a:ext cx="11655957" cy="4912438"/>
          </a:xfrm>
        </p:spPr>
        <p:txBody>
          <a:bodyPr anchor="ctr"/>
          <a:lstStyle>
            <a:lvl1pPr>
              <a:defRPr sz="1836">
                <a:gradFill>
                  <a:gsLst>
                    <a:gs pos="2917">
                      <a:schemeClr val="bg1"/>
                    </a:gs>
                    <a:gs pos="100000">
                      <a:schemeClr val="bg1"/>
                    </a:gs>
                  </a:gsLst>
                  <a:lin ang="5400000" scaled="0"/>
                </a:gradFill>
              </a:defRPr>
            </a:lvl1pPr>
            <a:lvl2pPr>
              <a:defRPr sz="1632">
                <a:gradFill>
                  <a:gsLst>
                    <a:gs pos="2917">
                      <a:schemeClr val="bg1"/>
                    </a:gs>
                    <a:gs pos="100000">
                      <a:schemeClr val="bg1"/>
                    </a:gs>
                  </a:gsLst>
                  <a:lin ang="5400000" scaled="0"/>
                </a:gradFill>
              </a:defRPr>
            </a:lvl2pPr>
            <a:lvl3pPr>
              <a:buClr>
                <a:schemeClr val="bg1"/>
              </a:buClr>
              <a:defRPr sz="1632">
                <a:gradFill>
                  <a:gsLst>
                    <a:gs pos="2917">
                      <a:schemeClr val="bg1"/>
                    </a:gs>
                    <a:gs pos="100000">
                      <a:schemeClr val="bg1"/>
                    </a:gs>
                  </a:gsLst>
                  <a:lin ang="5400000" scaled="0"/>
                </a:gradFill>
              </a:defRPr>
            </a:lvl3pPr>
            <a:lvl4pPr>
              <a:buClr>
                <a:schemeClr val="bg1"/>
              </a:buClr>
              <a:defRPr sz="1632">
                <a:gradFill>
                  <a:gsLst>
                    <a:gs pos="2917">
                      <a:schemeClr val="bg1"/>
                    </a:gs>
                    <a:gs pos="100000">
                      <a:schemeClr val="bg1"/>
                    </a:gs>
                  </a:gsLst>
                  <a:lin ang="5400000" scaled="0"/>
                </a:gradFill>
              </a:defRPr>
            </a:lvl4pPr>
            <a:lvl5pPr>
              <a:buClr>
                <a:schemeClr val="bg1"/>
              </a:buClr>
              <a:defRPr sz="1632">
                <a:gradFill>
                  <a:gsLst>
                    <a:gs pos="2917">
                      <a:schemeClr val="bg1"/>
                    </a:gs>
                    <a:gs pos="100000">
                      <a:schemeClr val="bg1"/>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2"/>
            <a:ext cx="1385761" cy="525463"/>
          </a:xfrm>
          <a:prstGeom prst="rect">
            <a:avLst/>
          </a:prstGeom>
        </p:spPr>
      </p:pic>
    </p:spTree>
    <p:extLst>
      <p:ext uri="{BB962C8B-B14F-4D97-AF65-F5344CB8AC3E}">
        <p14:creationId xmlns:p14="http://schemas.microsoft.com/office/powerpoint/2010/main" val="7924501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C1CB-95C6-4EA9-BBD0-6E123E82146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455CE9-C65C-43CC-B0D2-E9E5C21E26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7A355D-A9CE-4848-8864-7F787A56095D}"/>
              </a:ext>
            </a:extLst>
          </p:cNvPr>
          <p:cNvSpPr>
            <a:spLocks noGrp="1"/>
          </p:cNvSpPr>
          <p:nvPr>
            <p:ph type="dt" sz="half" idx="10"/>
          </p:nvPr>
        </p:nvSpPr>
        <p:spPr/>
        <p:txBody>
          <a:bodyPr/>
          <a:lstStyle/>
          <a:p>
            <a:pPr>
              <a:defRPr/>
            </a:pPr>
            <a:fld id="{87A94A5D-A422-419F-8F61-49A5FF3A9159}" type="datetimeFigureOut">
              <a:rPr lang="en-US" smtClean="0"/>
              <a:pPr>
                <a:defRPr/>
              </a:pPr>
              <a:t>6/12/2019</a:t>
            </a:fld>
            <a:endParaRPr lang="en-US"/>
          </a:p>
        </p:txBody>
      </p:sp>
      <p:sp>
        <p:nvSpPr>
          <p:cNvPr id="5" name="Footer Placeholder 4">
            <a:extLst>
              <a:ext uri="{FF2B5EF4-FFF2-40B4-BE49-F238E27FC236}">
                <a16:creationId xmlns:a16="http://schemas.microsoft.com/office/drawing/2014/main" id="{2AD12891-AD64-4D0F-94DB-F5BAD55FCE2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97B39DB-7A62-4C2A-B3D2-2B6DAAA0A072}"/>
              </a:ext>
            </a:extLst>
          </p:cNvPr>
          <p:cNvSpPr>
            <a:spLocks noGrp="1"/>
          </p:cNvSpPr>
          <p:nvPr>
            <p:ph type="sldNum" sz="quarter" idx="12"/>
          </p:nvPr>
        </p:nvSpPr>
        <p:spPr/>
        <p:txBody>
          <a:bodyPr/>
          <a:lstStyle/>
          <a:p>
            <a:pPr>
              <a:defRPr/>
            </a:pPr>
            <a:fld id="{835F1553-80D1-4FBA-8E25-9A1831250CF9}" type="slidenum">
              <a:rPr lang="en-US" smtClean="0"/>
              <a:pPr>
                <a:defRPr/>
              </a:pPr>
              <a:t>‹#›</a:t>
            </a:fld>
            <a:endParaRPr lang="en-US"/>
          </a:p>
        </p:txBody>
      </p:sp>
    </p:spTree>
    <p:extLst>
      <p:ext uri="{BB962C8B-B14F-4D97-AF65-F5344CB8AC3E}">
        <p14:creationId xmlns:p14="http://schemas.microsoft.com/office/powerpoint/2010/main" val="42076029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leprompter Talk Track">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622" y="1622"/>
          <a:ext cx="1619" cy="1619"/>
        </p:xfrm>
        <a:graphic>
          <a:graphicData uri="http://schemas.openxmlformats.org/presentationml/2006/ole">
            <mc:AlternateContent xmlns:mc="http://schemas.openxmlformats.org/markup-compatibility/2006">
              <mc:Choice xmlns:v="urn:schemas-microsoft-com:vml" Requires="v">
                <p:oleObj spid="_x0000_s161793"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622" y="1622"/>
                        <a:ext cx="1619" cy="1619"/>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388938" y="833120"/>
            <a:ext cx="11658600" cy="5529956"/>
          </a:xfrm>
          <a:prstGeom prst="rect">
            <a:avLst/>
          </a:prstGeom>
        </p:spPr>
        <p:txBody>
          <a:bodyPr/>
          <a:lstStyle>
            <a:lvl1pPr marL="290345" indent="-290345">
              <a:spcBef>
                <a:spcPts val="600"/>
              </a:spcBef>
              <a:spcAft>
                <a:spcPts val="600"/>
              </a:spcAft>
              <a:buClr>
                <a:schemeClr val="tx1"/>
              </a:buClr>
              <a:buSzPct val="90000"/>
              <a:buFont typeface="Arial" pitchFamily="34" charset="0"/>
              <a:buChar char="•"/>
              <a:defRPr sz="2400">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1pPr>
            <a:lvl2pPr marL="571172" indent="-280827">
              <a:spcBef>
                <a:spcPts val="600"/>
              </a:spcBef>
              <a:spcAft>
                <a:spcPts val="600"/>
              </a:spcAft>
              <a:buClr>
                <a:schemeClr val="tx1"/>
              </a:buClr>
              <a:buSzPct val="90000"/>
              <a:buFont typeface="Arial" pitchFamily="34" charset="0"/>
              <a:buChar char="•"/>
              <a:defRPr sz="2400">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2pPr>
            <a:lvl3pPr marL="861517" indent="-290345">
              <a:spcBef>
                <a:spcPts val="600"/>
              </a:spcBef>
              <a:spcAft>
                <a:spcPts val="600"/>
              </a:spcAft>
              <a:buClr>
                <a:schemeClr val="tx1"/>
              </a:buClr>
              <a:buSzPct val="90000"/>
              <a:buFont typeface="Arial" pitchFamily="34" charset="0"/>
              <a:buChar char="•"/>
              <a:defRPr sz="2400">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3pPr>
            <a:lvl4pPr marL="1089985" indent="-228469">
              <a:spcBef>
                <a:spcPts val="600"/>
              </a:spcBef>
              <a:spcAft>
                <a:spcPts val="600"/>
              </a:spcAft>
              <a:buClr>
                <a:schemeClr val="tx1"/>
              </a:buClr>
              <a:buSzPct val="90000"/>
              <a:buFont typeface="Arial" pitchFamily="34" charset="0"/>
              <a:buChar char="•"/>
              <a:defRPr sz="2400">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4pPr>
            <a:lvl5pPr marL="1318452" indent="-228469">
              <a:spcBef>
                <a:spcPts val="600"/>
              </a:spcBef>
              <a:spcAft>
                <a:spcPts val="600"/>
              </a:spcAft>
              <a:buClr>
                <a:schemeClr val="tx1"/>
              </a:buClr>
              <a:buSzPct val="90000"/>
              <a:buFont typeface="Arial" pitchFamily="34" charset="0"/>
              <a:buChar char="•"/>
              <a:defRPr sz="2400">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7" spc="-51" baseline="0">
                <a:gradFill>
                  <a:gsLst>
                    <a:gs pos="0">
                      <a:srgbClr val="000000"/>
                    </a:gs>
                    <a:gs pos="100000">
                      <a:srgbClr val="000000"/>
                    </a:gs>
                  </a:gsLst>
                  <a:lin ang="5400000" scaled="0"/>
                </a:gradFill>
                <a:effectLst/>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Next:</a:t>
            </a:r>
          </a:p>
        </p:txBody>
      </p:sp>
      <p:sp>
        <p:nvSpPr>
          <p:cNvPr id="5" name="Title 4"/>
          <p:cNvSpPr>
            <a:spLocks noGrp="1"/>
          </p:cNvSpPr>
          <p:nvPr>
            <p:ph type="title"/>
          </p:nvPr>
        </p:nvSpPr>
        <p:spPr>
          <a:xfrm>
            <a:off x="388938" y="373063"/>
            <a:ext cx="3944926" cy="369332"/>
          </a:xfrm>
        </p:spPr>
        <p:txBody>
          <a:bodyPr>
            <a:spAutoFit/>
          </a:bodyPr>
          <a:lstStyle>
            <a:lvl1pPr>
              <a:defRPr sz="2400">
                <a:gradFill>
                  <a:gsLst>
                    <a:gs pos="0">
                      <a:srgbClr val="F3F3F3"/>
                    </a:gs>
                    <a:gs pos="100000">
                      <a:srgbClr val="F3F3F3">
                        <a:alpha val="99000"/>
                      </a:srgbClr>
                    </a:gs>
                  </a:gsLst>
                  <a:lin ang="8100000" scaled="1"/>
                </a:gra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92396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72086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1"/>
            <a:ext cx="11887200" cy="2091819"/>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0" indent="0">
              <a:buNone/>
              <a:defRPr/>
            </a:lvl3pPr>
            <a:lvl4pPr marL="457059" indent="0">
              <a:buNone/>
              <a:defRPr/>
            </a:lvl4pPr>
            <a:lvl5pPr marL="6855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442359"/>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80570" y="1346590"/>
            <a:ext cx="12128721" cy="1859280"/>
          </a:xfrm>
          <a:noFill/>
        </p:spPr>
        <p:txBody>
          <a:bodyPr lIns="137160" tIns="137160" rIns="137160" bIns="137160" anchor="t" anchorCtr="0"/>
          <a:lstStyle>
            <a:lvl1pPr>
              <a:defRPr sz="8771" spc="-100" baseline="0">
                <a:gradFill>
                  <a:gsLst>
                    <a:gs pos="100000">
                      <a:schemeClr val="tx1"/>
                    </a:gs>
                    <a:gs pos="0">
                      <a:schemeClr val="tx1"/>
                    </a:gs>
                  </a:gsLst>
                  <a:lin ang="5400000" scaled="0"/>
                </a:gradFill>
              </a:defRPr>
            </a:lvl1pPr>
          </a:lstStyle>
          <a:p>
            <a:r>
              <a:rPr lang="en-US"/>
              <a:t>Section title</a:t>
            </a:r>
          </a:p>
        </p:txBody>
      </p:sp>
      <p:sp>
        <p:nvSpPr>
          <p:cNvPr id="5" name="Text Placeholder 10"/>
          <p:cNvSpPr>
            <a:spLocks noGrp="1"/>
          </p:cNvSpPr>
          <p:nvPr>
            <p:ph type="body" sz="quarter" idx="14"/>
          </p:nvPr>
        </p:nvSpPr>
        <p:spPr>
          <a:xfrm>
            <a:off x="434774" y="2894799"/>
            <a:ext cx="6064361"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365400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389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21484" y="807631"/>
            <a:ext cx="12436475" cy="380490"/>
          </a:xfrm>
          <a:prstGeom prst="rect">
            <a:avLst/>
          </a:prstGeom>
        </p:spPr>
        <p:txBody>
          <a:bodyPr lIns="320040" tIns="53325" rIns="53325" bIns="53325">
            <a:noAutofit/>
          </a:bodyPr>
          <a:lstStyle>
            <a:lvl1pPr marL="0" indent="0">
              <a:buNone/>
              <a:defRPr sz="2856">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a:t>Click to add subtitle</a:t>
            </a:r>
          </a:p>
        </p:txBody>
      </p:sp>
      <p:sp>
        <p:nvSpPr>
          <p:cNvPr id="16" name="Text Placeholder 15"/>
          <p:cNvSpPr>
            <a:spLocks noGrp="1"/>
          </p:cNvSpPr>
          <p:nvPr>
            <p:ph type="body" sz="quarter" idx="14"/>
          </p:nvPr>
        </p:nvSpPr>
        <p:spPr>
          <a:xfrm>
            <a:off x="362712" y="1632056"/>
            <a:ext cx="11573103" cy="466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pPr/>
              <a:t>‹#›</a:t>
            </a:fld>
            <a:endParaRPr lang="en-US"/>
          </a:p>
        </p:txBody>
      </p:sp>
      <p:sp>
        <p:nvSpPr>
          <p:cNvPr id="20" name="Footer Placeholder 1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82138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 Customer Qu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8"/>
          </p:nvPr>
        </p:nvSpPr>
        <p:spPr>
          <a:xfrm>
            <a:off x="323222" y="3177377"/>
            <a:ext cx="2808918" cy="3444088"/>
          </a:xfrm>
        </p:spPr>
        <p:txBody>
          <a:bodyPr/>
          <a:lstStyle>
            <a:lvl1pPr marL="60314" indent="-60314">
              <a:defRPr sz="1199"/>
            </a:lvl1pPr>
            <a:lvl2pPr marL="60314" indent="0">
              <a:defRPr sz="1099"/>
            </a:lvl2pPr>
            <a:lvl3pPr marL="60314" indent="0">
              <a:defRPr sz="1099"/>
            </a:lvl3pPr>
            <a:lvl4pPr marL="60314" indent="0">
              <a:defRPr sz="1099"/>
            </a:lvl4pPr>
            <a:lvl5pPr marL="60314" indent="0">
              <a:defRPr sz="10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9"/>
          </p:nvPr>
        </p:nvSpPr>
        <p:spPr>
          <a:xfrm>
            <a:off x="3295021" y="3177377"/>
            <a:ext cx="2808918" cy="3444088"/>
          </a:xfrm>
        </p:spPr>
        <p:txBody>
          <a:bodyPr/>
          <a:lstStyle>
            <a:lvl1pPr marL="60314" indent="-60314">
              <a:defRPr sz="1199"/>
            </a:lvl1pPr>
            <a:lvl2pPr marL="60314" indent="0">
              <a:defRPr sz="1099"/>
            </a:lvl2pPr>
            <a:lvl3pPr marL="60314" indent="0">
              <a:defRPr sz="1099"/>
            </a:lvl3pPr>
            <a:lvl4pPr marL="60314" indent="0">
              <a:defRPr sz="1099"/>
            </a:lvl4pPr>
            <a:lvl5pPr marL="60314" indent="0">
              <a:defRPr sz="10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20"/>
          </p:nvPr>
        </p:nvSpPr>
        <p:spPr>
          <a:xfrm>
            <a:off x="6266821" y="3177377"/>
            <a:ext cx="2808918" cy="3444088"/>
          </a:xfrm>
        </p:spPr>
        <p:txBody>
          <a:bodyPr/>
          <a:lstStyle>
            <a:lvl1pPr marL="60314" indent="-60314">
              <a:defRPr sz="1199"/>
            </a:lvl1pPr>
            <a:lvl2pPr marL="60314" indent="0">
              <a:defRPr sz="1099"/>
            </a:lvl2pPr>
            <a:lvl3pPr marL="60314" indent="0">
              <a:defRPr sz="1099"/>
            </a:lvl3pPr>
            <a:lvl4pPr marL="60314" indent="0">
              <a:defRPr sz="1099"/>
            </a:lvl4pPr>
            <a:lvl5pPr marL="60314" indent="0">
              <a:defRPr sz="10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21"/>
          </p:nvPr>
        </p:nvSpPr>
        <p:spPr>
          <a:xfrm>
            <a:off x="9238621" y="3177377"/>
            <a:ext cx="2808918" cy="3444088"/>
          </a:xfrm>
        </p:spPr>
        <p:txBody>
          <a:bodyPr/>
          <a:lstStyle>
            <a:lvl1pPr marL="60314" indent="-60314">
              <a:defRPr sz="1199"/>
            </a:lvl1pPr>
            <a:lvl2pPr marL="60314" indent="0">
              <a:defRPr sz="1099"/>
            </a:lvl2pPr>
            <a:lvl3pPr marL="60314" indent="0">
              <a:defRPr sz="1099"/>
            </a:lvl3pPr>
            <a:lvl4pPr marL="60314" indent="0">
              <a:defRPr sz="1099"/>
            </a:lvl4pPr>
            <a:lvl5pPr marL="60314" indent="0">
              <a:defRPr sz="10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8"/>
          <p:cNvSpPr>
            <a:spLocks noGrp="1" noChangeAspect="1"/>
          </p:cNvSpPr>
          <p:nvPr>
            <p:ph type="pic" sz="quarter" idx="14" hasCustomPrompt="1"/>
          </p:nvPr>
        </p:nvSpPr>
        <p:spPr>
          <a:xfrm>
            <a:off x="388938" y="1476788"/>
            <a:ext cx="2743200" cy="1541080"/>
          </a:xfrm>
          <a:noFill/>
        </p:spPr>
        <p:txBody>
          <a:bodyPr lIns="91440" tIns="0" rIns="91440" bIns="182880" anchor="b"/>
          <a:lstStyle>
            <a:lvl1pPr marL="0" indent="0" algn="ctr">
              <a:spcAft>
                <a:spcPts val="1800"/>
              </a:spcAft>
              <a:buNone/>
              <a:defRPr sz="1000" baseline="0">
                <a:solidFill>
                  <a:srgbClr val="C00000"/>
                </a:solidFill>
              </a:defRPr>
            </a:lvl1pPr>
          </a:lstStyle>
          <a:p>
            <a:r>
              <a:rPr lang="en-US"/>
              <a:t>Paste school image here. To remove crop: Picture Tools &gt; Crop drop menu &gt; Fit</a:t>
            </a:r>
          </a:p>
        </p:txBody>
      </p:sp>
      <p:sp>
        <p:nvSpPr>
          <p:cNvPr id="20" name="Text Placeholder 2"/>
          <p:cNvSpPr>
            <a:spLocks noGrp="1"/>
          </p:cNvSpPr>
          <p:nvPr>
            <p:ph type="body" sz="quarter" idx="28"/>
          </p:nvPr>
        </p:nvSpPr>
        <p:spPr>
          <a:xfrm>
            <a:off x="388939" y="855664"/>
            <a:ext cx="3068778" cy="463466"/>
          </a:xfrm>
        </p:spPr>
        <p:txBody>
          <a:bodyPr wrap="none">
            <a:spAutoFit/>
          </a:bodyPr>
          <a:lstStyle>
            <a:lvl1pPr marL="0" indent="0">
              <a:buNone/>
              <a:defRPr sz="2400">
                <a:gradFill>
                  <a:gsLst>
                    <a:gs pos="2917">
                      <a:srgbClr val="505050"/>
                    </a:gs>
                    <a:gs pos="100000">
                      <a:srgbClr val="505050"/>
                    </a:gs>
                  </a:gsLst>
                  <a:lin ang="5400000" scaled="0"/>
                </a:gradFill>
              </a:defRPr>
            </a:lvl1pPr>
          </a:lstStyle>
          <a:p>
            <a:pPr lvl="0"/>
            <a:r>
              <a:rPr lang="en-US"/>
              <a:t>Edit Master text styles</a:t>
            </a:r>
          </a:p>
        </p:txBody>
      </p:sp>
      <p:sp>
        <p:nvSpPr>
          <p:cNvPr id="21" name="Picture Placeholder 8"/>
          <p:cNvSpPr>
            <a:spLocks noGrp="1" noChangeAspect="1"/>
          </p:cNvSpPr>
          <p:nvPr>
            <p:ph type="pic" sz="quarter" idx="29" hasCustomPrompt="1"/>
          </p:nvPr>
        </p:nvSpPr>
        <p:spPr>
          <a:xfrm>
            <a:off x="3360738" y="1476788"/>
            <a:ext cx="2743200" cy="1541080"/>
          </a:xfrm>
          <a:noFill/>
        </p:spPr>
        <p:txBody>
          <a:bodyPr lIns="91440" tIns="0" rIns="91440" bIns="182880" anchor="b"/>
          <a:lstStyle>
            <a:lvl1pPr marL="0" indent="0" algn="ctr">
              <a:spcAft>
                <a:spcPts val="1800"/>
              </a:spcAft>
              <a:buNone/>
              <a:defRPr sz="1000" baseline="0">
                <a:solidFill>
                  <a:srgbClr val="C00000"/>
                </a:solidFill>
              </a:defRPr>
            </a:lvl1pPr>
          </a:lstStyle>
          <a:p>
            <a:r>
              <a:rPr lang="en-US"/>
              <a:t>Paste school image here. To remove crop: Picture Tools &gt; Crop drop menu &gt; Fit</a:t>
            </a:r>
          </a:p>
        </p:txBody>
      </p:sp>
      <p:sp>
        <p:nvSpPr>
          <p:cNvPr id="22" name="Picture Placeholder 8"/>
          <p:cNvSpPr>
            <a:spLocks noGrp="1" noChangeAspect="1"/>
          </p:cNvSpPr>
          <p:nvPr>
            <p:ph type="pic" sz="quarter" idx="30" hasCustomPrompt="1"/>
          </p:nvPr>
        </p:nvSpPr>
        <p:spPr>
          <a:xfrm>
            <a:off x="6332537" y="1476788"/>
            <a:ext cx="2743200" cy="1541080"/>
          </a:xfrm>
          <a:noFill/>
        </p:spPr>
        <p:txBody>
          <a:bodyPr lIns="91440" tIns="0" rIns="91440" bIns="182880" anchor="b"/>
          <a:lstStyle>
            <a:lvl1pPr marL="0" indent="0" algn="ctr">
              <a:spcAft>
                <a:spcPts val="1800"/>
              </a:spcAft>
              <a:buNone/>
              <a:defRPr sz="1000" baseline="0">
                <a:solidFill>
                  <a:srgbClr val="C00000"/>
                </a:solidFill>
              </a:defRPr>
            </a:lvl1pPr>
          </a:lstStyle>
          <a:p>
            <a:r>
              <a:rPr lang="en-US"/>
              <a:t>Paste school image here. To remove crop: Picture Tools &gt; Crop drop menu &gt; Fit</a:t>
            </a:r>
          </a:p>
        </p:txBody>
      </p:sp>
      <p:sp>
        <p:nvSpPr>
          <p:cNvPr id="23" name="Picture Placeholder 8"/>
          <p:cNvSpPr>
            <a:spLocks noGrp="1" noChangeAspect="1"/>
          </p:cNvSpPr>
          <p:nvPr>
            <p:ph type="pic" sz="quarter" idx="31" hasCustomPrompt="1"/>
          </p:nvPr>
        </p:nvSpPr>
        <p:spPr>
          <a:xfrm>
            <a:off x="9304338" y="1476788"/>
            <a:ext cx="2743200" cy="1541080"/>
          </a:xfrm>
          <a:noFill/>
        </p:spPr>
        <p:txBody>
          <a:bodyPr lIns="91440" tIns="0" rIns="91440" bIns="182880" anchor="b"/>
          <a:lstStyle>
            <a:lvl1pPr marL="0" indent="0" algn="ctr">
              <a:spcAft>
                <a:spcPts val="1800"/>
              </a:spcAft>
              <a:buNone/>
              <a:defRPr sz="1000" baseline="0">
                <a:solidFill>
                  <a:srgbClr val="C00000"/>
                </a:solidFill>
              </a:defRPr>
            </a:lvl1pPr>
          </a:lstStyle>
          <a:p>
            <a:r>
              <a:rPr lang="en-US"/>
              <a:t>Paste school image here. To remove crop: Picture Tools &gt; Crop drop menu &gt; Fit</a:t>
            </a:r>
          </a:p>
        </p:txBody>
      </p:sp>
      <p:sp>
        <p:nvSpPr>
          <p:cNvPr id="16" name="Date Placeholder 15"/>
          <p:cNvSpPr>
            <a:spLocks noGrp="1"/>
          </p:cNvSpPr>
          <p:nvPr>
            <p:ph type="dt" sz="half" idx="32"/>
          </p:nvPr>
        </p:nvSpPr>
        <p:spPr/>
        <p:txBody>
          <a:bodyPr/>
          <a:lstStyle/>
          <a:p>
            <a:fld id="{89DE2E20-C700-4A3A-A890-B84EE414F382}" type="datetime1">
              <a:rPr lang="en-US" smtClean="0"/>
              <a:t>6/12/2019</a:t>
            </a:fld>
            <a:endParaRPr lang="en-US"/>
          </a:p>
        </p:txBody>
      </p:sp>
      <p:sp>
        <p:nvSpPr>
          <p:cNvPr id="17" name="Footer Placeholder 16"/>
          <p:cNvSpPr>
            <a:spLocks noGrp="1"/>
          </p:cNvSpPr>
          <p:nvPr>
            <p:ph type="ftr" sz="quarter" idx="33"/>
          </p:nvPr>
        </p:nvSpPr>
        <p:spPr/>
        <p:txBody>
          <a:bodyPr/>
          <a:lstStyle/>
          <a:p>
            <a:r>
              <a:rPr lang="en-US"/>
              <a:t>microsoft.com/education</a:t>
            </a:r>
          </a:p>
        </p:txBody>
      </p:sp>
      <p:sp>
        <p:nvSpPr>
          <p:cNvPr id="19" name="Slide Number Placeholder 18"/>
          <p:cNvSpPr>
            <a:spLocks noGrp="1"/>
          </p:cNvSpPr>
          <p:nvPr>
            <p:ph type="sldNum" sz="quarter" idx="34"/>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23952550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Feature Customer Quot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4"/>
          </p:nvPr>
        </p:nvSpPr>
        <p:spPr>
          <a:xfrm>
            <a:off x="388939" y="855664"/>
            <a:ext cx="3068778" cy="463466"/>
          </a:xfrm>
        </p:spPr>
        <p:txBody>
          <a:bodyPr wrap="none">
            <a:spAutoFit/>
          </a:bodyPr>
          <a:lstStyle>
            <a:lvl1pPr marL="0" indent="0">
              <a:buNone/>
              <a:defRPr sz="2400">
                <a:gradFill>
                  <a:gsLst>
                    <a:gs pos="2917">
                      <a:srgbClr val="505050"/>
                    </a:gs>
                    <a:gs pos="100000">
                      <a:srgbClr val="505050"/>
                    </a:gs>
                  </a:gsLst>
                  <a:lin ang="5400000" scaled="0"/>
                </a:gradFill>
              </a:defRPr>
            </a:lvl1pPr>
          </a:lstStyle>
          <a:p>
            <a:pPr lvl="0"/>
            <a:r>
              <a:rPr lang="en-US"/>
              <a:t>Edit Master text styles</a:t>
            </a:r>
          </a:p>
        </p:txBody>
      </p:sp>
      <p:sp>
        <p:nvSpPr>
          <p:cNvPr id="9" name="Content Placeholder 11"/>
          <p:cNvSpPr>
            <a:spLocks noGrp="1"/>
          </p:cNvSpPr>
          <p:nvPr>
            <p:ph sz="quarter" idx="15"/>
          </p:nvPr>
        </p:nvSpPr>
        <p:spPr>
          <a:xfrm>
            <a:off x="6356050" y="1592263"/>
            <a:ext cx="5688477" cy="5029200"/>
          </a:xfrm>
        </p:spPr>
        <p:txBody>
          <a:bodyPr/>
          <a:lstStyle>
            <a:lvl1pPr marL="174828" indent="-174828">
              <a:buFont typeface="Segoe UI Semibold" panose="020B0702040204020203" pitchFamily="34" charset="0"/>
              <a:buChar char="″"/>
              <a:defRPr sz="2448"/>
            </a:lvl1pPr>
            <a:lvl2pPr marL="174828" indent="0">
              <a:defRPr sz="1632">
                <a:latin typeface="Segoe UI Semibold" panose="020B0702040204020203" pitchFamily="34" charset="0"/>
                <a:cs typeface="Segoe UI Semibold" panose="020B0702040204020203" pitchFamily="34" charset="0"/>
              </a:defRPr>
            </a:lvl2pPr>
            <a:lvl3pPr marL="174828" indent="0">
              <a:buNone/>
              <a:defRPr sz="1632"/>
            </a:lvl3pPr>
            <a:lvl4pPr marL="174828" indent="0">
              <a:buNone/>
              <a:defRPr sz="1632"/>
            </a:lvl4pPr>
            <a:lvl5pPr marL="174828" indent="0">
              <a:buNone/>
              <a:defRPr sz="16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9" hasCustomPrompt="1"/>
          </p:nvPr>
        </p:nvSpPr>
        <p:spPr>
          <a:xfrm>
            <a:off x="388640" y="1591580"/>
            <a:ext cx="5688716" cy="5030553"/>
          </a:xfrm>
        </p:spPr>
        <p:txBody>
          <a:bodyPr tIns="1280160" anchor="ctr"/>
          <a:lstStyle>
            <a:lvl1pPr marL="0" indent="0" algn="ctr">
              <a:buNone/>
              <a:defRPr sz="2040" baseline="0"/>
            </a:lvl1pPr>
          </a:lstStyle>
          <a:p>
            <a:r>
              <a:rPr lang="en-US"/>
              <a:t>Click to add image of school or educator associated with customer quote to the right</a:t>
            </a:r>
          </a:p>
        </p:txBody>
      </p:sp>
      <p:sp>
        <p:nvSpPr>
          <p:cNvPr id="17" name="Date Placeholder 16"/>
          <p:cNvSpPr>
            <a:spLocks noGrp="1"/>
          </p:cNvSpPr>
          <p:nvPr>
            <p:ph type="dt" sz="half" idx="20"/>
          </p:nvPr>
        </p:nvSpPr>
        <p:spPr/>
        <p:txBody>
          <a:bodyPr/>
          <a:lstStyle/>
          <a:p>
            <a:fld id="{89DE2E20-C700-4A3A-A890-B84EE414F382}" type="datetime1">
              <a:rPr lang="en-US" smtClean="0"/>
              <a:t>6/12/2019</a:t>
            </a:fld>
            <a:endParaRPr lang="en-US"/>
          </a:p>
        </p:txBody>
      </p:sp>
      <p:sp>
        <p:nvSpPr>
          <p:cNvPr id="18" name="Footer Placeholder 17"/>
          <p:cNvSpPr>
            <a:spLocks noGrp="1"/>
          </p:cNvSpPr>
          <p:nvPr>
            <p:ph type="ftr" sz="quarter" idx="21"/>
          </p:nvPr>
        </p:nvSpPr>
        <p:spPr/>
        <p:txBody>
          <a:bodyPr/>
          <a:lstStyle/>
          <a:p>
            <a:r>
              <a:rPr lang="en-US"/>
              <a:t>microsoft.com/education</a:t>
            </a:r>
          </a:p>
        </p:txBody>
      </p:sp>
      <p:sp>
        <p:nvSpPr>
          <p:cNvPr id="19" name="Slide Number Placeholder 18"/>
          <p:cNvSpPr>
            <a:spLocks noGrp="1"/>
          </p:cNvSpPr>
          <p:nvPr>
            <p:ph type="sldNum" sz="quarter" idx="2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59467499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3659309851"/>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34679333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BF10-2639-48BE-B416-88EB9ABF769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4D22761-1B8D-486F-9F79-40AF45F640FB}"/>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7621A7-1486-4407-9989-3E1403AE8172}"/>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D1FB603D-B76B-4CF2-94C2-A39F3B7BE9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9B221D1-17F8-45B7-8A57-4128FF1BE4EE}"/>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861386166"/>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1280301170"/>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r>
              <a:rPr lang="en-GB"/>
              <a:t>#MicrosoftEDU</a:t>
            </a:r>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27115054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r>
              <a:rPr lang="en-US"/>
              <a:t>#MicrosoftEDU</a:t>
            </a:r>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22867C20-0979-4380-80DF-20E6792E3B43}" type="slidenum">
              <a:rPr lang="en-US" smtClean="0"/>
              <a:t>‹#›</a:t>
            </a:fld>
            <a:endParaRPr lang="en-US"/>
          </a:p>
        </p:txBody>
      </p:sp>
    </p:spTree>
    <p:extLst>
      <p:ext uri="{BB962C8B-B14F-4D97-AF65-F5344CB8AC3E}">
        <p14:creationId xmlns:p14="http://schemas.microsoft.com/office/powerpoint/2010/main" val="31222064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r>
              <a:rPr lang="en-US"/>
              <a:t>#MicrosoftEDU</a:t>
            </a:r>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4089294693"/>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r>
              <a:rPr lang="en-US"/>
              <a:t>#MicrosoftEDU</a:t>
            </a:r>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622478434"/>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r>
              <a:rPr lang="en-US"/>
              <a:t>#MicrosoftEDU</a:t>
            </a:r>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1011587349"/>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r>
              <a:rPr lang="en-US"/>
              <a:t>#MicrosoftEDU</a:t>
            </a:r>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3719452312"/>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2613375316"/>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FAADACFB-7C71-4E89-89D2-7BBA40B7BFA9}" type="slidenum">
              <a:rPr lang="en-US" smtClean="0"/>
              <a:pPr/>
              <a:t>‹#›</a:t>
            </a:fld>
            <a:endParaRPr lang="en-US"/>
          </a:p>
        </p:txBody>
      </p:sp>
    </p:spTree>
    <p:extLst>
      <p:ext uri="{BB962C8B-B14F-4D97-AF65-F5344CB8AC3E}">
        <p14:creationId xmlns:p14="http://schemas.microsoft.com/office/powerpoint/2010/main" val="41002453"/>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2121705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1429-A7D1-4A87-B26D-FA4237874CC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361BFF-8209-4E52-9F96-6A66FFDF23B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7155EB3-0C27-4F9B-9C58-B66A394DCDE4}"/>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176B232-9DD5-4F4A-8B16-ECB41146A001}"/>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1CAC9B7E-F7F9-40C3-8967-76A86975EAE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374FB7-98E1-4100-864D-AC9B16C68616}"/>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3042160678"/>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42090193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6336256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r>
              <a:rPr lang="en-US"/>
              <a:t>#MicrosoftEDU</a:t>
            </a:r>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17310118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r>
              <a:rPr lang="en-US"/>
              <a:t>#MicrosoftEDU</a:t>
            </a:r>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29981266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r>
              <a:rPr lang="en-US"/>
              <a:t>#MicrosoftEDU</a:t>
            </a:r>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16915967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r>
              <a:rPr lang="en-US"/>
              <a:t>#MicrosoftEDU</a:t>
            </a:r>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7532847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r>
              <a:rPr lang="en-US"/>
              <a:t>#MicrosoftEDU</a:t>
            </a:r>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42565090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r>
              <a:rPr lang="en-US"/>
              <a:t>#MicrosoftEDU</a:t>
            </a:r>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30987855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41694849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r>
              <a:rPr lang="en-US"/>
              <a:t>#MicrosoftEDU</a:t>
            </a:r>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D53C137E-3081-40C4-AC06-B50B8E9A89AD}" type="slidenum">
              <a:rPr lang="en-US" smtClean="0"/>
              <a:t>‹#›</a:t>
            </a:fld>
            <a:endParaRPr lang="en-US"/>
          </a:p>
        </p:txBody>
      </p:sp>
    </p:spTree>
    <p:extLst>
      <p:ext uri="{BB962C8B-B14F-4D97-AF65-F5344CB8AC3E}">
        <p14:creationId xmlns:p14="http://schemas.microsoft.com/office/powerpoint/2010/main" val="2911146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A41E-621F-4562-8617-075513A0F85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6E9FB2-90A4-4609-8FF3-542320F46426}"/>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C826B14A-CAD7-455B-B832-586431FF434A}"/>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AE0AB9D-FA0C-413C-AFD5-E6757C101FA9}"/>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55792DF9-3339-4738-84DB-EFD39D1C4630}"/>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C27FB6A-015B-4BAA-BF5A-80CE8897B81A}"/>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8" name="Footer Placeholder 7">
            <a:extLst>
              <a:ext uri="{FF2B5EF4-FFF2-40B4-BE49-F238E27FC236}">
                <a16:creationId xmlns:a16="http://schemas.microsoft.com/office/drawing/2014/main" id="{CAB1C7BD-0CAE-4494-8B7A-940F231EB00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0534F29-9575-4472-8A68-CBBEE536A085}"/>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830473088"/>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3452349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8123880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8837480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2232796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7775569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65811508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50414401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42280663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9405478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148997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2ED1E-A76F-4352-BD31-89086CAFDAB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388BB28-3B32-4B7B-A79B-C99F2C4B9B3E}"/>
              </a:ext>
            </a:extLst>
          </p:cNvPr>
          <p:cNvSpPr>
            <a:spLocks noGrp="1"/>
          </p:cNvSpPr>
          <p:nvPr>
            <p:ph type="dt" sz="half" idx="10"/>
          </p:nvPr>
        </p:nvSpPr>
        <p:spPr/>
        <p:txBody>
          <a:bodyPr/>
          <a:lstStyle/>
          <a:p>
            <a:fld id="{D19A5810-2B15-4D05-9D53-08E964C1D04D}" type="datetime1">
              <a:rPr lang="en-US" smtClean="0"/>
              <a:t>6/12/2019</a:t>
            </a:fld>
            <a:endParaRPr lang="en-US"/>
          </a:p>
        </p:txBody>
      </p:sp>
      <p:sp>
        <p:nvSpPr>
          <p:cNvPr id="4" name="Footer Placeholder 3">
            <a:extLst>
              <a:ext uri="{FF2B5EF4-FFF2-40B4-BE49-F238E27FC236}">
                <a16:creationId xmlns:a16="http://schemas.microsoft.com/office/drawing/2014/main" id="{07AAD7DB-17F8-45D3-BE81-AB9EA4A1D1B6}"/>
              </a:ext>
            </a:extLst>
          </p:cNvPr>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a:extLst>
              <a:ext uri="{FF2B5EF4-FFF2-40B4-BE49-F238E27FC236}">
                <a16:creationId xmlns:a16="http://schemas.microsoft.com/office/drawing/2014/main" id="{59B166C6-08B9-4463-AD61-D2090A4F34FC}"/>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45992158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2455859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134545"/>
          </a:xfrm>
          <a:prstGeom prst="rect">
            <a:avLst/>
          </a:prstGeom>
        </p:spPr>
        <p:txBody>
          <a:bodyPr/>
          <a:lstStyle>
            <a:lvl1pPr marL="0" indent="0">
              <a:spcBef>
                <a:spcPts val="2448"/>
              </a:spcBef>
              <a:buNone/>
              <a:defRPr sz="4080">
                <a:solidFill>
                  <a:schemeClr val="tx2"/>
                </a:solidFill>
                <a:latin typeface="+mj-lt"/>
              </a:defRPr>
            </a:lvl1pPr>
            <a:lvl2pPr marL="0" indent="0">
              <a:buNone/>
              <a:defRPr sz="2040">
                <a:solidFill>
                  <a:schemeClr val="tx2"/>
                </a:solidFill>
              </a:defRPr>
            </a:lvl2pPr>
            <a:lvl3pPr marL="236341" indent="0">
              <a:buNone/>
              <a:defRPr sz="2040">
                <a:solidFill>
                  <a:schemeClr val="tx2"/>
                </a:solidFill>
              </a:defRPr>
            </a:lvl3pPr>
            <a:lvl4pPr marL="466209" indent="0">
              <a:buNone/>
              <a:defRPr sz="2040">
                <a:solidFill>
                  <a:schemeClr val="tx2"/>
                </a:solidFill>
              </a:defRPr>
            </a:lvl4pPr>
            <a:lvl5pPr marL="707407" indent="0">
              <a:buNone/>
              <a:defRPr sz="20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2927559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747081"/>
            <a:ext cx="11533187" cy="411162"/>
          </a:xfrm>
        </p:spPr>
        <p:txBody>
          <a:bodyPr wrap="square" lIns="0" tIns="0" rIns="0" bIns="0">
            <a:spAutoFit/>
          </a:bodyPr>
          <a:lstStyle>
            <a:lvl1pPr>
              <a:lnSpc>
                <a:spcPts val="3198"/>
              </a:lnSpc>
              <a:defRPr sz="4799" strike="noStrike">
                <a:solidFill>
                  <a:srgbClr val="2F2F2F"/>
                </a:solidFill>
              </a:defRPr>
            </a:lvl1pPr>
          </a:lstStyle>
          <a:p>
            <a:r>
              <a:rPr lang="en-US"/>
              <a:t>Title</a:t>
            </a:r>
          </a:p>
        </p:txBody>
      </p:sp>
    </p:spTree>
    <p:extLst>
      <p:ext uri="{BB962C8B-B14F-4D97-AF65-F5344CB8AC3E}">
        <p14:creationId xmlns:p14="http://schemas.microsoft.com/office/powerpoint/2010/main" val="368493857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1FA-1758-4A86-9084-8B4F7A9A9F1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2FB75FFA-EDDB-4261-9006-19484ED51DBB}"/>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0AEFF2-7461-4C7B-8C3C-1388D8C31BB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B3C922DC-D00A-495C-9CDB-EBB69225FAB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8E6AAE-D18E-4D7E-84AF-9606F79F943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984529696"/>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B042-2D45-43C2-BDF1-93A5C0E9C8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7CA658-9D12-408D-8946-B0D43F1F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25F42B-B9B1-45A7-B5D1-97FC78303B0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ECD0217D-3F88-440A-B244-D9FA0FD65F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7A83BA-55E3-4C04-AF88-11F05B104115}"/>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447680963"/>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650A-6E3D-4FDF-9B73-067938B6A3C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F1F5727-E0B4-4EAD-866E-B89BD3BBC51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024A6-7A45-4FC3-8DB8-85C32FFCFD7B}"/>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8B32B620-C1E0-47F1-B0A3-D942F71AC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88A1B5-4D56-4BC5-B7A7-F196C39F85D3}"/>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655265264"/>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7615-0B78-4269-809F-AF64692E08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46089-EDB2-4A23-B67D-A782BFB0D0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BB0BB0-69C0-407B-A431-F0FD716A4805}"/>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3BCE75F-1A46-45F3-989D-7CD70D4E216E}"/>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B10FF190-3CD6-40A0-9C85-B80AE09CE9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E41A84F-AFF1-41A8-BD92-9FD031AC9B01}"/>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123765666"/>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1542-D3E8-45FC-BC24-E555DBA1DE9A}"/>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AE70F4-167E-4096-A159-0A2896D3AF50}"/>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E6878470-9A98-4B3F-BA33-0FA93CE4301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268BAF-BBE5-4DE2-8794-9CE79EA81735}"/>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814127AA-F556-4E02-A0B0-C7734775AA17}"/>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98A724-4567-4D56-9C97-EDE77A6C987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8" name="Footer Placeholder 7">
            <a:extLst>
              <a:ext uri="{FF2B5EF4-FFF2-40B4-BE49-F238E27FC236}">
                <a16:creationId xmlns:a16="http://schemas.microsoft.com/office/drawing/2014/main" id="{937F1877-4A69-4662-9AF6-9A409F64597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301538F-00AC-485D-8ACD-D83BFA9399D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409030551"/>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72B-20F1-42D0-B105-C5C83D58F1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E2A75D-BA18-4FE4-88FB-C9CDF3C9988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4" name="Footer Placeholder 3">
            <a:extLst>
              <a:ext uri="{FF2B5EF4-FFF2-40B4-BE49-F238E27FC236}">
                <a16:creationId xmlns:a16="http://schemas.microsoft.com/office/drawing/2014/main" id="{56C2F0A4-5D4A-40CB-94F4-364591CB754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E94D29-12AF-4DC4-8375-4A2A77D957FA}"/>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10275952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0E794-0C51-45BF-A6CD-A3B158918C74}"/>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3" name="Footer Placeholder 2">
            <a:extLst>
              <a:ext uri="{FF2B5EF4-FFF2-40B4-BE49-F238E27FC236}">
                <a16:creationId xmlns:a16="http://schemas.microsoft.com/office/drawing/2014/main" id="{BF3F16A8-5EC6-4AB3-9E04-153C3ECDC31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C44795C-41C1-43DB-A1C6-14130EAD8BE4}"/>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246777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493347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solidFill>
                  <a:schemeClr val="bg2">
                    <a:lumMod val="50000"/>
                  </a:schemeClr>
                </a:solidFill>
              </a:defRPr>
            </a:lvl2pPr>
            <a:lvl3pPr marL="236387" indent="0">
              <a:buNone/>
              <a:defRPr sz="2040">
                <a:solidFill>
                  <a:schemeClr val="bg2">
                    <a:lumMod val="50000"/>
                  </a:schemeClr>
                </a:solidFill>
              </a:defRPr>
            </a:lvl3pPr>
            <a:lvl4pPr marL="466298" indent="0">
              <a:buNone/>
              <a:defRPr sz="2040">
                <a:solidFill>
                  <a:schemeClr val="bg2">
                    <a:lumMod val="50000"/>
                  </a:schemeClr>
                </a:solidFill>
              </a:defRPr>
            </a:lvl4pPr>
            <a:lvl5pPr marL="707543" indent="0">
              <a:buNone/>
              <a:defRPr sz="204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3720956879"/>
      </p:ext>
    </p:extLst>
  </p:cSld>
  <p:clrMapOvr>
    <a:masterClrMapping/>
  </p:clrMapOvr>
  <p:transition>
    <p:fade/>
  </p:transition>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E3D63-2555-4889-9067-8C0797203861}"/>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3" name="Footer Placeholder 2">
            <a:extLst>
              <a:ext uri="{FF2B5EF4-FFF2-40B4-BE49-F238E27FC236}">
                <a16:creationId xmlns:a16="http://schemas.microsoft.com/office/drawing/2014/main" id="{B3620302-4079-4E1B-8878-51E800A3E32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179F197-8510-443F-A3E8-7E22B682FF1C}"/>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10189696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9ED-5300-46A0-9224-655681EB1F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724308-0C71-4F48-9B57-D4179B372664}"/>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864F6D-9548-45D0-9356-E45506A910F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9BF379D0-A437-41A6-BBD5-9BAE5EA4ACC0}"/>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CCCFC172-878D-4A3F-A9C4-150A15E46B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39A2B4-B188-4C04-B63A-005FABD4396B}"/>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505755125"/>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AB37-DF6F-42E8-89DA-B0565E4DAC5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F177B8C-C10D-4BCA-B73F-A7BF21C1C7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1448B762-0F3D-43CA-B102-F638A27B50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A287D05A-A599-4543-88FE-0D3F9A84C083}"/>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958A37A2-5A15-4A54-9141-2E75B07456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B39D8E-89A4-4A70-A5B1-EEAF2E53D567}"/>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325497750"/>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B8C-0A89-4497-A1C0-F61B5CA91A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518C4-25FC-4D7E-BD22-A4D4D0217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DC5A08-C51A-4E09-B416-2509CBFF49C6}"/>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1A806CB-20C2-4E48-AEFF-F982625942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D47417-BD50-4C9C-9CF8-773D49F24152}"/>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330219532"/>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1268D-9A59-43B5-A83D-F275B9716BB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EF99CC-839A-45C2-8353-F7BD2F26F3B9}"/>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A5C9C0-0F8A-4885-8535-BCF75004CD12}"/>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C4EB529D-AD42-443B-A6DD-9282C08DB9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32DC52-CB58-4BD4-A6FC-25829123F6DF}"/>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878251550"/>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189493392"/>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3814735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1054784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448053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3524817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8560424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8A88-E07E-4D68-8F82-C53A58C80FD6}"/>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EDBED8B-7F61-4E55-90AF-98314F1020EF}"/>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B6149BD-03B1-454B-AFB2-5EE9F46FD312}"/>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6B6FE655-6B91-426F-82ED-F3A5001BFDB6}"/>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BA134322-035B-4596-AA76-667B90F710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A8DCE6C-7B9C-47C4-9487-001A59BA29F1}"/>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1820065657"/>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17166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77562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3605600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088908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582120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419259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extLst>
      <p:ext uri="{BB962C8B-B14F-4D97-AF65-F5344CB8AC3E}">
        <p14:creationId xmlns:p14="http://schemas.microsoft.com/office/powerpoint/2010/main" val="767506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80471496"/>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342285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93283705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6B67-5DE1-4293-A6A4-0D3257C7AA7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044F256-AAA6-462A-AC14-C8471A5602ED}"/>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D532D894-898A-4077-8F66-904DDEE23D26}"/>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B4B8B1EB-BAEC-4918-9711-A34231D7B826}"/>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C501096D-8691-42F7-9D83-A85638EDA5B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91F9973-6EE5-4699-B6D2-1E1B74881BC6}"/>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321163675"/>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extLst>
      <p:ext uri="{BB962C8B-B14F-4D97-AF65-F5344CB8AC3E}">
        <p14:creationId xmlns:p14="http://schemas.microsoft.com/office/powerpoint/2010/main" val="276070886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79193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065343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9849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014227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719141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14700537"/>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489114424"/>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61269253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7781910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02A7-8191-4DB4-91B5-F33C7ECEF75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8F73D28-8785-4F2F-80AC-911F9008DB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BB1425-3F80-4B7F-87CB-A32D00B13CC0}"/>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BE90A38D-D904-48ED-9CD7-136E09F64A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9F3359-540C-4387-A9FA-C29969F64584}"/>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992394218"/>
      </p:ext>
    </p:extLst>
  </p:cSld>
  <p:clrMapOvr>
    <a:masterClrMapping/>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9234523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1739421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1809057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extLst>
      <p:ext uri="{BB962C8B-B14F-4D97-AF65-F5344CB8AC3E}">
        <p14:creationId xmlns:p14="http://schemas.microsoft.com/office/powerpoint/2010/main" val="736014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7172804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61443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622039397"/>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608755"/>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extLst>
      <p:ext uri="{BB962C8B-B14F-4D97-AF65-F5344CB8AC3E}">
        <p14:creationId xmlns:p14="http://schemas.microsoft.com/office/powerpoint/2010/main" val="3854484611"/>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862406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A5E01-108E-414A-B98C-224CBE34D1A3}"/>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A23EBB-BEAA-4B3B-9FEB-4559A4C8AB08}"/>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0DDE2-765C-470C-B672-33E4447C9109}"/>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A5082561-658E-41E8-98E5-685347D36E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50A3A9C-8AE6-4E37-A741-2BC373A11978}"/>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999420053"/>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Blank Accent Color 1">
    <p:spTree>
      <p:nvGrpSpPr>
        <p:cNvPr id="1" name=""/>
        <p:cNvGrpSpPr/>
        <p:nvPr/>
      </p:nvGrpSpPr>
      <p:grpSpPr>
        <a:xfrm>
          <a:off x="0" y="0"/>
          <a:ext cx="0" cy="0"/>
          <a:chOff x="0" y="0"/>
          <a:chExt cx="0" cy="0"/>
        </a:xfrm>
      </p:grpSpPr>
      <p:sp>
        <p:nvSpPr>
          <p:cNvPr id="2"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3837176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978196"/>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682990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07756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6/12/2019</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extLst>
      <p:ext uri="{BB962C8B-B14F-4D97-AF65-F5344CB8AC3E}">
        <p14:creationId xmlns:p14="http://schemas.microsoft.com/office/powerpoint/2010/main" val="1059286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6/12/2019</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3173839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2025170"/>
          </a:xfrm>
        </p:spPr>
        <p:txBody>
          <a:bodyPr>
            <a:spAutoFit/>
          </a:bodyPr>
          <a:lstStyle>
            <a:lvl1pPr>
              <a:defRPr sz="35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743991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6/12/2019</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39148527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chapter_purpl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465012" cy="6994524"/>
          </a:xfrm>
          <a:prstGeom prst="rect">
            <a:avLst/>
          </a:prstGeom>
        </p:spPr>
      </p:pic>
      <p:sp>
        <p:nvSpPr>
          <p:cNvPr id="5" name="Text Placeholder 4"/>
          <p:cNvSpPr>
            <a:spLocks noGrp="1"/>
          </p:cNvSpPr>
          <p:nvPr>
            <p:ph type="body" sz="quarter" idx="10"/>
          </p:nvPr>
        </p:nvSpPr>
        <p:spPr>
          <a:xfrm>
            <a:off x="2495392" y="1900068"/>
            <a:ext cx="5711825" cy="1392238"/>
          </a:xfrm>
          <a:prstGeom prst="rect">
            <a:avLst/>
          </a:prstGeom>
        </p:spPr>
        <p:txBody>
          <a:bodyPr/>
          <a:lstStyle>
            <a:lvl1pPr marL="0" indent="0">
              <a:buNone/>
              <a:defRPr lang="en-US" sz="5400"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Click to edit Master text styles</a:t>
            </a:r>
          </a:p>
        </p:txBody>
      </p:sp>
      <p:sp>
        <p:nvSpPr>
          <p:cNvPr id="8" name="Text Placeholder 7"/>
          <p:cNvSpPr>
            <a:spLocks noGrp="1"/>
          </p:cNvSpPr>
          <p:nvPr>
            <p:ph type="body" sz="quarter" idx="11"/>
          </p:nvPr>
        </p:nvSpPr>
        <p:spPr>
          <a:xfrm>
            <a:off x="2495392" y="3471862"/>
            <a:ext cx="5711825" cy="363537"/>
          </a:xfrm>
          <a:prstGeom prst="rect">
            <a:avLst/>
          </a:prstGeom>
        </p:spPr>
        <p:txBody>
          <a:bodyPr/>
          <a:lstStyle>
            <a:lvl1pPr marL="0" indent="0">
              <a:buNone/>
              <a:defRPr lang="en-US" sz="2000" kern="1200" spc="0" dirty="0">
                <a:solidFill>
                  <a:schemeClr val="bg1"/>
                </a:solidFill>
                <a:latin typeface="Segoe UI Light" charset="0"/>
                <a:ea typeface="Segoe UI Light" charset="0"/>
                <a:cs typeface="Segoe UI Light" charset="0"/>
              </a:defRPr>
            </a:lvl1pPr>
          </a:lstStyle>
          <a:p>
            <a:pPr lvl="0"/>
            <a:r>
              <a:rPr lang="en-US"/>
              <a:t>Click to edit Master text styles</a:t>
            </a:r>
          </a:p>
        </p:txBody>
      </p:sp>
    </p:spTree>
    <p:extLst>
      <p:ext uri="{BB962C8B-B14F-4D97-AF65-F5344CB8AC3E}">
        <p14:creationId xmlns:p14="http://schemas.microsoft.com/office/powerpoint/2010/main" val="121054119"/>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03CA-9C86-4AAD-8288-ABFDBC89BB27}"/>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0A58248F-EF22-4EEA-871F-19E2063C896F}"/>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6D17025-97D1-4671-9D0B-5DE3C8D91265}"/>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15E5CC21-8590-4481-A259-204C694D94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FFC6318-22C7-44A0-AC4F-AF7152D96AB0}"/>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79041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ue Section Divider">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userDrawn="1"/>
        </p:nvGrpSpPr>
        <p:grpSpPr>
          <a:xfrm>
            <a:off x="4193761" y="2017153"/>
            <a:ext cx="8144709" cy="3448251"/>
            <a:chOff x="4193760" y="2017152"/>
            <a:chExt cx="8144709" cy="3448251"/>
          </a:xfrm>
        </p:grpSpPr>
        <p:sp>
          <p:nvSpPr>
            <p:cNvPr id="10" name="Freeform 7"/>
            <p:cNvSpPr>
              <a:spLocks/>
            </p:cNvSpPr>
            <p:nvPr userDrawn="1"/>
          </p:nvSpPr>
          <p:spPr bwMode="auto">
            <a:xfrm>
              <a:off x="8457834" y="4384204"/>
              <a:ext cx="440202" cy="482679"/>
            </a:xfrm>
            <a:custGeom>
              <a:avLst/>
              <a:gdLst>
                <a:gd name="T0" fmla="*/ 158 w 163"/>
                <a:gd name="T1" fmla="*/ 110 h 180"/>
                <a:gd name="T2" fmla="*/ 39 w 163"/>
                <a:gd name="T3" fmla="*/ 0 h 180"/>
                <a:gd name="T4" fmla="*/ 8 w 163"/>
                <a:gd name="T5" fmla="*/ 40 h 180"/>
                <a:gd name="T6" fmla="*/ 15 w 163"/>
                <a:gd name="T7" fmla="*/ 77 h 180"/>
                <a:gd name="T8" fmla="*/ 163 w 163"/>
                <a:gd name="T9" fmla="*/ 180 h 180"/>
                <a:gd name="T10" fmla="*/ 158 w 163"/>
                <a:gd name="T11" fmla="*/ 110 h 180"/>
              </a:gdLst>
              <a:ahLst/>
              <a:cxnLst>
                <a:cxn ang="0">
                  <a:pos x="T0" y="T1"/>
                </a:cxn>
                <a:cxn ang="0">
                  <a:pos x="T2" y="T3"/>
                </a:cxn>
                <a:cxn ang="0">
                  <a:pos x="T4" y="T5"/>
                </a:cxn>
                <a:cxn ang="0">
                  <a:pos x="T6" y="T7"/>
                </a:cxn>
                <a:cxn ang="0">
                  <a:pos x="T8" y="T9"/>
                </a:cxn>
                <a:cxn ang="0">
                  <a:pos x="T10" y="T11"/>
                </a:cxn>
              </a:cxnLst>
              <a:rect l="0" t="0" r="r" b="b"/>
              <a:pathLst>
                <a:path w="163" h="180">
                  <a:moveTo>
                    <a:pt x="158" y="110"/>
                  </a:moveTo>
                  <a:cubicBezTo>
                    <a:pt x="39" y="0"/>
                    <a:pt x="39" y="0"/>
                    <a:pt x="39" y="0"/>
                  </a:cubicBezTo>
                  <a:cubicBezTo>
                    <a:pt x="8" y="40"/>
                    <a:pt x="8" y="40"/>
                    <a:pt x="8" y="40"/>
                  </a:cubicBezTo>
                  <a:cubicBezTo>
                    <a:pt x="0" y="52"/>
                    <a:pt x="3" y="69"/>
                    <a:pt x="15" y="77"/>
                  </a:cubicBezTo>
                  <a:cubicBezTo>
                    <a:pt x="163" y="180"/>
                    <a:pt x="163" y="180"/>
                    <a:pt x="163" y="180"/>
                  </a:cubicBezTo>
                  <a:lnTo>
                    <a:pt x="158" y="11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8"/>
            <p:cNvSpPr>
              <a:spLocks/>
            </p:cNvSpPr>
            <p:nvPr userDrawn="1"/>
          </p:nvSpPr>
          <p:spPr bwMode="auto">
            <a:xfrm>
              <a:off x="8538925" y="4384204"/>
              <a:ext cx="347528" cy="343668"/>
            </a:xfrm>
            <a:custGeom>
              <a:avLst/>
              <a:gdLst>
                <a:gd name="T0" fmla="*/ 89 w 90"/>
                <a:gd name="T1" fmla="*/ 76 h 89"/>
                <a:gd name="T2" fmla="*/ 6 w 90"/>
                <a:gd name="T3" fmla="*/ 0 h 89"/>
                <a:gd name="T4" fmla="*/ 0 w 90"/>
                <a:gd name="T5" fmla="*/ 8 h 89"/>
                <a:gd name="T6" fmla="*/ 90 w 90"/>
                <a:gd name="T7" fmla="*/ 89 h 89"/>
                <a:gd name="T8" fmla="*/ 89 w 90"/>
                <a:gd name="T9" fmla="*/ 76 h 89"/>
              </a:gdLst>
              <a:ahLst/>
              <a:cxnLst>
                <a:cxn ang="0">
                  <a:pos x="T0" y="T1"/>
                </a:cxn>
                <a:cxn ang="0">
                  <a:pos x="T2" y="T3"/>
                </a:cxn>
                <a:cxn ang="0">
                  <a:pos x="T4" y="T5"/>
                </a:cxn>
                <a:cxn ang="0">
                  <a:pos x="T6" y="T7"/>
                </a:cxn>
                <a:cxn ang="0">
                  <a:pos x="T8" y="T9"/>
                </a:cxn>
              </a:cxnLst>
              <a:rect l="0" t="0" r="r" b="b"/>
              <a:pathLst>
                <a:path w="90" h="89">
                  <a:moveTo>
                    <a:pt x="89" y="76"/>
                  </a:moveTo>
                  <a:lnTo>
                    <a:pt x="6" y="0"/>
                  </a:lnTo>
                  <a:lnTo>
                    <a:pt x="0" y="8"/>
                  </a:lnTo>
                  <a:lnTo>
                    <a:pt x="90" y="89"/>
                  </a:lnTo>
                  <a:lnTo>
                    <a:pt x="89" y="76"/>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9"/>
            <p:cNvSpPr>
              <a:spLocks/>
            </p:cNvSpPr>
            <p:nvPr userDrawn="1"/>
          </p:nvSpPr>
          <p:spPr bwMode="auto">
            <a:xfrm>
              <a:off x="8457834" y="4384204"/>
              <a:ext cx="135151" cy="216240"/>
            </a:xfrm>
            <a:custGeom>
              <a:avLst/>
              <a:gdLst>
                <a:gd name="T0" fmla="*/ 20 w 50"/>
                <a:gd name="T1" fmla="*/ 50 h 81"/>
                <a:gd name="T2" fmla="*/ 50 w 50"/>
                <a:gd name="T3" fmla="*/ 11 h 81"/>
                <a:gd name="T4" fmla="*/ 39 w 50"/>
                <a:gd name="T5" fmla="*/ 0 h 81"/>
                <a:gd name="T6" fmla="*/ 8 w 50"/>
                <a:gd name="T7" fmla="*/ 40 h 81"/>
                <a:gd name="T8" fmla="*/ 15 w 50"/>
                <a:gd name="T9" fmla="*/ 77 h 81"/>
                <a:gd name="T10" fmla="*/ 21 w 50"/>
                <a:gd name="T11" fmla="*/ 81 h 81"/>
                <a:gd name="T12" fmla="*/ 20 w 50"/>
                <a:gd name="T13" fmla="*/ 50 h 81"/>
              </a:gdLst>
              <a:ahLst/>
              <a:cxnLst>
                <a:cxn ang="0">
                  <a:pos x="T0" y="T1"/>
                </a:cxn>
                <a:cxn ang="0">
                  <a:pos x="T2" y="T3"/>
                </a:cxn>
                <a:cxn ang="0">
                  <a:pos x="T4" y="T5"/>
                </a:cxn>
                <a:cxn ang="0">
                  <a:pos x="T6" y="T7"/>
                </a:cxn>
                <a:cxn ang="0">
                  <a:pos x="T8" y="T9"/>
                </a:cxn>
                <a:cxn ang="0">
                  <a:pos x="T10" y="T11"/>
                </a:cxn>
                <a:cxn ang="0">
                  <a:pos x="T12" y="T13"/>
                </a:cxn>
              </a:cxnLst>
              <a:rect l="0" t="0" r="r" b="b"/>
              <a:pathLst>
                <a:path w="50" h="81">
                  <a:moveTo>
                    <a:pt x="20" y="50"/>
                  </a:moveTo>
                  <a:cubicBezTo>
                    <a:pt x="50" y="11"/>
                    <a:pt x="50" y="11"/>
                    <a:pt x="50" y="11"/>
                  </a:cubicBezTo>
                  <a:cubicBezTo>
                    <a:pt x="39" y="0"/>
                    <a:pt x="39" y="0"/>
                    <a:pt x="39" y="0"/>
                  </a:cubicBezTo>
                  <a:cubicBezTo>
                    <a:pt x="8" y="40"/>
                    <a:pt x="8" y="40"/>
                    <a:pt x="8" y="40"/>
                  </a:cubicBezTo>
                  <a:cubicBezTo>
                    <a:pt x="0" y="52"/>
                    <a:pt x="3" y="69"/>
                    <a:pt x="15" y="77"/>
                  </a:cubicBezTo>
                  <a:cubicBezTo>
                    <a:pt x="21" y="81"/>
                    <a:pt x="21" y="81"/>
                    <a:pt x="21" y="81"/>
                  </a:cubicBezTo>
                  <a:cubicBezTo>
                    <a:pt x="14" y="72"/>
                    <a:pt x="13" y="59"/>
                    <a:pt x="20" y="5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0"/>
            <p:cNvSpPr>
              <a:spLocks/>
            </p:cNvSpPr>
            <p:nvPr userDrawn="1"/>
          </p:nvSpPr>
          <p:spPr bwMode="auto">
            <a:xfrm>
              <a:off x="8882591" y="5125597"/>
              <a:ext cx="142874" cy="73368"/>
            </a:xfrm>
            <a:custGeom>
              <a:avLst/>
              <a:gdLst>
                <a:gd name="T0" fmla="*/ 27 w 53"/>
                <a:gd name="T1" fmla="*/ 0 h 27"/>
                <a:gd name="T2" fmla="*/ 0 w 53"/>
                <a:gd name="T3" fmla="*/ 27 h 27"/>
                <a:gd name="T4" fmla="*/ 53 w 53"/>
                <a:gd name="T5" fmla="*/ 27 h 27"/>
                <a:gd name="T6" fmla="*/ 27 w 53"/>
                <a:gd name="T7" fmla="*/ 0 h 27"/>
              </a:gdLst>
              <a:ahLst/>
              <a:cxnLst>
                <a:cxn ang="0">
                  <a:pos x="T0" y="T1"/>
                </a:cxn>
                <a:cxn ang="0">
                  <a:pos x="T2" y="T3"/>
                </a:cxn>
                <a:cxn ang="0">
                  <a:pos x="T4" y="T5"/>
                </a:cxn>
                <a:cxn ang="0">
                  <a:pos x="T6" y="T7"/>
                </a:cxn>
              </a:cxnLst>
              <a:rect l="0" t="0" r="r" b="b"/>
              <a:pathLst>
                <a:path w="53" h="27">
                  <a:moveTo>
                    <a:pt x="27" y="0"/>
                  </a:moveTo>
                  <a:cubicBezTo>
                    <a:pt x="12" y="0"/>
                    <a:pt x="0" y="12"/>
                    <a:pt x="0" y="27"/>
                  </a:cubicBezTo>
                  <a:cubicBezTo>
                    <a:pt x="53" y="27"/>
                    <a:pt x="53" y="27"/>
                    <a:pt x="53" y="27"/>
                  </a:cubicBezTo>
                  <a:cubicBezTo>
                    <a:pt x="53" y="12"/>
                    <a:pt x="42" y="0"/>
                    <a:pt x="27"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Rectangle 11"/>
            <p:cNvSpPr>
              <a:spLocks noChangeArrowheads="1"/>
            </p:cNvSpPr>
            <p:nvPr userDrawn="1"/>
          </p:nvSpPr>
          <p:spPr bwMode="auto">
            <a:xfrm>
              <a:off x="8882591" y="5198963"/>
              <a:ext cx="142874" cy="196934"/>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2"/>
            <p:cNvSpPr>
              <a:spLocks/>
            </p:cNvSpPr>
            <p:nvPr userDrawn="1"/>
          </p:nvSpPr>
          <p:spPr bwMode="auto">
            <a:xfrm>
              <a:off x="8859422" y="4550244"/>
              <a:ext cx="189211" cy="864958"/>
            </a:xfrm>
            <a:custGeom>
              <a:avLst/>
              <a:gdLst>
                <a:gd name="T0" fmla="*/ 49 w 70"/>
                <a:gd name="T1" fmla="*/ 311 h 322"/>
                <a:gd name="T2" fmla="*/ 35 w 70"/>
                <a:gd name="T3" fmla="*/ 322 h 322"/>
                <a:gd name="T4" fmla="*/ 21 w 70"/>
                <a:gd name="T5" fmla="*/ 311 h 322"/>
                <a:gd name="T6" fmla="*/ 0 w 70"/>
                <a:gd name="T7" fmla="*/ 0 h 322"/>
                <a:gd name="T8" fmla="*/ 70 w 70"/>
                <a:gd name="T9" fmla="*/ 0 h 322"/>
                <a:gd name="T10" fmla="*/ 49 w 70"/>
                <a:gd name="T11" fmla="*/ 311 h 322"/>
              </a:gdLst>
              <a:ahLst/>
              <a:cxnLst>
                <a:cxn ang="0">
                  <a:pos x="T0" y="T1"/>
                </a:cxn>
                <a:cxn ang="0">
                  <a:pos x="T2" y="T3"/>
                </a:cxn>
                <a:cxn ang="0">
                  <a:pos x="T4" y="T5"/>
                </a:cxn>
                <a:cxn ang="0">
                  <a:pos x="T6" y="T7"/>
                </a:cxn>
                <a:cxn ang="0">
                  <a:pos x="T8" y="T9"/>
                </a:cxn>
                <a:cxn ang="0">
                  <a:pos x="T10" y="T11"/>
                </a:cxn>
              </a:cxnLst>
              <a:rect l="0" t="0" r="r" b="b"/>
              <a:pathLst>
                <a:path w="70" h="322">
                  <a:moveTo>
                    <a:pt x="49" y="311"/>
                  </a:moveTo>
                  <a:cubicBezTo>
                    <a:pt x="49" y="311"/>
                    <a:pt x="45" y="322"/>
                    <a:pt x="35" y="322"/>
                  </a:cubicBezTo>
                  <a:cubicBezTo>
                    <a:pt x="25" y="322"/>
                    <a:pt x="21" y="311"/>
                    <a:pt x="21" y="311"/>
                  </a:cubicBezTo>
                  <a:cubicBezTo>
                    <a:pt x="0" y="0"/>
                    <a:pt x="0" y="0"/>
                    <a:pt x="0" y="0"/>
                  </a:cubicBezTo>
                  <a:cubicBezTo>
                    <a:pt x="70" y="0"/>
                    <a:pt x="70" y="0"/>
                    <a:pt x="70" y="0"/>
                  </a:cubicBezTo>
                  <a:lnTo>
                    <a:pt x="49" y="311"/>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3"/>
            <p:cNvSpPr>
              <a:spLocks/>
            </p:cNvSpPr>
            <p:nvPr userDrawn="1"/>
          </p:nvSpPr>
          <p:spPr bwMode="auto">
            <a:xfrm>
              <a:off x="8955959" y="4550244"/>
              <a:ext cx="92674" cy="864958"/>
            </a:xfrm>
            <a:custGeom>
              <a:avLst/>
              <a:gdLst>
                <a:gd name="T0" fmla="*/ 0 w 35"/>
                <a:gd name="T1" fmla="*/ 322 h 322"/>
                <a:gd name="T2" fmla="*/ 14 w 35"/>
                <a:gd name="T3" fmla="*/ 311 h 322"/>
                <a:gd name="T4" fmla="*/ 35 w 35"/>
                <a:gd name="T5" fmla="*/ 0 h 322"/>
                <a:gd name="T6" fmla="*/ 29 w 35"/>
                <a:gd name="T7" fmla="*/ 15 h 322"/>
                <a:gd name="T8" fmla="*/ 0 w 35"/>
                <a:gd name="T9" fmla="*/ 322 h 322"/>
              </a:gdLst>
              <a:ahLst/>
              <a:cxnLst>
                <a:cxn ang="0">
                  <a:pos x="T0" y="T1"/>
                </a:cxn>
                <a:cxn ang="0">
                  <a:pos x="T2" y="T3"/>
                </a:cxn>
                <a:cxn ang="0">
                  <a:pos x="T4" y="T5"/>
                </a:cxn>
                <a:cxn ang="0">
                  <a:pos x="T6" y="T7"/>
                </a:cxn>
                <a:cxn ang="0">
                  <a:pos x="T8" y="T9"/>
                </a:cxn>
              </a:cxnLst>
              <a:rect l="0" t="0" r="r" b="b"/>
              <a:pathLst>
                <a:path w="35" h="322">
                  <a:moveTo>
                    <a:pt x="0" y="322"/>
                  </a:moveTo>
                  <a:cubicBezTo>
                    <a:pt x="10" y="322"/>
                    <a:pt x="14" y="311"/>
                    <a:pt x="14" y="311"/>
                  </a:cubicBezTo>
                  <a:cubicBezTo>
                    <a:pt x="35" y="0"/>
                    <a:pt x="35" y="0"/>
                    <a:pt x="35" y="0"/>
                  </a:cubicBezTo>
                  <a:cubicBezTo>
                    <a:pt x="29" y="15"/>
                    <a:pt x="29" y="15"/>
                    <a:pt x="29" y="15"/>
                  </a:cubicBezTo>
                  <a:cubicBezTo>
                    <a:pt x="29" y="15"/>
                    <a:pt x="6" y="321"/>
                    <a:pt x="0" y="322"/>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4"/>
            <p:cNvSpPr>
              <a:spLocks/>
            </p:cNvSpPr>
            <p:nvPr userDrawn="1"/>
          </p:nvSpPr>
          <p:spPr bwMode="auto">
            <a:xfrm>
              <a:off x="8859422" y="4550244"/>
              <a:ext cx="96537" cy="864958"/>
            </a:xfrm>
            <a:custGeom>
              <a:avLst/>
              <a:gdLst>
                <a:gd name="T0" fmla="*/ 35 w 35"/>
                <a:gd name="T1" fmla="*/ 322 h 322"/>
                <a:gd name="T2" fmla="*/ 21 w 35"/>
                <a:gd name="T3" fmla="*/ 311 h 322"/>
                <a:gd name="T4" fmla="*/ 0 w 35"/>
                <a:gd name="T5" fmla="*/ 0 h 322"/>
                <a:gd name="T6" fmla="*/ 6 w 35"/>
                <a:gd name="T7" fmla="*/ 15 h 322"/>
                <a:gd name="T8" fmla="*/ 35 w 35"/>
                <a:gd name="T9" fmla="*/ 322 h 322"/>
              </a:gdLst>
              <a:ahLst/>
              <a:cxnLst>
                <a:cxn ang="0">
                  <a:pos x="T0" y="T1"/>
                </a:cxn>
                <a:cxn ang="0">
                  <a:pos x="T2" y="T3"/>
                </a:cxn>
                <a:cxn ang="0">
                  <a:pos x="T4" y="T5"/>
                </a:cxn>
                <a:cxn ang="0">
                  <a:pos x="T6" y="T7"/>
                </a:cxn>
                <a:cxn ang="0">
                  <a:pos x="T8" y="T9"/>
                </a:cxn>
              </a:cxnLst>
              <a:rect l="0" t="0" r="r" b="b"/>
              <a:pathLst>
                <a:path w="35" h="322">
                  <a:moveTo>
                    <a:pt x="35" y="322"/>
                  </a:moveTo>
                  <a:cubicBezTo>
                    <a:pt x="25" y="322"/>
                    <a:pt x="21" y="311"/>
                    <a:pt x="21" y="311"/>
                  </a:cubicBezTo>
                  <a:cubicBezTo>
                    <a:pt x="0" y="0"/>
                    <a:pt x="0" y="0"/>
                    <a:pt x="0" y="0"/>
                  </a:cubicBezTo>
                  <a:cubicBezTo>
                    <a:pt x="6" y="15"/>
                    <a:pt x="6" y="15"/>
                    <a:pt x="6" y="15"/>
                  </a:cubicBezTo>
                  <a:cubicBezTo>
                    <a:pt x="6" y="15"/>
                    <a:pt x="29" y="321"/>
                    <a:pt x="35" y="3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5"/>
            <p:cNvSpPr>
              <a:spLocks/>
            </p:cNvSpPr>
            <p:nvPr userDrawn="1"/>
          </p:nvSpPr>
          <p:spPr bwMode="auto">
            <a:xfrm>
              <a:off x="8338132" y="4117765"/>
              <a:ext cx="1231794" cy="486539"/>
            </a:xfrm>
            <a:custGeom>
              <a:avLst/>
              <a:gdLst>
                <a:gd name="T0" fmla="*/ 0 w 458"/>
                <a:gd name="T1" fmla="*/ 19 h 182"/>
                <a:gd name="T2" fmla="*/ 229 w 458"/>
                <a:gd name="T3" fmla="*/ 182 h 182"/>
                <a:gd name="T4" fmla="*/ 458 w 458"/>
                <a:gd name="T5" fmla="*/ 19 h 182"/>
                <a:gd name="T6" fmla="*/ 226 w 458"/>
                <a:gd name="T7" fmla="*/ 0 h 182"/>
                <a:gd name="T8" fmla="*/ 0 w 458"/>
                <a:gd name="T9" fmla="*/ 19 h 182"/>
              </a:gdLst>
              <a:ahLst/>
              <a:cxnLst>
                <a:cxn ang="0">
                  <a:pos x="T0" y="T1"/>
                </a:cxn>
                <a:cxn ang="0">
                  <a:pos x="T2" y="T3"/>
                </a:cxn>
                <a:cxn ang="0">
                  <a:pos x="T4" y="T5"/>
                </a:cxn>
                <a:cxn ang="0">
                  <a:pos x="T6" y="T7"/>
                </a:cxn>
                <a:cxn ang="0">
                  <a:pos x="T8" y="T9"/>
                </a:cxn>
              </a:cxnLst>
              <a:rect l="0" t="0" r="r" b="b"/>
              <a:pathLst>
                <a:path w="458" h="182">
                  <a:moveTo>
                    <a:pt x="0" y="19"/>
                  </a:moveTo>
                  <a:cubicBezTo>
                    <a:pt x="20" y="88"/>
                    <a:pt x="76" y="182"/>
                    <a:pt x="229" y="182"/>
                  </a:cubicBezTo>
                  <a:cubicBezTo>
                    <a:pt x="381" y="182"/>
                    <a:pt x="438" y="88"/>
                    <a:pt x="458" y="19"/>
                  </a:cubicBezTo>
                  <a:cubicBezTo>
                    <a:pt x="226" y="0"/>
                    <a:pt x="226" y="0"/>
                    <a:pt x="226" y="0"/>
                  </a:cubicBezTo>
                  <a:lnTo>
                    <a:pt x="0" y="19"/>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6"/>
            <p:cNvSpPr>
              <a:spLocks/>
            </p:cNvSpPr>
            <p:nvPr userDrawn="1"/>
          </p:nvSpPr>
          <p:spPr bwMode="auto">
            <a:xfrm>
              <a:off x="8843976" y="4117765"/>
              <a:ext cx="725947" cy="486539"/>
            </a:xfrm>
            <a:custGeom>
              <a:avLst/>
              <a:gdLst>
                <a:gd name="T0" fmla="*/ 38 w 270"/>
                <a:gd name="T1" fmla="*/ 0 h 181"/>
                <a:gd name="T2" fmla="*/ 270 w 270"/>
                <a:gd name="T3" fmla="*/ 19 h 181"/>
                <a:gd name="T4" fmla="*/ 58 w 270"/>
                <a:gd name="T5" fmla="*/ 181 h 181"/>
                <a:gd name="T6" fmla="*/ 231 w 270"/>
                <a:gd name="T7" fmla="*/ 23 h 181"/>
                <a:gd name="T8" fmla="*/ 0 w 270"/>
                <a:gd name="T9" fmla="*/ 5 h 181"/>
                <a:gd name="T10" fmla="*/ 38 w 270"/>
                <a:gd name="T11" fmla="*/ 0 h 181"/>
              </a:gdLst>
              <a:ahLst/>
              <a:cxnLst>
                <a:cxn ang="0">
                  <a:pos x="T0" y="T1"/>
                </a:cxn>
                <a:cxn ang="0">
                  <a:pos x="T2" y="T3"/>
                </a:cxn>
                <a:cxn ang="0">
                  <a:pos x="T4" y="T5"/>
                </a:cxn>
                <a:cxn ang="0">
                  <a:pos x="T6" y="T7"/>
                </a:cxn>
                <a:cxn ang="0">
                  <a:pos x="T8" y="T9"/>
                </a:cxn>
                <a:cxn ang="0">
                  <a:pos x="T10" y="T11"/>
                </a:cxn>
              </a:cxnLst>
              <a:rect l="0" t="0" r="r" b="b"/>
              <a:pathLst>
                <a:path w="270" h="181">
                  <a:moveTo>
                    <a:pt x="38" y="0"/>
                  </a:moveTo>
                  <a:cubicBezTo>
                    <a:pt x="270" y="19"/>
                    <a:pt x="270" y="19"/>
                    <a:pt x="270" y="19"/>
                  </a:cubicBezTo>
                  <a:cubicBezTo>
                    <a:pt x="251" y="85"/>
                    <a:pt x="198" y="174"/>
                    <a:pt x="58" y="181"/>
                  </a:cubicBezTo>
                  <a:cubicBezTo>
                    <a:pt x="169" y="161"/>
                    <a:pt x="214" y="83"/>
                    <a:pt x="231" y="23"/>
                  </a:cubicBezTo>
                  <a:cubicBezTo>
                    <a:pt x="0" y="5"/>
                    <a:pt x="0" y="5"/>
                    <a:pt x="0" y="5"/>
                  </a:cubicBezTo>
                  <a:lnTo>
                    <a:pt x="38" y="0"/>
                  </a:lnTo>
                  <a:close/>
                </a:path>
              </a:pathLst>
            </a:custGeom>
            <a:solidFill>
              <a:srgbClr val="220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7"/>
            <p:cNvSpPr>
              <a:spLocks/>
            </p:cNvSpPr>
            <p:nvPr userDrawn="1"/>
          </p:nvSpPr>
          <p:spPr bwMode="auto">
            <a:xfrm>
              <a:off x="8874868" y="4978863"/>
              <a:ext cx="158319" cy="158319"/>
            </a:xfrm>
            <a:custGeom>
              <a:avLst/>
              <a:gdLst>
                <a:gd name="T0" fmla="*/ 56 w 60"/>
                <a:gd name="T1" fmla="*/ 60 h 60"/>
                <a:gd name="T2" fmla="*/ 54 w 60"/>
                <a:gd name="T3" fmla="*/ 59 h 60"/>
                <a:gd name="T4" fmla="*/ 1 w 60"/>
                <a:gd name="T5" fmla="*/ 6 h 60"/>
                <a:gd name="T6" fmla="*/ 1 w 60"/>
                <a:gd name="T7" fmla="*/ 1 h 60"/>
                <a:gd name="T8" fmla="*/ 6 w 60"/>
                <a:gd name="T9" fmla="*/ 1 h 60"/>
                <a:gd name="T10" fmla="*/ 59 w 60"/>
                <a:gd name="T11" fmla="*/ 54 h 60"/>
                <a:gd name="T12" fmla="*/ 59 w 60"/>
                <a:gd name="T13" fmla="*/ 59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5" y="60"/>
                    <a:pt x="54" y="59"/>
                  </a:cubicBezTo>
                  <a:cubicBezTo>
                    <a:pt x="1" y="6"/>
                    <a:pt x="1" y="6"/>
                    <a:pt x="1" y="6"/>
                  </a:cubicBezTo>
                  <a:cubicBezTo>
                    <a:pt x="0" y="5"/>
                    <a:pt x="0" y="3"/>
                    <a:pt x="1" y="1"/>
                  </a:cubicBezTo>
                  <a:cubicBezTo>
                    <a:pt x="2" y="0"/>
                    <a:pt x="5" y="0"/>
                    <a:pt x="6" y="1"/>
                  </a:cubicBezTo>
                  <a:cubicBezTo>
                    <a:pt x="59" y="54"/>
                    <a:pt x="59" y="54"/>
                    <a:pt x="59" y="54"/>
                  </a:cubicBezTo>
                  <a:cubicBezTo>
                    <a:pt x="60" y="56"/>
                    <a:pt x="60" y="58"/>
                    <a:pt x="59" y="59"/>
                  </a:cubicBezTo>
                  <a:cubicBezTo>
                    <a:pt x="58" y="60"/>
                    <a:pt x="57" y="60"/>
                    <a:pt x="56"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8"/>
            <p:cNvSpPr>
              <a:spLocks/>
            </p:cNvSpPr>
            <p:nvPr userDrawn="1"/>
          </p:nvSpPr>
          <p:spPr bwMode="auto">
            <a:xfrm>
              <a:off x="8874868" y="4978863"/>
              <a:ext cx="158319" cy="158319"/>
            </a:xfrm>
            <a:custGeom>
              <a:avLst/>
              <a:gdLst>
                <a:gd name="T0" fmla="*/ 4 w 60"/>
                <a:gd name="T1" fmla="*/ 60 h 60"/>
                <a:gd name="T2" fmla="*/ 1 w 60"/>
                <a:gd name="T3" fmla="*/ 59 h 60"/>
                <a:gd name="T4" fmla="*/ 1 w 60"/>
                <a:gd name="T5" fmla="*/ 54 h 60"/>
                <a:gd name="T6" fmla="*/ 54 w 60"/>
                <a:gd name="T7" fmla="*/ 1 h 60"/>
                <a:gd name="T8" fmla="*/ 59 w 60"/>
                <a:gd name="T9" fmla="*/ 1 h 60"/>
                <a:gd name="T10" fmla="*/ 59 w 60"/>
                <a:gd name="T11" fmla="*/ 6 h 60"/>
                <a:gd name="T12" fmla="*/ 6 w 60"/>
                <a:gd name="T13" fmla="*/ 59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60"/>
                    <a:pt x="1" y="59"/>
                  </a:cubicBezTo>
                  <a:cubicBezTo>
                    <a:pt x="0" y="58"/>
                    <a:pt x="0" y="56"/>
                    <a:pt x="1" y="54"/>
                  </a:cubicBezTo>
                  <a:cubicBezTo>
                    <a:pt x="54" y="1"/>
                    <a:pt x="54" y="1"/>
                    <a:pt x="54" y="1"/>
                  </a:cubicBezTo>
                  <a:cubicBezTo>
                    <a:pt x="55" y="0"/>
                    <a:pt x="57" y="0"/>
                    <a:pt x="59" y="1"/>
                  </a:cubicBezTo>
                  <a:cubicBezTo>
                    <a:pt x="60" y="3"/>
                    <a:pt x="60" y="5"/>
                    <a:pt x="59" y="6"/>
                  </a:cubicBezTo>
                  <a:cubicBezTo>
                    <a:pt x="6" y="59"/>
                    <a:pt x="6" y="59"/>
                    <a:pt x="6" y="59"/>
                  </a:cubicBezTo>
                  <a:cubicBezTo>
                    <a:pt x="5" y="60"/>
                    <a:pt x="4" y="60"/>
                    <a:pt x="4"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9"/>
            <p:cNvSpPr>
              <a:spLocks/>
            </p:cNvSpPr>
            <p:nvPr userDrawn="1"/>
          </p:nvSpPr>
          <p:spPr bwMode="auto">
            <a:xfrm>
              <a:off x="6990495" y="4557967"/>
              <a:ext cx="1197040" cy="675750"/>
            </a:xfrm>
            <a:custGeom>
              <a:avLst/>
              <a:gdLst>
                <a:gd name="T0" fmla="*/ 183 w 445"/>
                <a:gd name="T1" fmla="*/ 49 h 252"/>
                <a:gd name="T2" fmla="*/ 268 w 445"/>
                <a:gd name="T3" fmla="*/ 0 h 252"/>
                <a:gd name="T4" fmla="*/ 366 w 445"/>
                <a:gd name="T5" fmla="*/ 96 h 252"/>
                <a:gd name="T6" fmla="*/ 367 w 445"/>
                <a:gd name="T7" fmla="*/ 96 h 252"/>
                <a:gd name="T8" fmla="*/ 445 w 445"/>
                <a:gd name="T9" fmla="*/ 174 h 252"/>
                <a:gd name="T10" fmla="*/ 367 w 445"/>
                <a:gd name="T11" fmla="*/ 252 h 252"/>
                <a:gd name="T12" fmla="*/ 62 w 445"/>
                <a:gd name="T13" fmla="*/ 252 h 252"/>
                <a:gd name="T14" fmla="*/ 0 w 445"/>
                <a:gd name="T15" fmla="*/ 189 h 252"/>
                <a:gd name="T16" fmla="*/ 61 w 445"/>
                <a:gd name="T17" fmla="*/ 127 h 252"/>
                <a:gd name="T18" fmla="*/ 59 w 445"/>
                <a:gd name="T19" fmla="*/ 112 h 252"/>
                <a:gd name="T20" fmla="*/ 137 w 445"/>
                <a:gd name="T21" fmla="*/ 34 h 252"/>
                <a:gd name="T22" fmla="*/ 183 w 445"/>
                <a:gd name="T23" fmla="*/ 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252">
                  <a:moveTo>
                    <a:pt x="183" y="49"/>
                  </a:moveTo>
                  <a:cubicBezTo>
                    <a:pt x="200" y="20"/>
                    <a:pt x="232" y="0"/>
                    <a:pt x="268" y="0"/>
                  </a:cubicBezTo>
                  <a:cubicBezTo>
                    <a:pt x="322" y="0"/>
                    <a:pt x="365" y="43"/>
                    <a:pt x="366" y="96"/>
                  </a:cubicBezTo>
                  <a:cubicBezTo>
                    <a:pt x="367" y="96"/>
                    <a:pt x="367" y="96"/>
                    <a:pt x="367" y="96"/>
                  </a:cubicBezTo>
                  <a:cubicBezTo>
                    <a:pt x="410" y="96"/>
                    <a:pt x="445" y="131"/>
                    <a:pt x="445" y="174"/>
                  </a:cubicBezTo>
                  <a:cubicBezTo>
                    <a:pt x="445" y="217"/>
                    <a:pt x="410" y="252"/>
                    <a:pt x="367" y="252"/>
                  </a:cubicBezTo>
                  <a:cubicBezTo>
                    <a:pt x="62" y="252"/>
                    <a:pt x="62" y="252"/>
                    <a:pt x="62" y="252"/>
                  </a:cubicBezTo>
                  <a:cubicBezTo>
                    <a:pt x="28" y="252"/>
                    <a:pt x="0" y="224"/>
                    <a:pt x="0" y="189"/>
                  </a:cubicBezTo>
                  <a:cubicBezTo>
                    <a:pt x="0" y="155"/>
                    <a:pt x="27" y="128"/>
                    <a:pt x="61" y="127"/>
                  </a:cubicBezTo>
                  <a:cubicBezTo>
                    <a:pt x="60" y="122"/>
                    <a:pt x="59" y="117"/>
                    <a:pt x="59" y="112"/>
                  </a:cubicBezTo>
                  <a:cubicBezTo>
                    <a:pt x="59" y="69"/>
                    <a:pt x="94" y="34"/>
                    <a:pt x="137" y="34"/>
                  </a:cubicBezTo>
                  <a:cubicBezTo>
                    <a:pt x="154" y="34"/>
                    <a:pt x="171" y="39"/>
                    <a:pt x="183" y="49"/>
                  </a:cubicBezTo>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20"/>
            <p:cNvSpPr>
              <a:spLocks/>
            </p:cNvSpPr>
            <p:nvPr userDrawn="1"/>
          </p:nvSpPr>
          <p:spPr bwMode="auto">
            <a:xfrm>
              <a:off x="6627521" y="4534798"/>
              <a:ext cx="390005" cy="220102"/>
            </a:xfrm>
            <a:custGeom>
              <a:avLst/>
              <a:gdLst>
                <a:gd name="T0" fmla="*/ 60 w 145"/>
                <a:gd name="T1" fmla="*/ 16 h 82"/>
                <a:gd name="T2" fmla="*/ 88 w 145"/>
                <a:gd name="T3" fmla="*/ 0 h 82"/>
                <a:gd name="T4" fmla="*/ 120 w 145"/>
                <a:gd name="T5" fmla="*/ 31 h 82"/>
                <a:gd name="T6" fmla="*/ 120 w 145"/>
                <a:gd name="T7" fmla="*/ 31 h 82"/>
                <a:gd name="T8" fmla="*/ 145 w 145"/>
                <a:gd name="T9" fmla="*/ 57 h 82"/>
                <a:gd name="T10" fmla="*/ 120 w 145"/>
                <a:gd name="T11" fmla="*/ 82 h 82"/>
                <a:gd name="T12" fmla="*/ 21 w 145"/>
                <a:gd name="T13" fmla="*/ 82 h 82"/>
                <a:gd name="T14" fmla="*/ 0 w 145"/>
                <a:gd name="T15" fmla="*/ 62 h 82"/>
                <a:gd name="T16" fmla="*/ 20 w 145"/>
                <a:gd name="T17" fmla="*/ 42 h 82"/>
                <a:gd name="T18" fmla="*/ 20 w 145"/>
                <a:gd name="T19" fmla="*/ 37 h 82"/>
                <a:gd name="T20" fmla="*/ 45 w 145"/>
                <a:gd name="T21" fmla="*/ 11 h 82"/>
                <a:gd name="T22" fmla="*/ 60 w 145"/>
                <a:gd name="T23"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82">
                  <a:moveTo>
                    <a:pt x="60" y="16"/>
                  </a:moveTo>
                  <a:cubicBezTo>
                    <a:pt x="66" y="7"/>
                    <a:pt x="76" y="0"/>
                    <a:pt x="88" y="0"/>
                  </a:cubicBezTo>
                  <a:cubicBezTo>
                    <a:pt x="105" y="0"/>
                    <a:pt x="119" y="14"/>
                    <a:pt x="120" y="31"/>
                  </a:cubicBezTo>
                  <a:cubicBezTo>
                    <a:pt x="120" y="31"/>
                    <a:pt x="120" y="31"/>
                    <a:pt x="120" y="31"/>
                  </a:cubicBezTo>
                  <a:cubicBezTo>
                    <a:pt x="134" y="31"/>
                    <a:pt x="145" y="43"/>
                    <a:pt x="145" y="57"/>
                  </a:cubicBezTo>
                  <a:cubicBezTo>
                    <a:pt x="145" y="71"/>
                    <a:pt x="134" y="82"/>
                    <a:pt x="120" y="82"/>
                  </a:cubicBezTo>
                  <a:cubicBezTo>
                    <a:pt x="21" y="82"/>
                    <a:pt x="21" y="82"/>
                    <a:pt x="21" y="82"/>
                  </a:cubicBezTo>
                  <a:cubicBezTo>
                    <a:pt x="9" y="82"/>
                    <a:pt x="0" y="73"/>
                    <a:pt x="0" y="62"/>
                  </a:cubicBezTo>
                  <a:cubicBezTo>
                    <a:pt x="0" y="51"/>
                    <a:pt x="9" y="42"/>
                    <a:pt x="20" y="42"/>
                  </a:cubicBezTo>
                  <a:cubicBezTo>
                    <a:pt x="20" y="40"/>
                    <a:pt x="20" y="38"/>
                    <a:pt x="20" y="37"/>
                  </a:cubicBezTo>
                  <a:cubicBezTo>
                    <a:pt x="20" y="23"/>
                    <a:pt x="31" y="11"/>
                    <a:pt x="45" y="11"/>
                  </a:cubicBezTo>
                  <a:cubicBezTo>
                    <a:pt x="51" y="11"/>
                    <a:pt x="56" y="13"/>
                    <a:pt x="60" y="16"/>
                  </a:cubicBezTo>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21"/>
            <p:cNvSpPr>
              <a:spLocks/>
            </p:cNvSpPr>
            <p:nvPr userDrawn="1"/>
          </p:nvSpPr>
          <p:spPr bwMode="auto">
            <a:xfrm>
              <a:off x="4193760" y="4853183"/>
              <a:ext cx="8144709" cy="612220"/>
            </a:xfrm>
            <a:custGeom>
              <a:avLst/>
              <a:gdLst>
                <a:gd name="T0" fmla="*/ 2536 w 4269"/>
                <a:gd name="T1" fmla="*/ 322 h 322"/>
                <a:gd name="T2" fmla="*/ 0 w 4269"/>
                <a:gd name="T3" fmla="*/ 141 h 322"/>
                <a:gd name="T4" fmla="*/ 1 w 4269"/>
                <a:gd name="T5" fmla="*/ 134 h 322"/>
                <a:gd name="T6" fmla="*/ 2536 w 4269"/>
                <a:gd name="T7" fmla="*/ 314 h 322"/>
                <a:gd name="T8" fmla="*/ 3440 w 4269"/>
                <a:gd name="T9" fmla="*/ 224 h 322"/>
                <a:gd name="T10" fmla="*/ 4269 w 4269"/>
                <a:gd name="T11" fmla="*/ 0 h 322"/>
                <a:gd name="T12" fmla="*/ 3735 w 4269"/>
                <a:gd name="T13" fmla="*/ 141 h 322"/>
                <a:gd name="T14" fmla="*/ 3442 w 4269"/>
                <a:gd name="T15" fmla="*/ 231 h 322"/>
                <a:gd name="T16" fmla="*/ 2536 w 4269"/>
                <a:gd name="T1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9" h="322">
                  <a:moveTo>
                    <a:pt x="2536" y="322"/>
                  </a:moveTo>
                  <a:cubicBezTo>
                    <a:pt x="1726" y="322"/>
                    <a:pt x="13" y="143"/>
                    <a:pt x="0" y="141"/>
                  </a:cubicBezTo>
                  <a:cubicBezTo>
                    <a:pt x="1" y="134"/>
                    <a:pt x="1" y="134"/>
                    <a:pt x="1" y="134"/>
                  </a:cubicBezTo>
                  <a:cubicBezTo>
                    <a:pt x="15" y="136"/>
                    <a:pt x="1727" y="314"/>
                    <a:pt x="2536" y="314"/>
                  </a:cubicBezTo>
                  <a:cubicBezTo>
                    <a:pt x="2769" y="314"/>
                    <a:pt x="3115" y="299"/>
                    <a:pt x="3440" y="224"/>
                  </a:cubicBezTo>
                  <a:cubicBezTo>
                    <a:pt x="3635" y="180"/>
                    <a:pt x="4268" y="0"/>
                    <a:pt x="4269" y="0"/>
                  </a:cubicBezTo>
                  <a:cubicBezTo>
                    <a:pt x="3735" y="141"/>
                    <a:pt x="3735" y="141"/>
                    <a:pt x="3735" y="141"/>
                  </a:cubicBezTo>
                  <a:cubicBezTo>
                    <a:pt x="3734" y="141"/>
                    <a:pt x="3637" y="187"/>
                    <a:pt x="3442" y="231"/>
                  </a:cubicBezTo>
                  <a:cubicBezTo>
                    <a:pt x="3263" y="272"/>
                    <a:pt x="2959" y="322"/>
                    <a:pt x="2536" y="322"/>
                  </a:cubicBezTo>
                  <a:close/>
                </a:path>
              </a:pathLst>
            </a:custGeom>
            <a:solidFill>
              <a:srgbClr val="10611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5" name="Freeform 22"/>
            <p:cNvSpPr>
              <a:spLocks/>
            </p:cNvSpPr>
            <p:nvPr userDrawn="1"/>
          </p:nvSpPr>
          <p:spPr bwMode="auto">
            <a:xfrm>
              <a:off x="8882591" y="5395897"/>
              <a:ext cx="142874" cy="69506"/>
            </a:xfrm>
            <a:custGeom>
              <a:avLst/>
              <a:gdLst>
                <a:gd name="T0" fmla="*/ 27 w 53"/>
                <a:gd name="T1" fmla="*/ 26 h 26"/>
                <a:gd name="T2" fmla="*/ 53 w 53"/>
                <a:gd name="T3" fmla="*/ 0 h 26"/>
                <a:gd name="T4" fmla="*/ 0 w 53"/>
                <a:gd name="T5" fmla="*/ 0 h 26"/>
                <a:gd name="T6" fmla="*/ 27 w 53"/>
                <a:gd name="T7" fmla="*/ 26 h 26"/>
              </a:gdLst>
              <a:ahLst/>
              <a:cxnLst>
                <a:cxn ang="0">
                  <a:pos x="T0" y="T1"/>
                </a:cxn>
                <a:cxn ang="0">
                  <a:pos x="T2" y="T3"/>
                </a:cxn>
                <a:cxn ang="0">
                  <a:pos x="T4" y="T5"/>
                </a:cxn>
                <a:cxn ang="0">
                  <a:pos x="T6" y="T7"/>
                </a:cxn>
              </a:cxnLst>
              <a:rect l="0" t="0" r="r" b="b"/>
              <a:pathLst>
                <a:path w="53" h="26">
                  <a:moveTo>
                    <a:pt x="27" y="26"/>
                  </a:moveTo>
                  <a:cubicBezTo>
                    <a:pt x="42" y="26"/>
                    <a:pt x="53" y="15"/>
                    <a:pt x="53" y="0"/>
                  </a:cubicBezTo>
                  <a:cubicBezTo>
                    <a:pt x="0" y="0"/>
                    <a:pt x="0" y="0"/>
                    <a:pt x="0" y="0"/>
                  </a:cubicBezTo>
                  <a:cubicBezTo>
                    <a:pt x="0" y="15"/>
                    <a:pt x="12" y="26"/>
                    <a:pt x="27" y="2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3"/>
            <p:cNvSpPr>
              <a:spLocks/>
            </p:cNvSpPr>
            <p:nvPr userDrawn="1"/>
          </p:nvSpPr>
          <p:spPr bwMode="auto">
            <a:xfrm>
              <a:off x="8338132" y="4117765"/>
              <a:ext cx="745255" cy="100397"/>
            </a:xfrm>
            <a:custGeom>
              <a:avLst/>
              <a:gdLst>
                <a:gd name="T0" fmla="*/ 221 w 277"/>
                <a:gd name="T1" fmla="*/ 4 h 37"/>
                <a:gd name="T2" fmla="*/ 277 w 277"/>
                <a:gd name="T3" fmla="*/ 4 h 37"/>
                <a:gd name="T4" fmla="*/ 226 w 277"/>
                <a:gd name="T5" fmla="*/ 0 h 37"/>
                <a:gd name="T6" fmla="*/ 0 w 277"/>
                <a:gd name="T7" fmla="*/ 19 h 37"/>
                <a:gd name="T8" fmla="*/ 6 w 277"/>
                <a:gd name="T9" fmla="*/ 37 h 37"/>
                <a:gd name="T10" fmla="*/ 221 w 277"/>
                <a:gd name="T11" fmla="*/ 4 h 37"/>
              </a:gdLst>
              <a:ahLst/>
              <a:cxnLst>
                <a:cxn ang="0">
                  <a:pos x="T0" y="T1"/>
                </a:cxn>
                <a:cxn ang="0">
                  <a:pos x="T2" y="T3"/>
                </a:cxn>
                <a:cxn ang="0">
                  <a:pos x="T4" y="T5"/>
                </a:cxn>
                <a:cxn ang="0">
                  <a:pos x="T6" y="T7"/>
                </a:cxn>
                <a:cxn ang="0">
                  <a:pos x="T8" y="T9"/>
                </a:cxn>
                <a:cxn ang="0">
                  <a:pos x="T10" y="T11"/>
                </a:cxn>
              </a:cxnLst>
              <a:rect l="0" t="0" r="r" b="b"/>
              <a:pathLst>
                <a:path w="277" h="37">
                  <a:moveTo>
                    <a:pt x="221" y="4"/>
                  </a:moveTo>
                  <a:cubicBezTo>
                    <a:pt x="277" y="4"/>
                    <a:pt x="277" y="4"/>
                    <a:pt x="277" y="4"/>
                  </a:cubicBezTo>
                  <a:cubicBezTo>
                    <a:pt x="226" y="0"/>
                    <a:pt x="226" y="0"/>
                    <a:pt x="226" y="0"/>
                  </a:cubicBezTo>
                  <a:cubicBezTo>
                    <a:pt x="0" y="19"/>
                    <a:pt x="0" y="19"/>
                    <a:pt x="0" y="19"/>
                  </a:cubicBezTo>
                  <a:cubicBezTo>
                    <a:pt x="2" y="25"/>
                    <a:pt x="4" y="31"/>
                    <a:pt x="6" y="37"/>
                  </a:cubicBezTo>
                  <a:lnTo>
                    <a:pt x="221" y="4"/>
                  </a:lnTo>
                  <a:close/>
                </a:path>
              </a:pathLst>
            </a:custGeom>
            <a:solidFill>
              <a:srgbClr val="8562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4"/>
            <p:cNvSpPr>
              <a:spLocks/>
            </p:cNvSpPr>
            <p:nvPr userDrawn="1"/>
          </p:nvSpPr>
          <p:spPr bwMode="auto">
            <a:xfrm>
              <a:off x="8778334" y="2017152"/>
              <a:ext cx="208517" cy="96537"/>
            </a:xfrm>
            <a:custGeom>
              <a:avLst/>
              <a:gdLst>
                <a:gd name="T0" fmla="*/ 77 w 77"/>
                <a:gd name="T1" fmla="*/ 24 h 36"/>
                <a:gd name="T2" fmla="*/ 65 w 77"/>
                <a:gd name="T3" fmla="*/ 36 h 36"/>
                <a:gd name="T4" fmla="*/ 12 w 77"/>
                <a:gd name="T5" fmla="*/ 36 h 36"/>
                <a:gd name="T6" fmla="*/ 0 w 77"/>
                <a:gd name="T7" fmla="*/ 24 h 36"/>
                <a:gd name="T8" fmla="*/ 0 w 77"/>
                <a:gd name="T9" fmla="*/ 11 h 36"/>
                <a:gd name="T10" fmla="*/ 12 w 77"/>
                <a:gd name="T11" fmla="*/ 0 h 36"/>
                <a:gd name="T12" fmla="*/ 65 w 77"/>
                <a:gd name="T13" fmla="*/ 0 h 36"/>
                <a:gd name="T14" fmla="*/ 77 w 77"/>
                <a:gd name="T15" fmla="*/ 11 h 36"/>
                <a:gd name="T16" fmla="*/ 77 w 77"/>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36">
                  <a:moveTo>
                    <a:pt x="77" y="24"/>
                  </a:moveTo>
                  <a:cubicBezTo>
                    <a:pt x="77" y="31"/>
                    <a:pt x="71" y="36"/>
                    <a:pt x="65" y="36"/>
                  </a:cubicBezTo>
                  <a:cubicBezTo>
                    <a:pt x="12" y="36"/>
                    <a:pt x="12" y="36"/>
                    <a:pt x="12" y="36"/>
                  </a:cubicBezTo>
                  <a:cubicBezTo>
                    <a:pt x="6" y="36"/>
                    <a:pt x="0" y="31"/>
                    <a:pt x="0" y="24"/>
                  </a:cubicBezTo>
                  <a:cubicBezTo>
                    <a:pt x="0" y="11"/>
                    <a:pt x="0" y="11"/>
                    <a:pt x="0" y="11"/>
                  </a:cubicBezTo>
                  <a:cubicBezTo>
                    <a:pt x="0" y="5"/>
                    <a:pt x="6" y="0"/>
                    <a:pt x="12" y="0"/>
                  </a:cubicBezTo>
                  <a:cubicBezTo>
                    <a:pt x="65" y="0"/>
                    <a:pt x="65" y="0"/>
                    <a:pt x="65" y="0"/>
                  </a:cubicBezTo>
                  <a:cubicBezTo>
                    <a:pt x="71" y="0"/>
                    <a:pt x="77" y="5"/>
                    <a:pt x="77" y="11"/>
                  </a:cubicBezTo>
                  <a:lnTo>
                    <a:pt x="77" y="2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5"/>
            <p:cNvSpPr>
              <a:spLocks/>
            </p:cNvSpPr>
            <p:nvPr userDrawn="1"/>
          </p:nvSpPr>
          <p:spPr bwMode="auto">
            <a:xfrm>
              <a:off x="8921205" y="2017152"/>
              <a:ext cx="65645" cy="247131"/>
            </a:xfrm>
            <a:custGeom>
              <a:avLst/>
              <a:gdLst>
                <a:gd name="T0" fmla="*/ 12 w 24"/>
                <a:gd name="T1" fmla="*/ 0 h 92"/>
                <a:gd name="T2" fmla="*/ 0 w 24"/>
                <a:gd name="T3" fmla="*/ 0 h 92"/>
                <a:gd name="T4" fmla="*/ 12 w 24"/>
                <a:gd name="T5" fmla="*/ 11 h 92"/>
                <a:gd name="T6" fmla="*/ 12 w 24"/>
                <a:gd name="T7" fmla="*/ 80 h 92"/>
                <a:gd name="T8" fmla="*/ 0 w 24"/>
                <a:gd name="T9" fmla="*/ 92 h 92"/>
                <a:gd name="T10" fmla="*/ 12 w 24"/>
                <a:gd name="T11" fmla="*/ 92 h 92"/>
                <a:gd name="T12" fmla="*/ 24 w 24"/>
                <a:gd name="T13" fmla="*/ 80 h 92"/>
                <a:gd name="T14" fmla="*/ 24 w 24"/>
                <a:gd name="T15" fmla="*/ 11 h 92"/>
                <a:gd name="T16" fmla="*/ 12 w 24"/>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2">
                  <a:moveTo>
                    <a:pt x="12" y="0"/>
                  </a:moveTo>
                  <a:cubicBezTo>
                    <a:pt x="0" y="0"/>
                    <a:pt x="0" y="0"/>
                    <a:pt x="0" y="0"/>
                  </a:cubicBezTo>
                  <a:cubicBezTo>
                    <a:pt x="7" y="0"/>
                    <a:pt x="12" y="5"/>
                    <a:pt x="12" y="11"/>
                  </a:cubicBezTo>
                  <a:cubicBezTo>
                    <a:pt x="12" y="80"/>
                    <a:pt x="12" y="80"/>
                    <a:pt x="12" y="80"/>
                  </a:cubicBezTo>
                  <a:cubicBezTo>
                    <a:pt x="12" y="86"/>
                    <a:pt x="7" y="92"/>
                    <a:pt x="0" y="92"/>
                  </a:cubicBezTo>
                  <a:cubicBezTo>
                    <a:pt x="12" y="92"/>
                    <a:pt x="12" y="92"/>
                    <a:pt x="12" y="92"/>
                  </a:cubicBezTo>
                  <a:cubicBezTo>
                    <a:pt x="18" y="92"/>
                    <a:pt x="24" y="86"/>
                    <a:pt x="24" y="80"/>
                  </a:cubicBezTo>
                  <a:cubicBezTo>
                    <a:pt x="24" y="11"/>
                    <a:pt x="24" y="11"/>
                    <a:pt x="24" y="11"/>
                  </a:cubicBezTo>
                  <a:cubicBezTo>
                    <a:pt x="24" y="5"/>
                    <a:pt x="18" y="0"/>
                    <a:pt x="12"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6"/>
            <p:cNvSpPr>
              <a:spLocks/>
            </p:cNvSpPr>
            <p:nvPr userDrawn="1"/>
          </p:nvSpPr>
          <p:spPr bwMode="auto">
            <a:xfrm>
              <a:off x="8685659" y="2051906"/>
              <a:ext cx="397727" cy="247131"/>
            </a:xfrm>
            <a:custGeom>
              <a:avLst/>
              <a:gdLst>
                <a:gd name="T0" fmla="*/ 147 w 147"/>
                <a:gd name="T1" fmla="*/ 80 h 92"/>
                <a:gd name="T2" fmla="*/ 135 w 147"/>
                <a:gd name="T3" fmla="*/ 92 h 92"/>
                <a:gd name="T4" fmla="*/ 12 w 147"/>
                <a:gd name="T5" fmla="*/ 92 h 92"/>
                <a:gd name="T6" fmla="*/ 0 w 147"/>
                <a:gd name="T7" fmla="*/ 80 h 92"/>
                <a:gd name="T8" fmla="*/ 0 w 147"/>
                <a:gd name="T9" fmla="*/ 12 h 92"/>
                <a:gd name="T10" fmla="*/ 12 w 147"/>
                <a:gd name="T11" fmla="*/ 0 h 92"/>
                <a:gd name="T12" fmla="*/ 135 w 147"/>
                <a:gd name="T13" fmla="*/ 0 h 92"/>
                <a:gd name="T14" fmla="*/ 147 w 147"/>
                <a:gd name="T15" fmla="*/ 12 h 92"/>
                <a:gd name="T16" fmla="*/ 147 w 147"/>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2">
                  <a:moveTo>
                    <a:pt x="147" y="80"/>
                  </a:moveTo>
                  <a:cubicBezTo>
                    <a:pt x="147" y="87"/>
                    <a:pt x="142" y="92"/>
                    <a:pt x="135" y="92"/>
                  </a:cubicBezTo>
                  <a:cubicBezTo>
                    <a:pt x="12" y="92"/>
                    <a:pt x="12" y="92"/>
                    <a:pt x="12" y="92"/>
                  </a:cubicBezTo>
                  <a:cubicBezTo>
                    <a:pt x="6" y="92"/>
                    <a:pt x="0" y="87"/>
                    <a:pt x="0" y="80"/>
                  </a:cubicBezTo>
                  <a:cubicBezTo>
                    <a:pt x="0" y="12"/>
                    <a:pt x="0" y="12"/>
                    <a:pt x="0" y="12"/>
                  </a:cubicBezTo>
                  <a:cubicBezTo>
                    <a:pt x="0" y="5"/>
                    <a:pt x="6" y="0"/>
                    <a:pt x="12" y="0"/>
                  </a:cubicBezTo>
                  <a:cubicBezTo>
                    <a:pt x="135" y="0"/>
                    <a:pt x="135" y="0"/>
                    <a:pt x="135" y="0"/>
                  </a:cubicBezTo>
                  <a:cubicBezTo>
                    <a:pt x="142" y="0"/>
                    <a:pt x="147" y="5"/>
                    <a:pt x="147" y="12"/>
                  </a:cubicBezTo>
                  <a:lnTo>
                    <a:pt x="147" y="8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7"/>
            <p:cNvSpPr>
              <a:spLocks/>
            </p:cNvSpPr>
            <p:nvPr userDrawn="1"/>
          </p:nvSpPr>
          <p:spPr bwMode="auto">
            <a:xfrm>
              <a:off x="9021602" y="2051906"/>
              <a:ext cx="61783" cy="247131"/>
            </a:xfrm>
            <a:custGeom>
              <a:avLst/>
              <a:gdLst>
                <a:gd name="T0" fmla="*/ 11 w 23"/>
                <a:gd name="T1" fmla="*/ 0 h 92"/>
                <a:gd name="T2" fmla="*/ 0 w 23"/>
                <a:gd name="T3" fmla="*/ 0 h 92"/>
                <a:gd name="T4" fmla="*/ 11 w 23"/>
                <a:gd name="T5" fmla="*/ 12 h 92"/>
                <a:gd name="T6" fmla="*/ 11 w 23"/>
                <a:gd name="T7" fmla="*/ 80 h 92"/>
                <a:gd name="T8" fmla="*/ 0 w 23"/>
                <a:gd name="T9" fmla="*/ 92 h 92"/>
                <a:gd name="T10" fmla="*/ 11 w 23"/>
                <a:gd name="T11" fmla="*/ 92 h 92"/>
                <a:gd name="T12" fmla="*/ 23 w 23"/>
                <a:gd name="T13" fmla="*/ 80 h 92"/>
                <a:gd name="T14" fmla="*/ 23 w 23"/>
                <a:gd name="T15" fmla="*/ 12 h 92"/>
                <a:gd name="T16" fmla="*/ 11 w 23"/>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2">
                  <a:moveTo>
                    <a:pt x="11" y="0"/>
                  </a:moveTo>
                  <a:cubicBezTo>
                    <a:pt x="0" y="0"/>
                    <a:pt x="0" y="0"/>
                    <a:pt x="0" y="0"/>
                  </a:cubicBezTo>
                  <a:cubicBezTo>
                    <a:pt x="6" y="0"/>
                    <a:pt x="11" y="5"/>
                    <a:pt x="11" y="12"/>
                  </a:cubicBezTo>
                  <a:cubicBezTo>
                    <a:pt x="11" y="80"/>
                    <a:pt x="11" y="80"/>
                    <a:pt x="11" y="80"/>
                  </a:cubicBezTo>
                  <a:cubicBezTo>
                    <a:pt x="11" y="87"/>
                    <a:pt x="6" y="92"/>
                    <a:pt x="0" y="92"/>
                  </a:cubicBezTo>
                  <a:cubicBezTo>
                    <a:pt x="11" y="92"/>
                    <a:pt x="11" y="92"/>
                    <a:pt x="11" y="92"/>
                  </a:cubicBezTo>
                  <a:cubicBezTo>
                    <a:pt x="18" y="92"/>
                    <a:pt x="23" y="87"/>
                    <a:pt x="23" y="80"/>
                  </a:cubicBezTo>
                  <a:cubicBezTo>
                    <a:pt x="23" y="12"/>
                    <a:pt x="23" y="12"/>
                    <a:pt x="23" y="12"/>
                  </a:cubicBezTo>
                  <a:cubicBezTo>
                    <a:pt x="23" y="5"/>
                    <a:pt x="18" y="0"/>
                    <a:pt x="11"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Oval 28"/>
            <p:cNvSpPr>
              <a:spLocks noChangeArrowheads="1"/>
            </p:cNvSpPr>
            <p:nvPr userDrawn="1"/>
          </p:nvSpPr>
          <p:spPr bwMode="auto">
            <a:xfrm>
              <a:off x="8782194" y="2086657"/>
              <a:ext cx="181488" cy="181488"/>
            </a:xfrm>
            <a:prstGeom prst="ellipse">
              <a:avLst/>
            </a:pr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Oval 29"/>
            <p:cNvSpPr>
              <a:spLocks noChangeArrowheads="1"/>
            </p:cNvSpPr>
            <p:nvPr userDrawn="1"/>
          </p:nvSpPr>
          <p:spPr bwMode="auto">
            <a:xfrm>
              <a:off x="8793779" y="2094380"/>
              <a:ext cx="158319" cy="16218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30"/>
            <p:cNvSpPr>
              <a:spLocks/>
            </p:cNvSpPr>
            <p:nvPr userDrawn="1"/>
          </p:nvSpPr>
          <p:spPr bwMode="auto">
            <a:xfrm>
              <a:off x="8813085" y="2094380"/>
              <a:ext cx="139011" cy="139011"/>
            </a:xfrm>
            <a:custGeom>
              <a:avLst/>
              <a:gdLst>
                <a:gd name="T0" fmla="*/ 51 w 51"/>
                <a:gd name="T1" fmla="*/ 30 h 51"/>
                <a:gd name="T2" fmla="*/ 21 w 51"/>
                <a:gd name="T3" fmla="*/ 0 h 51"/>
                <a:gd name="T4" fmla="*/ 0 w 51"/>
                <a:gd name="T5" fmla="*/ 9 h 51"/>
                <a:gd name="T6" fmla="*/ 42 w 51"/>
                <a:gd name="T7" fmla="*/ 51 h 51"/>
                <a:gd name="T8" fmla="*/ 51 w 51"/>
                <a:gd name="T9" fmla="*/ 30 h 51"/>
              </a:gdLst>
              <a:ahLst/>
              <a:cxnLst>
                <a:cxn ang="0">
                  <a:pos x="T0" y="T1"/>
                </a:cxn>
                <a:cxn ang="0">
                  <a:pos x="T2" y="T3"/>
                </a:cxn>
                <a:cxn ang="0">
                  <a:pos x="T4" y="T5"/>
                </a:cxn>
                <a:cxn ang="0">
                  <a:pos x="T6" y="T7"/>
                </a:cxn>
                <a:cxn ang="0">
                  <a:pos x="T8" y="T9"/>
                </a:cxn>
              </a:cxnLst>
              <a:rect l="0" t="0" r="r" b="b"/>
              <a:pathLst>
                <a:path w="51" h="51">
                  <a:moveTo>
                    <a:pt x="51" y="30"/>
                  </a:moveTo>
                  <a:cubicBezTo>
                    <a:pt x="51" y="14"/>
                    <a:pt x="38" y="0"/>
                    <a:pt x="21" y="0"/>
                  </a:cubicBezTo>
                  <a:cubicBezTo>
                    <a:pt x="13" y="0"/>
                    <a:pt x="6" y="4"/>
                    <a:pt x="0" y="9"/>
                  </a:cubicBezTo>
                  <a:cubicBezTo>
                    <a:pt x="42" y="51"/>
                    <a:pt x="42" y="51"/>
                    <a:pt x="42" y="51"/>
                  </a:cubicBezTo>
                  <a:cubicBezTo>
                    <a:pt x="48" y="46"/>
                    <a:pt x="51" y="38"/>
                    <a:pt x="5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Oval 31"/>
            <p:cNvSpPr>
              <a:spLocks noChangeArrowheads="1"/>
            </p:cNvSpPr>
            <p:nvPr userDrawn="1"/>
          </p:nvSpPr>
          <p:spPr bwMode="auto">
            <a:xfrm>
              <a:off x="8894176" y="2144580"/>
              <a:ext cx="19308" cy="193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Rectangle 32"/>
            <p:cNvSpPr>
              <a:spLocks noChangeArrowheads="1"/>
            </p:cNvSpPr>
            <p:nvPr userDrawn="1"/>
          </p:nvSpPr>
          <p:spPr bwMode="auto">
            <a:xfrm>
              <a:off x="8963682" y="2078934"/>
              <a:ext cx="57923" cy="34754"/>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Rectangle 33"/>
            <p:cNvSpPr>
              <a:spLocks noChangeArrowheads="1"/>
            </p:cNvSpPr>
            <p:nvPr userDrawn="1"/>
          </p:nvSpPr>
          <p:spPr bwMode="auto">
            <a:xfrm>
              <a:off x="8963682" y="2078934"/>
              <a:ext cx="19308" cy="34754"/>
            </a:xfrm>
            <a:prstGeom prst="rect">
              <a:avLst/>
            </a:prstGeom>
            <a:solidFill>
              <a:srgbClr val="C74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Oval 34"/>
            <p:cNvSpPr>
              <a:spLocks noChangeArrowheads="1"/>
            </p:cNvSpPr>
            <p:nvPr userDrawn="1"/>
          </p:nvSpPr>
          <p:spPr bwMode="auto">
            <a:xfrm>
              <a:off x="8816948" y="2121411"/>
              <a:ext cx="111982" cy="111982"/>
            </a:xfrm>
            <a:prstGeom prst="ellipse">
              <a:avLst/>
            </a:pr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5"/>
            <p:cNvSpPr>
              <a:spLocks/>
            </p:cNvSpPr>
            <p:nvPr userDrawn="1"/>
          </p:nvSpPr>
          <p:spPr bwMode="auto">
            <a:xfrm>
              <a:off x="8793779" y="2121411"/>
              <a:ext cx="135151" cy="135151"/>
            </a:xfrm>
            <a:custGeom>
              <a:avLst/>
              <a:gdLst>
                <a:gd name="T0" fmla="*/ 8 w 50"/>
                <a:gd name="T1" fmla="*/ 0 h 51"/>
                <a:gd name="T2" fmla="*/ 0 w 50"/>
                <a:gd name="T3" fmla="*/ 21 h 51"/>
                <a:gd name="T4" fmla="*/ 29 w 50"/>
                <a:gd name="T5" fmla="*/ 51 h 51"/>
                <a:gd name="T6" fmla="*/ 50 w 50"/>
                <a:gd name="T7" fmla="*/ 42 h 51"/>
                <a:gd name="T8" fmla="*/ 44 w 50"/>
                <a:gd name="T9" fmla="*/ 36 h 51"/>
                <a:gd name="T10" fmla="*/ 29 w 50"/>
                <a:gd name="T11" fmla="*/ 42 h 51"/>
                <a:gd name="T12" fmla="*/ 9 w 50"/>
                <a:gd name="T13" fmla="*/ 21 h 51"/>
                <a:gd name="T14" fmla="*/ 15 w 50"/>
                <a:gd name="T15" fmla="*/ 7 h 51"/>
                <a:gd name="T16" fmla="*/ 8 w 50"/>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1">
                  <a:moveTo>
                    <a:pt x="8" y="0"/>
                  </a:moveTo>
                  <a:cubicBezTo>
                    <a:pt x="3" y="5"/>
                    <a:pt x="0" y="13"/>
                    <a:pt x="0" y="21"/>
                  </a:cubicBezTo>
                  <a:cubicBezTo>
                    <a:pt x="0" y="38"/>
                    <a:pt x="13" y="51"/>
                    <a:pt x="29" y="51"/>
                  </a:cubicBezTo>
                  <a:cubicBezTo>
                    <a:pt x="37" y="51"/>
                    <a:pt x="45" y="48"/>
                    <a:pt x="50" y="42"/>
                  </a:cubicBezTo>
                  <a:cubicBezTo>
                    <a:pt x="44" y="36"/>
                    <a:pt x="44" y="36"/>
                    <a:pt x="44" y="36"/>
                  </a:cubicBezTo>
                  <a:cubicBezTo>
                    <a:pt x="40" y="39"/>
                    <a:pt x="35" y="42"/>
                    <a:pt x="29" y="42"/>
                  </a:cubicBezTo>
                  <a:cubicBezTo>
                    <a:pt x="18" y="42"/>
                    <a:pt x="9" y="32"/>
                    <a:pt x="9" y="21"/>
                  </a:cubicBezTo>
                  <a:cubicBezTo>
                    <a:pt x="9" y="15"/>
                    <a:pt x="11" y="10"/>
                    <a:pt x="15" y="7"/>
                  </a:cubicBezTo>
                  <a:cubicBezTo>
                    <a:pt x="8" y="0"/>
                    <a:pt x="8" y="0"/>
                    <a:pt x="8" y="0"/>
                  </a:cubicBezTo>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6"/>
            <p:cNvSpPr>
              <a:spLocks/>
            </p:cNvSpPr>
            <p:nvPr userDrawn="1"/>
          </p:nvSpPr>
          <p:spPr bwMode="auto">
            <a:xfrm>
              <a:off x="8816948" y="2140717"/>
              <a:ext cx="92674" cy="92674"/>
            </a:xfrm>
            <a:custGeom>
              <a:avLst/>
              <a:gdLst>
                <a:gd name="T0" fmla="*/ 6 w 35"/>
                <a:gd name="T1" fmla="*/ 0 h 35"/>
                <a:gd name="T2" fmla="*/ 0 w 35"/>
                <a:gd name="T3" fmla="*/ 14 h 35"/>
                <a:gd name="T4" fmla="*/ 20 w 35"/>
                <a:gd name="T5" fmla="*/ 35 h 35"/>
                <a:gd name="T6" fmla="*/ 35 w 35"/>
                <a:gd name="T7" fmla="*/ 29 h 35"/>
                <a:gd name="T8" fmla="*/ 6 w 35"/>
                <a:gd name="T9" fmla="*/ 0 h 35"/>
              </a:gdLst>
              <a:ahLst/>
              <a:cxnLst>
                <a:cxn ang="0">
                  <a:pos x="T0" y="T1"/>
                </a:cxn>
                <a:cxn ang="0">
                  <a:pos x="T2" y="T3"/>
                </a:cxn>
                <a:cxn ang="0">
                  <a:pos x="T4" y="T5"/>
                </a:cxn>
                <a:cxn ang="0">
                  <a:pos x="T6" y="T7"/>
                </a:cxn>
                <a:cxn ang="0">
                  <a:pos x="T8" y="T9"/>
                </a:cxn>
              </a:cxnLst>
              <a:rect l="0" t="0" r="r" b="b"/>
              <a:pathLst>
                <a:path w="35" h="35">
                  <a:moveTo>
                    <a:pt x="6" y="0"/>
                  </a:moveTo>
                  <a:cubicBezTo>
                    <a:pt x="2" y="3"/>
                    <a:pt x="0" y="8"/>
                    <a:pt x="0" y="14"/>
                  </a:cubicBezTo>
                  <a:cubicBezTo>
                    <a:pt x="0" y="25"/>
                    <a:pt x="9" y="35"/>
                    <a:pt x="20" y="35"/>
                  </a:cubicBezTo>
                  <a:cubicBezTo>
                    <a:pt x="26" y="35"/>
                    <a:pt x="31" y="32"/>
                    <a:pt x="35" y="29"/>
                  </a:cubicBezTo>
                  <a:cubicBezTo>
                    <a:pt x="6" y="0"/>
                    <a:pt x="6" y="0"/>
                    <a:pt x="6" y="0"/>
                  </a:cubicBezTo>
                </a:path>
              </a:pathLst>
            </a:custGeom>
            <a:solidFill>
              <a:srgbClr val="A50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7"/>
            <p:cNvSpPr>
              <a:spLocks/>
            </p:cNvSpPr>
            <p:nvPr userDrawn="1"/>
          </p:nvSpPr>
          <p:spPr bwMode="auto">
            <a:xfrm>
              <a:off x="10017848" y="3326175"/>
              <a:ext cx="73368" cy="258716"/>
            </a:xfrm>
            <a:custGeom>
              <a:avLst/>
              <a:gdLst>
                <a:gd name="T0" fmla="*/ 15 w 27"/>
                <a:gd name="T1" fmla="*/ 0 h 96"/>
                <a:gd name="T2" fmla="*/ 0 w 27"/>
                <a:gd name="T3" fmla="*/ 0 h 96"/>
                <a:gd name="T4" fmla="*/ 12 w 27"/>
                <a:gd name="T5" fmla="*/ 14 h 96"/>
                <a:gd name="T6" fmla="*/ 11 w 27"/>
                <a:gd name="T7" fmla="*/ 96 h 96"/>
                <a:gd name="T8" fmla="*/ 27 w 27"/>
                <a:gd name="T9" fmla="*/ 96 h 96"/>
                <a:gd name="T10" fmla="*/ 27 w 27"/>
                <a:gd name="T11" fmla="*/ 28 h 96"/>
                <a:gd name="T12" fmla="*/ 27 w 27"/>
                <a:gd name="T13" fmla="*/ 28 h 96"/>
                <a:gd name="T14" fmla="*/ 27 w 27"/>
                <a:gd name="T15" fmla="*/ 13 h 96"/>
                <a:gd name="T16" fmla="*/ 15 w 2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6">
                  <a:moveTo>
                    <a:pt x="15" y="0"/>
                  </a:moveTo>
                  <a:cubicBezTo>
                    <a:pt x="0" y="0"/>
                    <a:pt x="0" y="0"/>
                    <a:pt x="0" y="0"/>
                  </a:cubicBezTo>
                  <a:cubicBezTo>
                    <a:pt x="6" y="2"/>
                    <a:pt x="12" y="7"/>
                    <a:pt x="12" y="14"/>
                  </a:cubicBezTo>
                  <a:cubicBezTo>
                    <a:pt x="11" y="96"/>
                    <a:pt x="11" y="96"/>
                    <a:pt x="11" y="96"/>
                  </a:cubicBezTo>
                  <a:cubicBezTo>
                    <a:pt x="27" y="96"/>
                    <a:pt x="27" y="96"/>
                    <a:pt x="27" y="96"/>
                  </a:cubicBezTo>
                  <a:cubicBezTo>
                    <a:pt x="27" y="28"/>
                    <a:pt x="27" y="28"/>
                    <a:pt x="27" y="28"/>
                  </a:cubicBezTo>
                  <a:cubicBezTo>
                    <a:pt x="27" y="28"/>
                    <a:pt x="27" y="28"/>
                    <a:pt x="27" y="28"/>
                  </a:cubicBezTo>
                  <a:cubicBezTo>
                    <a:pt x="27" y="13"/>
                    <a:pt x="27" y="13"/>
                    <a:pt x="27" y="13"/>
                  </a:cubicBezTo>
                  <a:cubicBezTo>
                    <a:pt x="26" y="7"/>
                    <a:pt x="22" y="2"/>
                    <a:pt x="15"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8"/>
            <p:cNvSpPr>
              <a:spLocks/>
            </p:cNvSpPr>
            <p:nvPr userDrawn="1"/>
          </p:nvSpPr>
          <p:spPr bwMode="auto">
            <a:xfrm>
              <a:off x="10017848" y="3584889"/>
              <a:ext cx="73368" cy="77228"/>
            </a:xfrm>
            <a:custGeom>
              <a:avLst/>
              <a:gdLst>
                <a:gd name="T0" fmla="*/ 12 w 28"/>
                <a:gd name="T1" fmla="*/ 0 h 29"/>
                <a:gd name="T2" fmla="*/ 12 w 28"/>
                <a:gd name="T3" fmla="*/ 14 h 29"/>
                <a:gd name="T4" fmla="*/ 0 w 28"/>
                <a:gd name="T5" fmla="*/ 28 h 29"/>
                <a:gd name="T6" fmla="*/ 1 w 28"/>
                <a:gd name="T7" fmla="*/ 29 h 29"/>
                <a:gd name="T8" fmla="*/ 16 w 28"/>
                <a:gd name="T9" fmla="*/ 28 h 29"/>
                <a:gd name="T10" fmla="*/ 28 w 28"/>
                <a:gd name="T11" fmla="*/ 14 h 29"/>
                <a:gd name="T12" fmla="*/ 28 w 28"/>
                <a:gd name="T13" fmla="*/ 0 h 29"/>
                <a:gd name="T14" fmla="*/ 12 w 28"/>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9">
                  <a:moveTo>
                    <a:pt x="12" y="0"/>
                  </a:moveTo>
                  <a:cubicBezTo>
                    <a:pt x="12" y="14"/>
                    <a:pt x="12" y="14"/>
                    <a:pt x="12" y="14"/>
                  </a:cubicBezTo>
                  <a:cubicBezTo>
                    <a:pt x="12" y="21"/>
                    <a:pt x="7" y="27"/>
                    <a:pt x="0" y="28"/>
                  </a:cubicBezTo>
                  <a:cubicBezTo>
                    <a:pt x="1" y="29"/>
                    <a:pt x="1" y="29"/>
                    <a:pt x="1" y="29"/>
                  </a:cubicBezTo>
                  <a:cubicBezTo>
                    <a:pt x="16" y="28"/>
                    <a:pt x="16" y="28"/>
                    <a:pt x="16" y="28"/>
                  </a:cubicBezTo>
                  <a:cubicBezTo>
                    <a:pt x="23" y="27"/>
                    <a:pt x="28" y="21"/>
                    <a:pt x="28" y="14"/>
                  </a:cubicBezTo>
                  <a:cubicBezTo>
                    <a:pt x="28" y="0"/>
                    <a:pt x="28" y="0"/>
                    <a:pt x="28" y="0"/>
                  </a:cubicBezTo>
                  <a:lnTo>
                    <a:pt x="12"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9"/>
            <p:cNvSpPr>
              <a:spLocks/>
            </p:cNvSpPr>
            <p:nvPr userDrawn="1"/>
          </p:nvSpPr>
          <p:spPr bwMode="auto">
            <a:xfrm>
              <a:off x="9762994" y="3584889"/>
              <a:ext cx="297331" cy="77228"/>
            </a:xfrm>
            <a:custGeom>
              <a:avLst/>
              <a:gdLst>
                <a:gd name="T0" fmla="*/ 0 w 110"/>
                <a:gd name="T1" fmla="*/ 14 h 29"/>
                <a:gd name="T2" fmla="*/ 15 w 110"/>
                <a:gd name="T3" fmla="*/ 29 h 29"/>
                <a:gd name="T4" fmla="*/ 96 w 110"/>
                <a:gd name="T5" fmla="*/ 29 h 29"/>
                <a:gd name="T6" fmla="*/ 110 w 110"/>
                <a:gd name="T7" fmla="*/ 14 h 29"/>
                <a:gd name="T8" fmla="*/ 110 w 110"/>
                <a:gd name="T9" fmla="*/ 0 h 29"/>
                <a:gd name="T10" fmla="*/ 0 w 110"/>
                <a:gd name="T11" fmla="*/ 0 h 29"/>
                <a:gd name="T12" fmla="*/ 0 w 110"/>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10" h="29">
                  <a:moveTo>
                    <a:pt x="0" y="14"/>
                  </a:moveTo>
                  <a:cubicBezTo>
                    <a:pt x="0" y="22"/>
                    <a:pt x="7" y="29"/>
                    <a:pt x="15" y="29"/>
                  </a:cubicBezTo>
                  <a:cubicBezTo>
                    <a:pt x="96" y="29"/>
                    <a:pt x="96" y="29"/>
                    <a:pt x="96" y="29"/>
                  </a:cubicBezTo>
                  <a:cubicBezTo>
                    <a:pt x="104" y="29"/>
                    <a:pt x="110" y="22"/>
                    <a:pt x="110" y="14"/>
                  </a:cubicBezTo>
                  <a:cubicBezTo>
                    <a:pt x="110" y="0"/>
                    <a:pt x="110" y="0"/>
                    <a:pt x="110" y="0"/>
                  </a:cubicBezTo>
                  <a:cubicBezTo>
                    <a:pt x="0" y="0"/>
                    <a:pt x="0" y="0"/>
                    <a:pt x="0"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40"/>
            <p:cNvSpPr>
              <a:spLocks/>
            </p:cNvSpPr>
            <p:nvPr userDrawn="1"/>
          </p:nvSpPr>
          <p:spPr bwMode="auto">
            <a:xfrm>
              <a:off x="9762994" y="3326175"/>
              <a:ext cx="297331" cy="258716"/>
            </a:xfrm>
            <a:custGeom>
              <a:avLst/>
              <a:gdLst>
                <a:gd name="T0" fmla="*/ 96 w 110"/>
                <a:gd name="T1" fmla="*/ 0 h 96"/>
                <a:gd name="T2" fmla="*/ 15 w 110"/>
                <a:gd name="T3" fmla="*/ 0 h 96"/>
                <a:gd name="T4" fmla="*/ 0 w 110"/>
                <a:gd name="T5" fmla="*/ 15 h 96"/>
                <a:gd name="T6" fmla="*/ 0 w 110"/>
                <a:gd name="T7" fmla="*/ 96 h 96"/>
                <a:gd name="T8" fmla="*/ 110 w 110"/>
                <a:gd name="T9" fmla="*/ 96 h 96"/>
                <a:gd name="T10" fmla="*/ 110 w 110"/>
                <a:gd name="T11" fmla="*/ 15 h 96"/>
                <a:gd name="T12" fmla="*/ 96 w 110"/>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10" h="96">
                  <a:moveTo>
                    <a:pt x="96" y="0"/>
                  </a:moveTo>
                  <a:cubicBezTo>
                    <a:pt x="15" y="0"/>
                    <a:pt x="15" y="0"/>
                    <a:pt x="15" y="0"/>
                  </a:cubicBezTo>
                  <a:cubicBezTo>
                    <a:pt x="7" y="0"/>
                    <a:pt x="0" y="7"/>
                    <a:pt x="0" y="15"/>
                  </a:cubicBezTo>
                  <a:cubicBezTo>
                    <a:pt x="0" y="96"/>
                    <a:pt x="0" y="96"/>
                    <a:pt x="0" y="96"/>
                  </a:cubicBezTo>
                  <a:cubicBezTo>
                    <a:pt x="110" y="96"/>
                    <a:pt x="110" y="96"/>
                    <a:pt x="110" y="96"/>
                  </a:cubicBezTo>
                  <a:cubicBezTo>
                    <a:pt x="110" y="15"/>
                    <a:pt x="110" y="15"/>
                    <a:pt x="110" y="15"/>
                  </a:cubicBezTo>
                  <a:cubicBezTo>
                    <a:pt x="110" y="7"/>
                    <a:pt x="104" y="0"/>
                    <a:pt x="96"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Oval 41"/>
            <p:cNvSpPr>
              <a:spLocks noChangeArrowheads="1"/>
            </p:cNvSpPr>
            <p:nvPr userDrawn="1"/>
          </p:nvSpPr>
          <p:spPr bwMode="auto">
            <a:xfrm>
              <a:off x="9824777" y="3372512"/>
              <a:ext cx="173765" cy="16990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42"/>
            <p:cNvSpPr>
              <a:spLocks/>
            </p:cNvSpPr>
            <p:nvPr userDrawn="1"/>
          </p:nvSpPr>
          <p:spPr bwMode="auto">
            <a:xfrm>
              <a:off x="9886560" y="3407263"/>
              <a:ext cx="69506" cy="96537"/>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close/>
                </a:path>
              </a:pathLst>
            </a:custGeom>
            <a:solidFill>
              <a:srgbClr val="D40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43"/>
            <p:cNvSpPr>
              <a:spLocks/>
            </p:cNvSpPr>
            <p:nvPr userDrawn="1"/>
          </p:nvSpPr>
          <p:spPr bwMode="auto">
            <a:xfrm>
              <a:off x="9886560" y="3407263"/>
              <a:ext cx="69506" cy="96537"/>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44"/>
            <p:cNvSpPr>
              <a:spLocks/>
            </p:cNvSpPr>
            <p:nvPr userDrawn="1"/>
          </p:nvSpPr>
          <p:spPr bwMode="auto">
            <a:xfrm>
              <a:off x="9828640" y="3395680"/>
              <a:ext cx="142874" cy="146734"/>
            </a:xfrm>
            <a:custGeom>
              <a:avLst/>
              <a:gdLst>
                <a:gd name="T0" fmla="*/ 9 w 54"/>
                <a:gd name="T1" fmla="*/ 0 h 54"/>
                <a:gd name="T2" fmla="*/ 0 w 54"/>
                <a:gd name="T3" fmla="*/ 22 h 54"/>
                <a:gd name="T4" fmla="*/ 31 w 54"/>
                <a:gd name="T5" fmla="*/ 54 h 54"/>
                <a:gd name="T6" fmla="*/ 54 w 54"/>
                <a:gd name="T7" fmla="*/ 45 h 54"/>
                <a:gd name="T8" fmla="*/ 38 w 54"/>
                <a:gd name="T9" fmla="*/ 29 h 54"/>
                <a:gd name="T10" fmla="*/ 22 w 54"/>
                <a:gd name="T11" fmla="*/ 40 h 54"/>
                <a:gd name="T12" fmla="*/ 22 w 54"/>
                <a:gd name="T13" fmla="*/ 13 h 54"/>
                <a:gd name="T14" fmla="*/ 9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9" y="0"/>
                  </a:moveTo>
                  <a:cubicBezTo>
                    <a:pt x="3" y="6"/>
                    <a:pt x="0" y="14"/>
                    <a:pt x="0" y="22"/>
                  </a:cubicBezTo>
                  <a:cubicBezTo>
                    <a:pt x="0" y="40"/>
                    <a:pt x="14" y="54"/>
                    <a:pt x="31" y="54"/>
                  </a:cubicBezTo>
                  <a:cubicBezTo>
                    <a:pt x="40" y="54"/>
                    <a:pt x="48" y="51"/>
                    <a:pt x="54" y="45"/>
                  </a:cubicBezTo>
                  <a:cubicBezTo>
                    <a:pt x="38" y="29"/>
                    <a:pt x="38" y="29"/>
                    <a:pt x="38" y="29"/>
                  </a:cubicBezTo>
                  <a:cubicBezTo>
                    <a:pt x="22" y="40"/>
                    <a:pt x="22" y="40"/>
                    <a:pt x="22" y="40"/>
                  </a:cubicBezTo>
                  <a:cubicBezTo>
                    <a:pt x="22" y="13"/>
                    <a:pt x="22" y="13"/>
                    <a:pt x="22" y="13"/>
                  </a:cubicBezTo>
                  <a:cubicBezTo>
                    <a:pt x="9" y="0"/>
                    <a:pt x="9" y="0"/>
                    <a:pt x="9" y="0"/>
                  </a:cubicBezTo>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45"/>
            <p:cNvSpPr>
              <a:spLocks/>
            </p:cNvSpPr>
            <p:nvPr userDrawn="1"/>
          </p:nvSpPr>
          <p:spPr bwMode="auto">
            <a:xfrm>
              <a:off x="9886560" y="3430432"/>
              <a:ext cx="42477" cy="73368"/>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close/>
                </a:path>
              </a:pathLst>
            </a:custGeom>
            <a:solidFill>
              <a:srgbClr val="EA40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46"/>
            <p:cNvSpPr>
              <a:spLocks/>
            </p:cNvSpPr>
            <p:nvPr userDrawn="1"/>
          </p:nvSpPr>
          <p:spPr bwMode="auto">
            <a:xfrm>
              <a:off x="9886560" y="3430432"/>
              <a:ext cx="42477" cy="73368"/>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Oval 47"/>
            <p:cNvSpPr>
              <a:spLocks noChangeArrowheads="1"/>
            </p:cNvSpPr>
            <p:nvPr userDrawn="1"/>
          </p:nvSpPr>
          <p:spPr bwMode="auto">
            <a:xfrm>
              <a:off x="9801609"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Oval 48"/>
            <p:cNvSpPr>
              <a:spLocks noChangeArrowheads="1"/>
            </p:cNvSpPr>
            <p:nvPr userDrawn="1"/>
          </p:nvSpPr>
          <p:spPr bwMode="auto">
            <a:xfrm>
              <a:off x="9847946"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Oval 49"/>
            <p:cNvSpPr>
              <a:spLocks noChangeArrowheads="1"/>
            </p:cNvSpPr>
            <p:nvPr userDrawn="1"/>
          </p:nvSpPr>
          <p:spPr bwMode="auto">
            <a:xfrm>
              <a:off x="9898145"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Oval 50"/>
            <p:cNvSpPr>
              <a:spLocks noChangeArrowheads="1"/>
            </p:cNvSpPr>
            <p:nvPr userDrawn="1"/>
          </p:nvSpPr>
          <p:spPr bwMode="auto">
            <a:xfrm>
              <a:off x="9944482"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Oval 51"/>
            <p:cNvSpPr>
              <a:spLocks noChangeArrowheads="1"/>
            </p:cNvSpPr>
            <p:nvPr userDrawn="1"/>
          </p:nvSpPr>
          <p:spPr bwMode="auto">
            <a:xfrm>
              <a:off x="9998542" y="3608057"/>
              <a:ext cx="23169"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52"/>
            <p:cNvSpPr>
              <a:spLocks/>
            </p:cNvSpPr>
            <p:nvPr userDrawn="1"/>
          </p:nvSpPr>
          <p:spPr bwMode="auto">
            <a:xfrm>
              <a:off x="9654875" y="2550028"/>
              <a:ext cx="417033" cy="173765"/>
            </a:xfrm>
            <a:custGeom>
              <a:avLst/>
              <a:gdLst>
                <a:gd name="T0" fmla="*/ 0 w 155"/>
                <a:gd name="T1" fmla="*/ 0 h 64"/>
                <a:gd name="T2" fmla="*/ 0 w 155"/>
                <a:gd name="T3" fmla="*/ 48 h 64"/>
                <a:gd name="T4" fmla="*/ 77 w 155"/>
                <a:gd name="T5" fmla="*/ 64 h 64"/>
                <a:gd name="T6" fmla="*/ 155 w 155"/>
                <a:gd name="T7" fmla="*/ 48 h 64"/>
                <a:gd name="T8" fmla="*/ 155 w 155"/>
                <a:gd name="T9" fmla="*/ 0 h 64"/>
                <a:gd name="T10" fmla="*/ 77 w 155"/>
                <a:gd name="T11" fmla="*/ 14 h 64"/>
                <a:gd name="T12" fmla="*/ 0 w 155"/>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55" h="64">
                  <a:moveTo>
                    <a:pt x="0" y="0"/>
                  </a:moveTo>
                  <a:cubicBezTo>
                    <a:pt x="0" y="48"/>
                    <a:pt x="0" y="48"/>
                    <a:pt x="0" y="48"/>
                  </a:cubicBezTo>
                  <a:cubicBezTo>
                    <a:pt x="0" y="48"/>
                    <a:pt x="24" y="64"/>
                    <a:pt x="77" y="64"/>
                  </a:cubicBezTo>
                  <a:cubicBezTo>
                    <a:pt x="130" y="64"/>
                    <a:pt x="155" y="48"/>
                    <a:pt x="155" y="48"/>
                  </a:cubicBezTo>
                  <a:cubicBezTo>
                    <a:pt x="155" y="0"/>
                    <a:pt x="155" y="0"/>
                    <a:pt x="155" y="0"/>
                  </a:cubicBezTo>
                  <a:cubicBezTo>
                    <a:pt x="77" y="14"/>
                    <a:pt x="77" y="14"/>
                    <a:pt x="77" y="14"/>
                  </a:cubicBezTo>
                  <a:lnTo>
                    <a:pt x="0"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53"/>
            <p:cNvSpPr>
              <a:spLocks/>
            </p:cNvSpPr>
            <p:nvPr userDrawn="1"/>
          </p:nvSpPr>
          <p:spPr bwMode="auto">
            <a:xfrm>
              <a:off x="9508141" y="2515276"/>
              <a:ext cx="706641" cy="96537"/>
            </a:xfrm>
            <a:custGeom>
              <a:avLst/>
              <a:gdLst>
                <a:gd name="T0" fmla="*/ 92 w 183"/>
                <a:gd name="T1" fmla="*/ 16 h 25"/>
                <a:gd name="T2" fmla="*/ 0 w 183"/>
                <a:gd name="T3" fmla="*/ 0 h 25"/>
                <a:gd name="T4" fmla="*/ 0 w 183"/>
                <a:gd name="T5" fmla="*/ 7 h 25"/>
                <a:gd name="T6" fmla="*/ 92 w 183"/>
                <a:gd name="T7" fmla="*/ 25 h 25"/>
                <a:gd name="T8" fmla="*/ 183 w 183"/>
                <a:gd name="T9" fmla="*/ 7 h 25"/>
                <a:gd name="T10" fmla="*/ 183 w 183"/>
                <a:gd name="T11" fmla="*/ 0 h 25"/>
                <a:gd name="T12" fmla="*/ 92 w 183"/>
                <a:gd name="T13" fmla="*/ 16 h 25"/>
              </a:gdLst>
              <a:ahLst/>
              <a:cxnLst>
                <a:cxn ang="0">
                  <a:pos x="T0" y="T1"/>
                </a:cxn>
                <a:cxn ang="0">
                  <a:pos x="T2" y="T3"/>
                </a:cxn>
                <a:cxn ang="0">
                  <a:pos x="T4" y="T5"/>
                </a:cxn>
                <a:cxn ang="0">
                  <a:pos x="T6" y="T7"/>
                </a:cxn>
                <a:cxn ang="0">
                  <a:pos x="T8" y="T9"/>
                </a:cxn>
                <a:cxn ang="0">
                  <a:pos x="T10" y="T11"/>
                </a:cxn>
                <a:cxn ang="0">
                  <a:pos x="T12" y="T13"/>
                </a:cxn>
              </a:cxnLst>
              <a:rect l="0" t="0" r="r" b="b"/>
              <a:pathLst>
                <a:path w="183" h="25">
                  <a:moveTo>
                    <a:pt x="92" y="16"/>
                  </a:moveTo>
                  <a:lnTo>
                    <a:pt x="0" y="0"/>
                  </a:lnTo>
                  <a:lnTo>
                    <a:pt x="0" y="7"/>
                  </a:lnTo>
                  <a:lnTo>
                    <a:pt x="92" y="25"/>
                  </a:lnTo>
                  <a:lnTo>
                    <a:pt x="183" y="7"/>
                  </a:lnTo>
                  <a:lnTo>
                    <a:pt x="183" y="0"/>
                  </a:lnTo>
                  <a:lnTo>
                    <a:pt x="92" y="16"/>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54"/>
            <p:cNvSpPr>
              <a:spLocks/>
            </p:cNvSpPr>
            <p:nvPr userDrawn="1"/>
          </p:nvSpPr>
          <p:spPr bwMode="auto">
            <a:xfrm>
              <a:off x="9508141" y="2445771"/>
              <a:ext cx="706641" cy="142874"/>
            </a:xfrm>
            <a:custGeom>
              <a:avLst/>
              <a:gdLst>
                <a:gd name="T0" fmla="*/ 92 w 183"/>
                <a:gd name="T1" fmla="*/ 0 h 37"/>
                <a:gd name="T2" fmla="*/ 0 w 183"/>
                <a:gd name="T3" fmla="*/ 18 h 37"/>
                <a:gd name="T4" fmla="*/ 92 w 183"/>
                <a:gd name="T5" fmla="*/ 37 h 37"/>
                <a:gd name="T6" fmla="*/ 183 w 183"/>
                <a:gd name="T7" fmla="*/ 18 h 37"/>
                <a:gd name="T8" fmla="*/ 92 w 183"/>
                <a:gd name="T9" fmla="*/ 0 h 37"/>
              </a:gdLst>
              <a:ahLst/>
              <a:cxnLst>
                <a:cxn ang="0">
                  <a:pos x="T0" y="T1"/>
                </a:cxn>
                <a:cxn ang="0">
                  <a:pos x="T2" y="T3"/>
                </a:cxn>
                <a:cxn ang="0">
                  <a:pos x="T4" y="T5"/>
                </a:cxn>
                <a:cxn ang="0">
                  <a:pos x="T6" y="T7"/>
                </a:cxn>
                <a:cxn ang="0">
                  <a:pos x="T8" y="T9"/>
                </a:cxn>
              </a:cxnLst>
              <a:rect l="0" t="0" r="r" b="b"/>
              <a:pathLst>
                <a:path w="183" h="37">
                  <a:moveTo>
                    <a:pt x="92" y="0"/>
                  </a:moveTo>
                  <a:lnTo>
                    <a:pt x="0" y="18"/>
                  </a:lnTo>
                  <a:lnTo>
                    <a:pt x="92" y="37"/>
                  </a:lnTo>
                  <a:lnTo>
                    <a:pt x="183" y="18"/>
                  </a:lnTo>
                  <a:lnTo>
                    <a:pt x="92"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5"/>
            <p:cNvSpPr>
              <a:spLocks/>
            </p:cNvSpPr>
            <p:nvPr userDrawn="1"/>
          </p:nvSpPr>
          <p:spPr bwMode="auto">
            <a:xfrm>
              <a:off x="9855669" y="2511414"/>
              <a:ext cx="185348" cy="127428"/>
            </a:xfrm>
            <a:custGeom>
              <a:avLst/>
              <a:gdLst>
                <a:gd name="T0" fmla="*/ 66 w 68"/>
                <a:gd name="T1" fmla="*/ 47 h 47"/>
                <a:gd name="T2" fmla="*/ 63 w 68"/>
                <a:gd name="T3" fmla="*/ 45 h 47"/>
                <a:gd name="T4" fmla="*/ 63 w 68"/>
                <a:gd name="T5" fmla="*/ 18 h 47"/>
                <a:gd name="T6" fmla="*/ 2 w 68"/>
                <a:gd name="T7" fmla="*/ 4 h 47"/>
                <a:gd name="T8" fmla="*/ 0 w 68"/>
                <a:gd name="T9" fmla="*/ 2 h 47"/>
                <a:gd name="T10" fmla="*/ 3 w 68"/>
                <a:gd name="T11" fmla="*/ 0 h 47"/>
                <a:gd name="T12" fmla="*/ 66 w 68"/>
                <a:gd name="T13" fmla="*/ 14 h 47"/>
                <a:gd name="T14" fmla="*/ 68 w 68"/>
                <a:gd name="T15" fmla="*/ 16 h 47"/>
                <a:gd name="T16" fmla="*/ 68 w 68"/>
                <a:gd name="T17" fmla="*/ 45 h 47"/>
                <a:gd name="T18" fmla="*/ 66 w 68"/>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47">
                  <a:moveTo>
                    <a:pt x="66" y="47"/>
                  </a:moveTo>
                  <a:cubicBezTo>
                    <a:pt x="64" y="47"/>
                    <a:pt x="63" y="46"/>
                    <a:pt x="63" y="45"/>
                  </a:cubicBezTo>
                  <a:cubicBezTo>
                    <a:pt x="63" y="18"/>
                    <a:pt x="63" y="18"/>
                    <a:pt x="63" y="18"/>
                  </a:cubicBezTo>
                  <a:cubicBezTo>
                    <a:pt x="2" y="4"/>
                    <a:pt x="2" y="4"/>
                    <a:pt x="2" y="4"/>
                  </a:cubicBezTo>
                  <a:cubicBezTo>
                    <a:pt x="1" y="4"/>
                    <a:pt x="0" y="3"/>
                    <a:pt x="0" y="2"/>
                  </a:cubicBezTo>
                  <a:cubicBezTo>
                    <a:pt x="0" y="0"/>
                    <a:pt x="2" y="0"/>
                    <a:pt x="3" y="0"/>
                  </a:cubicBezTo>
                  <a:cubicBezTo>
                    <a:pt x="66" y="14"/>
                    <a:pt x="66" y="14"/>
                    <a:pt x="66" y="14"/>
                  </a:cubicBezTo>
                  <a:cubicBezTo>
                    <a:pt x="67" y="14"/>
                    <a:pt x="68" y="15"/>
                    <a:pt x="68" y="16"/>
                  </a:cubicBezTo>
                  <a:cubicBezTo>
                    <a:pt x="68" y="45"/>
                    <a:pt x="68" y="45"/>
                    <a:pt x="68" y="45"/>
                  </a:cubicBezTo>
                  <a:cubicBezTo>
                    <a:pt x="68" y="46"/>
                    <a:pt x="67" y="47"/>
                    <a:pt x="6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Oval 56"/>
            <p:cNvSpPr>
              <a:spLocks noChangeArrowheads="1"/>
            </p:cNvSpPr>
            <p:nvPr userDrawn="1"/>
          </p:nvSpPr>
          <p:spPr bwMode="auto">
            <a:xfrm>
              <a:off x="10021711" y="2623396"/>
              <a:ext cx="23169" cy="193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57"/>
            <p:cNvSpPr>
              <a:spLocks/>
            </p:cNvSpPr>
            <p:nvPr userDrawn="1"/>
          </p:nvSpPr>
          <p:spPr bwMode="auto">
            <a:xfrm>
              <a:off x="10021711" y="2631119"/>
              <a:ext cx="23169" cy="30891"/>
            </a:xfrm>
            <a:custGeom>
              <a:avLst/>
              <a:gdLst>
                <a:gd name="T0" fmla="*/ 6 w 6"/>
                <a:gd name="T1" fmla="*/ 8 h 8"/>
                <a:gd name="T2" fmla="*/ 0 w 6"/>
                <a:gd name="T3" fmla="*/ 8 h 8"/>
                <a:gd name="T4" fmla="*/ 2 w 6"/>
                <a:gd name="T5" fmla="*/ 0 h 8"/>
                <a:gd name="T6" fmla="*/ 4 w 6"/>
                <a:gd name="T7" fmla="*/ 0 h 8"/>
                <a:gd name="T8" fmla="*/ 6 w 6"/>
                <a:gd name="T9" fmla="*/ 8 h 8"/>
              </a:gdLst>
              <a:ahLst/>
              <a:cxnLst>
                <a:cxn ang="0">
                  <a:pos x="T0" y="T1"/>
                </a:cxn>
                <a:cxn ang="0">
                  <a:pos x="T2" y="T3"/>
                </a:cxn>
                <a:cxn ang="0">
                  <a:pos x="T4" y="T5"/>
                </a:cxn>
                <a:cxn ang="0">
                  <a:pos x="T6" y="T7"/>
                </a:cxn>
                <a:cxn ang="0">
                  <a:pos x="T8" y="T9"/>
                </a:cxn>
              </a:cxnLst>
              <a:rect l="0" t="0" r="r" b="b"/>
              <a:pathLst>
                <a:path w="6" h="8">
                  <a:moveTo>
                    <a:pt x="6" y="8"/>
                  </a:moveTo>
                  <a:lnTo>
                    <a:pt x="0" y="8"/>
                  </a:lnTo>
                  <a:lnTo>
                    <a:pt x="2" y="0"/>
                  </a:lnTo>
                  <a:lnTo>
                    <a:pt x="4"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58"/>
            <p:cNvSpPr>
              <a:spLocks/>
            </p:cNvSpPr>
            <p:nvPr userDrawn="1"/>
          </p:nvSpPr>
          <p:spPr bwMode="auto">
            <a:xfrm>
              <a:off x="7697136" y="2411017"/>
              <a:ext cx="436342" cy="312776"/>
            </a:xfrm>
            <a:custGeom>
              <a:avLst/>
              <a:gdLst>
                <a:gd name="T0" fmla="*/ 162 w 162"/>
                <a:gd name="T1" fmla="*/ 91 h 117"/>
                <a:gd name="T2" fmla="*/ 143 w 162"/>
                <a:gd name="T3" fmla="*/ 14 h 117"/>
                <a:gd name="T4" fmla="*/ 103 w 162"/>
                <a:gd name="T5" fmla="*/ 12 h 117"/>
                <a:gd name="T6" fmla="*/ 81 w 162"/>
                <a:gd name="T7" fmla="*/ 15 h 117"/>
                <a:gd name="T8" fmla="*/ 60 w 162"/>
                <a:gd name="T9" fmla="*/ 12 h 117"/>
                <a:gd name="T10" fmla="*/ 20 w 162"/>
                <a:gd name="T11" fmla="*/ 14 h 117"/>
                <a:gd name="T12" fmla="*/ 1 w 162"/>
                <a:gd name="T13" fmla="*/ 91 h 117"/>
                <a:gd name="T14" fmla="*/ 11 w 162"/>
                <a:gd name="T15" fmla="*/ 116 h 117"/>
                <a:gd name="T16" fmla="*/ 11 w 162"/>
                <a:gd name="T17" fmla="*/ 116 h 117"/>
                <a:gd name="T18" fmla="*/ 29 w 162"/>
                <a:gd name="T19" fmla="*/ 111 h 117"/>
                <a:gd name="T20" fmla="*/ 58 w 162"/>
                <a:gd name="T21" fmla="*/ 89 h 117"/>
                <a:gd name="T22" fmla="*/ 81 w 162"/>
                <a:gd name="T23" fmla="*/ 87 h 117"/>
                <a:gd name="T24" fmla="*/ 105 w 162"/>
                <a:gd name="T25" fmla="*/ 89 h 117"/>
                <a:gd name="T26" fmla="*/ 134 w 162"/>
                <a:gd name="T27" fmla="*/ 111 h 117"/>
                <a:gd name="T28" fmla="*/ 151 w 162"/>
                <a:gd name="T29" fmla="*/ 116 h 117"/>
                <a:gd name="T30" fmla="*/ 151 w 162"/>
                <a:gd name="T31" fmla="*/ 116 h 117"/>
                <a:gd name="T32" fmla="*/ 162 w 162"/>
                <a:gd name="T33"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117">
                  <a:moveTo>
                    <a:pt x="162" y="91"/>
                  </a:moveTo>
                  <a:cubicBezTo>
                    <a:pt x="161" y="46"/>
                    <a:pt x="152" y="22"/>
                    <a:pt x="143" y="14"/>
                  </a:cubicBezTo>
                  <a:cubicBezTo>
                    <a:pt x="127" y="0"/>
                    <a:pt x="104" y="12"/>
                    <a:pt x="103" y="12"/>
                  </a:cubicBezTo>
                  <a:cubicBezTo>
                    <a:pt x="81" y="15"/>
                    <a:pt x="81" y="15"/>
                    <a:pt x="81" y="15"/>
                  </a:cubicBezTo>
                  <a:cubicBezTo>
                    <a:pt x="60" y="12"/>
                    <a:pt x="60" y="12"/>
                    <a:pt x="60" y="12"/>
                  </a:cubicBezTo>
                  <a:cubicBezTo>
                    <a:pt x="58" y="12"/>
                    <a:pt x="35" y="0"/>
                    <a:pt x="20" y="14"/>
                  </a:cubicBezTo>
                  <a:cubicBezTo>
                    <a:pt x="10" y="22"/>
                    <a:pt x="2" y="46"/>
                    <a:pt x="1" y="91"/>
                  </a:cubicBezTo>
                  <a:cubicBezTo>
                    <a:pt x="0" y="95"/>
                    <a:pt x="1" y="115"/>
                    <a:pt x="11" y="116"/>
                  </a:cubicBezTo>
                  <a:cubicBezTo>
                    <a:pt x="11" y="116"/>
                    <a:pt x="11" y="116"/>
                    <a:pt x="11" y="116"/>
                  </a:cubicBezTo>
                  <a:cubicBezTo>
                    <a:pt x="11" y="116"/>
                    <a:pt x="20" y="117"/>
                    <a:pt x="29" y="111"/>
                  </a:cubicBezTo>
                  <a:cubicBezTo>
                    <a:pt x="34" y="106"/>
                    <a:pt x="47" y="91"/>
                    <a:pt x="58" y="89"/>
                  </a:cubicBezTo>
                  <a:cubicBezTo>
                    <a:pt x="69" y="87"/>
                    <a:pt x="81" y="87"/>
                    <a:pt x="81" y="87"/>
                  </a:cubicBezTo>
                  <a:cubicBezTo>
                    <a:pt x="81" y="87"/>
                    <a:pt x="94" y="87"/>
                    <a:pt x="105" y="89"/>
                  </a:cubicBezTo>
                  <a:cubicBezTo>
                    <a:pt x="115" y="91"/>
                    <a:pt x="129" y="106"/>
                    <a:pt x="134" y="111"/>
                  </a:cubicBezTo>
                  <a:cubicBezTo>
                    <a:pt x="142" y="117"/>
                    <a:pt x="151" y="116"/>
                    <a:pt x="151" y="116"/>
                  </a:cubicBezTo>
                  <a:cubicBezTo>
                    <a:pt x="151" y="116"/>
                    <a:pt x="151" y="116"/>
                    <a:pt x="151" y="116"/>
                  </a:cubicBezTo>
                  <a:cubicBezTo>
                    <a:pt x="162" y="115"/>
                    <a:pt x="162" y="95"/>
                    <a:pt x="162" y="91"/>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59"/>
            <p:cNvSpPr>
              <a:spLocks/>
            </p:cNvSpPr>
            <p:nvPr userDrawn="1"/>
          </p:nvSpPr>
          <p:spPr bwMode="auto">
            <a:xfrm>
              <a:off x="8044664" y="2426462"/>
              <a:ext cx="115843" cy="293468"/>
            </a:xfrm>
            <a:custGeom>
              <a:avLst/>
              <a:gdLst>
                <a:gd name="T0" fmla="*/ 44 w 44"/>
                <a:gd name="T1" fmla="*/ 85 h 110"/>
                <a:gd name="T2" fmla="*/ 25 w 44"/>
                <a:gd name="T3" fmla="*/ 8 h 110"/>
                <a:gd name="T4" fmla="*/ 0 w 44"/>
                <a:gd name="T5" fmla="*/ 1 h 110"/>
                <a:gd name="T6" fmla="*/ 15 w 44"/>
                <a:gd name="T7" fmla="*/ 8 h 110"/>
                <a:gd name="T8" fmla="*/ 34 w 44"/>
                <a:gd name="T9" fmla="*/ 85 h 110"/>
                <a:gd name="T10" fmla="*/ 26 w 44"/>
                <a:gd name="T11" fmla="*/ 109 h 110"/>
                <a:gd name="T12" fmla="*/ 33 w 44"/>
                <a:gd name="T13" fmla="*/ 110 h 110"/>
                <a:gd name="T14" fmla="*/ 33 w 44"/>
                <a:gd name="T15" fmla="*/ 110 h 110"/>
                <a:gd name="T16" fmla="*/ 44 w 44"/>
                <a:gd name="T17" fmla="*/ 8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44" y="85"/>
                  </a:moveTo>
                  <a:cubicBezTo>
                    <a:pt x="43" y="40"/>
                    <a:pt x="34" y="16"/>
                    <a:pt x="25" y="8"/>
                  </a:cubicBezTo>
                  <a:cubicBezTo>
                    <a:pt x="17" y="1"/>
                    <a:pt x="8" y="0"/>
                    <a:pt x="0" y="1"/>
                  </a:cubicBezTo>
                  <a:cubicBezTo>
                    <a:pt x="5" y="2"/>
                    <a:pt x="10" y="4"/>
                    <a:pt x="15" y="8"/>
                  </a:cubicBezTo>
                  <a:cubicBezTo>
                    <a:pt x="24" y="16"/>
                    <a:pt x="33" y="40"/>
                    <a:pt x="34" y="85"/>
                  </a:cubicBezTo>
                  <a:cubicBezTo>
                    <a:pt x="34" y="89"/>
                    <a:pt x="34" y="105"/>
                    <a:pt x="26" y="109"/>
                  </a:cubicBezTo>
                  <a:cubicBezTo>
                    <a:pt x="30" y="110"/>
                    <a:pt x="33" y="110"/>
                    <a:pt x="33" y="110"/>
                  </a:cubicBezTo>
                  <a:cubicBezTo>
                    <a:pt x="33" y="110"/>
                    <a:pt x="33" y="110"/>
                    <a:pt x="33" y="110"/>
                  </a:cubicBezTo>
                  <a:cubicBezTo>
                    <a:pt x="44" y="109"/>
                    <a:pt x="44" y="89"/>
                    <a:pt x="44" y="8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60"/>
            <p:cNvSpPr>
              <a:spLocks noEditPoints="1"/>
            </p:cNvSpPr>
            <p:nvPr userDrawn="1"/>
          </p:nvSpPr>
          <p:spPr bwMode="auto">
            <a:xfrm>
              <a:off x="7812978" y="2542305"/>
              <a:ext cx="77228" cy="73368"/>
            </a:xfrm>
            <a:custGeom>
              <a:avLst/>
              <a:gdLst>
                <a:gd name="T0" fmla="*/ 17 w 28"/>
                <a:gd name="T1" fmla="*/ 27 h 27"/>
                <a:gd name="T2" fmla="*/ 28 w 28"/>
                <a:gd name="T3" fmla="*/ 16 h 27"/>
                <a:gd name="T4" fmla="*/ 17 w 28"/>
                <a:gd name="T5" fmla="*/ 16 h 27"/>
                <a:gd name="T6" fmla="*/ 17 w 28"/>
                <a:gd name="T7" fmla="*/ 27 h 27"/>
                <a:gd name="T8" fmla="*/ 0 w 28"/>
                <a:gd name="T9" fmla="*/ 16 h 27"/>
                <a:gd name="T10" fmla="*/ 12 w 28"/>
                <a:gd name="T11" fmla="*/ 27 h 27"/>
                <a:gd name="T12" fmla="*/ 12 w 28"/>
                <a:gd name="T13" fmla="*/ 16 h 27"/>
                <a:gd name="T14" fmla="*/ 0 w 28"/>
                <a:gd name="T15" fmla="*/ 16 h 27"/>
                <a:gd name="T16" fmla="*/ 12 w 28"/>
                <a:gd name="T17" fmla="*/ 0 h 27"/>
                <a:gd name="T18" fmla="*/ 0 w 28"/>
                <a:gd name="T19" fmla="*/ 11 h 27"/>
                <a:gd name="T20" fmla="*/ 12 w 28"/>
                <a:gd name="T21" fmla="*/ 11 h 27"/>
                <a:gd name="T22" fmla="*/ 12 w 28"/>
                <a:gd name="T23" fmla="*/ 0 h 27"/>
                <a:gd name="T24" fmla="*/ 28 w 28"/>
                <a:gd name="T25" fmla="*/ 11 h 27"/>
                <a:gd name="T26" fmla="*/ 17 w 28"/>
                <a:gd name="T27" fmla="*/ 0 h 27"/>
                <a:gd name="T28" fmla="*/ 17 w 28"/>
                <a:gd name="T29" fmla="*/ 11 h 27"/>
                <a:gd name="T30" fmla="*/ 28 w 28"/>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7">
                  <a:moveTo>
                    <a:pt x="17" y="27"/>
                  </a:moveTo>
                  <a:cubicBezTo>
                    <a:pt x="23" y="26"/>
                    <a:pt x="27" y="22"/>
                    <a:pt x="28" y="16"/>
                  </a:cubicBezTo>
                  <a:cubicBezTo>
                    <a:pt x="17" y="16"/>
                    <a:pt x="17" y="16"/>
                    <a:pt x="17" y="16"/>
                  </a:cubicBezTo>
                  <a:lnTo>
                    <a:pt x="17" y="27"/>
                  </a:lnTo>
                  <a:close/>
                  <a:moveTo>
                    <a:pt x="0" y="16"/>
                  </a:moveTo>
                  <a:cubicBezTo>
                    <a:pt x="1" y="22"/>
                    <a:pt x="6" y="26"/>
                    <a:pt x="12" y="27"/>
                  </a:cubicBezTo>
                  <a:cubicBezTo>
                    <a:pt x="12" y="16"/>
                    <a:pt x="12" y="16"/>
                    <a:pt x="12" y="16"/>
                  </a:cubicBezTo>
                  <a:lnTo>
                    <a:pt x="0" y="16"/>
                  </a:lnTo>
                  <a:close/>
                  <a:moveTo>
                    <a:pt x="12" y="0"/>
                  </a:moveTo>
                  <a:cubicBezTo>
                    <a:pt x="6" y="1"/>
                    <a:pt x="1" y="5"/>
                    <a:pt x="0" y="11"/>
                  </a:cubicBezTo>
                  <a:cubicBezTo>
                    <a:pt x="12" y="11"/>
                    <a:pt x="12" y="11"/>
                    <a:pt x="12" y="11"/>
                  </a:cubicBezTo>
                  <a:lnTo>
                    <a:pt x="12" y="0"/>
                  </a:lnTo>
                  <a:close/>
                  <a:moveTo>
                    <a:pt x="28" y="11"/>
                  </a:moveTo>
                  <a:cubicBezTo>
                    <a:pt x="27" y="5"/>
                    <a:pt x="23" y="1"/>
                    <a:pt x="17" y="0"/>
                  </a:cubicBezTo>
                  <a:cubicBezTo>
                    <a:pt x="17" y="11"/>
                    <a:pt x="17" y="11"/>
                    <a:pt x="17" y="11"/>
                  </a:cubicBezTo>
                  <a:lnTo>
                    <a:pt x="2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Oval 61"/>
            <p:cNvSpPr>
              <a:spLocks noChangeArrowheads="1"/>
            </p:cNvSpPr>
            <p:nvPr userDrawn="1"/>
          </p:nvSpPr>
          <p:spPr bwMode="auto">
            <a:xfrm>
              <a:off x="7951990" y="2550028"/>
              <a:ext cx="57923" cy="5792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Oval 62"/>
            <p:cNvSpPr>
              <a:spLocks noChangeArrowheads="1"/>
            </p:cNvSpPr>
            <p:nvPr userDrawn="1"/>
          </p:nvSpPr>
          <p:spPr bwMode="auto">
            <a:xfrm>
              <a:off x="8029218" y="2457354"/>
              <a:ext cx="3089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Oval 63"/>
            <p:cNvSpPr>
              <a:spLocks noChangeArrowheads="1"/>
            </p:cNvSpPr>
            <p:nvPr userDrawn="1"/>
          </p:nvSpPr>
          <p:spPr bwMode="auto">
            <a:xfrm>
              <a:off x="8029218" y="2519136"/>
              <a:ext cx="30891" cy="3089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Oval 64"/>
            <p:cNvSpPr>
              <a:spLocks noChangeArrowheads="1"/>
            </p:cNvSpPr>
            <p:nvPr userDrawn="1"/>
          </p:nvSpPr>
          <p:spPr bwMode="auto">
            <a:xfrm>
              <a:off x="7998327" y="2488245"/>
              <a:ext cx="2703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Oval 65"/>
            <p:cNvSpPr>
              <a:spLocks noChangeArrowheads="1"/>
            </p:cNvSpPr>
            <p:nvPr userDrawn="1"/>
          </p:nvSpPr>
          <p:spPr bwMode="auto">
            <a:xfrm>
              <a:off x="8060109" y="2488245"/>
              <a:ext cx="3089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66"/>
            <p:cNvSpPr>
              <a:spLocks/>
            </p:cNvSpPr>
            <p:nvPr userDrawn="1"/>
          </p:nvSpPr>
          <p:spPr bwMode="auto">
            <a:xfrm>
              <a:off x="7886344" y="2476662"/>
              <a:ext cx="57923" cy="57923"/>
            </a:xfrm>
            <a:custGeom>
              <a:avLst/>
              <a:gdLst>
                <a:gd name="T0" fmla="*/ 18 w 22"/>
                <a:gd name="T1" fmla="*/ 4 h 22"/>
                <a:gd name="T2" fmla="*/ 4 w 22"/>
                <a:gd name="T3" fmla="*/ 4 h 22"/>
                <a:gd name="T4" fmla="*/ 4 w 22"/>
                <a:gd name="T5" fmla="*/ 18 h 22"/>
                <a:gd name="T6" fmla="*/ 18 w 22"/>
                <a:gd name="T7" fmla="*/ 18 h 22"/>
                <a:gd name="T8" fmla="*/ 18 w 22"/>
                <a:gd name="T9" fmla="*/ 4 h 22"/>
              </a:gdLst>
              <a:ahLst/>
              <a:cxnLst>
                <a:cxn ang="0">
                  <a:pos x="T0" y="T1"/>
                </a:cxn>
                <a:cxn ang="0">
                  <a:pos x="T2" y="T3"/>
                </a:cxn>
                <a:cxn ang="0">
                  <a:pos x="T4" y="T5"/>
                </a:cxn>
                <a:cxn ang="0">
                  <a:pos x="T6" y="T7"/>
                </a:cxn>
                <a:cxn ang="0">
                  <a:pos x="T8" y="T9"/>
                </a:cxn>
              </a:cxnLst>
              <a:rect l="0" t="0" r="r" b="b"/>
              <a:pathLst>
                <a:path w="22" h="22">
                  <a:moveTo>
                    <a:pt x="18" y="4"/>
                  </a:moveTo>
                  <a:cubicBezTo>
                    <a:pt x="14" y="0"/>
                    <a:pt x="8" y="0"/>
                    <a:pt x="4" y="4"/>
                  </a:cubicBezTo>
                  <a:cubicBezTo>
                    <a:pt x="0" y="8"/>
                    <a:pt x="0" y="14"/>
                    <a:pt x="4" y="18"/>
                  </a:cubicBezTo>
                  <a:cubicBezTo>
                    <a:pt x="8" y="22"/>
                    <a:pt x="14" y="22"/>
                    <a:pt x="18" y="18"/>
                  </a:cubicBezTo>
                  <a:cubicBezTo>
                    <a:pt x="22" y="14"/>
                    <a:pt x="22" y="8"/>
                    <a:pt x="18" y="4"/>
                  </a:cubicBezTo>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Oval 67"/>
            <p:cNvSpPr>
              <a:spLocks noChangeArrowheads="1"/>
            </p:cNvSpPr>
            <p:nvPr userDrawn="1"/>
          </p:nvSpPr>
          <p:spPr bwMode="auto">
            <a:xfrm>
              <a:off x="7766641" y="2465077"/>
              <a:ext cx="57923" cy="5792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68"/>
            <p:cNvSpPr>
              <a:spLocks/>
            </p:cNvSpPr>
            <p:nvPr userDrawn="1"/>
          </p:nvSpPr>
          <p:spPr bwMode="auto">
            <a:xfrm>
              <a:off x="8148921" y="3218055"/>
              <a:ext cx="57923" cy="378419"/>
            </a:xfrm>
            <a:custGeom>
              <a:avLst/>
              <a:gdLst>
                <a:gd name="T0" fmla="*/ 10 w 21"/>
                <a:gd name="T1" fmla="*/ 0 h 141"/>
                <a:gd name="T2" fmla="*/ 0 w 21"/>
                <a:gd name="T3" fmla="*/ 0 h 141"/>
                <a:gd name="T4" fmla="*/ 10 w 21"/>
                <a:gd name="T5" fmla="*/ 10 h 141"/>
                <a:gd name="T6" fmla="*/ 10 w 21"/>
                <a:gd name="T7" fmla="*/ 130 h 141"/>
                <a:gd name="T8" fmla="*/ 0 w 21"/>
                <a:gd name="T9" fmla="*/ 141 h 141"/>
                <a:gd name="T10" fmla="*/ 10 w 21"/>
                <a:gd name="T11" fmla="*/ 141 h 141"/>
                <a:gd name="T12" fmla="*/ 21 w 21"/>
                <a:gd name="T13" fmla="*/ 130 h 141"/>
                <a:gd name="T14" fmla="*/ 21 w 21"/>
                <a:gd name="T15" fmla="*/ 10 h 141"/>
                <a:gd name="T16" fmla="*/ 10 w 21"/>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1">
                  <a:moveTo>
                    <a:pt x="10" y="0"/>
                  </a:moveTo>
                  <a:cubicBezTo>
                    <a:pt x="0" y="0"/>
                    <a:pt x="0" y="0"/>
                    <a:pt x="0" y="0"/>
                  </a:cubicBezTo>
                  <a:cubicBezTo>
                    <a:pt x="5" y="0"/>
                    <a:pt x="10" y="5"/>
                    <a:pt x="10" y="10"/>
                  </a:cubicBezTo>
                  <a:cubicBezTo>
                    <a:pt x="10" y="130"/>
                    <a:pt x="10" y="130"/>
                    <a:pt x="10" y="130"/>
                  </a:cubicBezTo>
                  <a:cubicBezTo>
                    <a:pt x="10" y="136"/>
                    <a:pt x="5" y="141"/>
                    <a:pt x="0" y="141"/>
                  </a:cubicBezTo>
                  <a:cubicBezTo>
                    <a:pt x="10" y="141"/>
                    <a:pt x="10" y="141"/>
                    <a:pt x="10" y="141"/>
                  </a:cubicBezTo>
                  <a:cubicBezTo>
                    <a:pt x="16" y="141"/>
                    <a:pt x="21" y="136"/>
                    <a:pt x="21" y="130"/>
                  </a:cubicBezTo>
                  <a:cubicBezTo>
                    <a:pt x="21" y="10"/>
                    <a:pt x="21" y="10"/>
                    <a:pt x="21" y="10"/>
                  </a:cubicBezTo>
                  <a:cubicBezTo>
                    <a:pt x="21" y="5"/>
                    <a:pt x="16" y="0"/>
                    <a:pt x="10"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69"/>
            <p:cNvSpPr>
              <a:spLocks/>
            </p:cNvSpPr>
            <p:nvPr userDrawn="1"/>
          </p:nvSpPr>
          <p:spPr bwMode="auto">
            <a:xfrm>
              <a:off x="7890207" y="3218055"/>
              <a:ext cx="285745" cy="378419"/>
            </a:xfrm>
            <a:custGeom>
              <a:avLst/>
              <a:gdLst>
                <a:gd name="T0" fmla="*/ 97 w 107"/>
                <a:gd name="T1" fmla="*/ 0 h 141"/>
                <a:gd name="T2" fmla="*/ 0 w 107"/>
                <a:gd name="T3" fmla="*/ 0 h 141"/>
                <a:gd name="T4" fmla="*/ 0 w 107"/>
                <a:gd name="T5" fmla="*/ 141 h 141"/>
                <a:gd name="T6" fmla="*/ 97 w 107"/>
                <a:gd name="T7" fmla="*/ 141 h 141"/>
                <a:gd name="T8" fmla="*/ 107 w 107"/>
                <a:gd name="T9" fmla="*/ 130 h 141"/>
                <a:gd name="T10" fmla="*/ 107 w 107"/>
                <a:gd name="T11" fmla="*/ 10 h 141"/>
                <a:gd name="T12" fmla="*/ 97 w 10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07" h="141">
                  <a:moveTo>
                    <a:pt x="97" y="0"/>
                  </a:moveTo>
                  <a:cubicBezTo>
                    <a:pt x="0" y="0"/>
                    <a:pt x="0" y="0"/>
                    <a:pt x="0" y="0"/>
                  </a:cubicBezTo>
                  <a:cubicBezTo>
                    <a:pt x="0" y="141"/>
                    <a:pt x="0" y="141"/>
                    <a:pt x="0" y="141"/>
                  </a:cubicBezTo>
                  <a:cubicBezTo>
                    <a:pt x="97" y="141"/>
                    <a:pt x="97" y="141"/>
                    <a:pt x="97" y="141"/>
                  </a:cubicBezTo>
                  <a:cubicBezTo>
                    <a:pt x="102" y="141"/>
                    <a:pt x="107" y="136"/>
                    <a:pt x="107" y="130"/>
                  </a:cubicBezTo>
                  <a:cubicBezTo>
                    <a:pt x="107" y="10"/>
                    <a:pt x="107" y="10"/>
                    <a:pt x="107" y="10"/>
                  </a:cubicBezTo>
                  <a:cubicBezTo>
                    <a:pt x="107" y="5"/>
                    <a:pt x="102" y="0"/>
                    <a:pt x="97"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70"/>
            <p:cNvSpPr>
              <a:spLocks/>
            </p:cNvSpPr>
            <p:nvPr userDrawn="1"/>
          </p:nvSpPr>
          <p:spPr bwMode="auto">
            <a:xfrm>
              <a:off x="7951990" y="3314589"/>
              <a:ext cx="162180" cy="81091"/>
            </a:xfrm>
            <a:custGeom>
              <a:avLst/>
              <a:gdLst>
                <a:gd name="T0" fmla="*/ 61 w 61"/>
                <a:gd name="T1" fmla="*/ 26 h 30"/>
                <a:gd name="T2" fmla="*/ 57 w 61"/>
                <a:gd name="T3" fmla="*/ 30 h 30"/>
                <a:gd name="T4" fmla="*/ 5 w 61"/>
                <a:gd name="T5" fmla="*/ 30 h 30"/>
                <a:gd name="T6" fmla="*/ 0 w 61"/>
                <a:gd name="T7" fmla="*/ 26 h 30"/>
                <a:gd name="T8" fmla="*/ 0 w 61"/>
                <a:gd name="T9" fmla="*/ 5 h 30"/>
                <a:gd name="T10" fmla="*/ 5 w 61"/>
                <a:gd name="T11" fmla="*/ 0 h 30"/>
                <a:gd name="T12" fmla="*/ 57 w 61"/>
                <a:gd name="T13" fmla="*/ 0 h 30"/>
                <a:gd name="T14" fmla="*/ 61 w 61"/>
                <a:gd name="T15" fmla="*/ 5 h 30"/>
                <a:gd name="T16" fmla="*/ 61 w 61"/>
                <a:gd name="T1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61" y="26"/>
                  </a:moveTo>
                  <a:cubicBezTo>
                    <a:pt x="61" y="28"/>
                    <a:pt x="59" y="30"/>
                    <a:pt x="57" y="30"/>
                  </a:cubicBezTo>
                  <a:cubicBezTo>
                    <a:pt x="5" y="30"/>
                    <a:pt x="5" y="30"/>
                    <a:pt x="5" y="30"/>
                  </a:cubicBezTo>
                  <a:cubicBezTo>
                    <a:pt x="2" y="30"/>
                    <a:pt x="0" y="28"/>
                    <a:pt x="0" y="26"/>
                  </a:cubicBezTo>
                  <a:cubicBezTo>
                    <a:pt x="0" y="5"/>
                    <a:pt x="0" y="5"/>
                    <a:pt x="0" y="5"/>
                  </a:cubicBezTo>
                  <a:cubicBezTo>
                    <a:pt x="0" y="2"/>
                    <a:pt x="2" y="0"/>
                    <a:pt x="5" y="0"/>
                  </a:cubicBezTo>
                  <a:cubicBezTo>
                    <a:pt x="57" y="0"/>
                    <a:pt x="57" y="0"/>
                    <a:pt x="57" y="0"/>
                  </a:cubicBezTo>
                  <a:cubicBezTo>
                    <a:pt x="59" y="0"/>
                    <a:pt x="61" y="2"/>
                    <a:pt x="61" y="5"/>
                  </a:cubicBezTo>
                  <a:lnTo>
                    <a:pt x="6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1"/>
            <p:cNvSpPr>
              <a:spLocks/>
            </p:cNvSpPr>
            <p:nvPr userDrawn="1"/>
          </p:nvSpPr>
          <p:spPr bwMode="auto">
            <a:xfrm>
              <a:off x="7863176" y="3272115"/>
              <a:ext cx="54060" cy="15446"/>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72"/>
            <p:cNvSpPr>
              <a:spLocks/>
            </p:cNvSpPr>
            <p:nvPr userDrawn="1"/>
          </p:nvSpPr>
          <p:spPr bwMode="auto">
            <a:xfrm>
              <a:off x="7863176" y="3306866"/>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73"/>
            <p:cNvSpPr>
              <a:spLocks/>
            </p:cNvSpPr>
            <p:nvPr userDrawn="1"/>
          </p:nvSpPr>
          <p:spPr bwMode="auto">
            <a:xfrm>
              <a:off x="7863176" y="3341620"/>
              <a:ext cx="54060" cy="19308"/>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74"/>
            <p:cNvSpPr>
              <a:spLocks/>
            </p:cNvSpPr>
            <p:nvPr userDrawn="1"/>
          </p:nvSpPr>
          <p:spPr bwMode="auto">
            <a:xfrm>
              <a:off x="7863176" y="3380235"/>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75"/>
            <p:cNvSpPr>
              <a:spLocks/>
            </p:cNvSpPr>
            <p:nvPr userDrawn="1"/>
          </p:nvSpPr>
          <p:spPr bwMode="auto">
            <a:xfrm>
              <a:off x="7863176" y="3418849"/>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76"/>
            <p:cNvSpPr>
              <a:spLocks/>
            </p:cNvSpPr>
            <p:nvPr userDrawn="1"/>
          </p:nvSpPr>
          <p:spPr bwMode="auto">
            <a:xfrm>
              <a:off x="7863176" y="3453600"/>
              <a:ext cx="54060" cy="19308"/>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77"/>
            <p:cNvSpPr>
              <a:spLocks/>
            </p:cNvSpPr>
            <p:nvPr userDrawn="1"/>
          </p:nvSpPr>
          <p:spPr bwMode="auto">
            <a:xfrm>
              <a:off x="7863176" y="3488354"/>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78"/>
            <p:cNvSpPr>
              <a:spLocks/>
            </p:cNvSpPr>
            <p:nvPr userDrawn="1"/>
          </p:nvSpPr>
          <p:spPr bwMode="auto">
            <a:xfrm>
              <a:off x="7863176" y="3526969"/>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79"/>
            <p:cNvSpPr>
              <a:spLocks/>
            </p:cNvSpPr>
            <p:nvPr userDrawn="1"/>
          </p:nvSpPr>
          <p:spPr bwMode="auto">
            <a:xfrm>
              <a:off x="8369023" y="3747068"/>
              <a:ext cx="65645" cy="50200"/>
            </a:xfrm>
            <a:custGeom>
              <a:avLst/>
              <a:gdLst>
                <a:gd name="T0" fmla="*/ 0 w 25"/>
                <a:gd name="T1" fmla="*/ 10 h 19"/>
                <a:gd name="T2" fmla="*/ 18 w 25"/>
                <a:gd name="T3" fmla="*/ 18 h 19"/>
                <a:gd name="T4" fmla="*/ 25 w 25"/>
                <a:gd name="T5" fmla="*/ 19 h 19"/>
                <a:gd name="T6" fmla="*/ 24 w 25"/>
                <a:gd name="T7" fmla="*/ 8 h 19"/>
                <a:gd name="T8" fmla="*/ 24 w 25"/>
                <a:gd name="T9" fmla="*/ 9 h 19"/>
                <a:gd name="T10" fmla="*/ 16 w 25"/>
                <a:gd name="T11" fmla="*/ 6 h 19"/>
                <a:gd name="T12" fmla="*/ 0 w 25"/>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0" y="10"/>
                  </a:moveTo>
                  <a:cubicBezTo>
                    <a:pt x="10" y="9"/>
                    <a:pt x="18" y="18"/>
                    <a:pt x="18" y="18"/>
                  </a:cubicBezTo>
                  <a:cubicBezTo>
                    <a:pt x="25" y="19"/>
                    <a:pt x="25" y="19"/>
                    <a:pt x="25" y="19"/>
                  </a:cubicBezTo>
                  <a:cubicBezTo>
                    <a:pt x="24" y="8"/>
                    <a:pt x="24" y="8"/>
                    <a:pt x="24" y="8"/>
                  </a:cubicBezTo>
                  <a:cubicBezTo>
                    <a:pt x="24" y="8"/>
                    <a:pt x="24" y="9"/>
                    <a:pt x="24" y="9"/>
                  </a:cubicBezTo>
                  <a:cubicBezTo>
                    <a:pt x="22" y="9"/>
                    <a:pt x="19" y="8"/>
                    <a:pt x="16" y="6"/>
                  </a:cubicBezTo>
                  <a:cubicBezTo>
                    <a:pt x="9" y="0"/>
                    <a:pt x="0" y="5"/>
                    <a:pt x="0" y="10"/>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80"/>
            <p:cNvSpPr>
              <a:spLocks/>
            </p:cNvSpPr>
            <p:nvPr userDrawn="1"/>
          </p:nvSpPr>
          <p:spPr bwMode="auto">
            <a:xfrm>
              <a:off x="8508034" y="3608057"/>
              <a:ext cx="258716" cy="362974"/>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81"/>
            <p:cNvSpPr>
              <a:spLocks/>
            </p:cNvSpPr>
            <p:nvPr userDrawn="1"/>
          </p:nvSpPr>
          <p:spPr bwMode="auto">
            <a:xfrm>
              <a:off x="8508034" y="3608057"/>
              <a:ext cx="258716" cy="362974"/>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82"/>
            <p:cNvSpPr>
              <a:spLocks/>
            </p:cNvSpPr>
            <p:nvPr userDrawn="1"/>
          </p:nvSpPr>
          <p:spPr bwMode="auto">
            <a:xfrm>
              <a:off x="8623877" y="3704594"/>
              <a:ext cx="142874" cy="266439"/>
            </a:xfrm>
            <a:custGeom>
              <a:avLst/>
              <a:gdLst>
                <a:gd name="T0" fmla="*/ 0 w 53"/>
                <a:gd name="T1" fmla="*/ 99 h 99"/>
                <a:gd name="T2" fmla="*/ 16 w 53"/>
                <a:gd name="T3" fmla="*/ 87 h 99"/>
                <a:gd name="T4" fmla="*/ 53 w 53"/>
                <a:gd name="T5" fmla="*/ 7 h 99"/>
                <a:gd name="T6" fmla="*/ 50 w 53"/>
                <a:gd name="T7" fmla="*/ 0 h 99"/>
                <a:gd name="T8" fmla="*/ 0 w 53"/>
                <a:gd name="T9" fmla="*/ 99 h 99"/>
              </a:gdLst>
              <a:ahLst/>
              <a:cxnLst>
                <a:cxn ang="0">
                  <a:pos x="T0" y="T1"/>
                </a:cxn>
                <a:cxn ang="0">
                  <a:pos x="T2" y="T3"/>
                </a:cxn>
                <a:cxn ang="0">
                  <a:pos x="T4" y="T5"/>
                </a:cxn>
                <a:cxn ang="0">
                  <a:pos x="T6" y="T7"/>
                </a:cxn>
                <a:cxn ang="0">
                  <a:pos x="T8" y="T9"/>
                </a:cxn>
              </a:cxnLst>
              <a:rect l="0" t="0" r="r" b="b"/>
              <a:pathLst>
                <a:path w="53" h="99">
                  <a:moveTo>
                    <a:pt x="0" y="99"/>
                  </a:moveTo>
                  <a:cubicBezTo>
                    <a:pt x="7" y="98"/>
                    <a:pt x="13" y="93"/>
                    <a:pt x="16" y="87"/>
                  </a:cubicBezTo>
                  <a:cubicBezTo>
                    <a:pt x="53" y="7"/>
                    <a:pt x="53" y="7"/>
                    <a:pt x="53" y="7"/>
                  </a:cubicBezTo>
                  <a:cubicBezTo>
                    <a:pt x="50" y="0"/>
                    <a:pt x="50" y="0"/>
                    <a:pt x="50" y="0"/>
                  </a:cubicBezTo>
                  <a:cubicBezTo>
                    <a:pt x="50" y="0"/>
                    <a:pt x="16" y="87"/>
                    <a:pt x="0" y="99"/>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83"/>
            <p:cNvSpPr>
              <a:spLocks/>
            </p:cNvSpPr>
            <p:nvPr userDrawn="1"/>
          </p:nvSpPr>
          <p:spPr bwMode="auto">
            <a:xfrm>
              <a:off x="8600708" y="3608057"/>
              <a:ext cx="108120" cy="239408"/>
            </a:xfrm>
            <a:custGeom>
              <a:avLst/>
              <a:gdLst>
                <a:gd name="T0" fmla="*/ 22 w 28"/>
                <a:gd name="T1" fmla="*/ 0 h 62"/>
                <a:gd name="T2" fmla="*/ 0 w 28"/>
                <a:gd name="T3" fmla="*/ 60 h 62"/>
                <a:gd name="T4" fmla="*/ 4 w 28"/>
                <a:gd name="T5" fmla="*/ 62 h 62"/>
                <a:gd name="T6" fmla="*/ 28 w 28"/>
                <a:gd name="T7" fmla="*/ 8 h 62"/>
                <a:gd name="T8" fmla="*/ 22 w 28"/>
                <a:gd name="T9" fmla="*/ 0 h 62"/>
              </a:gdLst>
              <a:ahLst/>
              <a:cxnLst>
                <a:cxn ang="0">
                  <a:pos x="T0" y="T1"/>
                </a:cxn>
                <a:cxn ang="0">
                  <a:pos x="T2" y="T3"/>
                </a:cxn>
                <a:cxn ang="0">
                  <a:pos x="T4" y="T5"/>
                </a:cxn>
                <a:cxn ang="0">
                  <a:pos x="T6" y="T7"/>
                </a:cxn>
                <a:cxn ang="0">
                  <a:pos x="T8" y="T9"/>
                </a:cxn>
              </a:cxnLst>
              <a:rect l="0" t="0" r="r" b="b"/>
              <a:pathLst>
                <a:path w="28" h="62">
                  <a:moveTo>
                    <a:pt x="22" y="0"/>
                  </a:moveTo>
                  <a:lnTo>
                    <a:pt x="0" y="60"/>
                  </a:lnTo>
                  <a:lnTo>
                    <a:pt x="4" y="62"/>
                  </a:lnTo>
                  <a:lnTo>
                    <a:pt x="28" y="8"/>
                  </a:lnTo>
                  <a:lnTo>
                    <a:pt x="22"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84"/>
            <p:cNvSpPr>
              <a:spLocks/>
            </p:cNvSpPr>
            <p:nvPr userDrawn="1"/>
          </p:nvSpPr>
          <p:spPr bwMode="auto">
            <a:xfrm>
              <a:off x="8392191" y="3696871"/>
              <a:ext cx="38614" cy="81091"/>
            </a:xfrm>
            <a:custGeom>
              <a:avLst/>
              <a:gdLst>
                <a:gd name="T0" fmla="*/ 10 w 15"/>
                <a:gd name="T1" fmla="*/ 30 h 30"/>
                <a:gd name="T2" fmla="*/ 6 w 15"/>
                <a:gd name="T3" fmla="*/ 26 h 30"/>
                <a:gd name="T4" fmla="*/ 1 w 15"/>
                <a:gd name="T5" fmla="*/ 7 h 30"/>
                <a:gd name="T6" fmla="*/ 4 w 15"/>
                <a:gd name="T7" fmla="*/ 1 h 30"/>
                <a:gd name="T8" fmla="*/ 9 w 15"/>
                <a:gd name="T9" fmla="*/ 4 h 30"/>
                <a:gd name="T10" fmla="*/ 15 w 15"/>
                <a:gd name="T11" fmla="*/ 24 h 30"/>
                <a:gd name="T12" fmla="*/ 12 w 15"/>
                <a:gd name="T13" fmla="*/ 29 h 30"/>
                <a:gd name="T14" fmla="*/ 10 w 15"/>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0">
                  <a:moveTo>
                    <a:pt x="10" y="30"/>
                  </a:moveTo>
                  <a:cubicBezTo>
                    <a:pt x="8" y="30"/>
                    <a:pt x="7" y="28"/>
                    <a:pt x="6" y="26"/>
                  </a:cubicBezTo>
                  <a:cubicBezTo>
                    <a:pt x="1" y="7"/>
                    <a:pt x="1" y="7"/>
                    <a:pt x="1" y="7"/>
                  </a:cubicBezTo>
                  <a:cubicBezTo>
                    <a:pt x="0" y="4"/>
                    <a:pt x="1" y="2"/>
                    <a:pt x="4" y="1"/>
                  </a:cubicBezTo>
                  <a:cubicBezTo>
                    <a:pt x="6" y="0"/>
                    <a:pt x="8" y="2"/>
                    <a:pt x="9" y="4"/>
                  </a:cubicBezTo>
                  <a:cubicBezTo>
                    <a:pt x="15" y="24"/>
                    <a:pt x="15" y="24"/>
                    <a:pt x="15" y="24"/>
                  </a:cubicBezTo>
                  <a:cubicBezTo>
                    <a:pt x="15" y="26"/>
                    <a:pt x="14" y="29"/>
                    <a:pt x="12" y="29"/>
                  </a:cubicBezTo>
                  <a:cubicBezTo>
                    <a:pt x="11" y="29"/>
                    <a:pt x="11" y="30"/>
                    <a:pt x="10" y="3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85"/>
            <p:cNvSpPr>
              <a:spLocks/>
            </p:cNvSpPr>
            <p:nvPr userDrawn="1"/>
          </p:nvSpPr>
          <p:spPr bwMode="auto">
            <a:xfrm>
              <a:off x="8419220" y="3681425"/>
              <a:ext cx="42477" cy="88814"/>
            </a:xfrm>
            <a:custGeom>
              <a:avLst/>
              <a:gdLst>
                <a:gd name="T0" fmla="*/ 11 w 16"/>
                <a:gd name="T1" fmla="*/ 32 h 32"/>
                <a:gd name="T2" fmla="*/ 7 w 16"/>
                <a:gd name="T3" fmla="*/ 28 h 32"/>
                <a:gd name="T4" fmla="*/ 0 w 16"/>
                <a:gd name="T5" fmla="*/ 6 h 32"/>
                <a:gd name="T6" fmla="*/ 3 w 16"/>
                <a:gd name="T7" fmla="*/ 1 h 32"/>
                <a:gd name="T8" fmla="*/ 9 w 16"/>
                <a:gd name="T9" fmla="*/ 4 h 32"/>
                <a:gd name="T10" fmla="*/ 15 w 16"/>
                <a:gd name="T11" fmla="*/ 26 h 32"/>
                <a:gd name="T12" fmla="*/ 12 w 16"/>
                <a:gd name="T13" fmla="*/ 31 h 32"/>
                <a:gd name="T14" fmla="*/ 11 w 16"/>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2">
                  <a:moveTo>
                    <a:pt x="11" y="32"/>
                  </a:moveTo>
                  <a:cubicBezTo>
                    <a:pt x="9" y="32"/>
                    <a:pt x="7" y="30"/>
                    <a:pt x="7" y="28"/>
                  </a:cubicBezTo>
                  <a:cubicBezTo>
                    <a:pt x="0" y="6"/>
                    <a:pt x="0" y="6"/>
                    <a:pt x="0" y="6"/>
                  </a:cubicBezTo>
                  <a:cubicBezTo>
                    <a:pt x="0" y="4"/>
                    <a:pt x="1" y="2"/>
                    <a:pt x="3" y="1"/>
                  </a:cubicBezTo>
                  <a:cubicBezTo>
                    <a:pt x="6" y="0"/>
                    <a:pt x="8" y="2"/>
                    <a:pt x="9" y="4"/>
                  </a:cubicBezTo>
                  <a:cubicBezTo>
                    <a:pt x="15" y="26"/>
                    <a:pt x="15" y="26"/>
                    <a:pt x="15" y="26"/>
                  </a:cubicBezTo>
                  <a:cubicBezTo>
                    <a:pt x="16" y="28"/>
                    <a:pt x="15" y="31"/>
                    <a:pt x="12" y="31"/>
                  </a:cubicBezTo>
                  <a:cubicBezTo>
                    <a:pt x="12" y="32"/>
                    <a:pt x="11" y="32"/>
                    <a:pt x="11" y="32"/>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86"/>
            <p:cNvSpPr>
              <a:spLocks/>
            </p:cNvSpPr>
            <p:nvPr userDrawn="1"/>
          </p:nvSpPr>
          <p:spPr bwMode="auto">
            <a:xfrm>
              <a:off x="8453974" y="3681425"/>
              <a:ext cx="34754" cy="77228"/>
            </a:xfrm>
            <a:custGeom>
              <a:avLst/>
              <a:gdLst>
                <a:gd name="T0" fmla="*/ 9 w 14"/>
                <a:gd name="T1" fmla="*/ 29 h 29"/>
                <a:gd name="T2" fmla="*/ 5 w 14"/>
                <a:gd name="T3" fmla="*/ 26 h 29"/>
                <a:gd name="T4" fmla="*/ 0 w 14"/>
                <a:gd name="T5" fmla="*/ 6 h 29"/>
                <a:gd name="T6" fmla="*/ 4 w 14"/>
                <a:gd name="T7" fmla="*/ 1 h 29"/>
                <a:gd name="T8" fmla="*/ 9 w 14"/>
                <a:gd name="T9" fmla="*/ 4 h 29"/>
                <a:gd name="T10" fmla="*/ 14 w 14"/>
                <a:gd name="T11" fmla="*/ 24 h 29"/>
                <a:gd name="T12" fmla="*/ 10 w 14"/>
                <a:gd name="T13" fmla="*/ 29 h 29"/>
                <a:gd name="T14" fmla="*/ 9 w 14"/>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9" y="29"/>
                  </a:moveTo>
                  <a:cubicBezTo>
                    <a:pt x="7" y="29"/>
                    <a:pt x="5" y="28"/>
                    <a:pt x="5" y="26"/>
                  </a:cubicBezTo>
                  <a:cubicBezTo>
                    <a:pt x="0" y="6"/>
                    <a:pt x="0" y="6"/>
                    <a:pt x="0" y="6"/>
                  </a:cubicBezTo>
                  <a:cubicBezTo>
                    <a:pt x="0" y="4"/>
                    <a:pt x="1" y="1"/>
                    <a:pt x="4" y="1"/>
                  </a:cubicBezTo>
                  <a:cubicBezTo>
                    <a:pt x="6" y="0"/>
                    <a:pt x="9" y="2"/>
                    <a:pt x="9" y="4"/>
                  </a:cubicBezTo>
                  <a:cubicBezTo>
                    <a:pt x="14" y="24"/>
                    <a:pt x="14" y="24"/>
                    <a:pt x="14" y="24"/>
                  </a:cubicBezTo>
                  <a:cubicBezTo>
                    <a:pt x="14" y="26"/>
                    <a:pt x="13" y="29"/>
                    <a:pt x="10" y="29"/>
                  </a:cubicBezTo>
                  <a:cubicBezTo>
                    <a:pt x="10" y="29"/>
                    <a:pt x="9" y="29"/>
                    <a:pt x="9"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87"/>
            <p:cNvSpPr>
              <a:spLocks/>
            </p:cNvSpPr>
            <p:nvPr userDrawn="1"/>
          </p:nvSpPr>
          <p:spPr bwMode="auto">
            <a:xfrm>
              <a:off x="8488726" y="3704594"/>
              <a:ext cx="38614" cy="77228"/>
            </a:xfrm>
            <a:custGeom>
              <a:avLst/>
              <a:gdLst>
                <a:gd name="T0" fmla="*/ 8 w 13"/>
                <a:gd name="T1" fmla="*/ 29 h 29"/>
                <a:gd name="T2" fmla="*/ 4 w 13"/>
                <a:gd name="T3" fmla="*/ 25 h 29"/>
                <a:gd name="T4" fmla="*/ 1 w 13"/>
                <a:gd name="T5" fmla="*/ 5 h 29"/>
                <a:gd name="T6" fmla="*/ 4 w 13"/>
                <a:gd name="T7" fmla="*/ 0 h 29"/>
                <a:gd name="T8" fmla="*/ 9 w 13"/>
                <a:gd name="T9" fmla="*/ 4 h 29"/>
                <a:gd name="T10" fmla="*/ 13 w 13"/>
                <a:gd name="T11" fmla="*/ 24 h 29"/>
                <a:gd name="T12" fmla="*/ 9 w 13"/>
                <a:gd name="T13" fmla="*/ 29 h 29"/>
                <a:gd name="T14" fmla="*/ 8 w 13"/>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9">
                  <a:moveTo>
                    <a:pt x="8" y="29"/>
                  </a:moveTo>
                  <a:cubicBezTo>
                    <a:pt x="6" y="29"/>
                    <a:pt x="4" y="27"/>
                    <a:pt x="4" y="25"/>
                  </a:cubicBezTo>
                  <a:cubicBezTo>
                    <a:pt x="1" y="5"/>
                    <a:pt x="1" y="5"/>
                    <a:pt x="1" y="5"/>
                  </a:cubicBezTo>
                  <a:cubicBezTo>
                    <a:pt x="0" y="3"/>
                    <a:pt x="2" y="0"/>
                    <a:pt x="4" y="0"/>
                  </a:cubicBezTo>
                  <a:cubicBezTo>
                    <a:pt x="7" y="0"/>
                    <a:pt x="9" y="1"/>
                    <a:pt x="9" y="4"/>
                  </a:cubicBezTo>
                  <a:cubicBezTo>
                    <a:pt x="13" y="24"/>
                    <a:pt x="13" y="24"/>
                    <a:pt x="13" y="24"/>
                  </a:cubicBezTo>
                  <a:cubicBezTo>
                    <a:pt x="13" y="26"/>
                    <a:pt x="11" y="28"/>
                    <a:pt x="9" y="29"/>
                  </a:cubicBezTo>
                  <a:cubicBezTo>
                    <a:pt x="8" y="29"/>
                    <a:pt x="8" y="29"/>
                    <a:pt x="8"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88"/>
            <p:cNvSpPr>
              <a:spLocks/>
            </p:cNvSpPr>
            <p:nvPr userDrawn="1"/>
          </p:nvSpPr>
          <p:spPr bwMode="auto">
            <a:xfrm>
              <a:off x="8407637" y="3739346"/>
              <a:ext cx="158319" cy="119705"/>
            </a:xfrm>
            <a:custGeom>
              <a:avLst/>
              <a:gdLst>
                <a:gd name="T0" fmla="*/ 1 w 59"/>
                <a:gd name="T1" fmla="*/ 10 h 44"/>
                <a:gd name="T2" fmla="*/ 53 w 59"/>
                <a:gd name="T3" fmla="*/ 38 h 44"/>
                <a:gd name="T4" fmla="*/ 55 w 59"/>
                <a:gd name="T5" fmla="*/ 19 h 44"/>
                <a:gd name="T6" fmla="*/ 41 w 59"/>
                <a:gd name="T7" fmla="*/ 0 h 44"/>
                <a:gd name="T8" fmla="*/ 1 w 59"/>
                <a:gd name="T9" fmla="*/ 9 h 44"/>
                <a:gd name="T10" fmla="*/ 1 w 59"/>
                <a:gd name="T11" fmla="*/ 10 h 44"/>
              </a:gdLst>
              <a:ahLst/>
              <a:cxnLst>
                <a:cxn ang="0">
                  <a:pos x="T0" y="T1"/>
                </a:cxn>
                <a:cxn ang="0">
                  <a:pos x="T2" y="T3"/>
                </a:cxn>
                <a:cxn ang="0">
                  <a:pos x="T4" y="T5"/>
                </a:cxn>
                <a:cxn ang="0">
                  <a:pos x="T6" y="T7"/>
                </a:cxn>
                <a:cxn ang="0">
                  <a:pos x="T8" y="T9"/>
                </a:cxn>
                <a:cxn ang="0">
                  <a:pos x="T10" y="T11"/>
                </a:cxn>
              </a:cxnLst>
              <a:rect l="0" t="0" r="r" b="b"/>
              <a:pathLst>
                <a:path w="59" h="44">
                  <a:moveTo>
                    <a:pt x="1" y="10"/>
                  </a:moveTo>
                  <a:cubicBezTo>
                    <a:pt x="5" y="17"/>
                    <a:pt x="26" y="44"/>
                    <a:pt x="53" y="38"/>
                  </a:cubicBezTo>
                  <a:cubicBezTo>
                    <a:pt x="59" y="36"/>
                    <a:pt x="58" y="29"/>
                    <a:pt x="55" y="19"/>
                  </a:cubicBezTo>
                  <a:cubicBezTo>
                    <a:pt x="52" y="9"/>
                    <a:pt x="41" y="0"/>
                    <a:pt x="41" y="0"/>
                  </a:cubicBezTo>
                  <a:cubicBezTo>
                    <a:pt x="1" y="9"/>
                    <a:pt x="1" y="9"/>
                    <a:pt x="1" y="9"/>
                  </a:cubicBezTo>
                  <a:cubicBezTo>
                    <a:pt x="1" y="9"/>
                    <a:pt x="0" y="9"/>
                    <a:pt x="1" y="1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89"/>
            <p:cNvSpPr>
              <a:spLocks/>
            </p:cNvSpPr>
            <p:nvPr userDrawn="1"/>
          </p:nvSpPr>
          <p:spPr bwMode="auto">
            <a:xfrm>
              <a:off x="9535172" y="3940139"/>
              <a:ext cx="73368" cy="42477"/>
            </a:xfrm>
            <a:custGeom>
              <a:avLst/>
              <a:gdLst>
                <a:gd name="T0" fmla="*/ 26 w 27"/>
                <a:gd name="T1" fmla="*/ 12 h 16"/>
                <a:gd name="T2" fmla="*/ 7 w 27"/>
                <a:gd name="T3" fmla="*/ 16 h 16"/>
                <a:gd name="T4" fmla="*/ 0 w 27"/>
                <a:gd name="T5" fmla="*/ 16 h 16"/>
                <a:gd name="T6" fmla="*/ 2 w 27"/>
                <a:gd name="T7" fmla="*/ 5 h 16"/>
                <a:gd name="T8" fmla="*/ 3 w 27"/>
                <a:gd name="T9" fmla="*/ 5 h 16"/>
                <a:gd name="T10" fmla="*/ 11 w 27"/>
                <a:gd name="T11" fmla="*/ 5 h 16"/>
                <a:gd name="T12" fmla="*/ 26 w 27"/>
                <a:gd name="T13" fmla="*/ 12 h 16"/>
              </a:gdLst>
              <a:ahLst/>
              <a:cxnLst>
                <a:cxn ang="0">
                  <a:pos x="T0" y="T1"/>
                </a:cxn>
                <a:cxn ang="0">
                  <a:pos x="T2" y="T3"/>
                </a:cxn>
                <a:cxn ang="0">
                  <a:pos x="T4" y="T5"/>
                </a:cxn>
                <a:cxn ang="0">
                  <a:pos x="T6" y="T7"/>
                </a:cxn>
                <a:cxn ang="0">
                  <a:pos x="T8" y="T9"/>
                </a:cxn>
                <a:cxn ang="0">
                  <a:pos x="T10" y="T11"/>
                </a:cxn>
                <a:cxn ang="0">
                  <a:pos x="T12" y="T13"/>
                </a:cxn>
              </a:cxnLst>
              <a:rect l="0" t="0" r="r" b="b"/>
              <a:pathLst>
                <a:path w="27" h="16">
                  <a:moveTo>
                    <a:pt x="26" y="12"/>
                  </a:moveTo>
                  <a:cubicBezTo>
                    <a:pt x="16" y="9"/>
                    <a:pt x="7" y="16"/>
                    <a:pt x="7" y="16"/>
                  </a:cubicBezTo>
                  <a:cubicBezTo>
                    <a:pt x="0" y="16"/>
                    <a:pt x="0" y="16"/>
                    <a:pt x="0" y="16"/>
                  </a:cubicBezTo>
                  <a:cubicBezTo>
                    <a:pt x="2" y="5"/>
                    <a:pt x="2" y="5"/>
                    <a:pt x="2" y="5"/>
                  </a:cubicBezTo>
                  <a:cubicBezTo>
                    <a:pt x="3" y="5"/>
                    <a:pt x="3" y="5"/>
                    <a:pt x="3" y="5"/>
                  </a:cubicBezTo>
                  <a:cubicBezTo>
                    <a:pt x="4" y="6"/>
                    <a:pt x="8" y="6"/>
                    <a:pt x="11" y="5"/>
                  </a:cubicBezTo>
                  <a:cubicBezTo>
                    <a:pt x="19" y="0"/>
                    <a:pt x="27" y="7"/>
                    <a:pt x="26" y="12"/>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90"/>
            <p:cNvSpPr>
              <a:spLocks/>
            </p:cNvSpPr>
            <p:nvPr userDrawn="1"/>
          </p:nvSpPr>
          <p:spPr bwMode="auto">
            <a:xfrm>
              <a:off x="9129722" y="3608057"/>
              <a:ext cx="324359" cy="401588"/>
            </a:xfrm>
            <a:custGeom>
              <a:avLst/>
              <a:gdLst>
                <a:gd name="T0" fmla="*/ 56 w 121"/>
                <a:gd name="T1" fmla="*/ 135 h 150"/>
                <a:gd name="T2" fmla="*/ 63 w 121"/>
                <a:gd name="T3" fmla="*/ 129 h 150"/>
                <a:gd name="T4" fmla="*/ 121 w 121"/>
                <a:gd name="T5" fmla="*/ 150 h 150"/>
                <a:gd name="T6" fmla="*/ 107 w 121"/>
                <a:gd name="T7" fmla="*/ 130 h 150"/>
                <a:gd name="T8" fmla="*/ 64 w 121"/>
                <a:gd name="T9" fmla="*/ 92 h 150"/>
                <a:gd name="T10" fmla="*/ 29 w 121"/>
                <a:gd name="T11" fmla="*/ 0 h 150"/>
                <a:gd name="T12" fmla="*/ 0 w 121"/>
                <a:gd name="T13" fmla="*/ 43 h 150"/>
                <a:gd name="T14" fmla="*/ 37 w 121"/>
                <a:gd name="T15" fmla="*/ 123 h 150"/>
                <a:gd name="T16" fmla="*/ 52 w 121"/>
                <a:gd name="T17" fmla="*/ 135 h 150"/>
                <a:gd name="T18" fmla="*/ 56 w 121"/>
                <a:gd name="T19"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50">
                  <a:moveTo>
                    <a:pt x="56" y="135"/>
                  </a:moveTo>
                  <a:cubicBezTo>
                    <a:pt x="62" y="135"/>
                    <a:pt x="59" y="133"/>
                    <a:pt x="63" y="129"/>
                  </a:cubicBezTo>
                  <a:cubicBezTo>
                    <a:pt x="121" y="150"/>
                    <a:pt x="121" y="150"/>
                    <a:pt x="121" y="150"/>
                  </a:cubicBezTo>
                  <a:cubicBezTo>
                    <a:pt x="107" y="130"/>
                    <a:pt x="107" y="130"/>
                    <a:pt x="107" y="13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91"/>
            <p:cNvSpPr>
              <a:spLocks/>
            </p:cNvSpPr>
            <p:nvPr userDrawn="1"/>
          </p:nvSpPr>
          <p:spPr bwMode="auto">
            <a:xfrm>
              <a:off x="9129722" y="3608057"/>
              <a:ext cx="324359" cy="401588"/>
            </a:xfrm>
            <a:custGeom>
              <a:avLst/>
              <a:gdLst>
                <a:gd name="T0" fmla="*/ 56 w 121"/>
                <a:gd name="T1" fmla="*/ 135 h 150"/>
                <a:gd name="T2" fmla="*/ 121 w 121"/>
                <a:gd name="T3" fmla="*/ 150 h 150"/>
                <a:gd name="T4" fmla="*/ 120 w 121"/>
                <a:gd name="T5" fmla="*/ 120 h 150"/>
                <a:gd name="T6" fmla="*/ 64 w 121"/>
                <a:gd name="T7" fmla="*/ 92 h 150"/>
                <a:gd name="T8" fmla="*/ 29 w 121"/>
                <a:gd name="T9" fmla="*/ 0 h 150"/>
                <a:gd name="T10" fmla="*/ 0 w 121"/>
                <a:gd name="T11" fmla="*/ 43 h 150"/>
                <a:gd name="T12" fmla="*/ 37 w 121"/>
                <a:gd name="T13" fmla="*/ 123 h 150"/>
                <a:gd name="T14" fmla="*/ 52 w 121"/>
                <a:gd name="T15" fmla="*/ 135 h 150"/>
                <a:gd name="T16" fmla="*/ 56 w 121"/>
                <a:gd name="T17"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50">
                  <a:moveTo>
                    <a:pt x="56" y="135"/>
                  </a:moveTo>
                  <a:cubicBezTo>
                    <a:pt x="62" y="135"/>
                    <a:pt x="121" y="150"/>
                    <a:pt x="121" y="150"/>
                  </a:cubicBezTo>
                  <a:cubicBezTo>
                    <a:pt x="120" y="120"/>
                    <a:pt x="120" y="120"/>
                    <a:pt x="120" y="12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92"/>
            <p:cNvSpPr>
              <a:spLocks/>
            </p:cNvSpPr>
            <p:nvPr userDrawn="1"/>
          </p:nvSpPr>
          <p:spPr bwMode="auto">
            <a:xfrm>
              <a:off x="9129722" y="3704594"/>
              <a:ext cx="139011" cy="266439"/>
            </a:xfrm>
            <a:custGeom>
              <a:avLst/>
              <a:gdLst>
                <a:gd name="T0" fmla="*/ 52 w 52"/>
                <a:gd name="T1" fmla="*/ 99 h 99"/>
                <a:gd name="T2" fmla="*/ 37 w 52"/>
                <a:gd name="T3" fmla="*/ 87 h 99"/>
                <a:gd name="T4" fmla="*/ 0 w 52"/>
                <a:gd name="T5" fmla="*/ 7 h 99"/>
                <a:gd name="T6" fmla="*/ 2 w 52"/>
                <a:gd name="T7" fmla="*/ 0 h 99"/>
                <a:gd name="T8" fmla="*/ 52 w 52"/>
                <a:gd name="T9" fmla="*/ 99 h 99"/>
              </a:gdLst>
              <a:ahLst/>
              <a:cxnLst>
                <a:cxn ang="0">
                  <a:pos x="T0" y="T1"/>
                </a:cxn>
                <a:cxn ang="0">
                  <a:pos x="T2" y="T3"/>
                </a:cxn>
                <a:cxn ang="0">
                  <a:pos x="T4" y="T5"/>
                </a:cxn>
                <a:cxn ang="0">
                  <a:pos x="T6" y="T7"/>
                </a:cxn>
                <a:cxn ang="0">
                  <a:pos x="T8" y="T9"/>
                </a:cxn>
              </a:cxnLst>
              <a:rect l="0" t="0" r="r" b="b"/>
              <a:pathLst>
                <a:path w="52" h="99">
                  <a:moveTo>
                    <a:pt x="52" y="99"/>
                  </a:moveTo>
                  <a:cubicBezTo>
                    <a:pt x="46" y="98"/>
                    <a:pt x="40" y="93"/>
                    <a:pt x="37" y="87"/>
                  </a:cubicBezTo>
                  <a:cubicBezTo>
                    <a:pt x="0" y="7"/>
                    <a:pt x="0" y="7"/>
                    <a:pt x="0" y="7"/>
                  </a:cubicBezTo>
                  <a:cubicBezTo>
                    <a:pt x="2" y="0"/>
                    <a:pt x="2" y="0"/>
                    <a:pt x="2" y="0"/>
                  </a:cubicBezTo>
                  <a:cubicBezTo>
                    <a:pt x="2" y="0"/>
                    <a:pt x="37" y="87"/>
                    <a:pt x="52" y="99"/>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93"/>
            <p:cNvSpPr>
              <a:spLocks/>
            </p:cNvSpPr>
            <p:nvPr userDrawn="1"/>
          </p:nvSpPr>
          <p:spPr bwMode="auto">
            <a:xfrm>
              <a:off x="9187644" y="3608057"/>
              <a:ext cx="115843" cy="258716"/>
            </a:xfrm>
            <a:custGeom>
              <a:avLst/>
              <a:gdLst>
                <a:gd name="T0" fmla="*/ 5 w 30"/>
                <a:gd name="T1" fmla="*/ 0 h 67"/>
                <a:gd name="T2" fmla="*/ 30 w 30"/>
                <a:gd name="T3" fmla="*/ 64 h 67"/>
                <a:gd name="T4" fmla="*/ 26 w 30"/>
                <a:gd name="T5" fmla="*/ 67 h 67"/>
                <a:gd name="T6" fmla="*/ 0 w 30"/>
                <a:gd name="T7" fmla="*/ 8 h 67"/>
                <a:gd name="T8" fmla="*/ 5 w 30"/>
                <a:gd name="T9" fmla="*/ 0 h 67"/>
              </a:gdLst>
              <a:ahLst/>
              <a:cxnLst>
                <a:cxn ang="0">
                  <a:pos x="T0" y="T1"/>
                </a:cxn>
                <a:cxn ang="0">
                  <a:pos x="T2" y="T3"/>
                </a:cxn>
                <a:cxn ang="0">
                  <a:pos x="T4" y="T5"/>
                </a:cxn>
                <a:cxn ang="0">
                  <a:pos x="T6" y="T7"/>
                </a:cxn>
                <a:cxn ang="0">
                  <a:pos x="T8" y="T9"/>
                </a:cxn>
              </a:cxnLst>
              <a:rect l="0" t="0" r="r" b="b"/>
              <a:pathLst>
                <a:path w="30" h="67">
                  <a:moveTo>
                    <a:pt x="5" y="0"/>
                  </a:moveTo>
                  <a:lnTo>
                    <a:pt x="30" y="64"/>
                  </a:lnTo>
                  <a:lnTo>
                    <a:pt x="26" y="67"/>
                  </a:lnTo>
                  <a:lnTo>
                    <a:pt x="0" y="8"/>
                  </a:lnTo>
                  <a:lnTo>
                    <a:pt x="5"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94"/>
            <p:cNvSpPr>
              <a:spLocks/>
            </p:cNvSpPr>
            <p:nvPr userDrawn="1"/>
          </p:nvSpPr>
          <p:spPr bwMode="auto">
            <a:xfrm>
              <a:off x="9546755" y="3889942"/>
              <a:ext cx="50200" cy="73368"/>
            </a:xfrm>
            <a:custGeom>
              <a:avLst/>
              <a:gdLst>
                <a:gd name="T0" fmla="*/ 4 w 19"/>
                <a:gd name="T1" fmla="*/ 27 h 28"/>
                <a:gd name="T2" fmla="*/ 9 w 19"/>
                <a:gd name="T3" fmla="*/ 25 h 28"/>
                <a:gd name="T4" fmla="*/ 18 w 19"/>
                <a:gd name="T5" fmla="*/ 7 h 28"/>
                <a:gd name="T6" fmla="*/ 16 w 19"/>
                <a:gd name="T7" fmla="*/ 1 h 28"/>
                <a:gd name="T8" fmla="*/ 10 w 19"/>
                <a:gd name="T9" fmla="*/ 3 h 28"/>
                <a:gd name="T10" fmla="*/ 1 w 19"/>
                <a:gd name="T11" fmla="*/ 21 h 28"/>
                <a:gd name="T12" fmla="*/ 3 w 19"/>
                <a:gd name="T13" fmla="*/ 27 h 28"/>
                <a:gd name="T14" fmla="*/ 4 w 19"/>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8">
                  <a:moveTo>
                    <a:pt x="4" y="27"/>
                  </a:moveTo>
                  <a:cubicBezTo>
                    <a:pt x="6" y="28"/>
                    <a:pt x="8" y="27"/>
                    <a:pt x="9" y="25"/>
                  </a:cubicBezTo>
                  <a:cubicBezTo>
                    <a:pt x="18" y="7"/>
                    <a:pt x="18" y="7"/>
                    <a:pt x="18" y="7"/>
                  </a:cubicBezTo>
                  <a:cubicBezTo>
                    <a:pt x="19" y="5"/>
                    <a:pt x="19" y="2"/>
                    <a:pt x="16" y="1"/>
                  </a:cubicBezTo>
                  <a:cubicBezTo>
                    <a:pt x="14" y="0"/>
                    <a:pt x="12" y="1"/>
                    <a:pt x="10" y="3"/>
                  </a:cubicBezTo>
                  <a:cubicBezTo>
                    <a:pt x="1" y="21"/>
                    <a:pt x="1" y="21"/>
                    <a:pt x="1" y="21"/>
                  </a:cubicBezTo>
                  <a:cubicBezTo>
                    <a:pt x="0" y="23"/>
                    <a:pt x="1" y="26"/>
                    <a:pt x="3" y="27"/>
                  </a:cubicBezTo>
                  <a:cubicBezTo>
                    <a:pt x="3" y="27"/>
                    <a:pt x="3" y="27"/>
                    <a:pt x="4" y="27"/>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95"/>
            <p:cNvSpPr>
              <a:spLocks/>
            </p:cNvSpPr>
            <p:nvPr userDrawn="1"/>
          </p:nvSpPr>
          <p:spPr bwMode="auto">
            <a:xfrm>
              <a:off x="9519726" y="3870634"/>
              <a:ext cx="57923" cy="81091"/>
            </a:xfrm>
            <a:custGeom>
              <a:avLst/>
              <a:gdLst>
                <a:gd name="T0" fmla="*/ 4 w 21"/>
                <a:gd name="T1" fmla="*/ 29 h 30"/>
                <a:gd name="T2" fmla="*/ 9 w 21"/>
                <a:gd name="T3" fmla="*/ 27 h 30"/>
                <a:gd name="T4" fmla="*/ 20 w 21"/>
                <a:gd name="T5" fmla="*/ 7 h 30"/>
                <a:gd name="T6" fmla="*/ 18 w 21"/>
                <a:gd name="T7" fmla="*/ 1 h 30"/>
                <a:gd name="T8" fmla="*/ 12 w 21"/>
                <a:gd name="T9" fmla="*/ 3 h 30"/>
                <a:gd name="T10" fmla="*/ 1 w 21"/>
                <a:gd name="T11" fmla="*/ 23 h 30"/>
                <a:gd name="T12" fmla="*/ 3 w 21"/>
                <a:gd name="T13" fmla="*/ 29 h 30"/>
                <a:gd name="T14" fmla="*/ 4 w 21"/>
                <a:gd name="T15" fmla="*/ 2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4" y="29"/>
                  </a:moveTo>
                  <a:cubicBezTo>
                    <a:pt x="6" y="30"/>
                    <a:pt x="8" y="29"/>
                    <a:pt x="9" y="27"/>
                  </a:cubicBezTo>
                  <a:cubicBezTo>
                    <a:pt x="20" y="7"/>
                    <a:pt x="20" y="7"/>
                    <a:pt x="20" y="7"/>
                  </a:cubicBezTo>
                  <a:cubicBezTo>
                    <a:pt x="21" y="5"/>
                    <a:pt x="20" y="2"/>
                    <a:pt x="18" y="1"/>
                  </a:cubicBezTo>
                  <a:cubicBezTo>
                    <a:pt x="16" y="0"/>
                    <a:pt x="13" y="0"/>
                    <a:pt x="12" y="3"/>
                  </a:cubicBezTo>
                  <a:cubicBezTo>
                    <a:pt x="1" y="23"/>
                    <a:pt x="1" y="23"/>
                    <a:pt x="1" y="23"/>
                  </a:cubicBezTo>
                  <a:cubicBezTo>
                    <a:pt x="0" y="25"/>
                    <a:pt x="1" y="28"/>
                    <a:pt x="3" y="29"/>
                  </a:cubicBezTo>
                  <a:cubicBezTo>
                    <a:pt x="3" y="29"/>
                    <a:pt x="4" y="29"/>
                    <a:pt x="4"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96"/>
            <p:cNvSpPr>
              <a:spLocks/>
            </p:cNvSpPr>
            <p:nvPr userDrawn="1"/>
          </p:nvSpPr>
          <p:spPr bwMode="auto">
            <a:xfrm>
              <a:off x="9492695" y="3859051"/>
              <a:ext cx="50200" cy="77228"/>
            </a:xfrm>
            <a:custGeom>
              <a:avLst/>
              <a:gdLst>
                <a:gd name="T0" fmla="*/ 4 w 18"/>
                <a:gd name="T1" fmla="*/ 28 h 28"/>
                <a:gd name="T2" fmla="*/ 9 w 18"/>
                <a:gd name="T3" fmla="*/ 25 h 28"/>
                <a:gd name="T4" fmla="*/ 17 w 18"/>
                <a:gd name="T5" fmla="*/ 7 h 28"/>
                <a:gd name="T6" fmla="*/ 15 w 18"/>
                <a:gd name="T7" fmla="*/ 1 h 28"/>
                <a:gd name="T8" fmla="*/ 9 w 18"/>
                <a:gd name="T9" fmla="*/ 3 h 28"/>
                <a:gd name="T10" fmla="*/ 1 w 18"/>
                <a:gd name="T11" fmla="*/ 22 h 28"/>
                <a:gd name="T12" fmla="*/ 3 w 18"/>
                <a:gd name="T13" fmla="*/ 27 h 28"/>
                <a:gd name="T14" fmla="*/ 4 w 1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4" y="28"/>
                  </a:moveTo>
                  <a:cubicBezTo>
                    <a:pt x="6" y="28"/>
                    <a:pt x="8" y="27"/>
                    <a:pt x="9" y="25"/>
                  </a:cubicBezTo>
                  <a:cubicBezTo>
                    <a:pt x="17" y="7"/>
                    <a:pt x="17" y="7"/>
                    <a:pt x="17" y="7"/>
                  </a:cubicBezTo>
                  <a:cubicBezTo>
                    <a:pt x="18" y="4"/>
                    <a:pt x="17" y="2"/>
                    <a:pt x="15" y="1"/>
                  </a:cubicBezTo>
                  <a:cubicBezTo>
                    <a:pt x="13" y="0"/>
                    <a:pt x="10" y="1"/>
                    <a:pt x="9" y="3"/>
                  </a:cubicBezTo>
                  <a:cubicBezTo>
                    <a:pt x="1" y="22"/>
                    <a:pt x="1" y="22"/>
                    <a:pt x="1" y="22"/>
                  </a:cubicBezTo>
                  <a:cubicBezTo>
                    <a:pt x="0" y="24"/>
                    <a:pt x="1" y="26"/>
                    <a:pt x="3" y="27"/>
                  </a:cubicBezTo>
                  <a:cubicBezTo>
                    <a:pt x="3" y="28"/>
                    <a:pt x="4" y="28"/>
                    <a:pt x="4"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97"/>
            <p:cNvSpPr>
              <a:spLocks/>
            </p:cNvSpPr>
            <p:nvPr userDrawn="1"/>
          </p:nvSpPr>
          <p:spPr bwMode="auto">
            <a:xfrm>
              <a:off x="9454081" y="3874497"/>
              <a:ext cx="46337" cy="77228"/>
            </a:xfrm>
            <a:custGeom>
              <a:avLst/>
              <a:gdLst>
                <a:gd name="T0" fmla="*/ 5 w 18"/>
                <a:gd name="T1" fmla="*/ 28 h 29"/>
                <a:gd name="T2" fmla="*/ 9 w 18"/>
                <a:gd name="T3" fmla="*/ 26 h 29"/>
                <a:gd name="T4" fmla="*/ 17 w 18"/>
                <a:gd name="T5" fmla="*/ 7 h 29"/>
                <a:gd name="T6" fmla="*/ 14 w 18"/>
                <a:gd name="T7" fmla="*/ 1 h 29"/>
                <a:gd name="T8" fmla="*/ 9 w 18"/>
                <a:gd name="T9" fmla="*/ 3 h 29"/>
                <a:gd name="T10" fmla="*/ 1 w 18"/>
                <a:gd name="T11" fmla="*/ 23 h 29"/>
                <a:gd name="T12" fmla="*/ 4 w 18"/>
                <a:gd name="T13" fmla="*/ 28 h 29"/>
                <a:gd name="T14" fmla="*/ 5 w 18"/>
                <a:gd name="T15" fmla="*/ 28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9">
                  <a:moveTo>
                    <a:pt x="5" y="28"/>
                  </a:moveTo>
                  <a:cubicBezTo>
                    <a:pt x="7" y="29"/>
                    <a:pt x="9" y="28"/>
                    <a:pt x="9" y="26"/>
                  </a:cubicBezTo>
                  <a:cubicBezTo>
                    <a:pt x="17" y="7"/>
                    <a:pt x="17" y="7"/>
                    <a:pt x="17" y="7"/>
                  </a:cubicBezTo>
                  <a:cubicBezTo>
                    <a:pt x="18" y="4"/>
                    <a:pt x="17" y="2"/>
                    <a:pt x="14" y="1"/>
                  </a:cubicBezTo>
                  <a:cubicBezTo>
                    <a:pt x="12" y="0"/>
                    <a:pt x="9" y="1"/>
                    <a:pt x="9" y="3"/>
                  </a:cubicBezTo>
                  <a:cubicBezTo>
                    <a:pt x="1" y="23"/>
                    <a:pt x="1" y="23"/>
                    <a:pt x="1" y="23"/>
                  </a:cubicBezTo>
                  <a:cubicBezTo>
                    <a:pt x="0" y="25"/>
                    <a:pt x="1" y="27"/>
                    <a:pt x="4" y="28"/>
                  </a:cubicBezTo>
                  <a:cubicBezTo>
                    <a:pt x="4" y="28"/>
                    <a:pt x="4" y="28"/>
                    <a:pt x="5"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98"/>
            <p:cNvSpPr>
              <a:spLocks/>
            </p:cNvSpPr>
            <p:nvPr userDrawn="1"/>
          </p:nvSpPr>
          <p:spPr bwMode="auto">
            <a:xfrm>
              <a:off x="9400021" y="3905388"/>
              <a:ext cx="169902" cy="127428"/>
            </a:xfrm>
            <a:custGeom>
              <a:avLst/>
              <a:gdLst>
                <a:gd name="T0" fmla="*/ 63 w 64"/>
                <a:gd name="T1" fmla="*/ 19 h 47"/>
                <a:gd name="T2" fmla="*/ 7 w 64"/>
                <a:gd name="T3" fmla="*/ 35 h 47"/>
                <a:gd name="T4" fmla="*/ 8 w 64"/>
                <a:gd name="T5" fmla="*/ 16 h 47"/>
                <a:gd name="T6" fmla="*/ 26 w 64"/>
                <a:gd name="T7" fmla="*/ 0 h 47"/>
                <a:gd name="T8" fmla="*/ 64 w 64"/>
                <a:gd name="T9" fmla="*/ 17 h 47"/>
                <a:gd name="T10" fmla="*/ 63 w 64"/>
                <a:gd name="T11" fmla="*/ 19 h 47"/>
              </a:gdLst>
              <a:ahLst/>
              <a:cxnLst>
                <a:cxn ang="0">
                  <a:pos x="T0" y="T1"/>
                </a:cxn>
                <a:cxn ang="0">
                  <a:pos x="T2" y="T3"/>
                </a:cxn>
                <a:cxn ang="0">
                  <a:pos x="T4" y="T5"/>
                </a:cxn>
                <a:cxn ang="0">
                  <a:pos x="T6" y="T7"/>
                </a:cxn>
                <a:cxn ang="0">
                  <a:pos x="T8" y="T9"/>
                </a:cxn>
                <a:cxn ang="0">
                  <a:pos x="T10" y="T11"/>
                </a:cxn>
              </a:cxnLst>
              <a:rect l="0" t="0" r="r" b="b"/>
              <a:pathLst>
                <a:path w="64" h="47">
                  <a:moveTo>
                    <a:pt x="63" y="19"/>
                  </a:moveTo>
                  <a:cubicBezTo>
                    <a:pt x="57" y="24"/>
                    <a:pt x="31" y="47"/>
                    <a:pt x="7" y="35"/>
                  </a:cubicBezTo>
                  <a:cubicBezTo>
                    <a:pt x="0" y="32"/>
                    <a:pt x="3" y="25"/>
                    <a:pt x="8" y="16"/>
                  </a:cubicBezTo>
                  <a:cubicBezTo>
                    <a:pt x="13" y="7"/>
                    <a:pt x="26" y="0"/>
                    <a:pt x="26" y="0"/>
                  </a:cubicBezTo>
                  <a:cubicBezTo>
                    <a:pt x="64" y="17"/>
                    <a:pt x="64" y="17"/>
                    <a:pt x="64" y="17"/>
                  </a:cubicBezTo>
                  <a:cubicBezTo>
                    <a:pt x="64" y="17"/>
                    <a:pt x="64" y="18"/>
                    <a:pt x="63" y="1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99"/>
            <p:cNvSpPr>
              <a:spLocks/>
            </p:cNvSpPr>
            <p:nvPr userDrawn="1"/>
          </p:nvSpPr>
          <p:spPr bwMode="auto">
            <a:xfrm>
              <a:off x="8654768" y="3523106"/>
              <a:ext cx="598521" cy="675750"/>
            </a:xfrm>
            <a:custGeom>
              <a:avLst/>
              <a:gdLst>
                <a:gd name="T0" fmla="*/ 192 w 222"/>
                <a:gd name="T1" fmla="*/ 97 h 251"/>
                <a:gd name="T2" fmla="*/ 222 w 222"/>
                <a:gd name="T3" fmla="*/ 48 h 251"/>
                <a:gd name="T4" fmla="*/ 127 w 222"/>
                <a:gd name="T5" fmla="*/ 0 h 251"/>
                <a:gd name="T6" fmla="*/ 95 w 222"/>
                <a:gd name="T7" fmla="*/ 0 h 251"/>
                <a:gd name="T8" fmla="*/ 0 w 222"/>
                <a:gd name="T9" fmla="*/ 48 h 251"/>
                <a:gd name="T10" fmla="*/ 30 w 222"/>
                <a:gd name="T11" fmla="*/ 97 h 251"/>
                <a:gd name="T12" fmla="*/ 66 w 222"/>
                <a:gd name="T13" fmla="*/ 237 h 251"/>
                <a:gd name="T14" fmla="*/ 111 w 222"/>
                <a:gd name="T15" fmla="*/ 251 h 251"/>
                <a:gd name="T16" fmla="*/ 156 w 222"/>
                <a:gd name="T17" fmla="*/ 237 h 251"/>
                <a:gd name="T18" fmla="*/ 192 w 222"/>
                <a:gd name="T19" fmla="*/ 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51">
                  <a:moveTo>
                    <a:pt x="192" y="97"/>
                  </a:moveTo>
                  <a:cubicBezTo>
                    <a:pt x="222" y="48"/>
                    <a:pt x="222" y="48"/>
                    <a:pt x="222" y="48"/>
                  </a:cubicBezTo>
                  <a:cubicBezTo>
                    <a:pt x="222" y="48"/>
                    <a:pt x="195" y="0"/>
                    <a:pt x="127" y="0"/>
                  </a:cubicBezTo>
                  <a:cubicBezTo>
                    <a:pt x="114" y="0"/>
                    <a:pt x="107" y="0"/>
                    <a:pt x="95" y="0"/>
                  </a:cubicBezTo>
                  <a:cubicBezTo>
                    <a:pt x="27" y="0"/>
                    <a:pt x="0" y="48"/>
                    <a:pt x="0" y="48"/>
                  </a:cubicBezTo>
                  <a:cubicBezTo>
                    <a:pt x="30" y="97"/>
                    <a:pt x="30" y="97"/>
                    <a:pt x="30" y="97"/>
                  </a:cubicBezTo>
                  <a:cubicBezTo>
                    <a:pt x="66" y="237"/>
                    <a:pt x="66" y="237"/>
                    <a:pt x="66" y="237"/>
                  </a:cubicBezTo>
                  <a:cubicBezTo>
                    <a:pt x="66" y="237"/>
                    <a:pt x="82" y="251"/>
                    <a:pt x="111" y="251"/>
                  </a:cubicBezTo>
                  <a:cubicBezTo>
                    <a:pt x="140" y="251"/>
                    <a:pt x="156" y="237"/>
                    <a:pt x="156" y="237"/>
                  </a:cubicBezTo>
                  <a:lnTo>
                    <a:pt x="192"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100"/>
            <p:cNvSpPr>
              <a:spLocks/>
            </p:cNvSpPr>
            <p:nvPr userDrawn="1"/>
          </p:nvSpPr>
          <p:spPr bwMode="auto">
            <a:xfrm>
              <a:off x="8882591" y="3376372"/>
              <a:ext cx="142874" cy="235548"/>
            </a:xfrm>
            <a:custGeom>
              <a:avLst/>
              <a:gdLst>
                <a:gd name="T0" fmla="*/ 0 w 52"/>
                <a:gd name="T1" fmla="*/ 0 h 87"/>
                <a:gd name="T2" fmla="*/ 0 w 52"/>
                <a:gd name="T3" fmla="*/ 61 h 87"/>
                <a:gd name="T4" fmla="*/ 26 w 52"/>
                <a:gd name="T5" fmla="*/ 87 h 87"/>
                <a:gd name="T6" fmla="*/ 52 w 52"/>
                <a:gd name="T7" fmla="*/ 61 h 87"/>
                <a:gd name="T8" fmla="*/ 52 w 52"/>
                <a:gd name="T9" fmla="*/ 0 h 87"/>
                <a:gd name="T10" fmla="*/ 0 w 52"/>
                <a:gd name="T11" fmla="*/ 0 h 87"/>
              </a:gdLst>
              <a:ahLst/>
              <a:cxnLst>
                <a:cxn ang="0">
                  <a:pos x="T0" y="T1"/>
                </a:cxn>
                <a:cxn ang="0">
                  <a:pos x="T2" y="T3"/>
                </a:cxn>
                <a:cxn ang="0">
                  <a:pos x="T4" y="T5"/>
                </a:cxn>
                <a:cxn ang="0">
                  <a:pos x="T6" y="T7"/>
                </a:cxn>
                <a:cxn ang="0">
                  <a:pos x="T8" y="T9"/>
                </a:cxn>
                <a:cxn ang="0">
                  <a:pos x="T10" y="T11"/>
                </a:cxn>
              </a:cxnLst>
              <a:rect l="0" t="0" r="r" b="b"/>
              <a:pathLst>
                <a:path w="52" h="87">
                  <a:moveTo>
                    <a:pt x="0" y="0"/>
                  </a:moveTo>
                  <a:cubicBezTo>
                    <a:pt x="0" y="61"/>
                    <a:pt x="0" y="61"/>
                    <a:pt x="0" y="61"/>
                  </a:cubicBezTo>
                  <a:cubicBezTo>
                    <a:pt x="0" y="76"/>
                    <a:pt x="12" y="87"/>
                    <a:pt x="26" y="87"/>
                  </a:cubicBezTo>
                  <a:cubicBezTo>
                    <a:pt x="40" y="87"/>
                    <a:pt x="52" y="76"/>
                    <a:pt x="52" y="61"/>
                  </a:cubicBezTo>
                  <a:cubicBezTo>
                    <a:pt x="52" y="0"/>
                    <a:pt x="52" y="0"/>
                    <a:pt x="52" y="0"/>
                  </a:cubicBezTo>
                  <a:lnTo>
                    <a:pt x="0" y="0"/>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101"/>
            <p:cNvSpPr>
              <a:spLocks/>
            </p:cNvSpPr>
            <p:nvPr userDrawn="1"/>
          </p:nvSpPr>
          <p:spPr bwMode="auto">
            <a:xfrm>
              <a:off x="8731996" y="2982507"/>
              <a:ext cx="444065" cy="436342"/>
            </a:xfrm>
            <a:custGeom>
              <a:avLst/>
              <a:gdLst>
                <a:gd name="T0" fmla="*/ 162 w 164"/>
                <a:gd name="T1" fmla="*/ 84 h 163"/>
                <a:gd name="T2" fmla="*/ 79 w 164"/>
                <a:gd name="T3" fmla="*/ 162 h 163"/>
                <a:gd name="T4" fmla="*/ 2 w 164"/>
                <a:gd name="T5" fmla="*/ 78 h 163"/>
                <a:gd name="T6" fmla="*/ 85 w 164"/>
                <a:gd name="T7" fmla="*/ 1 h 163"/>
                <a:gd name="T8" fmla="*/ 162 w 164"/>
                <a:gd name="T9" fmla="*/ 84 h 163"/>
              </a:gdLst>
              <a:ahLst/>
              <a:cxnLst>
                <a:cxn ang="0">
                  <a:pos x="T0" y="T1"/>
                </a:cxn>
                <a:cxn ang="0">
                  <a:pos x="T2" y="T3"/>
                </a:cxn>
                <a:cxn ang="0">
                  <a:pos x="T4" y="T5"/>
                </a:cxn>
                <a:cxn ang="0">
                  <a:pos x="T6" y="T7"/>
                </a:cxn>
                <a:cxn ang="0">
                  <a:pos x="T8" y="T9"/>
                </a:cxn>
              </a:cxnLst>
              <a:rect l="0" t="0" r="r" b="b"/>
              <a:pathLst>
                <a:path w="164" h="163">
                  <a:moveTo>
                    <a:pt x="162" y="84"/>
                  </a:moveTo>
                  <a:cubicBezTo>
                    <a:pt x="160" y="129"/>
                    <a:pt x="123" y="163"/>
                    <a:pt x="79" y="162"/>
                  </a:cubicBezTo>
                  <a:cubicBezTo>
                    <a:pt x="35" y="160"/>
                    <a:pt x="0" y="123"/>
                    <a:pt x="2" y="78"/>
                  </a:cubicBezTo>
                  <a:cubicBezTo>
                    <a:pt x="3" y="34"/>
                    <a:pt x="41" y="0"/>
                    <a:pt x="85" y="1"/>
                  </a:cubicBezTo>
                  <a:cubicBezTo>
                    <a:pt x="129" y="3"/>
                    <a:pt x="164" y="40"/>
                    <a:pt x="162" y="84"/>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102"/>
            <p:cNvSpPr>
              <a:spLocks/>
            </p:cNvSpPr>
            <p:nvPr userDrawn="1"/>
          </p:nvSpPr>
          <p:spPr bwMode="auto">
            <a:xfrm>
              <a:off x="8813085" y="2789436"/>
              <a:ext cx="285745" cy="285745"/>
            </a:xfrm>
            <a:custGeom>
              <a:avLst/>
              <a:gdLst>
                <a:gd name="T0" fmla="*/ 105 w 106"/>
                <a:gd name="T1" fmla="*/ 55 h 106"/>
                <a:gd name="T2" fmla="*/ 51 w 106"/>
                <a:gd name="T3" fmla="*/ 105 h 106"/>
                <a:gd name="T4" fmla="*/ 1 w 106"/>
                <a:gd name="T5" fmla="*/ 51 h 106"/>
                <a:gd name="T6" fmla="*/ 55 w 106"/>
                <a:gd name="T7" fmla="*/ 1 h 106"/>
                <a:gd name="T8" fmla="*/ 105 w 106"/>
                <a:gd name="T9" fmla="*/ 55 h 106"/>
              </a:gdLst>
              <a:ahLst/>
              <a:cxnLst>
                <a:cxn ang="0">
                  <a:pos x="T0" y="T1"/>
                </a:cxn>
                <a:cxn ang="0">
                  <a:pos x="T2" y="T3"/>
                </a:cxn>
                <a:cxn ang="0">
                  <a:pos x="T4" y="T5"/>
                </a:cxn>
                <a:cxn ang="0">
                  <a:pos x="T6" y="T7"/>
                </a:cxn>
                <a:cxn ang="0">
                  <a:pos x="T8" y="T9"/>
                </a:cxn>
              </a:cxnLst>
              <a:rect l="0" t="0" r="r" b="b"/>
              <a:pathLst>
                <a:path w="106" h="106">
                  <a:moveTo>
                    <a:pt x="105" y="55"/>
                  </a:moveTo>
                  <a:cubicBezTo>
                    <a:pt x="103" y="83"/>
                    <a:pt x="79" y="106"/>
                    <a:pt x="51" y="105"/>
                  </a:cubicBezTo>
                  <a:cubicBezTo>
                    <a:pt x="22" y="103"/>
                    <a:pt x="0" y="79"/>
                    <a:pt x="1" y="51"/>
                  </a:cubicBezTo>
                  <a:cubicBezTo>
                    <a:pt x="2" y="22"/>
                    <a:pt x="26" y="0"/>
                    <a:pt x="55" y="1"/>
                  </a:cubicBezTo>
                  <a:cubicBezTo>
                    <a:pt x="83" y="2"/>
                    <a:pt x="106" y="26"/>
                    <a:pt x="105" y="5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103"/>
            <p:cNvSpPr>
              <a:spLocks/>
            </p:cNvSpPr>
            <p:nvPr userDrawn="1"/>
          </p:nvSpPr>
          <p:spPr bwMode="auto">
            <a:xfrm>
              <a:off x="9083384" y="3221915"/>
              <a:ext cx="88814" cy="84951"/>
            </a:xfrm>
            <a:custGeom>
              <a:avLst/>
              <a:gdLst>
                <a:gd name="T0" fmla="*/ 33 w 33"/>
                <a:gd name="T1" fmla="*/ 16 h 32"/>
                <a:gd name="T2" fmla="*/ 17 w 33"/>
                <a:gd name="T3" fmla="*/ 32 h 32"/>
                <a:gd name="T4" fmla="*/ 0 w 33"/>
                <a:gd name="T5" fmla="*/ 16 h 32"/>
                <a:gd name="T6" fmla="*/ 17 w 33"/>
                <a:gd name="T7" fmla="*/ 0 h 32"/>
                <a:gd name="T8" fmla="*/ 33 w 33"/>
                <a:gd name="T9" fmla="*/ 16 h 32"/>
              </a:gdLst>
              <a:ahLst/>
              <a:cxnLst>
                <a:cxn ang="0">
                  <a:pos x="T0" y="T1"/>
                </a:cxn>
                <a:cxn ang="0">
                  <a:pos x="T2" y="T3"/>
                </a:cxn>
                <a:cxn ang="0">
                  <a:pos x="T4" y="T5"/>
                </a:cxn>
                <a:cxn ang="0">
                  <a:pos x="T6" y="T7"/>
                </a:cxn>
                <a:cxn ang="0">
                  <a:pos x="T8" y="T9"/>
                </a:cxn>
              </a:cxnLst>
              <a:rect l="0" t="0" r="r" b="b"/>
              <a:pathLst>
                <a:path w="33" h="32">
                  <a:moveTo>
                    <a:pt x="33" y="16"/>
                  </a:moveTo>
                  <a:cubicBezTo>
                    <a:pt x="33" y="25"/>
                    <a:pt x="26" y="32"/>
                    <a:pt x="17" y="32"/>
                  </a:cubicBezTo>
                  <a:cubicBezTo>
                    <a:pt x="8" y="32"/>
                    <a:pt x="0" y="25"/>
                    <a:pt x="0" y="16"/>
                  </a:cubicBezTo>
                  <a:cubicBezTo>
                    <a:pt x="1" y="7"/>
                    <a:pt x="8" y="0"/>
                    <a:pt x="17" y="0"/>
                  </a:cubicBezTo>
                  <a:cubicBezTo>
                    <a:pt x="26" y="0"/>
                    <a:pt x="33" y="7"/>
                    <a:pt x="33" y="16"/>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104"/>
            <p:cNvSpPr>
              <a:spLocks/>
            </p:cNvSpPr>
            <p:nvPr userDrawn="1"/>
          </p:nvSpPr>
          <p:spPr bwMode="auto">
            <a:xfrm>
              <a:off x="9087247" y="3221915"/>
              <a:ext cx="84951" cy="69506"/>
            </a:xfrm>
            <a:custGeom>
              <a:avLst/>
              <a:gdLst>
                <a:gd name="T0" fmla="*/ 13 w 31"/>
                <a:gd name="T1" fmla="*/ 3 h 26"/>
                <a:gd name="T2" fmla="*/ 29 w 31"/>
                <a:gd name="T3" fmla="*/ 20 h 26"/>
                <a:gd name="T4" fmla="*/ 27 w 31"/>
                <a:gd name="T5" fmla="*/ 26 h 26"/>
                <a:gd name="T6" fmla="*/ 31 w 31"/>
                <a:gd name="T7" fmla="*/ 16 h 26"/>
                <a:gd name="T8" fmla="*/ 15 w 31"/>
                <a:gd name="T9" fmla="*/ 0 h 26"/>
                <a:gd name="T10" fmla="*/ 0 w 31"/>
                <a:gd name="T11" fmla="*/ 9 h 26"/>
                <a:gd name="T12" fmla="*/ 13 w 31"/>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3" y="3"/>
                  </a:moveTo>
                  <a:cubicBezTo>
                    <a:pt x="22" y="3"/>
                    <a:pt x="29" y="11"/>
                    <a:pt x="29" y="20"/>
                  </a:cubicBezTo>
                  <a:cubicBezTo>
                    <a:pt x="29" y="22"/>
                    <a:pt x="28" y="24"/>
                    <a:pt x="27" y="26"/>
                  </a:cubicBezTo>
                  <a:cubicBezTo>
                    <a:pt x="30" y="23"/>
                    <a:pt x="31" y="20"/>
                    <a:pt x="31" y="16"/>
                  </a:cubicBezTo>
                  <a:cubicBezTo>
                    <a:pt x="31" y="7"/>
                    <a:pt x="24" y="0"/>
                    <a:pt x="15" y="0"/>
                  </a:cubicBezTo>
                  <a:cubicBezTo>
                    <a:pt x="8" y="0"/>
                    <a:pt x="2" y="4"/>
                    <a:pt x="0" y="9"/>
                  </a:cubicBezTo>
                  <a:cubicBezTo>
                    <a:pt x="3" y="6"/>
                    <a:pt x="7" y="3"/>
                    <a:pt x="13" y="3"/>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Oval 105"/>
            <p:cNvSpPr>
              <a:spLocks noChangeArrowheads="1"/>
            </p:cNvSpPr>
            <p:nvPr userDrawn="1"/>
          </p:nvSpPr>
          <p:spPr bwMode="auto">
            <a:xfrm>
              <a:off x="8735857" y="3218055"/>
              <a:ext cx="84951" cy="88814"/>
            </a:xfrm>
            <a:prstGeom prst="ellipse">
              <a:avLst/>
            </a:pr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106"/>
            <p:cNvSpPr>
              <a:spLocks/>
            </p:cNvSpPr>
            <p:nvPr userDrawn="1"/>
          </p:nvSpPr>
          <p:spPr bwMode="auto">
            <a:xfrm>
              <a:off x="8735857" y="3218055"/>
              <a:ext cx="84951" cy="69506"/>
            </a:xfrm>
            <a:custGeom>
              <a:avLst/>
              <a:gdLst>
                <a:gd name="T0" fmla="*/ 18 w 31"/>
                <a:gd name="T1" fmla="*/ 4 h 26"/>
                <a:gd name="T2" fmla="*/ 2 w 31"/>
                <a:gd name="T3" fmla="*/ 20 h 26"/>
                <a:gd name="T4" fmla="*/ 3 w 31"/>
                <a:gd name="T5" fmla="*/ 26 h 26"/>
                <a:gd name="T6" fmla="*/ 0 w 31"/>
                <a:gd name="T7" fmla="*/ 16 h 26"/>
                <a:gd name="T8" fmla="*/ 16 w 31"/>
                <a:gd name="T9" fmla="*/ 0 h 26"/>
                <a:gd name="T10" fmla="*/ 31 w 31"/>
                <a:gd name="T11" fmla="*/ 10 h 26"/>
                <a:gd name="T12" fmla="*/ 18 w 31"/>
                <a:gd name="T13" fmla="*/ 4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8" y="4"/>
                  </a:moveTo>
                  <a:cubicBezTo>
                    <a:pt x="9" y="4"/>
                    <a:pt x="2" y="11"/>
                    <a:pt x="2" y="20"/>
                  </a:cubicBezTo>
                  <a:cubicBezTo>
                    <a:pt x="2" y="22"/>
                    <a:pt x="2" y="24"/>
                    <a:pt x="3" y="26"/>
                  </a:cubicBezTo>
                  <a:cubicBezTo>
                    <a:pt x="1" y="23"/>
                    <a:pt x="0" y="20"/>
                    <a:pt x="0" y="16"/>
                  </a:cubicBezTo>
                  <a:cubicBezTo>
                    <a:pt x="0" y="7"/>
                    <a:pt x="7" y="0"/>
                    <a:pt x="16" y="0"/>
                  </a:cubicBezTo>
                  <a:cubicBezTo>
                    <a:pt x="23" y="0"/>
                    <a:pt x="29" y="4"/>
                    <a:pt x="31" y="10"/>
                  </a:cubicBezTo>
                  <a:cubicBezTo>
                    <a:pt x="28" y="6"/>
                    <a:pt x="24" y="4"/>
                    <a:pt x="18" y="4"/>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107"/>
            <p:cNvSpPr>
              <a:spLocks/>
            </p:cNvSpPr>
            <p:nvPr userDrawn="1"/>
          </p:nvSpPr>
          <p:spPr bwMode="auto">
            <a:xfrm>
              <a:off x="8774471" y="3144687"/>
              <a:ext cx="355251" cy="343668"/>
            </a:xfrm>
            <a:custGeom>
              <a:avLst/>
              <a:gdLst>
                <a:gd name="T0" fmla="*/ 131 w 131"/>
                <a:gd name="T1" fmla="*/ 10 h 129"/>
                <a:gd name="T2" fmla="*/ 124 w 131"/>
                <a:gd name="T3" fmla="*/ 1 h 129"/>
                <a:gd name="T4" fmla="*/ 9 w 131"/>
                <a:gd name="T5" fmla="*/ 0 h 129"/>
                <a:gd name="T6" fmla="*/ 1 w 131"/>
                <a:gd name="T7" fmla="*/ 9 h 129"/>
                <a:gd name="T8" fmla="*/ 0 w 131"/>
                <a:gd name="T9" fmla="*/ 80 h 129"/>
                <a:gd name="T10" fmla="*/ 0 w 131"/>
                <a:gd name="T11" fmla="*/ 81 h 129"/>
                <a:gd name="T12" fmla="*/ 0 w 131"/>
                <a:gd name="T13" fmla="*/ 83 h 129"/>
                <a:gd name="T14" fmla="*/ 6 w 131"/>
                <a:gd name="T15" fmla="*/ 95 h 129"/>
                <a:gd name="T16" fmla="*/ 6 w 131"/>
                <a:gd name="T17" fmla="*/ 95 h 129"/>
                <a:gd name="T18" fmla="*/ 6 w 131"/>
                <a:gd name="T19" fmla="*/ 95 h 129"/>
                <a:gd name="T20" fmla="*/ 10 w 131"/>
                <a:gd name="T21" fmla="*/ 98 h 129"/>
                <a:gd name="T22" fmla="*/ 49 w 131"/>
                <a:gd name="T23" fmla="*/ 122 h 129"/>
                <a:gd name="T24" fmla="*/ 57 w 131"/>
                <a:gd name="T25" fmla="*/ 129 h 129"/>
                <a:gd name="T26" fmla="*/ 74 w 131"/>
                <a:gd name="T27" fmla="*/ 129 h 129"/>
                <a:gd name="T28" fmla="*/ 82 w 131"/>
                <a:gd name="T29" fmla="*/ 123 h 129"/>
                <a:gd name="T30" fmla="*/ 121 w 131"/>
                <a:gd name="T31" fmla="*/ 99 h 129"/>
                <a:gd name="T32" fmla="*/ 126 w 131"/>
                <a:gd name="T33" fmla="*/ 96 h 129"/>
                <a:gd name="T34" fmla="*/ 126 w 131"/>
                <a:gd name="T35" fmla="*/ 96 h 129"/>
                <a:gd name="T36" fmla="*/ 126 w 131"/>
                <a:gd name="T37" fmla="*/ 96 h 129"/>
                <a:gd name="T38" fmla="*/ 131 w 131"/>
                <a:gd name="T39" fmla="*/ 84 h 129"/>
                <a:gd name="T40" fmla="*/ 131 w 131"/>
                <a:gd name="T41" fmla="*/ 82 h 129"/>
                <a:gd name="T42" fmla="*/ 131 w 131"/>
                <a:gd name="T43" fmla="*/ 81 h 129"/>
                <a:gd name="T44" fmla="*/ 131 w 131"/>
                <a:gd name="T45"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131" y="10"/>
                  </a:moveTo>
                  <a:cubicBezTo>
                    <a:pt x="131" y="5"/>
                    <a:pt x="128" y="1"/>
                    <a:pt x="124" y="1"/>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4" y="129"/>
                    <a:pt x="57" y="129"/>
                  </a:cubicBezTo>
                  <a:cubicBezTo>
                    <a:pt x="74" y="129"/>
                    <a:pt x="74" y="129"/>
                    <a:pt x="74" y="129"/>
                  </a:cubicBezTo>
                  <a:cubicBezTo>
                    <a:pt x="76" y="129"/>
                    <a:pt x="80" y="126"/>
                    <a:pt x="82" y="123"/>
                  </a:cubicBezTo>
                  <a:cubicBezTo>
                    <a:pt x="121" y="99"/>
                    <a:pt x="121" y="99"/>
                    <a:pt x="121" y="99"/>
                  </a:cubicBezTo>
                  <a:cubicBezTo>
                    <a:pt x="123" y="98"/>
                    <a:pt x="124" y="97"/>
                    <a:pt x="126" y="96"/>
                  </a:cubicBezTo>
                  <a:cubicBezTo>
                    <a:pt x="126" y="96"/>
                    <a:pt x="126" y="96"/>
                    <a:pt x="126" y="96"/>
                  </a:cubicBezTo>
                  <a:cubicBezTo>
                    <a:pt x="126" y="96"/>
                    <a:pt x="126" y="96"/>
                    <a:pt x="126" y="96"/>
                  </a:cubicBezTo>
                  <a:cubicBezTo>
                    <a:pt x="129" y="93"/>
                    <a:pt x="131" y="89"/>
                    <a:pt x="131" y="84"/>
                  </a:cubicBezTo>
                  <a:cubicBezTo>
                    <a:pt x="131" y="83"/>
                    <a:pt x="131" y="83"/>
                    <a:pt x="131" y="82"/>
                  </a:cubicBezTo>
                  <a:cubicBezTo>
                    <a:pt x="131" y="82"/>
                    <a:pt x="131" y="81"/>
                    <a:pt x="131" y="81"/>
                  </a:cubicBezTo>
                  <a:cubicBezTo>
                    <a:pt x="131" y="10"/>
                    <a:pt x="131" y="10"/>
                    <a:pt x="131" y="10"/>
                  </a:cubicBezTo>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108"/>
            <p:cNvSpPr>
              <a:spLocks/>
            </p:cNvSpPr>
            <p:nvPr userDrawn="1"/>
          </p:nvSpPr>
          <p:spPr bwMode="auto">
            <a:xfrm>
              <a:off x="8774471" y="3144687"/>
              <a:ext cx="139011" cy="335945"/>
            </a:xfrm>
            <a:custGeom>
              <a:avLst/>
              <a:gdLst>
                <a:gd name="T0" fmla="*/ 49 w 51"/>
                <a:gd name="T1" fmla="*/ 122 h 126"/>
                <a:gd name="T2" fmla="*/ 15 w 51"/>
                <a:gd name="T3" fmla="*/ 98 h 126"/>
                <a:gd name="T4" fmla="*/ 10 w 51"/>
                <a:gd name="T5" fmla="*/ 95 h 126"/>
                <a:gd name="T6" fmla="*/ 10 w 51"/>
                <a:gd name="T7" fmla="*/ 95 h 126"/>
                <a:gd name="T8" fmla="*/ 10 w 51"/>
                <a:gd name="T9" fmla="*/ 95 h 126"/>
                <a:gd name="T10" fmla="*/ 5 w 51"/>
                <a:gd name="T11" fmla="*/ 83 h 126"/>
                <a:gd name="T12" fmla="*/ 5 w 51"/>
                <a:gd name="T13" fmla="*/ 81 h 126"/>
                <a:gd name="T14" fmla="*/ 5 w 51"/>
                <a:gd name="T15" fmla="*/ 80 h 126"/>
                <a:gd name="T16" fmla="*/ 5 w 51"/>
                <a:gd name="T17" fmla="*/ 9 h 126"/>
                <a:gd name="T18" fmla="*/ 13 w 51"/>
                <a:gd name="T19" fmla="*/ 0 h 126"/>
                <a:gd name="T20" fmla="*/ 9 w 51"/>
                <a:gd name="T21" fmla="*/ 0 h 126"/>
                <a:gd name="T22" fmla="*/ 1 w 51"/>
                <a:gd name="T23" fmla="*/ 9 h 126"/>
                <a:gd name="T24" fmla="*/ 0 w 51"/>
                <a:gd name="T25" fmla="*/ 80 h 126"/>
                <a:gd name="T26" fmla="*/ 0 w 51"/>
                <a:gd name="T27" fmla="*/ 81 h 126"/>
                <a:gd name="T28" fmla="*/ 0 w 51"/>
                <a:gd name="T29" fmla="*/ 83 h 126"/>
                <a:gd name="T30" fmla="*/ 6 w 51"/>
                <a:gd name="T31" fmla="*/ 95 h 126"/>
                <a:gd name="T32" fmla="*/ 6 w 51"/>
                <a:gd name="T33" fmla="*/ 95 h 126"/>
                <a:gd name="T34" fmla="*/ 6 w 51"/>
                <a:gd name="T35" fmla="*/ 95 h 126"/>
                <a:gd name="T36" fmla="*/ 10 w 51"/>
                <a:gd name="T37" fmla="*/ 98 h 126"/>
                <a:gd name="T38" fmla="*/ 49 w 51"/>
                <a:gd name="T39" fmla="*/ 122 h 126"/>
                <a:gd name="T40" fmla="*/ 49 w 51"/>
                <a:gd name="T4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6">
                  <a:moveTo>
                    <a:pt x="49" y="122"/>
                  </a:moveTo>
                  <a:cubicBezTo>
                    <a:pt x="15" y="98"/>
                    <a:pt x="15" y="98"/>
                    <a:pt x="15" y="98"/>
                  </a:cubicBezTo>
                  <a:cubicBezTo>
                    <a:pt x="13" y="98"/>
                    <a:pt x="12" y="97"/>
                    <a:pt x="10" y="95"/>
                  </a:cubicBezTo>
                  <a:cubicBezTo>
                    <a:pt x="10" y="95"/>
                    <a:pt x="10" y="95"/>
                    <a:pt x="10" y="95"/>
                  </a:cubicBezTo>
                  <a:cubicBezTo>
                    <a:pt x="10" y="95"/>
                    <a:pt x="10" y="95"/>
                    <a:pt x="10" y="95"/>
                  </a:cubicBezTo>
                  <a:cubicBezTo>
                    <a:pt x="7" y="92"/>
                    <a:pt x="5" y="88"/>
                    <a:pt x="5" y="83"/>
                  </a:cubicBezTo>
                  <a:cubicBezTo>
                    <a:pt x="5" y="82"/>
                    <a:pt x="5" y="82"/>
                    <a:pt x="5" y="81"/>
                  </a:cubicBezTo>
                  <a:cubicBezTo>
                    <a:pt x="5" y="81"/>
                    <a:pt x="5" y="81"/>
                    <a:pt x="5" y="80"/>
                  </a:cubicBezTo>
                  <a:cubicBezTo>
                    <a:pt x="5" y="9"/>
                    <a:pt x="5" y="9"/>
                    <a:pt x="5" y="9"/>
                  </a:cubicBezTo>
                  <a:cubicBezTo>
                    <a:pt x="5" y="4"/>
                    <a:pt x="9" y="0"/>
                    <a:pt x="13" y="0"/>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1" y="126"/>
                    <a:pt x="49" y="1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109"/>
            <p:cNvSpPr>
              <a:spLocks/>
            </p:cNvSpPr>
            <p:nvPr userDrawn="1"/>
          </p:nvSpPr>
          <p:spPr bwMode="auto">
            <a:xfrm>
              <a:off x="8998433" y="3160132"/>
              <a:ext cx="131288" cy="312776"/>
            </a:xfrm>
            <a:custGeom>
              <a:avLst/>
              <a:gdLst>
                <a:gd name="T0" fmla="*/ 49 w 49"/>
                <a:gd name="T1" fmla="*/ 4 h 117"/>
                <a:gd name="T2" fmla="*/ 45 w 49"/>
                <a:gd name="T3" fmla="*/ 71 h 117"/>
                <a:gd name="T4" fmla="*/ 45 w 49"/>
                <a:gd name="T5" fmla="*/ 72 h 117"/>
                <a:gd name="T6" fmla="*/ 45 w 49"/>
                <a:gd name="T7" fmla="*/ 73 h 117"/>
                <a:gd name="T8" fmla="*/ 40 w 49"/>
                <a:gd name="T9" fmla="*/ 85 h 117"/>
                <a:gd name="T10" fmla="*/ 35 w 49"/>
                <a:gd name="T11" fmla="*/ 89 h 117"/>
                <a:gd name="T12" fmla="*/ 0 w 49"/>
                <a:gd name="T13" fmla="*/ 117 h 117"/>
                <a:gd name="T14" fmla="*/ 39 w 49"/>
                <a:gd name="T15" fmla="*/ 93 h 117"/>
                <a:gd name="T16" fmla="*/ 44 w 49"/>
                <a:gd name="T17" fmla="*/ 90 h 117"/>
                <a:gd name="T18" fmla="*/ 44 w 49"/>
                <a:gd name="T19" fmla="*/ 90 h 117"/>
                <a:gd name="T20" fmla="*/ 44 w 49"/>
                <a:gd name="T21" fmla="*/ 90 h 117"/>
                <a:gd name="T22" fmla="*/ 49 w 49"/>
                <a:gd name="T23" fmla="*/ 78 h 117"/>
                <a:gd name="T24" fmla="*/ 49 w 49"/>
                <a:gd name="T25" fmla="*/ 76 h 117"/>
                <a:gd name="T26" fmla="*/ 49 w 49"/>
                <a:gd name="T27" fmla="*/ 75 h 117"/>
                <a:gd name="T28" fmla="*/ 49 w 49"/>
                <a:gd name="T29"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17">
                  <a:moveTo>
                    <a:pt x="49" y="4"/>
                  </a:moveTo>
                  <a:cubicBezTo>
                    <a:pt x="49" y="0"/>
                    <a:pt x="45" y="71"/>
                    <a:pt x="45" y="71"/>
                  </a:cubicBezTo>
                  <a:cubicBezTo>
                    <a:pt x="45" y="71"/>
                    <a:pt x="45" y="71"/>
                    <a:pt x="45" y="72"/>
                  </a:cubicBezTo>
                  <a:cubicBezTo>
                    <a:pt x="45" y="72"/>
                    <a:pt x="45" y="73"/>
                    <a:pt x="45" y="73"/>
                  </a:cubicBezTo>
                  <a:cubicBezTo>
                    <a:pt x="45" y="78"/>
                    <a:pt x="41" y="84"/>
                    <a:pt x="40" y="85"/>
                  </a:cubicBezTo>
                  <a:cubicBezTo>
                    <a:pt x="38" y="86"/>
                    <a:pt x="37" y="87"/>
                    <a:pt x="35" y="89"/>
                  </a:cubicBezTo>
                  <a:cubicBezTo>
                    <a:pt x="33" y="90"/>
                    <a:pt x="3" y="114"/>
                    <a:pt x="0" y="117"/>
                  </a:cubicBezTo>
                  <a:cubicBezTo>
                    <a:pt x="39" y="93"/>
                    <a:pt x="39" y="93"/>
                    <a:pt x="39" y="93"/>
                  </a:cubicBezTo>
                  <a:cubicBezTo>
                    <a:pt x="41" y="92"/>
                    <a:pt x="42" y="91"/>
                    <a:pt x="44" y="90"/>
                  </a:cubicBezTo>
                  <a:cubicBezTo>
                    <a:pt x="44" y="90"/>
                    <a:pt x="44" y="90"/>
                    <a:pt x="44" y="90"/>
                  </a:cubicBezTo>
                  <a:cubicBezTo>
                    <a:pt x="44" y="90"/>
                    <a:pt x="44" y="90"/>
                    <a:pt x="44" y="90"/>
                  </a:cubicBezTo>
                  <a:cubicBezTo>
                    <a:pt x="47" y="87"/>
                    <a:pt x="49" y="83"/>
                    <a:pt x="49" y="78"/>
                  </a:cubicBezTo>
                  <a:cubicBezTo>
                    <a:pt x="49" y="77"/>
                    <a:pt x="49" y="77"/>
                    <a:pt x="49" y="76"/>
                  </a:cubicBezTo>
                  <a:cubicBezTo>
                    <a:pt x="49" y="76"/>
                    <a:pt x="49" y="75"/>
                    <a:pt x="49" y="75"/>
                  </a:cubicBezTo>
                  <a:lnTo>
                    <a:pt x="49" y="4"/>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110"/>
            <p:cNvSpPr>
              <a:spLocks/>
            </p:cNvSpPr>
            <p:nvPr userDrawn="1"/>
          </p:nvSpPr>
          <p:spPr bwMode="auto">
            <a:xfrm>
              <a:off x="8874868" y="3260529"/>
              <a:ext cx="38614" cy="34754"/>
            </a:xfrm>
            <a:custGeom>
              <a:avLst/>
              <a:gdLst>
                <a:gd name="T0" fmla="*/ 7 w 15"/>
                <a:gd name="T1" fmla="*/ 11 h 12"/>
                <a:gd name="T2" fmla="*/ 13 w 15"/>
                <a:gd name="T3" fmla="*/ 12 h 12"/>
                <a:gd name="T4" fmla="*/ 15 w 15"/>
                <a:gd name="T5" fmla="*/ 7 h 12"/>
                <a:gd name="T6" fmla="*/ 7 w 15"/>
                <a:gd name="T7" fmla="*/ 0 h 12"/>
                <a:gd name="T8" fmla="*/ 0 w 15"/>
                <a:gd name="T9" fmla="*/ 7 h 12"/>
                <a:gd name="T10" fmla="*/ 2 w 15"/>
                <a:gd name="T11" fmla="*/ 12 h 12"/>
                <a:gd name="T12" fmla="*/ 7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7" y="11"/>
                  </a:moveTo>
                  <a:cubicBezTo>
                    <a:pt x="9" y="11"/>
                    <a:pt x="11" y="11"/>
                    <a:pt x="13" y="12"/>
                  </a:cubicBezTo>
                  <a:cubicBezTo>
                    <a:pt x="14" y="11"/>
                    <a:pt x="15" y="9"/>
                    <a:pt x="15" y="7"/>
                  </a:cubicBezTo>
                  <a:cubicBezTo>
                    <a:pt x="15" y="3"/>
                    <a:pt x="11" y="0"/>
                    <a:pt x="7" y="0"/>
                  </a:cubicBezTo>
                  <a:cubicBezTo>
                    <a:pt x="3" y="0"/>
                    <a:pt x="0" y="3"/>
                    <a:pt x="0" y="7"/>
                  </a:cubicBezTo>
                  <a:cubicBezTo>
                    <a:pt x="0" y="9"/>
                    <a:pt x="0" y="11"/>
                    <a:pt x="2" y="12"/>
                  </a:cubicBezTo>
                  <a:cubicBezTo>
                    <a:pt x="3" y="11"/>
                    <a:pt x="5" y="11"/>
                    <a:pt x="7"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111"/>
            <p:cNvSpPr>
              <a:spLocks/>
            </p:cNvSpPr>
            <p:nvPr userDrawn="1"/>
          </p:nvSpPr>
          <p:spPr bwMode="auto">
            <a:xfrm>
              <a:off x="8994573" y="3260529"/>
              <a:ext cx="38614" cy="34754"/>
            </a:xfrm>
            <a:custGeom>
              <a:avLst/>
              <a:gdLst>
                <a:gd name="T0" fmla="*/ 8 w 15"/>
                <a:gd name="T1" fmla="*/ 11 h 12"/>
                <a:gd name="T2" fmla="*/ 13 w 15"/>
                <a:gd name="T3" fmla="*/ 12 h 12"/>
                <a:gd name="T4" fmla="*/ 15 w 15"/>
                <a:gd name="T5" fmla="*/ 7 h 12"/>
                <a:gd name="T6" fmla="*/ 8 w 15"/>
                <a:gd name="T7" fmla="*/ 0 h 12"/>
                <a:gd name="T8" fmla="*/ 0 w 15"/>
                <a:gd name="T9" fmla="*/ 7 h 12"/>
                <a:gd name="T10" fmla="*/ 2 w 15"/>
                <a:gd name="T11" fmla="*/ 12 h 12"/>
                <a:gd name="T12" fmla="*/ 8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8" y="11"/>
                  </a:moveTo>
                  <a:cubicBezTo>
                    <a:pt x="10" y="11"/>
                    <a:pt x="12" y="11"/>
                    <a:pt x="13" y="12"/>
                  </a:cubicBezTo>
                  <a:cubicBezTo>
                    <a:pt x="14" y="11"/>
                    <a:pt x="15" y="9"/>
                    <a:pt x="15" y="7"/>
                  </a:cubicBezTo>
                  <a:cubicBezTo>
                    <a:pt x="15" y="3"/>
                    <a:pt x="12" y="0"/>
                    <a:pt x="8" y="0"/>
                  </a:cubicBezTo>
                  <a:cubicBezTo>
                    <a:pt x="4" y="0"/>
                    <a:pt x="0" y="3"/>
                    <a:pt x="0" y="7"/>
                  </a:cubicBezTo>
                  <a:cubicBezTo>
                    <a:pt x="0" y="9"/>
                    <a:pt x="1" y="11"/>
                    <a:pt x="2" y="12"/>
                  </a:cubicBezTo>
                  <a:cubicBezTo>
                    <a:pt x="4" y="11"/>
                    <a:pt x="6" y="11"/>
                    <a:pt x="8"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112"/>
            <p:cNvSpPr>
              <a:spLocks/>
            </p:cNvSpPr>
            <p:nvPr userDrawn="1"/>
          </p:nvSpPr>
          <p:spPr bwMode="auto">
            <a:xfrm>
              <a:off x="8766748" y="3094489"/>
              <a:ext cx="250994" cy="150597"/>
            </a:xfrm>
            <a:custGeom>
              <a:avLst/>
              <a:gdLst>
                <a:gd name="T0" fmla="*/ 4 w 94"/>
                <a:gd name="T1" fmla="*/ 32 h 56"/>
                <a:gd name="T2" fmla="*/ 4 w 94"/>
                <a:gd name="T3" fmla="*/ 56 h 56"/>
                <a:gd name="T4" fmla="*/ 94 w 94"/>
                <a:gd name="T5" fmla="*/ 0 h 56"/>
                <a:gd name="T6" fmla="*/ 0 w 94"/>
                <a:gd name="T7" fmla="*/ 12 h 56"/>
              </a:gdLst>
              <a:ahLst/>
              <a:cxnLst>
                <a:cxn ang="0">
                  <a:pos x="T0" y="T1"/>
                </a:cxn>
                <a:cxn ang="0">
                  <a:pos x="T2" y="T3"/>
                </a:cxn>
                <a:cxn ang="0">
                  <a:pos x="T4" y="T5"/>
                </a:cxn>
                <a:cxn ang="0">
                  <a:pos x="T6" y="T7"/>
                </a:cxn>
              </a:cxnLst>
              <a:rect l="0" t="0" r="r" b="b"/>
              <a:pathLst>
                <a:path w="94" h="56">
                  <a:moveTo>
                    <a:pt x="4" y="32"/>
                  </a:moveTo>
                  <a:cubicBezTo>
                    <a:pt x="4" y="56"/>
                    <a:pt x="4" y="56"/>
                    <a:pt x="4" y="56"/>
                  </a:cubicBezTo>
                  <a:cubicBezTo>
                    <a:pt x="4" y="56"/>
                    <a:pt x="87" y="54"/>
                    <a:pt x="94" y="0"/>
                  </a:cubicBezTo>
                  <a:cubicBezTo>
                    <a:pt x="0" y="9"/>
                    <a:pt x="0" y="12"/>
                    <a:pt x="0" y="12"/>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113"/>
            <p:cNvSpPr>
              <a:spLocks/>
            </p:cNvSpPr>
            <p:nvPr userDrawn="1"/>
          </p:nvSpPr>
          <p:spPr bwMode="auto">
            <a:xfrm>
              <a:off x="9002296" y="3086767"/>
              <a:ext cx="139011" cy="135151"/>
            </a:xfrm>
            <a:custGeom>
              <a:avLst/>
              <a:gdLst>
                <a:gd name="T0" fmla="*/ 51 w 51"/>
                <a:gd name="T1" fmla="*/ 38 h 50"/>
                <a:gd name="T2" fmla="*/ 51 w 51"/>
                <a:gd name="T3" fmla="*/ 50 h 50"/>
                <a:gd name="T4" fmla="*/ 0 w 51"/>
                <a:gd name="T5" fmla="*/ 22 h 50"/>
                <a:gd name="T6" fmla="*/ 45 w 51"/>
                <a:gd name="T7" fmla="*/ 0 h 50"/>
              </a:gdLst>
              <a:ahLst/>
              <a:cxnLst>
                <a:cxn ang="0">
                  <a:pos x="T0" y="T1"/>
                </a:cxn>
                <a:cxn ang="0">
                  <a:pos x="T2" y="T3"/>
                </a:cxn>
                <a:cxn ang="0">
                  <a:pos x="T4" y="T5"/>
                </a:cxn>
                <a:cxn ang="0">
                  <a:pos x="T6" y="T7"/>
                </a:cxn>
              </a:cxnLst>
              <a:rect l="0" t="0" r="r" b="b"/>
              <a:pathLst>
                <a:path w="51" h="50">
                  <a:moveTo>
                    <a:pt x="51" y="38"/>
                  </a:moveTo>
                  <a:cubicBezTo>
                    <a:pt x="51" y="50"/>
                    <a:pt x="51" y="50"/>
                    <a:pt x="51" y="50"/>
                  </a:cubicBezTo>
                  <a:cubicBezTo>
                    <a:pt x="51" y="50"/>
                    <a:pt x="3" y="50"/>
                    <a:pt x="0" y="22"/>
                  </a:cubicBezTo>
                  <a:cubicBezTo>
                    <a:pt x="23" y="8"/>
                    <a:pt x="45" y="0"/>
                    <a:pt x="45" y="0"/>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114"/>
            <p:cNvSpPr>
              <a:spLocks/>
            </p:cNvSpPr>
            <p:nvPr userDrawn="1"/>
          </p:nvSpPr>
          <p:spPr bwMode="auto">
            <a:xfrm>
              <a:off x="8894176" y="3368649"/>
              <a:ext cx="123565" cy="38614"/>
            </a:xfrm>
            <a:custGeom>
              <a:avLst/>
              <a:gdLst>
                <a:gd name="T0" fmla="*/ 0 w 45"/>
                <a:gd name="T1" fmla="*/ 0 h 15"/>
                <a:gd name="T2" fmla="*/ 23 w 45"/>
                <a:gd name="T3" fmla="*/ 15 h 15"/>
                <a:gd name="T4" fmla="*/ 45 w 45"/>
                <a:gd name="T5" fmla="*/ 0 h 15"/>
                <a:gd name="T6" fmla="*/ 0 w 45"/>
                <a:gd name="T7" fmla="*/ 0 h 15"/>
              </a:gdLst>
              <a:ahLst/>
              <a:cxnLst>
                <a:cxn ang="0">
                  <a:pos x="T0" y="T1"/>
                </a:cxn>
                <a:cxn ang="0">
                  <a:pos x="T2" y="T3"/>
                </a:cxn>
                <a:cxn ang="0">
                  <a:pos x="T4" y="T5"/>
                </a:cxn>
                <a:cxn ang="0">
                  <a:pos x="T6" y="T7"/>
                </a:cxn>
              </a:cxnLst>
              <a:rect l="0" t="0" r="r" b="b"/>
              <a:pathLst>
                <a:path w="45" h="15">
                  <a:moveTo>
                    <a:pt x="0" y="0"/>
                  </a:moveTo>
                  <a:cubicBezTo>
                    <a:pt x="0" y="0"/>
                    <a:pt x="5" y="15"/>
                    <a:pt x="23" y="15"/>
                  </a:cubicBezTo>
                  <a:cubicBezTo>
                    <a:pt x="40" y="15"/>
                    <a:pt x="45" y="0"/>
                    <a:pt x="45" y="0"/>
                  </a:cubicBezTo>
                  <a:lnTo>
                    <a:pt x="0" y="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115"/>
            <p:cNvSpPr>
              <a:spLocks/>
            </p:cNvSpPr>
            <p:nvPr userDrawn="1"/>
          </p:nvSpPr>
          <p:spPr bwMode="auto">
            <a:xfrm>
              <a:off x="8901899" y="3368649"/>
              <a:ext cx="104260" cy="30891"/>
            </a:xfrm>
            <a:custGeom>
              <a:avLst/>
              <a:gdLst>
                <a:gd name="T0" fmla="*/ 0 w 39"/>
                <a:gd name="T1" fmla="*/ 0 h 12"/>
                <a:gd name="T2" fmla="*/ 20 w 39"/>
                <a:gd name="T3" fmla="*/ 12 h 12"/>
                <a:gd name="T4" fmla="*/ 39 w 39"/>
                <a:gd name="T5" fmla="*/ 0 h 12"/>
                <a:gd name="T6" fmla="*/ 0 w 39"/>
                <a:gd name="T7" fmla="*/ 0 h 12"/>
              </a:gdLst>
              <a:ahLst/>
              <a:cxnLst>
                <a:cxn ang="0">
                  <a:pos x="T0" y="T1"/>
                </a:cxn>
                <a:cxn ang="0">
                  <a:pos x="T2" y="T3"/>
                </a:cxn>
                <a:cxn ang="0">
                  <a:pos x="T4" y="T5"/>
                </a:cxn>
                <a:cxn ang="0">
                  <a:pos x="T6" y="T7"/>
                </a:cxn>
              </a:cxnLst>
              <a:rect l="0" t="0" r="r" b="b"/>
              <a:pathLst>
                <a:path w="39" h="12">
                  <a:moveTo>
                    <a:pt x="0" y="0"/>
                  </a:moveTo>
                  <a:cubicBezTo>
                    <a:pt x="4" y="7"/>
                    <a:pt x="11" y="12"/>
                    <a:pt x="20" y="12"/>
                  </a:cubicBezTo>
                  <a:cubicBezTo>
                    <a:pt x="28" y="12"/>
                    <a:pt x="35" y="7"/>
                    <a:pt x="3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116"/>
            <p:cNvSpPr>
              <a:spLocks/>
            </p:cNvSpPr>
            <p:nvPr userDrawn="1"/>
          </p:nvSpPr>
          <p:spPr bwMode="auto">
            <a:xfrm>
              <a:off x="8928928" y="3260529"/>
              <a:ext cx="23169" cy="69506"/>
            </a:xfrm>
            <a:custGeom>
              <a:avLst/>
              <a:gdLst>
                <a:gd name="T0" fmla="*/ 8 w 8"/>
                <a:gd name="T1" fmla="*/ 0 h 26"/>
                <a:gd name="T2" fmla="*/ 3 w 8"/>
                <a:gd name="T3" fmla="*/ 5 h 26"/>
                <a:gd name="T4" fmla="*/ 0 w 8"/>
                <a:gd name="T5" fmla="*/ 26 h 26"/>
                <a:gd name="T6" fmla="*/ 8 w 8"/>
                <a:gd name="T7" fmla="*/ 26 h 26"/>
                <a:gd name="T8" fmla="*/ 8 w 8"/>
                <a:gd name="T9" fmla="*/ 0 h 26"/>
                <a:gd name="T10" fmla="*/ 8 w 8"/>
                <a:gd name="T11" fmla="*/ 0 h 26"/>
              </a:gdLst>
              <a:ahLst/>
              <a:cxnLst>
                <a:cxn ang="0">
                  <a:pos x="T0" y="T1"/>
                </a:cxn>
                <a:cxn ang="0">
                  <a:pos x="T2" y="T3"/>
                </a:cxn>
                <a:cxn ang="0">
                  <a:pos x="T4" y="T5"/>
                </a:cxn>
                <a:cxn ang="0">
                  <a:pos x="T6" y="T7"/>
                </a:cxn>
                <a:cxn ang="0">
                  <a:pos x="T8" y="T9"/>
                </a:cxn>
                <a:cxn ang="0">
                  <a:pos x="T10" y="T11"/>
                </a:cxn>
              </a:cxnLst>
              <a:rect l="0" t="0" r="r" b="b"/>
              <a:pathLst>
                <a:path w="8" h="26">
                  <a:moveTo>
                    <a:pt x="8" y="0"/>
                  </a:moveTo>
                  <a:cubicBezTo>
                    <a:pt x="6" y="0"/>
                    <a:pt x="3" y="2"/>
                    <a:pt x="3" y="5"/>
                  </a:cubicBezTo>
                  <a:cubicBezTo>
                    <a:pt x="0" y="26"/>
                    <a:pt x="0" y="26"/>
                    <a:pt x="0" y="26"/>
                  </a:cubicBezTo>
                  <a:cubicBezTo>
                    <a:pt x="8" y="26"/>
                    <a:pt x="8" y="26"/>
                    <a:pt x="8" y="26"/>
                  </a:cubicBezTo>
                  <a:cubicBezTo>
                    <a:pt x="8" y="0"/>
                    <a:pt x="8" y="0"/>
                    <a:pt x="8" y="0"/>
                  </a:cubicBezTo>
                  <a:cubicBezTo>
                    <a:pt x="8" y="0"/>
                    <a:pt x="8" y="0"/>
                    <a:pt x="8" y="0"/>
                  </a:cubicBezTo>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117"/>
            <p:cNvSpPr>
              <a:spLocks/>
            </p:cNvSpPr>
            <p:nvPr userDrawn="1"/>
          </p:nvSpPr>
          <p:spPr bwMode="auto">
            <a:xfrm>
              <a:off x="8944373" y="3523106"/>
              <a:ext cx="308914" cy="675750"/>
            </a:xfrm>
            <a:custGeom>
              <a:avLst/>
              <a:gdLst>
                <a:gd name="T0" fmla="*/ 20 w 115"/>
                <a:gd name="T1" fmla="*/ 0 h 251"/>
                <a:gd name="T2" fmla="*/ 12 w 115"/>
                <a:gd name="T3" fmla="*/ 0 h 251"/>
                <a:gd name="T4" fmla="*/ 107 w 115"/>
                <a:gd name="T5" fmla="*/ 48 h 251"/>
                <a:gd name="T6" fmla="*/ 77 w 115"/>
                <a:gd name="T7" fmla="*/ 97 h 251"/>
                <a:gd name="T8" fmla="*/ 38 w 115"/>
                <a:gd name="T9" fmla="*/ 237 h 251"/>
                <a:gd name="T10" fmla="*/ 0 w 115"/>
                <a:gd name="T11" fmla="*/ 251 h 251"/>
                <a:gd name="T12" fmla="*/ 4 w 115"/>
                <a:gd name="T13" fmla="*/ 251 h 251"/>
                <a:gd name="T14" fmla="*/ 49 w 115"/>
                <a:gd name="T15" fmla="*/ 237 h 251"/>
                <a:gd name="T16" fmla="*/ 85 w 115"/>
                <a:gd name="T17" fmla="*/ 97 h 251"/>
                <a:gd name="T18" fmla="*/ 115 w 115"/>
                <a:gd name="T19" fmla="*/ 48 h 251"/>
                <a:gd name="T20" fmla="*/ 20 w 115"/>
                <a:gd name="T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51">
                  <a:moveTo>
                    <a:pt x="20" y="0"/>
                  </a:moveTo>
                  <a:cubicBezTo>
                    <a:pt x="17" y="0"/>
                    <a:pt x="14" y="0"/>
                    <a:pt x="12" y="0"/>
                  </a:cubicBezTo>
                  <a:cubicBezTo>
                    <a:pt x="80" y="0"/>
                    <a:pt x="107" y="48"/>
                    <a:pt x="107" y="48"/>
                  </a:cubicBezTo>
                  <a:cubicBezTo>
                    <a:pt x="77" y="97"/>
                    <a:pt x="77" y="97"/>
                    <a:pt x="77" y="97"/>
                  </a:cubicBezTo>
                  <a:cubicBezTo>
                    <a:pt x="38" y="237"/>
                    <a:pt x="38" y="237"/>
                    <a:pt x="38" y="237"/>
                  </a:cubicBezTo>
                  <a:cubicBezTo>
                    <a:pt x="38" y="237"/>
                    <a:pt x="27" y="250"/>
                    <a:pt x="0" y="251"/>
                  </a:cubicBezTo>
                  <a:cubicBezTo>
                    <a:pt x="1" y="251"/>
                    <a:pt x="3" y="251"/>
                    <a:pt x="4" y="251"/>
                  </a:cubicBezTo>
                  <a:cubicBezTo>
                    <a:pt x="33" y="251"/>
                    <a:pt x="49" y="237"/>
                    <a:pt x="49" y="237"/>
                  </a:cubicBezTo>
                  <a:cubicBezTo>
                    <a:pt x="85" y="97"/>
                    <a:pt x="85" y="97"/>
                    <a:pt x="85" y="97"/>
                  </a:cubicBezTo>
                  <a:cubicBezTo>
                    <a:pt x="115" y="48"/>
                    <a:pt x="115" y="48"/>
                    <a:pt x="115" y="48"/>
                  </a:cubicBezTo>
                  <a:cubicBezTo>
                    <a:pt x="115" y="48"/>
                    <a:pt x="88" y="0"/>
                    <a:pt x="20" y="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hasCustomPrompt="1"/>
          </p:nvPr>
        </p:nvSpPr>
        <p:spPr>
          <a:xfrm>
            <a:off x="388940" y="935515"/>
            <a:ext cx="5829299" cy="5123496"/>
          </a:xfrm>
        </p:spPr>
        <p:txBody>
          <a:bodyPr wrap="square" anchor="ctr"/>
          <a:lstStyle>
            <a:lvl1pPr>
              <a:defRPr sz="5399">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Tree>
    <p:extLst>
      <p:ext uri="{BB962C8B-B14F-4D97-AF65-F5344CB8AC3E}">
        <p14:creationId xmlns:p14="http://schemas.microsoft.com/office/powerpoint/2010/main" val="1339066403"/>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2713-F151-48DF-A4AD-B80ABD36DD7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D6D099A-D7F6-472F-9FF5-5612220DE8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9F14493-23DF-4441-B556-3893C98CD838}"/>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C469C45-1355-4FB6-A134-36D724DF36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850208-18BB-4332-9661-7E58DEC01EF9}"/>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6548210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8B63-D0EF-45F0-85D4-E877C4F25054}"/>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3725635-AC65-4BBC-98F9-36D5C4DECB4F}"/>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DC2C82-4DE2-43E4-8844-B9D9F0367975}"/>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9F6C9158-B48E-400E-868E-F787A87BC59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89E6AF-45FB-417C-BC0D-9F34C2FACE84}"/>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9539340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0F8D-5606-483D-BD1D-C91225C08C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06B2A58-17CD-4F94-A34F-8946CC85C10F}"/>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241AE7D-E073-4CF2-9BCA-FBDA6494C99E}"/>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1FBE854-0410-4824-BF2B-022F103AAD6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5022018-E38F-4FC2-B83E-DC6982E5F6F7}"/>
              </a:ext>
            </a:extLst>
          </p:cNvPr>
          <p:cNvSpPr>
            <a:spLocks noGrp="1"/>
          </p:cNvSpPr>
          <p:nvPr>
            <p:ph type="ftr" sz="quarter" idx="11"/>
          </p:nvPr>
        </p:nvSpPr>
        <p:spPr/>
        <p:txBody>
          <a:bodyPr/>
          <a:lstStyle/>
          <a:p>
            <a:r>
              <a:rPr lang="en-GB"/>
              <a:t>#MicrosoftEDU</a:t>
            </a:r>
          </a:p>
        </p:txBody>
      </p:sp>
      <p:sp>
        <p:nvSpPr>
          <p:cNvPr id="7" name="Slide Number Placeholder 6">
            <a:extLst>
              <a:ext uri="{FF2B5EF4-FFF2-40B4-BE49-F238E27FC236}">
                <a16:creationId xmlns:a16="http://schemas.microsoft.com/office/drawing/2014/main" id="{6FEA1687-BF35-406C-A38E-CF708C511B3C}"/>
              </a:ext>
            </a:extLst>
          </p:cNvPr>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36320520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0390-F577-42F8-BA2E-563DA01CC314}"/>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E6BF1A4-4854-4226-A9A5-DDC4A71261D5}"/>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BE9C2170-28F4-4C8C-A1D9-9B517A023E14}"/>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A3DBBE6-4AC3-405F-944B-41F9CDDE1458}"/>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7D8E23E5-10EF-4A0F-A60A-901814144F19}"/>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8F4C3D6-9CA1-4434-BD1B-9E088DB209CD}"/>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8" name="Footer Placeholder 7">
            <a:extLst>
              <a:ext uri="{FF2B5EF4-FFF2-40B4-BE49-F238E27FC236}">
                <a16:creationId xmlns:a16="http://schemas.microsoft.com/office/drawing/2014/main" id="{EAE0F88B-6906-458D-BDB1-57D71D0B67A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961D9A-41EF-4BE8-A52B-26706303A4F5}"/>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19974928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51F8-855F-4DC7-BD65-FFF27A65E53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60188D2-E2D8-42B9-A058-8ACA227EE2B4}"/>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4" name="Footer Placeholder 3">
            <a:extLst>
              <a:ext uri="{FF2B5EF4-FFF2-40B4-BE49-F238E27FC236}">
                <a16:creationId xmlns:a16="http://schemas.microsoft.com/office/drawing/2014/main" id="{3CDA9D2D-850D-458C-853A-04CF92D7957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621D814-6684-437F-BF42-FBE7A26E912F}"/>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202216603"/>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1BD9F-859A-4FF8-B1D4-DBC56F04DBED}"/>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3" name="Footer Placeholder 2">
            <a:extLst>
              <a:ext uri="{FF2B5EF4-FFF2-40B4-BE49-F238E27FC236}">
                <a16:creationId xmlns:a16="http://schemas.microsoft.com/office/drawing/2014/main" id="{EDED23A2-8789-4FF4-811F-455B753E13A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D62B012-DC52-42FC-8E48-38287322DF38}"/>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18972117"/>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1B3E-3EAE-4475-942F-88C4575C71F3}"/>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ED62568-BB66-4B33-A8A9-3AD155E8B9E7}"/>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6239593-5B70-47F8-8EEA-BC603AFFEB52}"/>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566EE2A9-9E26-4A62-92CE-BD717B77499F}"/>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AF9A48A8-F44E-460F-882A-E489A6B847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0CFC16-2D98-448B-A14B-A1F258454E89}"/>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6566857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4F14-0F36-4941-B811-156B41CB164F}"/>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F7D1703-40D6-446D-AB13-C54E531A89C7}"/>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6C33AA22-FCF4-49A2-A10F-31185333DBCA}"/>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E134CC49-C1D6-4B8A-A967-E739303F3D77}"/>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6" name="Footer Placeholder 5">
            <a:extLst>
              <a:ext uri="{FF2B5EF4-FFF2-40B4-BE49-F238E27FC236}">
                <a16:creationId xmlns:a16="http://schemas.microsoft.com/office/drawing/2014/main" id="{5C0983F3-FE7E-4DB4-B111-CCB987B869F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038EF1B-7324-4AC0-8A23-1670C187BE17}"/>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23801115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D4A9-56F6-4FEF-97AB-75C7A6F8353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B66FFAC-428E-42BE-8F54-08004BEB80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E433A2-B330-4EFF-8CB9-CF69AEF79D91}"/>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16559B7E-DA90-448B-A402-17BBCA679A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92B9D7-5CD7-4FA0-830A-B0DCE6E0F447}"/>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944452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6507D-6102-436F-9020-E94366D64D41}"/>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5A6335A-6E99-42C2-9056-21FE01F17DE3}"/>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B2DFDB-C977-4FAD-8EFC-642CE2AB331E}"/>
              </a:ext>
            </a:extLst>
          </p:cNvPr>
          <p:cNvSpPr>
            <a:spLocks noGrp="1"/>
          </p:cNvSpPr>
          <p:nvPr>
            <p:ph type="dt" sz="half" idx="10"/>
          </p:nvPr>
        </p:nvSpPr>
        <p:spPr/>
        <p:txBody>
          <a:body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717B15EA-0D5F-43E4-A2F8-A32DB4076D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89969B-B0B9-4980-AB2D-017E3985CEE1}"/>
              </a:ext>
            </a:extLst>
          </p:cNvPr>
          <p:cNvSpPr>
            <a:spLocks noGrp="1"/>
          </p:cNvSpPr>
          <p:nvPr>
            <p:ph type="sldNum" sz="quarter" idx="12"/>
          </p:nvPr>
        </p:nvSpPr>
        <p:spPr/>
        <p:txBody>
          <a:bodyPr/>
          <a:lstStyle/>
          <a:p>
            <a:fld id="{62F2E0C4-5B8C-4F8F-BDB9-A952EB01EADD}" type="slidenum">
              <a:rPr lang="en-AU" smtClean="0"/>
              <a:t>‹#›</a:t>
            </a:fld>
            <a:endParaRPr lang="en-AU"/>
          </a:p>
        </p:txBody>
      </p:sp>
    </p:spTree>
    <p:extLst>
      <p:ext uri="{BB962C8B-B14F-4D97-AF65-F5344CB8AC3E}">
        <p14:creationId xmlns:p14="http://schemas.microsoft.com/office/powerpoint/2010/main" val="3881499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B8B5A-3800-469F-947A-E978456575AE}"/>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D427F633-4B58-4F32-814C-ACE3107B8B08}"/>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8D68A7-B549-4F50-918E-2FB3653875F3}"/>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3AF71CB6-ADC0-4DF5-9620-8A404E24DB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8E619D1-B81E-4242-AF56-E1C60757DD36}"/>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3357066063"/>
      </p:ext>
    </p:extLst>
  </p:cSld>
  <p:clrMapOvr>
    <a:masterClrMapping/>
  </p:clrMapOvr>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734702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cSld name="Demo slide">
    <p:bg>
      <p:bgPr>
        <a:solidFill>
          <a:srgbClr val="06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33759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Video slide">
    <p:bg>
      <p:bgPr>
        <a:solidFill>
          <a:srgbClr val="06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115416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075841313"/>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20567"/>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050675"/>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descr="Decorative: Picture of Peter Frem">
            <a:extLst>
              <a:ext uri="{FF2B5EF4-FFF2-40B4-BE49-F238E27FC236}">
                <a16:creationId xmlns:a16="http://schemas.microsoft.com/office/drawing/2014/main" id="{75372531-CDFA-4955-875D-C7798A11E76A}"/>
              </a:ext>
            </a:extLst>
          </p:cNvPr>
          <p:cNvPicPr>
            <a:picLocks noChangeAspect="1"/>
          </p:cNvPicPr>
          <p:nvPr userDrawn="1"/>
        </p:nvPicPr>
        <p:blipFill>
          <a:blip r:embed="rId3"/>
          <a:stretch>
            <a:fillRect/>
          </a:stretch>
        </p:blipFill>
        <p:spPr>
          <a:xfrm>
            <a:off x="268350" y="3192462"/>
            <a:ext cx="1371600" cy="1371600"/>
          </a:xfrm>
          <a:prstGeom prst="rect">
            <a:avLst/>
          </a:prstGeom>
        </p:spPr>
      </p:pic>
      <p:pic>
        <p:nvPicPr>
          <p:cNvPr id="10" name="Picture 9" descr="Decorative: Picture of Karen McCall">
            <a:extLst>
              <a:ext uri="{FF2B5EF4-FFF2-40B4-BE49-F238E27FC236}">
                <a16:creationId xmlns:a16="http://schemas.microsoft.com/office/drawing/2014/main" id="{FAAC9C0B-BC91-4FEC-A0C8-984ACD21053C}"/>
              </a:ext>
            </a:extLst>
          </p:cNvPr>
          <p:cNvPicPr>
            <a:picLocks noChangeAspect="1"/>
          </p:cNvPicPr>
          <p:nvPr userDrawn="1"/>
        </p:nvPicPr>
        <p:blipFill>
          <a:blip r:embed="rId4"/>
          <a:stretch>
            <a:fillRect/>
          </a:stretch>
        </p:blipFill>
        <p:spPr>
          <a:xfrm>
            <a:off x="6192225" y="3192462"/>
            <a:ext cx="1371600" cy="1371600"/>
          </a:xfrm>
          <a:prstGeom prst="rect">
            <a:avLst/>
          </a:prstGeom>
        </p:spPr>
      </p:pic>
    </p:spTree>
    <p:extLst>
      <p:ext uri="{BB962C8B-B14F-4D97-AF65-F5344CB8AC3E}">
        <p14:creationId xmlns:p14="http://schemas.microsoft.com/office/powerpoint/2010/main" val="381877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734786"/>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98751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347011772"/>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279516866"/>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798340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880D5-5913-4827-88E7-E29CCC2A6F6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06EDE17-3A96-43E5-ACB4-8A4D855976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56EF4D-70FD-4C84-AAD0-15FF40FE707E}"/>
              </a:ext>
            </a:extLst>
          </p:cNvPr>
          <p:cNvSpPr>
            <a:spLocks noGrp="1"/>
          </p:cNvSpPr>
          <p:nvPr>
            <p:ph type="dt" sz="half" idx="10"/>
          </p:nvPr>
        </p:nvSpPr>
        <p:spPr/>
        <p:txBody>
          <a:bodyPr/>
          <a:lstStyle/>
          <a:p>
            <a:pPr>
              <a:defRPr/>
            </a:pPr>
            <a:fld id="{87A94A5D-A422-419F-8F61-49A5FF3A9159}" type="datetimeFigureOut">
              <a:rPr lang="en-US" smtClean="0"/>
              <a:pPr>
                <a:defRPr/>
              </a:pPr>
              <a:t>6/12/2019</a:t>
            </a:fld>
            <a:endParaRPr lang="en-US"/>
          </a:p>
        </p:txBody>
      </p:sp>
      <p:sp>
        <p:nvSpPr>
          <p:cNvPr id="5" name="Footer Placeholder 4">
            <a:extLst>
              <a:ext uri="{FF2B5EF4-FFF2-40B4-BE49-F238E27FC236}">
                <a16:creationId xmlns:a16="http://schemas.microsoft.com/office/drawing/2014/main" id="{D20B9F57-0326-491F-A567-5FA3FD283EF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85CF8D9-DE3C-4BBF-9C3E-168DBFB48F39}"/>
              </a:ext>
            </a:extLst>
          </p:cNvPr>
          <p:cNvSpPr>
            <a:spLocks noGrp="1"/>
          </p:cNvSpPr>
          <p:nvPr>
            <p:ph type="sldNum" sz="quarter" idx="12"/>
          </p:nvPr>
        </p:nvSpPr>
        <p:spPr/>
        <p:txBody>
          <a:bodyPr/>
          <a:lstStyle/>
          <a:p>
            <a:pPr>
              <a:defRPr/>
            </a:pPr>
            <a:fld id="{835F1553-80D1-4FBA-8E25-9A1831250CF9}" type="slidenum">
              <a:rPr lang="en-US" smtClean="0"/>
              <a:pPr>
                <a:defRPr/>
              </a:pPr>
              <a:t>‹#›</a:t>
            </a:fld>
            <a:endParaRPr lang="en-US"/>
          </a:p>
        </p:txBody>
      </p:sp>
    </p:spTree>
    <p:extLst>
      <p:ext uri="{BB962C8B-B14F-4D97-AF65-F5344CB8AC3E}">
        <p14:creationId xmlns:p14="http://schemas.microsoft.com/office/powerpoint/2010/main" val="271815910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er Evidenc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816019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50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651501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50191131"/>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729053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0725557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0969" y="295274"/>
            <a:ext cx="7043233" cy="917575"/>
          </a:xfrm>
        </p:spPr>
        <p:txBody>
          <a:bodyPr/>
          <a:lstStyle>
            <a:lvl1pPr>
              <a:defRPr sz="4000"/>
            </a:lvl1pPr>
          </a:lstStyle>
          <a:p>
            <a:r>
              <a:rPr lang="en-US"/>
              <a:t>Click to edit Master title style</a:t>
            </a:r>
          </a:p>
        </p:txBody>
      </p:sp>
      <p:sp>
        <p:nvSpPr>
          <p:cNvPr id="4" name="Text Placeholder 3"/>
          <p:cNvSpPr>
            <a:spLocks noGrp="1"/>
          </p:cNvSpPr>
          <p:nvPr>
            <p:ph type="body" sz="quarter" idx="10"/>
          </p:nvPr>
        </p:nvSpPr>
        <p:spPr>
          <a:xfrm>
            <a:off x="5120970" y="4868863"/>
            <a:ext cx="7042456" cy="1828800"/>
          </a:xfrm>
        </p:spPr>
        <p:txBody>
          <a:bodyPr wrap="square">
            <a:noAutofit/>
          </a:bodyPr>
          <a:lstStyle>
            <a:lvl1pPr marL="0" indent="0">
              <a:spcBef>
                <a:spcPts val="1800"/>
              </a:spcBef>
              <a:buNone/>
              <a:defRPr sz="2000">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925696" cy="6995160"/>
          </a:xfrm>
          <a:prstGeom prst="rect">
            <a:avLst/>
          </a:prstGeom>
        </p:spPr>
      </p:pic>
    </p:spTree>
    <p:extLst>
      <p:ext uri="{BB962C8B-B14F-4D97-AF65-F5344CB8AC3E}">
        <p14:creationId xmlns:p14="http://schemas.microsoft.com/office/powerpoint/2010/main" val="25561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3029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379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37653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54D9-59D1-4473-ACBD-06F6B9BAD73D}"/>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AB1A840-2747-4498-B9B6-27E9A4618806}"/>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3A10F9-9502-44FD-B8C6-D254BF93B204}"/>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348335F1-64AA-4B9E-A0FF-3C1F1FF1DB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5AF297-A415-452C-9EF2-1D0E8B328633}"/>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3795468166"/>
      </p:ext>
    </p:extLst>
  </p:cSld>
  <p:clrMapOvr>
    <a:masterClrMapping/>
  </p:clrMapOvr>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018217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960986865"/>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1">
                    <a:lumMod val="75000"/>
                  </a:schemeClr>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A121271-FA95-4DD0-9359-064F0EC092C5}"/>
              </a:ext>
            </a:extLst>
          </p:cNvPr>
          <p:cNvSpPr>
            <a:spLocks noGrp="1"/>
          </p:cNvSpPr>
          <p:nvPr>
            <p:ph sz="quarter" idx="10"/>
          </p:nvPr>
        </p:nvSpPr>
        <p:spPr>
          <a:xfrm>
            <a:off x="292967" y="1363662"/>
            <a:ext cx="11871236" cy="1058751"/>
          </a:xfrm>
        </p:spPr>
        <p:txBody>
          <a:bodyPr/>
          <a:lstStyle>
            <a:lvl1pPr>
              <a:defRPr sz="2400">
                <a:solidFill>
                  <a:schemeClr val="tx1">
                    <a:lumMod val="75000"/>
                  </a:schemeClr>
                </a:solidFill>
              </a:defRPr>
            </a:lvl1pPr>
            <a:lvl2pPr>
              <a:defRPr sz="1800">
                <a:solidFill>
                  <a:schemeClr val="tx1">
                    <a:lumMod val="75000"/>
                  </a:schemeClr>
                </a:solidFill>
              </a:defRPr>
            </a:lvl2pPr>
            <a:lvl3pPr>
              <a:defRPr sz="1400">
                <a:solidFill>
                  <a:schemeClr val="tx1">
                    <a:lumMod val="75000"/>
                  </a:schemeClr>
                </a:solidFill>
              </a:defRPr>
            </a:lvl3pPr>
            <a:lvl4pPr>
              <a:defRPr sz="1400">
                <a:solidFill>
                  <a:schemeClr val="tx1">
                    <a:lumMod val="75000"/>
                  </a:schemeClr>
                </a:solidFill>
              </a:defRPr>
            </a:lvl4pPr>
            <a:lvl5pPr>
              <a:defRPr sz="1400">
                <a:solidFill>
                  <a:schemeClr val="tx1">
                    <a:lumMod val="75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073937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2_chapter_blu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 y="0"/>
            <a:ext cx="12436488" cy="6994524"/>
          </a:xfrm>
          <a:prstGeom prst="rect">
            <a:avLst/>
          </a:prstGeom>
        </p:spPr>
      </p:pic>
      <p:sp>
        <p:nvSpPr>
          <p:cNvPr id="5" name="Text Placeholder 4"/>
          <p:cNvSpPr>
            <a:spLocks noGrp="1"/>
          </p:cNvSpPr>
          <p:nvPr>
            <p:ph type="body" sz="quarter" idx="10"/>
          </p:nvPr>
        </p:nvSpPr>
        <p:spPr>
          <a:xfrm>
            <a:off x="3362325" y="1561932"/>
            <a:ext cx="5711825" cy="1392238"/>
          </a:xfrm>
          <a:prstGeom prst="rect">
            <a:avLst/>
          </a:prstGeom>
        </p:spPr>
        <p:txBody>
          <a:bodyPr/>
          <a:lstStyle>
            <a:lvl1pPr marL="0" indent="0" algn="ctr">
              <a:buNone/>
              <a:defRPr lang="en-US" sz="5400"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Click to edit Master text styles</a:t>
            </a:r>
          </a:p>
        </p:txBody>
      </p:sp>
      <p:sp>
        <p:nvSpPr>
          <p:cNvPr id="8" name="Text Placeholder 7"/>
          <p:cNvSpPr>
            <a:spLocks noGrp="1"/>
          </p:cNvSpPr>
          <p:nvPr>
            <p:ph type="body" sz="quarter" idx="11"/>
          </p:nvPr>
        </p:nvSpPr>
        <p:spPr>
          <a:xfrm>
            <a:off x="3362325" y="3133726"/>
            <a:ext cx="5711825" cy="363537"/>
          </a:xfrm>
          <a:prstGeom prst="rect">
            <a:avLst/>
          </a:prstGeom>
        </p:spPr>
        <p:txBody>
          <a:bodyPr/>
          <a:lstStyle>
            <a:lvl1pPr marL="0" indent="0" algn="ctr">
              <a:buNone/>
              <a:defRPr lang="en-US" sz="2000" kern="1200" spc="0" dirty="0">
                <a:solidFill>
                  <a:schemeClr val="bg1"/>
                </a:solidFill>
                <a:latin typeface="Segoe UI Light" charset="0"/>
                <a:ea typeface="Segoe UI Light" charset="0"/>
                <a:cs typeface="Segoe UI Light" charset="0"/>
              </a:defRPr>
            </a:lvl1pPr>
          </a:lstStyle>
          <a:p>
            <a:pPr lvl="0"/>
            <a:r>
              <a:rPr lang="en-US"/>
              <a:t>Click to edit Master text styles</a:t>
            </a:r>
          </a:p>
        </p:txBody>
      </p:sp>
    </p:spTree>
    <p:extLst>
      <p:ext uri="{BB962C8B-B14F-4D97-AF65-F5344CB8AC3E}">
        <p14:creationId xmlns:p14="http://schemas.microsoft.com/office/powerpoint/2010/main" val="1090773885"/>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py+image 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34348" y="4756092"/>
            <a:ext cx="3582987" cy="1093788"/>
          </a:xfrm>
          <a:prstGeom prst="rect">
            <a:avLst/>
          </a:prstGeom>
        </p:spPr>
        <p:txBody>
          <a:bodyPr/>
          <a:lstStyle>
            <a:lvl1pPr marL="0" indent="0">
              <a:buNone/>
              <a:defRPr lang="en-US" sz="4200" b="0" kern="1200" cap="none" spc="20" baseline="0">
                <a:ln w="3175">
                  <a:noFill/>
                </a:ln>
                <a:solidFill>
                  <a:srgbClr val="2D75BD"/>
                </a:solidFill>
                <a:effectLst/>
                <a:latin typeface="Segoe UI Light" charset="0"/>
                <a:ea typeface="Segoe UI Light" charset="0"/>
                <a:cs typeface="Segoe UI Light" charset="0"/>
              </a:defRPr>
            </a:lvl1pPr>
          </a:lstStyle>
          <a:p>
            <a:pPr lvl="0"/>
            <a:r>
              <a:rPr lang="en-US"/>
              <a:t>Click to edit Master text</a:t>
            </a:r>
          </a:p>
        </p:txBody>
      </p:sp>
      <p:sp>
        <p:nvSpPr>
          <p:cNvPr id="5" name="Text Placeholder 4"/>
          <p:cNvSpPr>
            <a:spLocks noGrp="1"/>
          </p:cNvSpPr>
          <p:nvPr>
            <p:ph type="body" sz="quarter" idx="11"/>
          </p:nvPr>
        </p:nvSpPr>
        <p:spPr>
          <a:xfrm>
            <a:off x="5104099" y="4516444"/>
            <a:ext cx="3103198" cy="1812925"/>
          </a:xfrm>
          <a:prstGeom prst="rect">
            <a:avLst/>
          </a:prstGeom>
        </p:spPr>
        <p:txBody>
          <a:bodyPr/>
          <a:lstStyle>
            <a:lvl1pPr marL="0" indent="0">
              <a:lnSpc>
                <a:spcPts val="2160"/>
              </a:lnSpc>
              <a:buNone/>
              <a:defRPr lang="en-US" sz="1300" kern="1200" dirty="0" smtClean="0">
                <a:solidFill>
                  <a:schemeClr val="tx1"/>
                </a:solidFill>
                <a:latin typeface="Segoe UI Light" charset="0"/>
                <a:ea typeface="Segoe UI Light" charset="0"/>
                <a:cs typeface="Segoe UI Light" charset="0"/>
              </a:defRPr>
            </a:lvl1pPr>
            <a:lvl2pPr marL="466298" indent="0">
              <a:buNone/>
              <a:defRPr lang="en-US" sz="1300" kern="1200" dirty="0">
                <a:solidFill>
                  <a:schemeClr val="tx1"/>
                </a:solidFill>
                <a:latin typeface="Segoe UI Light" charset="0"/>
                <a:ea typeface="Segoe UI Light" charset="0"/>
                <a:cs typeface="Segoe UI Light" charset="0"/>
              </a:defRPr>
            </a:lvl2pPr>
          </a:lstStyle>
          <a:p>
            <a:pPr lvl="0"/>
            <a:r>
              <a:rPr lang="en-US"/>
              <a:t>Click to edit Master text styles</a:t>
            </a:r>
          </a:p>
        </p:txBody>
      </p:sp>
      <p:sp>
        <p:nvSpPr>
          <p:cNvPr id="11" name="Picture Placeholder 10"/>
          <p:cNvSpPr>
            <a:spLocks noGrp="1"/>
          </p:cNvSpPr>
          <p:nvPr>
            <p:ph type="pic" sz="quarter" idx="12"/>
          </p:nvPr>
        </p:nvSpPr>
        <p:spPr>
          <a:xfrm>
            <a:off x="0" y="0"/>
            <a:ext cx="12436475" cy="3779838"/>
          </a:xfrm>
          <a:prstGeom prst="rect">
            <a:avLst/>
          </a:prstGeom>
        </p:spPr>
        <p:txBody>
          <a:bodyPr/>
          <a:lstStyle/>
          <a:p>
            <a:endParaRPr lang="en-US"/>
          </a:p>
        </p:txBody>
      </p:sp>
      <p:sp>
        <p:nvSpPr>
          <p:cNvPr id="16" name="Text Placeholder 4"/>
          <p:cNvSpPr>
            <a:spLocks noGrp="1"/>
          </p:cNvSpPr>
          <p:nvPr>
            <p:ph type="body" sz="quarter" idx="13"/>
          </p:nvPr>
        </p:nvSpPr>
        <p:spPr>
          <a:xfrm>
            <a:off x="8499188" y="4516444"/>
            <a:ext cx="3103198" cy="1812925"/>
          </a:xfrm>
          <a:prstGeom prst="rect">
            <a:avLst/>
          </a:prstGeom>
        </p:spPr>
        <p:txBody>
          <a:bodyPr/>
          <a:lstStyle>
            <a:lvl1pPr marL="0" indent="0">
              <a:lnSpc>
                <a:spcPts val="2160"/>
              </a:lnSpc>
              <a:buNone/>
              <a:defRPr lang="en-US" sz="1300" kern="1200" dirty="0" smtClean="0">
                <a:solidFill>
                  <a:schemeClr val="tx1"/>
                </a:solidFill>
                <a:latin typeface="Segoe UI Light" charset="0"/>
                <a:ea typeface="Segoe UI Light" charset="0"/>
                <a:cs typeface="Segoe UI Light" charset="0"/>
              </a:defRPr>
            </a:lvl1pPr>
            <a:lvl2pPr marL="466298" indent="0">
              <a:buNone/>
              <a:defRPr lang="en-US" sz="1300" kern="1200" dirty="0">
                <a:solidFill>
                  <a:schemeClr val="tx1"/>
                </a:solidFill>
                <a:latin typeface="Segoe UI Light" charset="0"/>
                <a:ea typeface="Segoe UI Light" charset="0"/>
                <a:cs typeface="Segoe UI Light" charset="0"/>
              </a:defRPr>
            </a:lvl2pPr>
          </a:lstStyle>
          <a:p>
            <a:pPr lvl="0"/>
            <a:r>
              <a:rPr lang="en-US"/>
              <a:t>Click to edit Master text styles</a:t>
            </a:r>
          </a:p>
        </p:txBody>
      </p:sp>
    </p:spTree>
    <p:extLst>
      <p:ext uri="{BB962C8B-B14F-4D97-AF65-F5344CB8AC3E}">
        <p14:creationId xmlns:p14="http://schemas.microsoft.com/office/powerpoint/2010/main" val="725677775"/>
      </p:ext>
    </p:extLst>
  </p:cSld>
  <p:clrMapOvr>
    <a:masterClrMapping/>
  </p:clrMapOvr>
  <p:extLst>
    <p:ext uri="{DCECCB84-F9BA-43D5-87BE-67443E8EF086}">
      <p15:sldGuideLst xmlns:p15="http://schemas.microsoft.com/office/powerpoint/2012/main">
        <p15:guide id="1" orient="horz" pos="2203">
          <p15:clr>
            <a:srgbClr val="FBAE40"/>
          </p15:clr>
        </p15:guide>
        <p15:guide id="2" pos="341">
          <p15:clr>
            <a:srgbClr val="FBAE40"/>
          </p15:clr>
        </p15:guide>
        <p15:guide id="3" pos="4017">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py+image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4063" y="0"/>
            <a:ext cx="6823076" cy="6994525"/>
          </a:xfrm>
          <a:prstGeom prst="rect">
            <a:avLst/>
          </a:prstGeom>
        </p:spPr>
        <p:txBody>
          <a:bodyPr/>
          <a:lstStyle/>
          <a:p>
            <a:endParaRPr lang="en-US"/>
          </a:p>
        </p:txBody>
      </p:sp>
      <p:sp>
        <p:nvSpPr>
          <p:cNvPr id="11" name="Text Placeholder 10"/>
          <p:cNvSpPr>
            <a:spLocks noGrp="1"/>
          </p:cNvSpPr>
          <p:nvPr>
            <p:ph type="body" sz="quarter" idx="11"/>
          </p:nvPr>
        </p:nvSpPr>
        <p:spPr>
          <a:xfrm>
            <a:off x="7548563" y="821601"/>
            <a:ext cx="4029075" cy="1123950"/>
          </a:xfrm>
          <a:prstGeom prst="rect">
            <a:avLst/>
          </a:prstGeom>
        </p:spPr>
        <p:txBody>
          <a:bodyPr/>
          <a:lstStyle>
            <a:lvl1pPr marL="0" indent="0">
              <a:lnSpc>
                <a:spcPts val="4440"/>
              </a:lnSpc>
              <a:buNone/>
              <a:defRPr lang="en-US" sz="4200" b="1" kern="1200" cap="none" spc="20" baseline="0">
                <a:ln w="3175">
                  <a:noFill/>
                </a:ln>
                <a:solidFill>
                  <a:srgbClr val="2E75BC"/>
                </a:solidFill>
                <a:effectLst/>
                <a:latin typeface="Segoe UI Light" charset="0"/>
                <a:ea typeface="Segoe UI Light" charset="0"/>
                <a:cs typeface="Segoe UI Light" charset="0"/>
              </a:defRPr>
            </a:lvl1pPr>
          </a:lstStyle>
          <a:p>
            <a:pPr lvl="0"/>
            <a:r>
              <a:rPr lang="en-US"/>
              <a:t>Click to edit Master text</a:t>
            </a:r>
          </a:p>
        </p:txBody>
      </p:sp>
      <p:sp>
        <p:nvSpPr>
          <p:cNvPr id="13" name="Text Placeholder 12"/>
          <p:cNvSpPr>
            <a:spLocks noGrp="1"/>
          </p:cNvSpPr>
          <p:nvPr>
            <p:ph type="body" sz="quarter" idx="12"/>
          </p:nvPr>
        </p:nvSpPr>
        <p:spPr>
          <a:xfrm>
            <a:off x="7548562" y="2312988"/>
            <a:ext cx="4029075" cy="3937910"/>
          </a:xfrm>
          <a:prstGeom prst="rect">
            <a:avLst/>
          </a:prstGeom>
        </p:spPr>
        <p:txBody>
          <a:bodyPr/>
          <a:lstStyle>
            <a:lvl1pPr marL="0" indent="0">
              <a:lnSpc>
                <a:spcPct val="100000"/>
              </a:lnSpc>
              <a:buNone/>
              <a:defRPr lang="en-US" sz="1300" kern="1200" dirty="0">
                <a:solidFill>
                  <a:schemeClr val="tx1"/>
                </a:solidFill>
                <a:latin typeface="Segoe UI Light" charset="0"/>
                <a:ea typeface="Segoe UI Light" charset="0"/>
                <a:cs typeface="Segoe UI Light" charset="0"/>
              </a:defRPr>
            </a:lvl1pPr>
          </a:lstStyle>
          <a:p>
            <a:pPr lvl="0"/>
            <a:r>
              <a:rPr lang="en-US"/>
              <a:t>Click to edit Master text styles</a:t>
            </a:r>
            <a:endParaRPr lang="en-US" sz="1300">
              <a:solidFill>
                <a:schemeClr val="tx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13946827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py+image 03">
    <p:spTree>
      <p:nvGrpSpPr>
        <p:cNvPr id="1" name=""/>
        <p:cNvGrpSpPr/>
        <p:nvPr/>
      </p:nvGrpSpPr>
      <p:grpSpPr>
        <a:xfrm>
          <a:off x="0" y="0"/>
          <a:ext cx="0" cy="0"/>
          <a:chOff x="0" y="0"/>
          <a:chExt cx="0" cy="0"/>
        </a:xfrm>
      </p:grpSpPr>
      <p:sp>
        <p:nvSpPr>
          <p:cNvPr id="3" name="Text Placeholder 10"/>
          <p:cNvSpPr>
            <a:spLocks noGrp="1"/>
          </p:cNvSpPr>
          <p:nvPr>
            <p:ph type="body" sz="quarter" idx="11"/>
          </p:nvPr>
        </p:nvSpPr>
        <p:spPr>
          <a:xfrm>
            <a:off x="1327645" y="821601"/>
            <a:ext cx="4029075" cy="1123950"/>
          </a:xfrm>
          <a:prstGeom prst="rect">
            <a:avLst/>
          </a:prstGeom>
        </p:spPr>
        <p:txBody>
          <a:bodyPr/>
          <a:lstStyle>
            <a:lvl1pPr marL="0" indent="0">
              <a:lnSpc>
                <a:spcPts val="4440"/>
              </a:lnSpc>
              <a:buNone/>
              <a:defRPr lang="en-US" sz="4200" b="1" kern="1200" cap="none" spc="20" baseline="0">
                <a:ln w="3175">
                  <a:noFill/>
                </a:ln>
                <a:solidFill>
                  <a:srgbClr val="2E75BC"/>
                </a:solidFill>
                <a:effectLst/>
                <a:latin typeface="Segoe UI Light" charset="0"/>
                <a:ea typeface="Segoe UI Light" charset="0"/>
                <a:cs typeface="Segoe UI Light" charset="0"/>
              </a:defRPr>
            </a:lvl1pPr>
          </a:lstStyle>
          <a:p>
            <a:pPr lvl="0"/>
            <a:r>
              <a:rPr lang="en-US"/>
              <a:t>Click to edit Master text</a:t>
            </a:r>
          </a:p>
        </p:txBody>
      </p:sp>
      <p:sp>
        <p:nvSpPr>
          <p:cNvPr id="4" name="Text Placeholder 12"/>
          <p:cNvSpPr>
            <a:spLocks noGrp="1"/>
          </p:cNvSpPr>
          <p:nvPr>
            <p:ph type="body" sz="quarter" idx="12"/>
          </p:nvPr>
        </p:nvSpPr>
        <p:spPr>
          <a:xfrm>
            <a:off x="1327644" y="2312988"/>
            <a:ext cx="4029075" cy="3937910"/>
          </a:xfrm>
          <a:prstGeom prst="rect">
            <a:avLst/>
          </a:prstGeom>
        </p:spPr>
        <p:txBody>
          <a:bodyPr/>
          <a:lstStyle>
            <a:lvl1pPr marL="0" indent="0">
              <a:lnSpc>
                <a:spcPct val="100000"/>
              </a:lnSpc>
              <a:buNone/>
              <a:defRPr lang="en-US" sz="1300" kern="1200" dirty="0">
                <a:solidFill>
                  <a:schemeClr val="tx1"/>
                </a:solidFill>
                <a:latin typeface="Segoe UI Light" charset="0"/>
                <a:ea typeface="Segoe UI Light" charset="0"/>
                <a:cs typeface="Segoe UI Light" charset="0"/>
              </a:defRPr>
            </a:lvl1pPr>
          </a:lstStyle>
          <a:p>
            <a:pPr lvl="0"/>
            <a:r>
              <a:rPr lang="en-US"/>
              <a:t>Click to edit Master text styles</a:t>
            </a:r>
            <a:endParaRPr lang="en-US" sz="1300">
              <a:solidFill>
                <a:schemeClr val="tx1"/>
              </a:solidFill>
              <a:latin typeface="Segoe UI Light" charset="0"/>
              <a:ea typeface="Segoe UI Light" charset="0"/>
              <a:cs typeface="Segoe UI Light" charset="0"/>
            </a:endParaRPr>
          </a:p>
        </p:txBody>
      </p:sp>
      <p:sp>
        <p:nvSpPr>
          <p:cNvPr id="11" name="Picture Placeholder 10"/>
          <p:cNvSpPr>
            <a:spLocks noGrp="1"/>
          </p:cNvSpPr>
          <p:nvPr>
            <p:ph type="pic" sz="quarter" idx="13"/>
          </p:nvPr>
        </p:nvSpPr>
        <p:spPr>
          <a:xfrm>
            <a:off x="6509905" y="742950"/>
            <a:ext cx="2670175" cy="1336675"/>
          </a:xfrm>
          <a:prstGeom prst="rect">
            <a:avLst/>
          </a:prstGeom>
        </p:spPr>
        <p:txBody>
          <a:bodyPr/>
          <a:lstStyle/>
          <a:p>
            <a:endParaRPr lang="en-US"/>
          </a:p>
        </p:txBody>
      </p:sp>
      <p:sp>
        <p:nvSpPr>
          <p:cNvPr id="13" name="Picture Placeholder 12"/>
          <p:cNvSpPr>
            <a:spLocks noGrp="1"/>
          </p:cNvSpPr>
          <p:nvPr>
            <p:ph type="pic" sz="quarter" idx="14"/>
          </p:nvPr>
        </p:nvSpPr>
        <p:spPr>
          <a:xfrm>
            <a:off x="6509904" y="2160588"/>
            <a:ext cx="2670175" cy="2436812"/>
          </a:xfrm>
          <a:prstGeom prst="rect">
            <a:avLst/>
          </a:prstGeom>
        </p:spPr>
        <p:txBody>
          <a:bodyPr/>
          <a:lstStyle/>
          <a:p>
            <a:endParaRPr lang="en-US"/>
          </a:p>
        </p:txBody>
      </p:sp>
      <p:sp>
        <p:nvSpPr>
          <p:cNvPr id="15" name="Picture Placeholder 14"/>
          <p:cNvSpPr>
            <a:spLocks noGrp="1"/>
          </p:cNvSpPr>
          <p:nvPr>
            <p:ph type="pic" sz="quarter" idx="15"/>
          </p:nvPr>
        </p:nvSpPr>
        <p:spPr>
          <a:xfrm>
            <a:off x="6509903" y="4692650"/>
            <a:ext cx="2670175" cy="1781175"/>
          </a:xfrm>
          <a:prstGeom prst="rect">
            <a:avLst/>
          </a:prstGeom>
        </p:spPr>
        <p:txBody>
          <a:bodyPr/>
          <a:lstStyle/>
          <a:p>
            <a:endParaRPr lang="en-US"/>
          </a:p>
        </p:txBody>
      </p:sp>
      <p:sp>
        <p:nvSpPr>
          <p:cNvPr id="16" name="Picture Placeholder 14"/>
          <p:cNvSpPr>
            <a:spLocks noGrp="1"/>
          </p:cNvSpPr>
          <p:nvPr>
            <p:ph type="pic" sz="quarter" idx="16"/>
          </p:nvPr>
        </p:nvSpPr>
        <p:spPr>
          <a:xfrm>
            <a:off x="9283346" y="4692650"/>
            <a:ext cx="2515629" cy="1781175"/>
          </a:xfrm>
          <a:prstGeom prst="rect">
            <a:avLst/>
          </a:prstGeom>
        </p:spPr>
        <p:txBody>
          <a:bodyPr/>
          <a:lstStyle/>
          <a:p>
            <a:endParaRPr lang="en-US"/>
          </a:p>
        </p:txBody>
      </p:sp>
      <p:sp>
        <p:nvSpPr>
          <p:cNvPr id="17" name="Picture Placeholder 14"/>
          <p:cNvSpPr>
            <a:spLocks noGrp="1"/>
          </p:cNvSpPr>
          <p:nvPr>
            <p:ph type="pic" sz="quarter" idx="17"/>
          </p:nvPr>
        </p:nvSpPr>
        <p:spPr>
          <a:xfrm>
            <a:off x="9283346" y="742951"/>
            <a:ext cx="2515629" cy="3853900"/>
          </a:xfrm>
          <a:prstGeom prst="rect">
            <a:avLst/>
          </a:prstGeom>
        </p:spPr>
        <p:txBody>
          <a:bodyPr/>
          <a:lstStyle/>
          <a:p>
            <a:endParaRPr lang="en-US"/>
          </a:p>
        </p:txBody>
      </p:sp>
    </p:spTree>
    <p:extLst>
      <p:ext uri="{BB962C8B-B14F-4D97-AF65-F5344CB8AC3E}">
        <p14:creationId xmlns:p14="http://schemas.microsoft.com/office/powerpoint/2010/main" val="21695405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py+image 0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366479" y="0"/>
            <a:ext cx="7069995" cy="6994525"/>
          </a:xfrm>
          <a:prstGeom prst="rect">
            <a:avLst/>
          </a:prstGeom>
        </p:spPr>
        <p:txBody>
          <a:bodyPr/>
          <a:lstStyle/>
          <a:p>
            <a:endParaRPr lang="en-US"/>
          </a:p>
        </p:txBody>
      </p:sp>
      <p:sp>
        <p:nvSpPr>
          <p:cNvPr id="7" name="Text Placeholder 12"/>
          <p:cNvSpPr>
            <a:spLocks noGrp="1"/>
          </p:cNvSpPr>
          <p:nvPr>
            <p:ph type="body" sz="quarter" idx="12"/>
          </p:nvPr>
        </p:nvSpPr>
        <p:spPr>
          <a:xfrm>
            <a:off x="675404" y="2477880"/>
            <a:ext cx="4029075" cy="3937910"/>
          </a:xfrm>
          <a:prstGeom prst="rect">
            <a:avLst/>
          </a:prstGeom>
        </p:spPr>
        <p:txBody>
          <a:bodyPr/>
          <a:lstStyle>
            <a:lvl1pPr marL="0" indent="0">
              <a:lnSpc>
                <a:spcPct val="100000"/>
              </a:lnSpc>
              <a:buNone/>
              <a:defRPr lang="en-US" sz="1300" kern="1200" dirty="0">
                <a:solidFill>
                  <a:schemeClr val="tx1"/>
                </a:solidFill>
                <a:latin typeface="Segoe UI Light" charset="0"/>
                <a:ea typeface="Segoe UI Light" charset="0"/>
                <a:cs typeface="Segoe UI Light" charset="0"/>
              </a:defRPr>
            </a:lvl1pPr>
          </a:lstStyle>
          <a:p>
            <a:pPr lvl="0"/>
            <a:r>
              <a:rPr lang="en-US"/>
              <a:t>Click to edit Master text styles</a:t>
            </a:r>
            <a:endParaRPr lang="en-US" sz="1300">
              <a:solidFill>
                <a:schemeClr val="tx1"/>
              </a:solidFill>
              <a:latin typeface="Segoe UI Light" charset="0"/>
              <a:ea typeface="Segoe UI Light" charset="0"/>
              <a:cs typeface="Segoe UI Light" charset="0"/>
            </a:endParaRPr>
          </a:p>
        </p:txBody>
      </p:sp>
      <p:sp>
        <p:nvSpPr>
          <p:cNvPr id="9" name="Text Placeholder 8"/>
          <p:cNvSpPr>
            <a:spLocks noGrp="1"/>
          </p:cNvSpPr>
          <p:nvPr>
            <p:ph type="body" sz="quarter" idx="13"/>
          </p:nvPr>
        </p:nvSpPr>
        <p:spPr>
          <a:xfrm>
            <a:off x="674688" y="739790"/>
            <a:ext cx="4029075" cy="1544637"/>
          </a:xfrm>
          <a:prstGeom prst="rect">
            <a:avLst/>
          </a:prstGeom>
        </p:spPr>
        <p:txBody>
          <a:bodyPr/>
          <a:lstStyle>
            <a:lvl1pPr marL="0" indent="0">
              <a:buNone/>
              <a:defRPr lang="en-US" sz="3200" b="0" kern="1200" cap="none" spc="20" baseline="0">
                <a:ln w="3175">
                  <a:noFill/>
                </a:ln>
                <a:solidFill>
                  <a:srgbClr val="2D75BD"/>
                </a:solidFill>
                <a:effectLst/>
                <a:latin typeface="Segoe UI Light" charset="0"/>
                <a:ea typeface="Segoe UI Light" charset="0"/>
                <a:cs typeface="Segoe UI Light" charset="0"/>
              </a:defRPr>
            </a:lvl1pPr>
          </a:lstStyle>
          <a:p>
            <a:pPr lvl="0"/>
            <a:r>
              <a:rPr lang="en-US"/>
              <a:t>Click to edit Master text styles</a:t>
            </a:r>
          </a:p>
        </p:txBody>
      </p:sp>
    </p:spTree>
    <p:extLst>
      <p:ext uri="{BB962C8B-B14F-4D97-AF65-F5344CB8AC3E}">
        <p14:creationId xmlns:p14="http://schemas.microsoft.com/office/powerpoint/2010/main" val="28651254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3"/>
            <a:ext cx="12434704" cy="6994520"/>
          </a:xfrm>
          <a:prstGeom prst="rect">
            <a:avLst/>
          </a:prstGeom>
        </p:spPr>
      </p:pic>
      <p:sp>
        <p:nvSpPr>
          <p:cNvPr id="2" name="Rectangle 1"/>
          <p:cNvSpPr/>
          <p:nvPr userDrawn="1"/>
        </p:nvSpPr>
        <p:spPr bwMode="auto">
          <a:xfrm>
            <a:off x="274638" y="2119164"/>
            <a:ext cx="6400800" cy="3664099"/>
          </a:xfrm>
          <a:prstGeom prst="rect">
            <a:avLst/>
          </a:prstGeom>
          <a:solidFill>
            <a:srgbClr val="00205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grpSp>
        <p:nvGrpSpPr>
          <p:cNvPr id="7" name="Group 6"/>
          <p:cNvGrpSpPr>
            <a:grpSpLocks noChangeAspect="1"/>
          </p:cNvGrpSpPr>
          <p:nvPr userDrawn="1"/>
        </p:nvGrpSpPr>
        <p:grpSpPr bwMode="gray">
          <a:xfrm>
            <a:off x="457519" y="495482"/>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40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gray">
          <a:xfrm>
            <a:off x="457519" y="6154122"/>
            <a:ext cx="1681413" cy="360979"/>
            <a:chOff x="457200" y="1643393"/>
            <a:chExt cx="4492753" cy="964540"/>
          </a:xfrm>
        </p:grpSpPr>
        <p:pic>
          <p:nvPicPr>
            <p:cNvPr id="8" name="Picture 7"/>
            <p:cNvPicPr>
              <a:picLocks noChangeAspect="1"/>
            </p:cNvPicPr>
            <p:nvPr/>
          </p:nvPicPr>
          <p:blipFill>
            <a:blip r:embed="rId2"/>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82930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842A-26DD-400E-A0FE-A65E4DC4A78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D59451E-62D9-4886-9C2B-5381D3E851EA}"/>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5116C68-0C46-4B6F-A16C-BAD63E46CD1B}"/>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69460CE-B958-45B8-B031-65BC8836517F}"/>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509DE7AB-4B31-4667-8B02-3C13204CA1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2FB570-6340-4326-A87A-2183ECDBE950}"/>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3098655700"/>
      </p:ext>
    </p:extLst>
  </p:cSld>
  <p:clrMapOvr>
    <a:masterClrMapping/>
  </p:clrMapOvr>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77625"/>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3328294"/>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033315"/>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516990"/>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7903674"/>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94064"/>
          </a:xfrm>
          <a:noFill/>
        </p:spPr>
        <p:txBody>
          <a:bodyPr lIns="182880" tIns="146304" rIns="182880" bIns="146304">
            <a:sp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44429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130043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5116905"/>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4641692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616247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0"/>
            <a:ext cx="11375536" cy="4932547"/>
          </a:xfrm>
          <a:prstGeom prst="rect">
            <a:avLst/>
          </a:prstGeom>
        </p:spPr>
        <p:txBody>
          <a:bodyPr/>
          <a:lstStyle>
            <a:lvl1pPr marL="0" indent="0">
              <a:spcBef>
                <a:spcPts val="2448"/>
              </a:spcBef>
              <a:buNone/>
              <a:defRPr sz="4080">
                <a:solidFill>
                  <a:schemeClr val="tx2"/>
                </a:solidFill>
                <a:latin typeface="+mj-lt"/>
              </a:defRPr>
            </a:lvl1pPr>
            <a:lvl2pPr marL="0" indent="0">
              <a:buNone/>
              <a:defRPr sz="2040">
                <a:solidFill>
                  <a:schemeClr val="tx2"/>
                </a:solidFill>
              </a:defRPr>
            </a:lvl2pPr>
            <a:lvl3pPr marL="236387" indent="0">
              <a:buNone/>
              <a:defRPr sz="2040">
                <a:solidFill>
                  <a:schemeClr val="tx2"/>
                </a:solidFill>
              </a:defRPr>
            </a:lvl3pPr>
            <a:lvl4pPr marL="466298" indent="0">
              <a:buNone/>
              <a:defRPr sz="2040">
                <a:solidFill>
                  <a:schemeClr val="tx2"/>
                </a:solidFill>
              </a:defRPr>
            </a:lvl4pPr>
            <a:lvl5pPr marL="707543" indent="0">
              <a:buNone/>
              <a:defRPr sz="20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29206152"/>
      </p:ext>
    </p:extLst>
  </p:cSld>
  <p:clrMapOvr>
    <a:masterClrMapping/>
  </p:clrMapOvr>
  <p:transition>
    <p:fade/>
  </p:transition>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59BA-09D1-44B7-955C-7472C1C2B6D3}"/>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21226D0-888C-41DE-B749-24114F304159}"/>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72FFA480-3918-45FE-8644-7073C07CF371}"/>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DD7988E-B96B-4ED7-BEBF-D2D4DAD6B950}"/>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C77AFD82-761C-4684-88BF-D681C1840283}"/>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4FFD0E7-823C-42C3-AE67-228C1B970747}"/>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8" name="Footer Placeholder 7">
            <a:extLst>
              <a:ext uri="{FF2B5EF4-FFF2-40B4-BE49-F238E27FC236}">
                <a16:creationId xmlns:a16="http://schemas.microsoft.com/office/drawing/2014/main" id="{276F0BF9-54CA-41AD-9D5D-74341DA6135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9FB0D08-3C62-42BC-A25A-76E4D79C060C}"/>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998713983"/>
      </p:ext>
    </p:extLst>
  </p:cSld>
  <p:clrMapOvr>
    <a:masterClrMapping/>
  </p:clrMapOvr>
  <p:hf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92398180"/>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1596041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156035"/>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98444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186121"/>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86851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951768"/>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a:t>
            </a:r>
            <a:r>
              <a:rPr lang="en-US" sz="700" baseline="0">
                <a:gradFill>
                  <a:gsLst>
                    <a:gs pos="0">
                      <a:schemeClr val="tx1"/>
                    </a:gs>
                    <a:gs pos="100000">
                      <a:schemeClr val="tx1"/>
                    </a:gs>
                  </a:gsLst>
                  <a:lin ang="5400000" scaled="0"/>
                </a:gradFill>
                <a:cs typeface="Segoe UI" pitchFamily="34" charset="0"/>
              </a:rPr>
              <a:t> </a:t>
            </a:r>
            <a:r>
              <a:rPr lang="en-US" sz="700">
                <a:gradFill>
                  <a:gsLst>
                    <a:gs pos="0">
                      <a:schemeClr val="tx1"/>
                    </a:gs>
                    <a:gs pos="100000">
                      <a:schemeClr val="tx1"/>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1746481542"/>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920976083"/>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74639" y="295276"/>
            <a:ext cx="11889564" cy="917575"/>
          </a:xfrm>
        </p:spPr>
        <p:txBody>
          <a:bodyPr/>
          <a:lstStyle/>
          <a:p>
            <a:r>
              <a:rPr lang="en-US"/>
              <a:t>Click to edit Master title style</a:t>
            </a:r>
          </a:p>
        </p:txBody>
      </p:sp>
    </p:spTree>
    <p:extLst>
      <p:ext uri="{BB962C8B-B14F-4D97-AF65-F5344CB8AC3E}">
        <p14:creationId xmlns:p14="http://schemas.microsoft.com/office/powerpoint/2010/main" val="25798917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EB93-D444-4FBA-BE7A-5D370D1937F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9BE55EC-3B90-4BB0-849C-2AA83A4EC584}"/>
              </a:ext>
            </a:extLst>
          </p:cNvPr>
          <p:cNvSpPr>
            <a:spLocks noGrp="1"/>
          </p:cNvSpPr>
          <p:nvPr>
            <p:ph type="dt" sz="half" idx="10"/>
          </p:nvPr>
        </p:nvSpPr>
        <p:spPr/>
        <p:txBody>
          <a:bodyPr/>
          <a:lstStyle/>
          <a:p>
            <a:fld id="{D19A5810-2B15-4D05-9D53-08E964C1D04D}" type="datetime1">
              <a:rPr lang="en-US" smtClean="0"/>
              <a:t>6/12/2019</a:t>
            </a:fld>
            <a:endParaRPr lang="en-US"/>
          </a:p>
        </p:txBody>
      </p:sp>
      <p:sp>
        <p:nvSpPr>
          <p:cNvPr id="4" name="Footer Placeholder 3">
            <a:extLst>
              <a:ext uri="{FF2B5EF4-FFF2-40B4-BE49-F238E27FC236}">
                <a16:creationId xmlns:a16="http://schemas.microsoft.com/office/drawing/2014/main" id="{DFDC8031-7A94-4AD1-9315-870194BE1EB2}"/>
              </a:ext>
            </a:extLst>
          </p:cNvPr>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a:extLst>
              <a:ext uri="{FF2B5EF4-FFF2-40B4-BE49-F238E27FC236}">
                <a16:creationId xmlns:a16="http://schemas.microsoft.com/office/drawing/2014/main" id="{8765A090-9950-4F22-AB1B-DBEB78EBAB85}"/>
              </a:ext>
            </a:extLst>
          </p:cNvPr>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960282163"/>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Only_Dark">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9"/>
            <a:ext cx="11889564" cy="917575"/>
          </a:xfrm>
        </p:spPr>
        <p:txBody>
          <a:bodyPr/>
          <a:lstStyle>
            <a:lvl1pPr marL="0" algn="l" defTabSz="913877" rtl="0" eaLnBrk="1" latinLnBrk="0" hangingPunct="1">
              <a:spcBef>
                <a:spcPct val="0"/>
              </a:spcBef>
              <a:buNone/>
              <a:defRPr lang="en-US" sz="4398"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94155822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9A0198FC-394D-41E8-9690-FAD7C2C221C6}"/>
              </a:ext>
            </a:extLst>
          </p:cNvPr>
          <p:cNvSpPr>
            <a:spLocks noGrp="1"/>
          </p:cNvSpPr>
          <p:nvPr>
            <p:ph type="body" sz="quarter" idx="10"/>
          </p:nvPr>
        </p:nvSpPr>
        <p:spPr>
          <a:xfrm>
            <a:off x="274638" y="1333732"/>
            <a:ext cx="5486400" cy="517064"/>
          </a:xfrm>
        </p:spPr>
        <p:txBody>
          <a:bodyPr anchor="ctr"/>
          <a:lstStyle>
            <a:lvl1pPr marL="0" indent="0">
              <a:buNone/>
              <a:defRPr sz="2400">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8" name="Content Placeholder 7">
            <a:extLst>
              <a:ext uri="{FF2B5EF4-FFF2-40B4-BE49-F238E27FC236}">
                <a16:creationId xmlns:a16="http://schemas.microsoft.com/office/drawing/2014/main" id="{64A73FE5-263F-4152-92D4-9F94B78A5486}"/>
              </a:ext>
            </a:extLst>
          </p:cNvPr>
          <p:cNvSpPr>
            <a:spLocks noGrp="1"/>
          </p:cNvSpPr>
          <p:nvPr>
            <p:ph sz="quarter" idx="11"/>
          </p:nvPr>
        </p:nvSpPr>
        <p:spPr>
          <a:xfrm>
            <a:off x="274639" y="1973261"/>
            <a:ext cx="5486400" cy="1062302"/>
          </a:xfrm>
        </p:spPr>
        <p:txBody>
          <a:bodyPr/>
          <a:lstStyle>
            <a:lvl1pPr>
              <a:defRPr sz="2400"/>
            </a:lvl1pPr>
            <a:lvl2pPr>
              <a:defRPr sz="1800"/>
            </a:lvl2pPr>
            <a:lvl3pPr>
              <a:defRPr sz="1399"/>
            </a:lvl3pPr>
          </a:lstStyle>
          <a:p>
            <a:pPr lvl="0"/>
            <a:r>
              <a:rPr lang="en-US"/>
              <a:t>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884FDE31-0EB7-459F-8E06-A55288BB7DC9}"/>
              </a:ext>
            </a:extLst>
          </p:cNvPr>
          <p:cNvSpPr>
            <a:spLocks noGrp="1"/>
          </p:cNvSpPr>
          <p:nvPr>
            <p:ph type="body" sz="quarter" idx="12"/>
          </p:nvPr>
        </p:nvSpPr>
        <p:spPr>
          <a:xfrm>
            <a:off x="6677802" y="1333732"/>
            <a:ext cx="5486400" cy="517064"/>
          </a:xfrm>
        </p:spPr>
        <p:txBody>
          <a:bodyPr anchor="ctr"/>
          <a:lstStyle>
            <a:lvl1pPr marL="0" indent="0">
              <a:buNone/>
              <a:defRPr sz="2400">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0" name="Content Placeholder 7">
            <a:extLst>
              <a:ext uri="{FF2B5EF4-FFF2-40B4-BE49-F238E27FC236}">
                <a16:creationId xmlns:a16="http://schemas.microsoft.com/office/drawing/2014/main" id="{287D48BD-52D2-4F3E-9F1E-2E6875DC53DC}"/>
              </a:ext>
            </a:extLst>
          </p:cNvPr>
          <p:cNvSpPr>
            <a:spLocks noGrp="1"/>
          </p:cNvSpPr>
          <p:nvPr>
            <p:ph sz="quarter" idx="13"/>
          </p:nvPr>
        </p:nvSpPr>
        <p:spPr>
          <a:xfrm>
            <a:off x="6677803" y="1973261"/>
            <a:ext cx="5486400" cy="1062302"/>
          </a:xfrm>
        </p:spPr>
        <p:txBody>
          <a:bodyPr/>
          <a:lstStyle>
            <a:lvl1pPr>
              <a:defRPr sz="2400"/>
            </a:lvl1pPr>
            <a:lvl2pPr>
              <a:defRPr sz="1800"/>
            </a:lvl2pPr>
            <a:lvl3pPr>
              <a:defRPr sz="1399"/>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7563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58197" y="310869"/>
            <a:ext cx="10571004"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32"/>
          <p:cNvSpPr>
            <a:spLocks noGrp="1" noChangeArrowheads="1"/>
          </p:cNvSpPr>
          <p:nvPr>
            <p:ph type="dt" sz="half" idx="10"/>
          </p:nvPr>
        </p:nvSpPr>
        <p:spPr>
          <a:ln/>
        </p:spPr>
        <p:txBody>
          <a:bodyPr/>
          <a:lstStyle>
            <a:lvl1pPr>
              <a:defRPr/>
            </a:lvl1pPr>
          </a:lstStyle>
          <a:p>
            <a:pPr>
              <a:defRPr/>
            </a:pPr>
            <a:endParaRPr lang="en-GB"/>
          </a:p>
        </p:txBody>
      </p:sp>
      <p:sp>
        <p:nvSpPr>
          <p:cNvPr id="4" name="Rectangle 1033"/>
          <p:cNvSpPr>
            <a:spLocks noGrp="1" noChangeArrowheads="1"/>
          </p:cNvSpPr>
          <p:nvPr>
            <p:ph type="ftr" sz="quarter" idx="11"/>
          </p:nvPr>
        </p:nvSpPr>
        <p:spPr>
          <a:ln/>
        </p:spPr>
        <p:txBody>
          <a:bodyPr/>
          <a:lstStyle>
            <a:lvl1pPr>
              <a:defRPr/>
            </a:lvl1pPr>
          </a:lstStyle>
          <a:p>
            <a:pPr>
              <a:defRPr/>
            </a:pPr>
            <a:r>
              <a:rPr lang="en-GB"/>
              <a:t>#MicrosoftEDU</a:t>
            </a:r>
          </a:p>
        </p:txBody>
      </p:sp>
      <p:sp>
        <p:nvSpPr>
          <p:cNvPr id="5" name="Rectangle 1034"/>
          <p:cNvSpPr>
            <a:spLocks noGrp="1" noChangeArrowheads="1"/>
          </p:cNvSpPr>
          <p:nvPr>
            <p:ph type="sldNum" sz="quarter" idx="12"/>
          </p:nvPr>
        </p:nvSpPr>
        <p:spPr>
          <a:ln/>
        </p:spPr>
        <p:txBody>
          <a:bodyPr/>
          <a:lstStyle>
            <a:lvl1pPr>
              <a:defRPr/>
            </a:lvl1pPr>
          </a:lstStyle>
          <a:p>
            <a:pPr>
              <a:defRPr/>
            </a:pPr>
            <a:fld id="{DD48E5E4-5BB8-4C98-8EF1-BF3C432A2F53}" type="slidenum">
              <a:rPr lang="en-GB"/>
              <a:pPr>
                <a:defRPr/>
              </a:pPr>
              <a:t>‹#›</a:t>
            </a:fld>
            <a:endParaRPr lang="en-GB"/>
          </a:p>
        </p:txBody>
      </p:sp>
    </p:spTree>
    <p:extLst>
      <p:ext uri="{BB962C8B-B14F-4D97-AF65-F5344CB8AC3E}">
        <p14:creationId xmlns:p14="http://schemas.microsoft.com/office/powerpoint/2010/main" val="220063877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1824"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21875"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#MicrosoftEDU</a:t>
            </a:r>
          </a:p>
        </p:txBody>
      </p:sp>
      <p:sp>
        <p:nvSpPr>
          <p:cNvPr id="7" name="Slide Number Placeholder 6"/>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42807425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2031213"/>
            <a:ext cx="5261211"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p:cNvSpPr>
            <a:spLocks noGrp="1"/>
          </p:cNvSpPr>
          <p:nvPr>
            <p:ph sz="half" idx="2"/>
          </p:nvPr>
        </p:nvSpPr>
        <p:spPr>
          <a:xfrm>
            <a:off x="856629" y="2554944"/>
            <a:ext cx="5261211"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3"/>
            <a:ext cx="5287122"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#MicrosoftEDU</a:t>
            </a:r>
          </a:p>
        </p:txBody>
      </p:sp>
      <p:sp>
        <p:nvSpPr>
          <p:cNvPr id="9" name="Slide Number Placeholder 8"/>
          <p:cNvSpPr>
            <a:spLocks noGrp="1"/>
          </p:cNvSpPr>
          <p:nvPr>
            <p:ph type="sldNum" sz="quarter" idx="12"/>
          </p:nvPr>
        </p:nvSpPr>
        <p:spPr/>
        <p:txBody>
          <a:bodyPr/>
          <a:lstStyle/>
          <a:p>
            <a:fld id="{22867C20-0979-4380-80DF-20E6792E3B43}" type="slidenum">
              <a:rPr lang="en-US" smtClean="0"/>
              <a:t>‹#›</a:t>
            </a:fld>
            <a:endParaRPr lang="en-US"/>
          </a:p>
        </p:txBody>
      </p:sp>
    </p:spTree>
    <p:extLst>
      <p:ext uri="{BB962C8B-B14F-4D97-AF65-F5344CB8AC3E}">
        <p14:creationId xmlns:p14="http://schemas.microsoft.com/office/powerpoint/2010/main" val="1111261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31282" y="1476622"/>
            <a:ext cx="5504573" cy="4391007"/>
          </a:xfrm>
        </p:spPr>
        <p:txBody>
          <a:bodyPr>
            <a:noAutofit/>
          </a:bodyPr>
          <a:lstStyle>
            <a:lvl1pPr marL="297856" indent="-297856">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0960" indent="-233104">
              <a:defRPr sz="2040"/>
            </a:lvl2pPr>
            <a:lvl3pPr marL="699313" indent="-168353">
              <a:tabLst/>
              <a:defRPr sz="2040"/>
            </a:lvl3pPr>
            <a:lvl4pPr marL="880617" indent="-181304">
              <a:defRPr/>
            </a:lvl4pPr>
            <a:lvl5pPr marL="1048969" indent="-16835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405483" y="1476622"/>
            <a:ext cx="5504573" cy="4391007"/>
          </a:xfrm>
        </p:spPr>
        <p:txBody>
          <a:bodyPr>
            <a:noAutofit/>
          </a:bodyPr>
          <a:lstStyle>
            <a:lvl1pPr marL="346419" indent="-346419">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2pPr>
            <a:lvl3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8969" indent="-349656">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273" indent="-349656">
              <a:defRPr lang="en-US" sz="2040" kern="1200" spc="0" baseline="0" dirty="0">
                <a:gradFill>
                  <a:gsLst>
                    <a:gs pos="1250">
                      <a:schemeClr val="bg2"/>
                    </a:gs>
                    <a:gs pos="100000">
                      <a:schemeClr val="bg2"/>
                    </a:gs>
                  </a:gsLst>
                  <a:lin ang="5400000" scaled="0"/>
                </a:gradFill>
                <a:latin typeface="+mn-lt"/>
                <a:ea typeface="+mn-ea"/>
                <a:cs typeface="+mn-cs"/>
              </a:defRPr>
            </a:lvl5pPr>
            <a:lvl6pPr marL="1048969" indent="-349656">
              <a:defRPr/>
            </a:lvl6pPr>
          </a:lstStyle>
          <a:p>
            <a:pPr marL="297856" marR="0" lvl="0"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Edit Master text styles</a:t>
            </a:r>
          </a:p>
          <a:p>
            <a:pPr marL="297856" marR="0" lvl="1"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Second level</a:t>
            </a:r>
          </a:p>
          <a:p>
            <a:pPr marL="297856" marR="0" lvl="2"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Third level</a:t>
            </a:r>
          </a:p>
          <a:p>
            <a:pPr marL="297856" marR="0" lvl="3"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Fourth level</a:t>
            </a:r>
          </a:p>
          <a:p>
            <a:pPr marL="297856" marR="0" lvl="4"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Fifth level</a:t>
            </a:r>
          </a:p>
        </p:txBody>
      </p:sp>
    </p:spTree>
    <p:extLst>
      <p:ext uri="{BB962C8B-B14F-4D97-AF65-F5344CB8AC3E}">
        <p14:creationId xmlns:p14="http://schemas.microsoft.com/office/powerpoint/2010/main" val="3817230590"/>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58197" y="310869"/>
            <a:ext cx="10571004"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32"/>
          <p:cNvSpPr>
            <a:spLocks noGrp="1" noChangeArrowheads="1"/>
          </p:cNvSpPr>
          <p:nvPr>
            <p:ph type="dt" sz="half" idx="10"/>
          </p:nvPr>
        </p:nvSpPr>
        <p:spPr>
          <a:ln/>
        </p:spPr>
        <p:txBody>
          <a:bodyPr/>
          <a:lstStyle>
            <a:lvl1pPr>
              <a:defRPr/>
            </a:lvl1pPr>
          </a:lstStyle>
          <a:p>
            <a:pPr>
              <a:defRPr/>
            </a:pPr>
            <a:endParaRPr lang="en-GB"/>
          </a:p>
        </p:txBody>
      </p:sp>
      <p:sp>
        <p:nvSpPr>
          <p:cNvPr id="4" name="Rectangle 1033"/>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p:cNvSpPr>
            <a:spLocks noGrp="1" noChangeArrowheads="1"/>
          </p:cNvSpPr>
          <p:nvPr>
            <p:ph type="sldNum" sz="quarter" idx="12"/>
          </p:nvPr>
        </p:nvSpPr>
        <p:spPr>
          <a:ln/>
        </p:spPr>
        <p:txBody>
          <a:bodyPr/>
          <a:lstStyle>
            <a:lvl1pPr>
              <a:defRPr/>
            </a:lvl1pPr>
          </a:lstStyle>
          <a:p>
            <a:pPr>
              <a:defRPr/>
            </a:pPr>
            <a:fld id="{DD48E5E4-5BB8-4C98-8EF1-BF3C432A2F53}" type="slidenum">
              <a:rPr lang="en-GB"/>
              <a:pPr>
                <a:defRPr/>
              </a:pPr>
              <a:t>‹#›</a:t>
            </a:fld>
            <a:endParaRPr lang="en-GB"/>
          </a:p>
        </p:txBody>
      </p:sp>
    </p:spTree>
    <p:extLst>
      <p:ext uri="{BB962C8B-B14F-4D97-AF65-F5344CB8AC3E}">
        <p14:creationId xmlns:p14="http://schemas.microsoft.com/office/powerpoint/2010/main" val="5948091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1824"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21875"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0B4F2B-5E05-4E86-869D-11DFDC08817E}" type="datetimeFigureOut">
              <a:rPr lang="en-GB" smtClean="0"/>
              <a:t>12/06/2019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27114077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2031213"/>
            <a:ext cx="5261211"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p:cNvSpPr>
            <a:spLocks noGrp="1"/>
          </p:cNvSpPr>
          <p:nvPr>
            <p:ph sz="half" idx="2"/>
          </p:nvPr>
        </p:nvSpPr>
        <p:spPr>
          <a:xfrm>
            <a:off x="856629" y="2554944"/>
            <a:ext cx="5261211"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3"/>
            <a:ext cx="5287122"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AD2E59-1DA4-4EEC-A1A5-EE94391B98B9}" type="datetimeFigureOut">
              <a:rPr lang="en-US" smtClean="0"/>
              <a:t>6/12/2019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867C20-0979-4380-80DF-20E6792E3B43}" type="slidenum">
              <a:rPr lang="en-US" smtClean="0"/>
              <a:t>‹#›</a:t>
            </a:fld>
            <a:endParaRPr lang="en-US"/>
          </a:p>
        </p:txBody>
      </p:sp>
    </p:spTree>
    <p:extLst>
      <p:ext uri="{BB962C8B-B14F-4D97-AF65-F5344CB8AC3E}">
        <p14:creationId xmlns:p14="http://schemas.microsoft.com/office/powerpoint/2010/main" val="18383372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1_Section Title Accent Color 1">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80571" y="1346590"/>
            <a:ext cx="12128721" cy="1859280"/>
          </a:xfrm>
          <a:noFill/>
        </p:spPr>
        <p:txBody>
          <a:bodyPr lIns="137160" tIns="137160" rIns="137160" bIns="137160" anchor="t" anchorCtr="0"/>
          <a:lstStyle>
            <a:lvl1pPr>
              <a:defRPr sz="8769" spc="-100" baseline="0">
                <a:gradFill>
                  <a:gsLst>
                    <a:gs pos="100000">
                      <a:schemeClr val="tx1"/>
                    </a:gs>
                    <a:gs pos="0">
                      <a:schemeClr val="tx1"/>
                    </a:gs>
                  </a:gsLst>
                  <a:lin ang="5400000" scaled="0"/>
                </a:gradFill>
              </a:defRPr>
            </a:lvl1pPr>
          </a:lstStyle>
          <a:p>
            <a:r>
              <a:rPr lang="en-US"/>
              <a:t>Section title</a:t>
            </a:r>
          </a:p>
        </p:txBody>
      </p:sp>
      <p:sp>
        <p:nvSpPr>
          <p:cNvPr id="5" name="Text Placeholder 10"/>
          <p:cNvSpPr>
            <a:spLocks noGrp="1"/>
          </p:cNvSpPr>
          <p:nvPr>
            <p:ph type="body" sz="quarter" idx="14"/>
          </p:nvPr>
        </p:nvSpPr>
        <p:spPr>
          <a:xfrm>
            <a:off x="434775" y="2894799"/>
            <a:ext cx="6064361" cy="2642376"/>
          </a:xfrm>
          <a:prstGeom prst="rect">
            <a:avLst/>
          </a:prstGeom>
        </p:spPr>
        <p:txBody>
          <a:bodyPr lIns="137160" tIns="137160" rIns="137160" bIns="137160">
            <a:noAutofit/>
          </a:bodyPr>
          <a:lstStyle>
            <a:lvl1pPr marL="194181" indent="-194181">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54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3734047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F6438-D997-462C-A713-C66603C8A381}"/>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3" name="Footer Placeholder 2">
            <a:extLst>
              <a:ext uri="{FF2B5EF4-FFF2-40B4-BE49-F238E27FC236}">
                <a16:creationId xmlns:a16="http://schemas.microsoft.com/office/drawing/2014/main" id="{94CA2399-2785-460A-823A-5192D88E751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C119211-A23E-4FED-BC50-5472C6B57DA1}"/>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1932764089"/>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#MicrosoftEDU</a:t>
            </a:r>
          </a:p>
        </p:txBody>
      </p:sp>
      <p:sp>
        <p:nvSpPr>
          <p:cNvPr id="6" name="Slide Number Placeholder 5"/>
          <p:cNvSpPr>
            <a:spLocks noGrp="1"/>
          </p:cNvSpPr>
          <p:nvPr>
            <p:ph type="sldNum" sz="quarter" idx="12"/>
          </p:nvPr>
        </p:nvSpPr>
        <p:spPr/>
        <p:txBody>
          <a:bodyPr/>
          <a:lstStyle/>
          <a:p>
            <a:fld id="{86B0F0FF-FD42-41BA-981D-56279315ECA2}" type="slidenum">
              <a:rPr lang="en-US" smtClean="0"/>
              <a:t>‹#›</a:t>
            </a:fld>
            <a:endParaRPr lang="en-US"/>
          </a:p>
        </p:txBody>
      </p:sp>
    </p:spTree>
    <p:extLst>
      <p:ext uri="{BB962C8B-B14F-4D97-AF65-F5344CB8AC3E}">
        <p14:creationId xmlns:p14="http://schemas.microsoft.com/office/powerpoint/2010/main" val="28503238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F9309-49F5-4DEC-A886-34A67C5770F2}"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0F0FF-FD42-41BA-981D-56279315ECA2}" type="slidenum">
              <a:rPr lang="en-US" smtClean="0"/>
              <a:t>‹#›</a:t>
            </a:fld>
            <a:endParaRPr lang="en-US"/>
          </a:p>
        </p:txBody>
      </p:sp>
    </p:spTree>
    <p:extLst>
      <p:ext uri="{BB962C8B-B14F-4D97-AF65-F5344CB8AC3E}">
        <p14:creationId xmlns:p14="http://schemas.microsoft.com/office/powerpoint/2010/main" val="349497720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134545"/>
          </a:xfrm>
          <a:prstGeom prst="rect">
            <a:avLst/>
          </a:prstGeom>
        </p:spPr>
        <p:txBody>
          <a:bodyPr/>
          <a:lstStyle>
            <a:lvl1pPr marL="0" indent="0">
              <a:spcBef>
                <a:spcPts val="2448"/>
              </a:spcBef>
              <a:buNone/>
              <a:defRPr sz="4080">
                <a:solidFill>
                  <a:schemeClr val="tx2"/>
                </a:solidFill>
                <a:latin typeface="+mj-lt"/>
              </a:defRPr>
            </a:lvl1pPr>
            <a:lvl2pPr marL="0" indent="0">
              <a:buNone/>
              <a:defRPr sz="2040">
                <a:solidFill>
                  <a:schemeClr val="tx2"/>
                </a:solidFill>
              </a:defRPr>
            </a:lvl2pPr>
            <a:lvl3pPr marL="236341" indent="0">
              <a:buNone/>
              <a:defRPr sz="2040">
                <a:solidFill>
                  <a:schemeClr val="tx2"/>
                </a:solidFill>
              </a:defRPr>
            </a:lvl3pPr>
            <a:lvl4pPr marL="466209" indent="0">
              <a:buNone/>
              <a:defRPr sz="2040">
                <a:solidFill>
                  <a:schemeClr val="tx2"/>
                </a:solidFill>
              </a:defRPr>
            </a:lvl4pPr>
            <a:lvl5pPr marL="707407" indent="0">
              <a:buNone/>
              <a:defRPr sz="20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374738477"/>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719A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solidFill>
                  <a:srgbClr val="FEFEFE"/>
                </a:solidFill>
              </a:defRPr>
            </a:lvl1pPr>
          </a:lstStyle>
          <a:p>
            <a:r>
              <a:rPr lang="en-US"/>
              <a:t>Click to edit Master title style</a:t>
            </a:r>
            <a:endParaRPr lang="en-GB"/>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solidFill>
                  <a:srgbClr val="FEFEFA"/>
                </a:solidFill>
              </a:defRPr>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12342948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7719A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5008" y="2279697"/>
            <a:ext cx="10726460" cy="2435131"/>
          </a:xfrm>
        </p:spPr>
        <p:txBody>
          <a:bodyPr anchor="b"/>
          <a:lstStyle>
            <a:lvl1pPr algn="l">
              <a:defRPr sz="6117">
                <a:solidFill>
                  <a:srgbClr val="FEFEFE"/>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18685863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31F77"/>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2pPr>
              <a:defRPr lang="en-US" dirty="0" smtClean="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8849099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436475" cy="833390"/>
          </a:xfrm>
          <a:solidFill>
            <a:srgbClr val="7719AA"/>
          </a:solidFill>
        </p:spPr>
        <p:txBody>
          <a:bodyPr>
            <a:normAutofit/>
          </a:bodyPr>
          <a:lstStyle>
            <a:lvl1pPr>
              <a:defRPr sz="3468">
                <a:solidFill>
                  <a:srgbClr val="FEFEFA"/>
                </a:solidFill>
              </a:defRPr>
            </a:lvl1pPr>
          </a:lstStyle>
          <a:p>
            <a:r>
              <a:rPr lang="en-US"/>
              <a:t>Click to edit Master title style</a:t>
            </a:r>
            <a:endParaRPr lang="en-GB"/>
          </a:p>
        </p:txBody>
      </p:sp>
      <p:sp>
        <p:nvSpPr>
          <p:cNvPr id="3" name="Content Placeholder 2"/>
          <p:cNvSpPr>
            <a:spLocks noGrp="1"/>
          </p:cNvSpPr>
          <p:nvPr>
            <p:ph sz="half" idx="1"/>
          </p:nvPr>
        </p:nvSpPr>
        <p:spPr>
          <a:xfrm>
            <a:off x="168686" y="1016350"/>
            <a:ext cx="12115640" cy="528358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7541239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20413142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436475" cy="833390"/>
          </a:xfrm>
          <a:solidFill>
            <a:srgbClr val="7719AA"/>
          </a:solidFill>
        </p:spPr>
        <p:txBody>
          <a:bodyPr>
            <a:normAutofit/>
          </a:bodyPr>
          <a:lstStyle>
            <a:lvl1pPr>
              <a:defRPr sz="3468">
                <a:solidFill>
                  <a:srgbClr val="FEFEFA"/>
                </a:solidFill>
              </a:defRPr>
            </a:lvl1pPr>
          </a:lstStyle>
          <a:p>
            <a:r>
              <a:rPr lang="en-US"/>
              <a:t>Click to edit Master title style</a:t>
            </a:r>
            <a:endParaRPr lang="en-GB"/>
          </a:p>
        </p:txBody>
      </p:sp>
      <p:sp>
        <p:nvSpPr>
          <p:cNvPr id="3" name="Content Placeholder 2"/>
          <p:cNvSpPr>
            <a:spLocks noGrp="1"/>
          </p:cNvSpPr>
          <p:nvPr>
            <p:ph sz="half" idx="1"/>
          </p:nvPr>
        </p:nvSpPr>
        <p:spPr>
          <a:xfrm>
            <a:off x="168686" y="1016350"/>
            <a:ext cx="5971824" cy="5283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5966" y="1016350"/>
            <a:ext cx="5988362" cy="5283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319659720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436475" cy="833390"/>
          </a:xfrm>
          <a:solidFill>
            <a:srgbClr val="831F77"/>
          </a:solidFill>
        </p:spPr>
        <p:txBody>
          <a:bodyPr>
            <a:normAutofit/>
          </a:bodyPr>
          <a:lstStyle>
            <a:lvl1pPr>
              <a:defRPr sz="3468">
                <a:solidFill>
                  <a:srgbClr val="FEFEFA"/>
                </a:solidFill>
              </a:defRPr>
            </a:lvl1pPr>
          </a:lstStyle>
          <a:p>
            <a:r>
              <a:rPr lang="en-US"/>
              <a:t>Click to edit Master title style</a:t>
            </a:r>
            <a:endParaRPr lang="en-GB"/>
          </a:p>
        </p:txBody>
      </p:sp>
      <p:sp>
        <p:nvSpPr>
          <p:cNvPr id="3" name="Content Placeholder 2"/>
          <p:cNvSpPr>
            <a:spLocks noGrp="1"/>
          </p:cNvSpPr>
          <p:nvPr>
            <p:ph sz="half" idx="1"/>
          </p:nvPr>
        </p:nvSpPr>
        <p:spPr>
          <a:xfrm>
            <a:off x="168686" y="1016350"/>
            <a:ext cx="5971824" cy="5283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95966" y="1016350"/>
            <a:ext cx="5988362" cy="5283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2197232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7E94-EFF1-48FC-A768-824A1F47AE82}"/>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CC4873A-93C7-4028-8B61-12775969C3E0}"/>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E0FACE-56F5-4990-B9E1-180BB0B6D80E}"/>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502A0C54-9F51-4574-8A5D-A67BE587BFA8}"/>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0830794C-E482-41A0-8B9D-96522A3A64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887347A-9048-42EC-A68F-475B8A8EFD5A}"/>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3977453840"/>
      </p:ext>
    </p:extLst>
  </p:cSld>
  <p:clrMapOvr>
    <a:masterClrMapping/>
  </p:clrMapOvr>
  <p:hf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endParaRPr lang="en-GB"/>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42348767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endParaRPr lang="en-GB"/>
          </a:p>
        </p:txBody>
      </p:sp>
      <p:sp>
        <p:nvSpPr>
          <p:cNvPr id="3" name="Text Placeholder 2"/>
          <p:cNvSpPr>
            <a:spLocks noGrp="1"/>
          </p:cNvSpPr>
          <p:nvPr>
            <p:ph type="body" idx="1"/>
          </p:nvPr>
        </p:nvSpPr>
        <p:spPr>
          <a:xfrm>
            <a:off x="856629" y="1714631"/>
            <a:ext cx="5261211"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9"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8" name="Footer Placeholder 7"/>
          <p:cNvSpPr>
            <a:spLocks noGrp="1"/>
          </p:cNvSpPr>
          <p:nvPr>
            <p:ph type="ftr" sz="quarter" idx="11"/>
          </p:nvPr>
        </p:nvSpPr>
        <p:spPr/>
        <p:txBody>
          <a:bodyPr/>
          <a:lstStyle/>
          <a:p>
            <a:endParaRPr lang="en-GB">
              <a:solidFill>
                <a:srgbClr val="2F2F2F">
                  <a:tint val="75000"/>
                </a:srgbClr>
              </a:solidFill>
            </a:endParaRPr>
          </a:p>
        </p:txBody>
      </p:sp>
      <p:sp>
        <p:nvSpPr>
          <p:cNvPr id="9" name="Slide Number Placeholder 8"/>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37457279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8072" y="255818"/>
            <a:ext cx="9327356" cy="746083"/>
          </a:xfrm>
        </p:spPr>
        <p:txBody>
          <a:bodyPr>
            <a:normAutofit/>
          </a:bodyPr>
          <a:lstStyle>
            <a:lvl1pPr>
              <a:defRPr sz="4080"/>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4" name="Footer Placeholder 3"/>
          <p:cNvSpPr>
            <a:spLocks noGrp="1"/>
          </p:cNvSpPr>
          <p:nvPr>
            <p:ph type="ftr" sz="quarter" idx="11"/>
          </p:nvPr>
        </p:nvSpPr>
        <p:spPr/>
        <p:txBody>
          <a:bodyPr/>
          <a:lstStyle/>
          <a:p>
            <a:endParaRPr lang="en-GB">
              <a:solidFill>
                <a:srgbClr val="2F2F2F">
                  <a:tint val="75000"/>
                </a:srgbClr>
              </a:solidFill>
            </a:endParaRPr>
          </a:p>
        </p:txBody>
      </p:sp>
      <p:sp>
        <p:nvSpPr>
          <p:cNvPr id="5" name="Slide Number Placeholder 4"/>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6784172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3" name="Footer Placeholder 2"/>
          <p:cNvSpPr>
            <a:spLocks noGrp="1"/>
          </p:cNvSpPr>
          <p:nvPr>
            <p:ph type="ftr" sz="quarter" idx="11"/>
          </p:nvPr>
        </p:nvSpPr>
        <p:spPr/>
        <p:txBody>
          <a:bodyPr/>
          <a:lstStyle/>
          <a:p>
            <a:endParaRPr lang="en-GB">
              <a:solidFill>
                <a:srgbClr val="2F2F2F">
                  <a:tint val="75000"/>
                </a:srgbClr>
              </a:solidFill>
            </a:endParaRPr>
          </a:p>
        </p:txBody>
      </p:sp>
      <p:sp>
        <p:nvSpPr>
          <p:cNvPr id="4" name="Slide Number Placeholder 3"/>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10806525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endParaRPr lang="en-GB"/>
          </a:p>
        </p:txBody>
      </p:sp>
      <p:sp>
        <p:nvSpPr>
          <p:cNvPr id="3" name="Content Placeholder 2"/>
          <p:cNvSpPr>
            <a:spLocks noGrp="1"/>
          </p:cNvSpPr>
          <p:nvPr>
            <p:ph idx="1"/>
          </p:nvPr>
        </p:nvSpPr>
        <p:spPr>
          <a:xfrm>
            <a:off x="5287123" y="1007084"/>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4314096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endParaRPr lang="en-GB"/>
          </a:p>
        </p:txBody>
      </p:sp>
      <p:sp>
        <p:nvSpPr>
          <p:cNvPr id="3" name="Picture Placeholder 2"/>
          <p:cNvSpPr>
            <a:spLocks noGrp="1"/>
          </p:cNvSpPr>
          <p:nvPr>
            <p:ph type="pic" idx="1"/>
          </p:nvPr>
        </p:nvSpPr>
        <p:spPr>
          <a:xfrm>
            <a:off x="5287123" y="1007084"/>
            <a:ext cx="6295965" cy="4970646"/>
          </a:xfrm>
        </p:spPr>
        <p:txBody>
          <a:bodyPr/>
          <a:lstStyle>
            <a:lvl1pPr marL="0" indent="0">
              <a:buNone/>
              <a:defRPr sz="3264"/>
            </a:lvl1pPr>
            <a:lvl2pPr marL="466209" indent="0">
              <a:buNone/>
              <a:defRPr sz="2856"/>
            </a:lvl2pPr>
            <a:lvl3pPr marL="932418" indent="0">
              <a:buNone/>
              <a:defRPr sz="2448"/>
            </a:lvl3pPr>
            <a:lvl4pPr marL="1398627" indent="0">
              <a:buNone/>
              <a:defRPr sz="2040"/>
            </a:lvl4pPr>
            <a:lvl5pPr marL="1864835" indent="0">
              <a:buNone/>
              <a:defRPr sz="2040"/>
            </a:lvl5pPr>
            <a:lvl6pPr marL="2331044" indent="0">
              <a:buNone/>
              <a:defRPr sz="2040"/>
            </a:lvl6pPr>
            <a:lvl7pPr marL="2797253" indent="0">
              <a:buNone/>
              <a:defRPr sz="2040"/>
            </a:lvl7pPr>
            <a:lvl8pPr marL="3263461" indent="0">
              <a:buNone/>
              <a:defRPr sz="2040"/>
            </a:lvl8pPr>
            <a:lvl9pPr marL="3729669" indent="0">
              <a:buNone/>
              <a:defRPr sz="2040"/>
            </a:lvl9pPr>
          </a:lstStyle>
          <a:p>
            <a:endParaRPr lang="en-GB"/>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6" name="Footer Placeholder 5"/>
          <p:cNvSpPr>
            <a:spLocks noGrp="1"/>
          </p:cNvSpPr>
          <p:nvPr>
            <p:ph type="ftr" sz="quarter" idx="11"/>
          </p:nvPr>
        </p:nvSpPr>
        <p:spPr/>
        <p:txBody>
          <a:bodyPr/>
          <a:lstStyle/>
          <a:p>
            <a:endParaRPr lang="en-GB">
              <a:solidFill>
                <a:srgbClr val="2F2F2F">
                  <a:tint val="75000"/>
                </a:srgbClr>
              </a:solidFill>
            </a:endParaRPr>
          </a:p>
        </p:txBody>
      </p:sp>
      <p:sp>
        <p:nvSpPr>
          <p:cNvPr id="7" name="Slide Number Placeholder 6"/>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1968268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238848576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11"/>
          </p:nvPr>
        </p:nvSpPr>
        <p:spPr/>
        <p:txBody>
          <a:bodyPr/>
          <a:lstStyle/>
          <a:p>
            <a:endParaRPr lang="en-GB">
              <a:solidFill>
                <a:srgbClr val="2F2F2F">
                  <a:tint val="75000"/>
                </a:srgbClr>
              </a:solidFill>
            </a:endParaRPr>
          </a:p>
        </p:txBody>
      </p:sp>
      <p:sp>
        <p:nvSpPr>
          <p:cNvPr id="6" name="Slide Number Placeholder 5"/>
          <p:cNvSpPr>
            <a:spLocks noGrp="1"/>
          </p:cNvSpPr>
          <p:nvPr>
            <p:ph type="sldNum" sz="quarter" idx="12"/>
          </p:nvPr>
        </p:nvSpPr>
        <p:spPr/>
        <p:txBody>
          <a:body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3354157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Project Brief">
    <p:spTree>
      <p:nvGrpSpPr>
        <p:cNvPr id="1" name=""/>
        <p:cNvGrpSpPr/>
        <p:nvPr/>
      </p:nvGrpSpPr>
      <p:grpSpPr>
        <a:xfrm>
          <a:off x="0" y="0"/>
          <a:ext cx="0" cy="0"/>
          <a:chOff x="0" y="0"/>
          <a:chExt cx="0" cy="0"/>
        </a:xfrm>
      </p:grpSpPr>
      <p:sp>
        <p:nvSpPr>
          <p:cNvPr id="10" name="Rectangle 9"/>
          <p:cNvSpPr/>
          <p:nvPr userDrawn="1"/>
        </p:nvSpPr>
        <p:spPr>
          <a:xfrm>
            <a:off x="326457" y="0"/>
            <a:ext cx="12110018" cy="997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2" name="Title 1"/>
          <p:cNvSpPr>
            <a:spLocks noGrp="1"/>
          </p:cNvSpPr>
          <p:nvPr>
            <p:ph type="title"/>
          </p:nvPr>
        </p:nvSpPr>
        <p:spPr>
          <a:xfrm>
            <a:off x="855009" y="4362"/>
            <a:ext cx="10354985" cy="993633"/>
          </a:xfrm>
          <a:noFill/>
        </p:spPr>
        <p:txBody>
          <a:bodyPr anchor="b" anchorCtr="0">
            <a:normAutofit/>
          </a:bodyPr>
          <a:lstStyle>
            <a:lvl1pPr>
              <a:defRPr sz="3672">
                <a:solidFill>
                  <a:schemeClr val="tx1"/>
                </a:solidFill>
              </a:defRPr>
            </a:lvl1pPr>
          </a:lstStyle>
          <a:p>
            <a:r>
              <a:rPr lang="en-US"/>
              <a:t>Click to edit Master title style</a:t>
            </a:r>
          </a:p>
        </p:txBody>
      </p:sp>
      <p:sp>
        <p:nvSpPr>
          <p:cNvPr id="6" name="Content Placeholder 5"/>
          <p:cNvSpPr>
            <a:spLocks noGrp="1"/>
          </p:cNvSpPr>
          <p:nvPr>
            <p:ph sz="quarter" idx="4"/>
          </p:nvPr>
        </p:nvSpPr>
        <p:spPr>
          <a:xfrm>
            <a:off x="6295965" y="1259016"/>
            <a:ext cx="5287122" cy="50538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855009" y="1259662"/>
            <a:ext cx="5321127" cy="5053221"/>
          </a:xfrm>
        </p:spPr>
        <p:txBody>
          <a:bodyPr/>
          <a:lstStyle/>
          <a:p>
            <a:endParaRPr lang="en-US"/>
          </a:p>
        </p:txBody>
      </p:sp>
      <p:sp>
        <p:nvSpPr>
          <p:cNvPr id="14" name="Text Placeholder 13"/>
          <p:cNvSpPr>
            <a:spLocks noGrp="1"/>
          </p:cNvSpPr>
          <p:nvPr>
            <p:ph type="body" sz="quarter" idx="13"/>
          </p:nvPr>
        </p:nvSpPr>
        <p:spPr>
          <a:xfrm>
            <a:off x="855009" y="6544416"/>
            <a:ext cx="5321127" cy="450111"/>
          </a:xfrm>
        </p:spPr>
        <p:txBody>
          <a:bodyPr>
            <a:noAutofit/>
          </a:bodyPr>
          <a:lstStyle>
            <a:lvl1pPr marL="0" indent="0" algn="l">
              <a:buNone/>
              <a:defRPr sz="1632"/>
            </a:lvl1pPr>
            <a:lvl2pPr marL="466209" indent="0" algn="l">
              <a:buNone/>
              <a:defRPr sz="1632"/>
            </a:lvl2pPr>
            <a:lvl3pPr marL="932418" indent="0" algn="l">
              <a:buNone/>
              <a:defRPr sz="1632"/>
            </a:lvl3pPr>
            <a:lvl4pPr marL="1398627" indent="0" algn="l">
              <a:buNone/>
              <a:defRPr sz="1632"/>
            </a:lvl4pPr>
            <a:lvl5pPr marL="1864835" indent="0" algn="l">
              <a:buNone/>
              <a:defRPr sz="16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hidden="1"/>
          <p:cNvCxnSpPr>
            <a:cxnSpLocks/>
          </p:cNvCxnSpPr>
          <p:nvPr userDrawn="1"/>
        </p:nvCxnSpPr>
        <p:spPr>
          <a:xfrm>
            <a:off x="516938" y="997993"/>
            <a:ext cx="11777192"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6457" y="997994"/>
            <a:ext cx="11513067" cy="0"/>
          </a:xfrm>
          <a:prstGeom prst="line">
            <a:avLst/>
          </a:prstGeom>
          <a:ln>
            <a:solidFill>
              <a:srgbClr val="5E09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2563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33184" y="920132"/>
            <a:ext cx="11970107" cy="5368015"/>
          </a:xfrm>
        </p:spPr>
        <p:txBody>
          <a:bodyPr/>
          <a:lstStyle>
            <a:lvl1pPr>
              <a:spcBef>
                <a:spcPts val="1224"/>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793726" y="116577"/>
            <a:ext cx="2535875" cy="466303"/>
          </a:xfrm>
        </p:spPr>
        <p:txBody>
          <a:bodyPr vert="horz" lIns="0" tIns="45720" rIns="0" bIns="45720" rtlCol="0" anchor="ctr">
            <a:noAutofit/>
          </a:bodyPr>
          <a:lstStyle>
            <a:lvl1pPr marL="0" indent="0" algn="r">
              <a:buNone/>
              <a:defRPr lang="en-US" sz="1224" smtClean="0">
                <a:solidFill>
                  <a:schemeClr val="bg1"/>
                </a:solidFill>
                <a:latin typeface="+mj-lt"/>
                <a:ea typeface="+mj-ea"/>
                <a:cs typeface="+mj-cs"/>
              </a:defRPr>
            </a:lvl1pPr>
            <a:lvl2pPr>
              <a:defRPr lang="en-US" sz="1224" smtClean="0">
                <a:solidFill>
                  <a:schemeClr val="bg1"/>
                </a:solidFill>
              </a:defRPr>
            </a:lvl2pPr>
            <a:lvl3pPr>
              <a:defRPr lang="en-US" sz="1224" smtClean="0">
                <a:solidFill>
                  <a:schemeClr val="bg1"/>
                </a:solidFill>
              </a:defRPr>
            </a:lvl3pPr>
            <a:lvl4pPr>
              <a:defRPr lang="en-US" sz="1224" smtClean="0">
                <a:solidFill>
                  <a:schemeClr val="bg1"/>
                </a:solidFill>
              </a:defRPr>
            </a:lvl4pPr>
            <a:lvl5pPr>
              <a:defRPr lang="en-US" sz="1224">
                <a:solidFill>
                  <a:schemeClr val="bg1"/>
                </a:solidFill>
              </a:defRPr>
            </a:lvl5pPr>
          </a:lstStyle>
          <a:p>
            <a:pPr marL="233104" lvl="0" indent="-233104">
              <a:spcBef>
                <a:spcPct val="0"/>
              </a:spcBef>
            </a:pPr>
            <a:r>
              <a:rPr lang="en-US"/>
              <a:t>Section title</a:t>
            </a:r>
          </a:p>
        </p:txBody>
      </p:sp>
    </p:spTree>
    <p:extLst>
      <p:ext uri="{BB962C8B-B14F-4D97-AF65-F5344CB8AC3E}">
        <p14:creationId xmlns:p14="http://schemas.microsoft.com/office/powerpoint/2010/main" val="2646720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D6EB-49A0-4EA0-9762-196E4E4AF1C4}"/>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6C4883-CE95-448D-A94D-E01C430BB898}"/>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4C28507F-B825-4280-A07B-BB08F0EDF2A5}"/>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C5FA456B-C71F-4280-8242-520E0BA7F9C8}"/>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6" name="Footer Placeholder 5">
            <a:extLst>
              <a:ext uri="{FF2B5EF4-FFF2-40B4-BE49-F238E27FC236}">
                <a16:creationId xmlns:a16="http://schemas.microsoft.com/office/drawing/2014/main" id="{74516C5F-3525-420B-9EB0-484C9E6FE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F875AD-2981-4EAD-BF5A-31CFADC62F29}"/>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95719153"/>
      </p:ext>
    </p:extLst>
  </p:cSld>
  <p:clrMapOvr>
    <a:masterClrMapping/>
  </p:clrMapOvr>
  <p:hf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9793726" y="116577"/>
            <a:ext cx="2535875" cy="466303"/>
          </a:xfrm>
        </p:spPr>
        <p:txBody>
          <a:bodyPr vert="horz" lIns="0" tIns="45720" rIns="0" bIns="45720" rtlCol="0" anchor="ctr">
            <a:noAutofit/>
          </a:bodyPr>
          <a:lstStyle>
            <a:lvl1pPr marL="0" indent="0" algn="r">
              <a:buNone/>
              <a:defRPr lang="en-US" sz="1224" smtClean="0">
                <a:solidFill>
                  <a:schemeClr val="bg1"/>
                </a:solidFill>
                <a:latin typeface="+mj-lt"/>
                <a:ea typeface="+mj-ea"/>
                <a:cs typeface="+mj-cs"/>
              </a:defRPr>
            </a:lvl1pPr>
            <a:lvl2pPr>
              <a:defRPr lang="en-US" sz="1224" smtClean="0">
                <a:solidFill>
                  <a:schemeClr val="bg1"/>
                </a:solidFill>
              </a:defRPr>
            </a:lvl2pPr>
            <a:lvl3pPr>
              <a:defRPr lang="en-US" sz="1224" smtClean="0">
                <a:solidFill>
                  <a:schemeClr val="bg1"/>
                </a:solidFill>
              </a:defRPr>
            </a:lvl3pPr>
            <a:lvl4pPr>
              <a:defRPr lang="en-US" sz="1224" smtClean="0">
                <a:solidFill>
                  <a:schemeClr val="bg1"/>
                </a:solidFill>
              </a:defRPr>
            </a:lvl4pPr>
            <a:lvl5pPr>
              <a:defRPr lang="en-US" sz="1224">
                <a:solidFill>
                  <a:schemeClr val="bg1"/>
                </a:solidFill>
              </a:defRPr>
            </a:lvl5pPr>
          </a:lstStyle>
          <a:p>
            <a:pPr marL="233104" lvl="0" indent="-233104">
              <a:spcBef>
                <a:spcPct val="0"/>
              </a:spcBef>
            </a:pPr>
            <a:r>
              <a:rPr lang="en-US"/>
              <a:t>Section title</a:t>
            </a:r>
          </a:p>
        </p:txBody>
      </p:sp>
    </p:spTree>
    <p:extLst>
      <p:ext uri="{BB962C8B-B14F-4D97-AF65-F5344CB8AC3E}">
        <p14:creationId xmlns:p14="http://schemas.microsoft.com/office/powerpoint/2010/main" val="155367396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Common Slide 1">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Title 1"/>
          <p:cNvSpPr>
            <a:spLocks noGrp="1"/>
          </p:cNvSpPr>
          <p:nvPr>
            <p:ph type="title" hasCustomPrompt="1"/>
          </p:nvPr>
        </p:nvSpPr>
        <p:spPr>
          <a:xfrm>
            <a:off x="864719" y="4316"/>
            <a:ext cx="11627807" cy="734730"/>
          </a:xfrm>
        </p:spPr>
        <p:txBody>
          <a:bodyPr anchor="ctr" anchorCtr="0">
            <a:normAutofit/>
          </a:bodyPr>
          <a:lstStyle>
            <a:lvl1pPr marL="0" indent="0">
              <a:defRPr sz="2856" b="0">
                <a:solidFill>
                  <a:srgbClr val="505150"/>
                </a:solidFill>
                <a:latin typeface="+mn-lt"/>
              </a:defRPr>
            </a:lvl1pPr>
          </a:lstStyle>
          <a:p>
            <a:r>
              <a:rPr lang="en-US"/>
              <a:t>Insert Slide Title Here</a:t>
            </a:r>
          </a:p>
        </p:txBody>
      </p:sp>
      <p:cxnSp>
        <p:nvCxnSpPr>
          <p:cNvPr id="8" name="Straight Connector 7"/>
          <p:cNvCxnSpPr/>
          <p:nvPr userDrawn="1"/>
        </p:nvCxnSpPr>
        <p:spPr>
          <a:xfrm>
            <a:off x="0" y="739044"/>
            <a:ext cx="124364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hasCustomPrompt="1"/>
          </p:nvPr>
        </p:nvSpPr>
        <p:spPr>
          <a:xfrm>
            <a:off x="855007" y="1179800"/>
            <a:ext cx="10816792" cy="5120131"/>
          </a:xfrm>
          <a:prstGeom prst="rect">
            <a:avLst/>
          </a:prstGeom>
        </p:spPr>
        <p:txBody>
          <a:bodyPr/>
          <a:lstStyle>
            <a:lvl1pPr marL="0" indent="0">
              <a:buNone/>
              <a:defRPr sz="2040" baseline="0">
                <a:solidFill>
                  <a:schemeClr val="accent4">
                    <a:lumMod val="75000"/>
                  </a:schemeClr>
                </a:solidFill>
              </a:defRPr>
            </a:lvl1pPr>
            <a:lvl2pPr>
              <a:defRPr sz="1836">
                <a:solidFill>
                  <a:schemeClr val="accent4">
                    <a:lumMod val="75000"/>
                  </a:schemeClr>
                </a:solidFill>
              </a:defRPr>
            </a:lvl2pPr>
            <a:lvl3pPr>
              <a:defRPr sz="1836">
                <a:solidFill>
                  <a:schemeClr val="accent4">
                    <a:lumMod val="75000"/>
                  </a:schemeClr>
                </a:solidFill>
              </a:defRPr>
            </a:lvl3pPr>
            <a:lvl4pPr>
              <a:defRPr sz="1836">
                <a:solidFill>
                  <a:schemeClr val="accent4">
                    <a:lumMod val="75000"/>
                  </a:schemeClr>
                </a:solidFill>
              </a:defRPr>
            </a:lvl4pPr>
            <a:lvl5pPr>
              <a:defRPr sz="1836">
                <a:solidFill>
                  <a:schemeClr val="accent4">
                    <a:lumMod val="75000"/>
                  </a:schemeClr>
                </a:solidFill>
              </a:defRPr>
            </a:lvl5pPr>
          </a:lstStyle>
          <a:p>
            <a:pPr lvl="0"/>
            <a:r>
              <a:rPr lang="en-US"/>
              <a:t>Insert text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96EBF69-B56B-471F-913E-E5E698227B3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10000" r="90000">
                        <a14:foregroundMark x1="22852" y1="35938" x2="22852" y2="35938"/>
                        <a14:foregroundMark x1="24805" y1="34961" x2="24805" y2="34961"/>
                        <a14:foregroundMark x1="69531" y1="27930" x2="69531" y2="27930"/>
                      </a14:backgroundRemoval>
                    </a14:imgEffect>
                  </a14:imgLayer>
                </a14:imgProps>
              </a:ext>
              <a:ext uri="{28A0092B-C50C-407E-A947-70E740481C1C}">
                <a14:useLocalDpi xmlns:a14="http://schemas.microsoft.com/office/drawing/2010/main" val="0"/>
              </a:ext>
            </a:extLst>
          </a:blip>
          <a:stretch>
            <a:fillRect/>
          </a:stretch>
        </p:blipFill>
        <p:spPr>
          <a:xfrm>
            <a:off x="132083" y="71445"/>
            <a:ext cx="600555" cy="600469"/>
          </a:xfrm>
          <a:prstGeom prst="rect">
            <a:avLst/>
          </a:prstGeom>
        </p:spPr>
      </p:pic>
      <p:pic>
        <p:nvPicPr>
          <p:cNvPr id="10" name="Graphic 9" descr="Head with Gears">
            <a:extLst>
              <a:ext uri="{FF2B5EF4-FFF2-40B4-BE49-F238E27FC236}">
                <a16:creationId xmlns:a16="http://schemas.microsoft.com/office/drawing/2014/main" id="{AB31B46E-51C2-41AA-BAE5-96AE372B033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172" y="126347"/>
            <a:ext cx="555464" cy="555385"/>
          </a:xfrm>
          <a:prstGeom prst="rect">
            <a:avLst/>
          </a:prstGeom>
        </p:spPr>
      </p:pic>
    </p:spTree>
    <p:extLst>
      <p:ext uri="{BB962C8B-B14F-4D97-AF65-F5344CB8AC3E}">
        <p14:creationId xmlns:p14="http://schemas.microsoft.com/office/powerpoint/2010/main" val="3779180772"/>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ext Placeholder 6"/>
          <p:cNvSpPr>
            <a:spLocks noGrp="1"/>
          </p:cNvSpPr>
          <p:nvPr>
            <p:ph type="body" sz="quarter" idx="12" hasCustomPrompt="1"/>
          </p:nvPr>
        </p:nvSpPr>
        <p:spPr>
          <a:xfrm>
            <a:off x="7002727" y="0"/>
            <a:ext cx="5433748" cy="493731"/>
          </a:xfrm>
        </p:spPr>
        <p:txBody>
          <a:bodyPr vert="horz" wrap="square" lIns="127337" tIns="79586" rIns="127337" bIns="79586" rtlCol="0" anchor="t">
            <a:noAutofit/>
          </a:bodyPr>
          <a:lstStyle>
            <a:lvl1pPr marL="0" indent="0" algn="r" defTabSz="661556">
              <a:buFontTx/>
              <a:buNone/>
              <a:defRPr lang="en-US" sz="1260" b="0" cap="none" baseline="0" dirty="0">
                <a:ln w="3175">
                  <a:noFill/>
                </a:ln>
                <a:solidFill>
                  <a:schemeClr val="tx1"/>
                </a:solidFill>
                <a:effectLst/>
                <a:latin typeface="+mn-lt"/>
                <a:cs typeface="Segoe UI" pitchFamily="34" charset="0"/>
              </a:defRPr>
            </a:lvl1pPr>
          </a:lstStyle>
          <a:p>
            <a:pPr algn="r" defTabSz="735144"/>
            <a:r>
              <a:rPr lang="en-GB" sz="1080">
                <a:latin typeface="Segoe UI Light"/>
              </a:rPr>
              <a:t>Presenter: Insert Name / OneNote page:  / Slide 1 of X</a:t>
            </a:r>
            <a:endParaRPr lang="en-US" sz="1080">
              <a:latin typeface="Segoe UI Light"/>
            </a:endParaRPr>
          </a:p>
        </p:txBody>
      </p:sp>
      <p:sp>
        <p:nvSpPr>
          <p:cNvPr id="9" name="Title 1"/>
          <p:cNvSpPr>
            <a:spLocks noGrp="1"/>
          </p:cNvSpPr>
          <p:nvPr>
            <p:ph type="title"/>
          </p:nvPr>
        </p:nvSpPr>
        <p:spPr>
          <a:xfrm>
            <a:off x="222081" y="205721"/>
            <a:ext cx="7550717" cy="493731"/>
          </a:xfrm>
        </p:spPr>
        <p:txBody>
          <a:bodyPr lIns="45720" rIns="0" anchor="b"/>
          <a:lstStyle>
            <a:lvl1pPr>
              <a:defRPr sz="2160">
                <a:solidFill>
                  <a:schemeClr val="tx1"/>
                </a:solidFill>
              </a:defRPr>
            </a:lvl1pPr>
          </a:lstStyle>
          <a:p>
            <a:r>
              <a:rPr lang="en-US"/>
              <a:t>Click to edit Master title style</a:t>
            </a:r>
          </a:p>
        </p:txBody>
      </p:sp>
    </p:spTree>
    <p:extLst>
      <p:ext uri="{BB962C8B-B14F-4D97-AF65-F5344CB8AC3E}">
        <p14:creationId xmlns:p14="http://schemas.microsoft.com/office/powerpoint/2010/main" val="760305976"/>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3"/>
            <a:ext cx="11239464" cy="1524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306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1BFC-A958-48D0-BA95-B7008B3EC65F}"/>
              </a:ext>
            </a:extLst>
          </p:cNvPr>
          <p:cNvSpPr>
            <a:spLocks noGrp="1"/>
          </p:cNvSpPr>
          <p:nvPr>
            <p:ph type="ctrTitle"/>
          </p:nvPr>
        </p:nvSpPr>
        <p:spPr>
          <a:xfrm>
            <a:off x="1554560" y="1144707"/>
            <a:ext cx="9327356" cy="2435131"/>
          </a:xfrm>
        </p:spPr>
        <p:txBody>
          <a:bodyPr anchor="b"/>
          <a:lstStyle>
            <a:lvl1pPr algn="ctr">
              <a:defRPr sz="5669"/>
            </a:lvl1pPr>
          </a:lstStyle>
          <a:p>
            <a:r>
              <a:rPr lang="en-US"/>
              <a:t>Click to edit Master title style</a:t>
            </a:r>
            <a:endParaRPr lang="en-AU"/>
          </a:p>
        </p:txBody>
      </p:sp>
      <p:sp>
        <p:nvSpPr>
          <p:cNvPr id="3" name="Subtitle 2">
            <a:extLst>
              <a:ext uri="{FF2B5EF4-FFF2-40B4-BE49-F238E27FC236}">
                <a16:creationId xmlns:a16="http://schemas.microsoft.com/office/drawing/2014/main" id="{38C03BCE-75CB-427C-84ED-453B7CFBA467}"/>
              </a:ext>
            </a:extLst>
          </p:cNvPr>
          <p:cNvSpPr>
            <a:spLocks noGrp="1"/>
          </p:cNvSpPr>
          <p:nvPr>
            <p:ph type="subTitle" idx="1"/>
          </p:nvPr>
        </p:nvSpPr>
        <p:spPr>
          <a:xfrm>
            <a:off x="1554560" y="3673746"/>
            <a:ext cx="9327356" cy="498791"/>
          </a:xfrm>
        </p:spPr>
        <p:txBody>
          <a:bodyPr/>
          <a:lstStyle>
            <a:lvl1pPr marL="0" indent="0" algn="ctr">
              <a:buNone/>
              <a:defRPr sz="2268"/>
            </a:lvl1pPr>
            <a:lvl2pPr marL="432006" indent="0" algn="ctr">
              <a:buNone/>
              <a:defRPr sz="1890"/>
            </a:lvl2pPr>
            <a:lvl3pPr marL="864012" indent="0" algn="ctr">
              <a:buNone/>
              <a:defRPr sz="1701"/>
            </a:lvl3pPr>
            <a:lvl4pPr marL="1296018" indent="0" algn="ctr">
              <a:buNone/>
              <a:defRPr sz="1512"/>
            </a:lvl4pPr>
            <a:lvl5pPr marL="1728024" indent="0" algn="ctr">
              <a:buNone/>
              <a:defRPr sz="1512"/>
            </a:lvl5pPr>
            <a:lvl6pPr marL="2160030" indent="0" algn="ctr">
              <a:buNone/>
              <a:defRPr sz="1512"/>
            </a:lvl6pPr>
            <a:lvl7pPr marL="2592036" indent="0" algn="ctr">
              <a:buNone/>
              <a:defRPr sz="1512"/>
            </a:lvl7pPr>
            <a:lvl8pPr marL="3024042" indent="0" algn="ctr">
              <a:buNone/>
              <a:defRPr sz="1512"/>
            </a:lvl8pPr>
            <a:lvl9pPr marL="3456048" indent="0" algn="ctr">
              <a:buNone/>
              <a:defRPr sz="151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B7DED5F-7058-44EF-9A48-AC5F819F6C77}"/>
              </a:ext>
            </a:extLst>
          </p:cNvPr>
          <p:cNvSpPr>
            <a:spLocks noGrp="1"/>
          </p:cNvSpPr>
          <p:nvPr>
            <p:ph type="dt" sz="half" idx="10"/>
          </p:nvPr>
        </p:nvSpPr>
        <p:spPr/>
        <p:txBody>
          <a:bodyPr/>
          <a:lstStyle/>
          <a:p>
            <a:fld id="{5C395DEF-B13C-4D35-A002-B1B7FF6E0F11}" type="datetimeFigureOut">
              <a:rPr lang="en-AU" smtClean="0"/>
              <a:t>12/06/2019</a:t>
            </a:fld>
            <a:endParaRPr lang="en-AU"/>
          </a:p>
        </p:txBody>
      </p:sp>
      <p:sp>
        <p:nvSpPr>
          <p:cNvPr id="5" name="Footer Placeholder 4">
            <a:extLst>
              <a:ext uri="{FF2B5EF4-FFF2-40B4-BE49-F238E27FC236}">
                <a16:creationId xmlns:a16="http://schemas.microsoft.com/office/drawing/2014/main" id="{AC48766A-4B83-4019-9C76-7C5B56076CD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264358-2270-448D-8BD9-1C2091308B8B}"/>
              </a:ext>
            </a:extLst>
          </p:cNvPr>
          <p:cNvSpPr>
            <a:spLocks noGrp="1"/>
          </p:cNvSpPr>
          <p:nvPr>
            <p:ph type="sldNum" sz="quarter" idx="12"/>
          </p:nvPr>
        </p:nvSpPr>
        <p:spPr/>
        <p:txBody>
          <a:bodyPr/>
          <a:lstStyle/>
          <a:p>
            <a:fld id="{D5859DA0-8C78-41F1-97DF-6D7F04142710}" type="slidenum">
              <a:rPr lang="en-AU" smtClean="0"/>
              <a:t>‹#›</a:t>
            </a:fld>
            <a:endParaRPr lang="en-AU"/>
          </a:p>
        </p:txBody>
      </p:sp>
    </p:spTree>
    <p:extLst>
      <p:ext uri="{BB962C8B-B14F-4D97-AF65-F5344CB8AC3E}">
        <p14:creationId xmlns:p14="http://schemas.microsoft.com/office/powerpoint/2010/main" val="40964320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60" y="3120031"/>
            <a:ext cx="4251461" cy="483850"/>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4" y="4041283"/>
            <a:ext cx="4248091" cy="261740"/>
          </a:xfrm>
          <a:noFill/>
        </p:spPr>
        <p:txBody>
          <a:bodyPr wrap="square" lIns="0" tIns="0" rIns="0" bIns="0">
            <a:spAutoFit/>
          </a:bodyPr>
          <a:lstStyle>
            <a:lvl1pPr marL="0" indent="0">
              <a:spcBef>
                <a:spcPts val="0"/>
              </a:spcBef>
              <a:buNone/>
              <a:defRPr sz="189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95916" y="597449"/>
            <a:ext cx="1393641" cy="298433"/>
          </a:xfrm>
          <a:prstGeom prst="rect">
            <a:avLst/>
          </a:prstGeom>
        </p:spPr>
      </p:pic>
      <p:pic>
        <p:nvPicPr>
          <p:cNvPr id="9" name="Picture 8" descr="Young girl using touch screen computer">
            <a:extLst>
              <a:ext uri="{FF2B5EF4-FFF2-40B4-BE49-F238E27FC236}">
                <a16:creationId xmlns:a16="http://schemas.microsoft.com/office/drawing/2014/main" id="{20AE6787-5C98-4934-9D89-24C376A58C42}"/>
              </a:ext>
            </a:extLst>
          </p:cNvPr>
          <p:cNvPicPr>
            <a:picLocks noChangeAspect="1"/>
          </p:cNvPicPr>
          <p:nvPr userDrawn="1"/>
        </p:nvPicPr>
        <p:blipFill rotWithShape="1">
          <a:blip r:embed="rId3"/>
          <a:srcRect l="40513" t="291" r="19815" b="40185"/>
          <a:stretch/>
        </p:blipFill>
        <p:spPr>
          <a:xfrm>
            <a:off x="5440960" y="0"/>
            <a:ext cx="6995516" cy="6994525"/>
          </a:xfrm>
          <a:prstGeom prst="rect">
            <a:avLst/>
          </a:prstGeom>
        </p:spPr>
      </p:pic>
    </p:spTree>
    <p:extLst>
      <p:ext uri="{BB962C8B-B14F-4D97-AF65-F5344CB8AC3E}">
        <p14:creationId xmlns:p14="http://schemas.microsoft.com/office/powerpoint/2010/main" val="216564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6721783"/>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8" y="3036319"/>
            <a:ext cx="8229599" cy="1828800"/>
          </a:xfrm>
          <a:noFill/>
        </p:spPr>
        <p:txBody>
          <a:bodyPr lIns="0" tIns="91440" rIns="146304" bIns="91440" anchor="b" anchorCtr="0"/>
          <a:lstStyle>
            <a:lvl1pPr>
              <a:defRPr sz="5003" strike="noStrike" spc="-136"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6"/>
            <a:ext cx="8527440" cy="730183"/>
          </a:xfrm>
          <a:noFill/>
        </p:spPr>
        <p:txBody>
          <a:bodyPr lIns="0" tIns="109728" rIns="164592" bIns="109728">
            <a:noAutofit/>
          </a:bodyPr>
          <a:lstStyle>
            <a:lvl1pPr marL="0" indent="0">
              <a:spcBef>
                <a:spcPts val="0"/>
              </a:spcBef>
              <a:buNone/>
              <a:defRPr sz="1853"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2" y="449267"/>
            <a:ext cx="1206257" cy="258307"/>
          </a:xfrm>
          <a:prstGeom prst="rect">
            <a:avLst/>
          </a:prstGeom>
        </p:spPr>
      </p:pic>
    </p:spTree>
    <p:extLst>
      <p:ext uri="{BB962C8B-B14F-4D97-AF65-F5344CB8AC3E}">
        <p14:creationId xmlns:p14="http://schemas.microsoft.com/office/powerpoint/2010/main" val="916636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199D-C901-4EB5-9037-6212D656973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9CD5061-9F4C-4BE2-9E50-CB651B93FE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3309C7E-621B-4F46-B9AC-6F3D19E9B8D3}"/>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39B56F91-2E40-4302-9E1E-07F362949F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79CDF4-9A32-468F-9FCE-BCB233FE32FD}"/>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7200394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07CB5-C529-48A9-8675-B7FC7619DDD7}"/>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239AA9-C899-4476-8638-71F9DAF76245}"/>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FD55661-7B96-46B8-A054-EADD65BA842E}"/>
              </a:ext>
            </a:extLst>
          </p:cNvPr>
          <p:cNvSpPr>
            <a:spLocks noGrp="1"/>
          </p:cNvSpPr>
          <p:nvPr>
            <p:ph type="dt" sz="half" idx="10"/>
          </p:nvPr>
        </p:nvSpPr>
        <p:spPr/>
        <p:txBody>
          <a:body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CF28CA1D-375C-47BB-9C43-5EF049D5B7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E79C8C-CD7B-4EE9-AA81-3359E72CBE3B}"/>
              </a:ext>
            </a:extLst>
          </p:cNvPr>
          <p:cNvSpPr>
            <a:spLocks noGrp="1"/>
          </p:cNvSpPr>
          <p:nvPr>
            <p:ph type="sldNum" sz="quarter" idx="12"/>
          </p:nvPr>
        </p:nvSpPr>
        <p:spPr/>
        <p:txBody>
          <a:bodyPr/>
          <a:lstStyle/>
          <a:p>
            <a:fld id="{74FB61CB-CAEF-4F3F-9A8B-DEA14CAAEFC5}" type="slidenum">
              <a:rPr lang="en-AU" smtClean="0"/>
              <a:t>‹#›</a:t>
            </a:fld>
            <a:endParaRPr lang="en-AU"/>
          </a:p>
        </p:txBody>
      </p:sp>
    </p:spTree>
    <p:extLst>
      <p:ext uri="{BB962C8B-B14F-4D97-AF65-F5344CB8AC3E}">
        <p14:creationId xmlns:p14="http://schemas.microsoft.com/office/powerpoint/2010/main" val="27737586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ue Section Divider">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userDrawn="1"/>
        </p:nvGrpSpPr>
        <p:grpSpPr>
          <a:xfrm>
            <a:off x="4193761" y="2017153"/>
            <a:ext cx="8144709" cy="3448251"/>
            <a:chOff x="4193760" y="2017152"/>
            <a:chExt cx="8144709" cy="3448251"/>
          </a:xfrm>
        </p:grpSpPr>
        <p:sp>
          <p:nvSpPr>
            <p:cNvPr id="10" name="Freeform 7"/>
            <p:cNvSpPr>
              <a:spLocks/>
            </p:cNvSpPr>
            <p:nvPr userDrawn="1"/>
          </p:nvSpPr>
          <p:spPr bwMode="auto">
            <a:xfrm>
              <a:off x="8457834" y="4384204"/>
              <a:ext cx="440202" cy="482679"/>
            </a:xfrm>
            <a:custGeom>
              <a:avLst/>
              <a:gdLst>
                <a:gd name="T0" fmla="*/ 158 w 163"/>
                <a:gd name="T1" fmla="*/ 110 h 180"/>
                <a:gd name="T2" fmla="*/ 39 w 163"/>
                <a:gd name="T3" fmla="*/ 0 h 180"/>
                <a:gd name="T4" fmla="*/ 8 w 163"/>
                <a:gd name="T5" fmla="*/ 40 h 180"/>
                <a:gd name="T6" fmla="*/ 15 w 163"/>
                <a:gd name="T7" fmla="*/ 77 h 180"/>
                <a:gd name="T8" fmla="*/ 163 w 163"/>
                <a:gd name="T9" fmla="*/ 180 h 180"/>
                <a:gd name="T10" fmla="*/ 158 w 163"/>
                <a:gd name="T11" fmla="*/ 110 h 180"/>
              </a:gdLst>
              <a:ahLst/>
              <a:cxnLst>
                <a:cxn ang="0">
                  <a:pos x="T0" y="T1"/>
                </a:cxn>
                <a:cxn ang="0">
                  <a:pos x="T2" y="T3"/>
                </a:cxn>
                <a:cxn ang="0">
                  <a:pos x="T4" y="T5"/>
                </a:cxn>
                <a:cxn ang="0">
                  <a:pos x="T6" y="T7"/>
                </a:cxn>
                <a:cxn ang="0">
                  <a:pos x="T8" y="T9"/>
                </a:cxn>
                <a:cxn ang="0">
                  <a:pos x="T10" y="T11"/>
                </a:cxn>
              </a:cxnLst>
              <a:rect l="0" t="0" r="r" b="b"/>
              <a:pathLst>
                <a:path w="163" h="180">
                  <a:moveTo>
                    <a:pt x="158" y="110"/>
                  </a:moveTo>
                  <a:cubicBezTo>
                    <a:pt x="39" y="0"/>
                    <a:pt x="39" y="0"/>
                    <a:pt x="39" y="0"/>
                  </a:cubicBezTo>
                  <a:cubicBezTo>
                    <a:pt x="8" y="40"/>
                    <a:pt x="8" y="40"/>
                    <a:pt x="8" y="40"/>
                  </a:cubicBezTo>
                  <a:cubicBezTo>
                    <a:pt x="0" y="52"/>
                    <a:pt x="3" y="69"/>
                    <a:pt x="15" y="77"/>
                  </a:cubicBezTo>
                  <a:cubicBezTo>
                    <a:pt x="163" y="180"/>
                    <a:pt x="163" y="180"/>
                    <a:pt x="163" y="180"/>
                  </a:cubicBezTo>
                  <a:lnTo>
                    <a:pt x="158" y="11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8"/>
            <p:cNvSpPr>
              <a:spLocks/>
            </p:cNvSpPr>
            <p:nvPr userDrawn="1"/>
          </p:nvSpPr>
          <p:spPr bwMode="auto">
            <a:xfrm>
              <a:off x="8538925" y="4384204"/>
              <a:ext cx="347528" cy="343668"/>
            </a:xfrm>
            <a:custGeom>
              <a:avLst/>
              <a:gdLst>
                <a:gd name="T0" fmla="*/ 89 w 90"/>
                <a:gd name="T1" fmla="*/ 76 h 89"/>
                <a:gd name="T2" fmla="*/ 6 w 90"/>
                <a:gd name="T3" fmla="*/ 0 h 89"/>
                <a:gd name="T4" fmla="*/ 0 w 90"/>
                <a:gd name="T5" fmla="*/ 8 h 89"/>
                <a:gd name="T6" fmla="*/ 90 w 90"/>
                <a:gd name="T7" fmla="*/ 89 h 89"/>
                <a:gd name="T8" fmla="*/ 89 w 90"/>
                <a:gd name="T9" fmla="*/ 76 h 89"/>
              </a:gdLst>
              <a:ahLst/>
              <a:cxnLst>
                <a:cxn ang="0">
                  <a:pos x="T0" y="T1"/>
                </a:cxn>
                <a:cxn ang="0">
                  <a:pos x="T2" y="T3"/>
                </a:cxn>
                <a:cxn ang="0">
                  <a:pos x="T4" y="T5"/>
                </a:cxn>
                <a:cxn ang="0">
                  <a:pos x="T6" y="T7"/>
                </a:cxn>
                <a:cxn ang="0">
                  <a:pos x="T8" y="T9"/>
                </a:cxn>
              </a:cxnLst>
              <a:rect l="0" t="0" r="r" b="b"/>
              <a:pathLst>
                <a:path w="90" h="89">
                  <a:moveTo>
                    <a:pt x="89" y="76"/>
                  </a:moveTo>
                  <a:lnTo>
                    <a:pt x="6" y="0"/>
                  </a:lnTo>
                  <a:lnTo>
                    <a:pt x="0" y="8"/>
                  </a:lnTo>
                  <a:lnTo>
                    <a:pt x="90" y="89"/>
                  </a:lnTo>
                  <a:lnTo>
                    <a:pt x="89" y="76"/>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9"/>
            <p:cNvSpPr>
              <a:spLocks/>
            </p:cNvSpPr>
            <p:nvPr userDrawn="1"/>
          </p:nvSpPr>
          <p:spPr bwMode="auto">
            <a:xfrm>
              <a:off x="8457834" y="4384204"/>
              <a:ext cx="135151" cy="216240"/>
            </a:xfrm>
            <a:custGeom>
              <a:avLst/>
              <a:gdLst>
                <a:gd name="T0" fmla="*/ 20 w 50"/>
                <a:gd name="T1" fmla="*/ 50 h 81"/>
                <a:gd name="T2" fmla="*/ 50 w 50"/>
                <a:gd name="T3" fmla="*/ 11 h 81"/>
                <a:gd name="T4" fmla="*/ 39 w 50"/>
                <a:gd name="T5" fmla="*/ 0 h 81"/>
                <a:gd name="T6" fmla="*/ 8 w 50"/>
                <a:gd name="T7" fmla="*/ 40 h 81"/>
                <a:gd name="T8" fmla="*/ 15 w 50"/>
                <a:gd name="T9" fmla="*/ 77 h 81"/>
                <a:gd name="T10" fmla="*/ 21 w 50"/>
                <a:gd name="T11" fmla="*/ 81 h 81"/>
                <a:gd name="T12" fmla="*/ 20 w 50"/>
                <a:gd name="T13" fmla="*/ 50 h 81"/>
              </a:gdLst>
              <a:ahLst/>
              <a:cxnLst>
                <a:cxn ang="0">
                  <a:pos x="T0" y="T1"/>
                </a:cxn>
                <a:cxn ang="0">
                  <a:pos x="T2" y="T3"/>
                </a:cxn>
                <a:cxn ang="0">
                  <a:pos x="T4" y="T5"/>
                </a:cxn>
                <a:cxn ang="0">
                  <a:pos x="T6" y="T7"/>
                </a:cxn>
                <a:cxn ang="0">
                  <a:pos x="T8" y="T9"/>
                </a:cxn>
                <a:cxn ang="0">
                  <a:pos x="T10" y="T11"/>
                </a:cxn>
                <a:cxn ang="0">
                  <a:pos x="T12" y="T13"/>
                </a:cxn>
              </a:cxnLst>
              <a:rect l="0" t="0" r="r" b="b"/>
              <a:pathLst>
                <a:path w="50" h="81">
                  <a:moveTo>
                    <a:pt x="20" y="50"/>
                  </a:moveTo>
                  <a:cubicBezTo>
                    <a:pt x="50" y="11"/>
                    <a:pt x="50" y="11"/>
                    <a:pt x="50" y="11"/>
                  </a:cubicBezTo>
                  <a:cubicBezTo>
                    <a:pt x="39" y="0"/>
                    <a:pt x="39" y="0"/>
                    <a:pt x="39" y="0"/>
                  </a:cubicBezTo>
                  <a:cubicBezTo>
                    <a:pt x="8" y="40"/>
                    <a:pt x="8" y="40"/>
                    <a:pt x="8" y="40"/>
                  </a:cubicBezTo>
                  <a:cubicBezTo>
                    <a:pt x="0" y="52"/>
                    <a:pt x="3" y="69"/>
                    <a:pt x="15" y="77"/>
                  </a:cubicBezTo>
                  <a:cubicBezTo>
                    <a:pt x="21" y="81"/>
                    <a:pt x="21" y="81"/>
                    <a:pt x="21" y="81"/>
                  </a:cubicBezTo>
                  <a:cubicBezTo>
                    <a:pt x="14" y="72"/>
                    <a:pt x="13" y="59"/>
                    <a:pt x="20" y="5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0"/>
            <p:cNvSpPr>
              <a:spLocks/>
            </p:cNvSpPr>
            <p:nvPr userDrawn="1"/>
          </p:nvSpPr>
          <p:spPr bwMode="auto">
            <a:xfrm>
              <a:off x="8882591" y="5125597"/>
              <a:ext cx="142874" cy="73368"/>
            </a:xfrm>
            <a:custGeom>
              <a:avLst/>
              <a:gdLst>
                <a:gd name="T0" fmla="*/ 27 w 53"/>
                <a:gd name="T1" fmla="*/ 0 h 27"/>
                <a:gd name="T2" fmla="*/ 0 w 53"/>
                <a:gd name="T3" fmla="*/ 27 h 27"/>
                <a:gd name="T4" fmla="*/ 53 w 53"/>
                <a:gd name="T5" fmla="*/ 27 h 27"/>
                <a:gd name="T6" fmla="*/ 27 w 53"/>
                <a:gd name="T7" fmla="*/ 0 h 27"/>
              </a:gdLst>
              <a:ahLst/>
              <a:cxnLst>
                <a:cxn ang="0">
                  <a:pos x="T0" y="T1"/>
                </a:cxn>
                <a:cxn ang="0">
                  <a:pos x="T2" y="T3"/>
                </a:cxn>
                <a:cxn ang="0">
                  <a:pos x="T4" y="T5"/>
                </a:cxn>
                <a:cxn ang="0">
                  <a:pos x="T6" y="T7"/>
                </a:cxn>
              </a:cxnLst>
              <a:rect l="0" t="0" r="r" b="b"/>
              <a:pathLst>
                <a:path w="53" h="27">
                  <a:moveTo>
                    <a:pt x="27" y="0"/>
                  </a:moveTo>
                  <a:cubicBezTo>
                    <a:pt x="12" y="0"/>
                    <a:pt x="0" y="12"/>
                    <a:pt x="0" y="27"/>
                  </a:cubicBezTo>
                  <a:cubicBezTo>
                    <a:pt x="53" y="27"/>
                    <a:pt x="53" y="27"/>
                    <a:pt x="53" y="27"/>
                  </a:cubicBezTo>
                  <a:cubicBezTo>
                    <a:pt x="53" y="12"/>
                    <a:pt x="42" y="0"/>
                    <a:pt x="27"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Rectangle 11"/>
            <p:cNvSpPr>
              <a:spLocks noChangeArrowheads="1"/>
            </p:cNvSpPr>
            <p:nvPr userDrawn="1"/>
          </p:nvSpPr>
          <p:spPr bwMode="auto">
            <a:xfrm>
              <a:off x="8882591" y="5198963"/>
              <a:ext cx="142874" cy="196934"/>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2"/>
            <p:cNvSpPr>
              <a:spLocks/>
            </p:cNvSpPr>
            <p:nvPr userDrawn="1"/>
          </p:nvSpPr>
          <p:spPr bwMode="auto">
            <a:xfrm>
              <a:off x="8859422" y="4550244"/>
              <a:ext cx="189211" cy="864958"/>
            </a:xfrm>
            <a:custGeom>
              <a:avLst/>
              <a:gdLst>
                <a:gd name="T0" fmla="*/ 49 w 70"/>
                <a:gd name="T1" fmla="*/ 311 h 322"/>
                <a:gd name="T2" fmla="*/ 35 w 70"/>
                <a:gd name="T3" fmla="*/ 322 h 322"/>
                <a:gd name="T4" fmla="*/ 21 w 70"/>
                <a:gd name="T5" fmla="*/ 311 h 322"/>
                <a:gd name="T6" fmla="*/ 0 w 70"/>
                <a:gd name="T7" fmla="*/ 0 h 322"/>
                <a:gd name="T8" fmla="*/ 70 w 70"/>
                <a:gd name="T9" fmla="*/ 0 h 322"/>
                <a:gd name="T10" fmla="*/ 49 w 70"/>
                <a:gd name="T11" fmla="*/ 311 h 322"/>
              </a:gdLst>
              <a:ahLst/>
              <a:cxnLst>
                <a:cxn ang="0">
                  <a:pos x="T0" y="T1"/>
                </a:cxn>
                <a:cxn ang="0">
                  <a:pos x="T2" y="T3"/>
                </a:cxn>
                <a:cxn ang="0">
                  <a:pos x="T4" y="T5"/>
                </a:cxn>
                <a:cxn ang="0">
                  <a:pos x="T6" y="T7"/>
                </a:cxn>
                <a:cxn ang="0">
                  <a:pos x="T8" y="T9"/>
                </a:cxn>
                <a:cxn ang="0">
                  <a:pos x="T10" y="T11"/>
                </a:cxn>
              </a:cxnLst>
              <a:rect l="0" t="0" r="r" b="b"/>
              <a:pathLst>
                <a:path w="70" h="322">
                  <a:moveTo>
                    <a:pt x="49" y="311"/>
                  </a:moveTo>
                  <a:cubicBezTo>
                    <a:pt x="49" y="311"/>
                    <a:pt x="45" y="322"/>
                    <a:pt x="35" y="322"/>
                  </a:cubicBezTo>
                  <a:cubicBezTo>
                    <a:pt x="25" y="322"/>
                    <a:pt x="21" y="311"/>
                    <a:pt x="21" y="311"/>
                  </a:cubicBezTo>
                  <a:cubicBezTo>
                    <a:pt x="0" y="0"/>
                    <a:pt x="0" y="0"/>
                    <a:pt x="0" y="0"/>
                  </a:cubicBezTo>
                  <a:cubicBezTo>
                    <a:pt x="70" y="0"/>
                    <a:pt x="70" y="0"/>
                    <a:pt x="70" y="0"/>
                  </a:cubicBezTo>
                  <a:lnTo>
                    <a:pt x="49" y="311"/>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3"/>
            <p:cNvSpPr>
              <a:spLocks/>
            </p:cNvSpPr>
            <p:nvPr userDrawn="1"/>
          </p:nvSpPr>
          <p:spPr bwMode="auto">
            <a:xfrm>
              <a:off x="8955959" y="4550244"/>
              <a:ext cx="92674" cy="864958"/>
            </a:xfrm>
            <a:custGeom>
              <a:avLst/>
              <a:gdLst>
                <a:gd name="T0" fmla="*/ 0 w 35"/>
                <a:gd name="T1" fmla="*/ 322 h 322"/>
                <a:gd name="T2" fmla="*/ 14 w 35"/>
                <a:gd name="T3" fmla="*/ 311 h 322"/>
                <a:gd name="T4" fmla="*/ 35 w 35"/>
                <a:gd name="T5" fmla="*/ 0 h 322"/>
                <a:gd name="T6" fmla="*/ 29 w 35"/>
                <a:gd name="T7" fmla="*/ 15 h 322"/>
                <a:gd name="T8" fmla="*/ 0 w 35"/>
                <a:gd name="T9" fmla="*/ 322 h 322"/>
              </a:gdLst>
              <a:ahLst/>
              <a:cxnLst>
                <a:cxn ang="0">
                  <a:pos x="T0" y="T1"/>
                </a:cxn>
                <a:cxn ang="0">
                  <a:pos x="T2" y="T3"/>
                </a:cxn>
                <a:cxn ang="0">
                  <a:pos x="T4" y="T5"/>
                </a:cxn>
                <a:cxn ang="0">
                  <a:pos x="T6" y="T7"/>
                </a:cxn>
                <a:cxn ang="0">
                  <a:pos x="T8" y="T9"/>
                </a:cxn>
              </a:cxnLst>
              <a:rect l="0" t="0" r="r" b="b"/>
              <a:pathLst>
                <a:path w="35" h="322">
                  <a:moveTo>
                    <a:pt x="0" y="322"/>
                  </a:moveTo>
                  <a:cubicBezTo>
                    <a:pt x="10" y="322"/>
                    <a:pt x="14" y="311"/>
                    <a:pt x="14" y="311"/>
                  </a:cubicBezTo>
                  <a:cubicBezTo>
                    <a:pt x="35" y="0"/>
                    <a:pt x="35" y="0"/>
                    <a:pt x="35" y="0"/>
                  </a:cubicBezTo>
                  <a:cubicBezTo>
                    <a:pt x="29" y="15"/>
                    <a:pt x="29" y="15"/>
                    <a:pt x="29" y="15"/>
                  </a:cubicBezTo>
                  <a:cubicBezTo>
                    <a:pt x="29" y="15"/>
                    <a:pt x="6" y="321"/>
                    <a:pt x="0" y="322"/>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4"/>
            <p:cNvSpPr>
              <a:spLocks/>
            </p:cNvSpPr>
            <p:nvPr userDrawn="1"/>
          </p:nvSpPr>
          <p:spPr bwMode="auto">
            <a:xfrm>
              <a:off x="8859422" y="4550244"/>
              <a:ext cx="96537" cy="864958"/>
            </a:xfrm>
            <a:custGeom>
              <a:avLst/>
              <a:gdLst>
                <a:gd name="T0" fmla="*/ 35 w 35"/>
                <a:gd name="T1" fmla="*/ 322 h 322"/>
                <a:gd name="T2" fmla="*/ 21 w 35"/>
                <a:gd name="T3" fmla="*/ 311 h 322"/>
                <a:gd name="T4" fmla="*/ 0 w 35"/>
                <a:gd name="T5" fmla="*/ 0 h 322"/>
                <a:gd name="T6" fmla="*/ 6 w 35"/>
                <a:gd name="T7" fmla="*/ 15 h 322"/>
                <a:gd name="T8" fmla="*/ 35 w 35"/>
                <a:gd name="T9" fmla="*/ 322 h 322"/>
              </a:gdLst>
              <a:ahLst/>
              <a:cxnLst>
                <a:cxn ang="0">
                  <a:pos x="T0" y="T1"/>
                </a:cxn>
                <a:cxn ang="0">
                  <a:pos x="T2" y="T3"/>
                </a:cxn>
                <a:cxn ang="0">
                  <a:pos x="T4" y="T5"/>
                </a:cxn>
                <a:cxn ang="0">
                  <a:pos x="T6" y="T7"/>
                </a:cxn>
                <a:cxn ang="0">
                  <a:pos x="T8" y="T9"/>
                </a:cxn>
              </a:cxnLst>
              <a:rect l="0" t="0" r="r" b="b"/>
              <a:pathLst>
                <a:path w="35" h="322">
                  <a:moveTo>
                    <a:pt x="35" y="322"/>
                  </a:moveTo>
                  <a:cubicBezTo>
                    <a:pt x="25" y="322"/>
                    <a:pt x="21" y="311"/>
                    <a:pt x="21" y="311"/>
                  </a:cubicBezTo>
                  <a:cubicBezTo>
                    <a:pt x="0" y="0"/>
                    <a:pt x="0" y="0"/>
                    <a:pt x="0" y="0"/>
                  </a:cubicBezTo>
                  <a:cubicBezTo>
                    <a:pt x="6" y="15"/>
                    <a:pt x="6" y="15"/>
                    <a:pt x="6" y="15"/>
                  </a:cubicBezTo>
                  <a:cubicBezTo>
                    <a:pt x="6" y="15"/>
                    <a:pt x="29" y="321"/>
                    <a:pt x="35" y="3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5"/>
            <p:cNvSpPr>
              <a:spLocks/>
            </p:cNvSpPr>
            <p:nvPr userDrawn="1"/>
          </p:nvSpPr>
          <p:spPr bwMode="auto">
            <a:xfrm>
              <a:off x="8338132" y="4117765"/>
              <a:ext cx="1231794" cy="486539"/>
            </a:xfrm>
            <a:custGeom>
              <a:avLst/>
              <a:gdLst>
                <a:gd name="T0" fmla="*/ 0 w 458"/>
                <a:gd name="T1" fmla="*/ 19 h 182"/>
                <a:gd name="T2" fmla="*/ 229 w 458"/>
                <a:gd name="T3" fmla="*/ 182 h 182"/>
                <a:gd name="T4" fmla="*/ 458 w 458"/>
                <a:gd name="T5" fmla="*/ 19 h 182"/>
                <a:gd name="T6" fmla="*/ 226 w 458"/>
                <a:gd name="T7" fmla="*/ 0 h 182"/>
                <a:gd name="T8" fmla="*/ 0 w 458"/>
                <a:gd name="T9" fmla="*/ 19 h 182"/>
              </a:gdLst>
              <a:ahLst/>
              <a:cxnLst>
                <a:cxn ang="0">
                  <a:pos x="T0" y="T1"/>
                </a:cxn>
                <a:cxn ang="0">
                  <a:pos x="T2" y="T3"/>
                </a:cxn>
                <a:cxn ang="0">
                  <a:pos x="T4" y="T5"/>
                </a:cxn>
                <a:cxn ang="0">
                  <a:pos x="T6" y="T7"/>
                </a:cxn>
                <a:cxn ang="0">
                  <a:pos x="T8" y="T9"/>
                </a:cxn>
              </a:cxnLst>
              <a:rect l="0" t="0" r="r" b="b"/>
              <a:pathLst>
                <a:path w="458" h="182">
                  <a:moveTo>
                    <a:pt x="0" y="19"/>
                  </a:moveTo>
                  <a:cubicBezTo>
                    <a:pt x="20" y="88"/>
                    <a:pt x="76" y="182"/>
                    <a:pt x="229" y="182"/>
                  </a:cubicBezTo>
                  <a:cubicBezTo>
                    <a:pt x="381" y="182"/>
                    <a:pt x="438" y="88"/>
                    <a:pt x="458" y="19"/>
                  </a:cubicBezTo>
                  <a:cubicBezTo>
                    <a:pt x="226" y="0"/>
                    <a:pt x="226" y="0"/>
                    <a:pt x="226" y="0"/>
                  </a:cubicBezTo>
                  <a:lnTo>
                    <a:pt x="0" y="19"/>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6"/>
            <p:cNvSpPr>
              <a:spLocks/>
            </p:cNvSpPr>
            <p:nvPr userDrawn="1"/>
          </p:nvSpPr>
          <p:spPr bwMode="auto">
            <a:xfrm>
              <a:off x="8843976" y="4117765"/>
              <a:ext cx="725947" cy="486539"/>
            </a:xfrm>
            <a:custGeom>
              <a:avLst/>
              <a:gdLst>
                <a:gd name="T0" fmla="*/ 38 w 270"/>
                <a:gd name="T1" fmla="*/ 0 h 181"/>
                <a:gd name="T2" fmla="*/ 270 w 270"/>
                <a:gd name="T3" fmla="*/ 19 h 181"/>
                <a:gd name="T4" fmla="*/ 58 w 270"/>
                <a:gd name="T5" fmla="*/ 181 h 181"/>
                <a:gd name="T6" fmla="*/ 231 w 270"/>
                <a:gd name="T7" fmla="*/ 23 h 181"/>
                <a:gd name="T8" fmla="*/ 0 w 270"/>
                <a:gd name="T9" fmla="*/ 5 h 181"/>
                <a:gd name="T10" fmla="*/ 38 w 270"/>
                <a:gd name="T11" fmla="*/ 0 h 181"/>
              </a:gdLst>
              <a:ahLst/>
              <a:cxnLst>
                <a:cxn ang="0">
                  <a:pos x="T0" y="T1"/>
                </a:cxn>
                <a:cxn ang="0">
                  <a:pos x="T2" y="T3"/>
                </a:cxn>
                <a:cxn ang="0">
                  <a:pos x="T4" y="T5"/>
                </a:cxn>
                <a:cxn ang="0">
                  <a:pos x="T6" y="T7"/>
                </a:cxn>
                <a:cxn ang="0">
                  <a:pos x="T8" y="T9"/>
                </a:cxn>
                <a:cxn ang="0">
                  <a:pos x="T10" y="T11"/>
                </a:cxn>
              </a:cxnLst>
              <a:rect l="0" t="0" r="r" b="b"/>
              <a:pathLst>
                <a:path w="270" h="181">
                  <a:moveTo>
                    <a:pt x="38" y="0"/>
                  </a:moveTo>
                  <a:cubicBezTo>
                    <a:pt x="270" y="19"/>
                    <a:pt x="270" y="19"/>
                    <a:pt x="270" y="19"/>
                  </a:cubicBezTo>
                  <a:cubicBezTo>
                    <a:pt x="251" y="85"/>
                    <a:pt x="198" y="174"/>
                    <a:pt x="58" y="181"/>
                  </a:cubicBezTo>
                  <a:cubicBezTo>
                    <a:pt x="169" y="161"/>
                    <a:pt x="214" y="83"/>
                    <a:pt x="231" y="23"/>
                  </a:cubicBezTo>
                  <a:cubicBezTo>
                    <a:pt x="0" y="5"/>
                    <a:pt x="0" y="5"/>
                    <a:pt x="0" y="5"/>
                  </a:cubicBezTo>
                  <a:lnTo>
                    <a:pt x="38" y="0"/>
                  </a:lnTo>
                  <a:close/>
                </a:path>
              </a:pathLst>
            </a:custGeom>
            <a:solidFill>
              <a:srgbClr val="220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7"/>
            <p:cNvSpPr>
              <a:spLocks/>
            </p:cNvSpPr>
            <p:nvPr userDrawn="1"/>
          </p:nvSpPr>
          <p:spPr bwMode="auto">
            <a:xfrm>
              <a:off x="8874868" y="4978863"/>
              <a:ext cx="158319" cy="158319"/>
            </a:xfrm>
            <a:custGeom>
              <a:avLst/>
              <a:gdLst>
                <a:gd name="T0" fmla="*/ 56 w 60"/>
                <a:gd name="T1" fmla="*/ 60 h 60"/>
                <a:gd name="T2" fmla="*/ 54 w 60"/>
                <a:gd name="T3" fmla="*/ 59 h 60"/>
                <a:gd name="T4" fmla="*/ 1 w 60"/>
                <a:gd name="T5" fmla="*/ 6 h 60"/>
                <a:gd name="T6" fmla="*/ 1 w 60"/>
                <a:gd name="T7" fmla="*/ 1 h 60"/>
                <a:gd name="T8" fmla="*/ 6 w 60"/>
                <a:gd name="T9" fmla="*/ 1 h 60"/>
                <a:gd name="T10" fmla="*/ 59 w 60"/>
                <a:gd name="T11" fmla="*/ 54 h 60"/>
                <a:gd name="T12" fmla="*/ 59 w 60"/>
                <a:gd name="T13" fmla="*/ 59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5" y="60"/>
                    <a:pt x="54" y="59"/>
                  </a:cubicBezTo>
                  <a:cubicBezTo>
                    <a:pt x="1" y="6"/>
                    <a:pt x="1" y="6"/>
                    <a:pt x="1" y="6"/>
                  </a:cubicBezTo>
                  <a:cubicBezTo>
                    <a:pt x="0" y="5"/>
                    <a:pt x="0" y="3"/>
                    <a:pt x="1" y="1"/>
                  </a:cubicBezTo>
                  <a:cubicBezTo>
                    <a:pt x="2" y="0"/>
                    <a:pt x="5" y="0"/>
                    <a:pt x="6" y="1"/>
                  </a:cubicBezTo>
                  <a:cubicBezTo>
                    <a:pt x="59" y="54"/>
                    <a:pt x="59" y="54"/>
                    <a:pt x="59" y="54"/>
                  </a:cubicBezTo>
                  <a:cubicBezTo>
                    <a:pt x="60" y="56"/>
                    <a:pt x="60" y="58"/>
                    <a:pt x="59" y="59"/>
                  </a:cubicBezTo>
                  <a:cubicBezTo>
                    <a:pt x="58" y="60"/>
                    <a:pt x="57" y="60"/>
                    <a:pt x="56"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8"/>
            <p:cNvSpPr>
              <a:spLocks/>
            </p:cNvSpPr>
            <p:nvPr userDrawn="1"/>
          </p:nvSpPr>
          <p:spPr bwMode="auto">
            <a:xfrm>
              <a:off x="8874868" y="4978863"/>
              <a:ext cx="158319" cy="158319"/>
            </a:xfrm>
            <a:custGeom>
              <a:avLst/>
              <a:gdLst>
                <a:gd name="T0" fmla="*/ 4 w 60"/>
                <a:gd name="T1" fmla="*/ 60 h 60"/>
                <a:gd name="T2" fmla="*/ 1 w 60"/>
                <a:gd name="T3" fmla="*/ 59 h 60"/>
                <a:gd name="T4" fmla="*/ 1 w 60"/>
                <a:gd name="T5" fmla="*/ 54 h 60"/>
                <a:gd name="T6" fmla="*/ 54 w 60"/>
                <a:gd name="T7" fmla="*/ 1 h 60"/>
                <a:gd name="T8" fmla="*/ 59 w 60"/>
                <a:gd name="T9" fmla="*/ 1 h 60"/>
                <a:gd name="T10" fmla="*/ 59 w 60"/>
                <a:gd name="T11" fmla="*/ 6 h 60"/>
                <a:gd name="T12" fmla="*/ 6 w 60"/>
                <a:gd name="T13" fmla="*/ 59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60"/>
                    <a:pt x="1" y="59"/>
                  </a:cubicBezTo>
                  <a:cubicBezTo>
                    <a:pt x="0" y="58"/>
                    <a:pt x="0" y="56"/>
                    <a:pt x="1" y="54"/>
                  </a:cubicBezTo>
                  <a:cubicBezTo>
                    <a:pt x="54" y="1"/>
                    <a:pt x="54" y="1"/>
                    <a:pt x="54" y="1"/>
                  </a:cubicBezTo>
                  <a:cubicBezTo>
                    <a:pt x="55" y="0"/>
                    <a:pt x="57" y="0"/>
                    <a:pt x="59" y="1"/>
                  </a:cubicBezTo>
                  <a:cubicBezTo>
                    <a:pt x="60" y="3"/>
                    <a:pt x="60" y="5"/>
                    <a:pt x="59" y="6"/>
                  </a:cubicBezTo>
                  <a:cubicBezTo>
                    <a:pt x="6" y="59"/>
                    <a:pt x="6" y="59"/>
                    <a:pt x="6" y="59"/>
                  </a:cubicBezTo>
                  <a:cubicBezTo>
                    <a:pt x="5" y="60"/>
                    <a:pt x="4" y="60"/>
                    <a:pt x="4"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9"/>
            <p:cNvSpPr>
              <a:spLocks/>
            </p:cNvSpPr>
            <p:nvPr userDrawn="1"/>
          </p:nvSpPr>
          <p:spPr bwMode="auto">
            <a:xfrm>
              <a:off x="6990495" y="4557967"/>
              <a:ext cx="1197040" cy="675750"/>
            </a:xfrm>
            <a:custGeom>
              <a:avLst/>
              <a:gdLst>
                <a:gd name="T0" fmla="*/ 183 w 445"/>
                <a:gd name="T1" fmla="*/ 49 h 252"/>
                <a:gd name="T2" fmla="*/ 268 w 445"/>
                <a:gd name="T3" fmla="*/ 0 h 252"/>
                <a:gd name="T4" fmla="*/ 366 w 445"/>
                <a:gd name="T5" fmla="*/ 96 h 252"/>
                <a:gd name="T6" fmla="*/ 367 w 445"/>
                <a:gd name="T7" fmla="*/ 96 h 252"/>
                <a:gd name="T8" fmla="*/ 445 w 445"/>
                <a:gd name="T9" fmla="*/ 174 h 252"/>
                <a:gd name="T10" fmla="*/ 367 w 445"/>
                <a:gd name="T11" fmla="*/ 252 h 252"/>
                <a:gd name="T12" fmla="*/ 62 w 445"/>
                <a:gd name="T13" fmla="*/ 252 h 252"/>
                <a:gd name="T14" fmla="*/ 0 w 445"/>
                <a:gd name="T15" fmla="*/ 189 h 252"/>
                <a:gd name="T16" fmla="*/ 61 w 445"/>
                <a:gd name="T17" fmla="*/ 127 h 252"/>
                <a:gd name="T18" fmla="*/ 59 w 445"/>
                <a:gd name="T19" fmla="*/ 112 h 252"/>
                <a:gd name="T20" fmla="*/ 137 w 445"/>
                <a:gd name="T21" fmla="*/ 34 h 252"/>
                <a:gd name="T22" fmla="*/ 183 w 445"/>
                <a:gd name="T23" fmla="*/ 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252">
                  <a:moveTo>
                    <a:pt x="183" y="49"/>
                  </a:moveTo>
                  <a:cubicBezTo>
                    <a:pt x="200" y="20"/>
                    <a:pt x="232" y="0"/>
                    <a:pt x="268" y="0"/>
                  </a:cubicBezTo>
                  <a:cubicBezTo>
                    <a:pt x="322" y="0"/>
                    <a:pt x="365" y="43"/>
                    <a:pt x="366" y="96"/>
                  </a:cubicBezTo>
                  <a:cubicBezTo>
                    <a:pt x="367" y="96"/>
                    <a:pt x="367" y="96"/>
                    <a:pt x="367" y="96"/>
                  </a:cubicBezTo>
                  <a:cubicBezTo>
                    <a:pt x="410" y="96"/>
                    <a:pt x="445" y="131"/>
                    <a:pt x="445" y="174"/>
                  </a:cubicBezTo>
                  <a:cubicBezTo>
                    <a:pt x="445" y="217"/>
                    <a:pt x="410" y="252"/>
                    <a:pt x="367" y="252"/>
                  </a:cubicBezTo>
                  <a:cubicBezTo>
                    <a:pt x="62" y="252"/>
                    <a:pt x="62" y="252"/>
                    <a:pt x="62" y="252"/>
                  </a:cubicBezTo>
                  <a:cubicBezTo>
                    <a:pt x="28" y="252"/>
                    <a:pt x="0" y="224"/>
                    <a:pt x="0" y="189"/>
                  </a:cubicBezTo>
                  <a:cubicBezTo>
                    <a:pt x="0" y="155"/>
                    <a:pt x="27" y="128"/>
                    <a:pt x="61" y="127"/>
                  </a:cubicBezTo>
                  <a:cubicBezTo>
                    <a:pt x="60" y="122"/>
                    <a:pt x="59" y="117"/>
                    <a:pt x="59" y="112"/>
                  </a:cubicBezTo>
                  <a:cubicBezTo>
                    <a:pt x="59" y="69"/>
                    <a:pt x="94" y="34"/>
                    <a:pt x="137" y="34"/>
                  </a:cubicBezTo>
                  <a:cubicBezTo>
                    <a:pt x="154" y="34"/>
                    <a:pt x="171" y="39"/>
                    <a:pt x="183" y="49"/>
                  </a:cubicBezTo>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20"/>
            <p:cNvSpPr>
              <a:spLocks/>
            </p:cNvSpPr>
            <p:nvPr userDrawn="1"/>
          </p:nvSpPr>
          <p:spPr bwMode="auto">
            <a:xfrm>
              <a:off x="6627521" y="4534798"/>
              <a:ext cx="390005" cy="220102"/>
            </a:xfrm>
            <a:custGeom>
              <a:avLst/>
              <a:gdLst>
                <a:gd name="T0" fmla="*/ 60 w 145"/>
                <a:gd name="T1" fmla="*/ 16 h 82"/>
                <a:gd name="T2" fmla="*/ 88 w 145"/>
                <a:gd name="T3" fmla="*/ 0 h 82"/>
                <a:gd name="T4" fmla="*/ 120 w 145"/>
                <a:gd name="T5" fmla="*/ 31 h 82"/>
                <a:gd name="T6" fmla="*/ 120 w 145"/>
                <a:gd name="T7" fmla="*/ 31 h 82"/>
                <a:gd name="T8" fmla="*/ 145 w 145"/>
                <a:gd name="T9" fmla="*/ 57 h 82"/>
                <a:gd name="T10" fmla="*/ 120 w 145"/>
                <a:gd name="T11" fmla="*/ 82 h 82"/>
                <a:gd name="T12" fmla="*/ 21 w 145"/>
                <a:gd name="T13" fmla="*/ 82 h 82"/>
                <a:gd name="T14" fmla="*/ 0 w 145"/>
                <a:gd name="T15" fmla="*/ 62 h 82"/>
                <a:gd name="T16" fmla="*/ 20 w 145"/>
                <a:gd name="T17" fmla="*/ 42 h 82"/>
                <a:gd name="T18" fmla="*/ 20 w 145"/>
                <a:gd name="T19" fmla="*/ 37 h 82"/>
                <a:gd name="T20" fmla="*/ 45 w 145"/>
                <a:gd name="T21" fmla="*/ 11 h 82"/>
                <a:gd name="T22" fmla="*/ 60 w 145"/>
                <a:gd name="T23"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82">
                  <a:moveTo>
                    <a:pt x="60" y="16"/>
                  </a:moveTo>
                  <a:cubicBezTo>
                    <a:pt x="66" y="7"/>
                    <a:pt x="76" y="0"/>
                    <a:pt x="88" y="0"/>
                  </a:cubicBezTo>
                  <a:cubicBezTo>
                    <a:pt x="105" y="0"/>
                    <a:pt x="119" y="14"/>
                    <a:pt x="120" y="31"/>
                  </a:cubicBezTo>
                  <a:cubicBezTo>
                    <a:pt x="120" y="31"/>
                    <a:pt x="120" y="31"/>
                    <a:pt x="120" y="31"/>
                  </a:cubicBezTo>
                  <a:cubicBezTo>
                    <a:pt x="134" y="31"/>
                    <a:pt x="145" y="43"/>
                    <a:pt x="145" y="57"/>
                  </a:cubicBezTo>
                  <a:cubicBezTo>
                    <a:pt x="145" y="71"/>
                    <a:pt x="134" y="82"/>
                    <a:pt x="120" y="82"/>
                  </a:cubicBezTo>
                  <a:cubicBezTo>
                    <a:pt x="21" y="82"/>
                    <a:pt x="21" y="82"/>
                    <a:pt x="21" y="82"/>
                  </a:cubicBezTo>
                  <a:cubicBezTo>
                    <a:pt x="9" y="82"/>
                    <a:pt x="0" y="73"/>
                    <a:pt x="0" y="62"/>
                  </a:cubicBezTo>
                  <a:cubicBezTo>
                    <a:pt x="0" y="51"/>
                    <a:pt x="9" y="42"/>
                    <a:pt x="20" y="42"/>
                  </a:cubicBezTo>
                  <a:cubicBezTo>
                    <a:pt x="20" y="40"/>
                    <a:pt x="20" y="38"/>
                    <a:pt x="20" y="37"/>
                  </a:cubicBezTo>
                  <a:cubicBezTo>
                    <a:pt x="20" y="23"/>
                    <a:pt x="31" y="11"/>
                    <a:pt x="45" y="11"/>
                  </a:cubicBezTo>
                  <a:cubicBezTo>
                    <a:pt x="51" y="11"/>
                    <a:pt x="56" y="13"/>
                    <a:pt x="60" y="16"/>
                  </a:cubicBezTo>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21"/>
            <p:cNvSpPr>
              <a:spLocks/>
            </p:cNvSpPr>
            <p:nvPr userDrawn="1"/>
          </p:nvSpPr>
          <p:spPr bwMode="auto">
            <a:xfrm>
              <a:off x="4193760" y="4853183"/>
              <a:ext cx="8144709" cy="612220"/>
            </a:xfrm>
            <a:custGeom>
              <a:avLst/>
              <a:gdLst>
                <a:gd name="T0" fmla="*/ 2536 w 4269"/>
                <a:gd name="T1" fmla="*/ 322 h 322"/>
                <a:gd name="T2" fmla="*/ 0 w 4269"/>
                <a:gd name="T3" fmla="*/ 141 h 322"/>
                <a:gd name="T4" fmla="*/ 1 w 4269"/>
                <a:gd name="T5" fmla="*/ 134 h 322"/>
                <a:gd name="T6" fmla="*/ 2536 w 4269"/>
                <a:gd name="T7" fmla="*/ 314 h 322"/>
                <a:gd name="T8" fmla="*/ 3440 w 4269"/>
                <a:gd name="T9" fmla="*/ 224 h 322"/>
                <a:gd name="T10" fmla="*/ 4269 w 4269"/>
                <a:gd name="T11" fmla="*/ 0 h 322"/>
                <a:gd name="T12" fmla="*/ 3735 w 4269"/>
                <a:gd name="T13" fmla="*/ 141 h 322"/>
                <a:gd name="T14" fmla="*/ 3442 w 4269"/>
                <a:gd name="T15" fmla="*/ 231 h 322"/>
                <a:gd name="T16" fmla="*/ 2536 w 4269"/>
                <a:gd name="T1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9" h="322">
                  <a:moveTo>
                    <a:pt x="2536" y="322"/>
                  </a:moveTo>
                  <a:cubicBezTo>
                    <a:pt x="1726" y="322"/>
                    <a:pt x="13" y="143"/>
                    <a:pt x="0" y="141"/>
                  </a:cubicBezTo>
                  <a:cubicBezTo>
                    <a:pt x="1" y="134"/>
                    <a:pt x="1" y="134"/>
                    <a:pt x="1" y="134"/>
                  </a:cubicBezTo>
                  <a:cubicBezTo>
                    <a:pt x="15" y="136"/>
                    <a:pt x="1727" y="314"/>
                    <a:pt x="2536" y="314"/>
                  </a:cubicBezTo>
                  <a:cubicBezTo>
                    <a:pt x="2769" y="314"/>
                    <a:pt x="3115" y="299"/>
                    <a:pt x="3440" y="224"/>
                  </a:cubicBezTo>
                  <a:cubicBezTo>
                    <a:pt x="3635" y="180"/>
                    <a:pt x="4268" y="0"/>
                    <a:pt x="4269" y="0"/>
                  </a:cubicBezTo>
                  <a:cubicBezTo>
                    <a:pt x="3735" y="141"/>
                    <a:pt x="3735" y="141"/>
                    <a:pt x="3735" y="141"/>
                  </a:cubicBezTo>
                  <a:cubicBezTo>
                    <a:pt x="3734" y="141"/>
                    <a:pt x="3637" y="187"/>
                    <a:pt x="3442" y="231"/>
                  </a:cubicBezTo>
                  <a:cubicBezTo>
                    <a:pt x="3263" y="272"/>
                    <a:pt x="2959" y="322"/>
                    <a:pt x="2536" y="322"/>
                  </a:cubicBezTo>
                  <a:close/>
                </a:path>
              </a:pathLst>
            </a:custGeom>
            <a:solidFill>
              <a:srgbClr val="10611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5" name="Freeform 22"/>
            <p:cNvSpPr>
              <a:spLocks/>
            </p:cNvSpPr>
            <p:nvPr userDrawn="1"/>
          </p:nvSpPr>
          <p:spPr bwMode="auto">
            <a:xfrm>
              <a:off x="8882591" y="5395897"/>
              <a:ext cx="142874" cy="69506"/>
            </a:xfrm>
            <a:custGeom>
              <a:avLst/>
              <a:gdLst>
                <a:gd name="T0" fmla="*/ 27 w 53"/>
                <a:gd name="T1" fmla="*/ 26 h 26"/>
                <a:gd name="T2" fmla="*/ 53 w 53"/>
                <a:gd name="T3" fmla="*/ 0 h 26"/>
                <a:gd name="T4" fmla="*/ 0 w 53"/>
                <a:gd name="T5" fmla="*/ 0 h 26"/>
                <a:gd name="T6" fmla="*/ 27 w 53"/>
                <a:gd name="T7" fmla="*/ 26 h 26"/>
              </a:gdLst>
              <a:ahLst/>
              <a:cxnLst>
                <a:cxn ang="0">
                  <a:pos x="T0" y="T1"/>
                </a:cxn>
                <a:cxn ang="0">
                  <a:pos x="T2" y="T3"/>
                </a:cxn>
                <a:cxn ang="0">
                  <a:pos x="T4" y="T5"/>
                </a:cxn>
                <a:cxn ang="0">
                  <a:pos x="T6" y="T7"/>
                </a:cxn>
              </a:cxnLst>
              <a:rect l="0" t="0" r="r" b="b"/>
              <a:pathLst>
                <a:path w="53" h="26">
                  <a:moveTo>
                    <a:pt x="27" y="26"/>
                  </a:moveTo>
                  <a:cubicBezTo>
                    <a:pt x="42" y="26"/>
                    <a:pt x="53" y="15"/>
                    <a:pt x="53" y="0"/>
                  </a:cubicBezTo>
                  <a:cubicBezTo>
                    <a:pt x="0" y="0"/>
                    <a:pt x="0" y="0"/>
                    <a:pt x="0" y="0"/>
                  </a:cubicBezTo>
                  <a:cubicBezTo>
                    <a:pt x="0" y="15"/>
                    <a:pt x="12" y="26"/>
                    <a:pt x="27" y="2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3"/>
            <p:cNvSpPr>
              <a:spLocks/>
            </p:cNvSpPr>
            <p:nvPr userDrawn="1"/>
          </p:nvSpPr>
          <p:spPr bwMode="auto">
            <a:xfrm>
              <a:off x="8338132" y="4117765"/>
              <a:ext cx="745255" cy="100397"/>
            </a:xfrm>
            <a:custGeom>
              <a:avLst/>
              <a:gdLst>
                <a:gd name="T0" fmla="*/ 221 w 277"/>
                <a:gd name="T1" fmla="*/ 4 h 37"/>
                <a:gd name="T2" fmla="*/ 277 w 277"/>
                <a:gd name="T3" fmla="*/ 4 h 37"/>
                <a:gd name="T4" fmla="*/ 226 w 277"/>
                <a:gd name="T5" fmla="*/ 0 h 37"/>
                <a:gd name="T6" fmla="*/ 0 w 277"/>
                <a:gd name="T7" fmla="*/ 19 h 37"/>
                <a:gd name="T8" fmla="*/ 6 w 277"/>
                <a:gd name="T9" fmla="*/ 37 h 37"/>
                <a:gd name="T10" fmla="*/ 221 w 277"/>
                <a:gd name="T11" fmla="*/ 4 h 37"/>
              </a:gdLst>
              <a:ahLst/>
              <a:cxnLst>
                <a:cxn ang="0">
                  <a:pos x="T0" y="T1"/>
                </a:cxn>
                <a:cxn ang="0">
                  <a:pos x="T2" y="T3"/>
                </a:cxn>
                <a:cxn ang="0">
                  <a:pos x="T4" y="T5"/>
                </a:cxn>
                <a:cxn ang="0">
                  <a:pos x="T6" y="T7"/>
                </a:cxn>
                <a:cxn ang="0">
                  <a:pos x="T8" y="T9"/>
                </a:cxn>
                <a:cxn ang="0">
                  <a:pos x="T10" y="T11"/>
                </a:cxn>
              </a:cxnLst>
              <a:rect l="0" t="0" r="r" b="b"/>
              <a:pathLst>
                <a:path w="277" h="37">
                  <a:moveTo>
                    <a:pt x="221" y="4"/>
                  </a:moveTo>
                  <a:cubicBezTo>
                    <a:pt x="277" y="4"/>
                    <a:pt x="277" y="4"/>
                    <a:pt x="277" y="4"/>
                  </a:cubicBezTo>
                  <a:cubicBezTo>
                    <a:pt x="226" y="0"/>
                    <a:pt x="226" y="0"/>
                    <a:pt x="226" y="0"/>
                  </a:cubicBezTo>
                  <a:cubicBezTo>
                    <a:pt x="0" y="19"/>
                    <a:pt x="0" y="19"/>
                    <a:pt x="0" y="19"/>
                  </a:cubicBezTo>
                  <a:cubicBezTo>
                    <a:pt x="2" y="25"/>
                    <a:pt x="4" y="31"/>
                    <a:pt x="6" y="37"/>
                  </a:cubicBezTo>
                  <a:lnTo>
                    <a:pt x="221" y="4"/>
                  </a:lnTo>
                  <a:close/>
                </a:path>
              </a:pathLst>
            </a:custGeom>
            <a:solidFill>
              <a:srgbClr val="8562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4"/>
            <p:cNvSpPr>
              <a:spLocks/>
            </p:cNvSpPr>
            <p:nvPr userDrawn="1"/>
          </p:nvSpPr>
          <p:spPr bwMode="auto">
            <a:xfrm>
              <a:off x="8778334" y="2017152"/>
              <a:ext cx="208517" cy="96537"/>
            </a:xfrm>
            <a:custGeom>
              <a:avLst/>
              <a:gdLst>
                <a:gd name="T0" fmla="*/ 77 w 77"/>
                <a:gd name="T1" fmla="*/ 24 h 36"/>
                <a:gd name="T2" fmla="*/ 65 w 77"/>
                <a:gd name="T3" fmla="*/ 36 h 36"/>
                <a:gd name="T4" fmla="*/ 12 w 77"/>
                <a:gd name="T5" fmla="*/ 36 h 36"/>
                <a:gd name="T6" fmla="*/ 0 w 77"/>
                <a:gd name="T7" fmla="*/ 24 h 36"/>
                <a:gd name="T8" fmla="*/ 0 w 77"/>
                <a:gd name="T9" fmla="*/ 11 h 36"/>
                <a:gd name="T10" fmla="*/ 12 w 77"/>
                <a:gd name="T11" fmla="*/ 0 h 36"/>
                <a:gd name="T12" fmla="*/ 65 w 77"/>
                <a:gd name="T13" fmla="*/ 0 h 36"/>
                <a:gd name="T14" fmla="*/ 77 w 77"/>
                <a:gd name="T15" fmla="*/ 11 h 36"/>
                <a:gd name="T16" fmla="*/ 77 w 77"/>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36">
                  <a:moveTo>
                    <a:pt x="77" y="24"/>
                  </a:moveTo>
                  <a:cubicBezTo>
                    <a:pt x="77" y="31"/>
                    <a:pt x="71" y="36"/>
                    <a:pt x="65" y="36"/>
                  </a:cubicBezTo>
                  <a:cubicBezTo>
                    <a:pt x="12" y="36"/>
                    <a:pt x="12" y="36"/>
                    <a:pt x="12" y="36"/>
                  </a:cubicBezTo>
                  <a:cubicBezTo>
                    <a:pt x="6" y="36"/>
                    <a:pt x="0" y="31"/>
                    <a:pt x="0" y="24"/>
                  </a:cubicBezTo>
                  <a:cubicBezTo>
                    <a:pt x="0" y="11"/>
                    <a:pt x="0" y="11"/>
                    <a:pt x="0" y="11"/>
                  </a:cubicBezTo>
                  <a:cubicBezTo>
                    <a:pt x="0" y="5"/>
                    <a:pt x="6" y="0"/>
                    <a:pt x="12" y="0"/>
                  </a:cubicBezTo>
                  <a:cubicBezTo>
                    <a:pt x="65" y="0"/>
                    <a:pt x="65" y="0"/>
                    <a:pt x="65" y="0"/>
                  </a:cubicBezTo>
                  <a:cubicBezTo>
                    <a:pt x="71" y="0"/>
                    <a:pt x="77" y="5"/>
                    <a:pt x="77" y="11"/>
                  </a:cubicBezTo>
                  <a:lnTo>
                    <a:pt x="77" y="2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5"/>
            <p:cNvSpPr>
              <a:spLocks/>
            </p:cNvSpPr>
            <p:nvPr userDrawn="1"/>
          </p:nvSpPr>
          <p:spPr bwMode="auto">
            <a:xfrm>
              <a:off x="8921205" y="2017152"/>
              <a:ext cx="65645" cy="247131"/>
            </a:xfrm>
            <a:custGeom>
              <a:avLst/>
              <a:gdLst>
                <a:gd name="T0" fmla="*/ 12 w 24"/>
                <a:gd name="T1" fmla="*/ 0 h 92"/>
                <a:gd name="T2" fmla="*/ 0 w 24"/>
                <a:gd name="T3" fmla="*/ 0 h 92"/>
                <a:gd name="T4" fmla="*/ 12 w 24"/>
                <a:gd name="T5" fmla="*/ 11 h 92"/>
                <a:gd name="T6" fmla="*/ 12 w 24"/>
                <a:gd name="T7" fmla="*/ 80 h 92"/>
                <a:gd name="T8" fmla="*/ 0 w 24"/>
                <a:gd name="T9" fmla="*/ 92 h 92"/>
                <a:gd name="T10" fmla="*/ 12 w 24"/>
                <a:gd name="T11" fmla="*/ 92 h 92"/>
                <a:gd name="T12" fmla="*/ 24 w 24"/>
                <a:gd name="T13" fmla="*/ 80 h 92"/>
                <a:gd name="T14" fmla="*/ 24 w 24"/>
                <a:gd name="T15" fmla="*/ 11 h 92"/>
                <a:gd name="T16" fmla="*/ 12 w 24"/>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2">
                  <a:moveTo>
                    <a:pt x="12" y="0"/>
                  </a:moveTo>
                  <a:cubicBezTo>
                    <a:pt x="0" y="0"/>
                    <a:pt x="0" y="0"/>
                    <a:pt x="0" y="0"/>
                  </a:cubicBezTo>
                  <a:cubicBezTo>
                    <a:pt x="7" y="0"/>
                    <a:pt x="12" y="5"/>
                    <a:pt x="12" y="11"/>
                  </a:cubicBezTo>
                  <a:cubicBezTo>
                    <a:pt x="12" y="80"/>
                    <a:pt x="12" y="80"/>
                    <a:pt x="12" y="80"/>
                  </a:cubicBezTo>
                  <a:cubicBezTo>
                    <a:pt x="12" y="86"/>
                    <a:pt x="7" y="92"/>
                    <a:pt x="0" y="92"/>
                  </a:cubicBezTo>
                  <a:cubicBezTo>
                    <a:pt x="12" y="92"/>
                    <a:pt x="12" y="92"/>
                    <a:pt x="12" y="92"/>
                  </a:cubicBezTo>
                  <a:cubicBezTo>
                    <a:pt x="18" y="92"/>
                    <a:pt x="24" y="86"/>
                    <a:pt x="24" y="80"/>
                  </a:cubicBezTo>
                  <a:cubicBezTo>
                    <a:pt x="24" y="11"/>
                    <a:pt x="24" y="11"/>
                    <a:pt x="24" y="11"/>
                  </a:cubicBezTo>
                  <a:cubicBezTo>
                    <a:pt x="24" y="5"/>
                    <a:pt x="18" y="0"/>
                    <a:pt x="12"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6"/>
            <p:cNvSpPr>
              <a:spLocks/>
            </p:cNvSpPr>
            <p:nvPr userDrawn="1"/>
          </p:nvSpPr>
          <p:spPr bwMode="auto">
            <a:xfrm>
              <a:off x="8685659" y="2051906"/>
              <a:ext cx="397727" cy="247131"/>
            </a:xfrm>
            <a:custGeom>
              <a:avLst/>
              <a:gdLst>
                <a:gd name="T0" fmla="*/ 147 w 147"/>
                <a:gd name="T1" fmla="*/ 80 h 92"/>
                <a:gd name="T2" fmla="*/ 135 w 147"/>
                <a:gd name="T3" fmla="*/ 92 h 92"/>
                <a:gd name="T4" fmla="*/ 12 w 147"/>
                <a:gd name="T5" fmla="*/ 92 h 92"/>
                <a:gd name="T6" fmla="*/ 0 w 147"/>
                <a:gd name="T7" fmla="*/ 80 h 92"/>
                <a:gd name="T8" fmla="*/ 0 w 147"/>
                <a:gd name="T9" fmla="*/ 12 h 92"/>
                <a:gd name="T10" fmla="*/ 12 w 147"/>
                <a:gd name="T11" fmla="*/ 0 h 92"/>
                <a:gd name="T12" fmla="*/ 135 w 147"/>
                <a:gd name="T13" fmla="*/ 0 h 92"/>
                <a:gd name="T14" fmla="*/ 147 w 147"/>
                <a:gd name="T15" fmla="*/ 12 h 92"/>
                <a:gd name="T16" fmla="*/ 147 w 147"/>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2">
                  <a:moveTo>
                    <a:pt x="147" y="80"/>
                  </a:moveTo>
                  <a:cubicBezTo>
                    <a:pt x="147" y="87"/>
                    <a:pt x="142" y="92"/>
                    <a:pt x="135" y="92"/>
                  </a:cubicBezTo>
                  <a:cubicBezTo>
                    <a:pt x="12" y="92"/>
                    <a:pt x="12" y="92"/>
                    <a:pt x="12" y="92"/>
                  </a:cubicBezTo>
                  <a:cubicBezTo>
                    <a:pt x="6" y="92"/>
                    <a:pt x="0" y="87"/>
                    <a:pt x="0" y="80"/>
                  </a:cubicBezTo>
                  <a:cubicBezTo>
                    <a:pt x="0" y="12"/>
                    <a:pt x="0" y="12"/>
                    <a:pt x="0" y="12"/>
                  </a:cubicBezTo>
                  <a:cubicBezTo>
                    <a:pt x="0" y="5"/>
                    <a:pt x="6" y="0"/>
                    <a:pt x="12" y="0"/>
                  </a:cubicBezTo>
                  <a:cubicBezTo>
                    <a:pt x="135" y="0"/>
                    <a:pt x="135" y="0"/>
                    <a:pt x="135" y="0"/>
                  </a:cubicBezTo>
                  <a:cubicBezTo>
                    <a:pt x="142" y="0"/>
                    <a:pt x="147" y="5"/>
                    <a:pt x="147" y="12"/>
                  </a:cubicBezTo>
                  <a:lnTo>
                    <a:pt x="147" y="8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7"/>
            <p:cNvSpPr>
              <a:spLocks/>
            </p:cNvSpPr>
            <p:nvPr userDrawn="1"/>
          </p:nvSpPr>
          <p:spPr bwMode="auto">
            <a:xfrm>
              <a:off x="9021602" y="2051906"/>
              <a:ext cx="61783" cy="247131"/>
            </a:xfrm>
            <a:custGeom>
              <a:avLst/>
              <a:gdLst>
                <a:gd name="T0" fmla="*/ 11 w 23"/>
                <a:gd name="T1" fmla="*/ 0 h 92"/>
                <a:gd name="T2" fmla="*/ 0 w 23"/>
                <a:gd name="T3" fmla="*/ 0 h 92"/>
                <a:gd name="T4" fmla="*/ 11 w 23"/>
                <a:gd name="T5" fmla="*/ 12 h 92"/>
                <a:gd name="T6" fmla="*/ 11 w 23"/>
                <a:gd name="T7" fmla="*/ 80 h 92"/>
                <a:gd name="T8" fmla="*/ 0 w 23"/>
                <a:gd name="T9" fmla="*/ 92 h 92"/>
                <a:gd name="T10" fmla="*/ 11 w 23"/>
                <a:gd name="T11" fmla="*/ 92 h 92"/>
                <a:gd name="T12" fmla="*/ 23 w 23"/>
                <a:gd name="T13" fmla="*/ 80 h 92"/>
                <a:gd name="T14" fmla="*/ 23 w 23"/>
                <a:gd name="T15" fmla="*/ 12 h 92"/>
                <a:gd name="T16" fmla="*/ 11 w 23"/>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2">
                  <a:moveTo>
                    <a:pt x="11" y="0"/>
                  </a:moveTo>
                  <a:cubicBezTo>
                    <a:pt x="0" y="0"/>
                    <a:pt x="0" y="0"/>
                    <a:pt x="0" y="0"/>
                  </a:cubicBezTo>
                  <a:cubicBezTo>
                    <a:pt x="6" y="0"/>
                    <a:pt x="11" y="5"/>
                    <a:pt x="11" y="12"/>
                  </a:cubicBezTo>
                  <a:cubicBezTo>
                    <a:pt x="11" y="80"/>
                    <a:pt x="11" y="80"/>
                    <a:pt x="11" y="80"/>
                  </a:cubicBezTo>
                  <a:cubicBezTo>
                    <a:pt x="11" y="87"/>
                    <a:pt x="6" y="92"/>
                    <a:pt x="0" y="92"/>
                  </a:cubicBezTo>
                  <a:cubicBezTo>
                    <a:pt x="11" y="92"/>
                    <a:pt x="11" y="92"/>
                    <a:pt x="11" y="92"/>
                  </a:cubicBezTo>
                  <a:cubicBezTo>
                    <a:pt x="18" y="92"/>
                    <a:pt x="23" y="87"/>
                    <a:pt x="23" y="80"/>
                  </a:cubicBezTo>
                  <a:cubicBezTo>
                    <a:pt x="23" y="12"/>
                    <a:pt x="23" y="12"/>
                    <a:pt x="23" y="12"/>
                  </a:cubicBezTo>
                  <a:cubicBezTo>
                    <a:pt x="23" y="5"/>
                    <a:pt x="18" y="0"/>
                    <a:pt x="11"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Oval 28"/>
            <p:cNvSpPr>
              <a:spLocks noChangeArrowheads="1"/>
            </p:cNvSpPr>
            <p:nvPr userDrawn="1"/>
          </p:nvSpPr>
          <p:spPr bwMode="auto">
            <a:xfrm>
              <a:off x="8782194" y="2086657"/>
              <a:ext cx="181488" cy="181488"/>
            </a:xfrm>
            <a:prstGeom prst="ellipse">
              <a:avLst/>
            </a:pr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Oval 29"/>
            <p:cNvSpPr>
              <a:spLocks noChangeArrowheads="1"/>
            </p:cNvSpPr>
            <p:nvPr userDrawn="1"/>
          </p:nvSpPr>
          <p:spPr bwMode="auto">
            <a:xfrm>
              <a:off x="8793779" y="2094380"/>
              <a:ext cx="158319" cy="16218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30"/>
            <p:cNvSpPr>
              <a:spLocks/>
            </p:cNvSpPr>
            <p:nvPr userDrawn="1"/>
          </p:nvSpPr>
          <p:spPr bwMode="auto">
            <a:xfrm>
              <a:off x="8813085" y="2094380"/>
              <a:ext cx="139011" cy="139011"/>
            </a:xfrm>
            <a:custGeom>
              <a:avLst/>
              <a:gdLst>
                <a:gd name="T0" fmla="*/ 51 w 51"/>
                <a:gd name="T1" fmla="*/ 30 h 51"/>
                <a:gd name="T2" fmla="*/ 21 w 51"/>
                <a:gd name="T3" fmla="*/ 0 h 51"/>
                <a:gd name="T4" fmla="*/ 0 w 51"/>
                <a:gd name="T5" fmla="*/ 9 h 51"/>
                <a:gd name="T6" fmla="*/ 42 w 51"/>
                <a:gd name="T7" fmla="*/ 51 h 51"/>
                <a:gd name="T8" fmla="*/ 51 w 51"/>
                <a:gd name="T9" fmla="*/ 30 h 51"/>
              </a:gdLst>
              <a:ahLst/>
              <a:cxnLst>
                <a:cxn ang="0">
                  <a:pos x="T0" y="T1"/>
                </a:cxn>
                <a:cxn ang="0">
                  <a:pos x="T2" y="T3"/>
                </a:cxn>
                <a:cxn ang="0">
                  <a:pos x="T4" y="T5"/>
                </a:cxn>
                <a:cxn ang="0">
                  <a:pos x="T6" y="T7"/>
                </a:cxn>
                <a:cxn ang="0">
                  <a:pos x="T8" y="T9"/>
                </a:cxn>
              </a:cxnLst>
              <a:rect l="0" t="0" r="r" b="b"/>
              <a:pathLst>
                <a:path w="51" h="51">
                  <a:moveTo>
                    <a:pt x="51" y="30"/>
                  </a:moveTo>
                  <a:cubicBezTo>
                    <a:pt x="51" y="14"/>
                    <a:pt x="38" y="0"/>
                    <a:pt x="21" y="0"/>
                  </a:cubicBezTo>
                  <a:cubicBezTo>
                    <a:pt x="13" y="0"/>
                    <a:pt x="6" y="4"/>
                    <a:pt x="0" y="9"/>
                  </a:cubicBezTo>
                  <a:cubicBezTo>
                    <a:pt x="42" y="51"/>
                    <a:pt x="42" y="51"/>
                    <a:pt x="42" y="51"/>
                  </a:cubicBezTo>
                  <a:cubicBezTo>
                    <a:pt x="48" y="46"/>
                    <a:pt x="51" y="38"/>
                    <a:pt x="5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Oval 31"/>
            <p:cNvSpPr>
              <a:spLocks noChangeArrowheads="1"/>
            </p:cNvSpPr>
            <p:nvPr userDrawn="1"/>
          </p:nvSpPr>
          <p:spPr bwMode="auto">
            <a:xfrm>
              <a:off x="8894176" y="2144580"/>
              <a:ext cx="19308" cy="193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Rectangle 32"/>
            <p:cNvSpPr>
              <a:spLocks noChangeArrowheads="1"/>
            </p:cNvSpPr>
            <p:nvPr userDrawn="1"/>
          </p:nvSpPr>
          <p:spPr bwMode="auto">
            <a:xfrm>
              <a:off x="8963682" y="2078934"/>
              <a:ext cx="57923" cy="34754"/>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Rectangle 33"/>
            <p:cNvSpPr>
              <a:spLocks noChangeArrowheads="1"/>
            </p:cNvSpPr>
            <p:nvPr userDrawn="1"/>
          </p:nvSpPr>
          <p:spPr bwMode="auto">
            <a:xfrm>
              <a:off x="8963682" y="2078934"/>
              <a:ext cx="19308" cy="34754"/>
            </a:xfrm>
            <a:prstGeom prst="rect">
              <a:avLst/>
            </a:prstGeom>
            <a:solidFill>
              <a:srgbClr val="C74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Oval 34"/>
            <p:cNvSpPr>
              <a:spLocks noChangeArrowheads="1"/>
            </p:cNvSpPr>
            <p:nvPr userDrawn="1"/>
          </p:nvSpPr>
          <p:spPr bwMode="auto">
            <a:xfrm>
              <a:off x="8816948" y="2121411"/>
              <a:ext cx="111982" cy="111982"/>
            </a:xfrm>
            <a:prstGeom prst="ellipse">
              <a:avLst/>
            </a:pr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5"/>
            <p:cNvSpPr>
              <a:spLocks/>
            </p:cNvSpPr>
            <p:nvPr userDrawn="1"/>
          </p:nvSpPr>
          <p:spPr bwMode="auto">
            <a:xfrm>
              <a:off x="8793779" y="2121411"/>
              <a:ext cx="135151" cy="135151"/>
            </a:xfrm>
            <a:custGeom>
              <a:avLst/>
              <a:gdLst>
                <a:gd name="T0" fmla="*/ 8 w 50"/>
                <a:gd name="T1" fmla="*/ 0 h 51"/>
                <a:gd name="T2" fmla="*/ 0 w 50"/>
                <a:gd name="T3" fmla="*/ 21 h 51"/>
                <a:gd name="T4" fmla="*/ 29 w 50"/>
                <a:gd name="T5" fmla="*/ 51 h 51"/>
                <a:gd name="T6" fmla="*/ 50 w 50"/>
                <a:gd name="T7" fmla="*/ 42 h 51"/>
                <a:gd name="T8" fmla="*/ 44 w 50"/>
                <a:gd name="T9" fmla="*/ 36 h 51"/>
                <a:gd name="T10" fmla="*/ 29 w 50"/>
                <a:gd name="T11" fmla="*/ 42 h 51"/>
                <a:gd name="T12" fmla="*/ 9 w 50"/>
                <a:gd name="T13" fmla="*/ 21 h 51"/>
                <a:gd name="T14" fmla="*/ 15 w 50"/>
                <a:gd name="T15" fmla="*/ 7 h 51"/>
                <a:gd name="T16" fmla="*/ 8 w 50"/>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1">
                  <a:moveTo>
                    <a:pt x="8" y="0"/>
                  </a:moveTo>
                  <a:cubicBezTo>
                    <a:pt x="3" y="5"/>
                    <a:pt x="0" y="13"/>
                    <a:pt x="0" y="21"/>
                  </a:cubicBezTo>
                  <a:cubicBezTo>
                    <a:pt x="0" y="38"/>
                    <a:pt x="13" y="51"/>
                    <a:pt x="29" y="51"/>
                  </a:cubicBezTo>
                  <a:cubicBezTo>
                    <a:pt x="37" y="51"/>
                    <a:pt x="45" y="48"/>
                    <a:pt x="50" y="42"/>
                  </a:cubicBezTo>
                  <a:cubicBezTo>
                    <a:pt x="44" y="36"/>
                    <a:pt x="44" y="36"/>
                    <a:pt x="44" y="36"/>
                  </a:cubicBezTo>
                  <a:cubicBezTo>
                    <a:pt x="40" y="39"/>
                    <a:pt x="35" y="42"/>
                    <a:pt x="29" y="42"/>
                  </a:cubicBezTo>
                  <a:cubicBezTo>
                    <a:pt x="18" y="42"/>
                    <a:pt x="9" y="32"/>
                    <a:pt x="9" y="21"/>
                  </a:cubicBezTo>
                  <a:cubicBezTo>
                    <a:pt x="9" y="15"/>
                    <a:pt x="11" y="10"/>
                    <a:pt x="15" y="7"/>
                  </a:cubicBezTo>
                  <a:cubicBezTo>
                    <a:pt x="8" y="0"/>
                    <a:pt x="8" y="0"/>
                    <a:pt x="8" y="0"/>
                  </a:cubicBezTo>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6"/>
            <p:cNvSpPr>
              <a:spLocks/>
            </p:cNvSpPr>
            <p:nvPr userDrawn="1"/>
          </p:nvSpPr>
          <p:spPr bwMode="auto">
            <a:xfrm>
              <a:off x="8816948" y="2140717"/>
              <a:ext cx="92674" cy="92674"/>
            </a:xfrm>
            <a:custGeom>
              <a:avLst/>
              <a:gdLst>
                <a:gd name="T0" fmla="*/ 6 w 35"/>
                <a:gd name="T1" fmla="*/ 0 h 35"/>
                <a:gd name="T2" fmla="*/ 0 w 35"/>
                <a:gd name="T3" fmla="*/ 14 h 35"/>
                <a:gd name="T4" fmla="*/ 20 w 35"/>
                <a:gd name="T5" fmla="*/ 35 h 35"/>
                <a:gd name="T6" fmla="*/ 35 w 35"/>
                <a:gd name="T7" fmla="*/ 29 h 35"/>
                <a:gd name="T8" fmla="*/ 6 w 35"/>
                <a:gd name="T9" fmla="*/ 0 h 35"/>
              </a:gdLst>
              <a:ahLst/>
              <a:cxnLst>
                <a:cxn ang="0">
                  <a:pos x="T0" y="T1"/>
                </a:cxn>
                <a:cxn ang="0">
                  <a:pos x="T2" y="T3"/>
                </a:cxn>
                <a:cxn ang="0">
                  <a:pos x="T4" y="T5"/>
                </a:cxn>
                <a:cxn ang="0">
                  <a:pos x="T6" y="T7"/>
                </a:cxn>
                <a:cxn ang="0">
                  <a:pos x="T8" y="T9"/>
                </a:cxn>
              </a:cxnLst>
              <a:rect l="0" t="0" r="r" b="b"/>
              <a:pathLst>
                <a:path w="35" h="35">
                  <a:moveTo>
                    <a:pt x="6" y="0"/>
                  </a:moveTo>
                  <a:cubicBezTo>
                    <a:pt x="2" y="3"/>
                    <a:pt x="0" y="8"/>
                    <a:pt x="0" y="14"/>
                  </a:cubicBezTo>
                  <a:cubicBezTo>
                    <a:pt x="0" y="25"/>
                    <a:pt x="9" y="35"/>
                    <a:pt x="20" y="35"/>
                  </a:cubicBezTo>
                  <a:cubicBezTo>
                    <a:pt x="26" y="35"/>
                    <a:pt x="31" y="32"/>
                    <a:pt x="35" y="29"/>
                  </a:cubicBezTo>
                  <a:cubicBezTo>
                    <a:pt x="6" y="0"/>
                    <a:pt x="6" y="0"/>
                    <a:pt x="6" y="0"/>
                  </a:cubicBezTo>
                </a:path>
              </a:pathLst>
            </a:custGeom>
            <a:solidFill>
              <a:srgbClr val="A50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7"/>
            <p:cNvSpPr>
              <a:spLocks/>
            </p:cNvSpPr>
            <p:nvPr userDrawn="1"/>
          </p:nvSpPr>
          <p:spPr bwMode="auto">
            <a:xfrm>
              <a:off x="10017848" y="3326175"/>
              <a:ext cx="73368" cy="258716"/>
            </a:xfrm>
            <a:custGeom>
              <a:avLst/>
              <a:gdLst>
                <a:gd name="T0" fmla="*/ 15 w 27"/>
                <a:gd name="T1" fmla="*/ 0 h 96"/>
                <a:gd name="T2" fmla="*/ 0 w 27"/>
                <a:gd name="T3" fmla="*/ 0 h 96"/>
                <a:gd name="T4" fmla="*/ 12 w 27"/>
                <a:gd name="T5" fmla="*/ 14 h 96"/>
                <a:gd name="T6" fmla="*/ 11 w 27"/>
                <a:gd name="T7" fmla="*/ 96 h 96"/>
                <a:gd name="T8" fmla="*/ 27 w 27"/>
                <a:gd name="T9" fmla="*/ 96 h 96"/>
                <a:gd name="T10" fmla="*/ 27 w 27"/>
                <a:gd name="T11" fmla="*/ 28 h 96"/>
                <a:gd name="T12" fmla="*/ 27 w 27"/>
                <a:gd name="T13" fmla="*/ 28 h 96"/>
                <a:gd name="T14" fmla="*/ 27 w 27"/>
                <a:gd name="T15" fmla="*/ 13 h 96"/>
                <a:gd name="T16" fmla="*/ 15 w 2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6">
                  <a:moveTo>
                    <a:pt x="15" y="0"/>
                  </a:moveTo>
                  <a:cubicBezTo>
                    <a:pt x="0" y="0"/>
                    <a:pt x="0" y="0"/>
                    <a:pt x="0" y="0"/>
                  </a:cubicBezTo>
                  <a:cubicBezTo>
                    <a:pt x="6" y="2"/>
                    <a:pt x="12" y="7"/>
                    <a:pt x="12" y="14"/>
                  </a:cubicBezTo>
                  <a:cubicBezTo>
                    <a:pt x="11" y="96"/>
                    <a:pt x="11" y="96"/>
                    <a:pt x="11" y="96"/>
                  </a:cubicBezTo>
                  <a:cubicBezTo>
                    <a:pt x="27" y="96"/>
                    <a:pt x="27" y="96"/>
                    <a:pt x="27" y="96"/>
                  </a:cubicBezTo>
                  <a:cubicBezTo>
                    <a:pt x="27" y="28"/>
                    <a:pt x="27" y="28"/>
                    <a:pt x="27" y="28"/>
                  </a:cubicBezTo>
                  <a:cubicBezTo>
                    <a:pt x="27" y="28"/>
                    <a:pt x="27" y="28"/>
                    <a:pt x="27" y="28"/>
                  </a:cubicBezTo>
                  <a:cubicBezTo>
                    <a:pt x="27" y="13"/>
                    <a:pt x="27" y="13"/>
                    <a:pt x="27" y="13"/>
                  </a:cubicBezTo>
                  <a:cubicBezTo>
                    <a:pt x="26" y="7"/>
                    <a:pt x="22" y="2"/>
                    <a:pt x="15"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8"/>
            <p:cNvSpPr>
              <a:spLocks/>
            </p:cNvSpPr>
            <p:nvPr userDrawn="1"/>
          </p:nvSpPr>
          <p:spPr bwMode="auto">
            <a:xfrm>
              <a:off x="10017848" y="3584889"/>
              <a:ext cx="73368" cy="77228"/>
            </a:xfrm>
            <a:custGeom>
              <a:avLst/>
              <a:gdLst>
                <a:gd name="T0" fmla="*/ 12 w 28"/>
                <a:gd name="T1" fmla="*/ 0 h 29"/>
                <a:gd name="T2" fmla="*/ 12 w 28"/>
                <a:gd name="T3" fmla="*/ 14 h 29"/>
                <a:gd name="T4" fmla="*/ 0 w 28"/>
                <a:gd name="T5" fmla="*/ 28 h 29"/>
                <a:gd name="T6" fmla="*/ 1 w 28"/>
                <a:gd name="T7" fmla="*/ 29 h 29"/>
                <a:gd name="T8" fmla="*/ 16 w 28"/>
                <a:gd name="T9" fmla="*/ 28 h 29"/>
                <a:gd name="T10" fmla="*/ 28 w 28"/>
                <a:gd name="T11" fmla="*/ 14 h 29"/>
                <a:gd name="T12" fmla="*/ 28 w 28"/>
                <a:gd name="T13" fmla="*/ 0 h 29"/>
                <a:gd name="T14" fmla="*/ 12 w 28"/>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9">
                  <a:moveTo>
                    <a:pt x="12" y="0"/>
                  </a:moveTo>
                  <a:cubicBezTo>
                    <a:pt x="12" y="14"/>
                    <a:pt x="12" y="14"/>
                    <a:pt x="12" y="14"/>
                  </a:cubicBezTo>
                  <a:cubicBezTo>
                    <a:pt x="12" y="21"/>
                    <a:pt x="7" y="27"/>
                    <a:pt x="0" y="28"/>
                  </a:cubicBezTo>
                  <a:cubicBezTo>
                    <a:pt x="1" y="29"/>
                    <a:pt x="1" y="29"/>
                    <a:pt x="1" y="29"/>
                  </a:cubicBezTo>
                  <a:cubicBezTo>
                    <a:pt x="16" y="28"/>
                    <a:pt x="16" y="28"/>
                    <a:pt x="16" y="28"/>
                  </a:cubicBezTo>
                  <a:cubicBezTo>
                    <a:pt x="23" y="27"/>
                    <a:pt x="28" y="21"/>
                    <a:pt x="28" y="14"/>
                  </a:cubicBezTo>
                  <a:cubicBezTo>
                    <a:pt x="28" y="0"/>
                    <a:pt x="28" y="0"/>
                    <a:pt x="28" y="0"/>
                  </a:cubicBezTo>
                  <a:lnTo>
                    <a:pt x="12"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9"/>
            <p:cNvSpPr>
              <a:spLocks/>
            </p:cNvSpPr>
            <p:nvPr userDrawn="1"/>
          </p:nvSpPr>
          <p:spPr bwMode="auto">
            <a:xfrm>
              <a:off x="9762994" y="3584889"/>
              <a:ext cx="297331" cy="77228"/>
            </a:xfrm>
            <a:custGeom>
              <a:avLst/>
              <a:gdLst>
                <a:gd name="T0" fmla="*/ 0 w 110"/>
                <a:gd name="T1" fmla="*/ 14 h 29"/>
                <a:gd name="T2" fmla="*/ 15 w 110"/>
                <a:gd name="T3" fmla="*/ 29 h 29"/>
                <a:gd name="T4" fmla="*/ 96 w 110"/>
                <a:gd name="T5" fmla="*/ 29 h 29"/>
                <a:gd name="T6" fmla="*/ 110 w 110"/>
                <a:gd name="T7" fmla="*/ 14 h 29"/>
                <a:gd name="T8" fmla="*/ 110 w 110"/>
                <a:gd name="T9" fmla="*/ 0 h 29"/>
                <a:gd name="T10" fmla="*/ 0 w 110"/>
                <a:gd name="T11" fmla="*/ 0 h 29"/>
                <a:gd name="T12" fmla="*/ 0 w 110"/>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10" h="29">
                  <a:moveTo>
                    <a:pt x="0" y="14"/>
                  </a:moveTo>
                  <a:cubicBezTo>
                    <a:pt x="0" y="22"/>
                    <a:pt x="7" y="29"/>
                    <a:pt x="15" y="29"/>
                  </a:cubicBezTo>
                  <a:cubicBezTo>
                    <a:pt x="96" y="29"/>
                    <a:pt x="96" y="29"/>
                    <a:pt x="96" y="29"/>
                  </a:cubicBezTo>
                  <a:cubicBezTo>
                    <a:pt x="104" y="29"/>
                    <a:pt x="110" y="22"/>
                    <a:pt x="110" y="14"/>
                  </a:cubicBezTo>
                  <a:cubicBezTo>
                    <a:pt x="110" y="0"/>
                    <a:pt x="110" y="0"/>
                    <a:pt x="110" y="0"/>
                  </a:cubicBezTo>
                  <a:cubicBezTo>
                    <a:pt x="0" y="0"/>
                    <a:pt x="0" y="0"/>
                    <a:pt x="0"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40"/>
            <p:cNvSpPr>
              <a:spLocks/>
            </p:cNvSpPr>
            <p:nvPr userDrawn="1"/>
          </p:nvSpPr>
          <p:spPr bwMode="auto">
            <a:xfrm>
              <a:off x="9762994" y="3326175"/>
              <a:ext cx="297331" cy="258716"/>
            </a:xfrm>
            <a:custGeom>
              <a:avLst/>
              <a:gdLst>
                <a:gd name="T0" fmla="*/ 96 w 110"/>
                <a:gd name="T1" fmla="*/ 0 h 96"/>
                <a:gd name="T2" fmla="*/ 15 w 110"/>
                <a:gd name="T3" fmla="*/ 0 h 96"/>
                <a:gd name="T4" fmla="*/ 0 w 110"/>
                <a:gd name="T5" fmla="*/ 15 h 96"/>
                <a:gd name="T6" fmla="*/ 0 w 110"/>
                <a:gd name="T7" fmla="*/ 96 h 96"/>
                <a:gd name="T8" fmla="*/ 110 w 110"/>
                <a:gd name="T9" fmla="*/ 96 h 96"/>
                <a:gd name="T10" fmla="*/ 110 w 110"/>
                <a:gd name="T11" fmla="*/ 15 h 96"/>
                <a:gd name="T12" fmla="*/ 96 w 110"/>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10" h="96">
                  <a:moveTo>
                    <a:pt x="96" y="0"/>
                  </a:moveTo>
                  <a:cubicBezTo>
                    <a:pt x="15" y="0"/>
                    <a:pt x="15" y="0"/>
                    <a:pt x="15" y="0"/>
                  </a:cubicBezTo>
                  <a:cubicBezTo>
                    <a:pt x="7" y="0"/>
                    <a:pt x="0" y="7"/>
                    <a:pt x="0" y="15"/>
                  </a:cubicBezTo>
                  <a:cubicBezTo>
                    <a:pt x="0" y="96"/>
                    <a:pt x="0" y="96"/>
                    <a:pt x="0" y="96"/>
                  </a:cubicBezTo>
                  <a:cubicBezTo>
                    <a:pt x="110" y="96"/>
                    <a:pt x="110" y="96"/>
                    <a:pt x="110" y="96"/>
                  </a:cubicBezTo>
                  <a:cubicBezTo>
                    <a:pt x="110" y="15"/>
                    <a:pt x="110" y="15"/>
                    <a:pt x="110" y="15"/>
                  </a:cubicBezTo>
                  <a:cubicBezTo>
                    <a:pt x="110" y="7"/>
                    <a:pt x="104" y="0"/>
                    <a:pt x="96"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Oval 41"/>
            <p:cNvSpPr>
              <a:spLocks noChangeArrowheads="1"/>
            </p:cNvSpPr>
            <p:nvPr userDrawn="1"/>
          </p:nvSpPr>
          <p:spPr bwMode="auto">
            <a:xfrm>
              <a:off x="9824777" y="3372512"/>
              <a:ext cx="173765" cy="16990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42"/>
            <p:cNvSpPr>
              <a:spLocks/>
            </p:cNvSpPr>
            <p:nvPr userDrawn="1"/>
          </p:nvSpPr>
          <p:spPr bwMode="auto">
            <a:xfrm>
              <a:off x="9886560" y="3407263"/>
              <a:ext cx="69506" cy="96537"/>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close/>
                </a:path>
              </a:pathLst>
            </a:custGeom>
            <a:solidFill>
              <a:srgbClr val="D40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43"/>
            <p:cNvSpPr>
              <a:spLocks/>
            </p:cNvSpPr>
            <p:nvPr userDrawn="1"/>
          </p:nvSpPr>
          <p:spPr bwMode="auto">
            <a:xfrm>
              <a:off x="9886560" y="3407263"/>
              <a:ext cx="69506" cy="96537"/>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44"/>
            <p:cNvSpPr>
              <a:spLocks/>
            </p:cNvSpPr>
            <p:nvPr userDrawn="1"/>
          </p:nvSpPr>
          <p:spPr bwMode="auto">
            <a:xfrm>
              <a:off x="9828640" y="3395680"/>
              <a:ext cx="142874" cy="146734"/>
            </a:xfrm>
            <a:custGeom>
              <a:avLst/>
              <a:gdLst>
                <a:gd name="T0" fmla="*/ 9 w 54"/>
                <a:gd name="T1" fmla="*/ 0 h 54"/>
                <a:gd name="T2" fmla="*/ 0 w 54"/>
                <a:gd name="T3" fmla="*/ 22 h 54"/>
                <a:gd name="T4" fmla="*/ 31 w 54"/>
                <a:gd name="T5" fmla="*/ 54 h 54"/>
                <a:gd name="T6" fmla="*/ 54 w 54"/>
                <a:gd name="T7" fmla="*/ 45 h 54"/>
                <a:gd name="T8" fmla="*/ 38 w 54"/>
                <a:gd name="T9" fmla="*/ 29 h 54"/>
                <a:gd name="T10" fmla="*/ 22 w 54"/>
                <a:gd name="T11" fmla="*/ 40 h 54"/>
                <a:gd name="T12" fmla="*/ 22 w 54"/>
                <a:gd name="T13" fmla="*/ 13 h 54"/>
                <a:gd name="T14" fmla="*/ 9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9" y="0"/>
                  </a:moveTo>
                  <a:cubicBezTo>
                    <a:pt x="3" y="6"/>
                    <a:pt x="0" y="14"/>
                    <a:pt x="0" y="22"/>
                  </a:cubicBezTo>
                  <a:cubicBezTo>
                    <a:pt x="0" y="40"/>
                    <a:pt x="14" y="54"/>
                    <a:pt x="31" y="54"/>
                  </a:cubicBezTo>
                  <a:cubicBezTo>
                    <a:pt x="40" y="54"/>
                    <a:pt x="48" y="51"/>
                    <a:pt x="54" y="45"/>
                  </a:cubicBezTo>
                  <a:cubicBezTo>
                    <a:pt x="38" y="29"/>
                    <a:pt x="38" y="29"/>
                    <a:pt x="38" y="29"/>
                  </a:cubicBezTo>
                  <a:cubicBezTo>
                    <a:pt x="22" y="40"/>
                    <a:pt x="22" y="40"/>
                    <a:pt x="22" y="40"/>
                  </a:cubicBezTo>
                  <a:cubicBezTo>
                    <a:pt x="22" y="13"/>
                    <a:pt x="22" y="13"/>
                    <a:pt x="22" y="13"/>
                  </a:cubicBezTo>
                  <a:cubicBezTo>
                    <a:pt x="9" y="0"/>
                    <a:pt x="9" y="0"/>
                    <a:pt x="9" y="0"/>
                  </a:cubicBezTo>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45"/>
            <p:cNvSpPr>
              <a:spLocks/>
            </p:cNvSpPr>
            <p:nvPr userDrawn="1"/>
          </p:nvSpPr>
          <p:spPr bwMode="auto">
            <a:xfrm>
              <a:off x="9886560" y="3430432"/>
              <a:ext cx="42477" cy="73368"/>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close/>
                </a:path>
              </a:pathLst>
            </a:custGeom>
            <a:solidFill>
              <a:srgbClr val="EA40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46"/>
            <p:cNvSpPr>
              <a:spLocks/>
            </p:cNvSpPr>
            <p:nvPr userDrawn="1"/>
          </p:nvSpPr>
          <p:spPr bwMode="auto">
            <a:xfrm>
              <a:off x="9886560" y="3430432"/>
              <a:ext cx="42477" cy="73368"/>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Oval 47"/>
            <p:cNvSpPr>
              <a:spLocks noChangeArrowheads="1"/>
            </p:cNvSpPr>
            <p:nvPr userDrawn="1"/>
          </p:nvSpPr>
          <p:spPr bwMode="auto">
            <a:xfrm>
              <a:off x="9801609"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Oval 48"/>
            <p:cNvSpPr>
              <a:spLocks noChangeArrowheads="1"/>
            </p:cNvSpPr>
            <p:nvPr userDrawn="1"/>
          </p:nvSpPr>
          <p:spPr bwMode="auto">
            <a:xfrm>
              <a:off x="9847946"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Oval 49"/>
            <p:cNvSpPr>
              <a:spLocks noChangeArrowheads="1"/>
            </p:cNvSpPr>
            <p:nvPr userDrawn="1"/>
          </p:nvSpPr>
          <p:spPr bwMode="auto">
            <a:xfrm>
              <a:off x="9898145"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Oval 50"/>
            <p:cNvSpPr>
              <a:spLocks noChangeArrowheads="1"/>
            </p:cNvSpPr>
            <p:nvPr userDrawn="1"/>
          </p:nvSpPr>
          <p:spPr bwMode="auto">
            <a:xfrm>
              <a:off x="9944482" y="3608057"/>
              <a:ext cx="27031"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Oval 51"/>
            <p:cNvSpPr>
              <a:spLocks noChangeArrowheads="1"/>
            </p:cNvSpPr>
            <p:nvPr userDrawn="1"/>
          </p:nvSpPr>
          <p:spPr bwMode="auto">
            <a:xfrm>
              <a:off x="9998542" y="3608057"/>
              <a:ext cx="23169" cy="27031"/>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52"/>
            <p:cNvSpPr>
              <a:spLocks/>
            </p:cNvSpPr>
            <p:nvPr userDrawn="1"/>
          </p:nvSpPr>
          <p:spPr bwMode="auto">
            <a:xfrm>
              <a:off x="9654875" y="2550028"/>
              <a:ext cx="417033" cy="173765"/>
            </a:xfrm>
            <a:custGeom>
              <a:avLst/>
              <a:gdLst>
                <a:gd name="T0" fmla="*/ 0 w 155"/>
                <a:gd name="T1" fmla="*/ 0 h 64"/>
                <a:gd name="T2" fmla="*/ 0 w 155"/>
                <a:gd name="T3" fmla="*/ 48 h 64"/>
                <a:gd name="T4" fmla="*/ 77 w 155"/>
                <a:gd name="T5" fmla="*/ 64 h 64"/>
                <a:gd name="T6" fmla="*/ 155 w 155"/>
                <a:gd name="T7" fmla="*/ 48 h 64"/>
                <a:gd name="T8" fmla="*/ 155 w 155"/>
                <a:gd name="T9" fmla="*/ 0 h 64"/>
                <a:gd name="T10" fmla="*/ 77 w 155"/>
                <a:gd name="T11" fmla="*/ 14 h 64"/>
                <a:gd name="T12" fmla="*/ 0 w 155"/>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55" h="64">
                  <a:moveTo>
                    <a:pt x="0" y="0"/>
                  </a:moveTo>
                  <a:cubicBezTo>
                    <a:pt x="0" y="48"/>
                    <a:pt x="0" y="48"/>
                    <a:pt x="0" y="48"/>
                  </a:cubicBezTo>
                  <a:cubicBezTo>
                    <a:pt x="0" y="48"/>
                    <a:pt x="24" y="64"/>
                    <a:pt x="77" y="64"/>
                  </a:cubicBezTo>
                  <a:cubicBezTo>
                    <a:pt x="130" y="64"/>
                    <a:pt x="155" y="48"/>
                    <a:pt x="155" y="48"/>
                  </a:cubicBezTo>
                  <a:cubicBezTo>
                    <a:pt x="155" y="0"/>
                    <a:pt x="155" y="0"/>
                    <a:pt x="155" y="0"/>
                  </a:cubicBezTo>
                  <a:cubicBezTo>
                    <a:pt x="77" y="14"/>
                    <a:pt x="77" y="14"/>
                    <a:pt x="77" y="14"/>
                  </a:cubicBezTo>
                  <a:lnTo>
                    <a:pt x="0"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53"/>
            <p:cNvSpPr>
              <a:spLocks/>
            </p:cNvSpPr>
            <p:nvPr userDrawn="1"/>
          </p:nvSpPr>
          <p:spPr bwMode="auto">
            <a:xfrm>
              <a:off x="9508141" y="2515276"/>
              <a:ext cx="706641" cy="96537"/>
            </a:xfrm>
            <a:custGeom>
              <a:avLst/>
              <a:gdLst>
                <a:gd name="T0" fmla="*/ 92 w 183"/>
                <a:gd name="T1" fmla="*/ 16 h 25"/>
                <a:gd name="T2" fmla="*/ 0 w 183"/>
                <a:gd name="T3" fmla="*/ 0 h 25"/>
                <a:gd name="T4" fmla="*/ 0 w 183"/>
                <a:gd name="T5" fmla="*/ 7 h 25"/>
                <a:gd name="T6" fmla="*/ 92 w 183"/>
                <a:gd name="T7" fmla="*/ 25 h 25"/>
                <a:gd name="T8" fmla="*/ 183 w 183"/>
                <a:gd name="T9" fmla="*/ 7 h 25"/>
                <a:gd name="T10" fmla="*/ 183 w 183"/>
                <a:gd name="T11" fmla="*/ 0 h 25"/>
                <a:gd name="T12" fmla="*/ 92 w 183"/>
                <a:gd name="T13" fmla="*/ 16 h 25"/>
              </a:gdLst>
              <a:ahLst/>
              <a:cxnLst>
                <a:cxn ang="0">
                  <a:pos x="T0" y="T1"/>
                </a:cxn>
                <a:cxn ang="0">
                  <a:pos x="T2" y="T3"/>
                </a:cxn>
                <a:cxn ang="0">
                  <a:pos x="T4" y="T5"/>
                </a:cxn>
                <a:cxn ang="0">
                  <a:pos x="T6" y="T7"/>
                </a:cxn>
                <a:cxn ang="0">
                  <a:pos x="T8" y="T9"/>
                </a:cxn>
                <a:cxn ang="0">
                  <a:pos x="T10" y="T11"/>
                </a:cxn>
                <a:cxn ang="0">
                  <a:pos x="T12" y="T13"/>
                </a:cxn>
              </a:cxnLst>
              <a:rect l="0" t="0" r="r" b="b"/>
              <a:pathLst>
                <a:path w="183" h="25">
                  <a:moveTo>
                    <a:pt x="92" y="16"/>
                  </a:moveTo>
                  <a:lnTo>
                    <a:pt x="0" y="0"/>
                  </a:lnTo>
                  <a:lnTo>
                    <a:pt x="0" y="7"/>
                  </a:lnTo>
                  <a:lnTo>
                    <a:pt x="92" y="25"/>
                  </a:lnTo>
                  <a:lnTo>
                    <a:pt x="183" y="7"/>
                  </a:lnTo>
                  <a:lnTo>
                    <a:pt x="183" y="0"/>
                  </a:lnTo>
                  <a:lnTo>
                    <a:pt x="92" y="16"/>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54"/>
            <p:cNvSpPr>
              <a:spLocks/>
            </p:cNvSpPr>
            <p:nvPr userDrawn="1"/>
          </p:nvSpPr>
          <p:spPr bwMode="auto">
            <a:xfrm>
              <a:off x="9508141" y="2445771"/>
              <a:ext cx="706641" cy="142874"/>
            </a:xfrm>
            <a:custGeom>
              <a:avLst/>
              <a:gdLst>
                <a:gd name="T0" fmla="*/ 92 w 183"/>
                <a:gd name="T1" fmla="*/ 0 h 37"/>
                <a:gd name="T2" fmla="*/ 0 w 183"/>
                <a:gd name="T3" fmla="*/ 18 h 37"/>
                <a:gd name="T4" fmla="*/ 92 w 183"/>
                <a:gd name="T5" fmla="*/ 37 h 37"/>
                <a:gd name="T6" fmla="*/ 183 w 183"/>
                <a:gd name="T7" fmla="*/ 18 h 37"/>
                <a:gd name="T8" fmla="*/ 92 w 183"/>
                <a:gd name="T9" fmla="*/ 0 h 37"/>
              </a:gdLst>
              <a:ahLst/>
              <a:cxnLst>
                <a:cxn ang="0">
                  <a:pos x="T0" y="T1"/>
                </a:cxn>
                <a:cxn ang="0">
                  <a:pos x="T2" y="T3"/>
                </a:cxn>
                <a:cxn ang="0">
                  <a:pos x="T4" y="T5"/>
                </a:cxn>
                <a:cxn ang="0">
                  <a:pos x="T6" y="T7"/>
                </a:cxn>
                <a:cxn ang="0">
                  <a:pos x="T8" y="T9"/>
                </a:cxn>
              </a:cxnLst>
              <a:rect l="0" t="0" r="r" b="b"/>
              <a:pathLst>
                <a:path w="183" h="37">
                  <a:moveTo>
                    <a:pt x="92" y="0"/>
                  </a:moveTo>
                  <a:lnTo>
                    <a:pt x="0" y="18"/>
                  </a:lnTo>
                  <a:lnTo>
                    <a:pt x="92" y="37"/>
                  </a:lnTo>
                  <a:lnTo>
                    <a:pt x="183" y="18"/>
                  </a:lnTo>
                  <a:lnTo>
                    <a:pt x="92"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5"/>
            <p:cNvSpPr>
              <a:spLocks/>
            </p:cNvSpPr>
            <p:nvPr userDrawn="1"/>
          </p:nvSpPr>
          <p:spPr bwMode="auto">
            <a:xfrm>
              <a:off x="9855669" y="2511414"/>
              <a:ext cx="185348" cy="127428"/>
            </a:xfrm>
            <a:custGeom>
              <a:avLst/>
              <a:gdLst>
                <a:gd name="T0" fmla="*/ 66 w 68"/>
                <a:gd name="T1" fmla="*/ 47 h 47"/>
                <a:gd name="T2" fmla="*/ 63 w 68"/>
                <a:gd name="T3" fmla="*/ 45 h 47"/>
                <a:gd name="T4" fmla="*/ 63 w 68"/>
                <a:gd name="T5" fmla="*/ 18 h 47"/>
                <a:gd name="T6" fmla="*/ 2 w 68"/>
                <a:gd name="T7" fmla="*/ 4 h 47"/>
                <a:gd name="T8" fmla="*/ 0 w 68"/>
                <a:gd name="T9" fmla="*/ 2 h 47"/>
                <a:gd name="T10" fmla="*/ 3 w 68"/>
                <a:gd name="T11" fmla="*/ 0 h 47"/>
                <a:gd name="T12" fmla="*/ 66 w 68"/>
                <a:gd name="T13" fmla="*/ 14 h 47"/>
                <a:gd name="T14" fmla="*/ 68 w 68"/>
                <a:gd name="T15" fmla="*/ 16 h 47"/>
                <a:gd name="T16" fmla="*/ 68 w 68"/>
                <a:gd name="T17" fmla="*/ 45 h 47"/>
                <a:gd name="T18" fmla="*/ 66 w 68"/>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47">
                  <a:moveTo>
                    <a:pt x="66" y="47"/>
                  </a:moveTo>
                  <a:cubicBezTo>
                    <a:pt x="64" y="47"/>
                    <a:pt x="63" y="46"/>
                    <a:pt x="63" y="45"/>
                  </a:cubicBezTo>
                  <a:cubicBezTo>
                    <a:pt x="63" y="18"/>
                    <a:pt x="63" y="18"/>
                    <a:pt x="63" y="18"/>
                  </a:cubicBezTo>
                  <a:cubicBezTo>
                    <a:pt x="2" y="4"/>
                    <a:pt x="2" y="4"/>
                    <a:pt x="2" y="4"/>
                  </a:cubicBezTo>
                  <a:cubicBezTo>
                    <a:pt x="1" y="4"/>
                    <a:pt x="0" y="3"/>
                    <a:pt x="0" y="2"/>
                  </a:cubicBezTo>
                  <a:cubicBezTo>
                    <a:pt x="0" y="0"/>
                    <a:pt x="2" y="0"/>
                    <a:pt x="3" y="0"/>
                  </a:cubicBezTo>
                  <a:cubicBezTo>
                    <a:pt x="66" y="14"/>
                    <a:pt x="66" y="14"/>
                    <a:pt x="66" y="14"/>
                  </a:cubicBezTo>
                  <a:cubicBezTo>
                    <a:pt x="67" y="14"/>
                    <a:pt x="68" y="15"/>
                    <a:pt x="68" y="16"/>
                  </a:cubicBezTo>
                  <a:cubicBezTo>
                    <a:pt x="68" y="45"/>
                    <a:pt x="68" y="45"/>
                    <a:pt x="68" y="45"/>
                  </a:cubicBezTo>
                  <a:cubicBezTo>
                    <a:pt x="68" y="46"/>
                    <a:pt x="67" y="47"/>
                    <a:pt x="6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Oval 56"/>
            <p:cNvSpPr>
              <a:spLocks noChangeArrowheads="1"/>
            </p:cNvSpPr>
            <p:nvPr userDrawn="1"/>
          </p:nvSpPr>
          <p:spPr bwMode="auto">
            <a:xfrm>
              <a:off x="10021711" y="2623396"/>
              <a:ext cx="23169" cy="193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57"/>
            <p:cNvSpPr>
              <a:spLocks/>
            </p:cNvSpPr>
            <p:nvPr userDrawn="1"/>
          </p:nvSpPr>
          <p:spPr bwMode="auto">
            <a:xfrm>
              <a:off x="10021711" y="2631119"/>
              <a:ext cx="23169" cy="30891"/>
            </a:xfrm>
            <a:custGeom>
              <a:avLst/>
              <a:gdLst>
                <a:gd name="T0" fmla="*/ 6 w 6"/>
                <a:gd name="T1" fmla="*/ 8 h 8"/>
                <a:gd name="T2" fmla="*/ 0 w 6"/>
                <a:gd name="T3" fmla="*/ 8 h 8"/>
                <a:gd name="T4" fmla="*/ 2 w 6"/>
                <a:gd name="T5" fmla="*/ 0 h 8"/>
                <a:gd name="T6" fmla="*/ 4 w 6"/>
                <a:gd name="T7" fmla="*/ 0 h 8"/>
                <a:gd name="T8" fmla="*/ 6 w 6"/>
                <a:gd name="T9" fmla="*/ 8 h 8"/>
              </a:gdLst>
              <a:ahLst/>
              <a:cxnLst>
                <a:cxn ang="0">
                  <a:pos x="T0" y="T1"/>
                </a:cxn>
                <a:cxn ang="0">
                  <a:pos x="T2" y="T3"/>
                </a:cxn>
                <a:cxn ang="0">
                  <a:pos x="T4" y="T5"/>
                </a:cxn>
                <a:cxn ang="0">
                  <a:pos x="T6" y="T7"/>
                </a:cxn>
                <a:cxn ang="0">
                  <a:pos x="T8" y="T9"/>
                </a:cxn>
              </a:cxnLst>
              <a:rect l="0" t="0" r="r" b="b"/>
              <a:pathLst>
                <a:path w="6" h="8">
                  <a:moveTo>
                    <a:pt x="6" y="8"/>
                  </a:moveTo>
                  <a:lnTo>
                    <a:pt x="0" y="8"/>
                  </a:lnTo>
                  <a:lnTo>
                    <a:pt x="2" y="0"/>
                  </a:lnTo>
                  <a:lnTo>
                    <a:pt x="4"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58"/>
            <p:cNvSpPr>
              <a:spLocks/>
            </p:cNvSpPr>
            <p:nvPr userDrawn="1"/>
          </p:nvSpPr>
          <p:spPr bwMode="auto">
            <a:xfrm>
              <a:off x="7697136" y="2411017"/>
              <a:ext cx="436342" cy="312776"/>
            </a:xfrm>
            <a:custGeom>
              <a:avLst/>
              <a:gdLst>
                <a:gd name="T0" fmla="*/ 162 w 162"/>
                <a:gd name="T1" fmla="*/ 91 h 117"/>
                <a:gd name="T2" fmla="*/ 143 w 162"/>
                <a:gd name="T3" fmla="*/ 14 h 117"/>
                <a:gd name="T4" fmla="*/ 103 w 162"/>
                <a:gd name="T5" fmla="*/ 12 h 117"/>
                <a:gd name="T6" fmla="*/ 81 w 162"/>
                <a:gd name="T7" fmla="*/ 15 h 117"/>
                <a:gd name="T8" fmla="*/ 60 w 162"/>
                <a:gd name="T9" fmla="*/ 12 h 117"/>
                <a:gd name="T10" fmla="*/ 20 w 162"/>
                <a:gd name="T11" fmla="*/ 14 h 117"/>
                <a:gd name="T12" fmla="*/ 1 w 162"/>
                <a:gd name="T13" fmla="*/ 91 h 117"/>
                <a:gd name="T14" fmla="*/ 11 w 162"/>
                <a:gd name="T15" fmla="*/ 116 h 117"/>
                <a:gd name="T16" fmla="*/ 11 w 162"/>
                <a:gd name="T17" fmla="*/ 116 h 117"/>
                <a:gd name="T18" fmla="*/ 29 w 162"/>
                <a:gd name="T19" fmla="*/ 111 h 117"/>
                <a:gd name="T20" fmla="*/ 58 w 162"/>
                <a:gd name="T21" fmla="*/ 89 h 117"/>
                <a:gd name="T22" fmla="*/ 81 w 162"/>
                <a:gd name="T23" fmla="*/ 87 h 117"/>
                <a:gd name="T24" fmla="*/ 105 w 162"/>
                <a:gd name="T25" fmla="*/ 89 h 117"/>
                <a:gd name="T26" fmla="*/ 134 w 162"/>
                <a:gd name="T27" fmla="*/ 111 h 117"/>
                <a:gd name="T28" fmla="*/ 151 w 162"/>
                <a:gd name="T29" fmla="*/ 116 h 117"/>
                <a:gd name="T30" fmla="*/ 151 w 162"/>
                <a:gd name="T31" fmla="*/ 116 h 117"/>
                <a:gd name="T32" fmla="*/ 162 w 162"/>
                <a:gd name="T33"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117">
                  <a:moveTo>
                    <a:pt x="162" y="91"/>
                  </a:moveTo>
                  <a:cubicBezTo>
                    <a:pt x="161" y="46"/>
                    <a:pt x="152" y="22"/>
                    <a:pt x="143" y="14"/>
                  </a:cubicBezTo>
                  <a:cubicBezTo>
                    <a:pt x="127" y="0"/>
                    <a:pt x="104" y="12"/>
                    <a:pt x="103" y="12"/>
                  </a:cubicBezTo>
                  <a:cubicBezTo>
                    <a:pt x="81" y="15"/>
                    <a:pt x="81" y="15"/>
                    <a:pt x="81" y="15"/>
                  </a:cubicBezTo>
                  <a:cubicBezTo>
                    <a:pt x="60" y="12"/>
                    <a:pt x="60" y="12"/>
                    <a:pt x="60" y="12"/>
                  </a:cubicBezTo>
                  <a:cubicBezTo>
                    <a:pt x="58" y="12"/>
                    <a:pt x="35" y="0"/>
                    <a:pt x="20" y="14"/>
                  </a:cubicBezTo>
                  <a:cubicBezTo>
                    <a:pt x="10" y="22"/>
                    <a:pt x="2" y="46"/>
                    <a:pt x="1" y="91"/>
                  </a:cubicBezTo>
                  <a:cubicBezTo>
                    <a:pt x="0" y="95"/>
                    <a:pt x="1" y="115"/>
                    <a:pt x="11" y="116"/>
                  </a:cubicBezTo>
                  <a:cubicBezTo>
                    <a:pt x="11" y="116"/>
                    <a:pt x="11" y="116"/>
                    <a:pt x="11" y="116"/>
                  </a:cubicBezTo>
                  <a:cubicBezTo>
                    <a:pt x="11" y="116"/>
                    <a:pt x="20" y="117"/>
                    <a:pt x="29" y="111"/>
                  </a:cubicBezTo>
                  <a:cubicBezTo>
                    <a:pt x="34" y="106"/>
                    <a:pt x="47" y="91"/>
                    <a:pt x="58" y="89"/>
                  </a:cubicBezTo>
                  <a:cubicBezTo>
                    <a:pt x="69" y="87"/>
                    <a:pt x="81" y="87"/>
                    <a:pt x="81" y="87"/>
                  </a:cubicBezTo>
                  <a:cubicBezTo>
                    <a:pt x="81" y="87"/>
                    <a:pt x="94" y="87"/>
                    <a:pt x="105" y="89"/>
                  </a:cubicBezTo>
                  <a:cubicBezTo>
                    <a:pt x="115" y="91"/>
                    <a:pt x="129" y="106"/>
                    <a:pt x="134" y="111"/>
                  </a:cubicBezTo>
                  <a:cubicBezTo>
                    <a:pt x="142" y="117"/>
                    <a:pt x="151" y="116"/>
                    <a:pt x="151" y="116"/>
                  </a:cubicBezTo>
                  <a:cubicBezTo>
                    <a:pt x="151" y="116"/>
                    <a:pt x="151" y="116"/>
                    <a:pt x="151" y="116"/>
                  </a:cubicBezTo>
                  <a:cubicBezTo>
                    <a:pt x="162" y="115"/>
                    <a:pt x="162" y="95"/>
                    <a:pt x="162" y="91"/>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59"/>
            <p:cNvSpPr>
              <a:spLocks/>
            </p:cNvSpPr>
            <p:nvPr userDrawn="1"/>
          </p:nvSpPr>
          <p:spPr bwMode="auto">
            <a:xfrm>
              <a:off x="8044664" y="2426462"/>
              <a:ext cx="115843" cy="293468"/>
            </a:xfrm>
            <a:custGeom>
              <a:avLst/>
              <a:gdLst>
                <a:gd name="T0" fmla="*/ 44 w 44"/>
                <a:gd name="T1" fmla="*/ 85 h 110"/>
                <a:gd name="T2" fmla="*/ 25 w 44"/>
                <a:gd name="T3" fmla="*/ 8 h 110"/>
                <a:gd name="T4" fmla="*/ 0 w 44"/>
                <a:gd name="T5" fmla="*/ 1 h 110"/>
                <a:gd name="T6" fmla="*/ 15 w 44"/>
                <a:gd name="T7" fmla="*/ 8 h 110"/>
                <a:gd name="T8" fmla="*/ 34 w 44"/>
                <a:gd name="T9" fmla="*/ 85 h 110"/>
                <a:gd name="T10" fmla="*/ 26 w 44"/>
                <a:gd name="T11" fmla="*/ 109 h 110"/>
                <a:gd name="T12" fmla="*/ 33 w 44"/>
                <a:gd name="T13" fmla="*/ 110 h 110"/>
                <a:gd name="T14" fmla="*/ 33 w 44"/>
                <a:gd name="T15" fmla="*/ 110 h 110"/>
                <a:gd name="T16" fmla="*/ 44 w 44"/>
                <a:gd name="T17" fmla="*/ 8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44" y="85"/>
                  </a:moveTo>
                  <a:cubicBezTo>
                    <a:pt x="43" y="40"/>
                    <a:pt x="34" y="16"/>
                    <a:pt x="25" y="8"/>
                  </a:cubicBezTo>
                  <a:cubicBezTo>
                    <a:pt x="17" y="1"/>
                    <a:pt x="8" y="0"/>
                    <a:pt x="0" y="1"/>
                  </a:cubicBezTo>
                  <a:cubicBezTo>
                    <a:pt x="5" y="2"/>
                    <a:pt x="10" y="4"/>
                    <a:pt x="15" y="8"/>
                  </a:cubicBezTo>
                  <a:cubicBezTo>
                    <a:pt x="24" y="16"/>
                    <a:pt x="33" y="40"/>
                    <a:pt x="34" y="85"/>
                  </a:cubicBezTo>
                  <a:cubicBezTo>
                    <a:pt x="34" y="89"/>
                    <a:pt x="34" y="105"/>
                    <a:pt x="26" y="109"/>
                  </a:cubicBezTo>
                  <a:cubicBezTo>
                    <a:pt x="30" y="110"/>
                    <a:pt x="33" y="110"/>
                    <a:pt x="33" y="110"/>
                  </a:cubicBezTo>
                  <a:cubicBezTo>
                    <a:pt x="33" y="110"/>
                    <a:pt x="33" y="110"/>
                    <a:pt x="33" y="110"/>
                  </a:cubicBezTo>
                  <a:cubicBezTo>
                    <a:pt x="44" y="109"/>
                    <a:pt x="44" y="89"/>
                    <a:pt x="44" y="8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60"/>
            <p:cNvSpPr>
              <a:spLocks noEditPoints="1"/>
            </p:cNvSpPr>
            <p:nvPr userDrawn="1"/>
          </p:nvSpPr>
          <p:spPr bwMode="auto">
            <a:xfrm>
              <a:off x="7812978" y="2542305"/>
              <a:ext cx="77228" cy="73368"/>
            </a:xfrm>
            <a:custGeom>
              <a:avLst/>
              <a:gdLst>
                <a:gd name="T0" fmla="*/ 17 w 28"/>
                <a:gd name="T1" fmla="*/ 27 h 27"/>
                <a:gd name="T2" fmla="*/ 28 w 28"/>
                <a:gd name="T3" fmla="*/ 16 h 27"/>
                <a:gd name="T4" fmla="*/ 17 w 28"/>
                <a:gd name="T5" fmla="*/ 16 h 27"/>
                <a:gd name="T6" fmla="*/ 17 w 28"/>
                <a:gd name="T7" fmla="*/ 27 h 27"/>
                <a:gd name="T8" fmla="*/ 0 w 28"/>
                <a:gd name="T9" fmla="*/ 16 h 27"/>
                <a:gd name="T10" fmla="*/ 12 w 28"/>
                <a:gd name="T11" fmla="*/ 27 h 27"/>
                <a:gd name="T12" fmla="*/ 12 w 28"/>
                <a:gd name="T13" fmla="*/ 16 h 27"/>
                <a:gd name="T14" fmla="*/ 0 w 28"/>
                <a:gd name="T15" fmla="*/ 16 h 27"/>
                <a:gd name="T16" fmla="*/ 12 w 28"/>
                <a:gd name="T17" fmla="*/ 0 h 27"/>
                <a:gd name="T18" fmla="*/ 0 w 28"/>
                <a:gd name="T19" fmla="*/ 11 h 27"/>
                <a:gd name="T20" fmla="*/ 12 w 28"/>
                <a:gd name="T21" fmla="*/ 11 h 27"/>
                <a:gd name="T22" fmla="*/ 12 w 28"/>
                <a:gd name="T23" fmla="*/ 0 h 27"/>
                <a:gd name="T24" fmla="*/ 28 w 28"/>
                <a:gd name="T25" fmla="*/ 11 h 27"/>
                <a:gd name="T26" fmla="*/ 17 w 28"/>
                <a:gd name="T27" fmla="*/ 0 h 27"/>
                <a:gd name="T28" fmla="*/ 17 w 28"/>
                <a:gd name="T29" fmla="*/ 11 h 27"/>
                <a:gd name="T30" fmla="*/ 28 w 28"/>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7">
                  <a:moveTo>
                    <a:pt x="17" y="27"/>
                  </a:moveTo>
                  <a:cubicBezTo>
                    <a:pt x="23" y="26"/>
                    <a:pt x="27" y="22"/>
                    <a:pt x="28" y="16"/>
                  </a:cubicBezTo>
                  <a:cubicBezTo>
                    <a:pt x="17" y="16"/>
                    <a:pt x="17" y="16"/>
                    <a:pt x="17" y="16"/>
                  </a:cubicBezTo>
                  <a:lnTo>
                    <a:pt x="17" y="27"/>
                  </a:lnTo>
                  <a:close/>
                  <a:moveTo>
                    <a:pt x="0" y="16"/>
                  </a:moveTo>
                  <a:cubicBezTo>
                    <a:pt x="1" y="22"/>
                    <a:pt x="6" y="26"/>
                    <a:pt x="12" y="27"/>
                  </a:cubicBezTo>
                  <a:cubicBezTo>
                    <a:pt x="12" y="16"/>
                    <a:pt x="12" y="16"/>
                    <a:pt x="12" y="16"/>
                  </a:cubicBezTo>
                  <a:lnTo>
                    <a:pt x="0" y="16"/>
                  </a:lnTo>
                  <a:close/>
                  <a:moveTo>
                    <a:pt x="12" y="0"/>
                  </a:moveTo>
                  <a:cubicBezTo>
                    <a:pt x="6" y="1"/>
                    <a:pt x="1" y="5"/>
                    <a:pt x="0" y="11"/>
                  </a:cubicBezTo>
                  <a:cubicBezTo>
                    <a:pt x="12" y="11"/>
                    <a:pt x="12" y="11"/>
                    <a:pt x="12" y="11"/>
                  </a:cubicBezTo>
                  <a:lnTo>
                    <a:pt x="12" y="0"/>
                  </a:lnTo>
                  <a:close/>
                  <a:moveTo>
                    <a:pt x="28" y="11"/>
                  </a:moveTo>
                  <a:cubicBezTo>
                    <a:pt x="27" y="5"/>
                    <a:pt x="23" y="1"/>
                    <a:pt x="17" y="0"/>
                  </a:cubicBezTo>
                  <a:cubicBezTo>
                    <a:pt x="17" y="11"/>
                    <a:pt x="17" y="11"/>
                    <a:pt x="17" y="11"/>
                  </a:cubicBezTo>
                  <a:lnTo>
                    <a:pt x="2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Oval 61"/>
            <p:cNvSpPr>
              <a:spLocks noChangeArrowheads="1"/>
            </p:cNvSpPr>
            <p:nvPr userDrawn="1"/>
          </p:nvSpPr>
          <p:spPr bwMode="auto">
            <a:xfrm>
              <a:off x="7951990" y="2550028"/>
              <a:ext cx="57923" cy="5792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Oval 62"/>
            <p:cNvSpPr>
              <a:spLocks noChangeArrowheads="1"/>
            </p:cNvSpPr>
            <p:nvPr userDrawn="1"/>
          </p:nvSpPr>
          <p:spPr bwMode="auto">
            <a:xfrm>
              <a:off x="8029218" y="2457354"/>
              <a:ext cx="3089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Oval 63"/>
            <p:cNvSpPr>
              <a:spLocks noChangeArrowheads="1"/>
            </p:cNvSpPr>
            <p:nvPr userDrawn="1"/>
          </p:nvSpPr>
          <p:spPr bwMode="auto">
            <a:xfrm>
              <a:off x="8029218" y="2519136"/>
              <a:ext cx="30891" cy="3089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Oval 64"/>
            <p:cNvSpPr>
              <a:spLocks noChangeArrowheads="1"/>
            </p:cNvSpPr>
            <p:nvPr userDrawn="1"/>
          </p:nvSpPr>
          <p:spPr bwMode="auto">
            <a:xfrm>
              <a:off x="7998327" y="2488245"/>
              <a:ext cx="2703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Oval 65"/>
            <p:cNvSpPr>
              <a:spLocks noChangeArrowheads="1"/>
            </p:cNvSpPr>
            <p:nvPr userDrawn="1"/>
          </p:nvSpPr>
          <p:spPr bwMode="auto">
            <a:xfrm>
              <a:off x="8060109" y="2488245"/>
              <a:ext cx="30891" cy="27031"/>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66"/>
            <p:cNvSpPr>
              <a:spLocks/>
            </p:cNvSpPr>
            <p:nvPr userDrawn="1"/>
          </p:nvSpPr>
          <p:spPr bwMode="auto">
            <a:xfrm>
              <a:off x="7886344" y="2476662"/>
              <a:ext cx="57923" cy="57923"/>
            </a:xfrm>
            <a:custGeom>
              <a:avLst/>
              <a:gdLst>
                <a:gd name="T0" fmla="*/ 18 w 22"/>
                <a:gd name="T1" fmla="*/ 4 h 22"/>
                <a:gd name="T2" fmla="*/ 4 w 22"/>
                <a:gd name="T3" fmla="*/ 4 h 22"/>
                <a:gd name="T4" fmla="*/ 4 w 22"/>
                <a:gd name="T5" fmla="*/ 18 h 22"/>
                <a:gd name="T6" fmla="*/ 18 w 22"/>
                <a:gd name="T7" fmla="*/ 18 h 22"/>
                <a:gd name="T8" fmla="*/ 18 w 22"/>
                <a:gd name="T9" fmla="*/ 4 h 22"/>
              </a:gdLst>
              <a:ahLst/>
              <a:cxnLst>
                <a:cxn ang="0">
                  <a:pos x="T0" y="T1"/>
                </a:cxn>
                <a:cxn ang="0">
                  <a:pos x="T2" y="T3"/>
                </a:cxn>
                <a:cxn ang="0">
                  <a:pos x="T4" y="T5"/>
                </a:cxn>
                <a:cxn ang="0">
                  <a:pos x="T6" y="T7"/>
                </a:cxn>
                <a:cxn ang="0">
                  <a:pos x="T8" y="T9"/>
                </a:cxn>
              </a:cxnLst>
              <a:rect l="0" t="0" r="r" b="b"/>
              <a:pathLst>
                <a:path w="22" h="22">
                  <a:moveTo>
                    <a:pt x="18" y="4"/>
                  </a:moveTo>
                  <a:cubicBezTo>
                    <a:pt x="14" y="0"/>
                    <a:pt x="8" y="0"/>
                    <a:pt x="4" y="4"/>
                  </a:cubicBezTo>
                  <a:cubicBezTo>
                    <a:pt x="0" y="8"/>
                    <a:pt x="0" y="14"/>
                    <a:pt x="4" y="18"/>
                  </a:cubicBezTo>
                  <a:cubicBezTo>
                    <a:pt x="8" y="22"/>
                    <a:pt x="14" y="22"/>
                    <a:pt x="18" y="18"/>
                  </a:cubicBezTo>
                  <a:cubicBezTo>
                    <a:pt x="22" y="14"/>
                    <a:pt x="22" y="8"/>
                    <a:pt x="18" y="4"/>
                  </a:cubicBezTo>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Oval 67"/>
            <p:cNvSpPr>
              <a:spLocks noChangeArrowheads="1"/>
            </p:cNvSpPr>
            <p:nvPr userDrawn="1"/>
          </p:nvSpPr>
          <p:spPr bwMode="auto">
            <a:xfrm>
              <a:off x="7766641" y="2465077"/>
              <a:ext cx="57923" cy="5792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68"/>
            <p:cNvSpPr>
              <a:spLocks/>
            </p:cNvSpPr>
            <p:nvPr userDrawn="1"/>
          </p:nvSpPr>
          <p:spPr bwMode="auto">
            <a:xfrm>
              <a:off x="8148921" y="3218055"/>
              <a:ext cx="57923" cy="378419"/>
            </a:xfrm>
            <a:custGeom>
              <a:avLst/>
              <a:gdLst>
                <a:gd name="T0" fmla="*/ 10 w 21"/>
                <a:gd name="T1" fmla="*/ 0 h 141"/>
                <a:gd name="T2" fmla="*/ 0 w 21"/>
                <a:gd name="T3" fmla="*/ 0 h 141"/>
                <a:gd name="T4" fmla="*/ 10 w 21"/>
                <a:gd name="T5" fmla="*/ 10 h 141"/>
                <a:gd name="T6" fmla="*/ 10 w 21"/>
                <a:gd name="T7" fmla="*/ 130 h 141"/>
                <a:gd name="T8" fmla="*/ 0 w 21"/>
                <a:gd name="T9" fmla="*/ 141 h 141"/>
                <a:gd name="T10" fmla="*/ 10 w 21"/>
                <a:gd name="T11" fmla="*/ 141 h 141"/>
                <a:gd name="T12" fmla="*/ 21 w 21"/>
                <a:gd name="T13" fmla="*/ 130 h 141"/>
                <a:gd name="T14" fmla="*/ 21 w 21"/>
                <a:gd name="T15" fmla="*/ 10 h 141"/>
                <a:gd name="T16" fmla="*/ 10 w 21"/>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1">
                  <a:moveTo>
                    <a:pt x="10" y="0"/>
                  </a:moveTo>
                  <a:cubicBezTo>
                    <a:pt x="0" y="0"/>
                    <a:pt x="0" y="0"/>
                    <a:pt x="0" y="0"/>
                  </a:cubicBezTo>
                  <a:cubicBezTo>
                    <a:pt x="5" y="0"/>
                    <a:pt x="10" y="5"/>
                    <a:pt x="10" y="10"/>
                  </a:cubicBezTo>
                  <a:cubicBezTo>
                    <a:pt x="10" y="130"/>
                    <a:pt x="10" y="130"/>
                    <a:pt x="10" y="130"/>
                  </a:cubicBezTo>
                  <a:cubicBezTo>
                    <a:pt x="10" y="136"/>
                    <a:pt x="5" y="141"/>
                    <a:pt x="0" y="141"/>
                  </a:cubicBezTo>
                  <a:cubicBezTo>
                    <a:pt x="10" y="141"/>
                    <a:pt x="10" y="141"/>
                    <a:pt x="10" y="141"/>
                  </a:cubicBezTo>
                  <a:cubicBezTo>
                    <a:pt x="16" y="141"/>
                    <a:pt x="21" y="136"/>
                    <a:pt x="21" y="130"/>
                  </a:cubicBezTo>
                  <a:cubicBezTo>
                    <a:pt x="21" y="10"/>
                    <a:pt x="21" y="10"/>
                    <a:pt x="21" y="10"/>
                  </a:cubicBezTo>
                  <a:cubicBezTo>
                    <a:pt x="21" y="5"/>
                    <a:pt x="16" y="0"/>
                    <a:pt x="10"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69"/>
            <p:cNvSpPr>
              <a:spLocks/>
            </p:cNvSpPr>
            <p:nvPr userDrawn="1"/>
          </p:nvSpPr>
          <p:spPr bwMode="auto">
            <a:xfrm>
              <a:off x="7890207" y="3218055"/>
              <a:ext cx="285745" cy="378419"/>
            </a:xfrm>
            <a:custGeom>
              <a:avLst/>
              <a:gdLst>
                <a:gd name="T0" fmla="*/ 97 w 107"/>
                <a:gd name="T1" fmla="*/ 0 h 141"/>
                <a:gd name="T2" fmla="*/ 0 w 107"/>
                <a:gd name="T3" fmla="*/ 0 h 141"/>
                <a:gd name="T4" fmla="*/ 0 w 107"/>
                <a:gd name="T5" fmla="*/ 141 h 141"/>
                <a:gd name="T6" fmla="*/ 97 w 107"/>
                <a:gd name="T7" fmla="*/ 141 h 141"/>
                <a:gd name="T8" fmla="*/ 107 w 107"/>
                <a:gd name="T9" fmla="*/ 130 h 141"/>
                <a:gd name="T10" fmla="*/ 107 w 107"/>
                <a:gd name="T11" fmla="*/ 10 h 141"/>
                <a:gd name="T12" fmla="*/ 97 w 10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07" h="141">
                  <a:moveTo>
                    <a:pt x="97" y="0"/>
                  </a:moveTo>
                  <a:cubicBezTo>
                    <a:pt x="0" y="0"/>
                    <a:pt x="0" y="0"/>
                    <a:pt x="0" y="0"/>
                  </a:cubicBezTo>
                  <a:cubicBezTo>
                    <a:pt x="0" y="141"/>
                    <a:pt x="0" y="141"/>
                    <a:pt x="0" y="141"/>
                  </a:cubicBezTo>
                  <a:cubicBezTo>
                    <a:pt x="97" y="141"/>
                    <a:pt x="97" y="141"/>
                    <a:pt x="97" y="141"/>
                  </a:cubicBezTo>
                  <a:cubicBezTo>
                    <a:pt x="102" y="141"/>
                    <a:pt x="107" y="136"/>
                    <a:pt x="107" y="130"/>
                  </a:cubicBezTo>
                  <a:cubicBezTo>
                    <a:pt x="107" y="10"/>
                    <a:pt x="107" y="10"/>
                    <a:pt x="107" y="10"/>
                  </a:cubicBezTo>
                  <a:cubicBezTo>
                    <a:pt x="107" y="5"/>
                    <a:pt x="102" y="0"/>
                    <a:pt x="97"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70"/>
            <p:cNvSpPr>
              <a:spLocks/>
            </p:cNvSpPr>
            <p:nvPr userDrawn="1"/>
          </p:nvSpPr>
          <p:spPr bwMode="auto">
            <a:xfrm>
              <a:off x="7951990" y="3314589"/>
              <a:ext cx="162180" cy="81091"/>
            </a:xfrm>
            <a:custGeom>
              <a:avLst/>
              <a:gdLst>
                <a:gd name="T0" fmla="*/ 61 w 61"/>
                <a:gd name="T1" fmla="*/ 26 h 30"/>
                <a:gd name="T2" fmla="*/ 57 w 61"/>
                <a:gd name="T3" fmla="*/ 30 h 30"/>
                <a:gd name="T4" fmla="*/ 5 w 61"/>
                <a:gd name="T5" fmla="*/ 30 h 30"/>
                <a:gd name="T6" fmla="*/ 0 w 61"/>
                <a:gd name="T7" fmla="*/ 26 h 30"/>
                <a:gd name="T8" fmla="*/ 0 w 61"/>
                <a:gd name="T9" fmla="*/ 5 h 30"/>
                <a:gd name="T10" fmla="*/ 5 w 61"/>
                <a:gd name="T11" fmla="*/ 0 h 30"/>
                <a:gd name="T12" fmla="*/ 57 w 61"/>
                <a:gd name="T13" fmla="*/ 0 h 30"/>
                <a:gd name="T14" fmla="*/ 61 w 61"/>
                <a:gd name="T15" fmla="*/ 5 h 30"/>
                <a:gd name="T16" fmla="*/ 61 w 61"/>
                <a:gd name="T1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61" y="26"/>
                  </a:moveTo>
                  <a:cubicBezTo>
                    <a:pt x="61" y="28"/>
                    <a:pt x="59" y="30"/>
                    <a:pt x="57" y="30"/>
                  </a:cubicBezTo>
                  <a:cubicBezTo>
                    <a:pt x="5" y="30"/>
                    <a:pt x="5" y="30"/>
                    <a:pt x="5" y="30"/>
                  </a:cubicBezTo>
                  <a:cubicBezTo>
                    <a:pt x="2" y="30"/>
                    <a:pt x="0" y="28"/>
                    <a:pt x="0" y="26"/>
                  </a:cubicBezTo>
                  <a:cubicBezTo>
                    <a:pt x="0" y="5"/>
                    <a:pt x="0" y="5"/>
                    <a:pt x="0" y="5"/>
                  </a:cubicBezTo>
                  <a:cubicBezTo>
                    <a:pt x="0" y="2"/>
                    <a:pt x="2" y="0"/>
                    <a:pt x="5" y="0"/>
                  </a:cubicBezTo>
                  <a:cubicBezTo>
                    <a:pt x="57" y="0"/>
                    <a:pt x="57" y="0"/>
                    <a:pt x="57" y="0"/>
                  </a:cubicBezTo>
                  <a:cubicBezTo>
                    <a:pt x="59" y="0"/>
                    <a:pt x="61" y="2"/>
                    <a:pt x="61" y="5"/>
                  </a:cubicBezTo>
                  <a:lnTo>
                    <a:pt x="6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1"/>
            <p:cNvSpPr>
              <a:spLocks/>
            </p:cNvSpPr>
            <p:nvPr userDrawn="1"/>
          </p:nvSpPr>
          <p:spPr bwMode="auto">
            <a:xfrm>
              <a:off x="7863176" y="3272115"/>
              <a:ext cx="54060" cy="15446"/>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72"/>
            <p:cNvSpPr>
              <a:spLocks/>
            </p:cNvSpPr>
            <p:nvPr userDrawn="1"/>
          </p:nvSpPr>
          <p:spPr bwMode="auto">
            <a:xfrm>
              <a:off x="7863176" y="3306866"/>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73"/>
            <p:cNvSpPr>
              <a:spLocks/>
            </p:cNvSpPr>
            <p:nvPr userDrawn="1"/>
          </p:nvSpPr>
          <p:spPr bwMode="auto">
            <a:xfrm>
              <a:off x="7863176" y="3341620"/>
              <a:ext cx="54060" cy="19308"/>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74"/>
            <p:cNvSpPr>
              <a:spLocks/>
            </p:cNvSpPr>
            <p:nvPr userDrawn="1"/>
          </p:nvSpPr>
          <p:spPr bwMode="auto">
            <a:xfrm>
              <a:off x="7863176" y="3380235"/>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75"/>
            <p:cNvSpPr>
              <a:spLocks/>
            </p:cNvSpPr>
            <p:nvPr userDrawn="1"/>
          </p:nvSpPr>
          <p:spPr bwMode="auto">
            <a:xfrm>
              <a:off x="7863176" y="3418849"/>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76"/>
            <p:cNvSpPr>
              <a:spLocks/>
            </p:cNvSpPr>
            <p:nvPr userDrawn="1"/>
          </p:nvSpPr>
          <p:spPr bwMode="auto">
            <a:xfrm>
              <a:off x="7863176" y="3453600"/>
              <a:ext cx="54060" cy="19308"/>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77"/>
            <p:cNvSpPr>
              <a:spLocks/>
            </p:cNvSpPr>
            <p:nvPr userDrawn="1"/>
          </p:nvSpPr>
          <p:spPr bwMode="auto">
            <a:xfrm>
              <a:off x="7863176" y="3488354"/>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78"/>
            <p:cNvSpPr>
              <a:spLocks/>
            </p:cNvSpPr>
            <p:nvPr userDrawn="1"/>
          </p:nvSpPr>
          <p:spPr bwMode="auto">
            <a:xfrm>
              <a:off x="7863176" y="3526969"/>
              <a:ext cx="54060" cy="19308"/>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79"/>
            <p:cNvSpPr>
              <a:spLocks/>
            </p:cNvSpPr>
            <p:nvPr userDrawn="1"/>
          </p:nvSpPr>
          <p:spPr bwMode="auto">
            <a:xfrm>
              <a:off x="8369023" y="3747068"/>
              <a:ext cx="65645" cy="50200"/>
            </a:xfrm>
            <a:custGeom>
              <a:avLst/>
              <a:gdLst>
                <a:gd name="T0" fmla="*/ 0 w 25"/>
                <a:gd name="T1" fmla="*/ 10 h 19"/>
                <a:gd name="T2" fmla="*/ 18 w 25"/>
                <a:gd name="T3" fmla="*/ 18 h 19"/>
                <a:gd name="T4" fmla="*/ 25 w 25"/>
                <a:gd name="T5" fmla="*/ 19 h 19"/>
                <a:gd name="T6" fmla="*/ 24 w 25"/>
                <a:gd name="T7" fmla="*/ 8 h 19"/>
                <a:gd name="T8" fmla="*/ 24 w 25"/>
                <a:gd name="T9" fmla="*/ 9 h 19"/>
                <a:gd name="T10" fmla="*/ 16 w 25"/>
                <a:gd name="T11" fmla="*/ 6 h 19"/>
                <a:gd name="T12" fmla="*/ 0 w 25"/>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0" y="10"/>
                  </a:moveTo>
                  <a:cubicBezTo>
                    <a:pt x="10" y="9"/>
                    <a:pt x="18" y="18"/>
                    <a:pt x="18" y="18"/>
                  </a:cubicBezTo>
                  <a:cubicBezTo>
                    <a:pt x="25" y="19"/>
                    <a:pt x="25" y="19"/>
                    <a:pt x="25" y="19"/>
                  </a:cubicBezTo>
                  <a:cubicBezTo>
                    <a:pt x="24" y="8"/>
                    <a:pt x="24" y="8"/>
                    <a:pt x="24" y="8"/>
                  </a:cubicBezTo>
                  <a:cubicBezTo>
                    <a:pt x="24" y="8"/>
                    <a:pt x="24" y="9"/>
                    <a:pt x="24" y="9"/>
                  </a:cubicBezTo>
                  <a:cubicBezTo>
                    <a:pt x="22" y="9"/>
                    <a:pt x="19" y="8"/>
                    <a:pt x="16" y="6"/>
                  </a:cubicBezTo>
                  <a:cubicBezTo>
                    <a:pt x="9" y="0"/>
                    <a:pt x="0" y="5"/>
                    <a:pt x="0" y="10"/>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80"/>
            <p:cNvSpPr>
              <a:spLocks/>
            </p:cNvSpPr>
            <p:nvPr userDrawn="1"/>
          </p:nvSpPr>
          <p:spPr bwMode="auto">
            <a:xfrm>
              <a:off x="8508034" y="3608057"/>
              <a:ext cx="258716" cy="362974"/>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81"/>
            <p:cNvSpPr>
              <a:spLocks/>
            </p:cNvSpPr>
            <p:nvPr userDrawn="1"/>
          </p:nvSpPr>
          <p:spPr bwMode="auto">
            <a:xfrm>
              <a:off x="8508034" y="3608057"/>
              <a:ext cx="258716" cy="362974"/>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82"/>
            <p:cNvSpPr>
              <a:spLocks/>
            </p:cNvSpPr>
            <p:nvPr userDrawn="1"/>
          </p:nvSpPr>
          <p:spPr bwMode="auto">
            <a:xfrm>
              <a:off x="8623877" y="3704594"/>
              <a:ext cx="142874" cy="266439"/>
            </a:xfrm>
            <a:custGeom>
              <a:avLst/>
              <a:gdLst>
                <a:gd name="T0" fmla="*/ 0 w 53"/>
                <a:gd name="T1" fmla="*/ 99 h 99"/>
                <a:gd name="T2" fmla="*/ 16 w 53"/>
                <a:gd name="T3" fmla="*/ 87 h 99"/>
                <a:gd name="T4" fmla="*/ 53 w 53"/>
                <a:gd name="T5" fmla="*/ 7 h 99"/>
                <a:gd name="T6" fmla="*/ 50 w 53"/>
                <a:gd name="T7" fmla="*/ 0 h 99"/>
                <a:gd name="T8" fmla="*/ 0 w 53"/>
                <a:gd name="T9" fmla="*/ 99 h 99"/>
              </a:gdLst>
              <a:ahLst/>
              <a:cxnLst>
                <a:cxn ang="0">
                  <a:pos x="T0" y="T1"/>
                </a:cxn>
                <a:cxn ang="0">
                  <a:pos x="T2" y="T3"/>
                </a:cxn>
                <a:cxn ang="0">
                  <a:pos x="T4" y="T5"/>
                </a:cxn>
                <a:cxn ang="0">
                  <a:pos x="T6" y="T7"/>
                </a:cxn>
                <a:cxn ang="0">
                  <a:pos x="T8" y="T9"/>
                </a:cxn>
              </a:cxnLst>
              <a:rect l="0" t="0" r="r" b="b"/>
              <a:pathLst>
                <a:path w="53" h="99">
                  <a:moveTo>
                    <a:pt x="0" y="99"/>
                  </a:moveTo>
                  <a:cubicBezTo>
                    <a:pt x="7" y="98"/>
                    <a:pt x="13" y="93"/>
                    <a:pt x="16" y="87"/>
                  </a:cubicBezTo>
                  <a:cubicBezTo>
                    <a:pt x="53" y="7"/>
                    <a:pt x="53" y="7"/>
                    <a:pt x="53" y="7"/>
                  </a:cubicBezTo>
                  <a:cubicBezTo>
                    <a:pt x="50" y="0"/>
                    <a:pt x="50" y="0"/>
                    <a:pt x="50" y="0"/>
                  </a:cubicBezTo>
                  <a:cubicBezTo>
                    <a:pt x="50" y="0"/>
                    <a:pt x="16" y="87"/>
                    <a:pt x="0" y="99"/>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83"/>
            <p:cNvSpPr>
              <a:spLocks/>
            </p:cNvSpPr>
            <p:nvPr userDrawn="1"/>
          </p:nvSpPr>
          <p:spPr bwMode="auto">
            <a:xfrm>
              <a:off x="8600708" y="3608057"/>
              <a:ext cx="108120" cy="239408"/>
            </a:xfrm>
            <a:custGeom>
              <a:avLst/>
              <a:gdLst>
                <a:gd name="T0" fmla="*/ 22 w 28"/>
                <a:gd name="T1" fmla="*/ 0 h 62"/>
                <a:gd name="T2" fmla="*/ 0 w 28"/>
                <a:gd name="T3" fmla="*/ 60 h 62"/>
                <a:gd name="T4" fmla="*/ 4 w 28"/>
                <a:gd name="T5" fmla="*/ 62 h 62"/>
                <a:gd name="T6" fmla="*/ 28 w 28"/>
                <a:gd name="T7" fmla="*/ 8 h 62"/>
                <a:gd name="T8" fmla="*/ 22 w 28"/>
                <a:gd name="T9" fmla="*/ 0 h 62"/>
              </a:gdLst>
              <a:ahLst/>
              <a:cxnLst>
                <a:cxn ang="0">
                  <a:pos x="T0" y="T1"/>
                </a:cxn>
                <a:cxn ang="0">
                  <a:pos x="T2" y="T3"/>
                </a:cxn>
                <a:cxn ang="0">
                  <a:pos x="T4" y="T5"/>
                </a:cxn>
                <a:cxn ang="0">
                  <a:pos x="T6" y="T7"/>
                </a:cxn>
                <a:cxn ang="0">
                  <a:pos x="T8" y="T9"/>
                </a:cxn>
              </a:cxnLst>
              <a:rect l="0" t="0" r="r" b="b"/>
              <a:pathLst>
                <a:path w="28" h="62">
                  <a:moveTo>
                    <a:pt x="22" y="0"/>
                  </a:moveTo>
                  <a:lnTo>
                    <a:pt x="0" y="60"/>
                  </a:lnTo>
                  <a:lnTo>
                    <a:pt x="4" y="62"/>
                  </a:lnTo>
                  <a:lnTo>
                    <a:pt x="28" y="8"/>
                  </a:lnTo>
                  <a:lnTo>
                    <a:pt x="22"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84"/>
            <p:cNvSpPr>
              <a:spLocks/>
            </p:cNvSpPr>
            <p:nvPr userDrawn="1"/>
          </p:nvSpPr>
          <p:spPr bwMode="auto">
            <a:xfrm>
              <a:off x="8392191" y="3696871"/>
              <a:ext cx="38614" cy="81091"/>
            </a:xfrm>
            <a:custGeom>
              <a:avLst/>
              <a:gdLst>
                <a:gd name="T0" fmla="*/ 10 w 15"/>
                <a:gd name="T1" fmla="*/ 30 h 30"/>
                <a:gd name="T2" fmla="*/ 6 w 15"/>
                <a:gd name="T3" fmla="*/ 26 h 30"/>
                <a:gd name="T4" fmla="*/ 1 w 15"/>
                <a:gd name="T5" fmla="*/ 7 h 30"/>
                <a:gd name="T6" fmla="*/ 4 w 15"/>
                <a:gd name="T7" fmla="*/ 1 h 30"/>
                <a:gd name="T8" fmla="*/ 9 w 15"/>
                <a:gd name="T9" fmla="*/ 4 h 30"/>
                <a:gd name="T10" fmla="*/ 15 w 15"/>
                <a:gd name="T11" fmla="*/ 24 h 30"/>
                <a:gd name="T12" fmla="*/ 12 w 15"/>
                <a:gd name="T13" fmla="*/ 29 h 30"/>
                <a:gd name="T14" fmla="*/ 10 w 15"/>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0">
                  <a:moveTo>
                    <a:pt x="10" y="30"/>
                  </a:moveTo>
                  <a:cubicBezTo>
                    <a:pt x="8" y="30"/>
                    <a:pt x="7" y="28"/>
                    <a:pt x="6" y="26"/>
                  </a:cubicBezTo>
                  <a:cubicBezTo>
                    <a:pt x="1" y="7"/>
                    <a:pt x="1" y="7"/>
                    <a:pt x="1" y="7"/>
                  </a:cubicBezTo>
                  <a:cubicBezTo>
                    <a:pt x="0" y="4"/>
                    <a:pt x="1" y="2"/>
                    <a:pt x="4" y="1"/>
                  </a:cubicBezTo>
                  <a:cubicBezTo>
                    <a:pt x="6" y="0"/>
                    <a:pt x="8" y="2"/>
                    <a:pt x="9" y="4"/>
                  </a:cubicBezTo>
                  <a:cubicBezTo>
                    <a:pt x="15" y="24"/>
                    <a:pt x="15" y="24"/>
                    <a:pt x="15" y="24"/>
                  </a:cubicBezTo>
                  <a:cubicBezTo>
                    <a:pt x="15" y="26"/>
                    <a:pt x="14" y="29"/>
                    <a:pt x="12" y="29"/>
                  </a:cubicBezTo>
                  <a:cubicBezTo>
                    <a:pt x="11" y="29"/>
                    <a:pt x="11" y="30"/>
                    <a:pt x="10" y="3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85"/>
            <p:cNvSpPr>
              <a:spLocks/>
            </p:cNvSpPr>
            <p:nvPr userDrawn="1"/>
          </p:nvSpPr>
          <p:spPr bwMode="auto">
            <a:xfrm>
              <a:off x="8419220" y="3681425"/>
              <a:ext cx="42477" cy="88814"/>
            </a:xfrm>
            <a:custGeom>
              <a:avLst/>
              <a:gdLst>
                <a:gd name="T0" fmla="*/ 11 w 16"/>
                <a:gd name="T1" fmla="*/ 32 h 32"/>
                <a:gd name="T2" fmla="*/ 7 w 16"/>
                <a:gd name="T3" fmla="*/ 28 h 32"/>
                <a:gd name="T4" fmla="*/ 0 w 16"/>
                <a:gd name="T5" fmla="*/ 6 h 32"/>
                <a:gd name="T6" fmla="*/ 3 w 16"/>
                <a:gd name="T7" fmla="*/ 1 h 32"/>
                <a:gd name="T8" fmla="*/ 9 w 16"/>
                <a:gd name="T9" fmla="*/ 4 h 32"/>
                <a:gd name="T10" fmla="*/ 15 w 16"/>
                <a:gd name="T11" fmla="*/ 26 h 32"/>
                <a:gd name="T12" fmla="*/ 12 w 16"/>
                <a:gd name="T13" fmla="*/ 31 h 32"/>
                <a:gd name="T14" fmla="*/ 11 w 16"/>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2">
                  <a:moveTo>
                    <a:pt x="11" y="32"/>
                  </a:moveTo>
                  <a:cubicBezTo>
                    <a:pt x="9" y="32"/>
                    <a:pt x="7" y="30"/>
                    <a:pt x="7" y="28"/>
                  </a:cubicBezTo>
                  <a:cubicBezTo>
                    <a:pt x="0" y="6"/>
                    <a:pt x="0" y="6"/>
                    <a:pt x="0" y="6"/>
                  </a:cubicBezTo>
                  <a:cubicBezTo>
                    <a:pt x="0" y="4"/>
                    <a:pt x="1" y="2"/>
                    <a:pt x="3" y="1"/>
                  </a:cubicBezTo>
                  <a:cubicBezTo>
                    <a:pt x="6" y="0"/>
                    <a:pt x="8" y="2"/>
                    <a:pt x="9" y="4"/>
                  </a:cubicBezTo>
                  <a:cubicBezTo>
                    <a:pt x="15" y="26"/>
                    <a:pt x="15" y="26"/>
                    <a:pt x="15" y="26"/>
                  </a:cubicBezTo>
                  <a:cubicBezTo>
                    <a:pt x="16" y="28"/>
                    <a:pt x="15" y="31"/>
                    <a:pt x="12" y="31"/>
                  </a:cubicBezTo>
                  <a:cubicBezTo>
                    <a:pt x="12" y="32"/>
                    <a:pt x="11" y="32"/>
                    <a:pt x="11" y="32"/>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86"/>
            <p:cNvSpPr>
              <a:spLocks/>
            </p:cNvSpPr>
            <p:nvPr userDrawn="1"/>
          </p:nvSpPr>
          <p:spPr bwMode="auto">
            <a:xfrm>
              <a:off x="8453974" y="3681425"/>
              <a:ext cx="34754" cy="77228"/>
            </a:xfrm>
            <a:custGeom>
              <a:avLst/>
              <a:gdLst>
                <a:gd name="T0" fmla="*/ 9 w 14"/>
                <a:gd name="T1" fmla="*/ 29 h 29"/>
                <a:gd name="T2" fmla="*/ 5 w 14"/>
                <a:gd name="T3" fmla="*/ 26 h 29"/>
                <a:gd name="T4" fmla="*/ 0 w 14"/>
                <a:gd name="T5" fmla="*/ 6 h 29"/>
                <a:gd name="T6" fmla="*/ 4 w 14"/>
                <a:gd name="T7" fmla="*/ 1 h 29"/>
                <a:gd name="T8" fmla="*/ 9 w 14"/>
                <a:gd name="T9" fmla="*/ 4 h 29"/>
                <a:gd name="T10" fmla="*/ 14 w 14"/>
                <a:gd name="T11" fmla="*/ 24 h 29"/>
                <a:gd name="T12" fmla="*/ 10 w 14"/>
                <a:gd name="T13" fmla="*/ 29 h 29"/>
                <a:gd name="T14" fmla="*/ 9 w 14"/>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9" y="29"/>
                  </a:moveTo>
                  <a:cubicBezTo>
                    <a:pt x="7" y="29"/>
                    <a:pt x="5" y="28"/>
                    <a:pt x="5" y="26"/>
                  </a:cubicBezTo>
                  <a:cubicBezTo>
                    <a:pt x="0" y="6"/>
                    <a:pt x="0" y="6"/>
                    <a:pt x="0" y="6"/>
                  </a:cubicBezTo>
                  <a:cubicBezTo>
                    <a:pt x="0" y="4"/>
                    <a:pt x="1" y="1"/>
                    <a:pt x="4" y="1"/>
                  </a:cubicBezTo>
                  <a:cubicBezTo>
                    <a:pt x="6" y="0"/>
                    <a:pt x="9" y="2"/>
                    <a:pt x="9" y="4"/>
                  </a:cubicBezTo>
                  <a:cubicBezTo>
                    <a:pt x="14" y="24"/>
                    <a:pt x="14" y="24"/>
                    <a:pt x="14" y="24"/>
                  </a:cubicBezTo>
                  <a:cubicBezTo>
                    <a:pt x="14" y="26"/>
                    <a:pt x="13" y="29"/>
                    <a:pt x="10" y="29"/>
                  </a:cubicBezTo>
                  <a:cubicBezTo>
                    <a:pt x="10" y="29"/>
                    <a:pt x="9" y="29"/>
                    <a:pt x="9"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87"/>
            <p:cNvSpPr>
              <a:spLocks/>
            </p:cNvSpPr>
            <p:nvPr userDrawn="1"/>
          </p:nvSpPr>
          <p:spPr bwMode="auto">
            <a:xfrm>
              <a:off x="8488726" y="3704594"/>
              <a:ext cx="38614" cy="77228"/>
            </a:xfrm>
            <a:custGeom>
              <a:avLst/>
              <a:gdLst>
                <a:gd name="T0" fmla="*/ 8 w 13"/>
                <a:gd name="T1" fmla="*/ 29 h 29"/>
                <a:gd name="T2" fmla="*/ 4 w 13"/>
                <a:gd name="T3" fmla="*/ 25 h 29"/>
                <a:gd name="T4" fmla="*/ 1 w 13"/>
                <a:gd name="T5" fmla="*/ 5 h 29"/>
                <a:gd name="T6" fmla="*/ 4 w 13"/>
                <a:gd name="T7" fmla="*/ 0 h 29"/>
                <a:gd name="T8" fmla="*/ 9 w 13"/>
                <a:gd name="T9" fmla="*/ 4 h 29"/>
                <a:gd name="T10" fmla="*/ 13 w 13"/>
                <a:gd name="T11" fmla="*/ 24 h 29"/>
                <a:gd name="T12" fmla="*/ 9 w 13"/>
                <a:gd name="T13" fmla="*/ 29 h 29"/>
                <a:gd name="T14" fmla="*/ 8 w 13"/>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9">
                  <a:moveTo>
                    <a:pt x="8" y="29"/>
                  </a:moveTo>
                  <a:cubicBezTo>
                    <a:pt x="6" y="29"/>
                    <a:pt x="4" y="27"/>
                    <a:pt x="4" y="25"/>
                  </a:cubicBezTo>
                  <a:cubicBezTo>
                    <a:pt x="1" y="5"/>
                    <a:pt x="1" y="5"/>
                    <a:pt x="1" y="5"/>
                  </a:cubicBezTo>
                  <a:cubicBezTo>
                    <a:pt x="0" y="3"/>
                    <a:pt x="2" y="0"/>
                    <a:pt x="4" y="0"/>
                  </a:cubicBezTo>
                  <a:cubicBezTo>
                    <a:pt x="7" y="0"/>
                    <a:pt x="9" y="1"/>
                    <a:pt x="9" y="4"/>
                  </a:cubicBezTo>
                  <a:cubicBezTo>
                    <a:pt x="13" y="24"/>
                    <a:pt x="13" y="24"/>
                    <a:pt x="13" y="24"/>
                  </a:cubicBezTo>
                  <a:cubicBezTo>
                    <a:pt x="13" y="26"/>
                    <a:pt x="11" y="28"/>
                    <a:pt x="9" y="29"/>
                  </a:cubicBezTo>
                  <a:cubicBezTo>
                    <a:pt x="8" y="29"/>
                    <a:pt x="8" y="29"/>
                    <a:pt x="8"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88"/>
            <p:cNvSpPr>
              <a:spLocks/>
            </p:cNvSpPr>
            <p:nvPr userDrawn="1"/>
          </p:nvSpPr>
          <p:spPr bwMode="auto">
            <a:xfrm>
              <a:off x="8407637" y="3739346"/>
              <a:ext cx="158319" cy="119705"/>
            </a:xfrm>
            <a:custGeom>
              <a:avLst/>
              <a:gdLst>
                <a:gd name="T0" fmla="*/ 1 w 59"/>
                <a:gd name="T1" fmla="*/ 10 h 44"/>
                <a:gd name="T2" fmla="*/ 53 w 59"/>
                <a:gd name="T3" fmla="*/ 38 h 44"/>
                <a:gd name="T4" fmla="*/ 55 w 59"/>
                <a:gd name="T5" fmla="*/ 19 h 44"/>
                <a:gd name="T6" fmla="*/ 41 w 59"/>
                <a:gd name="T7" fmla="*/ 0 h 44"/>
                <a:gd name="T8" fmla="*/ 1 w 59"/>
                <a:gd name="T9" fmla="*/ 9 h 44"/>
                <a:gd name="T10" fmla="*/ 1 w 59"/>
                <a:gd name="T11" fmla="*/ 10 h 44"/>
              </a:gdLst>
              <a:ahLst/>
              <a:cxnLst>
                <a:cxn ang="0">
                  <a:pos x="T0" y="T1"/>
                </a:cxn>
                <a:cxn ang="0">
                  <a:pos x="T2" y="T3"/>
                </a:cxn>
                <a:cxn ang="0">
                  <a:pos x="T4" y="T5"/>
                </a:cxn>
                <a:cxn ang="0">
                  <a:pos x="T6" y="T7"/>
                </a:cxn>
                <a:cxn ang="0">
                  <a:pos x="T8" y="T9"/>
                </a:cxn>
                <a:cxn ang="0">
                  <a:pos x="T10" y="T11"/>
                </a:cxn>
              </a:cxnLst>
              <a:rect l="0" t="0" r="r" b="b"/>
              <a:pathLst>
                <a:path w="59" h="44">
                  <a:moveTo>
                    <a:pt x="1" y="10"/>
                  </a:moveTo>
                  <a:cubicBezTo>
                    <a:pt x="5" y="17"/>
                    <a:pt x="26" y="44"/>
                    <a:pt x="53" y="38"/>
                  </a:cubicBezTo>
                  <a:cubicBezTo>
                    <a:pt x="59" y="36"/>
                    <a:pt x="58" y="29"/>
                    <a:pt x="55" y="19"/>
                  </a:cubicBezTo>
                  <a:cubicBezTo>
                    <a:pt x="52" y="9"/>
                    <a:pt x="41" y="0"/>
                    <a:pt x="41" y="0"/>
                  </a:cubicBezTo>
                  <a:cubicBezTo>
                    <a:pt x="1" y="9"/>
                    <a:pt x="1" y="9"/>
                    <a:pt x="1" y="9"/>
                  </a:cubicBezTo>
                  <a:cubicBezTo>
                    <a:pt x="1" y="9"/>
                    <a:pt x="0" y="9"/>
                    <a:pt x="1" y="1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89"/>
            <p:cNvSpPr>
              <a:spLocks/>
            </p:cNvSpPr>
            <p:nvPr userDrawn="1"/>
          </p:nvSpPr>
          <p:spPr bwMode="auto">
            <a:xfrm>
              <a:off x="9535172" y="3940139"/>
              <a:ext cx="73368" cy="42477"/>
            </a:xfrm>
            <a:custGeom>
              <a:avLst/>
              <a:gdLst>
                <a:gd name="T0" fmla="*/ 26 w 27"/>
                <a:gd name="T1" fmla="*/ 12 h 16"/>
                <a:gd name="T2" fmla="*/ 7 w 27"/>
                <a:gd name="T3" fmla="*/ 16 h 16"/>
                <a:gd name="T4" fmla="*/ 0 w 27"/>
                <a:gd name="T5" fmla="*/ 16 h 16"/>
                <a:gd name="T6" fmla="*/ 2 w 27"/>
                <a:gd name="T7" fmla="*/ 5 h 16"/>
                <a:gd name="T8" fmla="*/ 3 w 27"/>
                <a:gd name="T9" fmla="*/ 5 h 16"/>
                <a:gd name="T10" fmla="*/ 11 w 27"/>
                <a:gd name="T11" fmla="*/ 5 h 16"/>
                <a:gd name="T12" fmla="*/ 26 w 27"/>
                <a:gd name="T13" fmla="*/ 12 h 16"/>
              </a:gdLst>
              <a:ahLst/>
              <a:cxnLst>
                <a:cxn ang="0">
                  <a:pos x="T0" y="T1"/>
                </a:cxn>
                <a:cxn ang="0">
                  <a:pos x="T2" y="T3"/>
                </a:cxn>
                <a:cxn ang="0">
                  <a:pos x="T4" y="T5"/>
                </a:cxn>
                <a:cxn ang="0">
                  <a:pos x="T6" y="T7"/>
                </a:cxn>
                <a:cxn ang="0">
                  <a:pos x="T8" y="T9"/>
                </a:cxn>
                <a:cxn ang="0">
                  <a:pos x="T10" y="T11"/>
                </a:cxn>
                <a:cxn ang="0">
                  <a:pos x="T12" y="T13"/>
                </a:cxn>
              </a:cxnLst>
              <a:rect l="0" t="0" r="r" b="b"/>
              <a:pathLst>
                <a:path w="27" h="16">
                  <a:moveTo>
                    <a:pt x="26" y="12"/>
                  </a:moveTo>
                  <a:cubicBezTo>
                    <a:pt x="16" y="9"/>
                    <a:pt x="7" y="16"/>
                    <a:pt x="7" y="16"/>
                  </a:cubicBezTo>
                  <a:cubicBezTo>
                    <a:pt x="0" y="16"/>
                    <a:pt x="0" y="16"/>
                    <a:pt x="0" y="16"/>
                  </a:cubicBezTo>
                  <a:cubicBezTo>
                    <a:pt x="2" y="5"/>
                    <a:pt x="2" y="5"/>
                    <a:pt x="2" y="5"/>
                  </a:cubicBezTo>
                  <a:cubicBezTo>
                    <a:pt x="3" y="5"/>
                    <a:pt x="3" y="5"/>
                    <a:pt x="3" y="5"/>
                  </a:cubicBezTo>
                  <a:cubicBezTo>
                    <a:pt x="4" y="6"/>
                    <a:pt x="8" y="6"/>
                    <a:pt x="11" y="5"/>
                  </a:cubicBezTo>
                  <a:cubicBezTo>
                    <a:pt x="19" y="0"/>
                    <a:pt x="27" y="7"/>
                    <a:pt x="26" y="12"/>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90"/>
            <p:cNvSpPr>
              <a:spLocks/>
            </p:cNvSpPr>
            <p:nvPr userDrawn="1"/>
          </p:nvSpPr>
          <p:spPr bwMode="auto">
            <a:xfrm>
              <a:off x="9129722" y="3608057"/>
              <a:ext cx="324359" cy="401588"/>
            </a:xfrm>
            <a:custGeom>
              <a:avLst/>
              <a:gdLst>
                <a:gd name="T0" fmla="*/ 56 w 121"/>
                <a:gd name="T1" fmla="*/ 135 h 150"/>
                <a:gd name="T2" fmla="*/ 63 w 121"/>
                <a:gd name="T3" fmla="*/ 129 h 150"/>
                <a:gd name="T4" fmla="*/ 121 w 121"/>
                <a:gd name="T5" fmla="*/ 150 h 150"/>
                <a:gd name="T6" fmla="*/ 107 w 121"/>
                <a:gd name="T7" fmla="*/ 130 h 150"/>
                <a:gd name="T8" fmla="*/ 64 w 121"/>
                <a:gd name="T9" fmla="*/ 92 h 150"/>
                <a:gd name="T10" fmla="*/ 29 w 121"/>
                <a:gd name="T11" fmla="*/ 0 h 150"/>
                <a:gd name="T12" fmla="*/ 0 w 121"/>
                <a:gd name="T13" fmla="*/ 43 h 150"/>
                <a:gd name="T14" fmla="*/ 37 w 121"/>
                <a:gd name="T15" fmla="*/ 123 h 150"/>
                <a:gd name="T16" fmla="*/ 52 w 121"/>
                <a:gd name="T17" fmla="*/ 135 h 150"/>
                <a:gd name="T18" fmla="*/ 56 w 121"/>
                <a:gd name="T19"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50">
                  <a:moveTo>
                    <a:pt x="56" y="135"/>
                  </a:moveTo>
                  <a:cubicBezTo>
                    <a:pt x="62" y="135"/>
                    <a:pt x="59" y="133"/>
                    <a:pt x="63" y="129"/>
                  </a:cubicBezTo>
                  <a:cubicBezTo>
                    <a:pt x="121" y="150"/>
                    <a:pt x="121" y="150"/>
                    <a:pt x="121" y="150"/>
                  </a:cubicBezTo>
                  <a:cubicBezTo>
                    <a:pt x="107" y="130"/>
                    <a:pt x="107" y="130"/>
                    <a:pt x="107" y="13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91"/>
            <p:cNvSpPr>
              <a:spLocks/>
            </p:cNvSpPr>
            <p:nvPr userDrawn="1"/>
          </p:nvSpPr>
          <p:spPr bwMode="auto">
            <a:xfrm>
              <a:off x="9129722" y="3608057"/>
              <a:ext cx="324359" cy="401588"/>
            </a:xfrm>
            <a:custGeom>
              <a:avLst/>
              <a:gdLst>
                <a:gd name="T0" fmla="*/ 56 w 121"/>
                <a:gd name="T1" fmla="*/ 135 h 150"/>
                <a:gd name="T2" fmla="*/ 121 w 121"/>
                <a:gd name="T3" fmla="*/ 150 h 150"/>
                <a:gd name="T4" fmla="*/ 120 w 121"/>
                <a:gd name="T5" fmla="*/ 120 h 150"/>
                <a:gd name="T6" fmla="*/ 64 w 121"/>
                <a:gd name="T7" fmla="*/ 92 h 150"/>
                <a:gd name="T8" fmla="*/ 29 w 121"/>
                <a:gd name="T9" fmla="*/ 0 h 150"/>
                <a:gd name="T10" fmla="*/ 0 w 121"/>
                <a:gd name="T11" fmla="*/ 43 h 150"/>
                <a:gd name="T12" fmla="*/ 37 w 121"/>
                <a:gd name="T13" fmla="*/ 123 h 150"/>
                <a:gd name="T14" fmla="*/ 52 w 121"/>
                <a:gd name="T15" fmla="*/ 135 h 150"/>
                <a:gd name="T16" fmla="*/ 56 w 121"/>
                <a:gd name="T17"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50">
                  <a:moveTo>
                    <a:pt x="56" y="135"/>
                  </a:moveTo>
                  <a:cubicBezTo>
                    <a:pt x="62" y="135"/>
                    <a:pt x="121" y="150"/>
                    <a:pt x="121" y="150"/>
                  </a:cubicBezTo>
                  <a:cubicBezTo>
                    <a:pt x="120" y="120"/>
                    <a:pt x="120" y="120"/>
                    <a:pt x="120" y="12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92"/>
            <p:cNvSpPr>
              <a:spLocks/>
            </p:cNvSpPr>
            <p:nvPr userDrawn="1"/>
          </p:nvSpPr>
          <p:spPr bwMode="auto">
            <a:xfrm>
              <a:off x="9129722" y="3704594"/>
              <a:ext cx="139011" cy="266439"/>
            </a:xfrm>
            <a:custGeom>
              <a:avLst/>
              <a:gdLst>
                <a:gd name="T0" fmla="*/ 52 w 52"/>
                <a:gd name="T1" fmla="*/ 99 h 99"/>
                <a:gd name="T2" fmla="*/ 37 w 52"/>
                <a:gd name="T3" fmla="*/ 87 h 99"/>
                <a:gd name="T4" fmla="*/ 0 w 52"/>
                <a:gd name="T5" fmla="*/ 7 h 99"/>
                <a:gd name="T6" fmla="*/ 2 w 52"/>
                <a:gd name="T7" fmla="*/ 0 h 99"/>
                <a:gd name="T8" fmla="*/ 52 w 52"/>
                <a:gd name="T9" fmla="*/ 99 h 99"/>
              </a:gdLst>
              <a:ahLst/>
              <a:cxnLst>
                <a:cxn ang="0">
                  <a:pos x="T0" y="T1"/>
                </a:cxn>
                <a:cxn ang="0">
                  <a:pos x="T2" y="T3"/>
                </a:cxn>
                <a:cxn ang="0">
                  <a:pos x="T4" y="T5"/>
                </a:cxn>
                <a:cxn ang="0">
                  <a:pos x="T6" y="T7"/>
                </a:cxn>
                <a:cxn ang="0">
                  <a:pos x="T8" y="T9"/>
                </a:cxn>
              </a:cxnLst>
              <a:rect l="0" t="0" r="r" b="b"/>
              <a:pathLst>
                <a:path w="52" h="99">
                  <a:moveTo>
                    <a:pt x="52" y="99"/>
                  </a:moveTo>
                  <a:cubicBezTo>
                    <a:pt x="46" y="98"/>
                    <a:pt x="40" y="93"/>
                    <a:pt x="37" y="87"/>
                  </a:cubicBezTo>
                  <a:cubicBezTo>
                    <a:pt x="0" y="7"/>
                    <a:pt x="0" y="7"/>
                    <a:pt x="0" y="7"/>
                  </a:cubicBezTo>
                  <a:cubicBezTo>
                    <a:pt x="2" y="0"/>
                    <a:pt x="2" y="0"/>
                    <a:pt x="2" y="0"/>
                  </a:cubicBezTo>
                  <a:cubicBezTo>
                    <a:pt x="2" y="0"/>
                    <a:pt x="37" y="87"/>
                    <a:pt x="52" y="99"/>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93"/>
            <p:cNvSpPr>
              <a:spLocks/>
            </p:cNvSpPr>
            <p:nvPr userDrawn="1"/>
          </p:nvSpPr>
          <p:spPr bwMode="auto">
            <a:xfrm>
              <a:off x="9187644" y="3608057"/>
              <a:ext cx="115843" cy="258716"/>
            </a:xfrm>
            <a:custGeom>
              <a:avLst/>
              <a:gdLst>
                <a:gd name="T0" fmla="*/ 5 w 30"/>
                <a:gd name="T1" fmla="*/ 0 h 67"/>
                <a:gd name="T2" fmla="*/ 30 w 30"/>
                <a:gd name="T3" fmla="*/ 64 h 67"/>
                <a:gd name="T4" fmla="*/ 26 w 30"/>
                <a:gd name="T5" fmla="*/ 67 h 67"/>
                <a:gd name="T6" fmla="*/ 0 w 30"/>
                <a:gd name="T7" fmla="*/ 8 h 67"/>
                <a:gd name="T8" fmla="*/ 5 w 30"/>
                <a:gd name="T9" fmla="*/ 0 h 67"/>
              </a:gdLst>
              <a:ahLst/>
              <a:cxnLst>
                <a:cxn ang="0">
                  <a:pos x="T0" y="T1"/>
                </a:cxn>
                <a:cxn ang="0">
                  <a:pos x="T2" y="T3"/>
                </a:cxn>
                <a:cxn ang="0">
                  <a:pos x="T4" y="T5"/>
                </a:cxn>
                <a:cxn ang="0">
                  <a:pos x="T6" y="T7"/>
                </a:cxn>
                <a:cxn ang="0">
                  <a:pos x="T8" y="T9"/>
                </a:cxn>
              </a:cxnLst>
              <a:rect l="0" t="0" r="r" b="b"/>
              <a:pathLst>
                <a:path w="30" h="67">
                  <a:moveTo>
                    <a:pt x="5" y="0"/>
                  </a:moveTo>
                  <a:lnTo>
                    <a:pt x="30" y="64"/>
                  </a:lnTo>
                  <a:lnTo>
                    <a:pt x="26" y="67"/>
                  </a:lnTo>
                  <a:lnTo>
                    <a:pt x="0" y="8"/>
                  </a:lnTo>
                  <a:lnTo>
                    <a:pt x="5"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94"/>
            <p:cNvSpPr>
              <a:spLocks/>
            </p:cNvSpPr>
            <p:nvPr userDrawn="1"/>
          </p:nvSpPr>
          <p:spPr bwMode="auto">
            <a:xfrm>
              <a:off x="9546755" y="3889942"/>
              <a:ext cx="50200" cy="73368"/>
            </a:xfrm>
            <a:custGeom>
              <a:avLst/>
              <a:gdLst>
                <a:gd name="T0" fmla="*/ 4 w 19"/>
                <a:gd name="T1" fmla="*/ 27 h 28"/>
                <a:gd name="T2" fmla="*/ 9 w 19"/>
                <a:gd name="T3" fmla="*/ 25 h 28"/>
                <a:gd name="T4" fmla="*/ 18 w 19"/>
                <a:gd name="T5" fmla="*/ 7 h 28"/>
                <a:gd name="T6" fmla="*/ 16 w 19"/>
                <a:gd name="T7" fmla="*/ 1 h 28"/>
                <a:gd name="T8" fmla="*/ 10 w 19"/>
                <a:gd name="T9" fmla="*/ 3 h 28"/>
                <a:gd name="T10" fmla="*/ 1 w 19"/>
                <a:gd name="T11" fmla="*/ 21 h 28"/>
                <a:gd name="T12" fmla="*/ 3 w 19"/>
                <a:gd name="T13" fmla="*/ 27 h 28"/>
                <a:gd name="T14" fmla="*/ 4 w 19"/>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8">
                  <a:moveTo>
                    <a:pt x="4" y="27"/>
                  </a:moveTo>
                  <a:cubicBezTo>
                    <a:pt x="6" y="28"/>
                    <a:pt x="8" y="27"/>
                    <a:pt x="9" y="25"/>
                  </a:cubicBezTo>
                  <a:cubicBezTo>
                    <a:pt x="18" y="7"/>
                    <a:pt x="18" y="7"/>
                    <a:pt x="18" y="7"/>
                  </a:cubicBezTo>
                  <a:cubicBezTo>
                    <a:pt x="19" y="5"/>
                    <a:pt x="19" y="2"/>
                    <a:pt x="16" y="1"/>
                  </a:cubicBezTo>
                  <a:cubicBezTo>
                    <a:pt x="14" y="0"/>
                    <a:pt x="12" y="1"/>
                    <a:pt x="10" y="3"/>
                  </a:cubicBezTo>
                  <a:cubicBezTo>
                    <a:pt x="1" y="21"/>
                    <a:pt x="1" y="21"/>
                    <a:pt x="1" y="21"/>
                  </a:cubicBezTo>
                  <a:cubicBezTo>
                    <a:pt x="0" y="23"/>
                    <a:pt x="1" y="26"/>
                    <a:pt x="3" y="27"/>
                  </a:cubicBezTo>
                  <a:cubicBezTo>
                    <a:pt x="3" y="27"/>
                    <a:pt x="3" y="27"/>
                    <a:pt x="4" y="27"/>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95"/>
            <p:cNvSpPr>
              <a:spLocks/>
            </p:cNvSpPr>
            <p:nvPr userDrawn="1"/>
          </p:nvSpPr>
          <p:spPr bwMode="auto">
            <a:xfrm>
              <a:off x="9519726" y="3870634"/>
              <a:ext cx="57923" cy="81091"/>
            </a:xfrm>
            <a:custGeom>
              <a:avLst/>
              <a:gdLst>
                <a:gd name="T0" fmla="*/ 4 w 21"/>
                <a:gd name="T1" fmla="*/ 29 h 30"/>
                <a:gd name="T2" fmla="*/ 9 w 21"/>
                <a:gd name="T3" fmla="*/ 27 h 30"/>
                <a:gd name="T4" fmla="*/ 20 w 21"/>
                <a:gd name="T5" fmla="*/ 7 h 30"/>
                <a:gd name="T6" fmla="*/ 18 w 21"/>
                <a:gd name="T7" fmla="*/ 1 h 30"/>
                <a:gd name="T8" fmla="*/ 12 w 21"/>
                <a:gd name="T9" fmla="*/ 3 h 30"/>
                <a:gd name="T10" fmla="*/ 1 w 21"/>
                <a:gd name="T11" fmla="*/ 23 h 30"/>
                <a:gd name="T12" fmla="*/ 3 w 21"/>
                <a:gd name="T13" fmla="*/ 29 h 30"/>
                <a:gd name="T14" fmla="*/ 4 w 21"/>
                <a:gd name="T15" fmla="*/ 2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4" y="29"/>
                  </a:moveTo>
                  <a:cubicBezTo>
                    <a:pt x="6" y="30"/>
                    <a:pt x="8" y="29"/>
                    <a:pt x="9" y="27"/>
                  </a:cubicBezTo>
                  <a:cubicBezTo>
                    <a:pt x="20" y="7"/>
                    <a:pt x="20" y="7"/>
                    <a:pt x="20" y="7"/>
                  </a:cubicBezTo>
                  <a:cubicBezTo>
                    <a:pt x="21" y="5"/>
                    <a:pt x="20" y="2"/>
                    <a:pt x="18" y="1"/>
                  </a:cubicBezTo>
                  <a:cubicBezTo>
                    <a:pt x="16" y="0"/>
                    <a:pt x="13" y="0"/>
                    <a:pt x="12" y="3"/>
                  </a:cubicBezTo>
                  <a:cubicBezTo>
                    <a:pt x="1" y="23"/>
                    <a:pt x="1" y="23"/>
                    <a:pt x="1" y="23"/>
                  </a:cubicBezTo>
                  <a:cubicBezTo>
                    <a:pt x="0" y="25"/>
                    <a:pt x="1" y="28"/>
                    <a:pt x="3" y="29"/>
                  </a:cubicBezTo>
                  <a:cubicBezTo>
                    <a:pt x="3" y="29"/>
                    <a:pt x="4" y="29"/>
                    <a:pt x="4"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96"/>
            <p:cNvSpPr>
              <a:spLocks/>
            </p:cNvSpPr>
            <p:nvPr userDrawn="1"/>
          </p:nvSpPr>
          <p:spPr bwMode="auto">
            <a:xfrm>
              <a:off x="9492695" y="3859051"/>
              <a:ext cx="50200" cy="77228"/>
            </a:xfrm>
            <a:custGeom>
              <a:avLst/>
              <a:gdLst>
                <a:gd name="T0" fmla="*/ 4 w 18"/>
                <a:gd name="T1" fmla="*/ 28 h 28"/>
                <a:gd name="T2" fmla="*/ 9 w 18"/>
                <a:gd name="T3" fmla="*/ 25 h 28"/>
                <a:gd name="T4" fmla="*/ 17 w 18"/>
                <a:gd name="T5" fmla="*/ 7 h 28"/>
                <a:gd name="T6" fmla="*/ 15 w 18"/>
                <a:gd name="T7" fmla="*/ 1 h 28"/>
                <a:gd name="T8" fmla="*/ 9 w 18"/>
                <a:gd name="T9" fmla="*/ 3 h 28"/>
                <a:gd name="T10" fmla="*/ 1 w 18"/>
                <a:gd name="T11" fmla="*/ 22 h 28"/>
                <a:gd name="T12" fmla="*/ 3 w 18"/>
                <a:gd name="T13" fmla="*/ 27 h 28"/>
                <a:gd name="T14" fmla="*/ 4 w 1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4" y="28"/>
                  </a:moveTo>
                  <a:cubicBezTo>
                    <a:pt x="6" y="28"/>
                    <a:pt x="8" y="27"/>
                    <a:pt x="9" y="25"/>
                  </a:cubicBezTo>
                  <a:cubicBezTo>
                    <a:pt x="17" y="7"/>
                    <a:pt x="17" y="7"/>
                    <a:pt x="17" y="7"/>
                  </a:cubicBezTo>
                  <a:cubicBezTo>
                    <a:pt x="18" y="4"/>
                    <a:pt x="17" y="2"/>
                    <a:pt x="15" y="1"/>
                  </a:cubicBezTo>
                  <a:cubicBezTo>
                    <a:pt x="13" y="0"/>
                    <a:pt x="10" y="1"/>
                    <a:pt x="9" y="3"/>
                  </a:cubicBezTo>
                  <a:cubicBezTo>
                    <a:pt x="1" y="22"/>
                    <a:pt x="1" y="22"/>
                    <a:pt x="1" y="22"/>
                  </a:cubicBezTo>
                  <a:cubicBezTo>
                    <a:pt x="0" y="24"/>
                    <a:pt x="1" y="26"/>
                    <a:pt x="3" y="27"/>
                  </a:cubicBezTo>
                  <a:cubicBezTo>
                    <a:pt x="3" y="28"/>
                    <a:pt x="4" y="28"/>
                    <a:pt x="4"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97"/>
            <p:cNvSpPr>
              <a:spLocks/>
            </p:cNvSpPr>
            <p:nvPr userDrawn="1"/>
          </p:nvSpPr>
          <p:spPr bwMode="auto">
            <a:xfrm>
              <a:off x="9454081" y="3874497"/>
              <a:ext cx="46337" cy="77228"/>
            </a:xfrm>
            <a:custGeom>
              <a:avLst/>
              <a:gdLst>
                <a:gd name="T0" fmla="*/ 5 w 18"/>
                <a:gd name="T1" fmla="*/ 28 h 29"/>
                <a:gd name="T2" fmla="*/ 9 w 18"/>
                <a:gd name="T3" fmla="*/ 26 h 29"/>
                <a:gd name="T4" fmla="*/ 17 w 18"/>
                <a:gd name="T5" fmla="*/ 7 h 29"/>
                <a:gd name="T6" fmla="*/ 14 w 18"/>
                <a:gd name="T7" fmla="*/ 1 h 29"/>
                <a:gd name="T8" fmla="*/ 9 w 18"/>
                <a:gd name="T9" fmla="*/ 3 h 29"/>
                <a:gd name="T10" fmla="*/ 1 w 18"/>
                <a:gd name="T11" fmla="*/ 23 h 29"/>
                <a:gd name="T12" fmla="*/ 4 w 18"/>
                <a:gd name="T13" fmla="*/ 28 h 29"/>
                <a:gd name="T14" fmla="*/ 5 w 18"/>
                <a:gd name="T15" fmla="*/ 28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9">
                  <a:moveTo>
                    <a:pt x="5" y="28"/>
                  </a:moveTo>
                  <a:cubicBezTo>
                    <a:pt x="7" y="29"/>
                    <a:pt x="9" y="28"/>
                    <a:pt x="9" y="26"/>
                  </a:cubicBezTo>
                  <a:cubicBezTo>
                    <a:pt x="17" y="7"/>
                    <a:pt x="17" y="7"/>
                    <a:pt x="17" y="7"/>
                  </a:cubicBezTo>
                  <a:cubicBezTo>
                    <a:pt x="18" y="4"/>
                    <a:pt x="17" y="2"/>
                    <a:pt x="14" y="1"/>
                  </a:cubicBezTo>
                  <a:cubicBezTo>
                    <a:pt x="12" y="0"/>
                    <a:pt x="9" y="1"/>
                    <a:pt x="9" y="3"/>
                  </a:cubicBezTo>
                  <a:cubicBezTo>
                    <a:pt x="1" y="23"/>
                    <a:pt x="1" y="23"/>
                    <a:pt x="1" y="23"/>
                  </a:cubicBezTo>
                  <a:cubicBezTo>
                    <a:pt x="0" y="25"/>
                    <a:pt x="1" y="27"/>
                    <a:pt x="4" y="28"/>
                  </a:cubicBezTo>
                  <a:cubicBezTo>
                    <a:pt x="4" y="28"/>
                    <a:pt x="4" y="28"/>
                    <a:pt x="5"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98"/>
            <p:cNvSpPr>
              <a:spLocks/>
            </p:cNvSpPr>
            <p:nvPr userDrawn="1"/>
          </p:nvSpPr>
          <p:spPr bwMode="auto">
            <a:xfrm>
              <a:off x="9400021" y="3905388"/>
              <a:ext cx="169902" cy="127428"/>
            </a:xfrm>
            <a:custGeom>
              <a:avLst/>
              <a:gdLst>
                <a:gd name="T0" fmla="*/ 63 w 64"/>
                <a:gd name="T1" fmla="*/ 19 h 47"/>
                <a:gd name="T2" fmla="*/ 7 w 64"/>
                <a:gd name="T3" fmla="*/ 35 h 47"/>
                <a:gd name="T4" fmla="*/ 8 w 64"/>
                <a:gd name="T5" fmla="*/ 16 h 47"/>
                <a:gd name="T6" fmla="*/ 26 w 64"/>
                <a:gd name="T7" fmla="*/ 0 h 47"/>
                <a:gd name="T8" fmla="*/ 64 w 64"/>
                <a:gd name="T9" fmla="*/ 17 h 47"/>
                <a:gd name="T10" fmla="*/ 63 w 64"/>
                <a:gd name="T11" fmla="*/ 19 h 47"/>
              </a:gdLst>
              <a:ahLst/>
              <a:cxnLst>
                <a:cxn ang="0">
                  <a:pos x="T0" y="T1"/>
                </a:cxn>
                <a:cxn ang="0">
                  <a:pos x="T2" y="T3"/>
                </a:cxn>
                <a:cxn ang="0">
                  <a:pos x="T4" y="T5"/>
                </a:cxn>
                <a:cxn ang="0">
                  <a:pos x="T6" y="T7"/>
                </a:cxn>
                <a:cxn ang="0">
                  <a:pos x="T8" y="T9"/>
                </a:cxn>
                <a:cxn ang="0">
                  <a:pos x="T10" y="T11"/>
                </a:cxn>
              </a:cxnLst>
              <a:rect l="0" t="0" r="r" b="b"/>
              <a:pathLst>
                <a:path w="64" h="47">
                  <a:moveTo>
                    <a:pt x="63" y="19"/>
                  </a:moveTo>
                  <a:cubicBezTo>
                    <a:pt x="57" y="24"/>
                    <a:pt x="31" y="47"/>
                    <a:pt x="7" y="35"/>
                  </a:cubicBezTo>
                  <a:cubicBezTo>
                    <a:pt x="0" y="32"/>
                    <a:pt x="3" y="25"/>
                    <a:pt x="8" y="16"/>
                  </a:cubicBezTo>
                  <a:cubicBezTo>
                    <a:pt x="13" y="7"/>
                    <a:pt x="26" y="0"/>
                    <a:pt x="26" y="0"/>
                  </a:cubicBezTo>
                  <a:cubicBezTo>
                    <a:pt x="64" y="17"/>
                    <a:pt x="64" y="17"/>
                    <a:pt x="64" y="17"/>
                  </a:cubicBezTo>
                  <a:cubicBezTo>
                    <a:pt x="64" y="17"/>
                    <a:pt x="64" y="18"/>
                    <a:pt x="63" y="1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99"/>
            <p:cNvSpPr>
              <a:spLocks/>
            </p:cNvSpPr>
            <p:nvPr userDrawn="1"/>
          </p:nvSpPr>
          <p:spPr bwMode="auto">
            <a:xfrm>
              <a:off x="8654768" y="3523106"/>
              <a:ext cx="598521" cy="675750"/>
            </a:xfrm>
            <a:custGeom>
              <a:avLst/>
              <a:gdLst>
                <a:gd name="T0" fmla="*/ 192 w 222"/>
                <a:gd name="T1" fmla="*/ 97 h 251"/>
                <a:gd name="T2" fmla="*/ 222 w 222"/>
                <a:gd name="T3" fmla="*/ 48 h 251"/>
                <a:gd name="T4" fmla="*/ 127 w 222"/>
                <a:gd name="T5" fmla="*/ 0 h 251"/>
                <a:gd name="T6" fmla="*/ 95 w 222"/>
                <a:gd name="T7" fmla="*/ 0 h 251"/>
                <a:gd name="T8" fmla="*/ 0 w 222"/>
                <a:gd name="T9" fmla="*/ 48 h 251"/>
                <a:gd name="T10" fmla="*/ 30 w 222"/>
                <a:gd name="T11" fmla="*/ 97 h 251"/>
                <a:gd name="T12" fmla="*/ 66 w 222"/>
                <a:gd name="T13" fmla="*/ 237 h 251"/>
                <a:gd name="T14" fmla="*/ 111 w 222"/>
                <a:gd name="T15" fmla="*/ 251 h 251"/>
                <a:gd name="T16" fmla="*/ 156 w 222"/>
                <a:gd name="T17" fmla="*/ 237 h 251"/>
                <a:gd name="T18" fmla="*/ 192 w 222"/>
                <a:gd name="T19" fmla="*/ 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51">
                  <a:moveTo>
                    <a:pt x="192" y="97"/>
                  </a:moveTo>
                  <a:cubicBezTo>
                    <a:pt x="222" y="48"/>
                    <a:pt x="222" y="48"/>
                    <a:pt x="222" y="48"/>
                  </a:cubicBezTo>
                  <a:cubicBezTo>
                    <a:pt x="222" y="48"/>
                    <a:pt x="195" y="0"/>
                    <a:pt x="127" y="0"/>
                  </a:cubicBezTo>
                  <a:cubicBezTo>
                    <a:pt x="114" y="0"/>
                    <a:pt x="107" y="0"/>
                    <a:pt x="95" y="0"/>
                  </a:cubicBezTo>
                  <a:cubicBezTo>
                    <a:pt x="27" y="0"/>
                    <a:pt x="0" y="48"/>
                    <a:pt x="0" y="48"/>
                  </a:cubicBezTo>
                  <a:cubicBezTo>
                    <a:pt x="30" y="97"/>
                    <a:pt x="30" y="97"/>
                    <a:pt x="30" y="97"/>
                  </a:cubicBezTo>
                  <a:cubicBezTo>
                    <a:pt x="66" y="237"/>
                    <a:pt x="66" y="237"/>
                    <a:pt x="66" y="237"/>
                  </a:cubicBezTo>
                  <a:cubicBezTo>
                    <a:pt x="66" y="237"/>
                    <a:pt x="82" y="251"/>
                    <a:pt x="111" y="251"/>
                  </a:cubicBezTo>
                  <a:cubicBezTo>
                    <a:pt x="140" y="251"/>
                    <a:pt x="156" y="237"/>
                    <a:pt x="156" y="237"/>
                  </a:cubicBezTo>
                  <a:lnTo>
                    <a:pt x="192"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100"/>
            <p:cNvSpPr>
              <a:spLocks/>
            </p:cNvSpPr>
            <p:nvPr userDrawn="1"/>
          </p:nvSpPr>
          <p:spPr bwMode="auto">
            <a:xfrm>
              <a:off x="8882591" y="3376372"/>
              <a:ext cx="142874" cy="235548"/>
            </a:xfrm>
            <a:custGeom>
              <a:avLst/>
              <a:gdLst>
                <a:gd name="T0" fmla="*/ 0 w 52"/>
                <a:gd name="T1" fmla="*/ 0 h 87"/>
                <a:gd name="T2" fmla="*/ 0 w 52"/>
                <a:gd name="T3" fmla="*/ 61 h 87"/>
                <a:gd name="T4" fmla="*/ 26 w 52"/>
                <a:gd name="T5" fmla="*/ 87 h 87"/>
                <a:gd name="T6" fmla="*/ 52 w 52"/>
                <a:gd name="T7" fmla="*/ 61 h 87"/>
                <a:gd name="T8" fmla="*/ 52 w 52"/>
                <a:gd name="T9" fmla="*/ 0 h 87"/>
                <a:gd name="T10" fmla="*/ 0 w 52"/>
                <a:gd name="T11" fmla="*/ 0 h 87"/>
              </a:gdLst>
              <a:ahLst/>
              <a:cxnLst>
                <a:cxn ang="0">
                  <a:pos x="T0" y="T1"/>
                </a:cxn>
                <a:cxn ang="0">
                  <a:pos x="T2" y="T3"/>
                </a:cxn>
                <a:cxn ang="0">
                  <a:pos x="T4" y="T5"/>
                </a:cxn>
                <a:cxn ang="0">
                  <a:pos x="T6" y="T7"/>
                </a:cxn>
                <a:cxn ang="0">
                  <a:pos x="T8" y="T9"/>
                </a:cxn>
                <a:cxn ang="0">
                  <a:pos x="T10" y="T11"/>
                </a:cxn>
              </a:cxnLst>
              <a:rect l="0" t="0" r="r" b="b"/>
              <a:pathLst>
                <a:path w="52" h="87">
                  <a:moveTo>
                    <a:pt x="0" y="0"/>
                  </a:moveTo>
                  <a:cubicBezTo>
                    <a:pt x="0" y="61"/>
                    <a:pt x="0" y="61"/>
                    <a:pt x="0" y="61"/>
                  </a:cubicBezTo>
                  <a:cubicBezTo>
                    <a:pt x="0" y="76"/>
                    <a:pt x="12" y="87"/>
                    <a:pt x="26" y="87"/>
                  </a:cubicBezTo>
                  <a:cubicBezTo>
                    <a:pt x="40" y="87"/>
                    <a:pt x="52" y="76"/>
                    <a:pt x="52" y="61"/>
                  </a:cubicBezTo>
                  <a:cubicBezTo>
                    <a:pt x="52" y="0"/>
                    <a:pt x="52" y="0"/>
                    <a:pt x="52" y="0"/>
                  </a:cubicBezTo>
                  <a:lnTo>
                    <a:pt x="0" y="0"/>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101"/>
            <p:cNvSpPr>
              <a:spLocks/>
            </p:cNvSpPr>
            <p:nvPr userDrawn="1"/>
          </p:nvSpPr>
          <p:spPr bwMode="auto">
            <a:xfrm>
              <a:off x="8731996" y="2982507"/>
              <a:ext cx="444065" cy="436342"/>
            </a:xfrm>
            <a:custGeom>
              <a:avLst/>
              <a:gdLst>
                <a:gd name="T0" fmla="*/ 162 w 164"/>
                <a:gd name="T1" fmla="*/ 84 h 163"/>
                <a:gd name="T2" fmla="*/ 79 w 164"/>
                <a:gd name="T3" fmla="*/ 162 h 163"/>
                <a:gd name="T4" fmla="*/ 2 w 164"/>
                <a:gd name="T5" fmla="*/ 78 h 163"/>
                <a:gd name="T6" fmla="*/ 85 w 164"/>
                <a:gd name="T7" fmla="*/ 1 h 163"/>
                <a:gd name="T8" fmla="*/ 162 w 164"/>
                <a:gd name="T9" fmla="*/ 84 h 163"/>
              </a:gdLst>
              <a:ahLst/>
              <a:cxnLst>
                <a:cxn ang="0">
                  <a:pos x="T0" y="T1"/>
                </a:cxn>
                <a:cxn ang="0">
                  <a:pos x="T2" y="T3"/>
                </a:cxn>
                <a:cxn ang="0">
                  <a:pos x="T4" y="T5"/>
                </a:cxn>
                <a:cxn ang="0">
                  <a:pos x="T6" y="T7"/>
                </a:cxn>
                <a:cxn ang="0">
                  <a:pos x="T8" y="T9"/>
                </a:cxn>
              </a:cxnLst>
              <a:rect l="0" t="0" r="r" b="b"/>
              <a:pathLst>
                <a:path w="164" h="163">
                  <a:moveTo>
                    <a:pt x="162" y="84"/>
                  </a:moveTo>
                  <a:cubicBezTo>
                    <a:pt x="160" y="129"/>
                    <a:pt x="123" y="163"/>
                    <a:pt x="79" y="162"/>
                  </a:cubicBezTo>
                  <a:cubicBezTo>
                    <a:pt x="35" y="160"/>
                    <a:pt x="0" y="123"/>
                    <a:pt x="2" y="78"/>
                  </a:cubicBezTo>
                  <a:cubicBezTo>
                    <a:pt x="3" y="34"/>
                    <a:pt x="41" y="0"/>
                    <a:pt x="85" y="1"/>
                  </a:cubicBezTo>
                  <a:cubicBezTo>
                    <a:pt x="129" y="3"/>
                    <a:pt x="164" y="40"/>
                    <a:pt x="162" y="84"/>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102"/>
            <p:cNvSpPr>
              <a:spLocks/>
            </p:cNvSpPr>
            <p:nvPr userDrawn="1"/>
          </p:nvSpPr>
          <p:spPr bwMode="auto">
            <a:xfrm>
              <a:off x="8813085" y="2789436"/>
              <a:ext cx="285745" cy="285745"/>
            </a:xfrm>
            <a:custGeom>
              <a:avLst/>
              <a:gdLst>
                <a:gd name="T0" fmla="*/ 105 w 106"/>
                <a:gd name="T1" fmla="*/ 55 h 106"/>
                <a:gd name="T2" fmla="*/ 51 w 106"/>
                <a:gd name="T3" fmla="*/ 105 h 106"/>
                <a:gd name="T4" fmla="*/ 1 w 106"/>
                <a:gd name="T5" fmla="*/ 51 h 106"/>
                <a:gd name="T6" fmla="*/ 55 w 106"/>
                <a:gd name="T7" fmla="*/ 1 h 106"/>
                <a:gd name="T8" fmla="*/ 105 w 106"/>
                <a:gd name="T9" fmla="*/ 55 h 106"/>
              </a:gdLst>
              <a:ahLst/>
              <a:cxnLst>
                <a:cxn ang="0">
                  <a:pos x="T0" y="T1"/>
                </a:cxn>
                <a:cxn ang="0">
                  <a:pos x="T2" y="T3"/>
                </a:cxn>
                <a:cxn ang="0">
                  <a:pos x="T4" y="T5"/>
                </a:cxn>
                <a:cxn ang="0">
                  <a:pos x="T6" y="T7"/>
                </a:cxn>
                <a:cxn ang="0">
                  <a:pos x="T8" y="T9"/>
                </a:cxn>
              </a:cxnLst>
              <a:rect l="0" t="0" r="r" b="b"/>
              <a:pathLst>
                <a:path w="106" h="106">
                  <a:moveTo>
                    <a:pt x="105" y="55"/>
                  </a:moveTo>
                  <a:cubicBezTo>
                    <a:pt x="103" y="83"/>
                    <a:pt x="79" y="106"/>
                    <a:pt x="51" y="105"/>
                  </a:cubicBezTo>
                  <a:cubicBezTo>
                    <a:pt x="22" y="103"/>
                    <a:pt x="0" y="79"/>
                    <a:pt x="1" y="51"/>
                  </a:cubicBezTo>
                  <a:cubicBezTo>
                    <a:pt x="2" y="22"/>
                    <a:pt x="26" y="0"/>
                    <a:pt x="55" y="1"/>
                  </a:cubicBezTo>
                  <a:cubicBezTo>
                    <a:pt x="83" y="2"/>
                    <a:pt x="106" y="26"/>
                    <a:pt x="105" y="5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103"/>
            <p:cNvSpPr>
              <a:spLocks/>
            </p:cNvSpPr>
            <p:nvPr userDrawn="1"/>
          </p:nvSpPr>
          <p:spPr bwMode="auto">
            <a:xfrm>
              <a:off x="9083384" y="3221915"/>
              <a:ext cx="88814" cy="84951"/>
            </a:xfrm>
            <a:custGeom>
              <a:avLst/>
              <a:gdLst>
                <a:gd name="T0" fmla="*/ 33 w 33"/>
                <a:gd name="T1" fmla="*/ 16 h 32"/>
                <a:gd name="T2" fmla="*/ 17 w 33"/>
                <a:gd name="T3" fmla="*/ 32 h 32"/>
                <a:gd name="T4" fmla="*/ 0 w 33"/>
                <a:gd name="T5" fmla="*/ 16 h 32"/>
                <a:gd name="T6" fmla="*/ 17 w 33"/>
                <a:gd name="T7" fmla="*/ 0 h 32"/>
                <a:gd name="T8" fmla="*/ 33 w 33"/>
                <a:gd name="T9" fmla="*/ 16 h 32"/>
              </a:gdLst>
              <a:ahLst/>
              <a:cxnLst>
                <a:cxn ang="0">
                  <a:pos x="T0" y="T1"/>
                </a:cxn>
                <a:cxn ang="0">
                  <a:pos x="T2" y="T3"/>
                </a:cxn>
                <a:cxn ang="0">
                  <a:pos x="T4" y="T5"/>
                </a:cxn>
                <a:cxn ang="0">
                  <a:pos x="T6" y="T7"/>
                </a:cxn>
                <a:cxn ang="0">
                  <a:pos x="T8" y="T9"/>
                </a:cxn>
              </a:cxnLst>
              <a:rect l="0" t="0" r="r" b="b"/>
              <a:pathLst>
                <a:path w="33" h="32">
                  <a:moveTo>
                    <a:pt x="33" y="16"/>
                  </a:moveTo>
                  <a:cubicBezTo>
                    <a:pt x="33" y="25"/>
                    <a:pt x="26" y="32"/>
                    <a:pt x="17" y="32"/>
                  </a:cubicBezTo>
                  <a:cubicBezTo>
                    <a:pt x="8" y="32"/>
                    <a:pt x="0" y="25"/>
                    <a:pt x="0" y="16"/>
                  </a:cubicBezTo>
                  <a:cubicBezTo>
                    <a:pt x="1" y="7"/>
                    <a:pt x="8" y="0"/>
                    <a:pt x="17" y="0"/>
                  </a:cubicBezTo>
                  <a:cubicBezTo>
                    <a:pt x="26" y="0"/>
                    <a:pt x="33" y="7"/>
                    <a:pt x="33" y="16"/>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104"/>
            <p:cNvSpPr>
              <a:spLocks/>
            </p:cNvSpPr>
            <p:nvPr userDrawn="1"/>
          </p:nvSpPr>
          <p:spPr bwMode="auto">
            <a:xfrm>
              <a:off x="9087247" y="3221915"/>
              <a:ext cx="84951" cy="69506"/>
            </a:xfrm>
            <a:custGeom>
              <a:avLst/>
              <a:gdLst>
                <a:gd name="T0" fmla="*/ 13 w 31"/>
                <a:gd name="T1" fmla="*/ 3 h 26"/>
                <a:gd name="T2" fmla="*/ 29 w 31"/>
                <a:gd name="T3" fmla="*/ 20 h 26"/>
                <a:gd name="T4" fmla="*/ 27 w 31"/>
                <a:gd name="T5" fmla="*/ 26 h 26"/>
                <a:gd name="T6" fmla="*/ 31 w 31"/>
                <a:gd name="T7" fmla="*/ 16 h 26"/>
                <a:gd name="T8" fmla="*/ 15 w 31"/>
                <a:gd name="T9" fmla="*/ 0 h 26"/>
                <a:gd name="T10" fmla="*/ 0 w 31"/>
                <a:gd name="T11" fmla="*/ 9 h 26"/>
                <a:gd name="T12" fmla="*/ 13 w 31"/>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3" y="3"/>
                  </a:moveTo>
                  <a:cubicBezTo>
                    <a:pt x="22" y="3"/>
                    <a:pt x="29" y="11"/>
                    <a:pt x="29" y="20"/>
                  </a:cubicBezTo>
                  <a:cubicBezTo>
                    <a:pt x="29" y="22"/>
                    <a:pt x="28" y="24"/>
                    <a:pt x="27" y="26"/>
                  </a:cubicBezTo>
                  <a:cubicBezTo>
                    <a:pt x="30" y="23"/>
                    <a:pt x="31" y="20"/>
                    <a:pt x="31" y="16"/>
                  </a:cubicBezTo>
                  <a:cubicBezTo>
                    <a:pt x="31" y="7"/>
                    <a:pt x="24" y="0"/>
                    <a:pt x="15" y="0"/>
                  </a:cubicBezTo>
                  <a:cubicBezTo>
                    <a:pt x="8" y="0"/>
                    <a:pt x="2" y="4"/>
                    <a:pt x="0" y="9"/>
                  </a:cubicBezTo>
                  <a:cubicBezTo>
                    <a:pt x="3" y="6"/>
                    <a:pt x="7" y="3"/>
                    <a:pt x="13" y="3"/>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Oval 105"/>
            <p:cNvSpPr>
              <a:spLocks noChangeArrowheads="1"/>
            </p:cNvSpPr>
            <p:nvPr userDrawn="1"/>
          </p:nvSpPr>
          <p:spPr bwMode="auto">
            <a:xfrm>
              <a:off x="8735857" y="3218055"/>
              <a:ext cx="84951" cy="88814"/>
            </a:xfrm>
            <a:prstGeom prst="ellipse">
              <a:avLst/>
            </a:pr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106"/>
            <p:cNvSpPr>
              <a:spLocks/>
            </p:cNvSpPr>
            <p:nvPr userDrawn="1"/>
          </p:nvSpPr>
          <p:spPr bwMode="auto">
            <a:xfrm>
              <a:off x="8735857" y="3218055"/>
              <a:ext cx="84951" cy="69506"/>
            </a:xfrm>
            <a:custGeom>
              <a:avLst/>
              <a:gdLst>
                <a:gd name="T0" fmla="*/ 18 w 31"/>
                <a:gd name="T1" fmla="*/ 4 h 26"/>
                <a:gd name="T2" fmla="*/ 2 w 31"/>
                <a:gd name="T3" fmla="*/ 20 h 26"/>
                <a:gd name="T4" fmla="*/ 3 w 31"/>
                <a:gd name="T5" fmla="*/ 26 h 26"/>
                <a:gd name="T6" fmla="*/ 0 w 31"/>
                <a:gd name="T7" fmla="*/ 16 h 26"/>
                <a:gd name="T8" fmla="*/ 16 w 31"/>
                <a:gd name="T9" fmla="*/ 0 h 26"/>
                <a:gd name="T10" fmla="*/ 31 w 31"/>
                <a:gd name="T11" fmla="*/ 10 h 26"/>
                <a:gd name="T12" fmla="*/ 18 w 31"/>
                <a:gd name="T13" fmla="*/ 4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8" y="4"/>
                  </a:moveTo>
                  <a:cubicBezTo>
                    <a:pt x="9" y="4"/>
                    <a:pt x="2" y="11"/>
                    <a:pt x="2" y="20"/>
                  </a:cubicBezTo>
                  <a:cubicBezTo>
                    <a:pt x="2" y="22"/>
                    <a:pt x="2" y="24"/>
                    <a:pt x="3" y="26"/>
                  </a:cubicBezTo>
                  <a:cubicBezTo>
                    <a:pt x="1" y="23"/>
                    <a:pt x="0" y="20"/>
                    <a:pt x="0" y="16"/>
                  </a:cubicBezTo>
                  <a:cubicBezTo>
                    <a:pt x="0" y="7"/>
                    <a:pt x="7" y="0"/>
                    <a:pt x="16" y="0"/>
                  </a:cubicBezTo>
                  <a:cubicBezTo>
                    <a:pt x="23" y="0"/>
                    <a:pt x="29" y="4"/>
                    <a:pt x="31" y="10"/>
                  </a:cubicBezTo>
                  <a:cubicBezTo>
                    <a:pt x="28" y="6"/>
                    <a:pt x="24" y="4"/>
                    <a:pt x="18" y="4"/>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107"/>
            <p:cNvSpPr>
              <a:spLocks/>
            </p:cNvSpPr>
            <p:nvPr userDrawn="1"/>
          </p:nvSpPr>
          <p:spPr bwMode="auto">
            <a:xfrm>
              <a:off x="8774471" y="3144687"/>
              <a:ext cx="355251" cy="343668"/>
            </a:xfrm>
            <a:custGeom>
              <a:avLst/>
              <a:gdLst>
                <a:gd name="T0" fmla="*/ 131 w 131"/>
                <a:gd name="T1" fmla="*/ 10 h 129"/>
                <a:gd name="T2" fmla="*/ 124 w 131"/>
                <a:gd name="T3" fmla="*/ 1 h 129"/>
                <a:gd name="T4" fmla="*/ 9 w 131"/>
                <a:gd name="T5" fmla="*/ 0 h 129"/>
                <a:gd name="T6" fmla="*/ 1 w 131"/>
                <a:gd name="T7" fmla="*/ 9 h 129"/>
                <a:gd name="T8" fmla="*/ 0 w 131"/>
                <a:gd name="T9" fmla="*/ 80 h 129"/>
                <a:gd name="T10" fmla="*/ 0 w 131"/>
                <a:gd name="T11" fmla="*/ 81 h 129"/>
                <a:gd name="T12" fmla="*/ 0 w 131"/>
                <a:gd name="T13" fmla="*/ 83 h 129"/>
                <a:gd name="T14" fmla="*/ 6 w 131"/>
                <a:gd name="T15" fmla="*/ 95 h 129"/>
                <a:gd name="T16" fmla="*/ 6 w 131"/>
                <a:gd name="T17" fmla="*/ 95 h 129"/>
                <a:gd name="T18" fmla="*/ 6 w 131"/>
                <a:gd name="T19" fmla="*/ 95 h 129"/>
                <a:gd name="T20" fmla="*/ 10 w 131"/>
                <a:gd name="T21" fmla="*/ 98 h 129"/>
                <a:gd name="T22" fmla="*/ 49 w 131"/>
                <a:gd name="T23" fmla="*/ 122 h 129"/>
                <a:gd name="T24" fmla="*/ 57 w 131"/>
                <a:gd name="T25" fmla="*/ 129 h 129"/>
                <a:gd name="T26" fmla="*/ 74 w 131"/>
                <a:gd name="T27" fmla="*/ 129 h 129"/>
                <a:gd name="T28" fmla="*/ 82 w 131"/>
                <a:gd name="T29" fmla="*/ 123 h 129"/>
                <a:gd name="T30" fmla="*/ 121 w 131"/>
                <a:gd name="T31" fmla="*/ 99 h 129"/>
                <a:gd name="T32" fmla="*/ 126 w 131"/>
                <a:gd name="T33" fmla="*/ 96 h 129"/>
                <a:gd name="T34" fmla="*/ 126 w 131"/>
                <a:gd name="T35" fmla="*/ 96 h 129"/>
                <a:gd name="T36" fmla="*/ 126 w 131"/>
                <a:gd name="T37" fmla="*/ 96 h 129"/>
                <a:gd name="T38" fmla="*/ 131 w 131"/>
                <a:gd name="T39" fmla="*/ 84 h 129"/>
                <a:gd name="T40" fmla="*/ 131 w 131"/>
                <a:gd name="T41" fmla="*/ 82 h 129"/>
                <a:gd name="T42" fmla="*/ 131 w 131"/>
                <a:gd name="T43" fmla="*/ 81 h 129"/>
                <a:gd name="T44" fmla="*/ 131 w 131"/>
                <a:gd name="T45"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131" y="10"/>
                  </a:moveTo>
                  <a:cubicBezTo>
                    <a:pt x="131" y="5"/>
                    <a:pt x="128" y="1"/>
                    <a:pt x="124" y="1"/>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4" y="129"/>
                    <a:pt x="57" y="129"/>
                  </a:cubicBezTo>
                  <a:cubicBezTo>
                    <a:pt x="74" y="129"/>
                    <a:pt x="74" y="129"/>
                    <a:pt x="74" y="129"/>
                  </a:cubicBezTo>
                  <a:cubicBezTo>
                    <a:pt x="76" y="129"/>
                    <a:pt x="80" y="126"/>
                    <a:pt x="82" y="123"/>
                  </a:cubicBezTo>
                  <a:cubicBezTo>
                    <a:pt x="121" y="99"/>
                    <a:pt x="121" y="99"/>
                    <a:pt x="121" y="99"/>
                  </a:cubicBezTo>
                  <a:cubicBezTo>
                    <a:pt x="123" y="98"/>
                    <a:pt x="124" y="97"/>
                    <a:pt x="126" y="96"/>
                  </a:cubicBezTo>
                  <a:cubicBezTo>
                    <a:pt x="126" y="96"/>
                    <a:pt x="126" y="96"/>
                    <a:pt x="126" y="96"/>
                  </a:cubicBezTo>
                  <a:cubicBezTo>
                    <a:pt x="126" y="96"/>
                    <a:pt x="126" y="96"/>
                    <a:pt x="126" y="96"/>
                  </a:cubicBezTo>
                  <a:cubicBezTo>
                    <a:pt x="129" y="93"/>
                    <a:pt x="131" y="89"/>
                    <a:pt x="131" y="84"/>
                  </a:cubicBezTo>
                  <a:cubicBezTo>
                    <a:pt x="131" y="83"/>
                    <a:pt x="131" y="83"/>
                    <a:pt x="131" y="82"/>
                  </a:cubicBezTo>
                  <a:cubicBezTo>
                    <a:pt x="131" y="82"/>
                    <a:pt x="131" y="81"/>
                    <a:pt x="131" y="81"/>
                  </a:cubicBezTo>
                  <a:cubicBezTo>
                    <a:pt x="131" y="10"/>
                    <a:pt x="131" y="10"/>
                    <a:pt x="131" y="10"/>
                  </a:cubicBezTo>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108"/>
            <p:cNvSpPr>
              <a:spLocks/>
            </p:cNvSpPr>
            <p:nvPr userDrawn="1"/>
          </p:nvSpPr>
          <p:spPr bwMode="auto">
            <a:xfrm>
              <a:off x="8774471" y="3144687"/>
              <a:ext cx="139011" cy="335945"/>
            </a:xfrm>
            <a:custGeom>
              <a:avLst/>
              <a:gdLst>
                <a:gd name="T0" fmla="*/ 49 w 51"/>
                <a:gd name="T1" fmla="*/ 122 h 126"/>
                <a:gd name="T2" fmla="*/ 15 w 51"/>
                <a:gd name="T3" fmla="*/ 98 h 126"/>
                <a:gd name="T4" fmla="*/ 10 w 51"/>
                <a:gd name="T5" fmla="*/ 95 h 126"/>
                <a:gd name="T6" fmla="*/ 10 w 51"/>
                <a:gd name="T7" fmla="*/ 95 h 126"/>
                <a:gd name="T8" fmla="*/ 10 w 51"/>
                <a:gd name="T9" fmla="*/ 95 h 126"/>
                <a:gd name="T10" fmla="*/ 5 w 51"/>
                <a:gd name="T11" fmla="*/ 83 h 126"/>
                <a:gd name="T12" fmla="*/ 5 w 51"/>
                <a:gd name="T13" fmla="*/ 81 h 126"/>
                <a:gd name="T14" fmla="*/ 5 w 51"/>
                <a:gd name="T15" fmla="*/ 80 h 126"/>
                <a:gd name="T16" fmla="*/ 5 w 51"/>
                <a:gd name="T17" fmla="*/ 9 h 126"/>
                <a:gd name="T18" fmla="*/ 13 w 51"/>
                <a:gd name="T19" fmla="*/ 0 h 126"/>
                <a:gd name="T20" fmla="*/ 9 w 51"/>
                <a:gd name="T21" fmla="*/ 0 h 126"/>
                <a:gd name="T22" fmla="*/ 1 w 51"/>
                <a:gd name="T23" fmla="*/ 9 h 126"/>
                <a:gd name="T24" fmla="*/ 0 w 51"/>
                <a:gd name="T25" fmla="*/ 80 h 126"/>
                <a:gd name="T26" fmla="*/ 0 w 51"/>
                <a:gd name="T27" fmla="*/ 81 h 126"/>
                <a:gd name="T28" fmla="*/ 0 w 51"/>
                <a:gd name="T29" fmla="*/ 83 h 126"/>
                <a:gd name="T30" fmla="*/ 6 w 51"/>
                <a:gd name="T31" fmla="*/ 95 h 126"/>
                <a:gd name="T32" fmla="*/ 6 w 51"/>
                <a:gd name="T33" fmla="*/ 95 h 126"/>
                <a:gd name="T34" fmla="*/ 6 w 51"/>
                <a:gd name="T35" fmla="*/ 95 h 126"/>
                <a:gd name="T36" fmla="*/ 10 w 51"/>
                <a:gd name="T37" fmla="*/ 98 h 126"/>
                <a:gd name="T38" fmla="*/ 49 w 51"/>
                <a:gd name="T39" fmla="*/ 122 h 126"/>
                <a:gd name="T40" fmla="*/ 49 w 51"/>
                <a:gd name="T4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6">
                  <a:moveTo>
                    <a:pt x="49" y="122"/>
                  </a:moveTo>
                  <a:cubicBezTo>
                    <a:pt x="15" y="98"/>
                    <a:pt x="15" y="98"/>
                    <a:pt x="15" y="98"/>
                  </a:cubicBezTo>
                  <a:cubicBezTo>
                    <a:pt x="13" y="98"/>
                    <a:pt x="12" y="97"/>
                    <a:pt x="10" y="95"/>
                  </a:cubicBezTo>
                  <a:cubicBezTo>
                    <a:pt x="10" y="95"/>
                    <a:pt x="10" y="95"/>
                    <a:pt x="10" y="95"/>
                  </a:cubicBezTo>
                  <a:cubicBezTo>
                    <a:pt x="10" y="95"/>
                    <a:pt x="10" y="95"/>
                    <a:pt x="10" y="95"/>
                  </a:cubicBezTo>
                  <a:cubicBezTo>
                    <a:pt x="7" y="92"/>
                    <a:pt x="5" y="88"/>
                    <a:pt x="5" y="83"/>
                  </a:cubicBezTo>
                  <a:cubicBezTo>
                    <a:pt x="5" y="82"/>
                    <a:pt x="5" y="82"/>
                    <a:pt x="5" y="81"/>
                  </a:cubicBezTo>
                  <a:cubicBezTo>
                    <a:pt x="5" y="81"/>
                    <a:pt x="5" y="81"/>
                    <a:pt x="5" y="80"/>
                  </a:cubicBezTo>
                  <a:cubicBezTo>
                    <a:pt x="5" y="9"/>
                    <a:pt x="5" y="9"/>
                    <a:pt x="5" y="9"/>
                  </a:cubicBezTo>
                  <a:cubicBezTo>
                    <a:pt x="5" y="4"/>
                    <a:pt x="9" y="0"/>
                    <a:pt x="13" y="0"/>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1" y="126"/>
                    <a:pt x="49" y="1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109"/>
            <p:cNvSpPr>
              <a:spLocks/>
            </p:cNvSpPr>
            <p:nvPr userDrawn="1"/>
          </p:nvSpPr>
          <p:spPr bwMode="auto">
            <a:xfrm>
              <a:off x="8998433" y="3160132"/>
              <a:ext cx="131288" cy="312776"/>
            </a:xfrm>
            <a:custGeom>
              <a:avLst/>
              <a:gdLst>
                <a:gd name="T0" fmla="*/ 49 w 49"/>
                <a:gd name="T1" fmla="*/ 4 h 117"/>
                <a:gd name="T2" fmla="*/ 45 w 49"/>
                <a:gd name="T3" fmla="*/ 71 h 117"/>
                <a:gd name="T4" fmla="*/ 45 w 49"/>
                <a:gd name="T5" fmla="*/ 72 h 117"/>
                <a:gd name="T6" fmla="*/ 45 w 49"/>
                <a:gd name="T7" fmla="*/ 73 h 117"/>
                <a:gd name="T8" fmla="*/ 40 w 49"/>
                <a:gd name="T9" fmla="*/ 85 h 117"/>
                <a:gd name="T10" fmla="*/ 35 w 49"/>
                <a:gd name="T11" fmla="*/ 89 h 117"/>
                <a:gd name="T12" fmla="*/ 0 w 49"/>
                <a:gd name="T13" fmla="*/ 117 h 117"/>
                <a:gd name="T14" fmla="*/ 39 w 49"/>
                <a:gd name="T15" fmla="*/ 93 h 117"/>
                <a:gd name="T16" fmla="*/ 44 w 49"/>
                <a:gd name="T17" fmla="*/ 90 h 117"/>
                <a:gd name="T18" fmla="*/ 44 w 49"/>
                <a:gd name="T19" fmla="*/ 90 h 117"/>
                <a:gd name="T20" fmla="*/ 44 w 49"/>
                <a:gd name="T21" fmla="*/ 90 h 117"/>
                <a:gd name="T22" fmla="*/ 49 w 49"/>
                <a:gd name="T23" fmla="*/ 78 h 117"/>
                <a:gd name="T24" fmla="*/ 49 w 49"/>
                <a:gd name="T25" fmla="*/ 76 h 117"/>
                <a:gd name="T26" fmla="*/ 49 w 49"/>
                <a:gd name="T27" fmla="*/ 75 h 117"/>
                <a:gd name="T28" fmla="*/ 49 w 49"/>
                <a:gd name="T29"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17">
                  <a:moveTo>
                    <a:pt x="49" y="4"/>
                  </a:moveTo>
                  <a:cubicBezTo>
                    <a:pt x="49" y="0"/>
                    <a:pt x="45" y="71"/>
                    <a:pt x="45" y="71"/>
                  </a:cubicBezTo>
                  <a:cubicBezTo>
                    <a:pt x="45" y="71"/>
                    <a:pt x="45" y="71"/>
                    <a:pt x="45" y="72"/>
                  </a:cubicBezTo>
                  <a:cubicBezTo>
                    <a:pt x="45" y="72"/>
                    <a:pt x="45" y="73"/>
                    <a:pt x="45" y="73"/>
                  </a:cubicBezTo>
                  <a:cubicBezTo>
                    <a:pt x="45" y="78"/>
                    <a:pt x="41" y="84"/>
                    <a:pt x="40" y="85"/>
                  </a:cubicBezTo>
                  <a:cubicBezTo>
                    <a:pt x="38" y="86"/>
                    <a:pt x="37" y="87"/>
                    <a:pt x="35" y="89"/>
                  </a:cubicBezTo>
                  <a:cubicBezTo>
                    <a:pt x="33" y="90"/>
                    <a:pt x="3" y="114"/>
                    <a:pt x="0" y="117"/>
                  </a:cubicBezTo>
                  <a:cubicBezTo>
                    <a:pt x="39" y="93"/>
                    <a:pt x="39" y="93"/>
                    <a:pt x="39" y="93"/>
                  </a:cubicBezTo>
                  <a:cubicBezTo>
                    <a:pt x="41" y="92"/>
                    <a:pt x="42" y="91"/>
                    <a:pt x="44" y="90"/>
                  </a:cubicBezTo>
                  <a:cubicBezTo>
                    <a:pt x="44" y="90"/>
                    <a:pt x="44" y="90"/>
                    <a:pt x="44" y="90"/>
                  </a:cubicBezTo>
                  <a:cubicBezTo>
                    <a:pt x="44" y="90"/>
                    <a:pt x="44" y="90"/>
                    <a:pt x="44" y="90"/>
                  </a:cubicBezTo>
                  <a:cubicBezTo>
                    <a:pt x="47" y="87"/>
                    <a:pt x="49" y="83"/>
                    <a:pt x="49" y="78"/>
                  </a:cubicBezTo>
                  <a:cubicBezTo>
                    <a:pt x="49" y="77"/>
                    <a:pt x="49" y="77"/>
                    <a:pt x="49" y="76"/>
                  </a:cubicBezTo>
                  <a:cubicBezTo>
                    <a:pt x="49" y="76"/>
                    <a:pt x="49" y="75"/>
                    <a:pt x="49" y="75"/>
                  </a:cubicBezTo>
                  <a:lnTo>
                    <a:pt x="49" y="4"/>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110"/>
            <p:cNvSpPr>
              <a:spLocks/>
            </p:cNvSpPr>
            <p:nvPr userDrawn="1"/>
          </p:nvSpPr>
          <p:spPr bwMode="auto">
            <a:xfrm>
              <a:off x="8874868" y="3260529"/>
              <a:ext cx="38614" cy="34754"/>
            </a:xfrm>
            <a:custGeom>
              <a:avLst/>
              <a:gdLst>
                <a:gd name="T0" fmla="*/ 7 w 15"/>
                <a:gd name="T1" fmla="*/ 11 h 12"/>
                <a:gd name="T2" fmla="*/ 13 w 15"/>
                <a:gd name="T3" fmla="*/ 12 h 12"/>
                <a:gd name="T4" fmla="*/ 15 w 15"/>
                <a:gd name="T5" fmla="*/ 7 h 12"/>
                <a:gd name="T6" fmla="*/ 7 w 15"/>
                <a:gd name="T7" fmla="*/ 0 h 12"/>
                <a:gd name="T8" fmla="*/ 0 w 15"/>
                <a:gd name="T9" fmla="*/ 7 h 12"/>
                <a:gd name="T10" fmla="*/ 2 w 15"/>
                <a:gd name="T11" fmla="*/ 12 h 12"/>
                <a:gd name="T12" fmla="*/ 7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7" y="11"/>
                  </a:moveTo>
                  <a:cubicBezTo>
                    <a:pt x="9" y="11"/>
                    <a:pt x="11" y="11"/>
                    <a:pt x="13" y="12"/>
                  </a:cubicBezTo>
                  <a:cubicBezTo>
                    <a:pt x="14" y="11"/>
                    <a:pt x="15" y="9"/>
                    <a:pt x="15" y="7"/>
                  </a:cubicBezTo>
                  <a:cubicBezTo>
                    <a:pt x="15" y="3"/>
                    <a:pt x="11" y="0"/>
                    <a:pt x="7" y="0"/>
                  </a:cubicBezTo>
                  <a:cubicBezTo>
                    <a:pt x="3" y="0"/>
                    <a:pt x="0" y="3"/>
                    <a:pt x="0" y="7"/>
                  </a:cubicBezTo>
                  <a:cubicBezTo>
                    <a:pt x="0" y="9"/>
                    <a:pt x="0" y="11"/>
                    <a:pt x="2" y="12"/>
                  </a:cubicBezTo>
                  <a:cubicBezTo>
                    <a:pt x="3" y="11"/>
                    <a:pt x="5" y="11"/>
                    <a:pt x="7"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111"/>
            <p:cNvSpPr>
              <a:spLocks/>
            </p:cNvSpPr>
            <p:nvPr userDrawn="1"/>
          </p:nvSpPr>
          <p:spPr bwMode="auto">
            <a:xfrm>
              <a:off x="8994573" y="3260529"/>
              <a:ext cx="38614" cy="34754"/>
            </a:xfrm>
            <a:custGeom>
              <a:avLst/>
              <a:gdLst>
                <a:gd name="T0" fmla="*/ 8 w 15"/>
                <a:gd name="T1" fmla="*/ 11 h 12"/>
                <a:gd name="T2" fmla="*/ 13 w 15"/>
                <a:gd name="T3" fmla="*/ 12 h 12"/>
                <a:gd name="T4" fmla="*/ 15 w 15"/>
                <a:gd name="T5" fmla="*/ 7 h 12"/>
                <a:gd name="T6" fmla="*/ 8 w 15"/>
                <a:gd name="T7" fmla="*/ 0 h 12"/>
                <a:gd name="T8" fmla="*/ 0 w 15"/>
                <a:gd name="T9" fmla="*/ 7 h 12"/>
                <a:gd name="T10" fmla="*/ 2 w 15"/>
                <a:gd name="T11" fmla="*/ 12 h 12"/>
                <a:gd name="T12" fmla="*/ 8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8" y="11"/>
                  </a:moveTo>
                  <a:cubicBezTo>
                    <a:pt x="10" y="11"/>
                    <a:pt x="12" y="11"/>
                    <a:pt x="13" y="12"/>
                  </a:cubicBezTo>
                  <a:cubicBezTo>
                    <a:pt x="14" y="11"/>
                    <a:pt x="15" y="9"/>
                    <a:pt x="15" y="7"/>
                  </a:cubicBezTo>
                  <a:cubicBezTo>
                    <a:pt x="15" y="3"/>
                    <a:pt x="12" y="0"/>
                    <a:pt x="8" y="0"/>
                  </a:cubicBezTo>
                  <a:cubicBezTo>
                    <a:pt x="4" y="0"/>
                    <a:pt x="0" y="3"/>
                    <a:pt x="0" y="7"/>
                  </a:cubicBezTo>
                  <a:cubicBezTo>
                    <a:pt x="0" y="9"/>
                    <a:pt x="1" y="11"/>
                    <a:pt x="2" y="12"/>
                  </a:cubicBezTo>
                  <a:cubicBezTo>
                    <a:pt x="4" y="11"/>
                    <a:pt x="6" y="11"/>
                    <a:pt x="8"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112"/>
            <p:cNvSpPr>
              <a:spLocks/>
            </p:cNvSpPr>
            <p:nvPr userDrawn="1"/>
          </p:nvSpPr>
          <p:spPr bwMode="auto">
            <a:xfrm>
              <a:off x="8766748" y="3094489"/>
              <a:ext cx="250994" cy="150597"/>
            </a:xfrm>
            <a:custGeom>
              <a:avLst/>
              <a:gdLst>
                <a:gd name="T0" fmla="*/ 4 w 94"/>
                <a:gd name="T1" fmla="*/ 32 h 56"/>
                <a:gd name="T2" fmla="*/ 4 w 94"/>
                <a:gd name="T3" fmla="*/ 56 h 56"/>
                <a:gd name="T4" fmla="*/ 94 w 94"/>
                <a:gd name="T5" fmla="*/ 0 h 56"/>
                <a:gd name="T6" fmla="*/ 0 w 94"/>
                <a:gd name="T7" fmla="*/ 12 h 56"/>
              </a:gdLst>
              <a:ahLst/>
              <a:cxnLst>
                <a:cxn ang="0">
                  <a:pos x="T0" y="T1"/>
                </a:cxn>
                <a:cxn ang="0">
                  <a:pos x="T2" y="T3"/>
                </a:cxn>
                <a:cxn ang="0">
                  <a:pos x="T4" y="T5"/>
                </a:cxn>
                <a:cxn ang="0">
                  <a:pos x="T6" y="T7"/>
                </a:cxn>
              </a:cxnLst>
              <a:rect l="0" t="0" r="r" b="b"/>
              <a:pathLst>
                <a:path w="94" h="56">
                  <a:moveTo>
                    <a:pt x="4" y="32"/>
                  </a:moveTo>
                  <a:cubicBezTo>
                    <a:pt x="4" y="56"/>
                    <a:pt x="4" y="56"/>
                    <a:pt x="4" y="56"/>
                  </a:cubicBezTo>
                  <a:cubicBezTo>
                    <a:pt x="4" y="56"/>
                    <a:pt x="87" y="54"/>
                    <a:pt x="94" y="0"/>
                  </a:cubicBezTo>
                  <a:cubicBezTo>
                    <a:pt x="0" y="9"/>
                    <a:pt x="0" y="12"/>
                    <a:pt x="0" y="12"/>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113"/>
            <p:cNvSpPr>
              <a:spLocks/>
            </p:cNvSpPr>
            <p:nvPr userDrawn="1"/>
          </p:nvSpPr>
          <p:spPr bwMode="auto">
            <a:xfrm>
              <a:off x="9002296" y="3086767"/>
              <a:ext cx="139011" cy="135151"/>
            </a:xfrm>
            <a:custGeom>
              <a:avLst/>
              <a:gdLst>
                <a:gd name="T0" fmla="*/ 51 w 51"/>
                <a:gd name="T1" fmla="*/ 38 h 50"/>
                <a:gd name="T2" fmla="*/ 51 w 51"/>
                <a:gd name="T3" fmla="*/ 50 h 50"/>
                <a:gd name="T4" fmla="*/ 0 w 51"/>
                <a:gd name="T5" fmla="*/ 22 h 50"/>
                <a:gd name="T6" fmla="*/ 45 w 51"/>
                <a:gd name="T7" fmla="*/ 0 h 50"/>
              </a:gdLst>
              <a:ahLst/>
              <a:cxnLst>
                <a:cxn ang="0">
                  <a:pos x="T0" y="T1"/>
                </a:cxn>
                <a:cxn ang="0">
                  <a:pos x="T2" y="T3"/>
                </a:cxn>
                <a:cxn ang="0">
                  <a:pos x="T4" y="T5"/>
                </a:cxn>
                <a:cxn ang="0">
                  <a:pos x="T6" y="T7"/>
                </a:cxn>
              </a:cxnLst>
              <a:rect l="0" t="0" r="r" b="b"/>
              <a:pathLst>
                <a:path w="51" h="50">
                  <a:moveTo>
                    <a:pt x="51" y="38"/>
                  </a:moveTo>
                  <a:cubicBezTo>
                    <a:pt x="51" y="50"/>
                    <a:pt x="51" y="50"/>
                    <a:pt x="51" y="50"/>
                  </a:cubicBezTo>
                  <a:cubicBezTo>
                    <a:pt x="51" y="50"/>
                    <a:pt x="3" y="50"/>
                    <a:pt x="0" y="22"/>
                  </a:cubicBezTo>
                  <a:cubicBezTo>
                    <a:pt x="23" y="8"/>
                    <a:pt x="45" y="0"/>
                    <a:pt x="45" y="0"/>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114"/>
            <p:cNvSpPr>
              <a:spLocks/>
            </p:cNvSpPr>
            <p:nvPr userDrawn="1"/>
          </p:nvSpPr>
          <p:spPr bwMode="auto">
            <a:xfrm>
              <a:off x="8894176" y="3368649"/>
              <a:ext cx="123565" cy="38614"/>
            </a:xfrm>
            <a:custGeom>
              <a:avLst/>
              <a:gdLst>
                <a:gd name="T0" fmla="*/ 0 w 45"/>
                <a:gd name="T1" fmla="*/ 0 h 15"/>
                <a:gd name="T2" fmla="*/ 23 w 45"/>
                <a:gd name="T3" fmla="*/ 15 h 15"/>
                <a:gd name="T4" fmla="*/ 45 w 45"/>
                <a:gd name="T5" fmla="*/ 0 h 15"/>
                <a:gd name="T6" fmla="*/ 0 w 45"/>
                <a:gd name="T7" fmla="*/ 0 h 15"/>
              </a:gdLst>
              <a:ahLst/>
              <a:cxnLst>
                <a:cxn ang="0">
                  <a:pos x="T0" y="T1"/>
                </a:cxn>
                <a:cxn ang="0">
                  <a:pos x="T2" y="T3"/>
                </a:cxn>
                <a:cxn ang="0">
                  <a:pos x="T4" y="T5"/>
                </a:cxn>
                <a:cxn ang="0">
                  <a:pos x="T6" y="T7"/>
                </a:cxn>
              </a:cxnLst>
              <a:rect l="0" t="0" r="r" b="b"/>
              <a:pathLst>
                <a:path w="45" h="15">
                  <a:moveTo>
                    <a:pt x="0" y="0"/>
                  </a:moveTo>
                  <a:cubicBezTo>
                    <a:pt x="0" y="0"/>
                    <a:pt x="5" y="15"/>
                    <a:pt x="23" y="15"/>
                  </a:cubicBezTo>
                  <a:cubicBezTo>
                    <a:pt x="40" y="15"/>
                    <a:pt x="45" y="0"/>
                    <a:pt x="45" y="0"/>
                  </a:cubicBezTo>
                  <a:lnTo>
                    <a:pt x="0" y="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115"/>
            <p:cNvSpPr>
              <a:spLocks/>
            </p:cNvSpPr>
            <p:nvPr userDrawn="1"/>
          </p:nvSpPr>
          <p:spPr bwMode="auto">
            <a:xfrm>
              <a:off x="8901899" y="3368649"/>
              <a:ext cx="104260" cy="30891"/>
            </a:xfrm>
            <a:custGeom>
              <a:avLst/>
              <a:gdLst>
                <a:gd name="T0" fmla="*/ 0 w 39"/>
                <a:gd name="T1" fmla="*/ 0 h 12"/>
                <a:gd name="T2" fmla="*/ 20 w 39"/>
                <a:gd name="T3" fmla="*/ 12 h 12"/>
                <a:gd name="T4" fmla="*/ 39 w 39"/>
                <a:gd name="T5" fmla="*/ 0 h 12"/>
                <a:gd name="T6" fmla="*/ 0 w 39"/>
                <a:gd name="T7" fmla="*/ 0 h 12"/>
              </a:gdLst>
              <a:ahLst/>
              <a:cxnLst>
                <a:cxn ang="0">
                  <a:pos x="T0" y="T1"/>
                </a:cxn>
                <a:cxn ang="0">
                  <a:pos x="T2" y="T3"/>
                </a:cxn>
                <a:cxn ang="0">
                  <a:pos x="T4" y="T5"/>
                </a:cxn>
                <a:cxn ang="0">
                  <a:pos x="T6" y="T7"/>
                </a:cxn>
              </a:cxnLst>
              <a:rect l="0" t="0" r="r" b="b"/>
              <a:pathLst>
                <a:path w="39" h="12">
                  <a:moveTo>
                    <a:pt x="0" y="0"/>
                  </a:moveTo>
                  <a:cubicBezTo>
                    <a:pt x="4" y="7"/>
                    <a:pt x="11" y="12"/>
                    <a:pt x="20" y="12"/>
                  </a:cubicBezTo>
                  <a:cubicBezTo>
                    <a:pt x="28" y="12"/>
                    <a:pt x="35" y="7"/>
                    <a:pt x="3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116"/>
            <p:cNvSpPr>
              <a:spLocks/>
            </p:cNvSpPr>
            <p:nvPr userDrawn="1"/>
          </p:nvSpPr>
          <p:spPr bwMode="auto">
            <a:xfrm>
              <a:off x="8928928" y="3260529"/>
              <a:ext cx="23169" cy="69506"/>
            </a:xfrm>
            <a:custGeom>
              <a:avLst/>
              <a:gdLst>
                <a:gd name="T0" fmla="*/ 8 w 8"/>
                <a:gd name="T1" fmla="*/ 0 h 26"/>
                <a:gd name="T2" fmla="*/ 3 w 8"/>
                <a:gd name="T3" fmla="*/ 5 h 26"/>
                <a:gd name="T4" fmla="*/ 0 w 8"/>
                <a:gd name="T5" fmla="*/ 26 h 26"/>
                <a:gd name="T6" fmla="*/ 8 w 8"/>
                <a:gd name="T7" fmla="*/ 26 h 26"/>
                <a:gd name="T8" fmla="*/ 8 w 8"/>
                <a:gd name="T9" fmla="*/ 0 h 26"/>
                <a:gd name="T10" fmla="*/ 8 w 8"/>
                <a:gd name="T11" fmla="*/ 0 h 26"/>
              </a:gdLst>
              <a:ahLst/>
              <a:cxnLst>
                <a:cxn ang="0">
                  <a:pos x="T0" y="T1"/>
                </a:cxn>
                <a:cxn ang="0">
                  <a:pos x="T2" y="T3"/>
                </a:cxn>
                <a:cxn ang="0">
                  <a:pos x="T4" y="T5"/>
                </a:cxn>
                <a:cxn ang="0">
                  <a:pos x="T6" y="T7"/>
                </a:cxn>
                <a:cxn ang="0">
                  <a:pos x="T8" y="T9"/>
                </a:cxn>
                <a:cxn ang="0">
                  <a:pos x="T10" y="T11"/>
                </a:cxn>
              </a:cxnLst>
              <a:rect l="0" t="0" r="r" b="b"/>
              <a:pathLst>
                <a:path w="8" h="26">
                  <a:moveTo>
                    <a:pt x="8" y="0"/>
                  </a:moveTo>
                  <a:cubicBezTo>
                    <a:pt x="6" y="0"/>
                    <a:pt x="3" y="2"/>
                    <a:pt x="3" y="5"/>
                  </a:cubicBezTo>
                  <a:cubicBezTo>
                    <a:pt x="0" y="26"/>
                    <a:pt x="0" y="26"/>
                    <a:pt x="0" y="26"/>
                  </a:cubicBezTo>
                  <a:cubicBezTo>
                    <a:pt x="8" y="26"/>
                    <a:pt x="8" y="26"/>
                    <a:pt x="8" y="26"/>
                  </a:cubicBezTo>
                  <a:cubicBezTo>
                    <a:pt x="8" y="0"/>
                    <a:pt x="8" y="0"/>
                    <a:pt x="8" y="0"/>
                  </a:cubicBezTo>
                  <a:cubicBezTo>
                    <a:pt x="8" y="0"/>
                    <a:pt x="8" y="0"/>
                    <a:pt x="8" y="0"/>
                  </a:cubicBezTo>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117"/>
            <p:cNvSpPr>
              <a:spLocks/>
            </p:cNvSpPr>
            <p:nvPr userDrawn="1"/>
          </p:nvSpPr>
          <p:spPr bwMode="auto">
            <a:xfrm>
              <a:off x="8944373" y="3523106"/>
              <a:ext cx="308914" cy="675750"/>
            </a:xfrm>
            <a:custGeom>
              <a:avLst/>
              <a:gdLst>
                <a:gd name="T0" fmla="*/ 20 w 115"/>
                <a:gd name="T1" fmla="*/ 0 h 251"/>
                <a:gd name="T2" fmla="*/ 12 w 115"/>
                <a:gd name="T3" fmla="*/ 0 h 251"/>
                <a:gd name="T4" fmla="*/ 107 w 115"/>
                <a:gd name="T5" fmla="*/ 48 h 251"/>
                <a:gd name="T6" fmla="*/ 77 w 115"/>
                <a:gd name="T7" fmla="*/ 97 h 251"/>
                <a:gd name="T8" fmla="*/ 38 w 115"/>
                <a:gd name="T9" fmla="*/ 237 h 251"/>
                <a:gd name="T10" fmla="*/ 0 w 115"/>
                <a:gd name="T11" fmla="*/ 251 h 251"/>
                <a:gd name="T12" fmla="*/ 4 w 115"/>
                <a:gd name="T13" fmla="*/ 251 h 251"/>
                <a:gd name="T14" fmla="*/ 49 w 115"/>
                <a:gd name="T15" fmla="*/ 237 h 251"/>
                <a:gd name="T16" fmla="*/ 85 w 115"/>
                <a:gd name="T17" fmla="*/ 97 h 251"/>
                <a:gd name="T18" fmla="*/ 115 w 115"/>
                <a:gd name="T19" fmla="*/ 48 h 251"/>
                <a:gd name="T20" fmla="*/ 20 w 115"/>
                <a:gd name="T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51">
                  <a:moveTo>
                    <a:pt x="20" y="0"/>
                  </a:moveTo>
                  <a:cubicBezTo>
                    <a:pt x="17" y="0"/>
                    <a:pt x="14" y="0"/>
                    <a:pt x="12" y="0"/>
                  </a:cubicBezTo>
                  <a:cubicBezTo>
                    <a:pt x="80" y="0"/>
                    <a:pt x="107" y="48"/>
                    <a:pt x="107" y="48"/>
                  </a:cubicBezTo>
                  <a:cubicBezTo>
                    <a:pt x="77" y="97"/>
                    <a:pt x="77" y="97"/>
                    <a:pt x="77" y="97"/>
                  </a:cubicBezTo>
                  <a:cubicBezTo>
                    <a:pt x="38" y="237"/>
                    <a:pt x="38" y="237"/>
                    <a:pt x="38" y="237"/>
                  </a:cubicBezTo>
                  <a:cubicBezTo>
                    <a:pt x="38" y="237"/>
                    <a:pt x="27" y="250"/>
                    <a:pt x="0" y="251"/>
                  </a:cubicBezTo>
                  <a:cubicBezTo>
                    <a:pt x="1" y="251"/>
                    <a:pt x="3" y="251"/>
                    <a:pt x="4" y="251"/>
                  </a:cubicBezTo>
                  <a:cubicBezTo>
                    <a:pt x="33" y="251"/>
                    <a:pt x="49" y="237"/>
                    <a:pt x="49" y="237"/>
                  </a:cubicBezTo>
                  <a:cubicBezTo>
                    <a:pt x="85" y="97"/>
                    <a:pt x="85" y="97"/>
                    <a:pt x="85" y="97"/>
                  </a:cubicBezTo>
                  <a:cubicBezTo>
                    <a:pt x="115" y="48"/>
                    <a:pt x="115" y="48"/>
                    <a:pt x="115" y="48"/>
                  </a:cubicBezTo>
                  <a:cubicBezTo>
                    <a:pt x="115" y="48"/>
                    <a:pt x="88" y="0"/>
                    <a:pt x="20" y="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hasCustomPrompt="1"/>
          </p:nvPr>
        </p:nvSpPr>
        <p:spPr>
          <a:xfrm>
            <a:off x="388940" y="935515"/>
            <a:ext cx="5829299" cy="5123496"/>
          </a:xfrm>
        </p:spPr>
        <p:txBody>
          <a:bodyPr wrap="square" anchor="ctr"/>
          <a:lstStyle>
            <a:lvl1pPr>
              <a:defRPr sz="5399">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177" y="6238241"/>
            <a:ext cx="1385761" cy="525463"/>
          </a:xfrm>
          <a:prstGeom prst="rect">
            <a:avLst/>
          </a:prstGeom>
        </p:spPr>
      </p:pic>
    </p:spTree>
    <p:extLst>
      <p:ext uri="{BB962C8B-B14F-4D97-AF65-F5344CB8AC3E}">
        <p14:creationId xmlns:p14="http://schemas.microsoft.com/office/powerpoint/2010/main" val="38417794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606"/>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041981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Video slide">
    <p:bg>
      <p:bgPr>
        <a:solidFill>
          <a:srgbClr val="06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315" y="5769351"/>
            <a:ext cx="2792588" cy="1251451"/>
          </a:xfrm>
          <a:prstGeom prst="rect">
            <a:avLst/>
          </a:prstGeom>
        </p:spPr>
      </p:pic>
    </p:spTree>
    <p:extLst>
      <p:ext uri="{BB962C8B-B14F-4D97-AF65-F5344CB8AC3E}">
        <p14:creationId xmlns:p14="http://schemas.microsoft.com/office/powerpoint/2010/main" val="1475581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29661" y="1476621"/>
            <a:ext cx="11375536" cy="4933472"/>
          </a:xfrm>
          <a:prstGeom prst="rect">
            <a:avLst/>
          </a:prstGeom>
        </p:spPr>
        <p:txBody>
          <a:bodyPr/>
          <a:lstStyle>
            <a:lvl1pPr marL="289818" indent="-289818">
              <a:buFont typeface="Wingdings" pitchFamily="2" charset="2"/>
              <a:buChar char=""/>
              <a:defRPr sz="4080">
                <a:solidFill>
                  <a:schemeClr val="tx2"/>
                </a:solidFill>
              </a:defRPr>
            </a:lvl1pPr>
            <a:lvl2pPr marL="527824" indent="-238007">
              <a:buFont typeface="Wingdings" pitchFamily="2" charset="2"/>
              <a:buChar char=""/>
              <a:defRPr>
                <a:solidFill>
                  <a:schemeClr val="tx2"/>
                </a:solidFill>
                <a:latin typeface="+mn-lt"/>
              </a:defRPr>
            </a:lvl2pPr>
            <a:lvl3pPr marL="756116" indent="-228292">
              <a:buFont typeface="Wingdings" pitchFamily="2" charset="2"/>
              <a:buChar char=""/>
              <a:tabLst/>
              <a:defRPr>
                <a:solidFill>
                  <a:schemeClr val="tx2"/>
                </a:solidFill>
                <a:latin typeface="+mn-lt"/>
              </a:defRPr>
            </a:lvl3pPr>
            <a:lvl4pPr marL="932597" indent="-176481">
              <a:buFont typeface="Wingdings" pitchFamily="2" charset="2"/>
              <a:buChar char=""/>
              <a:defRPr>
                <a:solidFill>
                  <a:schemeClr val="tx2"/>
                </a:solidFill>
                <a:latin typeface="+mn-lt"/>
              </a:defRPr>
            </a:lvl4pPr>
            <a:lvl5pPr marL="1109078" indent="-176481">
              <a:buFont typeface="Wingdings" pitchFamily="2" charset="2"/>
              <a:buChar char=""/>
              <a:tabLst/>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902754"/>
      </p:ext>
    </p:extLst>
  </p:cSld>
  <p:clrMapOvr>
    <a:masterClrMapping/>
  </p:clrMapOvr>
  <p:transition>
    <p:fade/>
  </p:transition>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3"/>
            <a:ext cx="12434704" cy="6994520"/>
          </a:xfrm>
          <a:prstGeom prst="rect">
            <a:avLst/>
          </a:prstGeom>
        </p:spPr>
      </p:pic>
      <p:sp>
        <p:nvSpPr>
          <p:cNvPr id="2" name="Rectangle 1"/>
          <p:cNvSpPr/>
          <p:nvPr userDrawn="1"/>
        </p:nvSpPr>
        <p:spPr bwMode="auto">
          <a:xfrm>
            <a:off x="274638" y="2119164"/>
            <a:ext cx="6400800" cy="3664099"/>
          </a:xfrm>
          <a:prstGeom prst="rect">
            <a:avLst/>
          </a:prstGeom>
          <a:solidFill>
            <a:srgbClr val="00205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grpSp>
        <p:nvGrpSpPr>
          <p:cNvPr id="7" name="Group 6"/>
          <p:cNvGrpSpPr>
            <a:grpSpLocks noChangeAspect="1"/>
          </p:cNvGrpSpPr>
          <p:nvPr userDrawn="1"/>
        </p:nvGrpSpPr>
        <p:grpSpPr bwMode="gray">
          <a:xfrm>
            <a:off x="457519" y="495482"/>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433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gray">
          <a:xfrm>
            <a:off x="457519" y="6154122"/>
            <a:ext cx="1681413" cy="360979"/>
            <a:chOff x="457200" y="1643393"/>
            <a:chExt cx="4492753" cy="964540"/>
          </a:xfrm>
        </p:grpSpPr>
        <p:pic>
          <p:nvPicPr>
            <p:cNvPr id="8" name="Picture 7"/>
            <p:cNvPicPr>
              <a:picLocks noChangeAspect="1"/>
            </p:cNvPicPr>
            <p:nvPr/>
          </p:nvPicPr>
          <p:blipFill>
            <a:blip r:embed="rId2"/>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158706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9052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258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5475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44305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19368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94064"/>
          </a:xfrm>
          <a:noFill/>
        </p:spPr>
        <p:txBody>
          <a:bodyPr lIns="182880" tIns="146304" rIns="182880" bIns="146304">
            <a:sp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94428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538147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925204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31281" y="1476622"/>
            <a:ext cx="5504573" cy="4933472"/>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solidFill>
                  <a:schemeClr val="bg2">
                    <a:lumMod val="50000"/>
                  </a:schemeClr>
                </a:solidFill>
              </a:defRPr>
            </a:lvl2pPr>
            <a:lvl3pPr marL="238007" indent="0">
              <a:buNone/>
              <a:defRPr sz="2040">
                <a:solidFill>
                  <a:schemeClr val="bg2">
                    <a:lumMod val="50000"/>
                  </a:schemeClr>
                </a:solidFill>
              </a:defRPr>
            </a:lvl3pPr>
            <a:lvl4pPr marL="466298" indent="0">
              <a:buNone/>
              <a:defRPr sz="2040">
                <a:solidFill>
                  <a:schemeClr val="bg2">
                    <a:lumMod val="50000"/>
                  </a:schemeClr>
                </a:solidFill>
              </a:defRPr>
            </a:lvl4pPr>
            <a:lvl5pPr marL="707543" indent="0">
              <a:buNone/>
              <a:defRPr sz="204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405482" y="1476622"/>
            <a:ext cx="5504573" cy="4933472"/>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bg2">
                    <a:lumMod val="50000"/>
                  </a:schemeClr>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bg2">
                    <a:lumMod val="50000"/>
                  </a:schemeClr>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bg2">
                    <a:lumMod val="50000"/>
                  </a:schemeClr>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solidFill>
                  <a:schemeClr val="bg2">
                    <a:lumMod val="50000"/>
                  </a:schemeClr>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4149530684"/>
      </p:ext>
    </p:extLst>
  </p:cSld>
  <p:clrMapOvr>
    <a:masterClrMapping/>
  </p:clrMapOvr>
  <p:transition>
    <p:fade/>
  </p:transition>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934695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42797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9321829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8120684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94041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053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86989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99147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57049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a:t>
            </a:r>
            <a:r>
              <a:rPr lang="en-US" sz="700" baseline="0">
                <a:gradFill>
                  <a:gsLst>
                    <a:gs pos="0">
                      <a:schemeClr val="tx1"/>
                    </a:gs>
                    <a:gs pos="100000">
                      <a:schemeClr val="tx1"/>
                    </a:gs>
                  </a:gsLst>
                  <a:lin ang="5400000" scaled="0"/>
                </a:gradFill>
                <a:cs typeface="Segoe UI" pitchFamily="34" charset="0"/>
              </a:rPr>
              <a:t> </a:t>
            </a:r>
            <a:r>
              <a:rPr lang="en-US" sz="700">
                <a:gradFill>
                  <a:gsLst>
                    <a:gs pos="0">
                      <a:schemeClr val="tx1"/>
                    </a:gs>
                    <a:gs pos="100000">
                      <a:schemeClr val="tx1"/>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9655323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31281" y="1476623"/>
            <a:ext cx="5504573" cy="4933472"/>
          </a:xfrm>
        </p:spPr>
        <p:txBody>
          <a:bodyPr/>
          <a:lstStyle>
            <a:lvl1pPr marL="0" indent="0">
              <a:spcBef>
                <a:spcPts val="1224"/>
              </a:spcBef>
              <a:buNone/>
              <a:defRPr sz="4080">
                <a:solidFill>
                  <a:schemeClr val="tx2"/>
                </a:solidFill>
                <a:latin typeface="+mj-lt"/>
              </a:defRPr>
            </a:lvl1pPr>
            <a:lvl2pPr marL="0" indent="0">
              <a:buNone/>
              <a:defRPr sz="2040">
                <a:solidFill>
                  <a:schemeClr val="tx2"/>
                </a:solidFill>
              </a:defRPr>
            </a:lvl2pPr>
            <a:lvl3pPr marL="238007" indent="0">
              <a:buNone/>
              <a:defRPr sz="2040">
                <a:solidFill>
                  <a:schemeClr val="tx2"/>
                </a:solidFill>
              </a:defRPr>
            </a:lvl3pPr>
            <a:lvl4pPr marL="466298" indent="0">
              <a:buNone/>
              <a:defRPr sz="2040">
                <a:solidFill>
                  <a:schemeClr val="tx2"/>
                </a:solidFill>
              </a:defRPr>
            </a:lvl4pPr>
            <a:lvl5pPr marL="707543" indent="0">
              <a:buNone/>
              <a:defRPr sz="20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405482" y="1476622"/>
            <a:ext cx="5504573" cy="4933472"/>
          </a:xfrm>
        </p:spPr>
        <p:txBody>
          <a:bodyPr/>
          <a:lstStyle>
            <a:lvl1pPr marL="0" indent="0">
              <a:spcBef>
                <a:spcPts val="1224"/>
              </a:spcBef>
              <a:buNone/>
              <a:defRPr lang="en-US" sz="4080" kern="1200" spc="-71" baseline="0" dirty="0" smtClean="0">
                <a:solidFill>
                  <a:schemeClr val="tx2"/>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tx2"/>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tx2"/>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tx2"/>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solidFill>
                  <a:schemeClr val="tx2"/>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2520345249"/>
      </p:ext>
    </p:extLst>
  </p:cSld>
  <p:clrMapOvr>
    <a:masterClrMapping/>
  </p:clrMapOvr>
  <p:transition>
    <p:fade/>
  </p:transition>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9990483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74639" y="295276"/>
            <a:ext cx="11889564" cy="917575"/>
          </a:xfrm>
        </p:spPr>
        <p:txBody>
          <a:bodyPr/>
          <a:lstStyle/>
          <a:p>
            <a:r>
              <a:rPr lang="en-US"/>
              <a:t>Click to edit Master title style</a:t>
            </a:r>
          </a:p>
        </p:txBody>
      </p:sp>
    </p:spTree>
    <p:extLst>
      <p:ext uri="{BB962C8B-B14F-4D97-AF65-F5344CB8AC3E}">
        <p14:creationId xmlns:p14="http://schemas.microsoft.com/office/powerpoint/2010/main" val="215132774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9"/>
            <a:ext cx="11889564" cy="917575"/>
          </a:xfrm>
        </p:spPr>
        <p:txBody>
          <a:bodyPr/>
          <a:lstStyle>
            <a:lvl1pPr marL="0" algn="l" defTabSz="913877" rtl="0" eaLnBrk="1" latinLnBrk="0" hangingPunct="1">
              <a:spcBef>
                <a:spcPct val="0"/>
              </a:spcBef>
              <a:buNone/>
              <a:defRPr lang="en-US" sz="4398"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16688964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99">
                <a:solidFill>
                  <a:schemeClr val="tx1">
                    <a:lumMod val="75000"/>
                  </a:schemeClr>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A121271-FA95-4DD0-9359-064F0EC092C5}"/>
              </a:ext>
            </a:extLst>
          </p:cNvPr>
          <p:cNvSpPr>
            <a:spLocks noGrp="1"/>
          </p:cNvSpPr>
          <p:nvPr>
            <p:ph sz="quarter" idx="10"/>
          </p:nvPr>
        </p:nvSpPr>
        <p:spPr>
          <a:xfrm>
            <a:off x="292967" y="1363663"/>
            <a:ext cx="11871236" cy="1058751"/>
          </a:xfrm>
        </p:spPr>
        <p:txBody>
          <a:bodyPr/>
          <a:lstStyle>
            <a:lvl1pPr>
              <a:defRPr sz="2400">
                <a:solidFill>
                  <a:schemeClr val="tx1">
                    <a:lumMod val="75000"/>
                  </a:schemeClr>
                </a:solidFill>
              </a:defRPr>
            </a:lvl1pPr>
            <a:lvl2pPr>
              <a:defRPr sz="1800">
                <a:solidFill>
                  <a:schemeClr val="tx1">
                    <a:lumMod val="75000"/>
                  </a:schemeClr>
                </a:solidFill>
              </a:defRPr>
            </a:lvl2pPr>
            <a:lvl3pPr>
              <a:defRPr sz="1399">
                <a:solidFill>
                  <a:schemeClr val="tx1">
                    <a:lumMod val="75000"/>
                  </a:schemeClr>
                </a:solidFill>
              </a:defRPr>
            </a:lvl3pPr>
            <a:lvl4pPr>
              <a:defRPr sz="1399">
                <a:solidFill>
                  <a:schemeClr val="tx1">
                    <a:lumMod val="75000"/>
                  </a:schemeClr>
                </a:solidFill>
              </a:defRPr>
            </a:lvl4pPr>
            <a:lvl5pPr>
              <a:defRPr sz="1399">
                <a:solidFill>
                  <a:schemeClr val="tx1">
                    <a:lumMod val="75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2168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9A0198FC-394D-41E8-9690-FAD7C2C221C6}"/>
              </a:ext>
            </a:extLst>
          </p:cNvPr>
          <p:cNvSpPr>
            <a:spLocks noGrp="1"/>
          </p:cNvSpPr>
          <p:nvPr>
            <p:ph type="body" sz="quarter" idx="10"/>
          </p:nvPr>
        </p:nvSpPr>
        <p:spPr>
          <a:xfrm>
            <a:off x="274638" y="1333732"/>
            <a:ext cx="5486400" cy="517064"/>
          </a:xfrm>
        </p:spPr>
        <p:txBody>
          <a:bodyPr anchor="ctr"/>
          <a:lstStyle>
            <a:lvl1pPr marL="0" indent="0">
              <a:buNone/>
              <a:defRPr sz="2400">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8" name="Content Placeholder 7">
            <a:extLst>
              <a:ext uri="{FF2B5EF4-FFF2-40B4-BE49-F238E27FC236}">
                <a16:creationId xmlns:a16="http://schemas.microsoft.com/office/drawing/2014/main" id="{64A73FE5-263F-4152-92D4-9F94B78A5486}"/>
              </a:ext>
            </a:extLst>
          </p:cNvPr>
          <p:cNvSpPr>
            <a:spLocks noGrp="1"/>
          </p:cNvSpPr>
          <p:nvPr>
            <p:ph sz="quarter" idx="11"/>
          </p:nvPr>
        </p:nvSpPr>
        <p:spPr>
          <a:xfrm>
            <a:off x="274639" y="1973261"/>
            <a:ext cx="5486400" cy="1062302"/>
          </a:xfrm>
        </p:spPr>
        <p:txBody>
          <a:bodyPr/>
          <a:lstStyle>
            <a:lvl1pPr>
              <a:defRPr sz="2400"/>
            </a:lvl1pPr>
            <a:lvl2pPr>
              <a:defRPr sz="1800"/>
            </a:lvl2pPr>
            <a:lvl3pPr>
              <a:defRPr sz="1399"/>
            </a:lvl3pPr>
          </a:lstStyle>
          <a:p>
            <a:pPr lvl="0"/>
            <a:r>
              <a:rPr lang="en-US"/>
              <a:t>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884FDE31-0EB7-459F-8E06-A55288BB7DC9}"/>
              </a:ext>
            </a:extLst>
          </p:cNvPr>
          <p:cNvSpPr>
            <a:spLocks noGrp="1"/>
          </p:cNvSpPr>
          <p:nvPr>
            <p:ph type="body" sz="quarter" idx="12"/>
          </p:nvPr>
        </p:nvSpPr>
        <p:spPr>
          <a:xfrm>
            <a:off x="6677802" y="1333732"/>
            <a:ext cx="5486400" cy="517064"/>
          </a:xfrm>
        </p:spPr>
        <p:txBody>
          <a:bodyPr anchor="ctr"/>
          <a:lstStyle>
            <a:lvl1pPr marL="0" indent="0">
              <a:buNone/>
              <a:defRPr sz="2400">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0" name="Content Placeholder 7">
            <a:extLst>
              <a:ext uri="{FF2B5EF4-FFF2-40B4-BE49-F238E27FC236}">
                <a16:creationId xmlns:a16="http://schemas.microsoft.com/office/drawing/2014/main" id="{287D48BD-52D2-4F3E-9F1E-2E6875DC53DC}"/>
              </a:ext>
            </a:extLst>
          </p:cNvPr>
          <p:cNvSpPr>
            <a:spLocks noGrp="1"/>
          </p:cNvSpPr>
          <p:nvPr>
            <p:ph sz="quarter" idx="13"/>
          </p:nvPr>
        </p:nvSpPr>
        <p:spPr>
          <a:xfrm>
            <a:off x="6677803" y="1973261"/>
            <a:ext cx="5486400" cy="1062302"/>
          </a:xfrm>
        </p:spPr>
        <p:txBody>
          <a:bodyPr/>
          <a:lstStyle>
            <a:lvl1pPr>
              <a:defRPr sz="2400"/>
            </a:lvl1pPr>
            <a:lvl2pPr>
              <a:defRPr sz="1800"/>
            </a:lvl2pPr>
            <a:lvl3pPr>
              <a:defRPr sz="1399"/>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81582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134545"/>
          </a:xfrm>
          <a:prstGeom prst="rect">
            <a:avLst/>
          </a:prstGeom>
        </p:spPr>
        <p:txBody>
          <a:bodyPr/>
          <a:lstStyle>
            <a:lvl1pPr marL="0" indent="0">
              <a:spcBef>
                <a:spcPts val="2448"/>
              </a:spcBef>
              <a:buNone/>
              <a:defRPr sz="4080">
                <a:solidFill>
                  <a:schemeClr val="tx2"/>
                </a:solidFill>
                <a:latin typeface="+mj-lt"/>
              </a:defRPr>
            </a:lvl1pPr>
            <a:lvl2pPr marL="0" indent="0">
              <a:buNone/>
              <a:defRPr sz="2040">
                <a:solidFill>
                  <a:schemeClr val="tx2"/>
                </a:solidFill>
              </a:defRPr>
            </a:lvl2pPr>
            <a:lvl3pPr marL="236341" indent="0">
              <a:buNone/>
              <a:defRPr sz="2040">
                <a:solidFill>
                  <a:schemeClr val="tx2"/>
                </a:solidFill>
              </a:defRPr>
            </a:lvl3pPr>
            <a:lvl4pPr marL="466209" indent="0">
              <a:buNone/>
              <a:defRPr sz="2040">
                <a:solidFill>
                  <a:schemeClr val="tx2"/>
                </a:solidFill>
              </a:defRPr>
            </a:lvl4pPr>
            <a:lvl5pPr marL="707407" indent="0">
              <a:buNone/>
              <a:defRPr sz="20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8970488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58197" y="310869"/>
            <a:ext cx="10571004"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32"/>
          <p:cNvSpPr>
            <a:spLocks noGrp="1" noChangeArrowheads="1"/>
          </p:cNvSpPr>
          <p:nvPr>
            <p:ph type="dt" sz="half" idx="10"/>
          </p:nvPr>
        </p:nvSpPr>
        <p:spPr>
          <a:ln/>
        </p:spPr>
        <p:txBody>
          <a:bodyPr/>
          <a:lstStyle>
            <a:lvl1pPr>
              <a:defRPr/>
            </a:lvl1pPr>
          </a:lstStyle>
          <a:p>
            <a:pPr>
              <a:defRPr/>
            </a:pPr>
            <a:endParaRPr lang="en-GB"/>
          </a:p>
        </p:txBody>
      </p:sp>
      <p:sp>
        <p:nvSpPr>
          <p:cNvPr id="4" name="Rectangle 1033"/>
          <p:cNvSpPr>
            <a:spLocks noGrp="1" noChangeArrowheads="1"/>
          </p:cNvSpPr>
          <p:nvPr>
            <p:ph type="ftr" sz="quarter" idx="11"/>
          </p:nvPr>
        </p:nvSpPr>
        <p:spPr>
          <a:ln/>
        </p:spPr>
        <p:txBody>
          <a:bodyPr/>
          <a:lstStyle>
            <a:lvl1pPr>
              <a:defRPr/>
            </a:lvl1pPr>
          </a:lstStyle>
          <a:p>
            <a:pPr>
              <a:defRPr/>
            </a:pPr>
            <a:r>
              <a:rPr lang="en-GB"/>
              <a:t>#MicrosoftEDU</a:t>
            </a:r>
          </a:p>
        </p:txBody>
      </p:sp>
      <p:sp>
        <p:nvSpPr>
          <p:cNvPr id="5" name="Rectangle 1034"/>
          <p:cNvSpPr>
            <a:spLocks noGrp="1" noChangeArrowheads="1"/>
          </p:cNvSpPr>
          <p:nvPr>
            <p:ph type="sldNum" sz="quarter" idx="12"/>
          </p:nvPr>
        </p:nvSpPr>
        <p:spPr>
          <a:ln/>
        </p:spPr>
        <p:txBody>
          <a:bodyPr/>
          <a:lstStyle>
            <a:lvl1pPr>
              <a:defRPr/>
            </a:lvl1pPr>
          </a:lstStyle>
          <a:p>
            <a:pPr>
              <a:defRPr/>
            </a:pPr>
            <a:fld id="{DD48E5E4-5BB8-4C98-8EF1-BF3C432A2F53}" type="slidenum">
              <a:rPr lang="en-GB"/>
              <a:pPr>
                <a:defRPr/>
              </a:pPr>
              <a:t>‹#›</a:t>
            </a:fld>
            <a:endParaRPr lang="en-GB"/>
          </a:p>
        </p:txBody>
      </p:sp>
    </p:spTree>
    <p:extLst>
      <p:ext uri="{BB962C8B-B14F-4D97-AF65-F5344CB8AC3E}">
        <p14:creationId xmlns:p14="http://schemas.microsoft.com/office/powerpoint/2010/main" val="3338299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1824"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21875"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#MicrosoftEDU</a:t>
            </a:r>
          </a:p>
        </p:txBody>
      </p:sp>
      <p:sp>
        <p:nvSpPr>
          <p:cNvPr id="7" name="Slide Number Placeholder 6"/>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3791511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2031213"/>
            <a:ext cx="5261211"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p:cNvSpPr>
            <a:spLocks noGrp="1"/>
          </p:cNvSpPr>
          <p:nvPr>
            <p:ph sz="half" idx="2"/>
          </p:nvPr>
        </p:nvSpPr>
        <p:spPr>
          <a:xfrm>
            <a:off x="856629" y="2554944"/>
            <a:ext cx="5261211"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3"/>
            <a:ext cx="5287122"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#MicrosoftEDU</a:t>
            </a:r>
          </a:p>
        </p:txBody>
      </p:sp>
      <p:sp>
        <p:nvSpPr>
          <p:cNvPr id="9" name="Slide Number Placeholder 8"/>
          <p:cNvSpPr>
            <a:spLocks noGrp="1"/>
          </p:cNvSpPr>
          <p:nvPr>
            <p:ph type="sldNum" sz="quarter" idx="12"/>
          </p:nvPr>
        </p:nvSpPr>
        <p:spPr/>
        <p:txBody>
          <a:bodyPr/>
          <a:lstStyle/>
          <a:p>
            <a:fld id="{22867C20-0979-4380-80DF-20E6792E3B43}" type="slidenum">
              <a:rPr lang="en-US" smtClean="0"/>
              <a:t>‹#›</a:t>
            </a:fld>
            <a:endParaRPr lang="en-US"/>
          </a:p>
        </p:txBody>
      </p:sp>
    </p:spTree>
    <p:extLst>
      <p:ext uri="{BB962C8B-B14F-4D97-AF65-F5344CB8AC3E}">
        <p14:creationId xmlns:p14="http://schemas.microsoft.com/office/powerpoint/2010/main" val="3485953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31282" y="1476622"/>
            <a:ext cx="5504573" cy="4391007"/>
          </a:xfrm>
        </p:spPr>
        <p:txBody>
          <a:bodyPr>
            <a:noAutofit/>
          </a:bodyPr>
          <a:lstStyle>
            <a:lvl1pPr marL="297856" indent="-297856">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0960" indent="-233104">
              <a:defRPr sz="2040"/>
            </a:lvl2pPr>
            <a:lvl3pPr marL="699313" indent="-168353">
              <a:tabLst/>
              <a:defRPr sz="2040"/>
            </a:lvl3pPr>
            <a:lvl4pPr marL="880617" indent="-181304">
              <a:defRPr/>
            </a:lvl4pPr>
            <a:lvl5pPr marL="1048969" indent="-16835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405483" y="1476622"/>
            <a:ext cx="5504573" cy="4391007"/>
          </a:xfrm>
        </p:spPr>
        <p:txBody>
          <a:bodyPr>
            <a:noAutofit/>
          </a:bodyPr>
          <a:lstStyle>
            <a:lvl1pPr marL="346419" indent="-346419">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2pPr>
            <a:lvl3pPr marL="647513" indent="-349656">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8969" indent="-349656">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273" indent="-349656">
              <a:defRPr lang="en-US" sz="2040" kern="1200" spc="0" baseline="0" dirty="0">
                <a:gradFill>
                  <a:gsLst>
                    <a:gs pos="1250">
                      <a:schemeClr val="bg2"/>
                    </a:gs>
                    <a:gs pos="100000">
                      <a:schemeClr val="bg2"/>
                    </a:gs>
                  </a:gsLst>
                  <a:lin ang="5400000" scaled="0"/>
                </a:gradFill>
                <a:latin typeface="+mn-lt"/>
                <a:ea typeface="+mn-ea"/>
                <a:cs typeface="+mn-cs"/>
              </a:defRPr>
            </a:lvl5pPr>
            <a:lvl6pPr marL="1048969" indent="-349656">
              <a:defRPr/>
            </a:lvl6pPr>
          </a:lstStyle>
          <a:p>
            <a:pPr marL="297856" marR="0" lvl="0"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Edit Master text styles</a:t>
            </a:r>
          </a:p>
          <a:p>
            <a:pPr marL="297856" marR="0" lvl="1"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Second level</a:t>
            </a:r>
          </a:p>
          <a:p>
            <a:pPr marL="297856" marR="0" lvl="2"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Third level</a:t>
            </a:r>
          </a:p>
          <a:p>
            <a:pPr marL="297856" marR="0" lvl="3"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Fourth level</a:t>
            </a:r>
          </a:p>
          <a:p>
            <a:pPr marL="297856" marR="0" lvl="4" indent="-297856" algn="l" defTabSz="932380"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Fifth level</a:t>
            </a:r>
          </a:p>
        </p:txBody>
      </p:sp>
    </p:spTree>
    <p:extLst>
      <p:ext uri="{BB962C8B-B14F-4D97-AF65-F5344CB8AC3E}">
        <p14:creationId xmlns:p14="http://schemas.microsoft.com/office/powerpoint/2010/main" val="26811610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31281" y="1476620"/>
            <a:ext cx="5504573" cy="2398349"/>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solidFill>
                  <a:schemeClr val="tx2"/>
                </a:solidFill>
                <a:latin typeface="+mj-lt"/>
                <a:ea typeface="+mn-ea"/>
                <a:cs typeface="+mn-cs"/>
              </a:defRPr>
            </a:lvl1pPr>
            <a:lvl2pPr marL="531062" indent="-233149">
              <a:defRPr sz="2040">
                <a:solidFill>
                  <a:schemeClr val="tx2"/>
                </a:solidFill>
              </a:defRPr>
            </a:lvl2pPr>
            <a:lvl3pPr marL="699447" indent="-168385">
              <a:tabLst/>
              <a:defRPr sz="2040">
                <a:solidFill>
                  <a:schemeClr val="tx2"/>
                </a:solidFill>
              </a:defRPr>
            </a:lvl3pPr>
            <a:lvl4pPr marL="880786" indent="-181338">
              <a:defRPr>
                <a:solidFill>
                  <a:schemeClr val="tx2"/>
                </a:solidFill>
              </a:defRPr>
            </a:lvl4pPr>
            <a:lvl5pPr marL="1049171" indent="-168385">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405482" y="1476620"/>
            <a:ext cx="5504573"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solidFill>
                  <a:schemeClr val="tx2"/>
                </a:solidFill>
                <a:latin typeface="+mj-lt"/>
                <a:ea typeface="+mn-ea"/>
                <a:cs typeface="+mn-cs"/>
              </a:defRPr>
            </a:lvl1pPr>
            <a:lvl2pPr marL="647637" indent="-349724">
              <a:defRPr lang="en-US" sz="2040" kern="1200" spc="0" baseline="0" dirty="0" smtClean="0">
                <a:solidFill>
                  <a:schemeClr val="tx2"/>
                </a:solidFill>
                <a:latin typeface="+mn-lt"/>
                <a:ea typeface="+mn-ea"/>
                <a:cs typeface="+mn-cs"/>
              </a:defRPr>
            </a:lvl2pPr>
            <a:lvl3pPr marL="880786" indent="-349724">
              <a:defRPr lang="en-US" sz="2040" kern="1200" spc="0" baseline="0" dirty="0" smtClean="0">
                <a:solidFill>
                  <a:schemeClr val="tx2"/>
                </a:solidFill>
                <a:latin typeface="+mn-lt"/>
                <a:ea typeface="+mn-ea"/>
                <a:cs typeface="+mn-cs"/>
              </a:defRPr>
            </a:lvl3pPr>
            <a:lvl4pPr marL="1049171" indent="-349724">
              <a:defRPr lang="en-US" sz="2040" kern="1200" spc="0" baseline="0" dirty="0" smtClean="0">
                <a:solidFill>
                  <a:schemeClr val="tx2"/>
                </a:solidFill>
                <a:latin typeface="+mn-lt"/>
                <a:ea typeface="+mn-ea"/>
                <a:cs typeface="+mn-cs"/>
              </a:defRPr>
            </a:lvl4pPr>
            <a:lvl5pPr marL="1230509" indent="-349724">
              <a:defRPr lang="en-US" sz="2040" kern="1200" spc="0" baseline="0" dirty="0">
                <a:solidFill>
                  <a:schemeClr val="tx2"/>
                </a:soli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a:t>Fifth level</a:t>
            </a:r>
          </a:p>
        </p:txBody>
      </p:sp>
    </p:spTree>
    <p:extLst>
      <p:ext uri="{BB962C8B-B14F-4D97-AF65-F5344CB8AC3E}">
        <p14:creationId xmlns:p14="http://schemas.microsoft.com/office/powerpoint/2010/main" val="2426820948"/>
      </p:ext>
    </p:extLst>
  </p:cSld>
  <p:clrMapOvr>
    <a:masterClrMapping/>
  </p:clrMapOvr>
  <p:transition>
    <p:fade/>
  </p:transition>
  <p:hf sldNum="0"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58197" y="310869"/>
            <a:ext cx="10571004"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32"/>
          <p:cNvSpPr>
            <a:spLocks noGrp="1" noChangeArrowheads="1"/>
          </p:cNvSpPr>
          <p:nvPr>
            <p:ph type="dt" sz="half" idx="10"/>
          </p:nvPr>
        </p:nvSpPr>
        <p:spPr>
          <a:ln/>
        </p:spPr>
        <p:txBody>
          <a:bodyPr/>
          <a:lstStyle>
            <a:lvl1pPr>
              <a:defRPr/>
            </a:lvl1pPr>
          </a:lstStyle>
          <a:p>
            <a:pPr>
              <a:defRPr/>
            </a:pPr>
            <a:endParaRPr lang="en-GB"/>
          </a:p>
        </p:txBody>
      </p:sp>
      <p:sp>
        <p:nvSpPr>
          <p:cNvPr id="4" name="Rectangle 1033"/>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p:cNvSpPr>
            <a:spLocks noGrp="1" noChangeArrowheads="1"/>
          </p:cNvSpPr>
          <p:nvPr>
            <p:ph type="sldNum" sz="quarter" idx="12"/>
          </p:nvPr>
        </p:nvSpPr>
        <p:spPr>
          <a:ln/>
        </p:spPr>
        <p:txBody>
          <a:bodyPr/>
          <a:lstStyle>
            <a:lvl1pPr>
              <a:defRPr/>
            </a:lvl1pPr>
          </a:lstStyle>
          <a:p>
            <a:pPr>
              <a:defRPr/>
            </a:pPr>
            <a:fld id="{DD48E5E4-5BB8-4C98-8EF1-BF3C432A2F53}" type="slidenum">
              <a:rPr lang="en-GB"/>
              <a:pPr>
                <a:defRPr/>
              </a:pPr>
              <a:t>‹#›</a:t>
            </a:fld>
            <a:endParaRPr lang="en-GB"/>
          </a:p>
        </p:txBody>
      </p:sp>
    </p:spTree>
    <p:extLst>
      <p:ext uri="{BB962C8B-B14F-4D97-AF65-F5344CB8AC3E}">
        <p14:creationId xmlns:p14="http://schemas.microsoft.com/office/powerpoint/2010/main" val="1878219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1824"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21875" y="1632058"/>
            <a:ext cx="5492776" cy="1961371"/>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0B4F2B-5E05-4E86-869D-11DFDC08817E}" type="datetimeFigureOut">
              <a:rPr lang="en-GB" smtClean="0"/>
              <a:t>12/06/2019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2462F0-19B4-4B2F-A163-7E6F435EAA5C}" type="slidenum">
              <a:rPr lang="en-GB" smtClean="0"/>
              <a:t>‹#›</a:t>
            </a:fld>
            <a:endParaRPr lang="en-GB"/>
          </a:p>
        </p:txBody>
      </p:sp>
    </p:spTree>
    <p:extLst>
      <p:ext uri="{BB962C8B-B14F-4D97-AF65-F5344CB8AC3E}">
        <p14:creationId xmlns:p14="http://schemas.microsoft.com/office/powerpoint/2010/main" val="330255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2031213"/>
            <a:ext cx="5261211"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p:cNvSpPr>
            <a:spLocks noGrp="1"/>
          </p:cNvSpPr>
          <p:nvPr>
            <p:ph sz="half" idx="2"/>
          </p:nvPr>
        </p:nvSpPr>
        <p:spPr>
          <a:xfrm>
            <a:off x="856629" y="2554944"/>
            <a:ext cx="5261211"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3"/>
            <a:ext cx="5287122" cy="523733"/>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209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AD2E59-1DA4-4EEC-A1A5-EE94391B98B9}" type="datetimeFigureOut">
              <a:rPr lang="en-US" smtClean="0"/>
              <a:t>6/12/2019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867C20-0979-4380-80DF-20E6792E3B43}" type="slidenum">
              <a:rPr lang="en-US" smtClean="0"/>
              <a:t>‹#›</a:t>
            </a:fld>
            <a:endParaRPr lang="en-US"/>
          </a:p>
        </p:txBody>
      </p:sp>
    </p:spTree>
    <p:extLst>
      <p:ext uri="{BB962C8B-B14F-4D97-AF65-F5344CB8AC3E}">
        <p14:creationId xmlns:p14="http://schemas.microsoft.com/office/powerpoint/2010/main" val="311125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Section Title Accent Color 1">
    <p:bg>
      <p:bgPr>
        <a:solidFill>
          <a:srgbClr val="442359"/>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80571" y="1346590"/>
            <a:ext cx="12128721" cy="1859280"/>
          </a:xfrm>
          <a:noFill/>
        </p:spPr>
        <p:txBody>
          <a:bodyPr lIns="137160" tIns="137160" rIns="137160" bIns="137160" anchor="t" anchorCtr="0"/>
          <a:lstStyle>
            <a:lvl1pPr>
              <a:defRPr sz="8769" spc="-100" baseline="0">
                <a:gradFill>
                  <a:gsLst>
                    <a:gs pos="100000">
                      <a:schemeClr val="tx1"/>
                    </a:gs>
                    <a:gs pos="0">
                      <a:schemeClr val="tx1"/>
                    </a:gs>
                  </a:gsLst>
                  <a:lin ang="5400000" scaled="0"/>
                </a:gradFill>
              </a:defRPr>
            </a:lvl1pPr>
          </a:lstStyle>
          <a:p>
            <a:r>
              <a:rPr lang="en-US"/>
              <a:t>Section title</a:t>
            </a:r>
          </a:p>
        </p:txBody>
      </p:sp>
      <p:sp>
        <p:nvSpPr>
          <p:cNvPr id="5" name="Text Placeholder 10"/>
          <p:cNvSpPr>
            <a:spLocks noGrp="1"/>
          </p:cNvSpPr>
          <p:nvPr>
            <p:ph type="body" sz="quarter" idx="14"/>
          </p:nvPr>
        </p:nvSpPr>
        <p:spPr>
          <a:xfrm>
            <a:off x="434775" y="2894799"/>
            <a:ext cx="6064361" cy="2642376"/>
          </a:xfrm>
          <a:prstGeom prst="rect">
            <a:avLst/>
          </a:prstGeom>
        </p:spPr>
        <p:txBody>
          <a:bodyPr lIns="137160" tIns="137160" rIns="137160" bIns="137160">
            <a:noAutofit/>
          </a:bodyPr>
          <a:lstStyle>
            <a:lvl1pPr marL="194181" indent="-194181">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54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43184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#MicrosoftEDU</a:t>
            </a:r>
          </a:p>
        </p:txBody>
      </p:sp>
      <p:sp>
        <p:nvSpPr>
          <p:cNvPr id="6" name="Slide Number Placeholder 5"/>
          <p:cNvSpPr>
            <a:spLocks noGrp="1"/>
          </p:cNvSpPr>
          <p:nvPr>
            <p:ph type="sldNum" sz="quarter" idx="12"/>
          </p:nvPr>
        </p:nvSpPr>
        <p:spPr/>
        <p:txBody>
          <a:bodyPr/>
          <a:lstStyle/>
          <a:p>
            <a:fld id="{86B0F0FF-FD42-41BA-981D-56279315ECA2}" type="slidenum">
              <a:rPr lang="en-US" smtClean="0"/>
              <a:t>‹#›</a:t>
            </a:fld>
            <a:endParaRPr lang="en-US"/>
          </a:p>
        </p:txBody>
      </p:sp>
    </p:spTree>
    <p:extLst>
      <p:ext uri="{BB962C8B-B14F-4D97-AF65-F5344CB8AC3E}">
        <p14:creationId xmlns:p14="http://schemas.microsoft.com/office/powerpoint/2010/main" val="135024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F9309-49F5-4DEC-A886-34A67C5770F2}"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0F0FF-FD42-41BA-981D-56279315ECA2}" type="slidenum">
              <a:rPr lang="en-US" smtClean="0"/>
              <a:t>‹#›</a:t>
            </a:fld>
            <a:endParaRPr lang="en-US"/>
          </a:p>
        </p:txBody>
      </p:sp>
    </p:spTree>
    <p:extLst>
      <p:ext uri="{BB962C8B-B14F-4D97-AF65-F5344CB8AC3E}">
        <p14:creationId xmlns:p14="http://schemas.microsoft.com/office/powerpoint/2010/main" val="3448951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1"/>
            <a:ext cx="12436475" cy="738407"/>
          </a:xfrm>
          <a:prstGeom prst="rect">
            <a:avLst/>
          </a:prstGeom>
        </p:spPr>
        <p:txBody>
          <a:bodyPr/>
          <a:lstStyle/>
          <a:p>
            <a:endParaRPr lang="uk-UA"/>
          </a:p>
        </p:txBody>
      </p:sp>
    </p:spTree>
    <p:extLst>
      <p:ext uri="{BB962C8B-B14F-4D97-AF65-F5344CB8AC3E}">
        <p14:creationId xmlns:p14="http://schemas.microsoft.com/office/powerpoint/2010/main" val="11308163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469D-1714-453C-8BAA-F633A91AF970}"/>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AU"/>
          </a:p>
        </p:txBody>
      </p:sp>
      <p:sp>
        <p:nvSpPr>
          <p:cNvPr id="3" name="Subtitle 2">
            <a:extLst>
              <a:ext uri="{FF2B5EF4-FFF2-40B4-BE49-F238E27FC236}">
                <a16:creationId xmlns:a16="http://schemas.microsoft.com/office/drawing/2014/main" id="{6866B26F-BDE5-46CF-9864-EDE6381FFA4D}"/>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A56942F-EE69-4377-A004-8F0A7719C9EF}"/>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CAFDBFB7-12E6-4EF3-A4F3-F6122EBC20A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D3B331-B8FE-46A5-9D42-DF1DEE80833A}"/>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2508469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A917-B8E2-43CC-9C07-ABF9408AB44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1622364-9B67-4A77-97D5-ED83BC8A9E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3D42AB4-D0AA-4432-8792-24F71252B555}"/>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A69FF003-3AB6-4C83-979F-4FDF8A5E77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EFC713-21EE-4FE9-9311-8BAC64B6278D}"/>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2252314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5C84-11B6-48BC-82B5-CC58E8CB510A}"/>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DDA01B3-DDBE-42B2-8CA3-4C6FA7BCEF5F}"/>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67B91A-B5ED-440A-929E-6B2898E350EE}"/>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E335A320-C890-468E-A53C-2CBDEB7EC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A09EA7-B441-4898-B5EB-466690892AE4}"/>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178649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369941973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A1F6-2B0C-43B8-93BA-CBDA3559B14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136074B-E3E5-42BB-9224-A889959CBD64}"/>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85D0E02-FA09-46B9-B36C-4829A86E98E2}"/>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3B0CE25-30AF-48C4-85ED-B1436A5112B9}"/>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6" name="Footer Placeholder 5">
            <a:extLst>
              <a:ext uri="{FF2B5EF4-FFF2-40B4-BE49-F238E27FC236}">
                <a16:creationId xmlns:a16="http://schemas.microsoft.com/office/drawing/2014/main" id="{7A6AAC03-AB82-45B2-BD5D-3C2210A2E9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C9DD6A9-1021-419C-A46F-BF744312B809}"/>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3353566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E80F-0F99-4562-974C-163FCAEA9751}"/>
              </a:ext>
            </a:extLst>
          </p:cNvPr>
          <p:cNvSpPr>
            <a:spLocks noGrp="1"/>
          </p:cNvSpPr>
          <p:nvPr>
            <p:ph type="title"/>
          </p:nvPr>
        </p:nvSpPr>
        <p:spPr>
          <a:xfrm>
            <a:off x="856627" y="372394"/>
            <a:ext cx="10726460" cy="1351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800C541-4E07-4CA5-8001-59E0909846C1}"/>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35D8E629-13A1-4CDA-8DEC-BF5A36C5F562}"/>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453BCD-BC13-4BEC-88A8-0B6DDFA38F51}"/>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D3A4DEBE-B4E6-4FFB-A41E-65B22E652B2D}"/>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EF1D64E-F38B-4175-BBE9-C749125CA5DC}"/>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8" name="Footer Placeholder 7">
            <a:extLst>
              <a:ext uri="{FF2B5EF4-FFF2-40B4-BE49-F238E27FC236}">
                <a16:creationId xmlns:a16="http://schemas.microsoft.com/office/drawing/2014/main" id="{AE7E23C9-3562-4BC1-AC4F-6AE3FBECEB8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DFCFB7A-EB70-4FE5-9751-F2C600673C63}"/>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1396840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35AE-CE47-4C4B-A9D5-D7ADEA94D3B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3289CA8-F7DF-494F-A30E-6B6343C663C8}"/>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4" name="Footer Placeholder 3">
            <a:extLst>
              <a:ext uri="{FF2B5EF4-FFF2-40B4-BE49-F238E27FC236}">
                <a16:creationId xmlns:a16="http://schemas.microsoft.com/office/drawing/2014/main" id="{3DCF200D-31A6-4938-88E1-2493BB3F575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F33A601-9CFF-4EE1-B163-35D9A5463216}"/>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1922468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309F3-9176-4FDD-AAE6-C86A67E5E1DC}"/>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3" name="Footer Placeholder 2">
            <a:extLst>
              <a:ext uri="{FF2B5EF4-FFF2-40B4-BE49-F238E27FC236}">
                <a16:creationId xmlns:a16="http://schemas.microsoft.com/office/drawing/2014/main" id="{EF50DD81-9915-4E1D-9117-AF96C561B7E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20D0342-2612-4BE3-846E-807A65F270C8}"/>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13126752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6EBB-FB30-44CA-8997-AEF85F9208B9}"/>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878C6DA-7E9B-4FC4-BC6F-1CFF7B598DF1}"/>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E61BCFD-8E6D-4770-B56F-BB3000181117}"/>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6DE09164-6FD6-499F-84C9-D478BBA00DCD}"/>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6" name="Footer Placeholder 5">
            <a:extLst>
              <a:ext uri="{FF2B5EF4-FFF2-40B4-BE49-F238E27FC236}">
                <a16:creationId xmlns:a16="http://schemas.microsoft.com/office/drawing/2014/main" id="{D5DF3E7D-124A-42C6-91BE-855EB4D8057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3C5A0B5-1F7F-476E-9AD2-F01C3F6B89C9}"/>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4186982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7F5F-D3AE-4AA2-8C29-61F2141FABA5}"/>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ABD3682-8EC3-455E-9C42-781F33DB9E2E}"/>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AU"/>
          </a:p>
        </p:txBody>
      </p:sp>
      <p:sp>
        <p:nvSpPr>
          <p:cNvPr id="4" name="Text Placeholder 3">
            <a:extLst>
              <a:ext uri="{FF2B5EF4-FFF2-40B4-BE49-F238E27FC236}">
                <a16:creationId xmlns:a16="http://schemas.microsoft.com/office/drawing/2014/main" id="{8FCCAFFB-462F-4AD2-9FC1-FDE273C58DBF}"/>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6FBFAF57-5E07-4FA5-B4F5-859D845A9C9B}"/>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6" name="Footer Placeholder 5">
            <a:extLst>
              <a:ext uri="{FF2B5EF4-FFF2-40B4-BE49-F238E27FC236}">
                <a16:creationId xmlns:a16="http://schemas.microsoft.com/office/drawing/2014/main" id="{5767F514-14CB-4A21-8B35-DD4109376A7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E7409D4-7523-4978-8ABF-D361CD7336CF}"/>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199242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B1D6-C723-4BA3-80C4-0E3D6239FF7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65B064-D0F8-44F0-8BBF-EBE3CEA189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6E34D6C-215E-4109-92C5-4C3B4B9012B0}"/>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551974F4-704B-438F-B65D-977E1E857D2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55A9DD-263D-4654-AD7B-D6E47712F2F3}"/>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2623936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FE524-76D9-457C-B08F-1BE5C5F785E9}"/>
              </a:ext>
            </a:extLst>
          </p:cNvPr>
          <p:cNvSpPr>
            <a:spLocks noGrp="1"/>
          </p:cNvSpPr>
          <p:nvPr>
            <p:ph type="title" orient="vert"/>
          </p:nvPr>
        </p:nvSpPr>
        <p:spPr>
          <a:xfrm>
            <a:off x="8899852" y="372394"/>
            <a:ext cx="2681615" cy="5927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FA51B31-3A7D-4877-921B-E64279023814}"/>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B8956FA-D9E8-445E-9F3A-5DAF190FD864}"/>
              </a:ext>
            </a:extLst>
          </p:cNvPr>
          <p:cNvSpPr>
            <a:spLocks noGrp="1"/>
          </p:cNvSpPr>
          <p:nvPr>
            <p:ph type="dt" sz="half" idx="10"/>
          </p:nvPr>
        </p:nvSpPr>
        <p:spPr/>
        <p:txBody>
          <a:body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D2F5B981-59C3-4D0E-8480-51BFB25F77A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E16F941-4B3D-413B-83BD-7768BA13DBE2}"/>
              </a:ext>
            </a:extLst>
          </p:cNvPr>
          <p:cNvSpPr>
            <a:spLocks noGrp="1"/>
          </p:cNvSpPr>
          <p:nvPr>
            <p:ph type="sldNum" sz="quarter" idx="12"/>
          </p:nvPr>
        </p:nvSpPr>
        <p:spPr/>
        <p:txBody>
          <a:bodyPr/>
          <a:lstStyle/>
          <a:p>
            <a:fld id="{1E792400-19F6-4B13-9EA1-2A330825251F}" type="slidenum">
              <a:rPr lang="en-AU" smtClean="0"/>
              <a:t>‹#›</a:t>
            </a:fld>
            <a:endParaRPr lang="en-AU"/>
          </a:p>
        </p:txBody>
      </p:sp>
    </p:spTree>
    <p:extLst>
      <p:ext uri="{BB962C8B-B14F-4D97-AF65-F5344CB8AC3E}">
        <p14:creationId xmlns:p14="http://schemas.microsoft.com/office/powerpoint/2010/main" val="245412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789715" y="0"/>
            <a:ext cx="7646761" cy="6994525"/>
          </a:xfrm>
          <a:prstGeom prst="rect">
            <a:avLst/>
          </a:prstGeom>
        </p:spPr>
      </p:pic>
      <p:sp>
        <p:nvSpPr>
          <p:cNvPr id="3" name="Rectangle 2"/>
          <p:cNvSpPr/>
          <p:nvPr userDrawn="1"/>
        </p:nvSpPr>
        <p:spPr bwMode="auto">
          <a:xfrm>
            <a:off x="4787823" y="-9335"/>
            <a:ext cx="7339408" cy="7013195"/>
          </a:xfrm>
          <a:prstGeom prst="rect">
            <a:avLst/>
          </a:prstGeom>
          <a:solidFill>
            <a:srgbClr val="000000">
              <a:alpha val="1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Rectangle 3"/>
          <p:cNvSpPr/>
          <p:nvPr userDrawn="1"/>
        </p:nvSpPr>
        <p:spPr bwMode="auto">
          <a:xfrm>
            <a:off x="4787822" y="1"/>
            <a:ext cx="5870935" cy="7003860"/>
          </a:xfrm>
          <a:prstGeom prst="rect">
            <a:avLst/>
          </a:prstGeom>
          <a:gradFill>
            <a:gsLst>
              <a:gs pos="18000">
                <a:srgbClr val="505050">
                  <a:lumMod val="50000"/>
                  <a:alpha val="54000"/>
                </a:srgbClr>
              </a:gs>
              <a:gs pos="100000">
                <a:srgbClr val="505050">
                  <a:lumMod val="50000"/>
                  <a:alpha val="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612" y="6213400"/>
            <a:ext cx="1556447" cy="572529"/>
          </a:xfrm>
          <a:prstGeom prst="rect">
            <a:avLst/>
          </a:prstGeom>
        </p:spPr>
      </p:pic>
    </p:spTree>
    <p:extLst>
      <p:ext uri="{BB962C8B-B14F-4D97-AF65-F5344CB8AC3E}">
        <p14:creationId xmlns:p14="http://schemas.microsoft.com/office/powerpoint/2010/main" val="242425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hoto &amp; Text Split">
    <p:bg>
      <p:bgPr>
        <a:solidFill>
          <a:schemeClr val="bg2"/>
        </a:solidFill>
        <a:effectLst/>
      </p:bgPr>
    </p:bg>
    <p:spTree>
      <p:nvGrpSpPr>
        <p:cNvPr id="1" name=""/>
        <p:cNvGrpSpPr/>
        <p:nvPr/>
      </p:nvGrpSpPr>
      <p:grpSpPr>
        <a:xfrm>
          <a:off x="0" y="0"/>
          <a:ext cx="0" cy="0"/>
          <a:chOff x="0" y="0"/>
          <a:chExt cx="0" cy="0"/>
        </a:xfrm>
      </p:grpSpPr>
      <p:sp>
        <p:nvSpPr>
          <p:cNvPr id="7" name="Picture Placeholder 9"/>
          <p:cNvSpPr>
            <a:spLocks noGrp="1"/>
          </p:cNvSpPr>
          <p:nvPr>
            <p:ph type="pic" sz="quarter" idx="15" hasCustomPrompt="1"/>
          </p:nvPr>
        </p:nvSpPr>
        <p:spPr>
          <a:xfrm>
            <a:off x="7" y="1526643"/>
            <a:ext cx="3855307" cy="5471273"/>
          </a:xfrm>
          <a:solidFill>
            <a:schemeClr val="bg2">
              <a:lumMod val="85000"/>
            </a:schemeClr>
          </a:solidFill>
        </p:spPr>
        <p:txBody>
          <a:bodyPr/>
          <a:lstStyle>
            <a:lvl1pPr>
              <a:defRPr/>
            </a:lvl1pPr>
          </a:lstStyle>
          <a:p>
            <a:r>
              <a:rPr lang="en-US"/>
              <a:t>Drag picture to placeholder or click icon to add </a:t>
            </a:r>
          </a:p>
        </p:txBody>
      </p:sp>
      <p:sp>
        <p:nvSpPr>
          <p:cNvPr id="6" name="Text Placeholder 13"/>
          <p:cNvSpPr>
            <a:spLocks noGrp="1"/>
          </p:cNvSpPr>
          <p:nvPr>
            <p:ph type="body" sz="quarter" idx="16"/>
          </p:nvPr>
        </p:nvSpPr>
        <p:spPr>
          <a:xfrm>
            <a:off x="4272730" y="3318348"/>
            <a:ext cx="7664994" cy="357850"/>
          </a:xfrm>
        </p:spPr>
        <p:txBody>
          <a:bodyPr vert="horz" wrap="square" lIns="0" tIns="0" rIns="0" bIns="0" rtlCol="0" anchor="ctr">
            <a:spAutoFit/>
          </a:bodyPr>
          <a:lstStyle>
            <a:lvl1pPr>
              <a:defRPr lang="en-US" sz="2448" dirty="0" smtClean="0">
                <a:solidFill>
                  <a:schemeClr val="bg1"/>
                </a:solidFill>
                <a:latin typeface="+mn-lt"/>
              </a:defRPr>
            </a:lvl1pPr>
          </a:lstStyle>
          <a:p>
            <a:pPr lvl="0"/>
            <a:r>
              <a:rPr lang="en-US"/>
              <a:t>Click to edit Master text styles</a:t>
            </a:r>
          </a:p>
        </p:txBody>
      </p:sp>
      <p:sp>
        <p:nvSpPr>
          <p:cNvPr id="2" name="Rectangle 1"/>
          <p:cNvSpPr/>
          <p:nvPr userDrawn="1"/>
        </p:nvSpPr>
        <p:spPr>
          <a:xfrm>
            <a:off x="-1" y="0"/>
            <a:ext cx="3855307" cy="1616512"/>
          </a:xfrm>
          <a:prstGeom prst="rect">
            <a:avLst/>
          </a:prstGeom>
          <a:solidFill>
            <a:srgbClr val="212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8" name="Title 1"/>
          <p:cNvSpPr>
            <a:spLocks noGrp="1"/>
          </p:cNvSpPr>
          <p:nvPr>
            <p:ph type="title"/>
          </p:nvPr>
        </p:nvSpPr>
        <p:spPr>
          <a:xfrm>
            <a:off x="209327" y="233152"/>
            <a:ext cx="3410796" cy="772204"/>
          </a:xfrm>
        </p:spPr>
        <p:txBody>
          <a:bodyPr/>
          <a:lstStyle>
            <a:lvl1pPr>
              <a:lnSpc>
                <a:spcPct val="90000"/>
              </a:lnSpc>
              <a:defRPr sz="3806" spc="-136" baseline="0">
                <a:latin typeface="+mj-lt"/>
              </a:defRPr>
            </a:lvl1pPr>
          </a:lstStyle>
          <a:p>
            <a:r>
              <a:rPr lang="en-US"/>
              <a:t>Click to edit Master title style</a:t>
            </a:r>
          </a:p>
        </p:txBody>
      </p:sp>
    </p:spTree>
    <p:extLst>
      <p:ext uri="{BB962C8B-B14F-4D97-AF65-F5344CB8AC3E}">
        <p14:creationId xmlns:p14="http://schemas.microsoft.com/office/powerpoint/2010/main" val="98102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633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box">
    <p:spTree>
      <p:nvGrpSpPr>
        <p:cNvPr id="1" name=""/>
        <p:cNvGrpSpPr/>
        <p:nvPr/>
      </p:nvGrpSpPr>
      <p:grpSpPr>
        <a:xfrm>
          <a:off x="0" y="0"/>
          <a:ext cx="0" cy="0"/>
          <a:chOff x="0" y="0"/>
          <a:chExt cx="0" cy="0"/>
        </a:xfrm>
      </p:grpSpPr>
      <p:sp>
        <p:nvSpPr>
          <p:cNvPr id="2" name="Title 1"/>
          <p:cNvSpPr>
            <a:spLocks noGrp="1"/>
          </p:cNvSpPr>
          <p:nvPr>
            <p:ph type="ctrTitle"/>
          </p:nvPr>
        </p:nvSpPr>
        <p:spPr>
          <a:xfrm>
            <a:off x="888713" y="1166837"/>
            <a:ext cx="10571004" cy="1592117"/>
          </a:xfrm>
        </p:spPr>
        <p:txBody>
          <a:bodyPr/>
          <a:lstStyle>
            <a:lvl1pPr>
              <a:defRPr sz="4896"/>
            </a:lvl1pPr>
          </a:lstStyle>
          <a:p>
            <a:r>
              <a:rPr lang="en-US"/>
              <a:t>Click to edit Master title style</a:t>
            </a:r>
          </a:p>
        </p:txBody>
      </p:sp>
      <p:sp>
        <p:nvSpPr>
          <p:cNvPr id="3" name="Subtitle 2"/>
          <p:cNvSpPr>
            <a:spLocks noGrp="1"/>
          </p:cNvSpPr>
          <p:nvPr>
            <p:ph type="subTitle" idx="1"/>
          </p:nvPr>
        </p:nvSpPr>
        <p:spPr>
          <a:xfrm>
            <a:off x="884244" y="2758954"/>
            <a:ext cx="10572723" cy="887269"/>
          </a:xfrm>
        </p:spPr>
        <p:txBody>
          <a:bodyPr>
            <a:normAutofit/>
          </a:bodyPr>
          <a:lstStyle>
            <a:lvl1pPr marL="0" indent="0" algn="l">
              <a:buNone/>
              <a:defRPr sz="3398">
                <a:solidFill>
                  <a:srgbClr val="4D4D4D"/>
                </a:solidFill>
              </a:defRPr>
            </a:lvl1pPr>
            <a:lvl2pPr marL="621596" indent="0" algn="ctr">
              <a:buNone/>
              <a:defRPr>
                <a:solidFill>
                  <a:schemeClr val="tx1">
                    <a:tint val="75000"/>
                  </a:schemeClr>
                </a:solidFill>
              </a:defRPr>
            </a:lvl2pPr>
            <a:lvl3pPr marL="1243192" indent="0" algn="ctr">
              <a:buNone/>
              <a:defRPr>
                <a:solidFill>
                  <a:schemeClr val="tx1">
                    <a:tint val="75000"/>
                  </a:schemeClr>
                </a:solidFill>
              </a:defRPr>
            </a:lvl3pPr>
            <a:lvl4pPr marL="1864788" indent="0" algn="ctr">
              <a:buNone/>
              <a:defRPr>
                <a:solidFill>
                  <a:schemeClr val="tx1">
                    <a:tint val="75000"/>
                  </a:schemeClr>
                </a:solidFill>
              </a:defRPr>
            </a:lvl4pPr>
            <a:lvl5pPr marL="2486385" indent="0" algn="ctr">
              <a:buNone/>
              <a:defRPr>
                <a:solidFill>
                  <a:schemeClr val="tx1">
                    <a:tint val="75000"/>
                  </a:schemeClr>
                </a:solidFill>
              </a:defRPr>
            </a:lvl5pPr>
            <a:lvl6pPr marL="3107981" indent="0" algn="ctr">
              <a:buNone/>
              <a:defRPr>
                <a:solidFill>
                  <a:schemeClr val="tx1">
                    <a:tint val="75000"/>
                  </a:schemeClr>
                </a:solidFill>
              </a:defRPr>
            </a:lvl6pPr>
            <a:lvl7pPr marL="3729576" indent="0" algn="ctr">
              <a:buNone/>
              <a:defRPr>
                <a:solidFill>
                  <a:schemeClr val="tx1">
                    <a:tint val="75000"/>
                  </a:schemeClr>
                </a:solidFill>
              </a:defRPr>
            </a:lvl7pPr>
            <a:lvl8pPr marL="4351172" indent="0" algn="ctr">
              <a:buNone/>
              <a:defRPr>
                <a:solidFill>
                  <a:schemeClr val="tx1">
                    <a:tint val="75000"/>
                  </a:schemeClr>
                </a:solidFill>
              </a:defRPr>
            </a:lvl8pPr>
            <a:lvl9pPr marL="4972769"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141791" y="6592441"/>
            <a:ext cx="3618195" cy="372394"/>
          </a:xfrm>
          <a:prstGeom prst="rect">
            <a:avLst/>
          </a:prstGeom>
        </p:spPr>
        <p:txBody>
          <a:bodyPr vert="horz" lIns="91440" tIns="45720" rIns="91440" bIns="45720" rtlCol="0" anchor="ctr"/>
          <a:lstStyle>
            <a:lvl1pPr algn="l">
              <a:defRPr sz="1496">
                <a:solidFill>
                  <a:schemeClr val="bg1"/>
                </a:solidFill>
                <a:latin typeface="Segoe UI Light" pitchFamily="34" charset="0"/>
                <a:ea typeface="Segoe UI" pitchFamily="34" charset="0"/>
                <a:cs typeface="Segoe UI" pitchFamily="34" charset="0"/>
              </a:defRPr>
            </a:lvl1pPr>
          </a:lstStyle>
          <a:p>
            <a:pPr defTabSz="932563">
              <a:defRPr/>
            </a:pPr>
            <a:endParaRPr lang="en-US">
              <a:solidFill>
                <a:prstClr val="white"/>
              </a:solidFill>
            </a:endParaRPr>
          </a:p>
        </p:txBody>
      </p:sp>
    </p:spTree>
    <p:extLst>
      <p:ext uri="{BB962C8B-B14F-4D97-AF65-F5344CB8AC3E}">
        <p14:creationId xmlns:p14="http://schemas.microsoft.com/office/powerpoint/2010/main" val="9371497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with footer">
    <p:spTree>
      <p:nvGrpSpPr>
        <p:cNvPr id="1" name=""/>
        <p:cNvGrpSpPr/>
        <p:nvPr/>
      </p:nvGrpSpPr>
      <p:grpSpPr>
        <a:xfrm>
          <a:off x="0" y="0"/>
          <a:ext cx="0" cy="0"/>
          <a:chOff x="0" y="0"/>
          <a:chExt cx="0" cy="0"/>
        </a:xfrm>
      </p:grpSpPr>
      <p:sp>
        <p:nvSpPr>
          <p:cNvPr id="2" name="Title 1"/>
          <p:cNvSpPr>
            <a:spLocks noGrp="1"/>
          </p:cNvSpPr>
          <p:nvPr>
            <p:ph type="ctrTitle"/>
          </p:nvPr>
        </p:nvSpPr>
        <p:spPr>
          <a:xfrm>
            <a:off x="888713" y="1166837"/>
            <a:ext cx="10571004" cy="1592117"/>
          </a:xfrm>
        </p:spPr>
        <p:txBody>
          <a:bodyPr/>
          <a:lstStyle>
            <a:lvl1pPr>
              <a:defRPr lang="en-US" sz="4896" kern="1200" smtClean="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3" name="Subtitle 2"/>
          <p:cNvSpPr>
            <a:spLocks noGrp="1"/>
          </p:cNvSpPr>
          <p:nvPr>
            <p:ph type="subTitle" idx="1"/>
          </p:nvPr>
        </p:nvSpPr>
        <p:spPr>
          <a:xfrm>
            <a:off x="884244" y="2758955"/>
            <a:ext cx="10572723" cy="887267"/>
          </a:xfrm>
        </p:spPr>
        <p:txBody>
          <a:bodyPr>
            <a:normAutofit/>
          </a:bodyPr>
          <a:lstStyle>
            <a:lvl1pPr marL="0" indent="0" algn="l">
              <a:buNone/>
              <a:defRPr lang="en-US" sz="3398" kern="1200" smtClean="0">
                <a:solidFill>
                  <a:srgbClr val="4D4D4D"/>
                </a:solidFill>
                <a:latin typeface="Segoe UI Light" pitchFamily="34" charset="0"/>
                <a:ea typeface="Segoe UI" pitchFamily="34" charset="0"/>
                <a:cs typeface="Segoe UI" pitchFamily="34" charset="0"/>
              </a:defRPr>
            </a:lvl1pPr>
            <a:lvl2pPr marL="621596" indent="0" algn="ctr">
              <a:buNone/>
              <a:defRPr>
                <a:solidFill>
                  <a:schemeClr val="tx1">
                    <a:tint val="75000"/>
                  </a:schemeClr>
                </a:solidFill>
              </a:defRPr>
            </a:lvl2pPr>
            <a:lvl3pPr marL="1243192" indent="0" algn="ctr">
              <a:buNone/>
              <a:defRPr>
                <a:solidFill>
                  <a:schemeClr val="tx1">
                    <a:tint val="75000"/>
                  </a:schemeClr>
                </a:solidFill>
              </a:defRPr>
            </a:lvl3pPr>
            <a:lvl4pPr marL="1864788" indent="0" algn="ctr">
              <a:buNone/>
              <a:defRPr>
                <a:solidFill>
                  <a:schemeClr val="tx1">
                    <a:tint val="75000"/>
                  </a:schemeClr>
                </a:solidFill>
              </a:defRPr>
            </a:lvl4pPr>
            <a:lvl5pPr marL="2486385" indent="0" algn="ctr">
              <a:buNone/>
              <a:defRPr>
                <a:solidFill>
                  <a:schemeClr val="tx1">
                    <a:tint val="75000"/>
                  </a:schemeClr>
                </a:solidFill>
              </a:defRPr>
            </a:lvl5pPr>
            <a:lvl6pPr marL="3107981" indent="0" algn="ctr">
              <a:buNone/>
              <a:defRPr>
                <a:solidFill>
                  <a:schemeClr val="tx1">
                    <a:tint val="75000"/>
                  </a:schemeClr>
                </a:solidFill>
              </a:defRPr>
            </a:lvl6pPr>
            <a:lvl7pPr marL="3729576" indent="0" algn="ctr">
              <a:buNone/>
              <a:defRPr>
                <a:solidFill>
                  <a:schemeClr val="tx1">
                    <a:tint val="75000"/>
                  </a:schemeClr>
                </a:solidFill>
              </a:defRPr>
            </a:lvl7pPr>
            <a:lvl8pPr marL="4351172" indent="0" algn="ctr">
              <a:buNone/>
              <a:defRPr>
                <a:solidFill>
                  <a:schemeClr val="tx1">
                    <a:tint val="75000"/>
                  </a:schemeClr>
                </a:solidFill>
              </a:defRPr>
            </a:lvl8pPr>
            <a:lvl9pPr marL="4972769"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141791" y="6592441"/>
            <a:ext cx="3618195" cy="372394"/>
          </a:xfrm>
          <a:prstGeom prst="rect">
            <a:avLst/>
          </a:prstGeom>
        </p:spPr>
        <p:txBody>
          <a:bodyPr vert="horz" lIns="91440" tIns="45720" rIns="91440" bIns="45720" rtlCol="0" anchor="ctr"/>
          <a:lstStyle>
            <a:lvl1pPr algn="l">
              <a:defRPr sz="1496">
                <a:solidFill>
                  <a:schemeClr val="bg1"/>
                </a:solidFill>
                <a:latin typeface="Segoe UI Light" pitchFamily="34" charset="0"/>
                <a:ea typeface="Segoe UI" pitchFamily="34" charset="0"/>
                <a:cs typeface="Segoe UI" pitchFamily="34" charset="0"/>
              </a:defRPr>
            </a:lvl1pPr>
          </a:lstStyle>
          <a:p>
            <a:pPr defTabSz="932563">
              <a:defRPr/>
            </a:pPr>
            <a:endParaRPr lang="en-US">
              <a:solidFill>
                <a:prstClr val="white"/>
              </a:solidFill>
            </a:endParaRPr>
          </a:p>
        </p:txBody>
      </p:sp>
    </p:spTree>
    <p:extLst>
      <p:ext uri="{BB962C8B-B14F-4D97-AF65-F5344CB8AC3E}">
        <p14:creationId xmlns:p14="http://schemas.microsoft.com/office/powerpoint/2010/main" val="939946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WM_no bullets">
    <p:spTree>
      <p:nvGrpSpPr>
        <p:cNvPr id="1" name=""/>
        <p:cNvGrpSpPr/>
        <p:nvPr/>
      </p:nvGrpSpPr>
      <p:grpSpPr>
        <a:xfrm>
          <a:off x="0" y="0"/>
          <a:ext cx="0" cy="0"/>
          <a:chOff x="0" y="0"/>
          <a:chExt cx="0" cy="0"/>
        </a:xfrm>
      </p:grpSpPr>
      <p:sp>
        <p:nvSpPr>
          <p:cNvPr id="4" name="Title 1"/>
          <p:cNvSpPr>
            <a:spLocks noGrp="1"/>
          </p:cNvSpPr>
          <p:nvPr>
            <p:ph type="title"/>
          </p:nvPr>
        </p:nvSpPr>
        <p:spPr>
          <a:xfrm>
            <a:off x="453535" y="207247"/>
            <a:ext cx="11513455" cy="550901"/>
          </a:xfrm>
        </p:spPr>
        <p:txBody>
          <a:bodyPr/>
          <a:lstStyle>
            <a:lvl1pPr algn="l">
              <a:defRPr sz="5302">
                <a:solidFill>
                  <a:schemeClr val="tx2"/>
                </a:solidFill>
              </a:defRPr>
            </a:lvl1pPr>
          </a:lstStyle>
          <a:p>
            <a:r>
              <a:rPr lang="en-US"/>
              <a:t>Click to edit Master title style</a:t>
            </a:r>
          </a:p>
        </p:txBody>
      </p:sp>
      <p:sp>
        <p:nvSpPr>
          <p:cNvPr id="6" name="Content Placeholder 5"/>
          <p:cNvSpPr>
            <a:spLocks noGrp="1"/>
          </p:cNvSpPr>
          <p:nvPr>
            <p:ph sz="quarter" idx="10"/>
          </p:nvPr>
        </p:nvSpPr>
        <p:spPr>
          <a:xfrm>
            <a:off x="453550" y="1321195"/>
            <a:ext cx="11525858" cy="443220"/>
          </a:xfrm>
          <a:prstGeom prst="rect">
            <a:avLst/>
          </a:prstGeom>
        </p:spPr>
        <p:txBody>
          <a:bodyPr vert="horz" lIns="0" tIns="50083" rIns="0" bIns="50083"/>
          <a:lstStyle>
            <a:lvl1pPr marL="0" indent="0">
              <a:lnSpc>
                <a:spcPts val="3533"/>
              </a:lnSpc>
              <a:spcBef>
                <a:spcPts val="0"/>
              </a:spcBef>
              <a:spcAft>
                <a:spcPts val="3264"/>
              </a:spcAft>
              <a:buFontTx/>
              <a:buNone/>
              <a:defRPr sz="3264" b="0" spc="-109" baseline="0">
                <a:solidFill>
                  <a:schemeClr val="tx2"/>
                </a:solidFill>
                <a:latin typeface="Arial"/>
              </a:defRPr>
            </a:lvl1pPr>
            <a:lvl2pPr marL="407699" indent="0">
              <a:lnSpc>
                <a:spcPts val="2448"/>
              </a:lnSpc>
              <a:spcBef>
                <a:spcPts val="0"/>
              </a:spcBef>
              <a:spcAft>
                <a:spcPts val="1632"/>
              </a:spcAft>
              <a:buFont typeface="Arial"/>
              <a:buNone/>
              <a:defRPr sz="2174" b="0" spc="-162">
                <a:solidFill>
                  <a:schemeClr val="tx2"/>
                </a:solidFill>
                <a:latin typeface="Arial"/>
              </a:defRPr>
            </a:lvl2pPr>
            <a:lvl3pPr marL="813239" indent="0">
              <a:lnSpc>
                <a:spcPts val="2990"/>
              </a:lnSpc>
              <a:spcBef>
                <a:spcPts val="0"/>
              </a:spcBef>
              <a:spcAft>
                <a:spcPts val="1632"/>
              </a:spcAft>
              <a:buFont typeface="Arial"/>
              <a:buNone/>
              <a:defRPr sz="2719" b="0" spc="-162">
                <a:solidFill>
                  <a:schemeClr val="tx2"/>
                </a:solidFill>
                <a:latin typeface="Arial"/>
              </a:defRPr>
            </a:lvl3pPr>
            <a:lvl4pPr marL="1220921" indent="0">
              <a:lnSpc>
                <a:spcPts val="2990"/>
              </a:lnSpc>
              <a:spcBef>
                <a:spcPts val="0"/>
              </a:spcBef>
              <a:spcAft>
                <a:spcPts val="1632"/>
              </a:spcAft>
              <a:buFont typeface="Arial"/>
              <a:buNone/>
              <a:defRPr sz="2719" b="0" spc="-162">
                <a:solidFill>
                  <a:schemeClr val="tx2"/>
                </a:solidFill>
                <a:latin typeface="Arial"/>
              </a:defRPr>
            </a:lvl4pPr>
            <a:lvl5pPr marL="1626453" indent="0">
              <a:lnSpc>
                <a:spcPts val="2990"/>
              </a:lnSpc>
              <a:spcBef>
                <a:spcPts val="0"/>
              </a:spcBef>
              <a:spcAft>
                <a:spcPts val="1632"/>
              </a:spcAft>
              <a:buFont typeface="Arial"/>
              <a:buNone/>
              <a:defRPr sz="2719" b="0" spc="-162">
                <a:solidFill>
                  <a:schemeClr val="tx2"/>
                </a:solidFill>
                <a:latin typeface="Arial"/>
              </a:defRPr>
            </a:lvl5pPr>
          </a:lstStyle>
          <a:p>
            <a:pPr lvl="0"/>
            <a:r>
              <a:rPr lang="en-US"/>
              <a:t>Click to edit Master text styles</a:t>
            </a:r>
          </a:p>
        </p:txBody>
      </p:sp>
      <p:sp>
        <p:nvSpPr>
          <p:cNvPr id="7" name="Footer Placeholder 6"/>
          <p:cNvSpPr>
            <a:spLocks noGrp="1"/>
          </p:cNvSpPr>
          <p:nvPr>
            <p:ph type="ftr" sz="quarter" idx="11"/>
          </p:nvPr>
        </p:nvSpPr>
        <p:spPr>
          <a:xfrm>
            <a:off x="5093" y="6592441"/>
            <a:ext cx="3618195" cy="372394"/>
          </a:xfrm>
          <a:prstGeom prst="rect">
            <a:avLst/>
          </a:prstGeom>
        </p:spPr>
        <p:txBody>
          <a:bodyPr/>
          <a:lstStyle>
            <a:lvl1pPr>
              <a:defRPr b="1">
                <a:latin typeface="Segoe UI" panose="020B0502040204020203" pitchFamily="34" charset="0"/>
                <a:cs typeface="Segoe UI" panose="020B0502040204020203" pitchFamily="34" charset="0"/>
              </a:defRPr>
            </a:lvl1pPr>
          </a:lstStyle>
          <a:p>
            <a:pPr defTabSz="932563">
              <a:defRPr/>
            </a:pPr>
            <a:endParaRPr lang="en-US">
              <a:solidFill>
                <a:prstClr val="white"/>
              </a:solidFill>
            </a:endParaRPr>
          </a:p>
        </p:txBody>
      </p:sp>
    </p:spTree>
    <p:extLst>
      <p:ext uri="{BB962C8B-B14F-4D97-AF65-F5344CB8AC3E}">
        <p14:creationId xmlns:p14="http://schemas.microsoft.com/office/powerpoint/2010/main" val="2853310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nk Layout">
    <p:bg>
      <p:bgPr>
        <a:solidFill>
          <a:schemeClr val="tx1"/>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9524816" y="6622133"/>
            <a:ext cx="2798207" cy="372394"/>
          </a:xfrm>
          <a:prstGeom prst="rect">
            <a:avLst/>
          </a:prstGeom>
        </p:spPr>
        <p:txBody>
          <a:bodyPr/>
          <a:lstStyle/>
          <a:p>
            <a:pPr defTabSz="932563">
              <a:defRPr/>
            </a:pPr>
            <a:fld id="{237D5375-2D30-4F19-958F-72D350882BE6}" type="slidenum">
              <a:rPr lang="en-US" smtClean="0">
                <a:solidFill>
                  <a:prstClr val="black">
                    <a:tint val="75000"/>
                  </a:prstClr>
                </a:solidFill>
              </a:rPr>
              <a:pPr defTabSz="932563">
                <a:defRPr/>
              </a:pPr>
              <a:t>‹#›</a:t>
            </a:fld>
            <a:endParaRPr lang="en-US">
              <a:solidFill>
                <a:prstClr val="black">
                  <a:tint val="75000"/>
                </a:prstClr>
              </a:solidFill>
            </a:endParaRPr>
          </a:p>
        </p:txBody>
      </p:sp>
    </p:spTree>
    <p:extLst>
      <p:ext uri="{BB962C8B-B14F-4D97-AF65-F5344CB8AC3E}">
        <p14:creationId xmlns:p14="http://schemas.microsoft.com/office/powerpoint/2010/main" val="23861058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rgbClr val="00206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36377" y="2668285"/>
            <a:ext cx="11125464" cy="1544128"/>
          </a:xfrm>
          <a:noFill/>
        </p:spPr>
        <p:txBody>
          <a:bodyPr tIns="91432" bIns="91432" anchor="t" anchorCtr="0"/>
          <a:lstStyle>
            <a:lvl1pPr>
              <a:defRPr sz="9787" spc="-136" baseline="0">
                <a:solidFill>
                  <a:schemeClr val="bg1"/>
                </a:solidFill>
              </a:defRPr>
            </a:lvl1pPr>
          </a:lstStyle>
          <a:p>
            <a:r>
              <a:rPr lang="en-US"/>
              <a:t>Section title</a:t>
            </a:r>
          </a:p>
        </p:txBody>
      </p:sp>
    </p:spTree>
    <p:extLst>
      <p:ext uri="{BB962C8B-B14F-4D97-AF65-F5344CB8AC3E}">
        <p14:creationId xmlns:p14="http://schemas.microsoft.com/office/powerpoint/2010/main" val="10059579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Photo &amp; Text Split">
    <p:bg>
      <p:bgPr>
        <a:solidFill>
          <a:schemeClr val="bg2"/>
        </a:solidFill>
        <a:effectLst/>
      </p:bgPr>
    </p:bg>
    <p:spTree>
      <p:nvGrpSpPr>
        <p:cNvPr id="1" name=""/>
        <p:cNvGrpSpPr/>
        <p:nvPr/>
      </p:nvGrpSpPr>
      <p:grpSpPr>
        <a:xfrm>
          <a:off x="0" y="0"/>
          <a:ext cx="0" cy="0"/>
          <a:chOff x="0" y="0"/>
          <a:chExt cx="0" cy="0"/>
        </a:xfrm>
      </p:grpSpPr>
      <p:sp>
        <p:nvSpPr>
          <p:cNvPr id="7" name="Picture Placeholder 9"/>
          <p:cNvSpPr>
            <a:spLocks noGrp="1"/>
          </p:cNvSpPr>
          <p:nvPr>
            <p:ph type="pic" sz="quarter" idx="15" hasCustomPrompt="1"/>
          </p:nvPr>
        </p:nvSpPr>
        <p:spPr>
          <a:xfrm>
            <a:off x="7" y="1526645"/>
            <a:ext cx="3855307" cy="2400657"/>
          </a:xfrm>
          <a:solidFill>
            <a:schemeClr val="bg2">
              <a:lumMod val="85000"/>
            </a:schemeClr>
          </a:solidFill>
        </p:spPr>
        <p:txBody>
          <a:bodyPr/>
          <a:lstStyle>
            <a:lvl1pPr>
              <a:defRPr/>
            </a:lvl1pPr>
          </a:lstStyle>
          <a:p>
            <a:r>
              <a:rPr lang="en-US"/>
              <a:t>Drag picture to placeholder or click icon to add </a:t>
            </a:r>
          </a:p>
        </p:txBody>
      </p:sp>
      <p:sp>
        <p:nvSpPr>
          <p:cNvPr id="6" name="Text Placeholder 13"/>
          <p:cNvSpPr>
            <a:spLocks noGrp="1"/>
          </p:cNvSpPr>
          <p:nvPr>
            <p:ph type="body" sz="quarter" idx="16"/>
          </p:nvPr>
        </p:nvSpPr>
        <p:spPr>
          <a:xfrm>
            <a:off x="4272730" y="3318349"/>
            <a:ext cx="7664994" cy="357850"/>
          </a:xfrm>
        </p:spPr>
        <p:txBody>
          <a:bodyPr vert="horz" wrap="square" lIns="0" tIns="0" rIns="0" bIns="0" rtlCol="0" anchor="ctr">
            <a:spAutoFit/>
          </a:bodyPr>
          <a:lstStyle>
            <a:lvl1pPr>
              <a:defRPr lang="en-US" sz="2448" dirty="0" smtClean="0">
                <a:solidFill>
                  <a:schemeClr val="bg1"/>
                </a:solidFill>
                <a:latin typeface="+mn-lt"/>
              </a:defRPr>
            </a:lvl1pPr>
          </a:lstStyle>
          <a:p>
            <a:pPr lvl="0"/>
            <a:r>
              <a:rPr lang="en-US"/>
              <a:t>Click to edit Master text styles</a:t>
            </a:r>
          </a:p>
        </p:txBody>
      </p:sp>
      <p:sp>
        <p:nvSpPr>
          <p:cNvPr id="2" name="Rectangle 1"/>
          <p:cNvSpPr/>
          <p:nvPr userDrawn="1"/>
        </p:nvSpPr>
        <p:spPr>
          <a:xfrm>
            <a:off x="-1" y="0"/>
            <a:ext cx="3855307" cy="1616512"/>
          </a:xfrm>
          <a:prstGeom prst="rect">
            <a:avLst/>
          </a:prstGeom>
          <a:solidFill>
            <a:srgbClr val="212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15"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8" name="Title 1"/>
          <p:cNvSpPr>
            <a:spLocks noGrp="1"/>
          </p:cNvSpPr>
          <p:nvPr>
            <p:ph type="title"/>
          </p:nvPr>
        </p:nvSpPr>
        <p:spPr>
          <a:xfrm>
            <a:off x="209327" y="233152"/>
            <a:ext cx="3410796" cy="772204"/>
          </a:xfrm>
        </p:spPr>
        <p:txBody>
          <a:bodyPr/>
          <a:lstStyle>
            <a:lvl1pPr>
              <a:lnSpc>
                <a:spcPct val="90000"/>
              </a:lnSpc>
              <a:defRPr sz="3805" spc="-136" baseline="0">
                <a:latin typeface="+mj-lt"/>
              </a:defRPr>
            </a:lvl1pPr>
          </a:lstStyle>
          <a:p>
            <a:r>
              <a:rPr lang="en-US"/>
              <a:t>Click to edit Master title style</a:t>
            </a:r>
          </a:p>
        </p:txBody>
      </p:sp>
    </p:spTree>
    <p:extLst>
      <p:ext uri="{BB962C8B-B14F-4D97-AF65-F5344CB8AC3E}">
        <p14:creationId xmlns:p14="http://schemas.microsoft.com/office/powerpoint/2010/main" val="4154879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8394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612" y="6213400"/>
            <a:ext cx="1556447" cy="572529"/>
          </a:xfrm>
          <a:prstGeom prst="rect">
            <a:avLst/>
          </a:prstGeom>
        </p:spPr>
      </p:pic>
    </p:spTree>
    <p:extLst>
      <p:ext uri="{BB962C8B-B14F-4D97-AF65-F5344CB8AC3E}">
        <p14:creationId xmlns:p14="http://schemas.microsoft.com/office/powerpoint/2010/main" val="370924449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334" t="7467" r="2916" b="9215"/>
          <a:stretch/>
        </p:blipFill>
        <p:spPr>
          <a:xfrm>
            <a:off x="51260" y="1903"/>
            <a:ext cx="12219155" cy="6992623"/>
          </a:xfrm>
          <a:prstGeom prst="rect">
            <a:avLst/>
          </a:prstGeom>
        </p:spPr>
      </p:pic>
      <p:sp>
        <p:nvSpPr>
          <p:cNvPr id="7" name="Rectangle 6"/>
          <p:cNvSpPr/>
          <p:nvPr userDrawn="1"/>
        </p:nvSpPr>
        <p:spPr bwMode="auto">
          <a:xfrm>
            <a:off x="9623" y="2218978"/>
            <a:ext cx="6053159" cy="319257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gray">
          <a:xfrm>
            <a:off x="20712" y="2243523"/>
            <a:ext cx="5977495" cy="3020778"/>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547" y="6159294"/>
            <a:ext cx="2134840" cy="457313"/>
          </a:xfrm>
          <a:prstGeom prst="rect">
            <a:avLst/>
          </a:prstGeom>
        </p:spPr>
      </p:pic>
      <p:sp>
        <p:nvSpPr>
          <p:cNvPr id="8" name="Rectangle 9"/>
          <p:cNvSpPr/>
          <p:nvPr userDrawn="1"/>
        </p:nvSpPr>
        <p:spPr bwMode="auto">
          <a:xfrm>
            <a:off x="5002" y="1901"/>
            <a:ext cx="12431473" cy="6992624"/>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116256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rotWithShape="1">
          <a:blip r:embed="rId2"/>
          <a:srcRect r="3854"/>
          <a:stretch/>
        </p:blipFill>
        <p:spPr>
          <a:xfrm>
            <a:off x="2320812" y="1"/>
            <a:ext cx="10119511" cy="7010886"/>
          </a:xfrm>
          <a:prstGeom prst="rect">
            <a:avLst/>
          </a:prstGeom>
        </p:spPr>
      </p:pic>
      <p:sp>
        <p:nvSpPr>
          <p:cNvPr id="7" name="Rectangle 6"/>
          <p:cNvSpPr/>
          <p:nvPr userDrawn="1"/>
        </p:nvSpPr>
        <p:spPr>
          <a:xfrm rot="10800000" flipH="1">
            <a:off x="0" y="491"/>
            <a:ext cx="8463065" cy="7010395"/>
          </a:xfrm>
          <a:prstGeom prst="rect">
            <a:avLst/>
          </a:prstGeom>
          <a:gradFill flip="none" rotWithShape="1">
            <a:gsLst>
              <a:gs pos="67000">
                <a:srgbClr val="040707"/>
              </a:gs>
              <a:gs pos="38000">
                <a:srgbClr val="040707"/>
              </a:gs>
              <a:gs pos="100000">
                <a:srgbClr val="04070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sz="1800">
              <a:solidFill>
                <a:prstClr val="white"/>
              </a:solidFill>
              <a:latin typeface="Segoe UI"/>
            </a:endParaRPr>
          </a:p>
        </p:txBody>
      </p:sp>
      <p:sp>
        <p:nvSpPr>
          <p:cNvPr id="5" name="Rectangle 9"/>
          <p:cNvSpPr/>
          <p:nvPr userDrawn="1"/>
        </p:nvSpPr>
        <p:spPr bwMode="auto">
          <a:xfrm>
            <a:off x="5002" y="1901"/>
            <a:ext cx="12431473" cy="6992624"/>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7943940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31.emf"/><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image" Target="../media/image31.emf"/><Relationship Id="rId7" Type="http://schemas.openxmlformats.org/officeDocument/2006/relationships/slideLayout" Target="../slideLayouts/slideLayout21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8" Type="http://schemas.openxmlformats.org/officeDocument/2006/relationships/slideLayout" Target="../slideLayouts/slideLayout211.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theme" Target="../theme/theme13.xml"/><Relationship Id="rId20" Type="http://schemas.openxmlformats.org/officeDocument/2006/relationships/slideLayout" Target="../slideLayouts/slideLayout223.xml"/><Relationship Id="rId41" Type="http://schemas.openxmlformats.org/officeDocument/2006/relationships/slideLayout" Target="../slideLayouts/slideLayout2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6" Type="http://schemas.openxmlformats.org/officeDocument/2006/relationships/theme" Target="../theme/theme1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21" Type="http://schemas.openxmlformats.org/officeDocument/2006/relationships/theme" Target="../theme/theme15.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5" Type="http://schemas.openxmlformats.org/officeDocument/2006/relationships/theme" Target="../theme/theme16.xml"/><Relationship Id="rId4" Type="http://schemas.openxmlformats.org/officeDocument/2006/relationships/slideLayout" Target="../slideLayouts/slideLayout287.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image" Target="../media/image4.png"/><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theme" Target="../theme/theme17.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8" Type="http://schemas.openxmlformats.org/officeDocument/2006/relationships/slideLayout" Target="../slideLayouts/slideLayout295.xml"/><Relationship Id="rId3" Type="http://schemas.openxmlformats.org/officeDocument/2006/relationships/slideLayout" Target="../slideLayouts/slideLayout2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theme" Target="../theme/theme18.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344.xml"/><Relationship Id="rId7" Type="http://schemas.openxmlformats.org/officeDocument/2006/relationships/theme" Target="../theme/theme19.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5" Type="http://schemas.openxmlformats.org/officeDocument/2006/relationships/slideLayout" Target="../slideLayouts/slideLayout346.xml"/><Relationship Id="rId4" Type="http://schemas.openxmlformats.org/officeDocument/2006/relationships/slideLayout" Target="../slideLayouts/slideLayout3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image" Target="../media/image4.png"/><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7.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42" Type="http://schemas.openxmlformats.org/officeDocument/2006/relationships/slideLayout" Target="../slideLayouts/slideLayout155.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theme" Target="../theme/theme8.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image" Target="../media/image14.png"/><Relationship Id="rId20" Type="http://schemas.openxmlformats.org/officeDocument/2006/relationships/slideLayout" Target="../slideLayouts/slideLayout133.xml"/><Relationship Id="rId41" Type="http://schemas.openxmlformats.org/officeDocument/2006/relationships/slideLayout" Target="../slideLayouts/slideLayout1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31280" y="1476622"/>
            <a:ext cx="11378776" cy="4933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993361"/>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Lst>
  <p:transition>
    <p:fade/>
  </p:transition>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solidFill>
            <a:schemeClr val="tx2"/>
          </a:soli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solidFill>
            <a:schemeClr val="tx2"/>
          </a:soli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solidFill>
            <a:schemeClr val="tx2"/>
          </a:soli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solidFill>
            <a:schemeClr val="tx2"/>
          </a:soli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solidFill>
            <a:schemeClr val="tx2"/>
          </a:soli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spTree>
    <p:extLst>
      <p:ext uri="{BB962C8B-B14F-4D97-AF65-F5344CB8AC3E}">
        <p14:creationId xmlns:p14="http://schemas.microsoft.com/office/powerpoint/2010/main" val="1303926934"/>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pic>
        <p:nvPicPr>
          <p:cNvPr id="7" name="Picture 6">
            <a:extLst>
              <a:ext uri="{FF2B5EF4-FFF2-40B4-BE49-F238E27FC236}">
                <a16:creationId xmlns:a16="http://schemas.microsoft.com/office/drawing/2014/main" id="{036DEECE-2B73-46FC-9286-9E018B93D77D}"/>
              </a:ext>
            </a:extLst>
          </p:cNvPr>
          <p:cNvPicPr>
            <a:picLocks noChangeAspect="1"/>
          </p:cNvPicPr>
          <p:nvPr userDrawn="1"/>
        </p:nvPicPr>
        <p:blipFill>
          <a:blip r:embed="rId15"/>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906951925"/>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5" r:id="rId13"/>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spTree>
    <p:extLst>
      <p:ext uri="{BB962C8B-B14F-4D97-AF65-F5344CB8AC3E}">
        <p14:creationId xmlns:p14="http://schemas.microsoft.com/office/powerpoint/2010/main" val="3689896759"/>
      </p:ext>
    </p:extLst>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spTree>
    <p:extLst>
      <p:ext uri="{BB962C8B-B14F-4D97-AF65-F5344CB8AC3E}">
        <p14:creationId xmlns:p14="http://schemas.microsoft.com/office/powerpoint/2010/main" val="170001491"/>
      </p:ext>
    </p:extLst>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 id="2147485403" r:id="rId13"/>
    <p:sldLayoutId id="2147485404" r:id="rId14"/>
    <p:sldLayoutId id="2147485405" r:id="rId15"/>
    <p:sldLayoutId id="2147485406" r:id="rId16"/>
    <p:sldLayoutId id="2147485407" r:id="rId17"/>
    <p:sldLayoutId id="2147485408" r:id="rId18"/>
    <p:sldLayoutId id="2147485409" r:id="rId19"/>
    <p:sldLayoutId id="2147485410" r:id="rId20"/>
    <p:sldLayoutId id="2147485411" r:id="rId21"/>
    <p:sldLayoutId id="2147485412" r:id="rId22"/>
    <p:sldLayoutId id="2147485413" r:id="rId23"/>
    <p:sldLayoutId id="2147485414" r:id="rId24"/>
    <p:sldLayoutId id="2147485415" r:id="rId25"/>
    <p:sldLayoutId id="2147485416" r:id="rId26"/>
    <p:sldLayoutId id="2147485417" r:id="rId27"/>
    <p:sldLayoutId id="2147485418" r:id="rId28"/>
    <p:sldLayoutId id="2147485419" r:id="rId29"/>
    <p:sldLayoutId id="2147485420" r:id="rId30"/>
    <p:sldLayoutId id="2147485421" r:id="rId31"/>
    <p:sldLayoutId id="2147485422" r:id="rId32"/>
    <p:sldLayoutId id="2147485423" r:id="rId33"/>
    <p:sldLayoutId id="2147485424" r:id="rId34"/>
    <p:sldLayoutId id="2147485425" r:id="rId35"/>
    <p:sldLayoutId id="2147485426" r:id="rId36"/>
    <p:sldLayoutId id="2147485427" r:id="rId37"/>
    <p:sldLayoutId id="2147485428" r:id="rId38"/>
    <p:sldLayoutId id="2147485429" r:id="rId39"/>
    <p:sldLayoutId id="2147485430" r:id="rId40"/>
    <p:sldLayoutId id="2147485431" r:id="rId41"/>
    <p:sldLayoutId id="2147485432" r:id="rId42"/>
    <p:sldLayoutId id="2147485433" r:id="rId43"/>
    <p:sldLayoutId id="2147485434" r:id="rId44"/>
    <p:sldLayoutId id="2147485470" r:id="rId45"/>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3E145-CE37-4B14-AFF7-83A1708A1C7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FEF5924-E457-4025-A388-5F80B6C9E8F6}"/>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F13AAB-7C8A-4E42-B3C9-8558AAEB4518}"/>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5B940D08-F693-4964-9434-EA65985C0752}" type="datetimeFigureOut">
              <a:rPr lang="en-AU" smtClean="0"/>
              <a:t>12/06/2019</a:t>
            </a:fld>
            <a:endParaRPr lang="en-AU"/>
          </a:p>
        </p:txBody>
      </p:sp>
      <p:sp>
        <p:nvSpPr>
          <p:cNvPr id="5" name="Footer Placeholder 4">
            <a:extLst>
              <a:ext uri="{FF2B5EF4-FFF2-40B4-BE49-F238E27FC236}">
                <a16:creationId xmlns:a16="http://schemas.microsoft.com/office/drawing/2014/main" id="{111002F1-0946-46E8-9EF3-182614740847}"/>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31A42B4-210A-4D71-8BA3-5CCCDB770D4B}"/>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99346780-FE8F-4CBE-8B77-4594C054D1CB}" type="slidenum">
              <a:rPr lang="en-AU" smtClean="0"/>
              <a:t>‹#›</a:t>
            </a:fld>
            <a:endParaRPr lang="en-AU"/>
          </a:p>
        </p:txBody>
      </p:sp>
    </p:spTree>
    <p:extLst>
      <p:ext uri="{BB962C8B-B14F-4D97-AF65-F5344CB8AC3E}">
        <p14:creationId xmlns:p14="http://schemas.microsoft.com/office/powerpoint/2010/main" val="3899198877"/>
      </p:ext>
    </p:extLst>
  </p:cSld>
  <p:clrMap bg1="lt1" tx1="dk1" bg2="lt2" tx2="dk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 id="2147485459" r:id="rId6"/>
    <p:sldLayoutId id="2147485460" r:id="rId7"/>
    <p:sldLayoutId id="2147485461" r:id="rId8"/>
    <p:sldLayoutId id="2147485462" r:id="rId9"/>
    <p:sldLayoutId id="2147485463" r:id="rId10"/>
    <p:sldLayoutId id="2147485464" r:id="rId11"/>
    <p:sldLayoutId id="2147485465" r:id="rId12"/>
    <p:sldLayoutId id="2147485466" r:id="rId13"/>
    <p:sldLayoutId id="2147485467" r:id="rId14"/>
    <p:sldLayoutId id="2147485469" r:id="rId15"/>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678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32570"/>
      </p:ext>
    </p:extLst>
  </p:cSld>
  <p:clrMap bg1="dk1" tx1="lt1" bg2="dk2" tx2="lt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 id="2147485483" r:id="rId12"/>
    <p:sldLayoutId id="2147485484" r:id="rId13"/>
    <p:sldLayoutId id="2147485485" r:id="rId14"/>
    <p:sldLayoutId id="2147485486" r:id="rId15"/>
    <p:sldLayoutId id="2147485487" r:id="rId16"/>
    <p:sldLayoutId id="2147485488" r:id="rId17"/>
    <p:sldLayoutId id="2147485489" r:id="rId18"/>
    <p:sldLayoutId id="2147485490" r:id="rId19"/>
    <p:sldLayoutId id="2147485492" r:id="rId20"/>
  </p:sldLayoutIdLst>
  <p:transition>
    <p:fade/>
  </p:transition>
  <p:hf sldNum="0" hdr="0" ft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060129"/>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678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7"/>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754844495"/>
      </p:ext>
    </p:extLst>
  </p:cSld>
  <p:clrMap bg1="dk1" tx1="lt1" bg2="dk2" tx2="lt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 id="2147485514" r:id="rId13"/>
    <p:sldLayoutId id="2147485515" r:id="rId14"/>
    <p:sldLayoutId id="2147485516" r:id="rId15"/>
    <p:sldLayoutId id="2147485517" r:id="rId16"/>
    <p:sldLayoutId id="2147485518" r:id="rId17"/>
    <p:sldLayoutId id="2147485519" r:id="rId18"/>
    <p:sldLayoutId id="2147485520" r:id="rId19"/>
    <p:sldLayoutId id="2147485521" r:id="rId20"/>
    <p:sldLayoutId id="2147485522" r:id="rId21"/>
    <p:sldLayoutId id="2147485523" r:id="rId22"/>
    <p:sldLayoutId id="2147485524" r:id="rId23"/>
    <p:sldLayoutId id="2147485525" r:id="rId24"/>
    <p:sldLayoutId id="2147485526" r:id="rId25"/>
    <p:sldLayoutId id="2147485527" r:id="rId26"/>
    <p:sldLayoutId id="2147485528" r:id="rId27"/>
    <p:sldLayoutId id="2147485529" r:id="rId28"/>
    <p:sldLayoutId id="2147485530" r:id="rId29"/>
    <p:sldLayoutId id="2147485531" r:id="rId30"/>
    <p:sldLayoutId id="2147485532" r:id="rId31"/>
    <p:sldLayoutId id="2147485533" r:id="rId32"/>
    <p:sldLayoutId id="2147485534" r:id="rId33"/>
    <p:sldLayoutId id="2147485535" r:id="rId34"/>
    <p:sldLayoutId id="2147485536" r:id="rId3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EFE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C5AA62A1-4EF9-4C66-BBE3-DEBE6C2AD4D6}" type="datetimeFigureOut">
              <a:rPr lang="en-GB" smtClean="0">
                <a:solidFill>
                  <a:srgbClr val="2F2F2F">
                    <a:tint val="75000"/>
                  </a:srgbClr>
                </a:solidFill>
              </a:rPr>
              <a:pPr/>
              <a:t>12/06/2019</a:t>
            </a:fld>
            <a:endParaRPr lang="en-GB">
              <a:solidFill>
                <a:srgbClr val="2F2F2F">
                  <a:tint val="75000"/>
                </a:srgbClr>
              </a:solidFill>
            </a:endParaRPr>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GB">
              <a:solidFill>
                <a:srgbClr val="2F2F2F">
                  <a:tint val="75000"/>
                </a:srgbClr>
              </a:solidFill>
            </a:endParaRPr>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7FB4E96-623E-4EDF-9D51-D71EA406387F}" type="slidenum">
              <a:rPr lang="en-GB" smtClean="0">
                <a:solidFill>
                  <a:srgbClr val="2F2F2F">
                    <a:tint val="75000"/>
                  </a:srgbClr>
                </a:solidFill>
              </a:rPr>
              <a:pPr/>
              <a:t>‹#›</a:t>
            </a:fld>
            <a:endParaRPr lang="en-GB">
              <a:solidFill>
                <a:srgbClr val="2F2F2F">
                  <a:tint val="75000"/>
                </a:srgbClr>
              </a:solidFill>
            </a:endParaRPr>
          </a:p>
        </p:txBody>
      </p:sp>
    </p:spTree>
    <p:extLst>
      <p:ext uri="{BB962C8B-B14F-4D97-AF65-F5344CB8AC3E}">
        <p14:creationId xmlns:p14="http://schemas.microsoft.com/office/powerpoint/2010/main" val="1472251590"/>
      </p:ext>
    </p:extLst>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 id="2147485549" r:id="rId12"/>
    <p:sldLayoutId id="2147485550" r:id="rId13"/>
    <p:sldLayoutId id="2147485551" r:id="rId14"/>
    <p:sldLayoutId id="2147485552" r:id="rId15"/>
    <p:sldLayoutId id="2147485553" r:id="rId16"/>
    <p:sldLayoutId id="2147485554" r:id="rId17"/>
    <p:sldLayoutId id="2147485555" r:id="rId18"/>
    <p:sldLayoutId id="2147485556" r:id="rId19"/>
  </p:sldLayoutIdLst>
  <p:txStyles>
    <p:titleStyle>
      <a:lvl1pPr algn="l" defTabSz="932418" rtl="0" eaLnBrk="1" latinLnBrk="0" hangingPunct="1">
        <a:lnSpc>
          <a:spcPct val="90000"/>
        </a:lnSpc>
        <a:spcBef>
          <a:spcPct val="0"/>
        </a:spcBef>
        <a:buNone/>
        <a:defRPr sz="4488" kern="1200">
          <a:solidFill>
            <a:srgbClr val="831F77"/>
          </a:solidFill>
          <a:latin typeface="+mj-lt"/>
          <a:ea typeface="+mj-ea"/>
          <a:cs typeface="+mj-cs"/>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accent1">
              <a:lumMod val="25000"/>
            </a:schemeClr>
          </a:solidFill>
          <a:latin typeface="+mj-lt"/>
          <a:ea typeface="+mn-ea"/>
          <a:cs typeface="+mn-cs"/>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accent1">
              <a:lumMod val="25000"/>
            </a:schemeClr>
          </a:solidFill>
          <a:latin typeface="+mj-lt"/>
          <a:ea typeface="+mn-ea"/>
          <a:cs typeface="+mn-cs"/>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accent1">
              <a:lumMod val="25000"/>
            </a:schemeClr>
          </a:solidFill>
          <a:latin typeface="+mj-lt"/>
          <a:ea typeface="+mn-ea"/>
          <a:cs typeface="+mn-cs"/>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accent1">
              <a:lumMod val="25000"/>
            </a:schemeClr>
          </a:solidFill>
          <a:latin typeface="+mj-lt"/>
          <a:ea typeface="+mn-ea"/>
          <a:cs typeface="+mn-cs"/>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accent1">
              <a:lumMod val="25000"/>
            </a:schemeClr>
          </a:solidFill>
          <a:latin typeface="+mj-lt"/>
          <a:ea typeface="+mn-ea"/>
          <a:cs typeface="+mn-cs"/>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080" y="205721"/>
            <a:ext cx="11992315" cy="493731"/>
          </a:xfrm>
          <a:prstGeom prst="rect">
            <a:avLst/>
          </a:prstGeom>
        </p:spPr>
        <p:txBody>
          <a:bodyPr vert="horz" wrap="square" lIns="45720" tIns="91440" rIns="0" bIns="91440" rtlCol="0" anchor="b">
            <a:noAutofit/>
          </a:bodyPr>
          <a:lstStyle/>
          <a:p>
            <a:r>
              <a:rPr lang="en-US"/>
              <a:t>Click to edit Master title style</a:t>
            </a:r>
          </a:p>
        </p:txBody>
      </p:sp>
      <p:sp>
        <p:nvSpPr>
          <p:cNvPr id="4" name="Text Placeholder 3"/>
          <p:cNvSpPr>
            <a:spLocks noGrp="1"/>
          </p:cNvSpPr>
          <p:nvPr>
            <p:ph type="body" idx="1"/>
          </p:nvPr>
        </p:nvSpPr>
        <p:spPr>
          <a:xfrm>
            <a:off x="222080" y="1028606"/>
            <a:ext cx="11992315" cy="1524007"/>
          </a:xfrm>
          <a:prstGeom prst="rect">
            <a:avLst/>
          </a:prstGeom>
        </p:spPr>
        <p:txBody>
          <a:bodyPr vert="horz" wrap="square" lIns="4572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4664274" y="6816266"/>
            <a:ext cx="2341988" cy="99707"/>
          </a:xfrm>
          <a:prstGeom prst="rect">
            <a:avLst/>
          </a:prstGeom>
          <a:noFill/>
        </p:spPr>
        <p:txBody>
          <a:bodyPr wrap="none" lIns="0" tIns="0" rIns="0" bIns="0" rtlCol="0">
            <a:spAutoFit/>
          </a:bodyPr>
          <a:lstStyle/>
          <a:p>
            <a:pPr>
              <a:lnSpc>
                <a:spcPct val="90000"/>
              </a:lnSpc>
              <a:spcAft>
                <a:spcPts val="376"/>
              </a:spcAft>
            </a:pPr>
            <a:r>
              <a:rPr lang="en-US" sz="720">
                <a:gradFill>
                  <a:gsLst>
                    <a:gs pos="2917">
                      <a:schemeClr val="tx1"/>
                    </a:gs>
                    <a:gs pos="30000">
                      <a:schemeClr val="tx1"/>
                    </a:gs>
                  </a:gsLst>
                  <a:lin ang="5400000" scaled="0"/>
                </a:gradFill>
              </a:rPr>
              <a:t>MICROSOFT</a:t>
            </a:r>
            <a:r>
              <a:rPr lang="en-US" sz="720" baseline="0">
                <a:gradFill>
                  <a:gsLst>
                    <a:gs pos="2917">
                      <a:schemeClr val="tx1"/>
                    </a:gs>
                    <a:gs pos="30000">
                      <a:schemeClr val="tx1"/>
                    </a:gs>
                  </a:gsLst>
                  <a:lin ang="5400000" scaled="0"/>
                </a:gradFill>
              </a:rPr>
              <a:t> CONFIDENTIAL / </a:t>
            </a:r>
            <a:r>
              <a:rPr lang="en-US" sz="720" b="1" baseline="0">
                <a:gradFill>
                  <a:gsLst>
                    <a:gs pos="2917">
                      <a:schemeClr val="tx1"/>
                    </a:gs>
                    <a:gs pos="30000">
                      <a:schemeClr val="tx1"/>
                    </a:gs>
                  </a:gsLst>
                  <a:lin ang="5400000" scaled="0"/>
                </a:gradFill>
              </a:rPr>
              <a:t>FOR INTERNAL USE</a:t>
            </a:r>
            <a:r>
              <a:rPr lang="en-US" sz="720" baseline="0">
                <a:gradFill>
                  <a:gsLst>
                    <a:gs pos="2917">
                      <a:schemeClr val="tx1"/>
                    </a:gs>
                    <a:gs pos="30000">
                      <a:schemeClr val="tx1"/>
                    </a:gs>
                  </a:gsLst>
                  <a:lin ang="5400000" scaled="0"/>
                </a:gradFill>
              </a:rPr>
              <a:t> ONLY</a:t>
            </a:r>
            <a:endParaRPr lang="en-US" sz="72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04826065"/>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Lst>
  <p:transition>
    <p:fade/>
  </p:transition>
  <p:hf sldNum="0" hdr="0" dt="0"/>
  <p:txStyles>
    <p:titleStyle>
      <a:lvl1pPr algn="l" defTabSz="730558" rtl="0" eaLnBrk="1" latinLnBrk="0" hangingPunct="1">
        <a:lnSpc>
          <a:spcPct val="90000"/>
        </a:lnSpc>
        <a:spcBef>
          <a:spcPct val="0"/>
        </a:spcBef>
        <a:buNone/>
        <a:defRPr lang="en-US" sz="2160" b="0" kern="1200" cap="none" spc="-79" baseline="0" dirty="0" smtClean="0">
          <a:ln w="3175">
            <a:noFill/>
          </a:ln>
          <a:solidFill>
            <a:schemeClr val="tx1"/>
          </a:solidFill>
          <a:effectLst/>
          <a:latin typeface="+mj-lt"/>
          <a:ea typeface="+mn-ea"/>
          <a:cs typeface="Segoe UI" pitchFamily="34" charset="0"/>
        </a:defRPr>
      </a:lvl1pPr>
    </p:titleStyle>
    <p:bodyStyle>
      <a:lvl1pPr marL="214893" marR="0" indent="-214893" algn="l" defTabSz="730558" rtl="0" eaLnBrk="1" fontAlgn="auto" latinLnBrk="0" hangingPunct="1">
        <a:lnSpc>
          <a:spcPct val="90000"/>
        </a:lnSpc>
        <a:spcBef>
          <a:spcPct val="20000"/>
        </a:spcBef>
        <a:spcAft>
          <a:spcPts val="0"/>
        </a:spcAft>
        <a:buClrTx/>
        <a:buSzPct val="90000"/>
        <a:buFont typeface="Arial" pitchFamily="34" charset="0"/>
        <a:buChar char="•"/>
        <a:tabLst/>
        <a:defRPr sz="2520" kern="1200" spc="0" baseline="0">
          <a:solidFill>
            <a:schemeClr val="tx1"/>
          </a:solidFill>
          <a:latin typeface="+mj-lt"/>
          <a:ea typeface="+mn-ea"/>
          <a:cs typeface="+mn-cs"/>
        </a:defRPr>
      </a:lvl1pPr>
      <a:lvl2pPr marL="457568" marR="0" indent="-188995" algn="l" defTabSz="730558" rtl="0" eaLnBrk="1" fontAlgn="auto" latinLnBrk="0" hangingPunct="1">
        <a:lnSpc>
          <a:spcPct val="90000"/>
        </a:lnSpc>
        <a:spcBef>
          <a:spcPct val="20000"/>
        </a:spcBef>
        <a:spcAft>
          <a:spcPts val="0"/>
        </a:spcAft>
        <a:buClrTx/>
        <a:buSzPct val="90000"/>
        <a:buFont typeface="Arial" pitchFamily="34" charset="0"/>
        <a:buChar char="•"/>
        <a:tabLst/>
        <a:defRPr sz="1710" kern="1200" spc="0" baseline="0">
          <a:solidFill>
            <a:schemeClr val="tx1"/>
          </a:solidFill>
          <a:latin typeface="+mn-lt"/>
          <a:ea typeface="+mn-ea"/>
          <a:cs typeface="+mn-cs"/>
        </a:defRPr>
      </a:lvl2pPr>
      <a:lvl3pPr marL="626669" marR="0" indent="-179049" algn="l" defTabSz="730558" rtl="0" eaLnBrk="1" fontAlgn="auto" latinLnBrk="0" hangingPunct="1">
        <a:lnSpc>
          <a:spcPct val="90000"/>
        </a:lnSpc>
        <a:spcBef>
          <a:spcPct val="20000"/>
        </a:spcBef>
        <a:spcAft>
          <a:spcPts val="0"/>
        </a:spcAft>
        <a:buClrTx/>
        <a:buSzPct val="90000"/>
        <a:buFont typeface="Arial" pitchFamily="34" charset="0"/>
        <a:buChar char="•"/>
        <a:tabLst/>
        <a:defRPr sz="1530" kern="1200" spc="0" baseline="0">
          <a:solidFill>
            <a:schemeClr val="tx1"/>
          </a:solidFill>
          <a:latin typeface="+mn-lt"/>
          <a:ea typeface="+mn-ea"/>
          <a:cs typeface="+mn-cs"/>
        </a:defRPr>
      </a:lvl3pPr>
      <a:lvl4pPr marL="805717" marR="0" indent="-179049" algn="l" defTabSz="730558"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solidFill>
            <a:schemeClr val="tx1"/>
          </a:solidFill>
          <a:latin typeface="+mn-lt"/>
          <a:ea typeface="+mn-ea"/>
          <a:cs typeface="+mn-cs"/>
        </a:defRPr>
      </a:lvl4pPr>
      <a:lvl5pPr marL="984764" marR="0" indent="-179049" algn="l" defTabSz="730558" rtl="0" eaLnBrk="1" fontAlgn="auto" latinLnBrk="0" hangingPunct="1">
        <a:lnSpc>
          <a:spcPct val="90000"/>
        </a:lnSpc>
        <a:spcBef>
          <a:spcPct val="20000"/>
        </a:spcBef>
        <a:spcAft>
          <a:spcPts val="0"/>
        </a:spcAft>
        <a:buClrTx/>
        <a:buSzPct val="90000"/>
        <a:buFont typeface="Arial" pitchFamily="34" charset="0"/>
        <a:buChar char="•"/>
        <a:tabLst/>
        <a:defRPr sz="1260" kern="1200" spc="0" baseline="0">
          <a:solidFill>
            <a:schemeClr val="tx1"/>
          </a:solidFill>
          <a:latin typeface="+mn-lt"/>
          <a:ea typeface="+mn-ea"/>
          <a:cs typeface="+mn-cs"/>
        </a:defRPr>
      </a:lvl5pPr>
      <a:lvl6pPr marL="2009035" indent="-182639" algn="l" defTabSz="730558" rtl="0" eaLnBrk="1" latinLnBrk="0" hangingPunct="1">
        <a:spcBef>
          <a:spcPct val="20000"/>
        </a:spcBef>
        <a:buFont typeface="Arial" pitchFamily="34" charset="0"/>
        <a:buChar char="•"/>
        <a:defRPr sz="1530" kern="1200">
          <a:solidFill>
            <a:schemeClr val="tx1"/>
          </a:solidFill>
          <a:latin typeface="+mn-lt"/>
          <a:ea typeface="+mn-ea"/>
          <a:cs typeface="+mn-cs"/>
        </a:defRPr>
      </a:lvl6pPr>
      <a:lvl7pPr marL="2374316" indent="-182639" algn="l" defTabSz="730558" rtl="0" eaLnBrk="1" latinLnBrk="0" hangingPunct="1">
        <a:spcBef>
          <a:spcPct val="20000"/>
        </a:spcBef>
        <a:buFont typeface="Arial" pitchFamily="34" charset="0"/>
        <a:buChar char="•"/>
        <a:defRPr sz="1530" kern="1200">
          <a:solidFill>
            <a:schemeClr val="tx1"/>
          </a:solidFill>
          <a:latin typeface="+mn-lt"/>
          <a:ea typeface="+mn-ea"/>
          <a:cs typeface="+mn-cs"/>
        </a:defRPr>
      </a:lvl7pPr>
      <a:lvl8pPr marL="2739595" indent="-182639" algn="l" defTabSz="730558" rtl="0" eaLnBrk="1" latinLnBrk="0" hangingPunct="1">
        <a:spcBef>
          <a:spcPct val="20000"/>
        </a:spcBef>
        <a:buFont typeface="Arial" pitchFamily="34" charset="0"/>
        <a:buChar char="•"/>
        <a:defRPr sz="1530" kern="1200">
          <a:solidFill>
            <a:schemeClr val="tx1"/>
          </a:solidFill>
          <a:latin typeface="+mn-lt"/>
          <a:ea typeface="+mn-ea"/>
          <a:cs typeface="+mn-cs"/>
        </a:defRPr>
      </a:lvl8pPr>
      <a:lvl9pPr marL="3104875" indent="-182639" algn="l" defTabSz="730558" rtl="0" eaLnBrk="1" latinLnBrk="0" hangingPunct="1">
        <a:spcBef>
          <a:spcPct val="20000"/>
        </a:spcBef>
        <a:buFont typeface="Arial" pitchFamily="34" charset="0"/>
        <a:buChar char="•"/>
        <a:defRPr sz="1530" kern="1200">
          <a:solidFill>
            <a:schemeClr val="tx1"/>
          </a:solidFill>
          <a:latin typeface="+mn-lt"/>
          <a:ea typeface="+mn-ea"/>
          <a:cs typeface="+mn-cs"/>
        </a:defRPr>
      </a:lvl9pPr>
    </p:bodyStyle>
    <p:otherStyle>
      <a:defPPr>
        <a:defRPr lang="en-US"/>
      </a:defPPr>
      <a:lvl1pPr marL="0" algn="l" defTabSz="730558" rtl="0" eaLnBrk="1" latinLnBrk="0" hangingPunct="1">
        <a:defRPr sz="1350" kern="1200">
          <a:solidFill>
            <a:schemeClr val="tx1"/>
          </a:solidFill>
          <a:latin typeface="+mn-lt"/>
          <a:ea typeface="+mn-ea"/>
          <a:cs typeface="+mn-cs"/>
        </a:defRPr>
      </a:lvl1pPr>
      <a:lvl2pPr marL="365279" algn="l" defTabSz="730558" rtl="0" eaLnBrk="1" latinLnBrk="0" hangingPunct="1">
        <a:defRPr sz="1350" kern="1200">
          <a:solidFill>
            <a:schemeClr val="tx1"/>
          </a:solidFill>
          <a:latin typeface="+mn-lt"/>
          <a:ea typeface="+mn-ea"/>
          <a:cs typeface="+mn-cs"/>
        </a:defRPr>
      </a:lvl2pPr>
      <a:lvl3pPr marL="730558" algn="l" defTabSz="730558" rtl="0" eaLnBrk="1" latinLnBrk="0" hangingPunct="1">
        <a:defRPr sz="1350" kern="1200">
          <a:solidFill>
            <a:schemeClr val="tx1"/>
          </a:solidFill>
          <a:latin typeface="+mn-lt"/>
          <a:ea typeface="+mn-ea"/>
          <a:cs typeface="+mn-cs"/>
        </a:defRPr>
      </a:lvl3pPr>
      <a:lvl4pPr marL="1095838" algn="l" defTabSz="730558" rtl="0" eaLnBrk="1" latinLnBrk="0" hangingPunct="1">
        <a:defRPr sz="1350" kern="1200">
          <a:solidFill>
            <a:schemeClr val="tx1"/>
          </a:solidFill>
          <a:latin typeface="+mn-lt"/>
          <a:ea typeface="+mn-ea"/>
          <a:cs typeface="+mn-cs"/>
        </a:defRPr>
      </a:lvl4pPr>
      <a:lvl5pPr marL="1461116" algn="l" defTabSz="730558" rtl="0" eaLnBrk="1" latinLnBrk="0" hangingPunct="1">
        <a:defRPr sz="1350" kern="1200">
          <a:solidFill>
            <a:schemeClr val="tx1"/>
          </a:solidFill>
          <a:latin typeface="+mn-lt"/>
          <a:ea typeface="+mn-ea"/>
          <a:cs typeface="+mn-cs"/>
        </a:defRPr>
      </a:lvl5pPr>
      <a:lvl6pPr marL="1826397" algn="l" defTabSz="730558" rtl="0" eaLnBrk="1" latinLnBrk="0" hangingPunct="1">
        <a:defRPr sz="1350" kern="1200">
          <a:solidFill>
            <a:schemeClr val="tx1"/>
          </a:solidFill>
          <a:latin typeface="+mn-lt"/>
          <a:ea typeface="+mn-ea"/>
          <a:cs typeface="+mn-cs"/>
        </a:defRPr>
      </a:lvl6pPr>
      <a:lvl7pPr marL="2191676" algn="l" defTabSz="730558" rtl="0" eaLnBrk="1" latinLnBrk="0" hangingPunct="1">
        <a:defRPr sz="1350" kern="1200">
          <a:solidFill>
            <a:schemeClr val="tx1"/>
          </a:solidFill>
          <a:latin typeface="+mn-lt"/>
          <a:ea typeface="+mn-ea"/>
          <a:cs typeface="+mn-cs"/>
        </a:defRPr>
      </a:lvl7pPr>
      <a:lvl8pPr marL="2556955" algn="l" defTabSz="730558" rtl="0" eaLnBrk="1" latinLnBrk="0" hangingPunct="1">
        <a:defRPr sz="1350" kern="1200">
          <a:solidFill>
            <a:schemeClr val="tx1"/>
          </a:solidFill>
          <a:latin typeface="+mn-lt"/>
          <a:ea typeface="+mn-ea"/>
          <a:cs typeface="+mn-cs"/>
        </a:defRPr>
      </a:lvl8pPr>
      <a:lvl9pPr marL="2922234" algn="l" defTabSz="73055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42809-E127-40AF-887C-2908DDC764BE}"/>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6753544-78B1-42F8-AA79-4B8BE82D9D19}"/>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2F6D7F3-8183-4DCF-95A6-9C75C48ACE49}"/>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5A52CAED-8A61-40B6-B2FF-07C7C37A6233}" type="datetimeFigureOut">
              <a:rPr lang="en-AU" smtClean="0"/>
              <a:t>12/06/2019</a:t>
            </a:fld>
            <a:endParaRPr lang="en-AU"/>
          </a:p>
        </p:txBody>
      </p:sp>
      <p:sp>
        <p:nvSpPr>
          <p:cNvPr id="5" name="Footer Placeholder 4">
            <a:extLst>
              <a:ext uri="{FF2B5EF4-FFF2-40B4-BE49-F238E27FC236}">
                <a16:creationId xmlns:a16="http://schemas.microsoft.com/office/drawing/2014/main" id="{66426B50-B837-495D-B3C5-D90F493A2CE9}"/>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886ED8F-D614-4D5A-BCD9-DB5E8C61E48A}"/>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3023A777-484D-45A7-9795-7C5F4C44EAB7}" type="slidenum">
              <a:rPr lang="en-AU" smtClean="0"/>
              <a:t>‹#›</a:t>
            </a:fld>
            <a:endParaRPr lang="en-AU"/>
          </a:p>
        </p:txBody>
      </p:sp>
    </p:spTree>
    <p:extLst>
      <p:ext uri="{BB962C8B-B14F-4D97-AF65-F5344CB8AC3E}">
        <p14:creationId xmlns:p14="http://schemas.microsoft.com/office/powerpoint/2010/main" val="1102590871"/>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889" r:id="rId12"/>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0A8D9C-C635-444B-9C58-3E3C7968058F}"/>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CEB28B-1D45-46D4-AA66-1364D2B1DCBE}"/>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ED7FE5-1FD3-4891-A2AE-EE0990B018BD}"/>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C51D125F-BBF7-4D62-9AE5-7C1BD57314F8}" type="datetimeFigureOut">
              <a:rPr lang="en-AU" smtClean="0"/>
              <a:t>12/06/2019</a:t>
            </a:fld>
            <a:endParaRPr lang="en-AU"/>
          </a:p>
        </p:txBody>
      </p:sp>
      <p:sp>
        <p:nvSpPr>
          <p:cNvPr id="5" name="Footer Placeholder 4">
            <a:extLst>
              <a:ext uri="{FF2B5EF4-FFF2-40B4-BE49-F238E27FC236}">
                <a16:creationId xmlns:a16="http://schemas.microsoft.com/office/drawing/2014/main" id="{1AA4BB0F-9A50-4CD8-B7DC-24D50CE2DC71}"/>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AB2BBD-2A71-4A9B-A6EF-45809C9FE29E}"/>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74FB61CB-CAEF-4F3F-9A8B-DEA14CAAEFC5}" type="slidenum">
              <a:rPr lang="en-AU" smtClean="0"/>
              <a:t>‹#›</a:t>
            </a:fld>
            <a:endParaRPr lang="en-AU"/>
          </a:p>
        </p:txBody>
      </p:sp>
    </p:spTree>
    <p:extLst>
      <p:ext uri="{BB962C8B-B14F-4D97-AF65-F5344CB8AC3E}">
        <p14:creationId xmlns:p14="http://schemas.microsoft.com/office/powerpoint/2010/main" val="3716450497"/>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 id="2147484985" r:id="rId13"/>
    <p:sldLayoutId id="2147484986" r:id="rId14"/>
  </p:sldLayoutIdLst>
  <p:hf hdr="0" ftr="0" dt="0"/>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358196579"/>
      </p:ext>
    </p:extLst>
  </p:cSld>
  <p:clrMap bg1="dk1" tx1="lt1" bg2="dk2" tx2="lt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 id="2147485049" r:id="rId12"/>
    <p:sldLayoutId id="2147485050" r:id="rId13"/>
    <p:sldLayoutId id="2147485051" r:id="rId14"/>
    <p:sldLayoutId id="2147485052" r:id="rId15"/>
    <p:sldLayoutId id="2147485053" r:id="rId16"/>
    <p:sldLayoutId id="2147485054" r:id="rId17"/>
    <p:sldLayoutId id="2147485055" r:id="rId18"/>
    <p:sldLayoutId id="2147485056" r:id="rId19"/>
    <p:sldLayoutId id="2147485057" r:id="rId20"/>
    <p:sldLayoutId id="2147485058" r:id="rId21"/>
    <p:sldLayoutId id="2147485059" r:id="rId22"/>
    <p:sldLayoutId id="2147485060" r:id="rId23"/>
    <p:sldLayoutId id="2147485061" r:id="rId24"/>
    <p:sldLayoutId id="2147485062" r:id="rId25"/>
    <p:sldLayoutId id="2147485063" r:id="rId26"/>
    <p:sldLayoutId id="2147485064" r:id="rId27"/>
    <p:sldLayoutId id="2147485065" r:id="rId28"/>
    <p:sldLayoutId id="2147485066" r:id="rId29"/>
    <p:sldLayoutId id="2147485067" r:id="rId30"/>
    <p:sldLayoutId id="2147485068" r:id="rId31"/>
    <p:sldLayoutId id="2147485069" r:id="rId32"/>
    <p:sldLayoutId id="2147485070" r:id="rId33"/>
    <p:sldLayoutId id="2147485071" r:id="rId34"/>
    <p:sldLayoutId id="2147485072" r:id="rId35"/>
    <p:sldLayoutId id="2147485073" r:id="rId36"/>
    <p:sldLayoutId id="2147485074" r:id="rId3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B1598-1B43-4615-8599-084CBAC35DDE}"/>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B4CA796-9E87-4A6A-B50F-549B3F7B9FF0}"/>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1FF4137-32DB-4FA8-9EB7-CF1126F5FE43}"/>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9D47F7F1-0E89-4D7B-8516-36A4AC75346A}" type="datetimeFigureOut">
              <a:rPr lang="en-AU" smtClean="0"/>
              <a:t>12/06/2019</a:t>
            </a:fld>
            <a:endParaRPr lang="en-AU"/>
          </a:p>
        </p:txBody>
      </p:sp>
      <p:sp>
        <p:nvSpPr>
          <p:cNvPr id="5" name="Footer Placeholder 4">
            <a:extLst>
              <a:ext uri="{FF2B5EF4-FFF2-40B4-BE49-F238E27FC236}">
                <a16:creationId xmlns:a16="http://schemas.microsoft.com/office/drawing/2014/main" id="{CCC1DCE8-D78D-47BC-BDB0-B34AD30562C3}"/>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717C9B7-F70D-491B-AAE7-5D4BD84BFADB}"/>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1E792400-19F6-4B13-9EA1-2A330825251F}" type="slidenum">
              <a:rPr lang="en-AU" smtClean="0"/>
              <a:t>‹#›</a:t>
            </a:fld>
            <a:endParaRPr lang="en-AU"/>
          </a:p>
        </p:txBody>
      </p:sp>
    </p:spTree>
    <p:extLst>
      <p:ext uri="{BB962C8B-B14F-4D97-AF65-F5344CB8AC3E}">
        <p14:creationId xmlns:p14="http://schemas.microsoft.com/office/powerpoint/2010/main" val="41764180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0"/>
          </a:schemeClr>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4441" y="1752952"/>
            <a:ext cx="2637713" cy="422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fontAlgn="base">
              <a:lnSpc>
                <a:spcPct val="90000"/>
              </a:lnSpc>
              <a:spcAft>
                <a:spcPct val="0"/>
              </a:spcAft>
            </a:pPr>
            <a:r>
              <a:rPr lang="en-US"/>
              <a:t>Click to edit Master title style</a:t>
            </a:r>
          </a:p>
        </p:txBody>
      </p:sp>
      <p:sp>
        <p:nvSpPr>
          <p:cNvPr id="17" name="Text Placeholder 16"/>
          <p:cNvSpPr>
            <a:spLocks noGrp="1"/>
          </p:cNvSpPr>
          <p:nvPr>
            <p:ph type="body" idx="1"/>
          </p:nvPr>
        </p:nvSpPr>
        <p:spPr>
          <a:xfrm>
            <a:off x="3730952" y="1752954"/>
            <a:ext cx="8109619" cy="4229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679617"/>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 id="2147485126" r:id="rId12"/>
    <p:sldLayoutId id="2147485127" r:id="rId13"/>
    <p:sldLayoutId id="2147485128" r:id="rId14"/>
  </p:sldLayoutIdLst>
  <p:hf hdr="0" ftr="0" dt="0"/>
  <p:txStyles>
    <p:titleStyle>
      <a:lvl1pPr algn="l" defTabSz="1242769" rtl="0" eaLnBrk="1" latinLnBrk="0" hangingPunct="1">
        <a:spcBef>
          <a:spcPct val="0"/>
        </a:spcBef>
        <a:spcAft>
          <a:spcPts val="1632"/>
        </a:spcAft>
        <a:buNone/>
        <a:defRPr lang="en-US" sz="1900" kern="1200" dirty="0" smtClean="0">
          <a:solidFill>
            <a:schemeClr val="bg1"/>
          </a:solidFill>
          <a:latin typeface="+mj-lt"/>
          <a:ea typeface="ＭＳ Ｐゴシック" charset="0"/>
          <a:cs typeface="Segoe UI" pitchFamily="34" charset="0"/>
        </a:defRPr>
      </a:lvl1pPr>
    </p:titleStyle>
    <p:bodyStyle>
      <a:lvl1pPr marL="0" indent="0" algn="l" defTabSz="1242769" rtl="0" eaLnBrk="1" fontAlgn="base" latinLnBrk="0" hangingPunct="1">
        <a:lnSpc>
          <a:spcPct val="95000"/>
        </a:lnSpc>
        <a:spcBef>
          <a:spcPts val="0"/>
        </a:spcBef>
        <a:spcAft>
          <a:spcPts val="1632"/>
        </a:spcAft>
        <a:buClr>
          <a:schemeClr val="accent1"/>
        </a:buClr>
        <a:buSzPct val="110000"/>
        <a:buFont typeface="Avenir LT Pro 45 Book" charset="0"/>
        <a:buNone/>
        <a:defRPr lang="en-US" sz="3299" b="0" kern="1200" cap="none" baseline="0" dirty="0" smtClean="0">
          <a:solidFill>
            <a:schemeClr val="bg1"/>
          </a:solidFill>
          <a:latin typeface="Segoe UI Light"/>
          <a:ea typeface="ＭＳ Ｐゴシック" charset="0"/>
          <a:cs typeface="Segoe UI Light"/>
        </a:defRPr>
      </a:lvl1pPr>
      <a:lvl2pPr marL="306375" indent="-306375" algn="l" defTabSz="1242769" rtl="0" eaLnBrk="1" latinLnBrk="0" hangingPunct="1">
        <a:lnSpc>
          <a:spcPct val="95000"/>
        </a:lnSpc>
        <a:spcBef>
          <a:spcPts val="0"/>
        </a:spcBef>
        <a:spcAft>
          <a:spcPts val="1632"/>
        </a:spcAft>
        <a:buClrTx/>
        <a:buFont typeface="Arial" pitchFamily="34" charset="0"/>
        <a:buChar char="•"/>
        <a:defRPr lang="en-US" sz="1900" b="0" kern="1200" dirty="0" smtClean="0">
          <a:solidFill>
            <a:schemeClr val="bg1"/>
          </a:solidFill>
          <a:latin typeface="+mn-lt"/>
          <a:ea typeface="+mn-ea"/>
          <a:cs typeface="+mn-cs"/>
        </a:defRPr>
      </a:lvl2pPr>
      <a:lvl3pPr marL="621384" indent="-310694" algn="l" defTabSz="1242769" rtl="0" eaLnBrk="1" latinLnBrk="0" hangingPunct="1">
        <a:lnSpc>
          <a:spcPct val="95000"/>
        </a:lnSpc>
        <a:spcBef>
          <a:spcPts val="0"/>
        </a:spcBef>
        <a:spcAft>
          <a:spcPts val="1632"/>
        </a:spcAft>
        <a:buFont typeface="Lucida Grande"/>
        <a:buChar char="-"/>
        <a:defRPr lang="en-US" sz="1900" b="0" kern="1200" dirty="0" smtClean="0">
          <a:solidFill>
            <a:schemeClr val="bg1"/>
          </a:solidFill>
          <a:latin typeface="+mn-lt"/>
          <a:ea typeface="+mn-ea"/>
          <a:cs typeface="+mn-cs"/>
        </a:defRPr>
      </a:lvl3pPr>
      <a:lvl4pPr marL="852247" indent="-230862" algn="l" defTabSz="1242769" rtl="0" eaLnBrk="1" latinLnBrk="0" hangingPunct="1">
        <a:lnSpc>
          <a:spcPct val="95000"/>
        </a:lnSpc>
        <a:spcBef>
          <a:spcPts val="0"/>
        </a:spcBef>
        <a:spcAft>
          <a:spcPts val="1632"/>
        </a:spcAft>
        <a:buFont typeface="Arial" pitchFamily="34" charset="0"/>
        <a:buChar char="•"/>
        <a:defRPr lang="en-US" sz="1900" b="0" kern="1200" dirty="0" smtClean="0">
          <a:solidFill>
            <a:schemeClr val="bg1"/>
          </a:solidFill>
          <a:latin typeface="+mn-lt"/>
          <a:ea typeface="+mn-ea"/>
          <a:cs typeface="+mn-cs"/>
        </a:defRPr>
      </a:lvl4pPr>
      <a:lvl5pPr marL="1242769" indent="-310694" algn="l" defTabSz="1242769" rtl="0" eaLnBrk="1" latinLnBrk="0" hangingPunct="1">
        <a:lnSpc>
          <a:spcPct val="95000"/>
        </a:lnSpc>
        <a:spcBef>
          <a:spcPts val="0"/>
        </a:spcBef>
        <a:spcAft>
          <a:spcPts val="1632"/>
        </a:spcAft>
        <a:buFont typeface="Lucida Grande"/>
        <a:buChar char="-"/>
        <a:defRPr lang="en-US" sz="1900" b="0" kern="1200" dirty="0">
          <a:solidFill>
            <a:schemeClr val="bg1"/>
          </a:solidFill>
          <a:latin typeface="+mn-lt"/>
          <a:ea typeface="+mn-ea"/>
          <a:cs typeface="+mn-cs"/>
        </a:defRPr>
      </a:lvl5pPr>
      <a:lvl6pPr marL="3417607" indent="-310694" algn="l" defTabSz="1242769"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038993" indent="-310694" algn="l" defTabSz="1242769"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660376" indent="-310694" algn="l" defTabSz="1242769"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281758" indent="-310694" algn="l" defTabSz="1242769"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242769" rtl="0" eaLnBrk="1" latinLnBrk="0" hangingPunct="1">
        <a:defRPr sz="2400" kern="1200">
          <a:solidFill>
            <a:schemeClr val="tx1"/>
          </a:solidFill>
          <a:latin typeface="+mn-lt"/>
          <a:ea typeface="+mn-ea"/>
          <a:cs typeface="+mn-cs"/>
        </a:defRPr>
      </a:lvl1pPr>
      <a:lvl2pPr marL="621384" algn="l" defTabSz="1242769" rtl="0" eaLnBrk="1" latinLnBrk="0" hangingPunct="1">
        <a:defRPr sz="2400" kern="1200">
          <a:solidFill>
            <a:schemeClr val="tx1"/>
          </a:solidFill>
          <a:latin typeface="+mn-lt"/>
          <a:ea typeface="+mn-ea"/>
          <a:cs typeface="+mn-cs"/>
        </a:defRPr>
      </a:lvl2pPr>
      <a:lvl3pPr marL="1242769" algn="l" defTabSz="1242769" rtl="0" eaLnBrk="1" latinLnBrk="0" hangingPunct="1">
        <a:defRPr sz="2400" kern="1200">
          <a:solidFill>
            <a:schemeClr val="tx1"/>
          </a:solidFill>
          <a:latin typeface="+mn-lt"/>
          <a:ea typeface="+mn-ea"/>
          <a:cs typeface="+mn-cs"/>
        </a:defRPr>
      </a:lvl3pPr>
      <a:lvl4pPr marL="1864151" algn="l" defTabSz="1242769" rtl="0" eaLnBrk="1" latinLnBrk="0" hangingPunct="1">
        <a:defRPr sz="2400" kern="1200">
          <a:solidFill>
            <a:schemeClr val="tx1"/>
          </a:solidFill>
          <a:latin typeface="+mn-lt"/>
          <a:ea typeface="+mn-ea"/>
          <a:cs typeface="+mn-cs"/>
        </a:defRPr>
      </a:lvl4pPr>
      <a:lvl5pPr marL="2485533" algn="l" defTabSz="1242769" rtl="0" eaLnBrk="1" latinLnBrk="0" hangingPunct="1">
        <a:defRPr sz="2400" kern="1200">
          <a:solidFill>
            <a:schemeClr val="tx1"/>
          </a:solidFill>
          <a:latin typeface="+mn-lt"/>
          <a:ea typeface="+mn-ea"/>
          <a:cs typeface="+mn-cs"/>
        </a:defRPr>
      </a:lvl5pPr>
      <a:lvl6pPr marL="3106916" algn="l" defTabSz="1242769" rtl="0" eaLnBrk="1" latinLnBrk="0" hangingPunct="1">
        <a:defRPr sz="2400" kern="1200">
          <a:solidFill>
            <a:schemeClr val="tx1"/>
          </a:solidFill>
          <a:latin typeface="+mn-lt"/>
          <a:ea typeface="+mn-ea"/>
          <a:cs typeface="+mn-cs"/>
        </a:defRPr>
      </a:lvl6pPr>
      <a:lvl7pPr marL="3728297" algn="l" defTabSz="1242769" rtl="0" eaLnBrk="1" latinLnBrk="0" hangingPunct="1">
        <a:defRPr sz="2400" kern="1200">
          <a:solidFill>
            <a:schemeClr val="tx1"/>
          </a:solidFill>
          <a:latin typeface="+mn-lt"/>
          <a:ea typeface="+mn-ea"/>
          <a:cs typeface="+mn-cs"/>
        </a:defRPr>
      </a:lvl7pPr>
      <a:lvl8pPr marL="4349684" algn="l" defTabSz="1242769" rtl="0" eaLnBrk="1" latinLnBrk="0" hangingPunct="1">
        <a:defRPr sz="2400" kern="1200">
          <a:solidFill>
            <a:schemeClr val="tx1"/>
          </a:solidFill>
          <a:latin typeface="+mn-lt"/>
          <a:ea typeface="+mn-ea"/>
          <a:cs typeface="+mn-cs"/>
        </a:defRPr>
      </a:lvl8pPr>
      <a:lvl9pPr marL="4971067" algn="l" defTabSz="1242769"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spTree>
    <p:extLst>
      <p:ext uri="{BB962C8B-B14F-4D97-AF65-F5344CB8AC3E}">
        <p14:creationId xmlns:p14="http://schemas.microsoft.com/office/powerpoint/2010/main" val="254031580"/>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 id="2147485494" r:id="rId12"/>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pic>
        <p:nvPicPr>
          <p:cNvPr id="7" name="Picture 6">
            <a:extLst>
              <a:ext uri="{FF2B5EF4-FFF2-40B4-BE49-F238E27FC236}">
                <a16:creationId xmlns:a16="http://schemas.microsoft.com/office/drawing/2014/main" id="{FA5A5150-80AB-40DA-B94F-6A342D1E2AC7}"/>
              </a:ext>
            </a:extLst>
          </p:cNvPr>
          <p:cNvPicPr>
            <a:picLocks noChangeAspect="1"/>
          </p:cNvPicPr>
          <p:nvPr userDrawn="1"/>
        </p:nvPicPr>
        <p:blipFill>
          <a:blip r:embed="rId46"/>
          <a:stretch>
            <a:fillRect/>
          </a:stretch>
        </p:blipFill>
        <p:spPr>
          <a:xfrm>
            <a:off x="12489100" y="1"/>
            <a:ext cx="1048603" cy="2456901"/>
          </a:xfrm>
          <a:prstGeom prst="rect">
            <a:avLst/>
          </a:prstGeom>
        </p:spPr>
      </p:pic>
    </p:spTree>
    <p:extLst>
      <p:ext uri="{BB962C8B-B14F-4D97-AF65-F5344CB8AC3E}">
        <p14:creationId xmlns:p14="http://schemas.microsoft.com/office/powerpoint/2010/main" val="3471306257"/>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001" r:id="rId13"/>
    <p:sldLayoutId id="2147485002" r:id="rId14"/>
    <p:sldLayoutId id="2147485003" r:id="rId15"/>
    <p:sldLayoutId id="2147485004" r:id="rId16"/>
    <p:sldLayoutId id="2147485005" r:id="rId17"/>
    <p:sldLayoutId id="2147485006" r:id="rId18"/>
    <p:sldLayoutId id="2147485007" r:id="rId19"/>
    <p:sldLayoutId id="2147485008" r:id="rId20"/>
    <p:sldLayoutId id="2147485009" r:id="rId21"/>
    <p:sldLayoutId id="2147485010" r:id="rId22"/>
    <p:sldLayoutId id="2147485011" r:id="rId23"/>
    <p:sldLayoutId id="2147485012" r:id="rId24"/>
    <p:sldLayoutId id="2147485013" r:id="rId25"/>
    <p:sldLayoutId id="2147485014" r:id="rId26"/>
    <p:sldLayoutId id="2147485017" r:id="rId27"/>
    <p:sldLayoutId id="2147485018" r:id="rId28"/>
    <p:sldLayoutId id="2147485019" r:id="rId29"/>
    <p:sldLayoutId id="2147485020" r:id="rId30"/>
    <p:sldLayoutId id="2147485021" r:id="rId31"/>
    <p:sldLayoutId id="2147485022" r:id="rId32"/>
    <p:sldLayoutId id="2147485023" r:id="rId33"/>
    <p:sldLayoutId id="2147485024" r:id="rId34"/>
    <p:sldLayoutId id="2147485026" r:id="rId35"/>
    <p:sldLayoutId id="2147485027" r:id="rId36"/>
    <p:sldLayoutId id="2147485028" r:id="rId37"/>
    <p:sldLayoutId id="2147485029" r:id="rId38"/>
    <p:sldLayoutId id="2147485030" r:id="rId39"/>
    <p:sldLayoutId id="2147485031" r:id="rId40"/>
    <p:sldLayoutId id="2147485032" r:id="rId41"/>
    <p:sldLayoutId id="2147485034" r:id="rId42"/>
    <p:sldLayoutId id="2147485035" r:id="rId43"/>
    <p:sldLayoutId id="2147485036" r:id="rId44"/>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1AD55-1844-4CE6-92A2-6DCABA85BBDC}"/>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224D54-9B28-4FD7-BA4E-56626E63D492}"/>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B80048-9A26-4B15-8838-544D85337871}"/>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89FDBAD4-3189-41EB-9AF6-F76065F2104E}" type="datetimeFigureOut">
              <a:rPr lang="en-AU" smtClean="0"/>
              <a:t>12/06/2019</a:t>
            </a:fld>
            <a:endParaRPr lang="en-AU"/>
          </a:p>
        </p:txBody>
      </p:sp>
      <p:sp>
        <p:nvSpPr>
          <p:cNvPr id="5" name="Footer Placeholder 4">
            <a:extLst>
              <a:ext uri="{FF2B5EF4-FFF2-40B4-BE49-F238E27FC236}">
                <a16:creationId xmlns:a16="http://schemas.microsoft.com/office/drawing/2014/main" id="{40CEAECE-6895-46C2-9541-40EB8E76599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75C38C5-CEFB-46C3-B085-7C41A58FE2B2}"/>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62F2E0C4-5B8C-4F8F-BDB9-A952EB01EADD}" type="slidenum">
              <a:rPr lang="en-AU" smtClean="0"/>
              <a:t>‹#›</a:t>
            </a:fld>
            <a:endParaRPr lang="en-AU"/>
          </a:p>
        </p:txBody>
      </p:sp>
    </p:spTree>
    <p:extLst>
      <p:ext uri="{BB962C8B-B14F-4D97-AF65-F5344CB8AC3E}">
        <p14:creationId xmlns:p14="http://schemas.microsoft.com/office/powerpoint/2010/main" val="688973530"/>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Lst>
  <p:transition>
    <p:fade/>
  </p:transition>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60.xml"/><Relationship Id="rId4" Type="http://schemas.openxmlformats.org/officeDocument/2006/relationships/image" Target="../media/image5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1.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0.xml"/><Relationship Id="rId1" Type="http://schemas.openxmlformats.org/officeDocument/2006/relationships/tags" Target="../tags/tag9.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2.xml"/><Relationship Id="rId1" Type="http://schemas.openxmlformats.org/officeDocument/2006/relationships/tags" Target="../tags/tag10.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3.xml"/><Relationship Id="rId1" Type="http://schemas.openxmlformats.org/officeDocument/2006/relationships/tags" Target="../tags/tag11.xml"/><Relationship Id="rId6" Type="http://schemas.openxmlformats.org/officeDocument/2006/relationships/image" Target="../media/image77.png"/><Relationship Id="rId5" Type="http://schemas.openxmlformats.org/officeDocument/2006/relationships/hyperlink" Target="https://en.wikipedia.org/wiki/Microsoft_Office_2019" TargetMode="Externa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1.png"/><Relationship Id="rId2" Type="http://schemas.openxmlformats.org/officeDocument/2006/relationships/slideLayout" Target="../slideLayouts/slideLayout103.xml"/><Relationship Id="rId1" Type="http://schemas.openxmlformats.org/officeDocument/2006/relationships/tags" Target="../tags/tag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3.xml"/><Relationship Id="rId1" Type="http://schemas.openxmlformats.org/officeDocument/2006/relationships/tags" Target="../tags/tag13.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5.xml"/><Relationship Id="rId1" Type="http://schemas.openxmlformats.org/officeDocument/2006/relationships/tags" Target="../tags/tag14.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25.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25.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8.xml"/><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3.xml"/><Relationship Id="rId1" Type="http://schemas.openxmlformats.org/officeDocument/2006/relationships/tags" Target="../tags/tag18.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1.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6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1.xml"/><Relationship Id="rId1" Type="http://schemas.openxmlformats.org/officeDocument/2006/relationships/tags" Target="../tags/tag20.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1.xml"/><Relationship Id="rId1" Type="http://schemas.openxmlformats.org/officeDocument/2006/relationships/tags" Target="../tags/tag21.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5.xml"/><Relationship Id="rId1" Type="http://schemas.openxmlformats.org/officeDocument/2006/relationships/tags" Target="../tags/tag23.xml"/><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3.xml"/><Relationship Id="rId1" Type="http://schemas.openxmlformats.org/officeDocument/2006/relationships/tags" Target="../tags/tag24.xml"/><Relationship Id="rId5" Type="http://schemas.openxmlformats.org/officeDocument/2006/relationships/image" Target="../media/image95.jp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3.xml"/><Relationship Id="rId1" Type="http://schemas.openxmlformats.org/officeDocument/2006/relationships/tags" Target="../tags/tag25.xml"/><Relationship Id="rId5" Type="http://schemas.openxmlformats.org/officeDocument/2006/relationships/image" Target="../media/image96.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85.xml"/><Relationship Id="rId1" Type="http://schemas.openxmlformats.org/officeDocument/2006/relationships/video" Target="https://www.youtube.com/embed/157_Ni48ZR4?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interactioninstitute.org/wp-content/uploads/2016/01/IISC_EqualityEquity.png"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0.png"/><Relationship Id="rId2" Type="http://schemas.openxmlformats.org/officeDocument/2006/relationships/slideLayout" Target="../slideLayouts/slideLayout185.xml"/><Relationship Id="rId1" Type="http://schemas.openxmlformats.org/officeDocument/2006/relationships/tags" Target="../tags/tag26.xml"/><Relationship Id="rId6" Type="http://schemas.openxmlformats.org/officeDocument/2006/relationships/hyperlink" Target="https://translator.microsoft.com/" TargetMode="External"/><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9.xml"/><Relationship Id="rId1" Type="http://schemas.openxmlformats.org/officeDocument/2006/relationships/tags" Target="../tags/tag27.xml"/><Relationship Id="rId6" Type="http://schemas.openxmlformats.org/officeDocument/2006/relationships/hyperlink" Target="https://translator.microsoft.com/help/education/" TargetMode="External"/><Relationship Id="rId5" Type="http://schemas.openxmlformats.org/officeDocument/2006/relationships/image" Target="../media/image102.png"/><Relationship Id="rId4" Type="http://schemas.openxmlformats.org/officeDocument/2006/relationships/image" Target="../media/image101.jp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4.xml"/><Relationship Id="rId7" Type="http://schemas.openxmlformats.org/officeDocument/2006/relationships/image" Target="../media/image106.svg"/><Relationship Id="rId2" Type="http://schemas.openxmlformats.org/officeDocument/2006/relationships/slideLayout" Target="../slideLayouts/slideLayout63.xml"/><Relationship Id="rId1" Type="http://schemas.openxmlformats.org/officeDocument/2006/relationships/tags" Target="../tags/tag28.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hyperlink" Target="https://www.microsoft.com/en-au/Accessibility/windows" TargetMode="External"/><Relationship Id="rId4" Type="http://schemas.openxmlformats.org/officeDocument/2006/relationships/image" Target="../media/image103.png"/><Relationship Id="rId9" Type="http://schemas.openxmlformats.org/officeDocument/2006/relationships/image" Target="../media/image108.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twitter.com/MSFTEnable" TargetMode="External"/><Relationship Id="rId2" Type="http://schemas.openxmlformats.org/officeDocument/2006/relationships/slideLayout" Target="../slideLayouts/slideLayout38.xml"/><Relationship Id="rId1" Type="http://schemas.openxmlformats.org/officeDocument/2006/relationships/tags" Target="../tags/tag29.xml"/><Relationship Id="rId6" Type="http://schemas.openxmlformats.org/officeDocument/2006/relationships/hyperlink" Target="https://aka.ms/AccessibilityFeedback" TargetMode="External"/><Relationship Id="rId5" Type="http://schemas.openxmlformats.org/officeDocument/2006/relationships/hyperlink" Target="https://aka.ms/AccessibilitySupport" TargetMode="Externa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hyperlink" Target="http://aka.ms/InclusiveDeployment" TargetMode="External"/><Relationship Id="rId2" Type="http://schemas.openxmlformats.org/officeDocument/2006/relationships/slideLayout" Target="../slideLayouts/slideLayout284.xml"/><Relationship Id="rId1" Type="http://schemas.openxmlformats.org/officeDocument/2006/relationships/tags" Target="../tags/tag30.xml"/><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6.xml"/><Relationship Id="rId1" Type="http://schemas.openxmlformats.org/officeDocument/2006/relationships/slideLayout" Target="../slideLayouts/slideLayout214.xml"/><Relationship Id="rId5" Type="http://schemas.openxmlformats.org/officeDocument/2006/relationships/image" Target="../media/image113.emf"/><Relationship Id="rId4" Type="http://schemas.openxmlformats.org/officeDocument/2006/relationships/image" Target="../media/image112.emf"/></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101.xml"/><Relationship Id="rId4" Type="http://schemas.openxmlformats.org/officeDocument/2006/relationships/hyperlink" Target="https://education.microsoft.com/courses-and-resources/courses/empower-every-student-with-an-inclusive-classro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ducation.microsoft.com/courses-and-resources/resources/helpful-links-for-microsofts-inclusive-classroom-experiences" TargetMode="External"/><Relationship Id="rId2" Type="http://schemas.openxmlformats.org/officeDocument/2006/relationships/image" Target="../media/image115.png"/><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8" Type="http://schemas.openxmlformats.org/officeDocument/2006/relationships/hyperlink" Target="http://onenote.com/LearningTools" TargetMode="External"/><Relationship Id="rId13" Type="http://schemas.openxmlformats.org/officeDocument/2006/relationships/hyperlink" Target="aka.ms/AccessibilitySupport" TargetMode="External"/><Relationship Id="rId3" Type="http://schemas.openxmlformats.org/officeDocument/2006/relationships/hyperlink" Target="Aka.ms/OfficeEducation" TargetMode="External"/><Relationship Id="rId7" Type="http://schemas.openxmlformats.org/officeDocument/2006/relationships/hyperlink" Target="http://microsoft.com/en-us/seeing-ai/" TargetMode="External"/><Relationship Id="rId12" Type="http://schemas.openxmlformats.org/officeDocument/2006/relationships/hyperlink" Target="aka.ms/OfficeSupport" TargetMode="External"/><Relationship Id="rId2" Type="http://schemas.openxmlformats.org/officeDocument/2006/relationships/notesSlide" Target="../notesSlides/notesSlide28.xml"/><Relationship Id="rId1" Type="http://schemas.openxmlformats.org/officeDocument/2006/relationships/slideLayout" Target="../slideLayouts/slideLayout214.xml"/><Relationship Id="rId6" Type="http://schemas.openxmlformats.org/officeDocument/2006/relationships/hyperlink" Target="Aka.ms/OfficeLens" TargetMode="External"/><Relationship Id="rId11" Type="http://schemas.openxmlformats.org/officeDocument/2006/relationships/hyperlink" Target="http://education.microsoft.com/GetTrained/accessibility" TargetMode="External"/><Relationship Id="rId5" Type="http://schemas.openxmlformats.org/officeDocument/2006/relationships/hyperlink" Target="Aka.ms/AccessibleTemplates" TargetMode="External"/><Relationship Id="rId10" Type="http://schemas.openxmlformats.org/officeDocument/2006/relationships/hyperlink" Target="aka.ms/accessiblecontenttraining" TargetMode="External"/><Relationship Id="rId4" Type="http://schemas.openxmlformats.org/officeDocument/2006/relationships/hyperlink" Target="Aka.ms/TranslatorForEducation" TargetMode="External"/><Relationship Id="rId9" Type="http://schemas.openxmlformats.org/officeDocument/2006/relationships/hyperlink" Target="Dictate.ms" TargetMode="External"/><Relationship Id="rId14" Type="http://schemas.openxmlformats.org/officeDocument/2006/relationships/hyperlink" Target="http://microsoft.com/Accessibility"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hyperlink" Target="https://blogs.msdn.microsoft.com/accessibility/2017/11/20/inclusion-in-action-jack/" TargetMode="External"/><Relationship Id="rId3" Type="http://schemas.openxmlformats.org/officeDocument/2006/relationships/notesSlide" Target="../notesSlides/notesSlide29.xml"/><Relationship Id="rId7" Type="http://schemas.openxmlformats.org/officeDocument/2006/relationships/hyperlink" Target="https://blogs.msdn.microsoft.com/accessibility/2017/10/30/inclusion-in-action-justin/" TargetMode="External"/><Relationship Id="rId12" Type="http://schemas.openxmlformats.org/officeDocument/2006/relationships/image" Target="../media/image120.jpeg"/><Relationship Id="rId2" Type="http://schemas.openxmlformats.org/officeDocument/2006/relationships/slideLayout" Target="../slideLayouts/slideLayout192.xml"/><Relationship Id="rId1" Type="http://schemas.openxmlformats.org/officeDocument/2006/relationships/tags" Target="../tags/tag31.xml"/><Relationship Id="rId6" Type="http://schemas.openxmlformats.org/officeDocument/2006/relationships/image" Target="../media/image117.jpeg"/><Relationship Id="rId11" Type="http://schemas.openxmlformats.org/officeDocument/2006/relationships/hyperlink" Target="https://blogs.msdn.microsoft.com/accessibility/2017/11/13/inclusion-in-action-cameron/" TargetMode="External"/><Relationship Id="rId5" Type="http://schemas.openxmlformats.org/officeDocument/2006/relationships/hyperlink" Target="https://blogs.msdn.microsoft.com/accessibility/2017/10/23/inclusioninactionlearningtools/" TargetMode="External"/><Relationship Id="rId15" Type="http://schemas.openxmlformats.org/officeDocument/2006/relationships/hyperlink" Target="https://blogs.msdn.microsoft.com/accessibility/2017/11/27/inclusion-in-action-steve/" TargetMode="External"/><Relationship Id="rId10" Type="http://schemas.openxmlformats.org/officeDocument/2006/relationships/image" Target="../media/image119.jpeg"/><Relationship Id="rId4" Type="http://schemas.openxmlformats.org/officeDocument/2006/relationships/image" Target="../media/image116.jpeg"/><Relationship Id="rId9" Type="http://schemas.openxmlformats.org/officeDocument/2006/relationships/hyperlink" Target="https://blogs.msdn.microsoft.com/accessibility/2017/11/06/inclusion-in-action-veronica/" TargetMode="External"/><Relationship Id="rId14" Type="http://schemas.openxmlformats.org/officeDocument/2006/relationships/image" Target="../media/image12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customXml" Target="../ink/ink2.xml"/><Relationship Id="rId2" Type="http://schemas.openxmlformats.org/officeDocument/2006/relationships/slideLayout" Target="../slideLayouts/slideLayout125.xml"/><Relationship Id="rId1" Type="http://schemas.openxmlformats.org/officeDocument/2006/relationships/tags" Target="../tags/tag3.xml"/><Relationship Id="rId6" Type="http://schemas.openxmlformats.org/officeDocument/2006/relationships/image" Target="../media/image60.emf"/><Relationship Id="rId5" Type="http://schemas.openxmlformats.org/officeDocument/2006/relationships/customXml" Target="../ink/ink1.xml"/><Relationship Id="rId4" Type="http://schemas.openxmlformats.org/officeDocument/2006/relationships/image" Target="../media/image59.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8.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214.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slideLayout" Target="../slideLayouts/slideLayout320.xml"/><Relationship Id="rId1" Type="http://schemas.openxmlformats.org/officeDocument/2006/relationships/tags" Target="../tags/tag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48.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2.xml"/><Relationship Id="rId1" Type="http://schemas.openxmlformats.org/officeDocument/2006/relationships/tags" Target="../tags/tag6.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1.xml"/><Relationship Id="rId1" Type="http://schemas.openxmlformats.org/officeDocument/2006/relationships/tags" Target="../tags/tag7.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using a computer, wearing headphones.">
            <a:extLst>
              <a:ext uri="{FF2B5EF4-FFF2-40B4-BE49-F238E27FC236}">
                <a16:creationId xmlns:a16="http://schemas.microsoft.com/office/drawing/2014/main" id="{BC0FFE67-4E74-4393-BB7F-56E1327ED1F2}"/>
              </a:ext>
            </a:extLst>
          </p:cNvPr>
          <p:cNvPicPr>
            <a:picLocks noChangeAspect="1"/>
          </p:cNvPicPr>
          <p:nvPr/>
        </p:nvPicPr>
        <p:blipFill>
          <a:blip r:embed="rId3"/>
          <a:stretch>
            <a:fillRect/>
          </a:stretch>
        </p:blipFill>
        <p:spPr>
          <a:xfrm>
            <a:off x="0" y="0"/>
            <a:ext cx="12436475" cy="7023195"/>
          </a:xfrm>
          <a:prstGeom prst="rect">
            <a:avLst/>
          </a:prstGeom>
        </p:spPr>
      </p:pic>
      <p:sp>
        <p:nvSpPr>
          <p:cNvPr id="5" name="Rectangle 4" descr="gradiennt Overlay"/>
          <p:cNvSpPr/>
          <p:nvPr/>
        </p:nvSpPr>
        <p:spPr bwMode="auto">
          <a:xfrm>
            <a:off x="0" y="28992"/>
            <a:ext cx="10706101" cy="6994524"/>
          </a:xfrm>
          <a:prstGeom prst="rect">
            <a:avLst/>
          </a:prstGeom>
          <a:gradFill>
            <a:gsLst>
              <a:gs pos="0">
                <a:schemeClr val="tx1"/>
              </a:gs>
              <a:gs pos="100000">
                <a:schemeClr val="tx1">
                  <a:alpha val="0"/>
                </a:schemeClr>
              </a:gs>
              <a:gs pos="0">
                <a:schemeClr val="tx1">
                  <a:alpha val="72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title="Microsoft Logo">
            <a:extLst>
              <a:ext uri="{FF2B5EF4-FFF2-40B4-BE49-F238E27FC236}">
                <a16:creationId xmlns:a16="http://schemas.microsoft.com/office/drawing/2014/main" id="{60230DA9-59EC-4890-A1F2-C66DBC30077F}"/>
              </a:ext>
            </a:extLst>
          </p:cNvPr>
          <p:cNvPicPr>
            <a:picLocks noChangeAspect="1"/>
          </p:cNvPicPr>
          <p:nvPr/>
        </p:nvPicPr>
        <p:blipFill>
          <a:blip r:embed="rId4"/>
          <a:stretch>
            <a:fillRect/>
          </a:stretch>
        </p:blipFill>
        <p:spPr bwMode="black">
          <a:xfrm>
            <a:off x="403860" y="433985"/>
            <a:ext cx="1483418" cy="310896"/>
          </a:xfrm>
          <a:prstGeom prst="rect">
            <a:avLst/>
          </a:prstGeom>
        </p:spPr>
      </p:pic>
      <p:sp>
        <p:nvSpPr>
          <p:cNvPr id="7" name="Title 6"/>
          <p:cNvSpPr>
            <a:spLocks noGrp="1"/>
          </p:cNvSpPr>
          <p:nvPr>
            <p:ph type="title"/>
          </p:nvPr>
        </p:nvSpPr>
        <p:spPr>
          <a:xfrm>
            <a:off x="190500" y="2124662"/>
            <a:ext cx="5266363" cy="1322262"/>
          </a:xfrm>
        </p:spPr>
        <p:txBody>
          <a:bodyPr>
            <a:normAutofit fontScale="90000"/>
          </a:bodyPr>
          <a:lstStyle/>
          <a:p>
            <a:r>
              <a:rPr lang="en-US" sz="4400" b="1" spc="-110">
                <a:solidFill>
                  <a:schemeClr val="bg2"/>
                </a:solidFill>
                <a:latin typeface="Segoe UI Light" charset="0"/>
                <a:ea typeface="Segoe UI Light" charset="0"/>
                <a:cs typeface="Segoe UI Light" charset="0"/>
              </a:rPr>
              <a:t>Accessibility in Office 365 </a:t>
            </a:r>
            <a:br>
              <a:rPr lang="en-US" sz="4400" b="1" spc="-110">
                <a:solidFill>
                  <a:schemeClr val="bg2"/>
                </a:solidFill>
                <a:latin typeface="Segoe UI Light" charset="0"/>
                <a:ea typeface="Segoe UI Light" charset="0"/>
                <a:cs typeface="Segoe UI Light" charset="0"/>
              </a:rPr>
            </a:br>
            <a:r>
              <a:rPr lang="en-US" sz="4400" b="1" spc="-110">
                <a:solidFill>
                  <a:schemeClr val="bg2"/>
                </a:solidFill>
                <a:latin typeface="Segoe UI Light" charset="0"/>
                <a:ea typeface="Segoe UI Light" charset="0"/>
                <a:cs typeface="Segoe UI Light" charset="0"/>
              </a:rPr>
              <a:t>and Windows 10</a:t>
            </a:r>
            <a:endParaRPr lang="en-US" sz="4400" spc="-110">
              <a:solidFill>
                <a:schemeClr val="bg2"/>
              </a:solidFill>
              <a:latin typeface="Segoe UI Light" charset="0"/>
              <a:ea typeface="Segoe UI Light" charset="0"/>
              <a:cs typeface="Segoe UI Light" charset="0"/>
            </a:endParaRPr>
          </a:p>
        </p:txBody>
      </p:sp>
      <p:sp>
        <p:nvSpPr>
          <p:cNvPr id="2" name="Text Placeholder 1">
            <a:extLst>
              <a:ext uri="{FF2B5EF4-FFF2-40B4-BE49-F238E27FC236}">
                <a16:creationId xmlns:a16="http://schemas.microsoft.com/office/drawing/2014/main" id="{9B04BAEE-002C-4DAF-A5F2-1947CBBDBDCF}"/>
              </a:ext>
            </a:extLst>
          </p:cNvPr>
          <p:cNvSpPr>
            <a:spLocks noGrp="1"/>
          </p:cNvSpPr>
          <p:nvPr>
            <p:ph type="body" sz="quarter" idx="12"/>
          </p:nvPr>
        </p:nvSpPr>
        <p:spPr>
          <a:xfrm>
            <a:off x="258136" y="8343463"/>
            <a:ext cx="8527440" cy="1322262"/>
          </a:xfrm>
        </p:spPr>
        <p:txBody>
          <a:bodyPr/>
          <a:lstStyle/>
          <a:p>
            <a:r>
              <a:rPr lang="en-US">
                <a:solidFill>
                  <a:schemeClr val="bg2"/>
                </a:solidFill>
              </a:rPr>
              <a:t>Troy Waller</a:t>
            </a:r>
          </a:p>
          <a:p>
            <a:r>
              <a:rPr lang="en-US">
                <a:solidFill>
                  <a:schemeClr val="bg2"/>
                </a:solidFill>
              </a:rPr>
              <a:t>Learning Delivery &amp; Accessibility Specialist</a:t>
            </a:r>
          </a:p>
          <a:p>
            <a:r>
              <a:rPr lang="en-US">
                <a:solidFill>
                  <a:schemeClr val="bg2"/>
                </a:solidFill>
              </a:rPr>
              <a:t>@hojusaram  </a:t>
            </a:r>
          </a:p>
          <a:p>
            <a:r>
              <a:rPr lang="en-US">
                <a:solidFill>
                  <a:schemeClr val="bg2"/>
                </a:solidFill>
              </a:rPr>
              <a:t>@</a:t>
            </a:r>
            <a:r>
              <a:rPr lang="en-US" err="1">
                <a:solidFill>
                  <a:schemeClr val="bg2"/>
                </a:solidFill>
              </a:rPr>
              <a:t>MSFTEnable</a:t>
            </a:r>
            <a:r>
              <a:rPr lang="en-US">
                <a:solidFill>
                  <a:schemeClr val="bg2"/>
                </a:solidFill>
              </a:rPr>
              <a:t> </a:t>
            </a:r>
          </a:p>
        </p:txBody>
      </p:sp>
    </p:spTree>
    <p:extLst>
      <p:ext uri="{BB962C8B-B14F-4D97-AF65-F5344CB8AC3E}">
        <p14:creationId xmlns:p14="http://schemas.microsoft.com/office/powerpoint/2010/main" val="423992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81102" y="2509065"/>
            <a:ext cx="6874270" cy="988197"/>
          </a:xfrm>
        </p:spPr>
        <p:txBody>
          <a:bodyPr vert="horz" lIns="91440" tIns="45720" rIns="91440" bIns="45720" rtlCol="0" anchor="b">
            <a:normAutofit fontScale="90000"/>
          </a:bodyPr>
          <a:lstStyle/>
          <a:p>
            <a:pPr algn="ctr" defTabSz="914400"/>
            <a:r>
              <a:rPr lang="en-US" sz="6700" kern="1200">
                <a:solidFill>
                  <a:srgbClr val="FFFFFF"/>
                </a:solidFill>
                <a:latin typeface="+mj-lt"/>
                <a:ea typeface="+mj-ea"/>
                <a:cs typeface="+mj-cs"/>
              </a:rPr>
              <a:t>Demo</a:t>
            </a:r>
          </a:p>
        </p:txBody>
      </p:sp>
    </p:spTree>
    <p:custDataLst>
      <p:tags r:id="rId1"/>
    </p:custDataLst>
    <p:extLst>
      <p:ext uri="{BB962C8B-B14F-4D97-AF65-F5344CB8AC3E}">
        <p14:creationId xmlns:p14="http://schemas.microsoft.com/office/powerpoint/2010/main" val="136389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731" y="0"/>
            <a:ext cx="11710702" cy="28087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2" name="Title 1">
            <a:extLst>
              <a:ext uri="{FF2B5EF4-FFF2-40B4-BE49-F238E27FC236}">
                <a16:creationId xmlns:a16="http://schemas.microsoft.com/office/drawing/2014/main" id="{1FBF3340-0F49-4D40-99B5-E767764679C9}"/>
              </a:ext>
            </a:extLst>
          </p:cNvPr>
          <p:cNvSpPr>
            <a:spLocks noGrp="1"/>
          </p:cNvSpPr>
          <p:nvPr>
            <p:ph type="title"/>
          </p:nvPr>
        </p:nvSpPr>
        <p:spPr>
          <a:xfrm>
            <a:off x="1202871" y="843137"/>
            <a:ext cx="10030732" cy="1351951"/>
          </a:xfrm>
        </p:spPr>
        <p:txBody>
          <a:bodyPr>
            <a:normAutofit/>
          </a:bodyPr>
          <a:lstStyle/>
          <a:p>
            <a:pPr algn="ctr"/>
            <a:r>
              <a:rPr lang="en-US" sz="4000">
                <a:solidFill>
                  <a:srgbClr val="FFFFFF"/>
                </a:solidFill>
                <a:latin typeface="Segoe UI Light" panose="020B0502040204020203" pitchFamily="34" charset="0"/>
                <a:cs typeface="Segoe UI Light" panose="020B0502040204020203" pitchFamily="34" charset="0"/>
              </a:rPr>
              <a:t>High interest, low ability</a:t>
            </a:r>
          </a:p>
        </p:txBody>
      </p:sp>
      <p:sp>
        <p:nvSpPr>
          <p:cNvPr id="3" name="Content Placeholder 2">
            <a:extLst>
              <a:ext uri="{FF2B5EF4-FFF2-40B4-BE49-F238E27FC236}">
                <a16:creationId xmlns:a16="http://schemas.microsoft.com/office/drawing/2014/main" id="{254214D1-8156-4114-9ADA-0D7F50ADDAC6}"/>
              </a:ext>
            </a:extLst>
          </p:cNvPr>
          <p:cNvSpPr>
            <a:spLocks noGrp="1"/>
          </p:cNvSpPr>
          <p:nvPr>
            <p:ph idx="1"/>
          </p:nvPr>
        </p:nvSpPr>
        <p:spPr>
          <a:xfrm>
            <a:off x="1202871" y="3154543"/>
            <a:ext cx="10030732" cy="2747606"/>
          </a:xfrm>
        </p:spPr>
        <p:txBody>
          <a:bodyPr vert="horz" lIns="91440" tIns="45720" rIns="91440" bIns="45720" rtlCol="0">
            <a:normAutofit fontScale="85000" lnSpcReduction="20000"/>
          </a:bodyPr>
          <a:lstStyle/>
          <a:p>
            <a:pPr marL="0" indent="0">
              <a:buNone/>
            </a:pPr>
            <a:r>
              <a:rPr lang="en-US" sz="4300" i="1">
                <a:solidFill>
                  <a:srgbClr val="000000"/>
                </a:solidFill>
                <a:latin typeface="Segoe UI Light" panose="020B0502040204020203" pitchFamily="34" charset="0"/>
                <a:cs typeface="Segoe UI Light" panose="020B0502040204020203" pitchFamily="34" charset="0"/>
              </a:rPr>
              <a:t>“Nearly all of the study teachers mentioned how Learning Tools enabled their readers, </a:t>
            </a:r>
            <a:r>
              <a:rPr lang="en-US" sz="4300" b="1" i="1" u="sng">
                <a:solidFill>
                  <a:srgbClr val="000000"/>
                </a:solidFill>
                <a:latin typeface="Segoe UI Light" panose="020B0502040204020203" pitchFamily="34" charset="0"/>
                <a:cs typeface="Segoe UI Light" panose="020B0502040204020203" pitchFamily="34" charset="0"/>
              </a:rPr>
              <a:t>regardless of skill level</a:t>
            </a:r>
            <a:r>
              <a:rPr lang="en-US" sz="4300" i="1">
                <a:solidFill>
                  <a:srgbClr val="000000"/>
                </a:solidFill>
                <a:latin typeface="Segoe UI Light" panose="020B0502040204020203" pitchFamily="34" charset="0"/>
                <a:cs typeface="Segoe UI Light" panose="020B0502040204020203" pitchFamily="34" charset="0"/>
              </a:rPr>
              <a:t>, to access content aimed at a higher reading level. In this case, “access” means comprehension of content that had previously been unavailable.”</a:t>
            </a:r>
            <a:br>
              <a:rPr lang="en-US" sz="2000" i="1">
                <a:solidFill>
                  <a:srgbClr val="000000"/>
                </a:solidFill>
                <a:latin typeface="Segoe UI Light" panose="020B0502040204020203" pitchFamily="34" charset="0"/>
                <a:cs typeface="Segoe UI Light" panose="020B0502040204020203" pitchFamily="34" charset="0"/>
              </a:rPr>
            </a:br>
            <a:endParaRPr lang="en-US" sz="2000" i="1">
              <a:solidFill>
                <a:srgbClr val="000000"/>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1304784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647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31689" y="697008"/>
            <a:ext cx="10773096" cy="5511686"/>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Office Lens icon and app running on an iPhone ">
            <a:extLst>
              <a:ext uri="{FF2B5EF4-FFF2-40B4-BE49-F238E27FC236}">
                <a16:creationId xmlns:a16="http://schemas.microsoft.com/office/drawing/2014/main" id="{E63A8BBD-B68E-495E-8C80-55710A67DE29}"/>
              </a:ext>
            </a:extLst>
          </p:cNvPr>
          <p:cNvPicPr>
            <a:picLocks noChangeAspect="1"/>
          </p:cNvPicPr>
          <p:nvPr/>
        </p:nvPicPr>
        <p:blipFill rotWithShape="1">
          <a:blip r:embed="rId4"/>
          <a:srcRect t="5509" b="9088"/>
          <a:stretch/>
        </p:blipFill>
        <p:spPr>
          <a:xfrm rot="21480000">
            <a:off x="1160653" y="1023230"/>
            <a:ext cx="10115170" cy="4859243"/>
          </a:xfrm>
          <a:prstGeom prst="rect">
            <a:avLst/>
          </a:prstGeom>
        </p:spPr>
      </p:pic>
    </p:spTree>
    <p:custDataLst>
      <p:tags r:id="rId1"/>
    </p:custDataLst>
    <p:extLst>
      <p:ext uri="{BB962C8B-B14F-4D97-AF65-F5344CB8AC3E}">
        <p14:creationId xmlns:p14="http://schemas.microsoft.com/office/powerpoint/2010/main" val="1489876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6163"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Microsoft Office logo">
            <a:extLst>
              <a:ext uri="{FF2B5EF4-FFF2-40B4-BE49-F238E27FC236}">
                <a16:creationId xmlns:a16="http://schemas.microsoft.com/office/drawing/2014/main" id="{EF2DF3B5-B083-4AA3-BDCA-1240FF111DC0}"/>
              </a:ext>
            </a:extLst>
          </p:cNvPr>
          <p:cNvPicPr>
            <a:picLocks noChangeAspect="1"/>
          </p:cNvPicPr>
          <p:nvPr/>
        </p:nvPicPr>
        <p:blipFill rotWithShape="1">
          <a:blip r:embed="rId4">
            <a:alphaModFix/>
            <a:extLst>
              <a:ext uri="{837473B0-CC2E-450A-ABE3-18F120FF3D39}">
                <a1611:picAttrSrcUrl xmlns:a1611="http://schemas.microsoft.com/office/drawing/2016/11/main" r:id="rId5"/>
              </a:ext>
            </a:extLst>
          </a:blip>
          <a:srcRect t="9111" r="-1" b="679"/>
          <a:stretch/>
        </p:blipFill>
        <p:spPr>
          <a:xfrm>
            <a:off x="5884315" y="-1"/>
            <a:ext cx="6551848" cy="6994526"/>
          </a:xfrm>
          <a:prstGeom prst="rect">
            <a:avLst/>
          </a:prstGeom>
        </p:spPr>
      </p:pic>
      <p:pic>
        <p:nvPicPr>
          <p:cNvPr id="93" name="Picture 9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flipH="1">
            <a:off x="0" y="0"/>
            <a:ext cx="12436475" cy="6994525"/>
          </a:xfrm>
          <a:prstGeom prst="rect">
            <a:avLst/>
          </a:prstGeom>
        </p:spPr>
      </p:pic>
      <p:sp>
        <p:nvSpPr>
          <p:cNvPr id="2" name="Title 1">
            <a:extLst>
              <a:ext uri="{FF2B5EF4-FFF2-40B4-BE49-F238E27FC236}">
                <a16:creationId xmlns:a16="http://schemas.microsoft.com/office/drawing/2014/main" id="{2F833CDA-3708-41C9-AF65-16FA62414C58}"/>
              </a:ext>
            </a:extLst>
          </p:cNvPr>
          <p:cNvSpPr>
            <a:spLocks noGrp="1"/>
          </p:cNvSpPr>
          <p:nvPr>
            <p:ph type="title"/>
          </p:nvPr>
        </p:nvSpPr>
        <p:spPr>
          <a:xfrm>
            <a:off x="774316" y="3497262"/>
            <a:ext cx="4902366" cy="1677331"/>
          </a:xfrm>
        </p:spPr>
        <p:txBody>
          <a:bodyPr vert="horz" lIns="91440" tIns="45720" rIns="91440" bIns="45720" rtlCol="0" anchor="t">
            <a:normAutofit/>
          </a:bodyPr>
          <a:lstStyle/>
          <a:p>
            <a:pPr defTabSz="914400"/>
            <a:r>
              <a:rPr lang="en-US" sz="4400">
                <a:solidFill>
                  <a:srgbClr val="000000"/>
                </a:solidFill>
              </a:rPr>
              <a:t>Native to Office</a:t>
            </a:r>
          </a:p>
        </p:txBody>
      </p:sp>
    </p:spTree>
    <p:custDataLst>
      <p:tags r:id="rId1"/>
    </p:custDataLst>
    <p:extLst>
      <p:ext uri="{BB962C8B-B14F-4D97-AF65-F5344CB8AC3E}">
        <p14:creationId xmlns:p14="http://schemas.microsoft.com/office/powerpoint/2010/main" val="2104182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319823" cy="4653613"/>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824" y="0"/>
            <a:ext cx="8115952" cy="6994525"/>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436475" cy="6994525"/>
          </a:xfrm>
          <a:prstGeom prst="rect">
            <a:avLst/>
          </a:prstGeom>
        </p:spPr>
      </p:pic>
      <p:sp>
        <p:nvSpPr>
          <p:cNvPr id="2" name="Title 1">
            <a:extLst>
              <a:ext uri="{FF2B5EF4-FFF2-40B4-BE49-F238E27FC236}">
                <a16:creationId xmlns:a16="http://schemas.microsoft.com/office/drawing/2014/main" id="{2F833CDA-3708-41C9-AF65-16FA62414C58}"/>
              </a:ext>
            </a:extLst>
          </p:cNvPr>
          <p:cNvSpPr>
            <a:spLocks noGrp="1"/>
          </p:cNvSpPr>
          <p:nvPr>
            <p:ph type="title"/>
          </p:nvPr>
        </p:nvSpPr>
        <p:spPr>
          <a:xfrm>
            <a:off x="182880" y="5050758"/>
            <a:ext cx="7582272" cy="1441482"/>
          </a:xfrm>
        </p:spPr>
        <p:txBody>
          <a:bodyPr vert="horz" lIns="91440" tIns="45720" rIns="91440" bIns="45720" rtlCol="0" anchor="t">
            <a:normAutofit fontScale="90000"/>
          </a:bodyPr>
          <a:lstStyle/>
          <a:p>
            <a:pPr defTabSz="914400"/>
            <a:r>
              <a:rPr lang="en-US" sz="3600" i="1">
                <a:solidFill>
                  <a:srgbClr val="000000"/>
                </a:solidFill>
              </a:rPr>
              <a:t>Immersive Reader is available in </a:t>
            </a:r>
            <a:br>
              <a:rPr lang="en-US" sz="3600" i="1">
                <a:solidFill>
                  <a:srgbClr val="000000"/>
                </a:solidFill>
              </a:rPr>
            </a:br>
            <a:r>
              <a:rPr lang="en-US" sz="3600" i="1">
                <a:solidFill>
                  <a:srgbClr val="000000"/>
                </a:solidFill>
              </a:rPr>
              <a:t>Office 365, Office 2019 and Office Online</a:t>
            </a:r>
          </a:p>
        </p:txBody>
      </p:sp>
      <p:sp>
        <p:nvSpPr>
          <p:cNvPr id="61" name="Freeform: Shape 60">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 y="2"/>
            <a:ext cx="3875282" cy="3899021"/>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vector graphics&#10;&#10;Description generated with high confidence">
            <a:extLst>
              <a:ext uri="{FF2B5EF4-FFF2-40B4-BE49-F238E27FC236}">
                <a16:creationId xmlns:a16="http://schemas.microsoft.com/office/drawing/2014/main" id="{D74632E9-2490-48C7-BB6E-25356D2E207D}"/>
              </a:ext>
            </a:extLst>
          </p:cNvPr>
          <p:cNvPicPr>
            <a:picLocks noChangeAspect="1"/>
          </p:cNvPicPr>
          <p:nvPr/>
        </p:nvPicPr>
        <p:blipFill>
          <a:blip r:embed="rId5"/>
          <a:stretch>
            <a:fillRect/>
          </a:stretch>
        </p:blipFill>
        <p:spPr>
          <a:xfrm>
            <a:off x="373441" y="397147"/>
            <a:ext cx="2682312" cy="2682312"/>
          </a:xfrm>
          <a:prstGeom prst="rect">
            <a:avLst/>
          </a:prstGeom>
        </p:spPr>
      </p:pic>
      <p:sp>
        <p:nvSpPr>
          <p:cNvPr id="63"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9631" y="2098357"/>
            <a:ext cx="4396844" cy="4896168"/>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810" y="0"/>
            <a:ext cx="3451122" cy="3001089"/>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ffice Online logo">
            <a:extLst>
              <a:ext uri="{FF2B5EF4-FFF2-40B4-BE49-F238E27FC236}">
                <a16:creationId xmlns:a16="http://schemas.microsoft.com/office/drawing/2014/main" id="{E62E2E5A-0E5F-4175-A2E9-F1EE0FAE8AC4}"/>
              </a:ext>
            </a:extLst>
          </p:cNvPr>
          <p:cNvPicPr>
            <a:picLocks noChangeAspect="1"/>
          </p:cNvPicPr>
          <p:nvPr/>
        </p:nvPicPr>
        <p:blipFill>
          <a:blip r:embed="rId6"/>
          <a:stretch>
            <a:fillRect/>
          </a:stretch>
        </p:blipFill>
        <p:spPr>
          <a:xfrm>
            <a:off x="5106952" y="682815"/>
            <a:ext cx="2412837" cy="1357220"/>
          </a:xfrm>
          <a:prstGeom prst="rect">
            <a:avLst/>
          </a:prstGeom>
        </p:spPr>
      </p:pic>
      <p:pic>
        <p:nvPicPr>
          <p:cNvPr id="4" name="Picture 3" descr="Microsoft Office 2019 logo">
            <a:extLst>
              <a:ext uri="{FF2B5EF4-FFF2-40B4-BE49-F238E27FC236}">
                <a16:creationId xmlns:a16="http://schemas.microsoft.com/office/drawing/2014/main" id="{A0317497-CC15-448C-BD08-022A5DD78951}"/>
              </a:ext>
            </a:extLst>
          </p:cNvPr>
          <p:cNvPicPr>
            <a:picLocks noChangeAspect="1"/>
          </p:cNvPicPr>
          <p:nvPr/>
        </p:nvPicPr>
        <p:blipFill>
          <a:blip r:embed="rId7"/>
          <a:stretch>
            <a:fillRect/>
          </a:stretch>
        </p:blipFill>
        <p:spPr>
          <a:xfrm>
            <a:off x="8946860" y="3899023"/>
            <a:ext cx="3306735" cy="1860038"/>
          </a:xfrm>
          <a:prstGeom prst="rect">
            <a:avLst/>
          </a:prstGeom>
        </p:spPr>
      </p:pic>
    </p:spTree>
    <p:custDataLst>
      <p:tags r:id="rId1"/>
    </p:custDataLst>
    <p:extLst>
      <p:ext uri="{BB962C8B-B14F-4D97-AF65-F5344CB8AC3E}">
        <p14:creationId xmlns:p14="http://schemas.microsoft.com/office/powerpoint/2010/main" val="4156026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0">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8" y="-4784"/>
            <a:ext cx="5556142" cy="6994524"/>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72">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2" name="Title 1">
            <a:extLst>
              <a:ext uri="{FF2B5EF4-FFF2-40B4-BE49-F238E27FC236}">
                <a16:creationId xmlns:a16="http://schemas.microsoft.com/office/drawing/2014/main" id="{2F833CDA-3708-41C9-AF65-16FA62414C58}"/>
              </a:ext>
            </a:extLst>
          </p:cNvPr>
          <p:cNvSpPr>
            <a:spLocks noGrp="1"/>
          </p:cNvSpPr>
          <p:nvPr>
            <p:ph type="title"/>
          </p:nvPr>
        </p:nvSpPr>
        <p:spPr>
          <a:xfrm>
            <a:off x="323926" y="3116704"/>
            <a:ext cx="4444843" cy="751547"/>
          </a:xfrm>
        </p:spPr>
        <p:txBody>
          <a:bodyPr vert="horz" lIns="91440" tIns="45720" rIns="91440" bIns="45720" rtlCol="0" anchor="t">
            <a:normAutofit/>
          </a:bodyPr>
          <a:lstStyle/>
          <a:p>
            <a:pPr defTabSz="914400"/>
            <a:r>
              <a:rPr lang="en-US" sz="4400" kern="1200">
                <a:solidFill>
                  <a:srgbClr val="FFFFFF"/>
                </a:solidFill>
                <a:latin typeface="+mj-lt"/>
                <a:ea typeface="+mj-ea"/>
                <a:cs typeface="+mj-cs"/>
              </a:rPr>
              <a:t>Edge, Windows 10</a:t>
            </a:r>
          </a:p>
        </p:txBody>
      </p:sp>
      <p:pic>
        <p:nvPicPr>
          <p:cNvPr id="1026" name="Picture 2" descr="image001">
            <a:extLst>
              <a:ext uri="{FF2B5EF4-FFF2-40B4-BE49-F238E27FC236}">
                <a16:creationId xmlns:a16="http://schemas.microsoft.com/office/drawing/2014/main" id="{E7D0F998-9B98-425A-B17B-FC6886D0B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260" y="2053887"/>
            <a:ext cx="5117925" cy="2878832"/>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77588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icrosoft Learning Tools availability by platform and app">
            <a:extLst>
              <a:ext uri="{FF2B5EF4-FFF2-40B4-BE49-F238E27FC236}">
                <a16:creationId xmlns:a16="http://schemas.microsoft.com/office/drawing/2014/main" id="{614B9D10-CD2B-458C-AB4E-2F24C1D14960}"/>
              </a:ext>
            </a:extLst>
          </p:cNvPr>
          <p:cNvPicPr>
            <a:picLocks noChangeAspect="1"/>
          </p:cNvPicPr>
          <p:nvPr/>
        </p:nvPicPr>
        <p:blipFill>
          <a:blip r:embed="rId4"/>
          <a:stretch>
            <a:fillRect/>
          </a:stretch>
        </p:blipFill>
        <p:spPr>
          <a:xfrm>
            <a:off x="0" y="7241"/>
            <a:ext cx="12436475" cy="6980043"/>
          </a:xfrm>
          <a:prstGeom prst="rect">
            <a:avLst/>
          </a:prstGeom>
        </p:spPr>
      </p:pic>
    </p:spTree>
    <p:custDataLst>
      <p:tags r:id="rId1"/>
    </p:custDataLst>
    <p:extLst>
      <p:ext uri="{BB962C8B-B14F-4D97-AF65-F5344CB8AC3E}">
        <p14:creationId xmlns:p14="http://schemas.microsoft.com/office/powerpoint/2010/main" val="4066298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5DB8-2F63-4D67-9A7D-1CE710B744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6C78BA-56F7-4C84-8491-647ECEE241B7}"/>
              </a:ext>
            </a:extLst>
          </p:cNvPr>
          <p:cNvSpPr>
            <a:spLocks noGrp="1"/>
          </p:cNvSpPr>
          <p:nvPr>
            <p:ph idx="1"/>
          </p:nvPr>
        </p:nvSpPr>
        <p:spPr/>
        <p:txBody>
          <a:bodyPr/>
          <a:lstStyle/>
          <a:p>
            <a:endParaRPr lang="en-US"/>
          </a:p>
        </p:txBody>
      </p:sp>
      <p:pic>
        <p:nvPicPr>
          <p:cNvPr id="4" name="Content Placeholder 3" descr="A man wearing a virtual reality headset withy his fist raised in excitement.">
            <a:extLst>
              <a:ext uri="{FF2B5EF4-FFF2-40B4-BE49-F238E27FC236}">
                <a16:creationId xmlns:a16="http://schemas.microsoft.com/office/drawing/2014/main" id="{CD722208-5D16-4592-9589-AE291CE343A2}"/>
              </a:ext>
            </a:extLst>
          </p:cNvPr>
          <p:cNvPicPr>
            <a:picLocks noChangeAspect="1"/>
          </p:cNvPicPr>
          <p:nvPr/>
        </p:nvPicPr>
        <p:blipFill>
          <a:blip r:embed="rId3"/>
          <a:stretch>
            <a:fillRect/>
          </a:stretch>
        </p:blipFill>
        <p:spPr>
          <a:xfrm>
            <a:off x="882" y="-589012"/>
            <a:ext cx="12434711" cy="9851377"/>
          </a:xfrm>
          <a:prstGeom prst="rect">
            <a:avLst/>
          </a:prstGeom>
        </p:spPr>
      </p:pic>
    </p:spTree>
    <p:custDataLst>
      <p:tags r:id="rId1"/>
    </p:custDataLst>
    <p:extLst>
      <p:ext uri="{BB962C8B-B14F-4D97-AF65-F5344CB8AC3E}">
        <p14:creationId xmlns:p14="http://schemas.microsoft.com/office/powerpoint/2010/main" val="339587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1F86-4755-4CE0-ADE8-0773B6E9B17E}"/>
              </a:ext>
            </a:extLst>
          </p:cNvPr>
          <p:cNvSpPr>
            <a:spLocks noGrp="1"/>
          </p:cNvSpPr>
          <p:nvPr>
            <p:ph type="title"/>
          </p:nvPr>
        </p:nvSpPr>
        <p:spPr>
          <a:xfrm>
            <a:off x="1075014" y="0"/>
            <a:ext cx="10726460" cy="1351952"/>
          </a:xfrm>
        </p:spPr>
        <p:txBody>
          <a:bodyPr/>
          <a:lstStyle/>
          <a:p>
            <a:r>
              <a:rPr lang="en-US">
                <a:solidFill>
                  <a:schemeClr val="accent6">
                    <a:lumMod val="10000"/>
                  </a:schemeClr>
                </a:solidFill>
              </a:rPr>
              <a:t>Immersive Reader in Virtual Reality (Beta)</a:t>
            </a:r>
          </a:p>
        </p:txBody>
      </p:sp>
      <p:sp>
        <p:nvSpPr>
          <p:cNvPr id="3" name="Content Placeholder 2">
            <a:extLst>
              <a:ext uri="{FF2B5EF4-FFF2-40B4-BE49-F238E27FC236}">
                <a16:creationId xmlns:a16="http://schemas.microsoft.com/office/drawing/2014/main" id="{A9E0FA60-76B2-4D2D-A3B9-B53862DDD9E1}"/>
              </a:ext>
            </a:extLst>
          </p:cNvPr>
          <p:cNvSpPr>
            <a:spLocks noGrp="1"/>
          </p:cNvSpPr>
          <p:nvPr>
            <p:ph idx="1"/>
          </p:nvPr>
        </p:nvSpPr>
        <p:spPr>
          <a:xfrm>
            <a:off x="536017" y="1542218"/>
            <a:ext cx="11119456" cy="5111397"/>
          </a:xfrm>
        </p:spPr>
        <p:txBody>
          <a:bodyPr/>
          <a:lstStyle/>
          <a:p>
            <a:r>
              <a:rPr lang="en-US"/>
              <a:t>Target audiences: ADHD, autism, dyslexia, visual impairments </a:t>
            </a:r>
            <a:r>
              <a:rPr lang="en-US" i="1"/>
              <a:t>(which includes Senior Citizens)</a:t>
            </a:r>
          </a:p>
          <a:p>
            <a:endParaRPr lang="en-US"/>
          </a:p>
          <a:p>
            <a:r>
              <a:rPr lang="en-US"/>
              <a:t>“VR with Purpose” – using VR in a new way for schools. </a:t>
            </a:r>
          </a:p>
          <a:p>
            <a:endParaRPr lang="en-US"/>
          </a:p>
          <a:p>
            <a:r>
              <a:rPr lang="en-US"/>
              <a:t>We will be testing this out over the few months, researchers involved</a:t>
            </a:r>
          </a:p>
        </p:txBody>
      </p:sp>
    </p:spTree>
    <p:custDataLst>
      <p:tags r:id="rId1"/>
    </p:custDataLst>
    <p:extLst>
      <p:ext uri="{BB962C8B-B14F-4D97-AF65-F5344CB8AC3E}">
        <p14:creationId xmlns:p14="http://schemas.microsoft.com/office/powerpoint/2010/main" val="114764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47724" y="2142018"/>
            <a:ext cx="5327374" cy="2954655"/>
          </a:xfrm>
        </p:spPr>
        <p:txBody>
          <a:bodyPr/>
          <a:lstStyle/>
          <a:p>
            <a:r>
              <a:rPr lang="en-US" sz="4800">
                <a:solidFill>
                  <a:schemeClr val="tx1"/>
                </a:solidFill>
              </a:rPr>
              <a:t>Writing support with Dictation, Editor, and Word Prediction </a:t>
            </a:r>
          </a:p>
        </p:txBody>
      </p:sp>
    </p:spTree>
    <p:custDataLst>
      <p:tags r:id="rId1"/>
    </p:custDataLst>
    <p:extLst>
      <p:ext uri="{BB962C8B-B14F-4D97-AF65-F5344CB8AC3E}">
        <p14:creationId xmlns:p14="http://schemas.microsoft.com/office/powerpoint/2010/main" val="227719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8" name="Straight Connector 227">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47508" y="487259"/>
            <a:ext cx="0" cy="3730413"/>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6476" y="4725788"/>
            <a:ext cx="11666510" cy="18809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211" name="Picture 210" descr="LinkedIn icon">
            <a:extLst>
              <a:ext uri="{FF2B5EF4-FFF2-40B4-BE49-F238E27FC236}">
                <a16:creationId xmlns:a16="http://schemas.microsoft.com/office/drawing/2014/main" id="{27AC2F5A-1AFA-4E4A-9894-779CC9AD2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76" y="664748"/>
            <a:ext cx="3458807" cy="3458807"/>
          </a:xfrm>
          <a:prstGeom prst="rect">
            <a:avLst/>
          </a:prstGeom>
        </p:spPr>
      </p:pic>
      <p:pic>
        <p:nvPicPr>
          <p:cNvPr id="200" name="Picture 199" descr="Twitter icon">
            <a:extLst>
              <a:ext uri="{FF2B5EF4-FFF2-40B4-BE49-F238E27FC236}">
                <a16:creationId xmlns:a16="http://schemas.microsoft.com/office/drawing/2014/main" id="{9D21B30A-704A-4005-8750-18EA0E9BFDD0}"/>
              </a:ext>
            </a:extLst>
          </p:cNvPr>
          <p:cNvPicPr>
            <a:picLocks noChangeAspect="1"/>
          </p:cNvPicPr>
          <p:nvPr/>
        </p:nvPicPr>
        <p:blipFill>
          <a:blip r:embed="rId3"/>
          <a:stretch>
            <a:fillRect/>
          </a:stretch>
        </p:blipFill>
        <p:spPr>
          <a:xfrm>
            <a:off x="4646151" y="773862"/>
            <a:ext cx="3207128" cy="3207128"/>
          </a:xfrm>
          <a:prstGeom prst="rect">
            <a:avLst/>
          </a:prstGeom>
        </p:spPr>
      </p:pic>
      <p:cxnSp>
        <p:nvCxnSpPr>
          <p:cNvPr id="232" name="Straight Connector 23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16595" y="487259"/>
            <a:ext cx="0" cy="3730413"/>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4" name="Picture 203" descr="Facebook icon">
            <a:extLst>
              <a:ext uri="{FF2B5EF4-FFF2-40B4-BE49-F238E27FC236}">
                <a16:creationId xmlns:a16="http://schemas.microsoft.com/office/drawing/2014/main" id="{4EB5828B-A316-4C63-8733-A16B7AD4A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60" y="629185"/>
            <a:ext cx="3563636" cy="3563636"/>
          </a:xfrm>
          <a:prstGeom prst="rect">
            <a:avLst/>
          </a:prstGeom>
        </p:spPr>
      </p:pic>
      <p:cxnSp>
        <p:nvCxnSpPr>
          <p:cNvPr id="234" name="Straight Connector 233">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54673" y="5852933"/>
            <a:ext cx="792712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8" name="Title 67">
            <a:extLst>
              <a:ext uri="{FF2B5EF4-FFF2-40B4-BE49-F238E27FC236}">
                <a16:creationId xmlns:a16="http://schemas.microsoft.com/office/drawing/2014/main" id="{EA7AA8DF-C1D8-4337-93B4-F1A8ABCCF100}"/>
              </a:ext>
            </a:extLst>
          </p:cNvPr>
          <p:cNvSpPr>
            <a:spLocks noGrp="1"/>
          </p:cNvSpPr>
          <p:nvPr>
            <p:ph type="title"/>
          </p:nvPr>
        </p:nvSpPr>
        <p:spPr>
          <a:xfrm>
            <a:off x="537427" y="4935803"/>
            <a:ext cx="11361620" cy="948970"/>
          </a:xfrm>
        </p:spPr>
        <p:txBody>
          <a:bodyPr vert="horz" lIns="93260" tIns="46630" rIns="93260" bIns="46630" rtlCol="0" anchor="b">
            <a:normAutofit/>
          </a:bodyPr>
          <a:lstStyle/>
          <a:p>
            <a:pPr algn="ctr" fontAlgn="base">
              <a:spcAft>
                <a:spcPct val="0"/>
              </a:spcAft>
            </a:pPr>
            <a:r>
              <a:rPr lang="en-US" sz="5507" b="1">
                <a:solidFill>
                  <a:srgbClr val="FFFFFF"/>
                </a:solidFill>
              </a:rPr>
              <a:t>Let’s get social!</a:t>
            </a:r>
          </a:p>
        </p:txBody>
      </p:sp>
      <p:sp>
        <p:nvSpPr>
          <p:cNvPr id="149" name="Content Placeholder 148">
            <a:extLst>
              <a:ext uri="{FF2B5EF4-FFF2-40B4-BE49-F238E27FC236}">
                <a16:creationId xmlns:a16="http://schemas.microsoft.com/office/drawing/2014/main" id="{AA02CE91-6B3E-4EB8-8F30-859333653D63}"/>
              </a:ext>
            </a:extLst>
          </p:cNvPr>
          <p:cNvSpPr>
            <a:spLocks noGrp="1"/>
          </p:cNvSpPr>
          <p:nvPr>
            <p:ph idx="1"/>
          </p:nvPr>
        </p:nvSpPr>
        <p:spPr>
          <a:xfrm>
            <a:off x="1366907" y="5946066"/>
            <a:ext cx="9326033" cy="428362"/>
          </a:xfrm>
        </p:spPr>
        <p:txBody>
          <a:bodyPr vert="horz" lIns="93260" tIns="46630" rIns="93260" bIns="46630" rtlCol="0">
            <a:normAutofit/>
          </a:bodyPr>
          <a:lstStyle/>
          <a:p>
            <a:pPr marL="0" indent="0" algn="ctr">
              <a:buNone/>
            </a:pPr>
            <a:br>
              <a:rPr lang="en-US" sz="1122">
                <a:solidFill>
                  <a:srgbClr val="E7E6E6"/>
                </a:solidFill>
              </a:rPr>
            </a:br>
            <a:endParaRPr lang="en-US" sz="1122">
              <a:solidFill>
                <a:srgbClr val="E7E6E6"/>
              </a:solidFill>
            </a:endParaRPr>
          </a:p>
        </p:txBody>
      </p:sp>
      <p:sp>
        <p:nvSpPr>
          <p:cNvPr id="77" name="Rectangle 76">
            <a:extLst>
              <a:ext uri="{FF2B5EF4-FFF2-40B4-BE49-F238E27FC236}">
                <a16:creationId xmlns:a16="http://schemas.microsoft.com/office/drawing/2014/main" id="{35DC6A16-7576-40C5-954D-B52784B15E03}"/>
              </a:ext>
            </a:extLst>
          </p:cNvPr>
          <p:cNvSpPr/>
          <p:nvPr/>
        </p:nvSpPr>
        <p:spPr>
          <a:xfrm>
            <a:off x="386476" y="4061911"/>
            <a:ext cx="3854475" cy="478376"/>
          </a:xfrm>
          <a:prstGeom prst="rect">
            <a:avLst/>
          </a:prstGeom>
        </p:spPr>
        <p:txBody>
          <a:bodyPr wrap="none">
            <a:spAutoFit/>
          </a:bodyPr>
          <a:lstStyle/>
          <a:p>
            <a:pPr defTabSz="932597">
              <a:defRPr/>
            </a:pPr>
            <a:r>
              <a:rPr lang="en-AU" sz="2448">
                <a:solidFill>
                  <a:prstClr val="black"/>
                </a:solidFill>
                <a:latin typeface="Calibri" panose="020F0502020204030204"/>
              </a:rPr>
              <a:t>linkedin.com/in/</a:t>
            </a:r>
            <a:r>
              <a:rPr lang="en-AU" sz="2448" err="1">
                <a:solidFill>
                  <a:prstClr val="black"/>
                </a:solidFill>
                <a:latin typeface="Calibri" panose="020F0502020204030204"/>
              </a:rPr>
              <a:t>troywaller</a:t>
            </a:r>
            <a:r>
              <a:rPr lang="en-AU" sz="2448">
                <a:solidFill>
                  <a:prstClr val="black"/>
                </a:solidFill>
                <a:latin typeface="Calibri" panose="020F0502020204030204"/>
              </a:rPr>
              <a:t>/ </a:t>
            </a:r>
          </a:p>
        </p:txBody>
      </p:sp>
      <p:sp>
        <p:nvSpPr>
          <p:cNvPr id="79" name="Rectangle 78">
            <a:extLst>
              <a:ext uri="{FF2B5EF4-FFF2-40B4-BE49-F238E27FC236}">
                <a16:creationId xmlns:a16="http://schemas.microsoft.com/office/drawing/2014/main" id="{F2F5E744-8A2E-425E-BC1A-07C5604C8EA0}"/>
              </a:ext>
            </a:extLst>
          </p:cNvPr>
          <p:cNvSpPr/>
          <p:nvPr/>
        </p:nvSpPr>
        <p:spPr>
          <a:xfrm>
            <a:off x="5494685" y="4209220"/>
            <a:ext cx="1700594" cy="469039"/>
          </a:xfrm>
          <a:prstGeom prst="rect">
            <a:avLst/>
          </a:prstGeom>
        </p:spPr>
        <p:txBody>
          <a:bodyPr wrap="none">
            <a:spAutoFit/>
          </a:bodyPr>
          <a:lstStyle/>
          <a:p>
            <a:pPr defTabSz="932597">
              <a:defRPr/>
            </a:pPr>
            <a:r>
              <a:rPr lang="en-AU" sz="2448">
                <a:solidFill>
                  <a:prstClr val="black"/>
                </a:solidFill>
                <a:latin typeface="Calibri" panose="020F0502020204030204"/>
              </a:rPr>
              <a:t>@</a:t>
            </a:r>
            <a:r>
              <a:rPr lang="en-AU" sz="2448" err="1">
                <a:solidFill>
                  <a:prstClr val="black"/>
                </a:solidFill>
                <a:latin typeface="Calibri" panose="020F0502020204030204"/>
              </a:rPr>
              <a:t>MSAuEdu</a:t>
            </a:r>
            <a:endParaRPr lang="en-AU" sz="2448">
              <a:solidFill>
                <a:prstClr val="black"/>
              </a:solidFill>
              <a:latin typeface="Calibri" panose="020F0502020204030204"/>
            </a:endParaRPr>
          </a:p>
        </p:txBody>
      </p:sp>
      <p:sp>
        <p:nvSpPr>
          <p:cNvPr id="85" name="Rectangle 84">
            <a:extLst>
              <a:ext uri="{FF2B5EF4-FFF2-40B4-BE49-F238E27FC236}">
                <a16:creationId xmlns:a16="http://schemas.microsoft.com/office/drawing/2014/main" id="{4F5E8235-CC36-489D-891D-28266F54B336}"/>
              </a:ext>
            </a:extLst>
          </p:cNvPr>
          <p:cNvSpPr/>
          <p:nvPr/>
        </p:nvSpPr>
        <p:spPr>
          <a:xfrm>
            <a:off x="5475992" y="3873748"/>
            <a:ext cx="1849415" cy="478376"/>
          </a:xfrm>
          <a:prstGeom prst="rect">
            <a:avLst/>
          </a:prstGeom>
        </p:spPr>
        <p:txBody>
          <a:bodyPr wrap="none">
            <a:spAutoFit/>
          </a:bodyPr>
          <a:lstStyle/>
          <a:p>
            <a:pPr defTabSz="932597">
              <a:defRPr/>
            </a:pPr>
            <a:r>
              <a:rPr lang="en-AU" sz="2448">
                <a:solidFill>
                  <a:prstClr val="black"/>
                </a:solidFill>
                <a:latin typeface="Calibri" panose="020F0502020204030204"/>
              </a:rPr>
              <a:t>@hojusaram</a:t>
            </a:r>
          </a:p>
        </p:txBody>
      </p:sp>
      <p:sp>
        <p:nvSpPr>
          <p:cNvPr id="87" name="Rectangle 86">
            <a:extLst>
              <a:ext uri="{FF2B5EF4-FFF2-40B4-BE49-F238E27FC236}">
                <a16:creationId xmlns:a16="http://schemas.microsoft.com/office/drawing/2014/main" id="{D4712058-B963-44E7-884A-7F5B6E0908FB}"/>
              </a:ext>
            </a:extLst>
          </p:cNvPr>
          <p:cNvSpPr/>
          <p:nvPr/>
        </p:nvSpPr>
        <p:spPr>
          <a:xfrm>
            <a:off x="8906293" y="4086084"/>
            <a:ext cx="3044080" cy="478376"/>
          </a:xfrm>
          <a:prstGeom prst="rect">
            <a:avLst/>
          </a:prstGeom>
        </p:spPr>
        <p:txBody>
          <a:bodyPr wrap="none">
            <a:spAutoFit/>
          </a:bodyPr>
          <a:lstStyle/>
          <a:p>
            <a:pPr defTabSz="932597">
              <a:defRPr/>
            </a:pPr>
            <a:r>
              <a:rPr lang="en-AU" sz="2448">
                <a:solidFill>
                  <a:prstClr val="black"/>
                </a:solidFill>
                <a:latin typeface="Calibri" panose="020F0502020204030204"/>
              </a:rPr>
              <a:t>fb.me/</a:t>
            </a:r>
            <a:r>
              <a:rPr lang="en-AU" sz="2448" err="1">
                <a:solidFill>
                  <a:prstClr val="black"/>
                </a:solidFill>
                <a:latin typeface="Calibri" panose="020F0502020204030204"/>
              </a:rPr>
              <a:t>TroyWallerMLC</a:t>
            </a:r>
            <a:endParaRPr lang="en-AU" sz="2448">
              <a:solidFill>
                <a:prstClr val="black"/>
              </a:solidFill>
              <a:latin typeface="Calibri" panose="020F0502020204030204"/>
            </a:endParaRPr>
          </a:p>
        </p:txBody>
      </p:sp>
    </p:spTree>
    <p:extLst>
      <p:ext uri="{BB962C8B-B14F-4D97-AF65-F5344CB8AC3E}">
        <p14:creationId xmlns:p14="http://schemas.microsoft.com/office/powerpoint/2010/main" val="1131017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380">
        <p159:morph option="byObject"/>
      </p:transition>
    </mc:Choice>
    <mc:Fallback xmlns="">
      <p:transition spd="slow" advTm="2038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2544" cy="6994525"/>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4">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47621" cy="6994525"/>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bject 8"/>
          <p:cNvSpPr txBox="1">
            <a:spLocks noGrp="1"/>
          </p:cNvSpPr>
          <p:nvPr>
            <p:ph type="title"/>
          </p:nvPr>
        </p:nvSpPr>
        <p:spPr>
          <a:xfrm>
            <a:off x="820808" y="1142586"/>
            <a:ext cx="3415366" cy="2865813"/>
          </a:xfrm>
          <a:prstGeom prst="rect">
            <a:avLst/>
          </a:prstGeom>
        </p:spPr>
        <p:txBody>
          <a:bodyPr vert="horz" lIns="91440" tIns="45720" rIns="91440" bIns="45720" rtlCol="0" anchor="b">
            <a:normAutofit/>
          </a:bodyPr>
          <a:lstStyle/>
          <a:p>
            <a:pPr marL="12692" defTabSz="914400"/>
            <a:r>
              <a:rPr lang="en-US" sz="4000" kern="1200" spc="-90">
                <a:solidFill>
                  <a:schemeClr val="bg1">
                    <a:lumMod val="85000"/>
                    <a:lumOff val="15000"/>
                  </a:schemeClr>
                </a:solidFill>
                <a:latin typeface="+mj-lt"/>
                <a:ea typeface="+mj-ea"/>
                <a:cs typeface="+mj-cs"/>
              </a:rPr>
              <a:t>Dictation</a:t>
            </a:r>
            <a:endParaRPr lang="en-US" sz="4000" kern="1200">
              <a:solidFill>
                <a:schemeClr val="bg1">
                  <a:lumMod val="85000"/>
                  <a:lumOff val="15000"/>
                </a:schemeClr>
              </a:solidFill>
              <a:latin typeface="+mj-lt"/>
              <a:ea typeface="+mj-ea"/>
              <a:cs typeface="+mj-cs"/>
            </a:endParaRPr>
          </a:p>
        </p:txBody>
      </p:sp>
      <p:pic>
        <p:nvPicPr>
          <p:cNvPr id="3" name="Picture 2" descr="Microsoft Word screen grab">
            <a:extLst>
              <a:ext uri="{FF2B5EF4-FFF2-40B4-BE49-F238E27FC236}">
                <a16:creationId xmlns:a16="http://schemas.microsoft.com/office/drawing/2014/main" id="{8612274A-FCCB-4D53-BE19-63D314BF8127}"/>
              </a:ext>
            </a:extLst>
          </p:cNvPr>
          <p:cNvPicPr>
            <a:picLocks noChangeAspect="1"/>
          </p:cNvPicPr>
          <p:nvPr/>
        </p:nvPicPr>
        <p:blipFill>
          <a:blip r:embed="rId4"/>
          <a:stretch>
            <a:fillRect/>
          </a:stretch>
        </p:blipFill>
        <p:spPr>
          <a:xfrm>
            <a:off x="4892544" y="-1935"/>
            <a:ext cx="7543932" cy="6996460"/>
          </a:xfrm>
          <a:prstGeom prst="rect">
            <a:avLst/>
          </a:prstGeom>
        </p:spPr>
      </p:pic>
    </p:spTree>
    <p:custDataLst>
      <p:tags r:id="rId1"/>
    </p:custDataLst>
    <p:extLst>
      <p:ext uri="{BB962C8B-B14F-4D97-AF65-F5344CB8AC3E}">
        <p14:creationId xmlns:p14="http://schemas.microsoft.com/office/powerpoint/2010/main" val="2637932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81102" y="1776002"/>
            <a:ext cx="6874270" cy="2435455"/>
          </a:xfrm>
        </p:spPr>
        <p:txBody>
          <a:bodyPr vert="horz" lIns="91440" tIns="45720" rIns="91440" bIns="45720" rtlCol="0" anchor="b">
            <a:normAutofit/>
          </a:bodyPr>
          <a:lstStyle/>
          <a:p>
            <a:pPr algn="ctr" defTabSz="914400"/>
            <a:r>
              <a:rPr lang="en-US" sz="6700" kern="1200">
                <a:solidFill>
                  <a:srgbClr val="FFFFFF"/>
                </a:solidFill>
                <a:latin typeface="+mj-lt"/>
                <a:ea typeface="+mj-ea"/>
                <a:cs typeface="+mj-cs"/>
              </a:rPr>
              <a:t>Demo</a:t>
            </a:r>
          </a:p>
        </p:txBody>
      </p:sp>
    </p:spTree>
    <p:custDataLst>
      <p:tags r:id="rId1"/>
    </p:custDataLst>
    <p:extLst>
      <p:ext uri="{BB962C8B-B14F-4D97-AF65-F5344CB8AC3E}">
        <p14:creationId xmlns:p14="http://schemas.microsoft.com/office/powerpoint/2010/main" val="95703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5FD0-2CDC-4A53-8D99-0343F6A310AA}"/>
              </a:ext>
            </a:extLst>
          </p:cNvPr>
          <p:cNvSpPr>
            <a:spLocks noGrp="1"/>
          </p:cNvSpPr>
          <p:nvPr>
            <p:ph type="title"/>
          </p:nvPr>
        </p:nvSpPr>
        <p:spPr>
          <a:xfrm>
            <a:off x="7086600" y="388620"/>
            <a:ext cx="5182849" cy="6605904"/>
          </a:xfrm>
        </p:spPr>
        <p:txBody>
          <a:bodyPr vert="horz" lIns="91440" tIns="45720" rIns="91440" bIns="45720" rtlCol="0" anchor="ctr">
            <a:normAutofit fontScale="90000"/>
          </a:bodyPr>
          <a:lstStyle/>
          <a:p>
            <a:pPr defTabSz="914400"/>
            <a:r>
              <a:rPr lang="en-US" sz="2000" b="1" kern="1200">
                <a:solidFill>
                  <a:schemeClr val="tx1"/>
                </a:solidFill>
                <a:latin typeface="+mj-lt"/>
                <a:ea typeface="+mj-ea"/>
                <a:cs typeface="+mj-cs"/>
              </a:rPr>
              <a:t>Say the following phrases to add punctuation to your text:</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Period</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Comma</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Question mark</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Exclamation point</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Exclamation mark</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New line</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New paragraph</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Semicolon</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Colon</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Open quote</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Close quote</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Open quotes</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rPr>
              <a:t>Close quotes</a:t>
            </a:r>
            <a:br>
              <a:rPr lang="en-US" sz="1400" kern="1200">
                <a:solidFill>
                  <a:schemeClr val="tx1"/>
                </a:solidFill>
                <a:latin typeface="+mj-lt"/>
                <a:ea typeface="+mj-ea"/>
                <a:cs typeface="+mj-cs"/>
              </a:rPr>
            </a:br>
            <a:br>
              <a:rPr lang="en-US" sz="1400" kern="1200">
                <a:solidFill>
                  <a:schemeClr val="tx1"/>
                </a:solidFill>
                <a:latin typeface="+mj-lt"/>
                <a:ea typeface="+mj-ea"/>
                <a:cs typeface="+mj-cs"/>
              </a:rPr>
            </a:br>
            <a:endParaRPr lang="en-US" sz="1400" kern="1200">
              <a:solidFill>
                <a:schemeClr val="tx1"/>
              </a:solidFill>
              <a:latin typeface="+mj-lt"/>
              <a:ea typeface="+mj-ea"/>
              <a:cs typeface="+mj-cs"/>
            </a:endParaRPr>
          </a:p>
        </p:txBody>
      </p:sp>
      <p:pic>
        <p:nvPicPr>
          <p:cNvPr id="6" name="Graphic 5" descr="Surprised Face with No Fill">
            <a:extLst>
              <a:ext uri="{FF2B5EF4-FFF2-40B4-BE49-F238E27FC236}">
                <a16:creationId xmlns:a16="http://schemas.microsoft.com/office/drawing/2014/main" id="{05068949-AB58-4896-9BD3-95D972471A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369" y="1449908"/>
            <a:ext cx="4091255" cy="4091255"/>
          </a:xfrm>
          <a:prstGeom prst="rect">
            <a:avLst/>
          </a:prstGeom>
        </p:spPr>
      </p:pic>
    </p:spTree>
    <p:extLst>
      <p:ext uri="{BB962C8B-B14F-4D97-AF65-F5344CB8AC3E}">
        <p14:creationId xmlns:p14="http://schemas.microsoft.com/office/powerpoint/2010/main" val="21196545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a:spLocks noGrp="1"/>
          </p:cNvSpPr>
          <p:nvPr>
            <p:ph type="title"/>
          </p:nvPr>
        </p:nvSpPr>
        <p:spPr>
          <a:xfrm>
            <a:off x="548075" y="317623"/>
            <a:ext cx="11561684" cy="762678"/>
          </a:xfrm>
        </p:spPr>
        <p:txBody>
          <a:bodyPr vert="horz" wrap="square" lIns="0" tIns="0" rIns="0" bIns="0" rtlCol="0" anchor="t">
            <a:noAutofit/>
          </a:bodyPr>
          <a:lstStyle/>
          <a:p>
            <a:r>
              <a:rPr lang="en-US" sz="3672">
                <a:solidFill>
                  <a:schemeClr val="tx1"/>
                </a:solidFill>
              </a:rPr>
              <a:t>Spelling check – Challenges for people with Dyslexia</a:t>
            </a:r>
          </a:p>
        </p:txBody>
      </p:sp>
      <p:graphicFrame>
        <p:nvGraphicFramePr>
          <p:cNvPr id="5" name="Table 4" descr="Table whose left column lists the Challenges that people with dyslexia face when trying to check spelling, and whose right column describing what traditional Office spelling menu provides in the context of those challenges."/>
          <p:cNvGraphicFramePr>
            <a:graphicFrameLocks noGrp="1"/>
          </p:cNvGraphicFramePr>
          <p:nvPr>
            <p:extLst>
              <p:ext uri="{D42A27DB-BD31-4B8C-83A1-F6EECF244321}">
                <p14:modId xmlns:p14="http://schemas.microsoft.com/office/powerpoint/2010/main" val="2170824644"/>
              </p:ext>
            </p:extLst>
          </p:nvPr>
        </p:nvGraphicFramePr>
        <p:xfrm>
          <a:off x="549824" y="1109839"/>
          <a:ext cx="11336829" cy="5658837"/>
        </p:xfrm>
        <a:graphic>
          <a:graphicData uri="http://schemas.openxmlformats.org/drawingml/2006/table">
            <a:tbl>
              <a:tblPr firstRow="1" bandRow="1">
                <a:tableStyleId>{5C22544A-7EE6-4342-B048-85BDC9FD1C3A}</a:tableStyleId>
              </a:tblPr>
              <a:tblGrid>
                <a:gridCol w="7405509">
                  <a:extLst>
                    <a:ext uri="{9D8B030D-6E8A-4147-A177-3AD203B41FA5}">
                      <a16:colId xmlns:a16="http://schemas.microsoft.com/office/drawing/2014/main" val="2460031911"/>
                    </a:ext>
                  </a:extLst>
                </a:gridCol>
                <a:gridCol w="3931320">
                  <a:extLst>
                    <a:ext uri="{9D8B030D-6E8A-4147-A177-3AD203B41FA5}">
                      <a16:colId xmlns:a16="http://schemas.microsoft.com/office/drawing/2014/main" val="1795548847"/>
                    </a:ext>
                  </a:extLst>
                </a:gridCol>
              </a:tblGrid>
              <a:tr h="360375">
                <a:tc>
                  <a:txBody>
                    <a:bodyPr/>
                    <a:lstStyle/>
                    <a:p>
                      <a:r>
                        <a:rPr lang="en-US" sz="1700">
                          <a:solidFill>
                            <a:srgbClr val="FF0000"/>
                          </a:solidFill>
                        </a:rPr>
                        <a:t>Challenges</a:t>
                      </a:r>
                    </a:p>
                  </a:txBody>
                  <a:tcPr marL="91427" marR="91427" marT="45713" marB="45713">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a:solidFill>
                            <a:srgbClr val="FF0000"/>
                          </a:solidFill>
                        </a:rPr>
                        <a:t>Traditional Office Spelling menu</a:t>
                      </a:r>
                    </a:p>
                  </a:txBody>
                  <a:tcPr marL="91427" marR="91427" marT="45713" marB="45713">
                    <a:lnB w="12700" cap="flat" cmpd="sng" algn="ctr">
                      <a:solidFill>
                        <a:schemeClr val="tx1"/>
                      </a:solidFill>
                      <a:prstDash val="solid"/>
                      <a:round/>
                      <a:headEnd type="none" w="med" len="med"/>
                      <a:tailEnd type="none" w="med" len="med"/>
                    </a:lnB>
                    <a:solidFill>
                      <a:schemeClr val="bg2">
                        <a:lumMod val="90000"/>
                        <a:lumOff val="10000"/>
                      </a:schemeClr>
                    </a:solidFill>
                  </a:tcPr>
                </a:tc>
                <a:extLst>
                  <a:ext uri="{0D108BD9-81ED-4DB2-BD59-A6C34878D82A}">
                    <a16:rowId xmlns:a16="http://schemas.microsoft.com/office/drawing/2014/main" val="3994284347"/>
                  </a:ext>
                </a:extLst>
              </a:tr>
              <a:tr h="5298462">
                <a:tc>
                  <a:txBody>
                    <a:bodyPr/>
                    <a:lstStyle/>
                    <a:p>
                      <a:pPr marL="587731" indent="-349724">
                        <a:lnSpc>
                          <a:spcPct val="120000"/>
                        </a:lnSpc>
                        <a:spcBef>
                          <a:spcPts val="2400"/>
                        </a:spcBef>
                        <a:buClr>
                          <a:srgbClr val="5B9BD5"/>
                        </a:buClr>
                        <a:buSzPct val="100000"/>
                        <a:buFont typeface="+mj-lt"/>
                        <a:buAutoNum type="arabicPeriod"/>
                      </a:pPr>
                      <a:r>
                        <a:rPr lang="en-US" sz="3000">
                          <a:solidFill>
                            <a:schemeClr val="tx1"/>
                          </a:solidFill>
                          <a:latin typeface="+mj-lt"/>
                          <a:cs typeface="Segoe UI" panose="020B0502040204020203" pitchFamily="34" charset="0"/>
                        </a:rPr>
                        <a:t>Difficulty </a:t>
                      </a:r>
                      <a:r>
                        <a:rPr lang="en-US" sz="3000">
                          <a:solidFill>
                            <a:schemeClr val="tx1"/>
                          </a:solidFill>
                          <a:latin typeface="Segoe UI Semibold" panose="020B0702040204020203" pitchFamily="34" charset="0"/>
                          <a:cs typeface="Segoe UI Semibold" panose="020B0702040204020203" pitchFamily="34" charset="0"/>
                        </a:rPr>
                        <a:t>perceiving the differences </a:t>
                      </a:r>
                      <a:r>
                        <a:rPr lang="en-US" sz="3000" b="1">
                          <a:solidFill>
                            <a:schemeClr val="tx1"/>
                          </a:solidFill>
                          <a:latin typeface="+mj-lt"/>
                          <a:cs typeface="Segoe UI Semibold" panose="020B0702040204020203" pitchFamily="34" charset="0"/>
                        </a:rPr>
                        <a:t>&amp;</a:t>
                      </a:r>
                      <a:r>
                        <a:rPr lang="en-US" sz="3000">
                          <a:solidFill>
                            <a:schemeClr val="tx1"/>
                          </a:solidFill>
                          <a:latin typeface="Segoe UI Semibold" panose="020B0702040204020203" pitchFamily="34" charset="0"/>
                          <a:cs typeface="Segoe UI Semibold" panose="020B0702040204020203" pitchFamily="34" charset="0"/>
                        </a:rPr>
                        <a:t> determining which is correct,</a:t>
                      </a:r>
                      <a:r>
                        <a:rPr lang="en-US" sz="3000" kern="1200">
                          <a:solidFill>
                            <a:schemeClr val="tx1"/>
                          </a:solidFill>
                          <a:latin typeface="+mj-lt"/>
                          <a:ea typeface="+mn-ea"/>
                          <a:cs typeface="Segoe UI" panose="020B0502040204020203" pitchFamily="34" charset="0"/>
                        </a:rPr>
                        <a:t> in a list of similarly spelled words </a:t>
                      </a:r>
                    </a:p>
                    <a:p>
                      <a:pPr marL="587731" indent="-349724">
                        <a:lnSpc>
                          <a:spcPct val="120000"/>
                        </a:lnSpc>
                        <a:spcBef>
                          <a:spcPts val="1200"/>
                        </a:spcBef>
                        <a:buClr>
                          <a:srgbClr val="5B9BD5"/>
                        </a:buClr>
                        <a:buSzPct val="100000"/>
                        <a:buFont typeface="+mj-lt"/>
                        <a:buAutoNum type="arabicPeriod"/>
                      </a:pPr>
                      <a:endParaRPr lang="en-US" sz="3000" kern="1200">
                        <a:solidFill>
                          <a:schemeClr val="tx1"/>
                        </a:solidFill>
                        <a:latin typeface="+mj-lt"/>
                        <a:ea typeface="+mn-ea"/>
                        <a:cs typeface="Segoe UI" panose="020B0502040204020203" pitchFamily="34" charset="0"/>
                      </a:endParaRPr>
                    </a:p>
                    <a:p>
                      <a:pPr marL="587731" indent="-349724">
                        <a:lnSpc>
                          <a:spcPct val="120000"/>
                        </a:lnSpc>
                        <a:spcBef>
                          <a:spcPts val="1200"/>
                        </a:spcBef>
                        <a:buClr>
                          <a:srgbClr val="5B9BD5"/>
                        </a:buClr>
                        <a:buSzPct val="100000"/>
                        <a:buFont typeface="+mj-lt"/>
                        <a:buAutoNum type="arabicPeriod"/>
                      </a:pPr>
                      <a:r>
                        <a:rPr lang="en-US" sz="3000" kern="1200">
                          <a:solidFill>
                            <a:schemeClr val="tx1"/>
                          </a:solidFill>
                          <a:latin typeface="+mj-lt"/>
                          <a:ea typeface="+mn-ea"/>
                          <a:cs typeface="Segoe UI" panose="020B0502040204020203" pitchFamily="34" charset="0"/>
                        </a:rPr>
                        <a:t>Burdened by too many choices</a:t>
                      </a:r>
                    </a:p>
                    <a:p>
                      <a:pPr marL="587731" indent="-349724">
                        <a:lnSpc>
                          <a:spcPct val="120000"/>
                        </a:lnSpc>
                        <a:spcBef>
                          <a:spcPts val="1200"/>
                        </a:spcBef>
                        <a:buClr>
                          <a:srgbClr val="5B9BD5"/>
                        </a:buClr>
                        <a:buSzPct val="100000"/>
                        <a:buFont typeface="+mj-lt"/>
                        <a:buAutoNum type="arabicPeriod"/>
                      </a:pPr>
                      <a:endParaRPr lang="en-US" sz="3000" kern="1200">
                        <a:solidFill>
                          <a:schemeClr val="tx1"/>
                        </a:solidFill>
                        <a:latin typeface="+mj-lt"/>
                        <a:ea typeface="+mn-ea"/>
                        <a:cs typeface="Segoe UI" panose="020B0502040204020203" pitchFamily="34" charset="0"/>
                      </a:endParaRPr>
                    </a:p>
                    <a:p>
                      <a:pPr marL="587731" indent="-349724">
                        <a:lnSpc>
                          <a:spcPct val="120000"/>
                        </a:lnSpc>
                        <a:spcBef>
                          <a:spcPts val="1200"/>
                        </a:spcBef>
                        <a:buClr>
                          <a:srgbClr val="5B9BD5"/>
                        </a:buClr>
                        <a:buSzPct val="100000"/>
                        <a:buFont typeface="+mj-lt"/>
                        <a:buAutoNum type="arabicPeriod"/>
                      </a:pPr>
                      <a:r>
                        <a:rPr lang="en-US" sz="3000" kern="1200">
                          <a:solidFill>
                            <a:schemeClr val="tx1"/>
                          </a:solidFill>
                          <a:latin typeface="+mj-lt"/>
                          <a:ea typeface="+mn-ea"/>
                          <a:cs typeface="Segoe UI" panose="020B0502040204020203" pitchFamily="34" charset="0"/>
                        </a:rPr>
                        <a:t>Unique spelling error patterns</a:t>
                      </a:r>
                    </a:p>
                  </a:txBody>
                  <a:tcPr marL="91427" marR="91427" marT="45713" marB="45713">
                    <a:lnT w="12700" cap="flat" cmpd="sng" algn="ctr">
                      <a:solidFill>
                        <a:schemeClr val="tx1"/>
                      </a:solidFill>
                      <a:prstDash val="solid"/>
                      <a:round/>
                      <a:headEnd type="none" w="med" len="med"/>
                      <a:tailEnd type="none" w="med" len="med"/>
                    </a:lnT>
                    <a:noFill/>
                  </a:tcPr>
                </a:tc>
                <a:tc>
                  <a:txBody>
                    <a:bodyPr/>
                    <a:lstStyle/>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4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600">
                        <a:solidFill>
                          <a:schemeClr val="tx1"/>
                        </a:solidFill>
                        <a:cs typeface="Segoe UI" panose="020B0502040204020203" pitchFamily="34" charset="0"/>
                      </a:endParaRPr>
                    </a:p>
                    <a:p>
                      <a:pPr marL="587731" indent="-349724">
                        <a:lnSpc>
                          <a:spcPct val="120000"/>
                        </a:lnSpc>
                        <a:spcBef>
                          <a:spcPts val="600"/>
                        </a:spcBef>
                        <a:buClr>
                          <a:srgbClr val="5B9BD5"/>
                        </a:buClr>
                        <a:buSzPct val="100000"/>
                        <a:buFont typeface="+mj-lt"/>
                        <a:buAutoNum type="arabicPeriod"/>
                      </a:pPr>
                      <a:endParaRPr lang="en-US" sz="1600">
                        <a:solidFill>
                          <a:schemeClr val="tx1"/>
                        </a:solidFill>
                        <a:cs typeface="Segoe UI" panose="020B0502040204020203" pitchFamily="34" charset="0"/>
                      </a:endParaRPr>
                    </a:p>
                    <a:p>
                      <a:pPr marL="587731" indent="-349724">
                        <a:lnSpc>
                          <a:spcPct val="100000"/>
                        </a:lnSpc>
                        <a:spcBef>
                          <a:spcPts val="600"/>
                        </a:spcBef>
                        <a:buClr>
                          <a:srgbClr val="5B9BD5"/>
                        </a:buClr>
                        <a:buSzPct val="100000"/>
                        <a:buFont typeface="+mj-lt"/>
                        <a:buAutoNum type="arabicPeriod"/>
                      </a:pPr>
                      <a:r>
                        <a:rPr lang="en-US" sz="2000">
                          <a:solidFill>
                            <a:schemeClr val="tx1"/>
                          </a:solidFill>
                          <a:latin typeface="+mj-lt"/>
                          <a:cs typeface="Segoe UI" panose="020B0502040204020203" pitchFamily="34" charset="0"/>
                        </a:rPr>
                        <a:t>No context or other cues to help choose the right word</a:t>
                      </a:r>
                    </a:p>
                    <a:p>
                      <a:pPr marL="587731" indent="-349724">
                        <a:lnSpc>
                          <a:spcPct val="100000"/>
                        </a:lnSpc>
                        <a:spcBef>
                          <a:spcPts val="1200"/>
                        </a:spcBef>
                        <a:buClr>
                          <a:srgbClr val="5B9BD5"/>
                        </a:buClr>
                        <a:buSzPct val="100000"/>
                        <a:buFont typeface="+mj-lt"/>
                        <a:buAutoNum type="arabicPeriod"/>
                      </a:pPr>
                      <a:r>
                        <a:rPr lang="en-US" sz="2000">
                          <a:solidFill>
                            <a:schemeClr val="tx1"/>
                          </a:solidFill>
                          <a:latin typeface="+mj-lt"/>
                          <a:cs typeface="Segoe UI" panose="020B0502040204020203" pitchFamily="34" charset="0"/>
                        </a:rPr>
                        <a:t>Up to 5 different suggestions </a:t>
                      </a:r>
                    </a:p>
                    <a:p>
                      <a:pPr marL="587731" indent="-349724">
                        <a:lnSpc>
                          <a:spcPct val="100000"/>
                        </a:lnSpc>
                        <a:spcBef>
                          <a:spcPts val="1200"/>
                        </a:spcBef>
                        <a:buClr>
                          <a:srgbClr val="5B9BD5"/>
                        </a:buClr>
                        <a:buSzPct val="100000"/>
                        <a:buFont typeface="+mj-lt"/>
                        <a:buAutoNum type="arabicPeriod"/>
                      </a:pPr>
                      <a:r>
                        <a:rPr lang="en-US" sz="2000">
                          <a:solidFill>
                            <a:schemeClr val="tx1"/>
                          </a:solidFill>
                          <a:latin typeface="+mj-lt"/>
                          <a:cs typeface="Segoe UI" panose="020B0502040204020203" pitchFamily="34" charset="0"/>
                        </a:rPr>
                        <a:t>Prone to show “No Suggestions” for high edit-distance errors</a:t>
                      </a:r>
                    </a:p>
                  </a:txBody>
                  <a:tcPr marL="91427" marR="91427" marT="45713" marB="45713">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29057002"/>
                  </a:ext>
                </a:extLst>
              </a:tr>
            </a:tbl>
          </a:graphicData>
        </a:graphic>
      </p:graphicFrame>
      <p:pic>
        <p:nvPicPr>
          <p:cNvPr id="6" name="Picture 5" descr="Image showing the traditional spelling check context menu in Microsoft Office. The context menu contains a vertical list of 4 similarly-spelled spelling suggestions, followed by commands to Ignore All, Add to Dictionary, etc."/>
          <p:cNvPicPr>
            <a:picLocks noChangeAspect="1"/>
          </p:cNvPicPr>
          <p:nvPr/>
        </p:nvPicPr>
        <p:blipFill rotWithShape="1">
          <a:blip r:embed="rId4"/>
          <a:srcRect t="3394" b="4986"/>
          <a:stretch/>
        </p:blipFill>
        <p:spPr>
          <a:xfrm>
            <a:off x="8242116" y="1577316"/>
            <a:ext cx="3404541" cy="2651355"/>
          </a:xfrm>
          <a:prstGeom prst="rect">
            <a:avLst/>
          </a:prstGeom>
          <a:effectLst>
            <a:outerShdw blurRad="50800" dist="38100" dir="2700000" algn="tl" rotWithShape="0">
              <a:prstClr val="black">
                <a:alpha val="40000"/>
              </a:prstClr>
            </a:outerShdw>
            <a:softEdge rad="12700"/>
          </a:effectLst>
        </p:spPr>
      </p:pic>
    </p:spTree>
    <p:custDataLst>
      <p:tags r:id="rId1"/>
    </p:custDataLst>
    <p:extLst>
      <p:ext uri="{BB962C8B-B14F-4D97-AF65-F5344CB8AC3E}">
        <p14:creationId xmlns:p14="http://schemas.microsoft.com/office/powerpoint/2010/main" val="342842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58913" y="1120186"/>
            <a:ext cx="11550846" cy="2774777"/>
          </a:xfrm>
        </p:spPr>
        <p:txBody>
          <a:bodyPr/>
          <a:lstStyle/>
          <a:p>
            <a:pPr marL="587618" indent="-349656">
              <a:lnSpc>
                <a:spcPct val="120000"/>
              </a:lnSpc>
              <a:spcBef>
                <a:spcPts val="1836"/>
              </a:spcBef>
              <a:buClr>
                <a:srgbClr val="5B9BD5"/>
              </a:buClr>
              <a:buSzPct val="100000"/>
              <a:buFont typeface="Arial" panose="020B0604020202020204" pitchFamily="34" charset="0"/>
              <a:buChar char="•"/>
            </a:pPr>
            <a:r>
              <a:rPr lang="en-US" sz="2400">
                <a:solidFill>
                  <a:schemeClr val="tx1"/>
                </a:solidFill>
                <a:cs typeface="Segoe UI" panose="020B0502040204020203" pitchFamily="34" charset="0"/>
              </a:rPr>
              <a:t>Contextual cues help people identify the right choice</a:t>
            </a:r>
          </a:p>
          <a:p>
            <a:pPr marL="1431650" lvl="1" indent="-457112">
              <a:lnSpc>
                <a:spcPct val="130000"/>
              </a:lnSpc>
              <a:spcBef>
                <a:spcPts val="0"/>
              </a:spcBef>
              <a:buClr>
                <a:srgbClr val="5B9BD5"/>
              </a:buClr>
              <a:buSzPct val="100000"/>
              <a:buFont typeface="+mj-lt"/>
              <a:buAutoNum type="arabicPeriod"/>
            </a:pPr>
            <a:r>
              <a:rPr lang="en-US" sz="2000" b="1">
                <a:solidFill>
                  <a:schemeClr val="tx1"/>
                </a:solidFill>
                <a:latin typeface="Segoe UI"/>
                <a:cs typeface="Segoe UI" panose="020B0502040204020203" pitchFamily="34" charset="0"/>
              </a:rPr>
              <a:t>Synonyms</a:t>
            </a:r>
            <a:r>
              <a:rPr lang="en-US" sz="2000">
                <a:solidFill>
                  <a:schemeClr val="tx1"/>
                </a:solidFill>
                <a:latin typeface="Segoe UI"/>
                <a:cs typeface="Segoe UI" panose="020B0502040204020203" pitchFamily="34" charset="0"/>
              </a:rPr>
              <a:t> help </a:t>
            </a:r>
            <a:r>
              <a:rPr lang="en-US" sz="2000" b="1">
                <a:solidFill>
                  <a:schemeClr val="tx1"/>
                </a:solidFill>
                <a:latin typeface="Segoe UI"/>
                <a:cs typeface="Segoe UI" panose="020B0502040204020203" pitchFamily="34" charset="0"/>
              </a:rPr>
              <a:t>disambiguate</a:t>
            </a:r>
            <a:r>
              <a:rPr lang="en-US" sz="2000">
                <a:solidFill>
                  <a:schemeClr val="tx1"/>
                </a:solidFill>
                <a:latin typeface="Segoe UI"/>
                <a:cs typeface="Segoe UI" panose="020B0502040204020203" pitchFamily="34" charset="0"/>
              </a:rPr>
              <a:t> between similar-looking suggestions</a:t>
            </a:r>
          </a:p>
          <a:p>
            <a:pPr marL="1431650" lvl="1" indent="-457112">
              <a:lnSpc>
                <a:spcPct val="150000"/>
              </a:lnSpc>
              <a:spcBef>
                <a:spcPts val="0"/>
              </a:spcBef>
              <a:buClr>
                <a:srgbClr val="5B9BD5"/>
              </a:buClr>
              <a:buSzPct val="100000"/>
              <a:buFont typeface="+mj-lt"/>
              <a:buAutoNum type="arabicPeriod"/>
            </a:pPr>
            <a:r>
              <a:rPr lang="en-US" sz="2000" b="1">
                <a:solidFill>
                  <a:schemeClr val="tx1"/>
                </a:solidFill>
                <a:latin typeface="Segoe UI"/>
                <a:cs typeface="Segoe UI" panose="020B0502040204020203" pitchFamily="34" charset="0"/>
              </a:rPr>
              <a:t>Read Aloud </a:t>
            </a:r>
            <a:r>
              <a:rPr lang="en-US" sz="2000">
                <a:solidFill>
                  <a:schemeClr val="tx1"/>
                </a:solidFill>
                <a:latin typeface="Segoe UI"/>
                <a:cs typeface="Segoe UI" panose="020B0502040204020203" pitchFamily="34" charset="0"/>
              </a:rPr>
              <a:t>(of both suggestions &amp; synonyms) aids </a:t>
            </a:r>
            <a:r>
              <a:rPr lang="en-US" sz="2000" b="1">
                <a:solidFill>
                  <a:schemeClr val="tx1"/>
                </a:solidFill>
                <a:latin typeface="Segoe UI"/>
                <a:cs typeface="Segoe UI" panose="020B0502040204020203" pitchFamily="34" charset="0"/>
              </a:rPr>
              <a:t>comprehension</a:t>
            </a:r>
          </a:p>
          <a:p>
            <a:pPr marL="587618" indent="-349656">
              <a:spcBef>
                <a:spcPts val="1199"/>
              </a:spcBef>
              <a:buClr>
                <a:srgbClr val="5B9BD5"/>
              </a:buClr>
              <a:buSzPct val="100000"/>
              <a:buFont typeface="Arial" panose="020B0604020202020204" pitchFamily="34" charset="0"/>
              <a:buChar char="•"/>
            </a:pPr>
            <a:r>
              <a:rPr lang="en-US" sz="2400">
                <a:solidFill>
                  <a:schemeClr val="tx1"/>
                </a:solidFill>
              </a:rPr>
              <a:t>Better suggestions and significantly reduced incidence of “No Suggestions”</a:t>
            </a:r>
          </a:p>
          <a:p>
            <a:pPr marL="587618" indent="-349656">
              <a:spcBef>
                <a:spcPts val="1199"/>
              </a:spcBef>
              <a:buClr>
                <a:srgbClr val="5B9BD5"/>
              </a:buClr>
              <a:buSzPct val="100000"/>
              <a:buFont typeface="Arial" panose="020B0604020202020204" pitchFamily="34" charset="0"/>
              <a:buChar char="•"/>
            </a:pPr>
            <a:r>
              <a:rPr lang="en-US" sz="2400">
                <a:solidFill>
                  <a:schemeClr val="tx1"/>
                </a:solidFill>
                <a:cs typeface="Segoe UI" panose="020B0502040204020203" pitchFamily="34" charset="0"/>
              </a:rPr>
              <a:t>Improved compatibility with screen readers and other ATs</a:t>
            </a:r>
          </a:p>
          <a:p>
            <a:pPr>
              <a:lnSpc>
                <a:spcPct val="120000"/>
              </a:lnSpc>
              <a:spcBef>
                <a:spcPts val="0"/>
              </a:spcBef>
            </a:pPr>
            <a:endParaRPr lang="en-US" sz="1399">
              <a:solidFill>
                <a:schemeClr val="tx1"/>
              </a:solidFill>
              <a:latin typeface="+mn-lt"/>
            </a:endParaRPr>
          </a:p>
        </p:txBody>
      </p:sp>
      <p:sp>
        <p:nvSpPr>
          <p:cNvPr id="20" name="Title 3"/>
          <p:cNvSpPr>
            <a:spLocks noGrp="1"/>
          </p:cNvSpPr>
          <p:nvPr>
            <p:ph type="title"/>
          </p:nvPr>
        </p:nvSpPr>
        <p:spPr>
          <a:xfrm>
            <a:off x="548075" y="317623"/>
            <a:ext cx="11561684" cy="762678"/>
          </a:xfrm>
        </p:spPr>
        <p:txBody>
          <a:bodyPr vert="horz" wrap="square" lIns="0" tIns="0" rIns="0" bIns="0" rtlCol="0" anchor="t">
            <a:noAutofit/>
          </a:bodyPr>
          <a:lstStyle/>
          <a:p>
            <a:r>
              <a:rPr lang="en-US" sz="3672">
                <a:solidFill>
                  <a:schemeClr val="tx1"/>
                </a:solidFill>
              </a:rPr>
              <a:t>Editor – Inclusive design to benefit everyone</a:t>
            </a:r>
          </a:p>
        </p:txBody>
      </p:sp>
      <p:pic>
        <p:nvPicPr>
          <p:cNvPr id="6" name="Picture 5" descr="Picture comparing the traditional spelling check context menu to the new Editor Context Menu. The traditional menu simply lists 4 spelling suggestions without any context or cues to help disamibiguate them. The Editor menu shows synonyms accompanying each spelling suggestion, to provide concise, &quot;meaning-level&quot; context for each suggestion. ">
            <a:extLst>
              <a:ext uri="{FF2B5EF4-FFF2-40B4-BE49-F238E27FC236}">
                <a16:creationId xmlns:a16="http://schemas.microsoft.com/office/drawing/2014/main" id="{6D1F103B-127B-4CEB-A76E-B926F789FCFC}"/>
              </a:ext>
            </a:extLst>
          </p:cNvPr>
          <p:cNvPicPr>
            <a:picLocks noChangeAspect="1"/>
          </p:cNvPicPr>
          <p:nvPr/>
        </p:nvPicPr>
        <p:blipFill>
          <a:blip r:embed="rId4"/>
          <a:stretch>
            <a:fillRect/>
          </a:stretch>
        </p:blipFill>
        <p:spPr>
          <a:xfrm>
            <a:off x="1160028" y="3840687"/>
            <a:ext cx="10252907" cy="2871058"/>
          </a:xfrm>
          <a:prstGeom prst="rect">
            <a:avLst/>
          </a:prstGeom>
          <a:effectLst>
            <a:outerShdw blurRad="50800" dist="38100" dir="2700000" algn="tl" rotWithShape="0">
              <a:prstClr val="black">
                <a:alpha val="40000"/>
              </a:prstClr>
            </a:outerShdw>
          </a:effectLst>
        </p:spPr>
      </p:pic>
      <p:pic>
        <p:nvPicPr>
          <p:cNvPr id="7" name="Picture 6" descr="Picture showing Split button submenu on the spelling suggestion opened, to reveal commands available for that suggestion, including Read Aloud.">
            <a:extLst>
              <a:ext uri="{FF2B5EF4-FFF2-40B4-BE49-F238E27FC236}">
                <a16:creationId xmlns:a16="http://schemas.microsoft.com/office/drawing/2014/main" id="{D1491556-1BC9-4234-AE14-17511B570298}"/>
              </a:ext>
            </a:extLst>
          </p:cNvPr>
          <p:cNvPicPr>
            <a:picLocks noChangeAspect="1"/>
          </p:cNvPicPr>
          <p:nvPr/>
        </p:nvPicPr>
        <p:blipFill>
          <a:blip r:embed="rId5"/>
          <a:stretch>
            <a:fillRect/>
          </a:stretch>
        </p:blipFill>
        <p:spPr>
          <a:xfrm>
            <a:off x="5546780" y="3941934"/>
            <a:ext cx="5742115" cy="2755240"/>
          </a:xfrm>
          <a:prstGeom prst="rect">
            <a:avLst/>
          </a:prstGeom>
        </p:spPr>
      </p:pic>
    </p:spTree>
    <p:custDataLst>
      <p:tags r:id="rId1"/>
    </p:custDataLst>
    <p:extLst>
      <p:ext uri="{BB962C8B-B14F-4D97-AF65-F5344CB8AC3E}">
        <p14:creationId xmlns:p14="http://schemas.microsoft.com/office/powerpoint/2010/main" val="1591279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4081" y="1318079"/>
            <a:ext cx="11373923" cy="5219470"/>
          </a:xfrm>
        </p:spPr>
        <p:txBody>
          <a:bodyPr/>
          <a:lstStyle/>
          <a:p>
            <a:pPr marL="348105" indent="-348105" defTabSz="760973">
              <a:lnSpc>
                <a:spcPct val="100000"/>
              </a:lnSpc>
              <a:buFont typeface="+mj-lt"/>
              <a:buAutoNum type="arabicPeriod"/>
            </a:pPr>
            <a:r>
              <a:rPr lang="en-US" sz="2448">
                <a:solidFill>
                  <a:schemeClr val="tx1">
                    <a:lumMod val="75000"/>
                  </a:schemeClr>
                </a:solidFill>
              </a:rPr>
              <a:t>A </a:t>
            </a:r>
            <a:r>
              <a:rPr lang="en-US" sz="2448" err="1">
                <a:solidFill>
                  <a:schemeClr val="tx1">
                    <a:lumMod val="75000"/>
                  </a:schemeClr>
                </a:solidFill>
              </a:rPr>
              <a:t>categorised</a:t>
            </a:r>
            <a:r>
              <a:rPr lang="en-US" sz="2448">
                <a:solidFill>
                  <a:schemeClr val="tx1">
                    <a:lumMod val="75000"/>
                  </a:schemeClr>
                </a:solidFill>
              </a:rPr>
              <a:t> Overview of writing enhancement opportunities</a:t>
            </a:r>
          </a:p>
          <a:p>
            <a:pPr marL="1165746" lvl="1" indent="-291436" defTabSz="757735">
              <a:lnSpc>
                <a:spcPct val="100000"/>
              </a:lnSpc>
              <a:spcBef>
                <a:spcPts val="612"/>
              </a:spcBef>
              <a:buFont typeface="Arial" panose="020B0604020202020204" pitchFamily="34" charset="0"/>
              <a:buChar char="•"/>
            </a:pPr>
            <a:r>
              <a:rPr lang="en-US" sz="1836" b="1">
                <a:solidFill>
                  <a:schemeClr val="tx1"/>
                </a:solidFill>
                <a:latin typeface="Segoe UI Semibold" panose="020B0702040204020203" pitchFamily="34" charset="0"/>
                <a:cs typeface="Segoe UI Semibold" panose="020B0702040204020203" pitchFamily="34" charset="0"/>
              </a:rPr>
              <a:t>Corrections</a:t>
            </a:r>
            <a:r>
              <a:rPr lang="en-US" sz="1836" b="1">
                <a:solidFill>
                  <a:schemeClr val="tx1">
                    <a:lumMod val="75000"/>
                  </a:schemeClr>
                </a:solidFill>
              </a:rPr>
              <a:t> </a:t>
            </a:r>
            <a:r>
              <a:rPr lang="en-US" sz="1836">
                <a:solidFill>
                  <a:schemeClr val="tx1">
                    <a:lumMod val="60000"/>
                    <a:lumOff val="40000"/>
                  </a:schemeClr>
                </a:solidFill>
                <a:latin typeface="Segoe UI Semilight" charset="0"/>
                <a:cs typeface="Segoe UI Semilight" charset="0"/>
              </a:rPr>
              <a:t>are issues you’re strongly advised to fix </a:t>
            </a:r>
          </a:p>
          <a:p>
            <a:pPr marL="1165746" lvl="1" indent="-291436" defTabSz="757735">
              <a:lnSpc>
                <a:spcPct val="100000"/>
              </a:lnSpc>
              <a:spcBef>
                <a:spcPts val="612"/>
              </a:spcBef>
              <a:buFont typeface="Arial" panose="020B0604020202020204" pitchFamily="34" charset="0"/>
              <a:buChar char="•"/>
            </a:pPr>
            <a:r>
              <a:rPr lang="en-US" sz="1836" b="1">
                <a:solidFill>
                  <a:schemeClr val="tx1"/>
                </a:solidFill>
                <a:latin typeface="Segoe UI Semibold" panose="020B0702040204020203" pitchFamily="34" charset="0"/>
                <a:cs typeface="Segoe UI Semibold" panose="020B0702040204020203" pitchFamily="34" charset="0"/>
              </a:rPr>
              <a:t>Refinements </a:t>
            </a:r>
            <a:r>
              <a:rPr lang="en-US" sz="1836">
                <a:solidFill>
                  <a:schemeClr val="tx1">
                    <a:lumMod val="60000"/>
                    <a:lumOff val="40000"/>
                  </a:schemeClr>
                </a:solidFill>
                <a:latin typeface="Segoe UI Semilight" charset="0"/>
                <a:cs typeface="Segoe UI Semilight" charset="0"/>
              </a:rPr>
              <a:t>give optional advice on stylistic or situational matters</a:t>
            </a:r>
          </a:p>
          <a:p>
            <a:pPr marL="1165746" lvl="1" indent="-291436" defTabSz="757735">
              <a:lnSpc>
                <a:spcPct val="100000"/>
              </a:lnSpc>
              <a:spcBef>
                <a:spcPts val="612"/>
              </a:spcBef>
              <a:buFont typeface="Arial" panose="020B0604020202020204" pitchFamily="34" charset="0"/>
              <a:buChar char="•"/>
            </a:pPr>
            <a:r>
              <a:rPr lang="en-US" sz="1836" b="1">
                <a:solidFill>
                  <a:schemeClr val="tx1"/>
                </a:solidFill>
                <a:latin typeface="Segoe UI Semibold" panose="020B0702040204020203" pitchFamily="34" charset="0"/>
                <a:cs typeface="Segoe UI Semibold" panose="020B0702040204020203" pitchFamily="34" charset="0"/>
              </a:rPr>
              <a:t>Counters</a:t>
            </a:r>
            <a:r>
              <a:rPr lang="en-US" sz="1836">
                <a:solidFill>
                  <a:schemeClr val="tx1">
                    <a:lumMod val="75000"/>
                  </a:schemeClr>
                </a:solidFill>
                <a:latin typeface="Segoe UI Semilight" panose="020B0402040204020203" pitchFamily="34" charset="0"/>
                <a:cs typeface="Segoe UI Semilight" panose="020B0402040204020203" pitchFamily="34" charset="0"/>
              </a:rPr>
              <a:t> </a:t>
            </a:r>
            <a:r>
              <a:rPr lang="en-US" sz="1836">
                <a:solidFill>
                  <a:schemeClr val="tx1">
                    <a:lumMod val="60000"/>
                    <a:lumOff val="40000"/>
                  </a:schemeClr>
                </a:solidFill>
                <a:latin typeface="Segoe UI Semilight" charset="0"/>
                <a:cs typeface="Segoe UI Semilight" charset="0"/>
              </a:rPr>
              <a:t>and </a:t>
            </a:r>
            <a:r>
              <a:rPr lang="en-US" sz="1836" b="1">
                <a:solidFill>
                  <a:schemeClr val="tx1"/>
                </a:solidFill>
                <a:latin typeface="Segoe UI Semibold" panose="020B0702040204020203" pitchFamily="34" charset="0"/>
                <a:cs typeface="Segoe UI Semibold" panose="020B0702040204020203" pitchFamily="34" charset="0"/>
              </a:rPr>
              <a:t>Checkmarks </a:t>
            </a:r>
            <a:r>
              <a:rPr lang="en-US" sz="1836">
                <a:solidFill>
                  <a:schemeClr val="tx1">
                    <a:lumMod val="60000"/>
                    <a:lumOff val="40000"/>
                  </a:schemeClr>
                </a:solidFill>
                <a:latin typeface="Segoe UI Semilight" charset="0"/>
                <a:cs typeface="Segoe UI Semilight" charset="0"/>
              </a:rPr>
              <a:t>track progress &amp; celebrate achievement</a:t>
            </a:r>
          </a:p>
          <a:p>
            <a:pPr marL="348105" indent="-348105" defTabSz="760973">
              <a:lnSpc>
                <a:spcPct val="100000"/>
              </a:lnSpc>
              <a:spcBef>
                <a:spcPts val="1836"/>
              </a:spcBef>
              <a:buFont typeface="+mj-lt"/>
              <a:buAutoNum type="arabicPeriod"/>
            </a:pPr>
            <a:r>
              <a:rPr lang="en-US" sz="2448">
                <a:solidFill>
                  <a:schemeClr val="tx1">
                    <a:lumMod val="75000"/>
                  </a:schemeClr>
                </a:solidFill>
              </a:rPr>
              <a:t>Draws attention to elements of Good Writing</a:t>
            </a:r>
          </a:p>
          <a:p>
            <a:pPr marL="1168984" lvl="1" indent="-293056" defTabSz="760973">
              <a:lnSpc>
                <a:spcPct val="100000"/>
              </a:lnSpc>
              <a:buFont typeface="Arial" panose="020B0604020202020204" pitchFamily="34" charset="0"/>
              <a:buChar char="•"/>
            </a:pPr>
            <a:r>
              <a:rPr lang="en-US" sz="1836">
                <a:solidFill>
                  <a:schemeClr val="tx1">
                    <a:lumMod val="60000"/>
                    <a:lumOff val="40000"/>
                  </a:schemeClr>
                </a:solidFill>
                <a:latin typeface="Segoe UI Semilight" charset="0"/>
                <a:ea typeface="Segoe UI Semilight" charset="0"/>
                <a:cs typeface="Segoe UI Semilight" charset="0"/>
              </a:rPr>
              <a:t>Gives students a </a:t>
            </a:r>
            <a:r>
              <a:rPr lang="en-US" sz="1836">
                <a:solidFill>
                  <a:schemeClr val="tx1">
                    <a:lumMod val="60000"/>
                    <a:lumOff val="40000"/>
                  </a:schemeClr>
                </a:solidFill>
                <a:latin typeface="Segoe UI Semilight" charset="0"/>
                <a:cs typeface="Segoe UI Semilight" charset="0"/>
              </a:rPr>
              <a:t>dashboard</a:t>
            </a:r>
            <a:r>
              <a:rPr lang="en-US" sz="1836">
                <a:solidFill>
                  <a:schemeClr val="tx1">
                    <a:lumMod val="60000"/>
                    <a:lumOff val="40000"/>
                  </a:schemeClr>
                </a:solidFill>
                <a:latin typeface="Segoe UI Semilight" charset="0"/>
                <a:ea typeface="Segoe UI Semilight" charset="0"/>
                <a:cs typeface="Segoe UI Semilight" charset="0"/>
              </a:rPr>
              <a:t> for </a:t>
            </a:r>
            <a:r>
              <a:rPr lang="en-US" sz="1836" b="1">
                <a:solidFill>
                  <a:schemeClr val="tx1"/>
                </a:solidFill>
                <a:latin typeface="Segoe UI Semibold" panose="020B0702040204020203" pitchFamily="34" charset="0"/>
                <a:ea typeface="Segoe UI Semilight" charset="0"/>
                <a:cs typeface="Segoe UI Semibold" panose="020B0702040204020203" pitchFamily="34" charset="0"/>
              </a:rPr>
              <a:t>self-assessment</a:t>
            </a:r>
          </a:p>
          <a:p>
            <a:pPr marL="1168984" lvl="1" indent="-293056" defTabSz="760973">
              <a:lnSpc>
                <a:spcPct val="100000"/>
              </a:lnSpc>
              <a:buFont typeface="Arial" panose="020B0604020202020204" pitchFamily="34" charset="0"/>
              <a:buChar char="•"/>
            </a:pPr>
            <a:r>
              <a:rPr lang="en-US" sz="1836">
                <a:solidFill>
                  <a:schemeClr val="tx1">
                    <a:lumMod val="60000"/>
                    <a:lumOff val="40000"/>
                  </a:schemeClr>
                </a:solidFill>
                <a:latin typeface="Segoe UI Semilight" charset="0"/>
                <a:ea typeface="Segoe UI Semilight" charset="0"/>
                <a:cs typeface="Segoe UI Semilight" charset="0"/>
              </a:rPr>
              <a:t>Gives teachers a scorecard to drive </a:t>
            </a:r>
            <a:r>
              <a:rPr lang="en-US" sz="1836" b="1">
                <a:solidFill>
                  <a:schemeClr val="tx1"/>
                </a:solidFill>
                <a:latin typeface="Segoe UI Semibold" panose="020B0702040204020203" pitchFamily="34" charset="0"/>
                <a:cs typeface="Segoe UI Semibold" panose="020B0702040204020203" pitchFamily="34" charset="0"/>
              </a:rPr>
              <a:t>learning goal conversations</a:t>
            </a:r>
          </a:p>
          <a:p>
            <a:pPr marL="1168984" lvl="1" indent="-293056" defTabSz="760973">
              <a:lnSpc>
                <a:spcPct val="100000"/>
              </a:lnSpc>
              <a:buFont typeface="Arial" panose="020B0604020202020204" pitchFamily="34" charset="0"/>
              <a:buChar char="•"/>
            </a:pPr>
            <a:r>
              <a:rPr lang="en-US" sz="1836">
                <a:solidFill>
                  <a:schemeClr val="tx1">
                    <a:lumMod val="60000"/>
                    <a:lumOff val="40000"/>
                  </a:schemeClr>
                </a:solidFill>
                <a:latin typeface="Segoe UI Semilight" charset="0"/>
                <a:cs typeface="Segoe UI Semilight" charset="0"/>
              </a:rPr>
              <a:t>Presents the </a:t>
            </a:r>
            <a:r>
              <a:rPr lang="en-US" sz="1836" b="1">
                <a:solidFill>
                  <a:schemeClr val="tx1"/>
                </a:solidFill>
                <a:latin typeface="Segoe UI Semibold" panose="020B0702040204020203" pitchFamily="34" charset="0"/>
                <a:cs typeface="Segoe UI Semibold" panose="020B0702040204020203" pitchFamily="34" charset="0"/>
              </a:rPr>
              <a:t>breadth and depth </a:t>
            </a:r>
            <a:r>
              <a:rPr lang="en-US" sz="1836">
                <a:solidFill>
                  <a:schemeClr val="tx1">
                    <a:lumMod val="60000"/>
                    <a:lumOff val="40000"/>
                  </a:schemeClr>
                </a:solidFill>
                <a:latin typeface="Segoe UI Semilight" charset="0"/>
                <a:cs typeface="Segoe UI Semilight" charset="0"/>
              </a:rPr>
              <a:t>of checks in a manageable way</a:t>
            </a:r>
          </a:p>
          <a:p>
            <a:pPr marL="348105" indent="-348105" defTabSz="760973">
              <a:lnSpc>
                <a:spcPct val="100000"/>
              </a:lnSpc>
              <a:buFont typeface="+mj-lt"/>
              <a:buAutoNum type="arabicPeriod"/>
            </a:pPr>
            <a:r>
              <a:rPr lang="en-US" sz="2448">
                <a:solidFill>
                  <a:schemeClr val="tx1">
                    <a:lumMod val="75000"/>
                  </a:schemeClr>
                </a:solidFill>
              </a:rPr>
              <a:t>Flexible Workflow choices let you spend time purposefully</a:t>
            </a:r>
          </a:p>
          <a:p>
            <a:pPr marL="1168984" indent="-293056" defTabSz="760973">
              <a:lnSpc>
                <a:spcPct val="100000"/>
              </a:lnSpc>
              <a:spcBef>
                <a:spcPts val="612"/>
              </a:spcBef>
              <a:buFont typeface="Arial" panose="020B0604020202020204" pitchFamily="34" charset="0"/>
              <a:buChar char="•"/>
            </a:pPr>
            <a:r>
              <a:rPr lang="en-US" sz="1836" spc="0">
                <a:solidFill>
                  <a:schemeClr val="tx1">
                    <a:lumMod val="60000"/>
                    <a:lumOff val="40000"/>
                  </a:schemeClr>
                </a:solidFill>
                <a:latin typeface="Segoe UI Semilight" charset="0"/>
                <a:cs typeface="Segoe UI Semilight" charset="0"/>
              </a:rPr>
              <a:t>Scrub the document one</a:t>
            </a:r>
            <a:r>
              <a:rPr lang="en-US" sz="1836" b="1" spc="0">
                <a:solidFill>
                  <a:schemeClr val="tx1"/>
                </a:solidFill>
                <a:latin typeface="Segoe UI Semibold" panose="020B0702040204020203" pitchFamily="34" charset="0"/>
                <a:cs typeface="Segoe UI Semibold" panose="020B0702040204020203" pitchFamily="34" charset="0"/>
              </a:rPr>
              <a:t> Category at a time</a:t>
            </a:r>
          </a:p>
          <a:p>
            <a:pPr marL="1168984" indent="-293056" defTabSz="760973">
              <a:lnSpc>
                <a:spcPct val="100000"/>
              </a:lnSpc>
              <a:spcBef>
                <a:spcPts val="612"/>
              </a:spcBef>
              <a:buFont typeface="Arial" panose="020B0604020202020204" pitchFamily="34" charset="0"/>
              <a:buChar char="•"/>
            </a:pPr>
            <a:r>
              <a:rPr lang="en-US" sz="1836" spc="0">
                <a:solidFill>
                  <a:schemeClr val="tx1">
                    <a:lumMod val="60000"/>
                    <a:lumOff val="40000"/>
                  </a:schemeClr>
                </a:solidFill>
                <a:latin typeface="Segoe UI Semilight" charset="0"/>
                <a:cs typeface="Segoe UI Semilight" charset="0"/>
              </a:rPr>
              <a:t>Fix in a recommended </a:t>
            </a:r>
            <a:r>
              <a:rPr lang="en-US" sz="1836" b="1" spc="0">
                <a:solidFill>
                  <a:schemeClr val="tx1"/>
                </a:solidFill>
                <a:latin typeface="Segoe UI Semibold" panose="020B0702040204020203" pitchFamily="34" charset="0"/>
                <a:cs typeface="Segoe UI Semibold" panose="020B0702040204020203" pitchFamily="34" charset="0"/>
              </a:rPr>
              <a:t>sequence</a:t>
            </a:r>
            <a:r>
              <a:rPr lang="en-US" sz="1836" spc="0">
                <a:solidFill>
                  <a:schemeClr val="tx1">
                    <a:lumMod val="60000"/>
                    <a:lumOff val="40000"/>
                  </a:schemeClr>
                </a:solidFill>
                <a:latin typeface="Segoe UI Semilight" charset="0"/>
                <a:cs typeface="Segoe UI Semilight" charset="0"/>
              </a:rPr>
              <a:t>: Spelling &gt; Grammar &gt; Refinements</a:t>
            </a:r>
            <a:endParaRPr lang="en-US" sz="1836" b="1" spc="0">
              <a:solidFill>
                <a:schemeClr val="tx1"/>
              </a:solidFill>
              <a:latin typeface="Segoe UI Semibold" panose="020B0702040204020203" pitchFamily="34" charset="0"/>
              <a:cs typeface="Segoe UI Semibold" panose="020B0702040204020203" pitchFamily="34" charset="0"/>
            </a:endParaRPr>
          </a:p>
          <a:p>
            <a:pPr marL="1168984" indent="-293056" defTabSz="760973">
              <a:lnSpc>
                <a:spcPct val="100000"/>
              </a:lnSpc>
              <a:spcBef>
                <a:spcPts val="612"/>
              </a:spcBef>
              <a:buFont typeface="Arial" panose="020B0604020202020204" pitchFamily="34" charset="0"/>
              <a:buChar char="•"/>
            </a:pPr>
            <a:r>
              <a:rPr lang="en-US" sz="1836" spc="0">
                <a:solidFill>
                  <a:schemeClr val="tx1">
                    <a:lumMod val="60000"/>
                    <a:lumOff val="40000"/>
                  </a:schemeClr>
                </a:solidFill>
                <a:latin typeface="Segoe UI Semilight" charset="0"/>
                <a:cs typeface="Segoe UI Semilight" charset="0"/>
              </a:rPr>
              <a:t>Focus attention on Categories important for your </a:t>
            </a:r>
            <a:r>
              <a:rPr lang="en-US" sz="1836" b="1" spc="0">
                <a:solidFill>
                  <a:schemeClr val="tx1"/>
                </a:solidFill>
                <a:latin typeface="Segoe UI Semibold" panose="020B0702040204020203" pitchFamily="34" charset="0"/>
                <a:cs typeface="Segoe UI Semibold" panose="020B0702040204020203" pitchFamily="34" charset="0"/>
              </a:rPr>
              <a:t>Writing Goals</a:t>
            </a:r>
          </a:p>
        </p:txBody>
      </p:sp>
      <p:sp>
        <p:nvSpPr>
          <p:cNvPr id="14" name="Title 3" hidden="1">
            <a:extLst>
              <a:ext uri="{FF2B5EF4-FFF2-40B4-BE49-F238E27FC236}">
                <a16:creationId xmlns:a16="http://schemas.microsoft.com/office/drawing/2014/main" id="{F2C33453-58C6-4385-A9FB-9D284C4F10A1}"/>
              </a:ext>
            </a:extLst>
          </p:cNvPr>
          <p:cNvSpPr txBox="1">
            <a:spLocks/>
          </p:cNvSpPr>
          <p:nvPr/>
        </p:nvSpPr>
        <p:spPr>
          <a:xfrm>
            <a:off x="530467" y="233152"/>
            <a:ext cx="11373923"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auto" latinLnBrk="0" hangingPunct="1">
              <a:lnSpc>
                <a:spcPct val="90000"/>
              </a:lnSpc>
              <a:spcBef>
                <a:spcPct val="0"/>
              </a:spcBef>
              <a:spcAft>
                <a:spcPts val="0"/>
              </a:spcAft>
              <a:buClrTx/>
              <a:buSzTx/>
              <a:buFontTx/>
              <a:buNone/>
              <a:tabLst/>
              <a:defRPr/>
            </a:pPr>
            <a:r>
              <a:rPr kumimoji="0" lang="en-US" sz="3264" b="0" i="0" u="none" strike="noStrike" kern="1200" cap="none" spc="-102" normalizeH="0" baseline="0" noProof="0">
                <a:ln w="3175">
                  <a:noFill/>
                </a:ln>
                <a:gradFill>
                  <a:gsLst>
                    <a:gs pos="1250">
                      <a:srgbClr val="323F4F"/>
                    </a:gs>
                    <a:gs pos="100000">
                      <a:srgbClr val="323F4F"/>
                    </a:gs>
                  </a:gsLst>
                  <a:lin ang="5400000" scaled="0"/>
                </a:gradFill>
                <a:effectLst/>
                <a:uLnTx/>
                <a:uFillTx/>
                <a:latin typeface="Segoe UI Light"/>
                <a:ea typeface="+mn-ea"/>
                <a:cs typeface="Arial" charset="0"/>
              </a:rPr>
              <a:t>Core Scenarios</a:t>
            </a:r>
          </a:p>
        </p:txBody>
      </p:sp>
      <p:sp>
        <p:nvSpPr>
          <p:cNvPr id="15" name="Title 6">
            <a:extLst>
              <a:ext uri="{FF2B5EF4-FFF2-40B4-BE49-F238E27FC236}">
                <a16:creationId xmlns:a16="http://schemas.microsoft.com/office/drawing/2014/main" id="{7EE77628-3599-4AA3-A2E5-F827B3145036}"/>
              </a:ext>
            </a:extLst>
          </p:cNvPr>
          <p:cNvSpPr txBox="1">
            <a:spLocks/>
          </p:cNvSpPr>
          <p:nvPr/>
        </p:nvSpPr>
        <p:spPr>
          <a:xfrm>
            <a:off x="458396" y="340011"/>
            <a:ext cx="11716392" cy="566710"/>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28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auto" latinLnBrk="0" hangingPunct="1">
              <a:lnSpc>
                <a:spcPct val="90000"/>
              </a:lnSpc>
              <a:spcBef>
                <a:spcPct val="0"/>
              </a:spcBef>
              <a:spcAft>
                <a:spcPts val="0"/>
              </a:spcAft>
              <a:buClrTx/>
              <a:buSzTx/>
              <a:buFontTx/>
              <a:buNone/>
              <a:tabLst/>
              <a:defRPr/>
            </a:pPr>
            <a:r>
              <a:rPr kumimoji="0" lang="en-US" sz="3672" b="0" i="0" u="none" strike="noStrike" kern="1200" cap="none" spc="-102" normalizeH="0" baseline="0" noProof="0">
                <a:ln w="3175">
                  <a:noFill/>
                </a:ln>
                <a:gradFill>
                  <a:gsLst>
                    <a:gs pos="1250">
                      <a:srgbClr val="0072C6"/>
                    </a:gs>
                    <a:gs pos="100000">
                      <a:srgbClr val="0072C6"/>
                    </a:gs>
                  </a:gsLst>
                  <a:lin ang="5400000" scaled="0"/>
                </a:gradFill>
                <a:effectLst/>
                <a:uLnTx/>
                <a:uFillTx/>
                <a:latin typeface="Segoe UI Light"/>
                <a:ea typeface="+mn-ea"/>
                <a:cs typeface="Arial" charset="0"/>
              </a:rPr>
              <a:t>Editor Overview Pane: Find &amp; Fix the issues you care about</a:t>
            </a:r>
          </a:p>
        </p:txBody>
      </p:sp>
      <p:pic>
        <p:nvPicPr>
          <p:cNvPr id="4" name="Picture 3" descr="Editor in Microsoft Word screen grab">
            <a:extLst>
              <a:ext uri="{FF2B5EF4-FFF2-40B4-BE49-F238E27FC236}">
                <a16:creationId xmlns:a16="http://schemas.microsoft.com/office/drawing/2014/main" id="{79CF2365-76D4-4313-B791-FFC385ADB285}"/>
              </a:ext>
            </a:extLst>
          </p:cNvPr>
          <p:cNvPicPr>
            <a:picLocks noChangeAspect="1"/>
          </p:cNvPicPr>
          <p:nvPr/>
        </p:nvPicPr>
        <p:blipFill>
          <a:blip r:embed="rId4"/>
          <a:stretch>
            <a:fillRect/>
          </a:stretch>
        </p:blipFill>
        <p:spPr>
          <a:xfrm>
            <a:off x="8899155" y="1601547"/>
            <a:ext cx="3275633" cy="4438693"/>
          </a:xfrm>
          <a:prstGeom prst="rect">
            <a:avLst/>
          </a:prstGeom>
          <a:effectLst>
            <a:outerShdw blurRad="50800" dist="38100" dir="2700000" algn="tl" rotWithShape="0">
              <a:prstClr val="black">
                <a:alpha val="53000"/>
              </a:prstClr>
            </a:outerShdw>
          </a:effectLst>
        </p:spPr>
      </p:pic>
    </p:spTree>
    <p:custDataLst>
      <p:tags r:id="rId1"/>
    </p:custDataLst>
    <p:extLst>
      <p:ext uri="{BB962C8B-B14F-4D97-AF65-F5344CB8AC3E}">
        <p14:creationId xmlns:p14="http://schemas.microsoft.com/office/powerpoint/2010/main" val="326032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Early Feedback</a:t>
            </a:r>
          </a:p>
        </p:txBody>
      </p:sp>
      <p:sp>
        <p:nvSpPr>
          <p:cNvPr id="7" name="Speech Bubble: Rectangle 6"/>
          <p:cNvSpPr/>
          <p:nvPr/>
        </p:nvSpPr>
        <p:spPr bwMode="auto">
          <a:xfrm>
            <a:off x="915527" y="1305495"/>
            <a:ext cx="10696846" cy="4107246"/>
          </a:xfrm>
          <a:prstGeom prst="wedgeRectCallout">
            <a:avLst>
              <a:gd name="adj1" fmla="val -34337"/>
              <a:gd name="adj2" fmla="val 58840"/>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914270" bIns="146283" numCol="1" spcCol="0" rtlCol="0" fromWordArt="0" anchor="ctr" anchorCtr="0" forceAA="0" compatLnSpc="1">
            <a:prstTxWarp prst="textNoShape">
              <a:avLst/>
            </a:prstTxWarp>
            <a:noAutofit/>
          </a:bodyPr>
          <a:lstStyle/>
          <a:p>
            <a:pPr marL="806295" defTabSz="932293" fontAlgn="base">
              <a:lnSpc>
                <a:spcPct val="140000"/>
              </a:lnSpc>
              <a:spcBef>
                <a:spcPct val="0"/>
              </a:spcBef>
              <a:spcAft>
                <a:spcPct val="0"/>
              </a:spcAft>
              <a:defRPr/>
            </a:pPr>
            <a:r>
              <a:rPr lang="en-US" sz="2000">
                <a:solidFill>
                  <a:schemeClr val="tx1"/>
                </a:solidFill>
                <a:latin typeface="Segoe UI"/>
              </a:rPr>
              <a:t>I was working with a </a:t>
            </a:r>
            <a:r>
              <a:rPr lang="en-US" sz="2000" b="1">
                <a:solidFill>
                  <a:schemeClr val="tx1"/>
                </a:solidFill>
                <a:latin typeface="Segoe UI"/>
              </a:rPr>
              <a:t>student</a:t>
            </a:r>
            <a:r>
              <a:rPr lang="en-US" sz="2000">
                <a:solidFill>
                  <a:schemeClr val="tx1"/>
                </a:solidFill>
                <a:latin typeface="Segoe UI"/>
              </a:rPr>
              <a:t> (with dyslexia) last week who was trying to put together his resume. About 10 minutes in, he felt so defeated because his </a:t>
            </a:r>
            <a:r>
              <a:rPr lang="en-US" sz="2000" b="1">
                <a:solidFill>
                  <a:schemeClr val="tx1"/>
                </a:solidFill>
                <a:latin typeface="Segoe UI"/>
              </a:rPr>
              <a:t>errors</a:t>
            </a:r>
            <a:r>
              <a:rPr lang="en-US" sz="2000">
                <a:solidFill>
                  <a:schemeClr val="tx1"/>
                </a:solidFill>
                <a:latin typeface="Segoe UI"/>
              </a:rPr>
              <a:t> felt like roadblocks. </a:t>
            </a:r>
            <a:r>
              <a:rPr lang="en-US" sz="2000">
                <a:solidFill>
                  <a:schemeClr val="tx1"/>
                </a:solidFill>
                <a:latin typeface="Segoe UI"/>
                <a:cs typeface="Segoe UI Semibold" panose="020B0702040204020203" pitchFamily="34" charset="0"/>
              </a:rPr>
              <a:t>He </a:t>
            </a:r>
            <a:r>
              <a:rPr lang="en-US" sz="2000" b="1">
                <a:solidFill>
                  <a:schemeClr val="tx1"/>
                </a:solidFill>
                <a:latin typeface="Segoe UI"/>
                <a:cs typeface="Segoe UI Semibold" panose="020B0702040204020203" pitchFamily="34" charset="0"/>
              </a:rPr>
              <a:t>knew what he wanted to say</a:t>
            </a:r>
            <a:r>
              <a:rPr lang="en-US" sz="2000">
                <a:solidFill>
                  <a:schemeClr val="tx1"/>
                </a:solidFill>
                <a:latin typeface="Segoe UI"/>
              </a:rPr>
              <a:t>, he just </a:t>
            </a:r>
            <a:r>
              <a:rPr lang="en-US" sz="2000" b="1">
                <a:solidFill>
                  <a:schemeClr val="tx1"/>
                </a:solidFill>
                <a:latin typeface="Segoe UI"/>
                <a:cs typeface="Segoe UI Semibold" panose="020B0702040204020203" pitchFamily="34" charset="0"/>
              </a:rPr>
              <a:t>couldn’t get the words close enough</a:t>
            </a:r>
            <a:r>
              <a:rPr lang="en-US" sz="2000">
                <a:solidFill>
                  <a:schemeClr val="tx1"/>
                </a:solidFill>
                <a:latin typeface="Segoe UI"/>
                <a:cs typeface="Segoe UI Semibold" panose="020B0702040204020203" pitchFamily="34" charset="0"/>
              </a:rPr>
              <a:t> </a:t>
            </a:r>
            <a:r>
              <a:rPr lang="en-US" sz="2000">
                <a:solidFill>
                  <a:schemeClr val="tx1"/>
                </a:solidFill>
                <a:latin typeface="Segoe UI"/>
              </a:rPr>
              <a:t>and he wanted to give up. </a:t>
            </a:r>
          </a:p>
          <a:p>
            <a:pPr marL="805815" defTabSz="932563">
              <a:lnSpc>
                <a:spcPct val="140000"/>
              </a:lnSpc>
              <a:spcBef>
                <a:spcPts val="1199"/>
              </a:spcBef>
              <a:defRPr/>
            </a:pPr>
            <a:r>
              <a:rPr lang="en-US" sz="2000">
                <a:solidFill>
                  <a:schemeClr val="tx1"/>
                </a:solidFill>
                <a:latin typeface="Segoe UI"/>
              </a:rPr>
              <a:t>This feature (</a:t>
            </a:r>
            <a:r>
              <a:rPr lang="en-US" sz="2000">
                <a:solidFill>
                  <a:schemeClr val="tx1"/>
                </a:solidFill>
                <a:latin typeface="Segoe UI"/>
                <a:cs typeface="Segoe UI Semibold" panose="020B0702040204020203" pitchFamily="34" charset="0"/>
              </a:rPr>
              <a:t>Editor</a:t>
            </a:r>
            <a:r>
              <a:rPr lang="en-US" sz="2000">
                <a:solidFill>
                  <a:schemeClr val="tx1"/>
                </a:solidFill>
                <a:latin typeface="Segoe UI"/>
              </a:rPr>
              <a:t>) opened a door for him, it allowed </a:t>
            </a:r>
            <a:r>
              <a:rPr lang="en-US" sz="2000">
                <a:solidFill>
                  <a:schemeClr val="tx1"/>
                </a:solidFill>
                <a:latin typeface="Segoe UI"/>
                <a:cs typeface="Segoe UI Semibold" panose="020B0702040204020203" pitchFamily="34" charset="0"/>
              </a:rPr>
              <a:t>him</a:t>
            </a:r>
            <a:r>
              <a:rPr lang="en-US" sz="2000">
                <a:solidFill>
                  <a:schemeClr val="tx1"/>
                </a:solidFill>
                <a:latin typeface="Segoe UI"/>
              </a:rPr>
              <a:t> to </a:t>
            </a:r>
            <a:r>
              <a:rPr lang="en-US" sz="2000" b="1">
                <a:solidFill>
                  <a:schemeClr val="tx1"/>
                </a:solidFill>
                <a:latin typeface="Segoe UI"/>
                <a:cs typeface="Segoe UI Semibold" panose="020B0702040204020203" pitchFamily="34" charset="0"/>
              </a:rPr>
              <a:t>focus on the content and ideas </a:t>
            </a:r>
            <a:r>
              <a:rPr lang="en-US" sz="2000">
                <a:solidFill>
                  <a:schemeClr val="tx1"/>
                </a:solidFill>
                <a:latin typeface="Segoe UI"/>
              </a:rPr>
              <a:t>he was trying to get down. T</a:t>
            </a:r>
            <a:r>
              <a:rPr lang="en-US" sz="2000">
                <a:solidFill>
                  <a:schemeClr val="tx1"/>
                </a:solidFill>
                <a:latin typeface="Segoe UI"/>
                <a:cs typeface="Segoe UI Semibold" panose="020B0702040204020203" pitchFamily="34" charset="0"/>
              </a:rPr>
              <a:t>he </a:t>
            </a:r>
            <a:r>
              <a:rPr lang="en-US" sz="2000" b="1">
                <a:solidFill>
                  <a:schemeClr val="tx1"/>
                </a:solidFill>
                <a:latin typeface="Segoe UI"/>
                <a:cs typeface="Segoe UI Semibold" panose="020B0702040204020203" pitchFamily="34" charset="0"/>
              </a:rPr>
              <a:t>options</a:t>
            </a:r>
            <a:r>
              <a:rPr lang="en-US" sz="2000">
                <a:solidFill>
                  <a:schemeClr val="tx1"/>
                </a:solidFill>
                <a:latin typeface="Segoe UI"/>
                <a:cs typeface="Segoe UI Semibold" panose="020B0702040204020203" pitchFamily="34" charset="0"/>
              </a:rPr>
              <a:t> and </a:t>
            </a:r>
            <a:r>
              <a:rPr lang="en-US" sz="2000" b="1">
                <a:solidFill>
                  <a:schemeClr val="tx1"/>
                </a:solidFill>
                <a:latin typeface="Segoe UI"/>
                <a:cs typeface="Segoe UI Semibold" panose="020B0702040204020203" pitchFamily="34" charset="0"/>
              </a:rPr>
              <a:t>synonyms</a:t>
            </a:r>
            <a:r>
              <a:rPr lang="en-US" sz="2000">
                <a:solidFill>
                  <a:schemeClr val="tx1"/>
                </a:solidFill>
                <a:latin typeface="Segoe UI"/>
              </a:rPr>
              <a:t> gave him </a:t>
            </a:r>
            <a:r>
              <a:rPr lang="en-US" sz="2000">
                <a:solidFill>
                  <a:schemeClr val="tx1"/>
                </a:solidFill>
                <a:latin typeface="Segoe UI"/>
                <a:ea typeface="Segoe UI Black" panose="020B0A02040204020203" pitchFamily="34" charset="0"/>
                <a:cs typeface="Segoe UI Black" panose="020B0A02040204020203" pitchFamily="34" charset="0"/>
              </a:rPr>
              <a:t>i</a:t>
            </a:r>
            <a:r>
              <a:rPr lang="en-US" sz="2000" b="1">
                <a:solidFill>
                  <a:schemeClr val="tx1"/>
                </a:solidFill>
                <a:latin typeface="Segoe UI"/>
                <a:ea typeface="Segoe UI Black" panose="020B0A02040204020203" pitchFamily="34" charset="0"/>
                <a:cs typeface="Segoe UI Black" panose="020B0A02040204020203" pitchFamily="34" charset="0"/>
              </a:rPr>
              <a:t>ndependence</a:t>
            </a:r>
            <a:r>
              <a:rPr lang="en-US" sz="2000">
                <a:solidFill>
                  <a:schemeClr val="tx1"/>
                </a:solidFill>
                <a:latin typeface="Segoe UI"/>
                <a:ea typeface="Segoe UI Black" panose="020B0A02040204020203" pitchFamily="34" charset="0"/>
                <a:cs typeface="Segoe UI Black" panose="020B0A02040204020203" pitchFamily="34" charset="0"/>
              </a:rPr>
              <a:t> </a:t>
            </a:r>
            <a:r>
              <a:rPr lang="en-US" sz="2000">
                <a:solidFill>
                  <a:schemeClr val="tx1"/>
                </a:solidFill>
                <a:latin typeface="Segoe UI"/>
              </a:rPr>
              <a:t>to not have to ask, or have someone sit by him and coach him through the entire document.</a:t>
            </a:r>
            <a:endParaRPr lang="en-US" sz="2000">
              <a:solidFill>
                <a:schemeClr val="tx1"/>
              </a:solidFill>
              <a:latin typeface="Segoe UI"/>
              <a:cs typeface="Segoe UI"/>
            </a:endParaRPr>
          </a:p>
        </p:txBody>
      </p:sp>
      <p:sp>
        <p:nvSpPr>
          <p:cNvPr id="8" name="Rectangle 7"/>
          <p:cNvSpPr/>
          <p:nvPr/>
        </p:nvSpPr>
        <p:spPr>
          <a:xfrm>
            <a:off x="1646936" y="5782019"/>
            <a:ext cx="9416882" cy="941711"/>
          </a:xfrm>
          <a:prstGeom prst="rect">
            <a:avLst/>
          </a:prstGeom>
        </p:spPr>
        <p:txBody>
          <a:bodyPr wrap="square">
            <a:spAutoFit/>
          </a:bodyPr>
          <a:lstStyle/>
          <a:p>
            <a:pPr defTabSz="932563">
              <a:defRPr/>
            </a:pPr>
            <a:r>
              <a:rPr lang="en-US" b="1">
                <a:solidFill>
                  <a:srgbClr val="FFC000"/>
                </a:solidFill>
                <a:latin typeface="Calibri" panose="020F0502020204030204" pitchFamily="34" charset="0"/>
                <a:ea typeface="Yu Gothic" panose="020B0400000000000000" pitchFamily="34" charset="-128"/>
              </a:rPr>
              <a:t>Robin Lowell</a:t>
            </a:r>
          </a:p>
          <a:p>
            <a:pPr defTabSz="932563">
              <a:defRPr/>
            </a:pPr>
            <a:r>
              <a:rPr lang="en-US">
                <a:solidFill>
                  <a:srgbClr val="FFFFFF"/>
                </a:solidFill>
                <a:latin typeface="Calibri" panose="020F0502020204030204" pitchFamily="34" charset="0"/>
                <a:ea typeface="Yu Gothic" panose="020B0400000000000000" pitchFamily="34" charset="-128"/>
              </a:rPr>
              <a:t>Microsoft Innovative Education Expert, and a special education, science, and mathematics teacher, as well as teacher of blind and visually impaired students.</a:t>
            </a:r>
            <a:endParaRPr lang="en-US">
              <a:solidFill>
                <a:srgbClr val="FFFFFF"/>
              </a:solidFill>
              <a:latin typeface="Segoe UI"/>
            </a:endParaRPr>
          </a:p>
        </p:txBody>
      </p:sp>
      <p:pic>
        <p:nvPicPr>
          <p:cNvPr id="9" name="Picture 8" descr="Decorative image (start quotation mark)">
            <a:extLst>
              <a:ext uri="{FF2B5EF4-FFF2-40B4-BE49-F238E27FC236}">
                <a16:creationId xmlns:a16="http://schemas.microsoft.com/office/drawing/2014/main" id="{A983D750-0DBB-4C11-950B-A00EFC6D22DA}"/>
              </a:ext>
            </a:extLst>
          </p:cNvPr>
          <p:cNvPicPr>
            <a:picLocks noChangeAspect="1"/>
          </p:cNvPicPr>
          <p:nvPr/>
        </p:nvPicPr>
        <p:blipFill>
          <a:blip r:embed="rId4"/>
          <a:stretch>
            <a:fillRect/>
          </a:stretch>
        </p:blipFill>
        <p:spPr>
          <a:xfrm>
            <a:off x="1098379" y="1693088"/>
            <a:ext cx="396218" cy="341358"/>
          </a:xfrm>
          <a:prstGeom prst="rect">
            <a:avLst/>
          </a:prstGeom>
        </p:spPr>
      </p:pic>
      <p:pic>
        <p:nvPicPr>
          <p:cNvPr id="10" name="Picture 9" descr="Decorative image (end quotation mark)">
            <a:extLst>
              <a:ext uri="{FF2B5EF4-FFF2-40B4-BE49-F238E27FC236}">
                <a16:creationId xmlns:a16="http://schemas.microsoft.com/office/drawing/2014/main" id="{08800C84-B9E3-4B34-8ED0-1F40A552EFF0}"/>
              </a:ext>
            </a:extLst>
          </p:cNvPr>
          <p:cNvPicPr>
            <a:picLocks noChangeAspect="1"/>
          </p:cNvPicPr>
          <p:nvPr/>
        </p:nvPicPr>
        <p:blipFill>
          <a:blip r:embed="rId5"/>
          <a:stretch>
            <a:fillRect/>
          </a:stretch>
        </p:blipFill>
        <p:spPr>
          <a:xfrm>
            <a:off x="10941877" y="4710148"/>
            <a:ext cx="396218" cy="341358"/>
          </a:xfrm>
          <a:prstGeom prst="rect">
            <a:avLst/>
          </a:prstGeom>
        </p:spPr>
      </p:pic>
    </p:spTree>
    <p:custDataLst>
      <p:tags r:id="rId1"/>
    </p:custDataLst>
    <p:extLst>
      <p:ext uri="{BB962C8B-B14F-4D97-AF65-F5344CB8AC3E}">
        <p14:creationId xmlns:p14="http://schemas.microsoft.com/office/powerpoint/2010/main" val="3644445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8" y="-4784"/>
            <a:ext cx="5556142" cy="6994524"/>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2" name="Title 1">
            <a:extLst>
              <a:ext uri="{FF2B5EF4-FFF2-40B4-BE49-F238E27FC236}">
                <a16:creationId xmlns:a16="http://schemas.microsoft.com/office/drawing/2014/main" id="{77997869-96D9-42A4-BF46-B69D6B5B059A}"/>
              </a:ext>
            </a:extLst>
          </p:cNvPr>
          <p:cNvSpPr>
            <a:spLocks noGrp="1"/>
          </p:cNvSpPr>
          <p:nvPr>
            <p:ph type="title"/>
          </p:nvPr>
        </p:nvSpPr>
        <p:spPr>
          <a:xfrm>
            <a:off x="647777" y="2695397"/>
            <a:ext cx="3731405" cy="2245405"/>
          </a:xfrm>
        </p:spPr>
        <p:txBody>
          <a:bodyPr vert="horz" lIns="91440" tIns="45720" rIns="91440" bIns="45720" rtlCol="0" anchor="t">
            <a:normAutofit/>
          </a:bodyPr>
          <a:lstStyle/>
          <a:p>
            <a:pPr defTabSz="914400"/>
            <a:r>
              <a:rPr lang="en-US" sz="4100" kern="1200">
                <a:solidFill>
                  <a:srgbClr val="FFFFFF"/>
                </a:solidFill>
                <a:latin typeface="+mj-lt"/>
                <a:ea typeface="+mj-ea"/>
                <a:cs typeface="+mj-cs"/>
              </a:rPr>
              <a:t>Word Prediction for Windows 10</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86BC9962-1AD0-4D33-8EE5-92A199EEDFC6}"/>
              </a:ext>
            </a:extLst>
          </p:cNvPr>
          <p:cNvPicPr>
            <a:picLocks noGrp="1" noChangeAspect="1"/>
          </p:cNvPicPr>
          <p:nvPr>
            <p:ph idx="1"/>
          </p:nvPr>
        </p:nvPicPr>
        <p:blipFill>
          <a:blip r:embed="rId5"/>
          <a:stretch>
            <a:fillRect/>
          </a:stretch>
        </p:blipFill>
        <p:spPr>
          <a:xfrm>
            <a:off x="5440680" y="1004165"/>
            <a:ext cx="6892290" cy="4976626"/>
          </a:xfrm>
          <a:prstGeom prst="rect">
            <a:avLst/>
          </a:prstGeom>
          <a:ln w="9525">
            <a:noFill/>
          </a:ln>
          <a:effectLst>
            <a:outerShdw blurRad="50800" dist="38100" dir="2700000" algn="tl" rotWithShape="0">
              <a:prstClr val="black">
                <a:alpha val="56000"/>
              </a:prstClr>
            </a:outerShdw>
          </a:effectLst>
        </p:spPr>
      </p:pic>
    </p:spTree>
    <p:custDataLst>
      <p:tags r:id="rId1"/>
    </p:custDataLst>
    <p:extLst>
      <p:ext uri="{BB962C8B-B14F-4D97-AF65-F5344CB8AC3E}">
        <p14:creationId xmlns:p14="http://schemas.microsoft.com/office/powerpoint/2010/main" val="24361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 y="0"/>
            <a:ext cx="6397326" cy="6994525"/>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2" name="Title 1">
            <a:extLst>
              <a:ext uri="{FF2B5EF4-FFF2-40B4-BE49-F238E27FC236}">
                <a16:creationId xmlns:a16="http://schemas.microsoft.com/office/drawing/2014/main" id="{77997869-96D9-42A4-BF46-B69D6B5B059A}"/>
              </a:ext>
            </a:extLst>
          </p:cNvPr>
          <p:cNvSpPr>
            <a:spLocks noGrp="1"/>
          </p:cNvSpPr>
          <p:nvPr>
            <p:ph type="title"/>
          </p:nvPr>
        </p:nvSpPr>
        <p:spPr>
          <a:xfrm>
            <a:off x="6717942" y="4352793"/>
            <a:ext cx="5523588" cy="1429347"/>
          </a:xfrm>
        </p:spPr>
        <p:txBody>
          <a:bodyPr vert="horz" lIns="91440" tIns="45720" rIns="91440" bIns="45720" rtlCol="0" anchor="t">
            <a:normAutofit/>
          </a:bodyPr>
          <a:lstStyle/>
          <a:p>
            <a:pPr defTabSz="914400"/>
            <a:r>
              <a:rPr lang="en-US" sz="3400">
                <a:solidFill>
                  <a:srgbClr val="000000"/>
                </a:solidFill>
              </a:rPr>
              <a:t>Word Prediction, Windows 10</a:t>
            </a:r>
          </a:p>
        </p:txBody>
      </p:sp>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2393"/>
            <a:ext cx="5587932" cy="640179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indows 10 Settings screen grab">
            <a:extLst>
              <a:ext uri="{FF2B5EF4-FFF2-40B4-BE49-F238E27FC236}">
                <a16:creationId xmlns:a16="http://schemas.microsoft.com/office/drawing/2014/main" id="{DC61C740-8227-421D-8650-9285074FD71B}"/>
              </a:ext>
            </a:extLst>
          </p:cNvPr>
          <p:cNvPicPr>
            <a:picLocks noChangeAspect="1"/>
          </p:cNvPicPr>
          <p:nvPr/>
        </p:nvPicPr>
        <p:blipFill rotWithShape="1">
          <a:blip r:embed="rId5">
            <a:alphaModFix/>
          </a:blip>
          <a:srcRect r="41985" b="-2"/>
          <a:stretch/>
        </p:blipFill>
        <p:spPr>
          <a:xfrm>
            <a:off x="1" y="785366"/>
            <a:ext cx="5404932" cy="6218822"/>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custDataLst>
      <p:tags r:id="rId1"/>
    </p:custDataLst>
    <p:extLst>
      <p:ext uri="{BB962C8B-B14F-4D97-AF65-F5344CB8AC3E}">
        <p14:creationId xmlns:p14="http://schemas.microsoft.com/office/powerpoint/2010/main" val="314768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B92B-3F57-41BB-AE61-7D1FBEC9561C}"/>
              </a:ext>
            </a:extLst>
          </p:cNvPr>
          <p:cNvSpPr>
            <a:spLocks noGrp="1"/>
          </p:cNvSpPr>
          <p:nvPr>
            <p:ph type="title"/>
          </p:nvPr>
        </p:nvSpPr>
        <p:spPr>
          <a:xfrm>
            <a:off x="0" y="0"/>
            <a:ext cx="10726460" cy="957943"/>
          </a:xfrm>
        </p:spPr>
        <p:txBody>
          <a:bodyPr/>
          <a:lstStyle/>
          <a:p>
            <a:r>
              <a:rPr lang="en-AU"/>
              <a:t>Support for the deaf</a:t>
            </a:r>
          </a:p>
        </p:txBody>
      </p:sp>
      <p:pic>
        <p:nvPicPr>
          <p:cNvPr id="3" name="Online Media 2" title="Technology-focused university levels the playing field with AI for students who are deaf (Extended)">
            <a:hlinkClick r:id="" action="ppaction://media"/>
            <a:extLst>
              <a:ext uri="{FF2B5EF4-FFF2-40B4-BE49-F238E27FC236}">
                <a16:creationId xmlns:a16="http://schemas.microsoft.com/office/drawing/2014/main" id="{1C6DB89D-96BE-46CB-8187-D88FA4A038FB}"/>
              </a:ext>
            </a:extLst>
          </p:cNvPr>
          <p:cNvPicPr>
            <a:picLocks noRot="1" noChangeAspect="1"/>
          </p:cNvPicPr>
          <p:nvPr>
            <a:videoFile r:link="rId1"/>
          </p:nvPr>
        </p:nvPicPr>
        <p:blipFill>
          <a:blip r:embed="rId3"/>
          <a:stretch>
            <a:fillRect/>
          </a:stretch>
        </p:blipFill>
        <p:spPr>
          <a:xfrm>
            <a:off x="1453192" y="816429"/>
            <a:ext cx="10983283" cy="6178096"/>
          </a:xfrm>
          <a:prstGeom prst="rect">
            <a:avLst/>
          </a:prstGeom>
        </p:spPr>
      </p:pic>
    </p:spTree>
    <p:extLst>
      <p:ext uri="{BB962C8B-B14F-4D97-AF65-F5344CB8AC3E}">
        <p14:creationId xmlns:p14="http://schemas.microsoft.com/office/powerpoint/2010/main" val="8009648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AC714-E253-4B09-A605-BD7B26810F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5146"/>
            <a:ext cx="12436475" cy="6718080"/>
          </a:xfrm>
          <a:prstGeom prst="rect">
            <a:avLst/>
          </a:prstGeom>
        </p:spPr>
      </p:pic>
      <p:sp>
        <p:nvSpPr>
          <p:cNvPr id="5" name="TextBox 4">
            <a:extLst>
              <a:ext uri="{FF2B5EF4-FFF2-40B4-BE49-F238E27FC236}">
                <a16:creationId xmlns:a16="http://schemas.microsoft.com/office/drawing/2014/main" id="{A057AD54-F363-4791-9407-279E15D3DF8D}"/>
              </a:ext>
            </a:extLst>
          </p:cNvPr>
          <p:cNvSpPr txBox="1"/>
          <p:nvPr/>
        </p:nvSpPr>
        <p:spPr>
          <a:xfrm>
            <a:off x="6218237" y="6790631"/>
            <a:ext cx="6774180" cy="276999"/>
          </a:xfrm>
          <a:prstGeom prst="rect">
            <a:avLst/>
          </a:prstGeom>
          <a:noFill/>
        </p:spPr>
        <p:txBody>
          <a:bodyPr wrap="square" rtlCol="0">
            <a:spAutoFit/>
          </a:bodyPr>
          <a:lstStyle/>
          <a:p>
            <a:r>
              <a:rPr lang="en-AU" sz="1200"/>
              <a:t>© 2015 IISC </a:t>
            </a:r>
            <a:r>
              <a:rPr lang="en-AU" sz="1200">
                <a:hlinkClick r:id="rId4"/>
              </a:rPr>
              <a:t>http://interactioninstitute.org/wp-content/uploads/2016/01/IISC_EqualityEquity.png</a:t>
            </a:r>
            <a:r>
              <a:rPr lang="en-AU" sz="1200"/>
              <a:t> </a:t>
            </a:r>
          </a:p>
        </p:txBody>
      </p:sp>
    </p:spTree>
    <p:extLst>
      <p:ext uri="{BB962C8B-B14F-4D97-AF65-F5344CB8AC3E}">
        <p14:creationId xmlns:p14="http://schemas.microsoft.com/office/powerpoint/2010/main" val="1281484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ptop running the Microsoft Translator app.">
            <a:extLst>
              <a:ext uri="{FF2B5EF4-FFF2-40B4-BE49-F238E27FC236}">
                <a16:creationId xmlns:a16="http://schemas.microsoft.com/office/drawing/2014/main" id="{065F0446-4B6E-4725-9E2B-4AA73C0F72FB}"/>
              </a:ext>
            </a:extLst>
          </p:cNvPr>
          <p:cNvPicPr>
            <a:picLocks noChangeAspect="1"/>
          </p:cNvPicPr>
          <p:nvPr/>
        </p:nvPicPr>
        <p:blipFill rotWithShape="1">
          <a:blip r:embed="rId4">
            <a:alphaModFix/>
          </a:blip>
          <a:srcRect l="15499" r="6053" b="-2"/>
          <a:stretch/>
        </p:blipFill>
        <p:spPr>
          <a:xfrm>
            <a:off x="2881441" y="1"/>
            <a:ext cx="5163488" cy="3702437"/>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4" name="Picture 3" descr="Student is reading transcripts of what the teacher is saying on his iPad.  Student has the back of his head to the camera, and the text of the iPad is visible.  Student is wearing cochlear implants." title="Student with iPad showing Microsoft Translator Live">
            <a:extLst>
              <a:ext uri="{FF2B5EF4-FFF2-40B4-BE49-F238E27FC236}">
                <a16:creationId xmlns:a16="http://schemas.microsoft.com/office/drawing/2014/main" id="{09BFD390-6BB6-4DAF-A877-5A7090061BB8}"/>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31542" r="19985"/>
          <a:stretch/>
        </p:blipFill>
        <p:spPr>
          <a:xfrm>
            <a:off x="7035625" y="723853"/>
            <a:ext cx="5400847" cy="6267383"/>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sp>
        <p:nvSpPr>
          <p:cNvPr id="2" name="Title 1">
            <a:extLst>
              <a:ext uri="{FF2B5EF4-FFF2-40B4-BE49-F238E27FC236}">
                <a16:creationId xmlns:a16="http://schemas.microsoft.com/office/drawing/2014/main" id="{3A759BB8-195A-40F1-A8CF-93EDBF470B75}"/>
              </a:ext>
            </a:extLst>
          </p:cNvPr>
          <p:cNvSpPr>
            <a:spLocks noGrp="1"/>
          </p:cNvSpPr>
          <p:nvPr>
            <p:ph type="title"/>
          </p:nvPr>
        </p:nvSpPr>
        <p:spPr>
          <a:xfrm>
            <a:off x="381522" y="4990213"/>
            <a:ext cx="4779946" cy="1146680"/>
          </a:xfrm>
        </p:spPr>
        <p:txBody>
          <a:bodyPr vert="horz" lIns="91440" tIns="45720" rIns="91440" bIns="45720" rtlCol="0" anchor="t">
            <a:normAutofit/>
          </a:bodyPr>
          <a:lstStyle/>
          <a:p>
            <a:pPr defTabSz="914400"/>
            <a:r>
              <a:rPr lang="en-US" sz="4400" kern="1200">
                <a:solidFill>
                  <a:srgbClr val="000000"/>
                </a:solidFill>
                <a:latin typeface="+mj-lt"/>
                <a:ea typeface="+mj-ea"/>
                <a:cs typeface="+mj-cs"/>
              </a:rPr>
              <a:t>Microsoft Translator</a:t>
            </a:r>
            <a:br>
              <a:rPr lang="en-US" sz="4400" kern="1200">
                <a:solidFill>
                  <a:srgbClr val="000000"/>
                </a:solidFill>
                <a:latin typeface="+mj-lt"/>
                <a:ea typeface="+mj-ea"/>
                <a:cs typeface="+mj-cs"/>
              </a:rPr>
            </a:br>
            <a:r>
              <a:rPr lang="en-US" sz="3200" kern="1200">
                <a:solidFill>
                  <a:srgbClr val="000000"/>
                </a:solidFill>
                <a:latin typeface="+mj-lt"/>
                <a:ea typeface="+mj-ea"/>
                <a:cs typeface="+mj-cs"/>
                <a:hlinkClick r:id="rId6"/>
              </a:rPr>
              <a:t>translator.microsoft.com  </a:t>
            </a:r>
            <a:endParaRPr lang="en-US" sz="4400" kern="1200">
              <a:solidFill>
                <a:srgbClr val="000000"/>
              </a:solidFill>
              <a:latin typeface="+mj-lt"/>
              <a:ea typeface="+mj-ea"/>
              <a:cs typeface="+mj-cs"/>
            </a:endParaRPr>
          </a:p>
        </p:txBody>
      </p:sp>
      <p:pic>
        <p:nvPicPr>
          <p:cNvPr id="7" name="Picture 6" descr="Microsoft Translator icon">
            <a:extLst>
              <a:ext uri="{FF2B5EF4-FFF2-40B4-BE49-F238E27FC236}">
                <a16:creationId xmlns:a16="http://schemas.microsoft.com/office/drawing/2014/main" id="{C5E83F8D-AE65-4654-850E-9CB8B33E3B0A}"/>
              </a:ext>
            </a:extLst>
          </p:cNvPr>
          <p:cNvPicPr>
            <a:picLocks noChangeAspect="1"/>
          </p:cNvPicPr>
          <p:nvPr/>
        </p:nvPicPr>
        <p:blipFill>
          <a:blip r:embed="rId7"/>
          <a:stretch>
            <a:fillRect/>
          </a:stretch>
        </p:blipFill>
        <p:spPr>
          <a:xfrm>
            <a:off x="381522" y="222445"/>
            <a:ext cx="1628774" cy="1628774"/>
          </a:xfrm>
          <a:prstGeom prst="rect">
            <a:avLst/>
          </a:prstGeom>
        </p:spPr>
      </p:pic>
    </p:spTree>
    <p:custDataLst>
      <p:tags r:id="rId1"/>
    </p:custDataLst>
    <p:extLst>
      <p:ext uri="{BB962C8B-B14F-4D97-AF65-F5344CB8AC3E}">
        <p14:creationId xmlns:p14="http://schemas.microsoft.com/office/powerpoint/2010/main" val="346814086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78D7"/>
        </a:solidFill>
        <a:effectLst/>
      </p:bgPr>
    </p:bg>
    <p:spTree>
      <p:nvGrpSpPr>
        <p:cNvPr id="1" name=""/>
        <p:cNvGrpSpPr/>
        <p:nvPr/>
      </p:nvGrpSpPr>
      <p:grpSpPr>
        <a:xfrm>
          <a:off x="0" y="0"/>
          <a:ext cx="0" cy="0"/>
          <a:chOff x="0" y="0"/>
          <a:chExt cx="0" cy="0"/>
        </a:xfrm>
      </p:grpSpPr>
      <p:grpSp>
        <p:nvGrpSpPr>
          <p:cNvPr id="7" name="Group 6" title="Image of two phones and tablet running Microsoft Translator"/>
          <p:cNvGrpSpPr/>
          <p:nvPr/>
        </p:nvGrpSpPr>
        <p:grpSpPr>
          <a:xfrm>
            <a:off x="5761170" y="994"/>
            <a:ext cx="6673545" cy="6992541"/>
            <a:chOff x="5761038" y="0"/>
            <a:chExt cx="6675438" cy="6994525"/>
          </a:xfrm>
        </p:grpSpPr>
        <p:pic>
          <p:nvPicPr>
            <p:cNvPr id="6" name="Picture 5" title="Tech image showing chips connected to one another"/>
            <p:cNvPicPr>
              <a:picLocks noChangeAspect="1"/>
            </p:cNvPicPr>
            <p:nvPr/>
          </p:nvPicPr>
          <p:blipFill rotWithShape="1">
            <a:blip r:embed="rId4"/>
            <a:srcRect l="24291" r="16599"/>
            <a:stretch/>
          </p:blipFill>
          <p:spPr>
            <a:xfrm>
              <a:off x="5761038" y="0"/>
              <a:ext cx="6675437" cy="6994525"/>
            </a:xfrm>
            <a:prstGeom prst="rect">
              <a:avLst/>
            </a:prstGeom>
          </p:spPr>
        </p:pic>
        <p:pic>
          <p:nvPicPr>
            <p:cNvPr id="3" name="Picture 2" descr="https://msrmtc02.azurewebsites.net/live/images/home/devices.png" title="Picture of two phones and a tablet"/>
            <p:cNvPicPr>
              <a:picLocks noChangeAspect="1" noChangeArrowheads="1"/>
            </p:cNvPicPr>
            <p:nvPr/>
          </p:nvPicPr>
          <p:blipFill rotWithShape="1">
            <a:blip r:embed="rId5">
              <a:extLst>
                <a:ext uri="{28A0092B-C50C-407E-A947-70E740481C1C}">
                  <a14:useLocalDpi xmlns:a14="http://schemas.microsoft.com/office/drawing/2010/main" val="0"/>
                </a:ext>
              </a:extLst>
            </a:blip>
            <a:srcRect r="13747"/>
            <a:stretch/>
          </p:blipFill>
          <p:spPr bwMode="auto">
            <a:xfrm>
              <a:off x="6416042" y="1696392"/>
              <a:ext cx="6020434" cy="448873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70501" y="987876"/>
            <a:ext cx="5809968" cy="959922"/>
          </a:xfrm>
          <a:prstGeom prst="rect">
            <a:avLst/>
          </a:prstGeom>
          <a:noFill/>
        </p:spPr>
        <p:txBody>
          <a:bodyPr wrap="square" lIns="182828" tIns="146262" rIns="182828" bIns="146262" rtlCol="0">
            <a:spAutoFit/>
          </a:body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798" b="0" i="0" u="none" strike="noStrike" kern="1200" cap="none" spc="0" normalizeH="0" baseline="0" noProof="0">
                <a:ln>
                  <a:noFill/>
                </a:ln>
                <a:solidFill>
                  <a:srgbClr val="FFFFFF"/>
                </a:solidFill>
                <a:effectLst/>
                <a:uLnTx/>
                <a:uFillTx/>
                <a:latin typeface="Segoe UI Light"/>
                <a:ea typeface="+mn-ea"/>
                <a:cs typeface="+mn-cs"/>
              </a:rPr>
              <a:t>Microsoft Translator</a:t>
            </a:r>
          </a:p>
        </p:txBody>
      </p:sp>
      <p:sp>
        <p:nvSpPr>
          <p:cNvPr id="5" name="TextBox 4"/>
          <p:cNvSpPr txBox="1"/>
          <p:nvPr/>
        </p:nvSpPr>
        <p:spPr>
          <a:xfrm>
            <a:off x="78574" y="2599427"/>
            <a:ext cx="5941913" cy="3742478"/>
          </a:xfrm>
          <a:prstGeom prst="rect">
            <a:avLst/>
          </a:prstGeom>
          <a:noFill/>
        </p:spPr>
        <p:txBody>
          <a:bodyPr wrap="square" lIns="182828" tIns="146262" rIns="182828" bIns="146262" rtlCol="0">
            <a:spAutoFit/>
          </a:bodyPr>
          <a:lstStyle/>
          <a:p>
            <a:pPr marL="0" marR="0" lvl="1" indent="0" algn="l" defTabSz="932384" rtl="0" eaLnBrk="1" fontAlgn="auto" latinLnBrk="0" hangingPunct="1">
              <a:lnSpc>
                <a:spcPct val="90000"/>
              </a:lnSpc>
              <a:spcBef>
                <a:spcPts val="1198"/>
              </a:spcBef>
              <a:spcAft>
                <a:spcPts val="119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Smartphone apps for in-person, multi-device translation for two or more participants, speech or text</a:t>
            </a:r>
          </a:p>
          <a:p>
            <a:pPr marL="0" marR="0" lvl="1" indent="0" algn="l" defTabSz="932384" rtl="0" eaLnBrk="1" fontAlgn="auto" latinLnBrk="0" hangingPunct="1">
              <a:lnSpc>
                <a:spcPct val="90000"/>
              </a:lnSpc>
              <a:spcBef>
                <a:spcPts val="1198"/>
              </a:spcBef>
              <a:spcAft>
                <a:spcPts val="119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10 speech languages and 63 text languages</a:t>
            </a:r>
          </a:p>
          <a:p>
            <a:pPr marL="0" marR="0" lvl="1" indent="0" algn="l" defTabSz="932384" rtl="0" eaLnBrk="1" fontAlgn="auto" latinLnBrk="0" hangingPunct="1">
              <a:lnSpc>
                <a:spcPct val="90000"/>
              </a:lnSpc>
              <a:spcBef>
                <a:spcPts val="1198"/>
              </a:spcBef>
              <a:spcAft>
                <a:spcPts val="119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Up to 100 participants at the same time</a:t>
            </a:r>
          </a:p>
          <a:p>
            <a:pPr marL="0" marR="0" lvl="1" indent="0" algn="l" defTabSz="932384" rtl="0" eaLnBrk="1" fontAlgn="auto" latinLnBrk="0" hangingPunct="1">
              <a:lnSpc>
                <a:spcPct val="90000"/>
              </a:lnSpc>
              <a:spcBef>
                <a:spcPts val="1198"/>
              </a:spcBef>
              <a:spcAft>
                <a:spcPts val="1198"/>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Free Apps on iOS, Android, Windows UWP, PowerPoint and web. </a:t>
            </a:r>
          </a:p>
          <a:p>
            <a:pPr marL="0" marR="0" lvl="1" indent="0" algn="l" defTabSz="932384" rtl="0" eaLnBrk="1" fontAlgn="auto" latinLnBrk="0" hangingPunct="1">
              <a:lnSpc>
                <a:spcPct val="90000"/>
              </a:lnSpc>
              <a:spcBef>
                <a:spcPts val="1198"/>
              </a:spcBef>
              <a:spcAft>
                <a:spcPts val="1198"/>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hlinkClick r:id="rId6">
                  <a:extLst>
                    <a:ext uri="{A12FA001-AC4F-418D-AE19-62706E023703}">
                      <ahyp:hlinkClr xmlns:ahyp="http://schemas.microsoft.com/office/drawing/2018/hyperlinkcolor" val="tx"/>
                    </a:ext>
                  </a:extLst>
                </a:hlinkClick>
              </a:rPr>
              <a:t>https://translator.microsoft.com/help/education/</a:t>
            </a:r>
            <a:r>
              <a:rPr kumimoji="0" lang="en-US" sz="1800" b="0" i="0" u="none" strike="noStrike" kern="1200" cap="none" spc="0" normalizeH="0" baseline="0" noProof="0">
                <a:ln>
                  <a:noFill/>
                </a:ln>
                <a:effectLst/>
                <a:uLnTx/>
                <a:uFillTx/>
                <a:latin typeface="Segoe UI"/>
                <a:ea typeface="+mn-ea"/>
                <a:cs typeface="+mn-cs"/>
              </a:rPr>
              <a:t> </a:t>
            </a:r>
          </a:p>
        </p:txBody>
      </p:sp>
    </p:spTree>
    <p:custDataLst>
      <p:tags r:id="rId1"/>
    </p:custDataLst>
    <p:extLst>
      <p:ext uri="{BB962C8B-B14F-4D97-AF65-F5344CB8AC3E}">
        <p14:creationId xmlns:p14="http://schemas.microsoft.com/office/powerpoint/2010/main" val="3810676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par>
                                <p:cTn id="8" presetID="35" presetClass="path" presetSubtype="0" decel="100000" fill="hold" grpId="1" nodeType="withEffect">
                                  <p:stCondLst>
                                    <p:cond delay="0"/>
                                  </p:stCondLst>
                                  <p:childTnLst>
                                    <p:animMotion origin="layout" path="M -0.05553 0.00023 L 2.5785E-6 0.00023 " pathEditMode="relative" rAng="0" ptsTypes="AA">
                                      <p:cBhvr>
                                        <p:cTn id="9" dur="800" fill="hold"/>
                                        <p:tgtEl>
                                          <p:spTgt spid="4"/>
                                        </p:tgtEl>
                                        <p:attrNameLst>
                                          <p:attrName>ppt_x</p:attrName>
                                          <p:attrName>ppt_y</p:attrName>
                                        </p:attrNameLst>
                                      </p:cBhvr>
                                      <p:rCtr x="2770"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4" presetClass="path" presetSubtype="0" decel="100000" fill="hold" grpId="1" nodeType="withEffect">
                                  <p:stCondLst>
                                    <p:cond delay="0"/>
                                  </p:stCondLst>
                                  <p:childTnLst>
                                    <p:animMotion origin="layout" path="M -4.84555E-6 -4.4394E-6 L -4.84555E-6 -0.04652 " pathEditMode="relative" rAng="0" ptsTypes="AA">
                                      <p:cBhvr>
                                        <p:cTn id="14" dur="750" spd="-100000" fill="hold"/>
                                        <p:tgtEl>
                                          <p:spTgt spid="5"/>
                                        </p:tgtEl>
                                        <p:attrNameLst>
                                          <p:attrName>ppt_x</p:attrName>
                                          <p:attrName>ppt_y</p:attrName>
                                        </p:attrNameLst>
                                      </p:cBhvr>
                                      <p:rCtr x="0" y="-2338"/>
                                    </p:animMotion>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nodeType="withEffect">
                                  <p:stCondLst>
                                    <p:cond delay="0"/>
                                  </p:stCondLst>
                                  <p:childTnLst>
                                    <p:animMotion origin="layout" path="M -4.7613E-6 0 L 0.04187 0 " pathEditMode="relative" rAng="0" ptsTypes="AA">
                                      <p:cBhvr>
                                        <p:cTn id="19" dur="750" spd="-100000" fill="hold"/>
                                        <p:tgtEl>
                                          <p:spTgt spid="7"/>
                                        </p:tgtEl>
                                        <p:attrNameLst>
                                          <p:attrName>ppt_x</p:attrName>
                                          <p:attrName>ppt_y</p:attrName>
                                        </p:attrNameLst>
                                      </p:cBhvr>
                                      <p:rCtr x="20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04B0-1791-427A-83C7-E17468A61D0A}"/>
              </a:ext>
            </a:extLst>
          </p:cNvPr>
          <p:cNvSpPr>
            <a:spLocks noGrp="1"/>
          </p:cNvSpPr>
          <p:nvPr>
            <p:ph type="title"/>
          </p:nvPr>
        </p:nvSpPr>
        <p:spPr>
          <a:xfrm>
            <a:off x="275482" y="295732"/>
            <a:ext cx="11887878" cy="917444"/>
          </a:xfrm>
        </p:spPr>
        <p:txBody>
          <a:bodyPr/>
          <a:lstStyle/>
          <a:p>
            <a:r>
              <a:rPr lang="en-US"/>
              <a:t>Windows 10 Accessibility</a:t>
            </a:r>
          </a:p>
        </p:txBody>
      </p:sp>
      <p:grpSp>
        <p:nvGrpSpPr>
          <p:cNvPr id="5" name="Group 4" title="Vision">
            <a:extLst>
              <a:ext uri="{FF2B5EF4-FFF2-40B4-BE49-F238E27FC236}">
                <a16:creationId xmlns:a16="http://schemas.microsoft.com/office/drawing/2014/main" id="{F3D87934-1A92-4117-847A-1BBCFC655B83}"/>
              </a:ext>
            </a:extLst>
          </p:cNvPr>
          <p:cNvGrpSpPr/>
          <p:nvPr/>
        </p:nvGrpSpPr>
        <p:grpSpPr>
          <a:xfrm>
            <a:off x="739654" y="1878380"/>
            <a:ext cx="2528291" cy="3252207"/>
            <a:chOff x="998030" y="2857500"/>
            <a:chExt cx="3718940" cy="4783769"/>
          </a:xfrm>
        </p:grpSpPr>
        <p:sp>
          <p:nvSpPr>
            <p:cNvPr id="7" name="Oval 6">
              <a:extLst>
                <a:ext uri="{FF2B5EF4-FFF2-40B4-BE49-F238E27FC236}">
                  <a16:creationId xmlns:a16="http://schemas.microsoft.com/office/drawing/2014/main" id="{B9F13033-E518-4C35-AA0E-267F864332B5}"/>
                </a:ext>
              </a:extLst>
            </p:cNvPr>
            <p:cNvSpPr/>
            <p:nvPr/>
          </p:nvSpPr>
          <p:spPr>
            <a:xfrm>
              <a:off x="1485901" y="2857500"/>
              <a:ext cx="2743200" cy="2743200"/>
            </a:xfrm>
            <a:prstGeom prst="ellipse">
              <a:avLst/>
            </a:prstGeom>
            <a:solidFill>
              <a:schemeClr val="accent2">
                <a:lumMod val="60000"/>
                <a:lumOff val="4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65" tIns="31083" rIns="62165" bIns="31083" numCol="1" spcCol="0" rtlCol="0" fromWordArt="0" anchor="ctr"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uk-UA" sz="1903" b="0" i="0" u="none" strike="noStrike" kern="1200" cap="none" spc="0" normalizeH="0" baseline="0" noProof="0">
                <a:ln>
                  <a:noFill/>
                </a:ln>
                <a:solidFill>
                  <a:srgbClr val="505050"/>
                </a:solidFill>
                <a:effectLst/>
                <a:uLnTx/>
                <a:uFillTx/>
                <a:latin typeface="Segoe UI"/>
                <a:ea typeface="+mn-ea"/>
                <a:cs typeface="+mn-cs"/>
              </a:endParaRPr>
            </a:p>
          </p:txBody>
        </p:sp>
        <p:pic>
          <p:nvPicPr>
            <p:cNvPr id="8" name="Picture 7" title="Eye">
              <a:extLst>
                <a:ext uri="{FF2B5EF4-FFF2-40B4-BE49-F238E27FC236}">
                  <a16:creationId xmlns:a16="http://schemas.microsoft.com/office/drawing/2014/main" id="{95BAEC61-9166-4564-A03D-3590F2D8C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9174" y="3682148"/>
              <a:ext cx="1578427" cy="1385152"/>
            </a:xfrm>
            <a:prstGeom prst="rect">
              <a:avLst/>
            </a:prstGeom>
          </p:spPr>
        </p:pic>
        <p:grpSp>
          <p:nvGrpSpPr>
            <p:cNvPr id="6" name="Group 5">
              <a:extLst>
                <a:ext uri="{FF2B5EF4-FFF2-40B4-BE49-F238E27FC236}">
                  <a16:creationId xmlns:a16="http://schemas.microsoft.com/office/drawing/2014/main" id="{75757D80-23CA-4E76-B184-AF62E4F1816D}"/>
                </a:ext>
              </a:extLst>
            </p:cNvPr>
            <p:cNvGrpSpPr/>
            <p:nvPr/>
          </p:nvGrpSpPr>
          <p:grpSpPr>
            <a:xfrm>
              <a:off x="998030" y="5920739"/>
              <a:ext cx="3718940" cy="1720530"/>
              <a:chOff x="998030" y="5920740"/>
              <a:chExt cx="3718940" cy="1720530"/>
            </a:xfrm>
          </p:grpSpPr>
          <p:sp>
            <p:nvSpPr>
              <p:cNvPr id="10" name="Rectangle 9">
                <a:extLst>
                  <a:ext uri="{FF2B5EF4-FFF2-40B4-BE49-F238E27FC236}">
                    <a16:creationId xmlns:a16="http://schemas.microsoft.com/office/drawing/2014/main" id="{0179D883-6643-458B-B44B-C670DF800233}"/>
                  </a:ext>
                </a:extLst>
              </p:cNvPr>
              <p:cNvSpPr/>
              <p:nvPr/>
            </p:nvSpPr>
            <p:spPr>
              <a:xfrm>
                <a:off x="998030" y="5920740"/>
                <a:ext cx="3718940" cy="703658"/>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505050"/>
                    </a:solidFill>
                    <a:effectLst/>
                    <a:uLnTx/>
                    <a:uFillTx/>
                    <a:latin typeface="Segoe UI Light"/>
                    <a:ea typeface="+mn-ea"/>
                    <a:cs typeface="+mn-cs"/>
                  </a:rPr>
                  <a:t>vision</a:t>
                </a:r>
              </a:p>
            </p:txBody>
          </p:sp>
          <p:sp>
            <p:nvSpPr>
              <p:cNvPr id="9" name="Rectangle 8">
                <a:extLst>
                  <a:ext uri="{FF2B5EF4-FFF2-40B4-BE49-F238E27FC236}">
                    <a16:creationId xmlns:a16="http://schemas.microsoft.com/office/drawing/2014/main" id="{A89C721D-68C0-486D-80D8-764FF69D64EC}"/>
                  </a:ext>
                </a:extLst>
              </p:cNvPr>
              <p:cNvSpPr/>
              <p:nvPr/>
            </p:nvSpPr>
            <p:spPr>
              <a:xfrm>
                <a:off x="1201588" y="6560821"/>
                <a:ext cx="3311824" cy="1080449"/>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a:ln>
                      <a:noFill/>
                    </a:ln>
                    <a:solidFill>
                      <a:srgbClr val="0678D7"/>
                    </a:solidFill>
                    <a:effectLst/>
                    <a:uLnTx/>
                    <a:uFillTx/>
                    <a:latin typeface="Segoe UI"/>
                    <a:ea typeface="+mn-ea"/>
                    <a:cs typeface="+mn-cs"/>
                  </a:rPr>
                  <a:t>Make your device easier to see or use without a screen.</a:t>
                </a:r>
              </a:p>
            </p:txBody>
          </p:sp>
        </p:grpSp>
      </p:grpSp>
      <p:grpSp>
        <p:nvGrpSpPr>
          <p:cNvPr id="11" name="Group 10" title="Hearing">
            <a:extLst>
              <a:ext uri="{FF2B5EF4-FFF2-40B4-BE49-F238E27FC236}">
                <a16:creationId xmlns:a16="http://schemas.microsoft.com/office/drawing/2014/main" id="{B5FEE941-54B1-4448-923C-A79A0C6A4B8F}"/>
              </a:ext>
            </a:extLst>
          </p:cNvPr>
          <p:cNvGrpSpPr/>
          <p:nvPr/>
        </p:nvGrpSpPr>
        <p:grpSpPr>
          <a:xfrm>
            <a:off x="3407975" y="1878382"/>
            <a:ext cx="2528291" cy="3028581"/>
            <a:chOff x="998030" y="2857500"/>
            <a:chExt cx="3718940" cy="4454832"/>
          </a:xfrm>
        </p:grpSpPr>
        <p:sp>
          <p:nvSpPr>
            <p:cNvPr id="13" name="Oval 12">
              <a:extLst>
                <a:ext uri="{FF2B5EF4-FFF2-40B4-BE49-F238E27FC236}">
                  <a16:creationId xmlns:a16="http://schemas.microsoft.com/office/drawing/2014/main" id="{A0D5B146-2987-4F5A-9C16-A7F9CC12CABC}"/>
                </a:ext>
              </a:extLst>
            </p:cNvPr>
            <p:cNvSpPr/>
            <p:nvPr/>
          </p:nvSpPr>
          <p:spPr>
            <a:xfrm>
              <a:off x="1485900" y="2857500"/>
              <a:ext cx="2743200" cy="2743200"/>
            </a:xfrm>
            <a:prstGeom prst="ellipse">
              <a:avLst/>
            </a:prstGeom>
            <a:solidFill>
              <a:schemeClr val="accent2">
                <a:lumMod val="60000"/>
                <a:lumOff val="4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65" tIns="31083" rIns="62165" bIns="31083" numCol="1" spcCol="0" rtlCol="0" fromWordArt="0" anchor="ctr"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uk-UA" sz="1903" b="0" i="0" u="none" strike="noStrike" kern="1200" cap="none" spc="0" normalizeH="0" baseline="0" noProof="0">
                <a:ln>
                  <a:noFill/>
                </a:ln>
                <a:solidFill>
                  <a:srgbClr val="505050"/>
                </a:solidFill>
                <a:effectLst/>
                <a:uLnTx/>
                <a:uFillTx/>
                <a:latin typeface="Segoe UI"/>
                <a:ea typeface="+mn-ea"/>
                <a:cs typeface="+mn-cs"/>
              </a:endParaRPr>
            </a:p>
          </p:txBody>
        </p:sp>
        <p:pic>
          <p:nvPicPr>
            <p:cNvPr id="14" name="Picture 13" title="Ear">
              <a:extLst>
                <a:ext uri="{FF2B5EF4-FFF2-40B4-BE49-F238E27FC236}">
                  <a16:creationId xmlns:a16="http://schemas.microsoft.com/office/drawing/2014/main" id="{BCBFD5C3-17ED-4580-8338-F50E4FCE0871}"/>
                </a:ext>
              </a:extLst>
            </p:cNvPr>
            <p:cNvPicPr>
              <a:picLocks noChangeAspect="1"/>
            </p:cNvPicPr>
            <p:nvPr/>
          </p:nvPicPr>
          <p:blipFill>
            <a:blip r:embed="rId5"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057400" y="3543300"/>
              <a:ext cx="1463171" cy="1355842"/>
            </a:xfrm>
            <a:prstGeom prst="rect">
              <a:avLst/>
            </a:prstGeom>
          </p:spPr>
        </p:pic>
        <p:grpSp>
          <p:nvGrpSpPr>
            <p:cNvPr id="12" name="Group 11">
              <a:extLst>
                <a:ext uri="{FF2B5EF4-FFF2-40B4-BE49-F238E27FC236}">
                  <a16:creationId xmlns:a16="http://schemas.microsoft.com/office/drawing/2014/main" id="{6B31D3F7-179C-462A-8A80-648A890D639A}"/>
                </a:ext>
              </a:extLst>
            </p:cNvPr>
            <p:cNvGrpSpPr/>
            <p:nvPr/>
          </p:nvGrpSpPr>
          <p:grpSpPr>
            <a:xfrm>
              <a:off x="998030" y="5920740"/>
              <a:ext cx="3718940" cy="1391592"/>
              <a:chOff x="998030" y="5920740"/>
              <a:chExt cx="3718940" cy="1391592"/>
            </a:xfrm>
          </p:grpSpPr>
          <p:sp>
            <p:nvSpPr>
              <p:cNvPr id="16" name="Rectangle 15">
                <a:extLst>
                  <a:ext uri="{FF2B5EF4-FFF2-40B4-BE49-F238E27FC236}">
                    <a16:creationId xmlns:a16="http://schemas.microsoft.com/office/drawing/2014/main" id="{56528844-896B-4079-A578-DE39FEEB4691}"/>
                  </a:ext>
                </a:extLst>
              </p:cNvPr>
              <p:cNvSpPr/>
              <p:nvPr/>
            </p:nvSpPr>
            <p:spPr>
              <a:xfrm>
                <a:off x="998030" y="5920740"/>
                <a:ext cx="3718940" cy="703659"/>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505050"/>
                    </a:solidFill>
                    <a:effectLst/>
                    <a:uLnTx/>
                    <a:uFillTx/>
                    <a:latin typeface="Segoe UI Light"/>
                    <a:ea typeface="+mn-ea"/>
                    <a:cs typeface="+mn-cs"/>
                  </a:rPr>
                  <a:t>hearing</a:t>
                </a:r>
              </a:p>
            </p:txBody>
          </p:sp>
          <p:sp>
            <p:nvSpPr>
              <p:cNvPr id="15" name="Rectangle 14">
                <a:extLst>
                  <a:ext uri="{FF2B5EF4-FFF2-40B4-BE49-F238E27FC236}">
                    <a16:creationId xmlns:a16="http://schemas.microsoft.com/office/drawing/2014/main" id="{951CFB09-46E5-4E95-9060-0B0EB35BFDA0}"/>
                  </a:ext>
                </a:extLst>
              </p:cNvPr>
              <p:cNvSpPr/>
              <p:nvPr/>
            </p:nvSpPr>
            <p:spPr>
              <a:xfrm>
                <a:off x="1201588" y="6560820"/>
                <a:ext cx="3311825" cy="751512"/>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a:ln>
                      <a:noFill/>
                    </a:ln>
                    <a:solidFill>
                      <a:srgbClr val="0678D7"/>
                    </a:solidFill>
                    <a:effectLst/>
                    <a:uLnTx/>
                    <a:uFillTx/>
                    <a:latin typeface="Segoe UI"/>
                    <a:ea typeface="+mn-ea"/>
                    <a:cs typeface="+mn-cs"/>
                  </a:rPr>
                  <a:t>Make your device easier to hear or use without sound.</a:t>
                </a:r>
              </a:p>
            </p:txBody>
          </p:sp>
        </p:grpSp>
      </p:grpSp>
      <p:grpSp>
        <p:nvGrpSpPr>
          <p:cNvPr id="31" name="Group 30" descr="An icon showing a hand with the index finger extended">
            <a:extLst>
              <a:ext uri="{FF2B5EF4-FFF2-40B4-BE49-F238E27FC236}">
                <a16:creationId xmlns:a16="http://schemas.microsoft.com/office/drawing/2014/main" id="{7580FE1B-D6D8-4541-9478-41140DD12BCF}"/>
              </a:ext>
            </a:extLst>
          </p:cNvPr>
          <p:cNvGrpSpPr/>
          <p:nvPr/>
        </p:nvGrpSpPr>
        <p:grpSpPr>
          <a:xfrm>
            <a:off x="6076297" y="1875049"/>
            <a:ext cx="2528291" cy="3252206"/>
            <a:chOff x="6076276" y="1874818"/>
            <a:chExt cx="2528650" cy="3252668"/>
          </a:xfrm>
        </p:grpSpPr>
        <p:grpSp>
          <p:nvGrpSpPr>
            <p:cNvPr id="4" name="Group 3">
              <a:extLst>
                <a:ext uri="{FF2B5EF4-FFF2-40B4-BE49-F238E27FC236}">
                  <a16:creationId xmlns:a16="http://schemas.microsoft.com/office/drawing/2014/main" id="{1DA2A132-1074-4135-8D29-655DD896CE06}"/>
                </a:ext>
              </a:extLst>
            </p:cNvPr>
            <p:cNvGrpSpPr/>
            <p:nvPr/>
          </p:nvGrpSpPr>
          <p:grpSpPr>
            <a:xfrm>
              <a:off x="6407998" y="1874818"/>
              <a:ext cx="1865207" cy="1865207"/>
              <a:chOff x="6407998" y="1874818"/>
              <a:chExt cx="1865207" cy="1865207"/>
            </a:xfrm>
          </p:grpSpPr>
          <p:sp>
            <p:nvSpPr>
              <p:cNvPr id="21" name="Oval 20">
                <a:extLst>
                  <a:ext uri="{FF2B5EF4-FFF2-40B4-BE49-F238E27FC236}">
                    <a16:creationId xmlns:a16="http://schemas.microsoft.com/office/drawing/2014/main" id="{2E15441C-B8AB-4725-9F6C-BAB095903B53}"/>
                  </a:ext>
                </a:extLst>
              </p:cNvPr>
              <p:cNvSpPr/>
              <p:nvPr/>
            </p:nvSpPr>
            <p:spPr>
              <a:xfrm>
                <a:off x="6407998" y="1874818"/>
                <a:ext cx="1865207" cy="1865207"/>
              </a:xfrm>
              <a:prstGeom prst="ellipse">
                <a:avLst/>
              </a:prstGeom>
              <a:solidFill>
                <a:schemeClr val="accent2">
                  <a:lumMod val="60000"/>
                  <a:lumOff val="4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65" tIns="31083" rIns="62165" bIns="31083" numCol="1" spcCol="0" rtlCol="0" fromWordArt="0" anchor="ctr"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uk-UA" sz="1903" b="0" i="0" u="none" strike="noStrike" kern="1200" cap="none" spc="0" normalizeH="0" baseline="0" noProof="0">
                  <a:ln>
                    <a:noFill/>
                  </a:ln>
                  <a:solidFill>
                    <a:srgbClr val="505050"/>
                  </a:solidFill>
                  <a:effectLst/>
                  <a:uLnTx/>
                  <a:uFillTx/>
                  <a:latin typeface="Segoe UI"/>
                  <a:ea typeface="+mn-ea"/>
                  <a:cs typeface="+mn-cs"/>
                </a:endParaRPr>
              </a:p>
            </p:txBody>
          </p:sp>
          <p:pic>
            <p:nvPicPr>
              <p:cNvPr id="19" name="Graphic 18" title="Hand">
                <a:extLst>
                  <a:ext uri="{FF2B5EF4-FFF2-40B4-BE49-F238E27FC236}">
                    <a16:creationId xmlns:a16="http://schemas.microsoft.com/office/drawing/2014/main" id="{13134F27-1002-4F7D-8CCD-8307B06E5C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6848394" y="2341120"/>
                <a:ext cx="880792" cy="880792"/>
              </a:xfrm>
              <a:prstGeom prst="rect">
                <a:avLst/>
              </a:prstGeom>
            </p:spPr>
          </p:pic>
        </p:grpSp>
        <p:grpSp>
          <p:nvGrpSpPr>
            <p:cNvPr id="20" name="Group 19">
              <a:extLst>
                <a:ext uri="{FF2B5EF4-FFF2-40B4-BE49-F238E27FC236}">
                  <a16:creationId xmlns:a16="http://schemas.microsoft.com/office/drawing/2014/main" id="{EAA1BB09-40B4-40FC-9AA4-B5E0EA4B821E}"/>
                </a:ext>
              </a:extLst>
            </p:cNvPr>
            <p:cNvGrpSpPr/>
            <p:nvPr/>
          </p:nvGrpSpPr>
          <p:grpSpPr>
            <a:xfrm>
              <a:off x="6076276" y="3957632"/>
              <a:ext cx="2528650" cy="1169854"/>
              <a:chOff x="998030" y="5920740"/>
              <a:chExt cx="3718940" cy="1720529"/>
            </a:xfrm>
          </p:grpSpPr>
          <p:sp>
            <p:nvSpPr>
              <p:cNvPr id="23" name="Rectangle 22">
                <a:extLst>
                  <a:ext uri="{FF2B5EF4-FFF2-40B4-BE49-F238E27FC236}">
                    <a16:creationId xmlns:a16="http://schemas.microsoft.com/office/drawing/2014/main" id="{D59583B7-A2D5-46EB-A39C-E6041739FC6D}"/>
                  </a:ext>
                </a:extLst>
              </p:cNvPr>
              <p:cNvSpPr/>
              <p:nvPr/>
            </p:nvSpPr>
            <p:spPr>
              <a:xfrm>
                <a:off x="998030" y="5920740"/>
                <a:ext cx="3718940" cy="703658"/>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505050"/>
                    </a:solidFill>
                    <a:effectLst/>
                    <a:uLnTx/>
                    <a:uFillTx/>
                    <a:latin typeface="Segoe UI Light"/>
                    <a:ea typeface="+mn-ea"/>
                    <a:cs typeface="+mn-cs"/>
                  </a:rPr>
                  <a:t>physical</a:t>
                </a:r>
              </a:p>
            </p:txBody>
          </p:sp>
          <p:sp>
            <p:nvSpPr>
              <p:cNvPr id="22" name="Rectangle 21">
                <a:extLst>
                  <a:ext uri="{FF2B5EF4-FFF2-40B4-BE49-F238E27FC236}">
                    <a16:creationId xmlns:a16="http://schemas.microsoft.com/office/drawing/2014/main" id="{11FF299D-334E-44A8-8D38-EEF70A93EB34}"/>
                  </a:ext>
                </a:extLst>
              </p:cNvPr>
              <p:cNvSpPr/>
              <p:nvPr/>
            </p:nvSpPr>
            <p:spPr>
              <a:xfrm>
                <a:off x="1201588" y="6560821"/>
                <a:ext cx="3311824" cy="1080448"/>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a:ln>
                      <a:noFill/>
                    </a:ln>
                    <a:solidFill>
                      <a:srgbClr val="0678D7"/>
                    </a:solidFill>
                    <a:effectLst/>
                    <a:uLnTx/>
                    <a:uFillTx/>
                    <a:latin typeface="Segoe UI"/>
                    <a:ea typeface="+mn-ea"/>
                    <a:cs typeface="+mn-cs"/>
                  </a:rPr>
                  <a:t>Make your device easier to use of you have limited reach or strength.</a:t>
                </a:r>
              </a:p>
            </p:txBody>
          </p:sp>
        </p:grpSp>
      </p:grpSp>
      <p:grpSp>
        <p:nvGrpSpPr>
          <p:cNvPr id="32" name="Group 31" descr="An icon of a head thinking">
            <a:extLst>
              <a:ext uri="{FF2B5EF4-FFF2-40B4-BE49-F238E27FC236}">
                <a16:creationId xmlns:a16="http://schemas.microsoft.com/office/drawing/2014/main" id="{0E698360-E9A5-459E-BE85-184CA01C6052}"/>
              </a:ext>
            </a:extLst>
          </p:cNvPr>
          <p:cNvGrpSpPr/>
          <p:nvPr/>
        </p:nvGrpSpPr>
        <p:grpSpPr>
          <a:xfrm>
            <a:off x="9076293" y="1875049"/>
            <a:ext cx="1864943" cy="1864943"/>
            <a:chOff x="9076698" y="1874818"/>
            <a:chExt cx="1865207" cy="1865207"/>
          </a:xfrm>
        </p:grpSpPr>
        <p:sp>
          <p:nvSpPr>
            <p:cNvPr id="28" name="Oval 27">
              <a:extLst>
                <a:ext uri="{FF2B5EF4-FFF2-40B4-BE49-F238E27FC236}">
                  <a16:creationId xmlns:a16="http://schemas.microsoft.com/office/drawing/2014/main" id="{C2AAB1E9-88CB-4297-BFE0-3C3D5C996B2A}"/>
                </a:ext>
              </a:extLst>
            </p:cNvPr>
            <p:cNvSpPr/>
            <p:nvPr/>
          </p:nvSpPr>
          <p:spPr>
            <a:xfrm>
              <a:off x="9076698" y="1874818"/>
              <a:ext cx="1865207" cy="1865207"/>
            </a:xfrm>
            <a:prstGeom prst="ellipse">
              <a:avLst/>
            </a:prstGeom>
            <a:solidFill>
              <a:schemeClr val="accent2">
                <a:lumMod val="60000"/>
                <a:lumOff val="4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65" tIns="31083" rIns="62165" bIns="31083" numCol="1" spcCol="0" rtlCol="0" fromWordArt="0" anchor="ctr"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uk-UA" sz="1903" b="0" i="0" u="none" strike="noStrike" kern="1200" cap="none" spc="0" normalizeH="0" baseline="0" noProof="0">
                <a:ln>
                  <a:noFill/>
                </a:ln>
                <a:solidFill>
                  <a:srgbClr val="505050"/>
                </a:solidFill>
                <a:effectLst/>
                <a:uLnTx/>
                <a:uFillTx/>
                <a:latin typeface="Segoe UI"/>
                <a:ea typeface="+mn-ea"/>
                <a:cs typeface="+mn-cs"/>
              </a:endParaRPr>
            </a:p>
          </p:txBody>
        </p:sp>
        <p:pic>
          <p:nvPicPr>
            <p:cNvPr id="26" name="Graphic 25" title="Head with Gears">
              <a:extLst>
                <a:ext uri="{FF2B5EF4-FFF2-40B4-BE49-F238E27FC236}">
                  <a16:creationId xmlns:a16="http://schemas.microsoft.com/office/drawing/2014/main" id="{CAB7AF2B-2243-48D1-A3A5-5CC41BB81230}"/>
                </a:ext>
              </a:extLst>
            </p:cNvPr>
            <p:cNvPicPr>
              <a:picLocks noChangeAspect="1"/>
            </p:cNvPicPr>
            <p:nvPr/>
          </p:nvPicPr>
          <p:blipFill>
            <a:blip r:embed="rId8">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17094" y="2289308"/>
              <a:ext cx="1036226" cy="1036226"/>
            </a:xfrm>
            <a:prstGeom prst="rect">
              <a:avLst/>
            </a:prstGeom>
          </p:spPr>
        </p:pic>
      </p:grpSp>
      <p:grpSp>
        <p:nvGrpSpPr>
          <p:cNvPr id="27" name="Group 26">
            <a:extLst>
              <a:ext uri="{FF2B5EF4-FFF2-40B4-BE49-F238E27FC236}">
                <a16:creationId xmlns:a16="http://schemas.microsoft.com/office/drawing/2014/main" id="{9D3D3E31-E694-4C3D-97D4-F9724FE7B479}"/>
              </a:ext>
              <a:ext uri="{C183D7F6-B498-43B3-948B-1728B52AA6E4}">
                <adec:decorative xmlns:adec="http://schemas.microsoft.com/office/drawing/2017/decorative" val="1"/>
              </a:ext>
            </a:extLst>
          </p:cNvPr>
          <p:cNvGrpSpPr/>
          <p:nvPr/>
        </p:nvGrpSpPr>
        <p:grpSpPr>
          <a:xfrm>
            <a:off x="8744618" y="3957567"/>
            <a:ext cx="2528291" cy="1169688"/>
            <a:chOff x="998030" y="5920740"/>
            <a:chExt cx="3718940" cy="1720529"/>
          </a:xfrm>
        </p:grpSpPr>
        <p:sp>
          <p:nvSpPr>
            <p:cNvPr id="30" name="Rectangle 29">
              <a:extLst>
                <a:ext uri="{FF2B5EF4-FFF2-40B4-BE49-F238E27FC236}">
                  <a16:creationId xmlns:a16="http://schemas.microsoft.com/office/drawing/2014/main" id="{DDD5AA59-9923-49F2-99CB-09207171DAFE}"/>
                </a:ext>
              </a:extLst>
            </p:cNvPr>
            <p:cNvSpPr/>
            <p:nvPr/>
          </p:nvSpPr>
          <p:spPr>
            <a:xfrm>
              <a:off x="998030" y="5920740"/>
              <a:ext cx="3718940" cy="703658"/>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505050"/>
                  </a:solidFill>
                  <a:effectLst/>
                  <a:uLnTx/>
                  <a:uFillTx/>
                  <a:latin typeface="Segoe UI Light"/>
                  <a:ea typeface="+mn-ea"/>
                  <a:cs typeface="+mn-cs"/>
                </a:rPr>
                <a:t>cognition</a:t>
              </a:r>
            </a:p>
          </p:txBody>
        </p:sp>
        <p:sp>
          <p:nvSpPr>
            <p:cNvPr id="29" name="Rectangle 28">
              <a:extLst>
                <a:ext uri="{FF2B5EF4-FFF2-40B4-BE49-F238E27FC236}">
                  <a16:creationId xmlns:a16="http://schemas.microsoft.com/office/drawing/2014/main" id="{5566A1DA-CEF2-4141-A736-993DE508368F}"/>
                </a:ext>
                <a:ext uri="{C183D7F6-B498-43B3-948B-1728B52AA6E4}">
                  <adec:decorative xmlns:adec="http://schemas.microsoft.com/office/drawing/2017/decorative" val="1"/>
                </a:ext>
              </a:extLst>
            </p:cNvPr>
            <p:cNvSpPr/>
            <p:nvPr/>
          </p:nvSpPr>
          <p:spPr>
            <a:xfrm>
              <a:off x="1201588" y="6560821"/>
              <a:ext cx="3311824" cy="1080448"/>
            </a:xfrm>
            <a:prstGeom prst="rect">
              <a:avLst/>
            </a:prstGeom>
          </p:spPr>
          <p:txBody>
            <a:bodyPr wrap="square">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a:ln>
                    <a:noFill/>
                  </a:ln>
                  <a:solidFill>
                    <a:srgbClr val="0678D7"/>
                  </a:solidFill>
                  <a:effectLst/>
                  <a:uLnTx/>
                  <a:uFillTx/>
                  <a:latin typeface="Segoe UI"/>
                  <a:ea typeface="+mn-ea"/>
                  <a:cs typeface="+mn-cs"/>
                </a:rPr>
                <a:t>Make it easier to focus and get things done with Windows.</a:t>
              </a:r>
            </a:p>
          </p:txBody>
        </p:sp>
      </p:grpSp>
      <p:sp>
        <p:nvSpPr>
          <p:cNvPr id="17" name="TextBox 16">
            <a:extLst>
              <a:ext uri="{FF2B5EF4-FFF2-40B4-BE49-F238E27FC236}">
                <a16:creationId xmlns:a16="http://schemas.microsoft.com/office/drawing/2014/main" id="{C2BB1BC2-E2A4-473C-9DA9-BBEB898E0E0F}"/>
              </a:ext>
            </a:extLst>
          </p:cNvPr>
          <p:cNvSpPr txBox="1"/>
          <p:nvPr/>
        </p:nvSpPr>
        <p:spPr>
          <a:xfrm>
            <a:off x="973285" y="5770211"/>
            <a:ext cx="11750040" cy="794064"/>
          </a:xfrm>
          <a:prstGeom prst="rect">
            <a:avLst/>
          </a:prstGeom>
          <a:noFill/>
        </p:spPr>
        <p:txBody>
          <a:bodyPr wrap="square" lIns="182880" tIns="146304" rIns="182880" bIns="146304" rtlCol="0">
            <a:spAutoFit/>
          </a:bodyPr>
          <a:lstStyle/>
          <a:p>
            <a:pPr>
              <a:lnSpc>
                <a:spcPct val="90000"/>
              </a:lnSpc>
              <a:spcAft>
                <a:spcPts val="600"/>
              </a:spcAft>
            </a:pPr>
            <a:r>
              <a:rPr lang="en-AU" sz="3600">
                <a:hlinkClick r:id="rId10">
                  <a:extLst>
                    <a:ext uri="{A12FA001-AC4F-418D-AE19-62706E023703}">
                      <ahyp:hlinkClr xmlns:ahyp="http://schemas.microsoft.com/office/drawing/2018/hyperlinkcolor" val="tx"/>
                    </a:ext>
                  </a:extLst>
                </a:hlinkClick>
              </a:rPr>
              <a:t>www.microsoft.com/en-au/Accessibility/windows</a:t>
            </a:r>
            <a:r>
              <a:rPr lang="en-AU" sz="3600"/>
              <a:t> </a:t>
            </a:r>
          </a:p>
        </p:txBody>
      </p:sp>
    </p:spTree>
    <p:custDataLst>
      <p:tags r:id="rId1"/>
    </p:custDataLst>
    <p:extLst>
      <p:ext uri="{BB962C8B-B14F-4D97-AF65-F5344CB8AC3E}">
        <p14:creationId xmlns:p14="http://schemas.microsoft.com/office/powerpoint/2010/main" val="10202297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from Microsoft accessibility site"/>
          <p:cNvPicPr>
            <a:picLocks noChangeAspect="1"/>
          </p:cNvPicPr>
          <p:nvPr/>
        </p:nvPicPr>
        <p:blipFill rotWithShape="1">
          <a:blip r:embed="rId4"/>
          <a:srcRect b="91225"/>
          <a:stretch/>
        </p:blipFill>
        <p:spPr>
          <a:xfrm>
            <a:off x="880" y="0"/>
            <a:ext cx="12434711" cy="558149"/>
          </a:xfrm>
          <a:prstGeom prst="rect">
            <a:avLst/>
          </a:prstGeom>
        </p:spPr>
      </p:pic>
      <p:pic>
        <p:nvPicPr>
          <p:cNvPr id="10" name="Picture 9" descr="screenshot from Microsoft accessibility site"/>
          <p:cNvPicPr>
            <a:picLocks noChangeAspect="1"/>
          </p:cNvPicPr>
          <p:nvPr/>
        </p:nvPicPr>
        <p:blipFill rotWithShape="1">
          <a:blip r:embed="rId4"/>
          <a:srcRect t="28227"/>
          <a:stretch/>
        </p:blipFill>
        <p:spPr>
          <a:xfrm>
            <a:off x="880" y="558149"/>
            <a:ext cx="12434711" cy="4565123"/>
          </a:xfrm>
          <a:prstGeom prst="rect">
            <a:avLst/>
          </a:prstGeom>
        </p:spPr>
      </p:pic>
      <p:sp>
        <p:nvSpPr>
          <p:cNvPr id="5" name="Rectangle 4" descr="gray background behind text"/>
          <p:cNvSpPr/>
          <p:nvPr/>
        </p:nvSpPr>
        <p:spPr bwMode="auto">
          <a:xfrm>
            <a:off x="883" y="4096600"/>
            <a:ext cx="12434711" cy="1554243"/>
          </a:xfrm>
          <a:prstGeom prst="rect">
            <a:avLst/>
          </a:prstGeom>
          <a:solidFill>
            <a:schemeClr val="bg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2810" tIns="46630" rIns="914270" bIns="46630" numCol="1" rtlCol="0" anchor="ctr" anchorCtr="0" compatLnSpc="1">
            <a:prstTxWarp prst="textNoShape">
              <a:avLst/>
            </a:prstTxWarp>
          </a:bodyPr>
          <a:lstStyle/>
          <a:p>
            <a:pPr defTabSz="932293" fontAlgn="base">
              <a:spcBef>
                <a:spcPct val="0"/>
              </a:spcBef>
              <a:spcAft>
                <a:spcPct val="0"/>
              </a:spcAft>
            </a:pPr>
            <a:endParaRPr lang="en-US" sz="3199">
              <a:gradFill>
                <a:gsLst>
                  <a:gs pos="0">
                    <a:srgbClr val="FFFFFF"/>
                  </a:gs>
                  <a:gs pos="100000">
                    <a:srgbClr val="FFFFFF"/>
                  </a:gs>
                </a:gsLst>
                <a:lin ang="5400000" scaled="0"/>
              </a:gradFill>
              <a:latin typeface="Calibri Light" panose="020F0302020204030204"/>
            </a:endParaRPr>
          </a:p>
        </p:txBody>
      </p:sp>
      <p:sp>
        <p:nvSpPr>
          <p:cNvPr id="4" name="Title 3"/>
          <p:cNvSpPr>
            <a:spLocks noGrp="1"/>
          </p:cNvSpPr>
          <p:nvPr>
            <p:ph type="title"/>
          </p:nvPr>
        </p:nvSpPr>
        <p:spPr>
          <a:xfrm>
            <a:off x="2749608" y="4289998"/>
            <a:ext cx="8557726" cy="1093039"/>
          </a:xfrm>
        </p:spPr>
        <p:txBody>
          <a:bodyPr/>
          <a:lstStyle/>
          <a:p>
            <a:pPr rtl="0" eaLnBrk="1" fontAlgn="base" latinLnBrk="0" hangingPunct="1"/>
            <a:r>
              <a:rPr lang="en-US" sz="3202">
                <a:gradFill>
                  <a:gsLst>
                    <a:gs pos="0">
                      <a:srgbClr val="FFFFFF"/>
                    </a:gs>
                    <a:gs pos="100000">
                      <a:srgbClr val="FFFFFF"/>
                    </a:gs>
                  </a:gsLst>
                  <a:lin ang="5400000" scaled="0"/>
                </a:gradFill>
                <a:latin typeface="Segoe UI Light" panose="020B0502040204020203" pitchFamily="34" charset="0"/>
                <a:ea typeface="+mn-ea"/>
                <a:cs typeface="+mn-cs"/>
              </a:rPr>
              <a:t>Connect with us in person today or anytime through our support and feedback channels.</a:t>
            </a:r>
            <a:endParaRPr lang="en-US">
              <a:effectLst/>
            </a:endParaRPr>
          </a:p>
        </p:txBody>
      </p:sp>
      <p:sp>
        <p:nvSpPr>
          <p:cNvPr id="3" name="Rectangle 2" descr="gray background behind text"/>
          <p:cNvSpPr/>
          <p:nvPr/>
        </p:nvSpPr>
        <p:spPr>
          <a:xfrm>
            <a:off x="882" y="5650843"/>
            <a:ext cx="12434711" cy="1343681"/>
          </a:xfrm>
          <a:prstGeom prst="rect">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err="1">
              <a:solidFill>
                <a:prstClr val="white"/>
              </a:solidFill>
              <a:latin typeface="Calibri" panose="020F0502020204030204"/>
            </a:endParaRPr>
          </a:p>
        </p:txBody>
      </p:sp>
      <p:sp>
        <p:nvSpPr>
          <p:cNvPr id="6" name="Oval 5" descr="&quot;&quot;"/>
          <p:cNvSpPr/>
          <p:nvPr/>
        </p:nvSpPr>
        <p:spPr bwMode="auto">
          <a:xfrm>
            <a:off x="275482" y="3824547"/>
            <a:ext cx="2076155" cy="2076155"/>
          </a:xfrm>
          <a:prstGeom prst="ellipse">
            <a:avLst/>
          </a:prstGeom>
          <a:solidFill>
            <a:schemeClr val="tx1"/>
          </a:solidFill>
          <a:ln w="76200">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a:gradFill>
                <a:gsLst>
                  <a:gs pos="0">
                    <a:srgbClr val="FFFFFF"/>
                  </a:gs>
                  <a:gs pos="100000">
                    <a:srgbClr val="FFFFFF"/>
                  </a:gs>
                </a:gsLst>
                <a:lin ang="5400000" scaled="0"/>
              </a:gradFill>
              <a:latin typeface="Calibri" panose="020F0502020204030204"/>
            </a:endParaRPr>
          </a:p>
        </p:txBody>
      </p:sp>
      <p:sp>
        <p:nvSpPr>
          <p:cNvPr id="11" name="Freeform 5" descr="A microphone icon"/>
          <p:cNvSpPr>
            <a:spLocks noEditPoints="1"/>
          </p:cNvSpPr>
          <p:nvPr/>
        </p:nvSpPr>
        <p:spPr bwMode="auto">
          <a:xfrm>
            <a:off x="908805" y="4203906"/>
            <a:ext cx="809510" cy="1317438"/>
          </a:xfrm>
          <a:custGeom>
            <a:avLst/>
            <a:gdLst>
              <a:gd name="T0" fmla="*/ 106 w 213"/>
              <a:gd name="T1" fmla="*/ 224 h 348"/>
              <a:gd name="T2" fmla="*/ 159 w 213"/>
              <a:gd name="T3" fmla="*/ 171 h 348"/>
              <a:gd name="T4" fmla="*/ 159 w 213"/>
              <a:gd name="T5" fmla="*/ 53 h 348"/>
              <a:gd name="T6" fmla="*/ 106 w 213"/>
              <a:gd name="T7" fmla="*/ 0 h 348"/>
              <a:gd name="T8" fmla="*/ 54 w 213"/>
              <a:gd name="T9" fmla="*/ 53 h 348"/>
              <a:gd name="T10" fmla="*/ 54 w 213"/>
              <a:gd name="T11" fmla="*/ 171 h 348"/>
              <a:gd name="T12" fmla="*/ 106 w 213"/>
              <a:gd name="T13" fmla="*/ 224 h 348"/>
              <a:gd name="T14" fmla="*/ 78 w 213"/>
              <a:gd name="T15" fmla="*/ 53 h 348"/>
              <a:gd name="T16" fmla="*/ 106 w 213"/>
              <a:gd name="T17" fmla="*/ 24 h 348"/>
              <a:gd name="T18" fmla="*/ 135 w 213"/>
              <a:gd name="T19" fmla="*/ 53 h 348"/>
              <a:gd name="T20" fmla="*/ 135 w 213"/>
              <a:gd name="T21" fmla="*/ 171 h 348"/>
              <a:gd name="T22" fmla="*/ 106 w 213"/>
              <a:gd name="T23" fmla="*/ 200 h 348"/>
              <a:gd name="T24" fmla="*/ 78 w 213"/>
              <a:gd name="T25" fmla="*/ 171 h 348"/>
              <a:gd name="T26" fmla="*/ 78 w 213"/>
              <a:gd name="T27" fmla="*/ 53 h 348"/>
              <a:gd name="T28" fmla="*/ 213 w 213"/>
              <a:gd name="T29" fmla="*/ 137 h 348"/>
              <a:gd name="T30" fmla="*/ 213 w 213"/>
              <a:gd name="T31" fmla="*/ 182 h 348"/>
              <a:gd name="T32" fmla="*/ 124 w 213"/>
              <a:gd name="T33" fmla="*/ 277 h 348"/>
              <a:gd name="T34" fmla="*/ 124 w 213"/>
              <a:gd name="T35" fmla="*/ 313 h 348"/>
              <a:gd name="T36" fmla="*/ 177 w 213"/>
              <a:gd name="T37" fmla="*/ 313 h 348"/>
              <a:gd name="T38" fmla="*/ 177 w 213"/>
              <a:gd name="T39" fmla="*/ 348 h 348"/>
              <a:gd name="T40" fmla="*/ 35 w 213"/>
              <a:gd name="T41" fmla="*/ 348 h 348"/>
              <a:gd name="T42" fmla="*/ 35 w 213"/>
              <a:gd name="T43" fmla="*/ 313 h 348"/>
              <a:gd name="T44" fmla="*/ 89 w 213"/>
              <a:gd name="T45" fmla="*/ 313 h 348"/>
              <a:gd name="T46" fmla="*/ 89 w 213"/>
              <a:gd name="T47" fmla="*/ 277 h 348"/>
              <a:gd name="T48" fmla="*/ 0 w 213"/>
              <a:gd name="T49" fmla="*/ 182 h 348"/>
              <a:gd name="T50" fmla="*/ 0 w 213"/>
              <a:gd name="T51" fmla="*/ 137 h 348"/>
              <a:gd name="T52" fmla="*/ 34 w 213"/>
              <a:gd name="T53" fmla="*/ 137 h 348"/>
              <a:gd name="T54" fmla="*/ 34 w 213"/>
              <a:gd name="T55" fmla="*/ 182 h 348"/>
              <a:gd name="T56" fmla="*/ 94 w 213"/>
              <a:gd name="T57" fmla="*/ 242 h 348"/>
              <a:gd name="T58" fmla="*/ 118 w 213"/>
              <a:gd name="T59" fmla="*/ 242 h 348"/>
              <a:gd name="T60" fmla="*/ 178 w 213"/>
              <a:gd name="T61" fmla="*/ 182 h 348"/>
              <a:gd name="T62" fmla="*/ 178 w 213"/>
              <a:gd name="T63" fmla="*/ 137 h 348"/>
              <a:gd name="T64" fmla="*/ 213 w 213"/>
              <a:gd name="T65" fmla="*/ 137 h 348"/>
              <a:gd name="T66" fmla="*/ 103 w 213"/>
              <a:gd name="T67" fmla="*/ 67 h 348"/>
              <a:gd name="T68" fmla="*/ 95 w 213"/>
              <a:gd name="T69" fmla="*/ 75 h 348"/>
              <a:gd name="T70" fmla="*/ 87 w 213"/>
              <a:gd name="T71" fmla="*/ 67 h 348"/>
              <a:gd name="T72" fmla="*/ 95 w 213"/>
              <a:gd name="T73" fmla="*/ 59 h 348"/>
              <a:gd name="T74" fmla="*/ 103 w 213"/>
              <a:gd name="T75" fmla="*/ 67 h 348"/>
              <a:gd name="T76" fmla="*/ 103 w 213"/>
              <a:gd name="T77" fmla="*/ 90 h 348"/>
              <a:gd name="T78" fmla="*/ 95 w 213"/>
              <a:gd name="T79" fmla="*/ 98 h 348"/>
              <a:gd name="T80" fmla="*/ 87 w 213"/>
              <a:gd name="T81" fmla="*/ 90 h 348"/>
              <a:gd name="T82" fmla="*/ 95 w 213"/>
              <a:gd name="T83" fmla="*/ 82 h 348"/>
              <a:gd name="T84" fmla="*/ 103 w 213"/>
              <a:gd name="T85" fmla="*/ 90 h 348"/>
              <a:gd name="T86" fmla="*/ 126 w 213"/>
              <a:gd name="T87" fmla="*/ 67 h 348"/>
              <a:gd name="T88" fmla="*/ 118 w 213"/>
              <a:gd name="T89" fmla="*/ 75 h 348"/>
              <a:gd name="T90" fmla="*/ 110 w 213"/>
              <a:gd name="T91" fmla="*/ 67 h 348"/>
              <a:gd name="T92" fmla="*/ 118 w 213"/>
              <a:gd name="T93" fmla="*/ 59 h 348"/>
              <a:gd name="T94" fmla="*/ 126 w 213"/>
              <a:gd name="T95" fmla="*/ 67 h 348"/>
              <a:gd name="T96" fmla="*/ 126 w 213"/>
              <a:gd name="T97" fmla="*/ 90 h 348"/>
              <a:gd name="T98" fmla="*/ 118 w 213"/>
              <a:gd name="T99" fmla="*/ 98 h 348"/>
              <a:gd name="T100" fmla="*/ 110 w 213"/>
              <a:gd name="T101" fmla="*/ 90 h 348"/>
              <a:gd name="T102" fmla="*/ 118 w 213"/>
              <a:gd name="T103" fmla="*/ 82 h 348"/>
              <a:gd name="T104" fmla="*/ 126 w 213"/>
              <a:gd name="T105" fmla="*/ 90 h 348"/>
              <a:gd name="T106" fmla="*/ 103 w 213"/>
              <a:gd name="T107" fmla="*/ 112 h 348"/>
              <a:gd name="T108" fmla="*/ 95 w 213"/>
              <a:gd name="T109" fmla="*/ 120 h 348"/>
              <a:gd name="T110" fmla="*/ 87 w 213"/>
              <a:gd name="T111" fmla="*/ 112 h 348"/>
              <a:gd name="T112" fmla="*/ 95 w 213"/>
              <a:gd name="T113" fmla="*/ 104 h 348"/>
              <a:gd name="T114" fmla="*/ 103 w 213"/>
              <a:gd name="T115" fmla="*/ 11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 h="348">
                <a:moveTo>
                  <a:pt x="106" y="224"/>
                </a:moveTo>
                <a:cubicBezTo>
                  <a:pt x="135" y="224"/>
                  <a:pt x="159" y="200"/>
                  <a:pt x="159" y="171"/>
                </a:cubicBezTo>
                <a:cubicBezTo>
                  <a:pt x="159" y="152"/>
                  <a:pt x="159" y="75"/>
                  <a:pt x="159" y="53"/>
                </a:cubicBezTo>
                <a:cubicBezTo>
                  <a:pt x="159" y="23"/>
                  <a:pt x="135" y="0"/>
                  <a:pt x="106" y="0"/>
                </a:cubicBezTo>
                <a:cubicBezTo>
                  <a:pt x="77" y="0"/>
                  <a:pt x="54" y="23"/>
                  <a:pt x="54" y="53"/>
                </a:cubicBezTo>
                <a:cubicBezTo>
                  <a:pt x="54" y="69"/>
                  <a:pt x="54" y="154"/>
                  <a:pt x="54" y="171"/>
                </a:cubicBezTo>
                <a:cubicBezTo>
                  <a:pt x="54" y="200"/>
                  <a:pt x="77" y="224"/>
                  <a:pt x="106" y="224"/>
                </a:cubicBezTo>
                <a:close/>
                <a:moveTo>
                  <a:pt x="78" y="53"/>
                </a:moveTo>
                <a:cubicBezTo>
                  <a:pt x="78" y="37"/>
                  <a:pt x="90" y="24"/>
                  <a:pt x="106" y="24"/>
                </a:cubicBezTo>
                <a:cubicBezTo>
                  <a:pt x="122" y="24"/>
                  <a:pt x="135" y="37"/>
                  <a:pt x="135" y="53"/>
                </a:cubicBezTo>
                <a:cubicBezTo>
                  <a:pt x="135" y="171"/>
                  <a:pt x="135" y="171"/>
                  <a:pt x="135" y="171"/>
                </a:cubicBezTo>
                <a:cubicBezTo>
                  <a:pt x="135" y="187"/>
                  <a:pt x="122" y="200"/>
                  <a:pt x="106" y="200"/>
                </a:cubicBezTo>
                <a:cubicBezTo>
                  <a:pt x="90" y="200"/>
                  <a:pt x="78" y="187"/>
                  <a:pt x="78" y="171"/>
                </a:cubicBezTo>
                <a:lnTo>
                  <a:pt x="78" y="53"/>
                </a:lnTo>
                <a:close/>
                <a:moveTo>
                  <a:pt x="213" y="137"/>
                </a:moveTo>
                <a:cubicBezTo>
                  <a:pt x="213" y="137"/>
                  <a:pt x="213" y="137"/>
                  <a:pt x="213" y="182"/>
                </a:cubicBezTo>
                <a:cubicBezTo>
                  <a:pt x="213" y="232"/>
                  <a:pt x="173" y="273"/>
                  <a:pt x="124" y="277"/>
                </a:cubicBezTo>
                <a:cubicBezTo>
                  <a:pt x="124" y="277"/>
                  <a:pt x="124" y="277"/>
                  <a:pt x="124" y="313"/>
                </a:cubicBezTo>
                <a:cubicBezTo>
                  <a:pt x="124" y="313"/>
                  <a:pt x="124" y="313"/>
                  <a:pt x="177" y="313"/>
                </a:cubicBezTo>
                <a:cubicBezTo>
                  <a:pt x="177" y="313"/>
                  <a:pt x="177" y="313"/>
                  <a:pt x="177" y="348"/>
                </a:cubicBezTo>
                <a:cubicBezTo>
                  <a:pt x="177" y="348"/>
                  <a:pt x="177" y="348"/>
                  <a:pt x="35" y="348"/>
                </a:cubicBezTo>
                <a:cubicBezTo>
                  <a:pt x="35" y="348"/>
                  <a:pt x="35" y="348"/>
                  <a:pt x="35" y="313"/>
                </a:cubicBezTo>
                <a:cubicBezTo>
                  <a:pt x="35" y="313"/>
                  <a:pt x="35" y="313"/>
                  <a:pt x="89" y="313"/>
                </a:cubicBezTo>
                <a:cubicBezTo>
                  <a:pt x="89" y="313"/>
                  <a:pt x="89" y="313"/>
                  <a:pt x="89" y="277"/>
                </a:cubicBezTo>
                <a:cubicBezTo>
                  <a:pt x="39" y="273"/>
                  <a:pt x="0" y="232"/>
                  <a:pt x="0" y="182"/>
                </a:cubicBezTo>
                <a:cubicBezTo>
                  <a:pt x="0" y="182"/>
                  <a:pt x="0" y="182"/>
                  <a:pt x="0" y="137"/>
                </a:cubicBezTo>
                <a:cubicBezTo>
                  <a:pt x="0" y="137"/>
                  <a:pt x="0" y="137"/>
                  <a:pt x="34" y="137"/>
                </a:cubicBezTo>
                <a:cubicBezTo>
                  <a:pt x="34" y="137"/>
                  <a:pt x="34" y="137"/>
                  <a:pt x="34" y="182"/>
                </a:cubicBezTo>
                <a:cubicBezTo>
                  <a:pt x="34" y="215"/>
                  <a:pt x="62" y="242"/>
                  <a:pt x="94" y="242"/>
                </a:cubicBezTo>
                <a:cubicBezTo>
                  <a:pt x="94" y="242"/>
                  <a:pt x="94" y="242"/>
                  <a:pt x="118" y="242"/>
                </a:cubicBezTo>
                <a:cubicBezTo>
                  <a:pt x="151" y="242"/>
                  <a:pt x="178" y="215"/>
                  <a:pt x="178" y="182"/>
                </a:cubicBezTo>
                <a:cubicBezTo>
                  <a:pt x="178" y="182"/>
                  <a:pt x="178" y="182"/>
                  <a:pt x="178" y="137"/>
                </a:cubicBezTo>
                <a:lnTo>
                  <a:pt x="213" y="137"/>
                </a:lnTo>
                <a:close/>
                <a:moveTo>
                  <a:pt x="103" y="67"/>
                </a:moveTo>
                <a:cubicBezTo>
                  <a:pt x="103" y="71"/>
                  <a:pt x="99" y="75"/>
                  <a:pt x="95" y="75"/>
                </a:cubicBezTo>
                <a:cubicBezTo>
                  <a:pt x="90" y="75"/>
                  <a:pt x="87" y="71"/>
                  <a:pt x="87" y="67"/>
                </a:cubicBezTo>
                <a:cubicBezTo>
                  <a:pt x="87" y="62"/>
                  <a:pt x="90" y="59"/>
                  <a:pt x="95" y="59"/>
                </a:cubicBezTo>
                <a:cubicBezTo>
                  <a:pt x="99" y="59"/>
                  <a:pt x="103" y="62"/>
                  <a:pt x="103" y="67"/>
                </a:cubicBezTo>
                <a:close/>
                <a:moveTo>
                  <a:pt x="103" y="90"/>
                </a:moveTo>
                <a:cubicBezTo>
                  <a:pt x="103" y="94"/>
                  <a:pt x="99" y="98"/>
                  <a:pt x="95" y="98"/>
                </a:cubicBezTo>
                <a:cubicBezTo>
                  <a:pt x="90" y="98"/>
                  <a:pt x="87" y="94"/>
                  <a:pt x="87" y="90"/>
                </a:cubicBezTo>
                <a:cubicBezTo>
                  <a:pt x="87" y="85"/>
                  <a:pt x="90" y="82"/>
                  <a:pt x="95" y="82"/>
                </a:cubicBezTo>
                <a:cubicBezTo>
                  <a:pt x="99" y="82"/>
                  <a:pt x="103" y="85"/>
                  <a:pt x="103" y="90"/>
                </a:cubicBezTo>
                <a:close/>
                <a:moveTo>
                  <a:pt x="126" y="67"/>
                </a:moveTo>
                <a:cubicBezTo>
                  <a:pt x="126" y="71"/>
                  <a:pt x="122" y="75"/>
                  <a:pt x="118" y="75"/>
                </a:cubicBezTo>
                <a:cubicBezTo>
                  <a:pt x="113" y="75"/>
                  <a:pt x="110" y="71"/>
                  <a:pt x="110" y="67"/>
                </a:cubicBezTo>
                <a:cubicBezTo>
                  <a:pt x="110" y="62"/>
                  <a:pt x="113" y="59"/>
                  <a:pt x="118" y="59"/>
                </a:cubicBezTo>
                <a:cubicBezTo>
                  <a:pt x="122" y="59"/>
                  <a:pt x="126" y="62"/>
                  <a:pt x="126" y="67"/>
                </a:cubicBezTo>
                <a:close/>
                <a:moveTo>
                  <a:pt x="126" y="90"/>
                </a:moveTo>
                <a:cubicBezTo>
                  <a:pt x="126" y="94"/>
                  <a:pt x="122" y="98"/>
                  <a:pt x="118" y="98"/>
                </a:cubicBezTo>
                <a:cubicBezTo>
                  <a:pt x="113" y="98"/>
                  <a:pt x="110" y="94"/>
                  <a:pt x="110" y="90"/>
                </a:cubicBezTo>
                <a:cubicBezTo>
                  <a:pt x="110" y="85"/>
                  <a:pt x="113" y="82"/>
                  <a:pt x="118" y="82"/>
                </a:cubicBezTo>
                <a:cubicBezTo>
                  <a:pt x="122" y="82"/>
                  <a:pt x="126" y="85"/>
                  <a:pt x="126" y="90"/>
                </a:cubicBezTo>
                <a:close/>
                <a:moveTo>
                  <a:pt x="103" y="112"/>
                </a:moveTo>
                <a:cubicBezTo>
                  <a:pt x="103" y="116"/>
                  <a:pt x="99" y="120"/>
                  <a:pt x="95" y="120"/>
                </a:cubicBezTo>
                <a:cubicBezTo>
                  <a:pt x="90" y="120"/>
                  <a:pt x="87" y="116"/>
                  <a:pt x="87" y="112"/>
                </a:cubicBezTo>
                <a:cubicBezTo>
                  <a:pt x="87" y="107"/>
                  <a:pt x="90" y="104"/>
                  <a:pt x="95" y="104"/>
                </a:cubicBezTo>
                <a:cubicBezTo>
                  <a:pt x="99" y="104"/>
                  <a:pt x="103" y="107"/>
                  <a:pt x="103" y="112"/>
                </a:cubicBezTo>
                <a:close/>
              </a:path>
            </a:pathLst>
          </a:custGeom>
          <a:solidFill>
            <a:srgbClr val="0070C0"/>
          </a:solidFill>
          <a:ln>
            <a:noFill/>
          </a:ln>
        </p:spPr>
        <p:txBody>
          <a:bodyPr vert="horz" wrap="square" lIns="91427" tIns="45713" rIns="91427" bIns="45713" numCol="1" anchor="t" anchorCtr="0" compatLnSpc="1">
            <a:prstTxWarp prst="textNoShape">
              <a:avLst/>
            </a:prstTxWarp>
          </a:bodyPr>
          <a:lstStyle/>
          <a:p>
            <a:pPr defTabSz="932597"/>
            <a:endParaRPr lang="en-US">
              <a:solidFill>
                <a:prstClr val="white"/>
              </a:solidFill>
              <a:latin typeface="Calibri" panose="020F0502020204030204"/>
            </a:endParaRPr>
          </a:p>
        </p:txBody>
      </p:sp>
      <p:sp>
        <p:nvSpPr>
          <p:cNvPr id="2" name="Rectangle 1"/>
          <p:cNvSpPr/>
          <p:nvPr/>
        </p:nvSpPr>
        <p:spPr>
          <a:xfrm>
            <a:off x="-355821" y="6086762"/>
            <a:ext cx="4952297" cy="734534"/>
          </a:xfrm>
          <a:prstGeom prst="rect">
            <a:avLst/>
          </a:prstGeom>
        </p:spPr>
        <p:txBody>
          <a:bodyPr wrap="square">
            <a:spAutoFit/>
          </a:bodyPr>
          <a:lstStyle/>
          <a:p>
            <a:pPr marL="466298" lvl="1" defTabSz="932597"/>
            <a:r>
              <a:rPr lang="en-US" sz="2040" b="1">
                <a:solidFill>
                  <a:srgbClr val="00B0F0"/>
                </a:solidFill>
                <a:latin typeface="Calibri" panose="020F0502020204030204"/>
              </a:rPr>
              <a:t>Call the Disability Answer Desk: </a:t>
            </a:r>
            <a:r>
              <a:rPr lang="en-US" sz="2040">
                <a:latin typeface="Calibri" panose="020F0502020204030204"/>
                <a:hlinkClick r:id="rId5">
                  <a:extLst>
                    <a:ext uri="{A12FA001-AC4F-418D-AE19-62706E023703}">
                      <ahyp:hlinkClr xmlns:ahyp="http://schemas.microsoft.com/office/drawing/2018/hyperlinkcolor" val="tx"/>
                    </a:ext>
                  </a:extLst>
                </a:hlinkClick>
              </a:rPr>
              <a:t>aka.ms/</a:t>
            </a:r>
            <a:r>
              <a:rPr lang="en-US" sz="2040" err="1">
                <a:latin typeface="Calibri" panose="020F0502020204030204"/>
                <a:hlinkClick r:id="rId5">
                  <a:extLst>
                    <a:ext uri="{A12FA001-AC4F-418D-AE19-62706E023703}">
                      <ahyp:hlinkClr xmlns:ahyp="http://schemas.microsoft.com/office/drawing/2018/hyperlinkcolor" val="tx"/>
                    </a:ext>
                  </a:extLst>
                </a:hlinkClick>
              </a:rPr>
              <a:t>AccessibilitySupport</a:t>
            </a:r>
            <a:r>
              <a:rPr lang="en-US" sz="2040">
                <a:latin typeface="Calibri" panose="020F0502020204030204"/>
                <a:hlinkClick r:id="rId5">
                  <a:extLst>
                    <a:ext uri="{A12FA001-AC4F-418D-AE19-62706E023703}">
                      <ahyp:hlinkClr xmlns:ahyp="http://schemas.microsoft.com/office/drawing/2018/hyperlinkcolor" val="tx"/>
                    </a:ext>
                  </a:extLst>
                </a:hlinkClick>
              </a:rPr>
              <a:t> </a:t>
            </a:r>
            <a:endParaRPr lang="en-US" sz="2040">
              <a:latin typeface="Calibri" panose="020F0502020204030204"/>
            </a:endParaRPr>
          </a:p>
        </p:txBody>
      </p:sp>
      <p:sp>
        <p:nvSpPr>
          <p:cNvPr id="7" name="Rectangle 6"/>
          <p:cNvSpPr/>
          <p:nvPr/>
        </p:nvSpPr>
        <p:spPr>
          <a:xfrm>
            <a:off x="3931288" y="6102637"/>
            <a:ext cx="4682702" cy="734534"/>
          </a:xfrm>
          <a:prstGeom prst="rect">
            <a:avLst/>
          </a:prstGeom>
        </p:spPr>
        <p:txBody>
          <a:bodyPr wrap="square">
            <a:spAutoFit/>
          </a:bodyPr>
          <a:lstStyle/>
          <a:p>
            <a:pPr marL="466298" lvl="1" defTabSz="932597"/>
            <a:r>
              <a:rPr lang="en-US" sz="2040" b="1">
                <a:solidFill>
                  <a:srgbClr val="00B0F0"/>
                </a:solidFill>
                <a:latin typeface="Calibri" panose="020F0502020204030204"/>
              </a:rPr>
              <a:t>Give suggestions in User voice: </a:t>
            </a:r>
            <a:r>
              <a:rPr lang="en-US" sz="2040">
                <a:latin typeface="Calibri" panose="020F0502020204030204"/>
                <a:hlinkClick r:id="rId6">
                  <a:extLst>
                    <a:ext uri="{A12FA001-AC4F-418D-AE19-62706E023703}">
                      <ahyp:hlinkClr xmlns:ahyp="http://schemas.microsoft.com/office/drawing/2018/hyperlinkcolor" val="tx"/>
                    </a:ext>
                  </a:extLst>
                </a:hlinkClick>
              </a:rPr>
              <a:t>aka.ms/AccessibilityFeedback</a:t>
            </a:r>
            <a:endParaRPr lang="en-US" sz="2040">
              <a:latin typeface="Calibri" panose="020F0502020204030204"/>
            </a:endParaRPr>
          </a:p>
        </p:txBody>
      </p:sp>
      <p:sp>
        <p:nvSpPr>
          <p:cNvPr id="8" name="Rectangle 7"/>
          <p:cNvSpPr/>
          <p:nvPr/>
        </p:nvSpPr>
        <p:spPr>
          <a:xfrm>
            <a:off x="8199323" y="6103765"/>
            <a:ext cx="4290672" cy="734534"/>
          </a:xfrm>
          <a:prstGeom prst="rect">
            <a:avLst/>
          </a:prstGeom>
        </p:spPr>
        <p:txBody>
          <a:bodyPr wrap="square">
            <a:spAutoFit/>
          </a:bodyPr>
          <a:lstStyle/>
          <a:p>
            <a:pPr marL="466298" lvl="1" defTabSz="932597"/>
            <a:r>
              <a:rPr lang="en-US" sz="2040" b="1">
                <a:solidFill>
                  <a:srgbClr val="00B0F0"/>
                </a:solidFill>
                <a:latin typeface="Calibri" panose="020F0502020204030204"/>
              </a:rPr>
              <a:t>Message us on social media: </a:t>
            </a:r>
            <a:r>
              <a:rPr lang="en-US" sz="2040">
                <a:latin typeface="Calibri" panose="020F0502020204030204"/>
                <a:hlinkClick r:id="rId7">
                  <a:extLst>
                    <a:ext uri="{A12FA001-AC4F-418D-AE19-62706E023703}">
                      <ahyp:hlinkClr xmlns:ahyp="http://schemas.microsoft.com/office/drawing/2018/hyperlinkcolor" val="tx"/>
                    </a:ext>
                  </a:extLst>
                </a:hlinkClick>
              </a:rPr>
              <a:t>twitter.com/MSFTEnable</a:t>
            </a:r>
            <a:endParaRPr lang="en-US" sz="2040">
              <a:latin typeface="Calibri" panose="020F0502020204030204"/>
            </a:endParaRPr>
          </a:p>
        </p:txBody>
      </p:sp>
    </p:spTree>
    <p:custDataLst>
      <p:tags r:id="rId1"/>
    </p:custDataLst>
    <p:extLst>
      <p:ext uri="{BB962C8B-B14F-4D97-AF65-F5344CB8AC3E}">
        <p14:creationId xmlns:p14="http://schemas.microsoft.com/office/powerpoint/2010/main" val="1395622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961236"/>
            <a:ext cx="12436476" cy="2356435"/>
          </a:xfrm>
        </p:spPr>
        <p:txBody>
          <a:bodyPr/>
          <a:lstStyle/>
          <a:p>
            <a:pPr>
              <a:lnSpc>
                <a:spcPts val="4200"/>
              </a:lnSpc>
              <a:spcBef>
                <a:spcPts val="0"/>
              </a:spcBef>
            </a:pPr>
            <a:r>
              <a:rPr lang="en-US" sz="4400">
                <a:solidFill>
                  <a:schemeClr val="tx1"/>
                </a:solidFill>
              </a:rPr>
              <a:t>Get the Inclusive Classroom IT Deployment Guides</a:t>
            </a:r>
          </a:p>
          <a:p>
            <a:pPr algn="ctr">
              <a:lnSpc>
                <a:spcPts val="4200"/>
              </a:lnSpc>
              <a:spcBef>
                <a:spcPts val="0"/>
              </a:spcBef>
            </a:pPr>
            <a:endParaRPr lang="en-US" sz="4400" b="1">
              <a:latin typeface="Segoe UI Light" panose="020B0502040204020203" pitchFamily="34" charset="0"/>
              <a:cs typeface="Segoe UI Light" panose="020B0502040204020203" pitchFamily="34" charset="0"/>
              <a:hlinkClick r:id="rId3"/>
            </a:endParaRPr>
          </a:p>
          <a:p>
            <a:pPr algn="ctr">
              <a:lnSpc>
                <a:spcPts val="4200"/>
              </a:lnSpc>
              <a:spcBef>
                <a:spcPts val="0"/>
              </a:spcBef>
            </a:pPr>
            <a:r>
              <a:rPr lang="en-US" sz="5000" b="1">
                <a:latin typeface="Segoe UI Light" panose="020B0502040204020203" pitchFamily="34" charset="0"/>
                <a:cs typeface="Segoe UI Light" panose="020B0502040204020203" pitchFamily="34" charset="0"/>
                <a:hlinkClick r:id="rId3"/>
              </a:rPr>
              <a:t>http://aka.ms/InclusiveDeployment</a:t>
            </a:r>
            <a:r>
              <a:rPr lang="en-US" sz="5000" b="1">
                <a:latin typeface="Segoe UI Light" panose="020B0502040204020203" pitchFamily="34" charset="0"/>
                <a:cs typeface="Segoe UI Light" panose="020B0502040204020203" pitchFamily="34" charset="0"/>
              </a:rPr>
              <a:t> </a:t>
            </a:r>
          </a:p>
          <a:p>
            <a:pPr>
              <a:lnSpc>
                <a:spcPts val="4200"/>
              </a:lnSpc>
              <a:spcBef>
                <a:spcPts val="0"/>
              </a:spcBef>
            </a:pPr>
            <a:endParaRPr lang="en-US" sz="4400">
              <a:solidFill>
                <a:schemeClr val="tx1"/>
              </a:solidFill>
            </a:endParaRPr>
          </a:p>
        </p:txBody>
      </p:sp>
      <p:pic>
        <p:nvPicPr>
          <p:cNvPr id="7" name="Picture Placeholder 6" descr="Three people smiling. One male is holding a laptop."/>
          <p:cNvPicPr>
            <a:picLocks noGrp="1" noChangeAspect="1"/>
          </p:cNvPicPr>
          <p:nvPr>
            <p:ph type="pic" sz="quarter" idx="12"/>
          </p:nvPr>
        </p:nvPicPr>
        <p:blipFill rotWithShape="1">
          <a:blip r:embed="rId4">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188038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168F-1C13-F24E-8F70-37D309FF945F}"/>
              </a:ext>
            </a:extLst>
          </p:cNvPr>
          <p:cNvSpPr>
            <a:spLocks noGrp="1"/>
          </p:cNvSpPr>
          <p:nvPr>
            <p:ph type="title"/>
          </p:nvPr>
        </p:nvSpPr>
        <p:spPr>
          <a:xfrm>
            <a:off x="274639" y="434026"/>
            <a:ext cx="11889564" cy="607013"/>
          </a:xfrm>
        </p:spPr>
        <p:txBody>
          <a:bodyPr/>
          <a:lstStyle/>
          <a:p>
            <a:pPr algn="ctr"/>
            <a:r>
              <a:rPr lang="en-US" sz="3200">
                <a:solidFill>
                  <a:srgbClr val="5C2D8E"/>
                </a:solidFill>
                <a:latin typeface="Segoe UI Light" charset="0"/>
                <a:ea typeface="Segoe UI Light" charset="0"/>
                <a:cs typeface="Segoe UI Light" charset="0"/>
              </a:rPr>
              <a:t>Freedom to explore possibilities  </a:t>
            </a:r>
            <a:endParaRPr lang="en-US" sz="3200"/>
          </a:p>
        </p:txBody>
      </p:sp>
      <p:sp>
        <p:nvSpPr>
          <p:cNvPr id="3" name="Rectangle 2"/>
          <p:cNvSpPr/>
          <p:nvPr/>
        </p:nvSpPr>
        <p:spPr>
          <a:xfrm>
            <a:off x="1614115" y="1182689"/>
            <a:ext cx="9167854" cy="726289"/>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Built-in accessibility solutions from Microsoft help reduce the stigma of challenges and provide users with the tools they need to fully engage with content in powerful new ways. </a:t>
            </a:r>
          </a:p>
        </p:txBody>
      </p:sp>
      <p:pic>
        <p:nvPicPr>
          <p:cNvPr id="13" name="Picture 12" descr="Illustration of an open book" title="Icon Reading"/>
          <p:cNvPicPr>
            <a:picLocks noChangeAspect="1"/>
          </p:cNvPicPr>
          <p:nvPr/>
        </p:nvPicPr>
        <p:blipFill>
          <a:blip r:embed="rId3"/>
          <a:stretch>
            <a:fillRect/>
          </a:stretch>
        </p:blipFill>
        <p:spPr>
          <a:xfrm>
            <a:off x="1754372" y="2944693"/>
            <a:ext cx="1079500" cy="736600"/>
          </a:xfrm>
          <a:prstGeom prst="rect">
            <a:avLst/>
          </a:prstGeom>
        </p:spPr>
      </p:pic>
      <p:sp>
        <p:nvSpPr>
          <p:cNvPr id="5" name="Rectangle 4"/>
          <p:cNvSpPr/>
          <p:nvPr/>
        </p:nvSpPr>
        <p:spPr>
          <a:xfrm>
            <a:off x="465138" y="3779760"/>
            <a:ext cx="3695700" cy="2033377"/>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2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Reading</a:t>
            </a:r>
          </a:p>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Learning Tools and immersive</a:t>
            </a:r>
            <a:b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b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reader technologies provide a critical link for students who need help accessing course content</a:t>
            </a:r>
          </a:p>
        </p:txBody>
      </p:sp>
      <p:pic>
        <p:nvPicPr>
          <p:cNvPr id="7" name="Picture 6" descr="Illustration of a pen writing" title="Icon Writing"/>
          <p:cNvPicPr>
            <a:picLocks noChangeAspect="1"/>
          </p:cNvPicPr>
          <p:nvPr/>
        </p:nvPicPr>
        <p:blipFill>
          <a:blip r:embed="rId4"/>
          <a:stretch>
            <a:fillRect/>
          </a:stretch>
        </p:blipFill>
        <p:spPr>
          <a:xfrm>
            <a:off x="5790154" y="2957393"/>
            <a:ext cx="1130300" cy="723900"/>
          </a:xfrm>
          <a:prstGeom prst="rect">
            <a:avLst/>
          </a:prstGeom>
        </p:spPr>
      </p:pic>
      <p:sp>
        <p:nvSpPr>
          <p:cNvPr id="8" name="Rectangle 7"/>
          <p:cNvSpPr/>
          <p:nvPr/>
        </p:nvSpPr>
        <p:spPr>
          <a:xfrm>
            <a:off x="4305730" y="3779760"/>
            <a:ext cx="3825016" cy="1720792"/>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2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Writing</a:t>
            </a:r>
          </a:p>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Tools like Enhanced Dictation help make writing and in-class note taking easier and more efficient</a:t>
            </a:r>
          </a:p>
        </p:txBody>
      </p:sp>
      <p:pic>
        <p:nvPicPr>
          <p:cNvPr id="16" name="Picture 15" descr="Illustration of a presentation board and stick pointer" title="Icon Instruction"/>
          <p:cNvPicPr>
            <a:picLocks noChangeAspect="1"/>
          </p:cNvPicPr>
          <p:nvPr/>
        </p:nvPicPr>
        <p:blipFill>
          <a:blip r:embed="rId5"/>
          <a:stretch>
            <a:fillRect/>
          </a:stretch>
        </p:blipFill>
        <p:spPr>
          <a:xfrm>
            <a:off x="9386105" y="2868493"/>
            <a:ext cx="1295400" cy="812800"/>
          </a:xfrm>
          <a:prstGeom prst="rect">
            <a:avLst/>
          </a:prstGeom>
        </p:spPr>
      </p:pic>
      <p:sp>
        <p:nvSpPr>
          <p:cNvPr id="9" name="Rectangle 8"/>
          <p:cNvSpPr/>
          <p:nvPr/>
        </p:nvSpPr>
        <p:spPr>
          <a:xfrm>
            <a:off x="8508056" y="3779760"/>
            <a:ext cx="3230864" cy="2033377"/>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2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Instruction</a:t>
            </a:r>
          </a:p>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Automated alt text and Translator ensure that students can access the content that teachers are presenting </a:t>
            </a:r>
          </a:p>
        </p:txBody>
      </p:sp>
    </p:spTree>
    <p:extLst>
      <p:ext uri="{BB962C8B-B14F-4D97-AF65-F5344CB8AC3E}">
        <p14:creationId xmlns:p14="http://schemas.microsoft.com/office/powerpoint/2010/main" val="68249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rosoft Educator Community website screen grab">
            <a:extLst>
              <a:ext uri="{FF2B5EF4-FFF2-40B4-BE49-F238E27FC236}">
                <a16:creationId xmlns:a16="http://schemas.microsoft.com/office/drawing/2014/main" id="{64B47831-E7BA-4038-A9F2-14FE100F6081}"/>
              </a:ext>
            </a:extLst>
          </p:cNvPr>
          <p:cNvPicPr>
            <a:picLocks noChangeAspect="1"/>
          </p:cNvPicPr>
          <p:nvPr/>
        </p:nvPicPr>
        <p:blipFill>
          <a:blip r:embed="rId3"/>
          <a:stretch>
            <a:fillRect/>
          </a:stretch>
        </p:blipFill>
        <p:spPr>
          <a:xfrm>
            <a:off x="0" y="-1"/>
            <a:ext cx="12436475" cy="7046259"/>
          </a:xfrm>
          <a:prstGeom prst="rect">
            <a:avLst/>
          </a:prstGeom>
        </p:spPr>
      </p:pic>
      <p:sp>
        <p:nvSpPr>
          <p:cNvPr id="12" name="Rectangle: Rounded Corners 11">
            <a:extLst>
              <a:ext uri="{FF2B5EF4-FFF2-40B4-BE49-F238E27FC236}">
                <a16:creationId xmlns:a16="http://schemas.microsoft.com/office/drawing/2014/main" id="{8C315106-209B-4B86-99CF-F80F1F58073B}"/>
              </a:ext>
              <a:ext uri="{C183D7F6-B498-43B3-948B-1728B52AA6E4}">
                <adec:decorative xmlns:adec="http://schemas.microsoft.com/office/drawing/2017/decorative" val="1"/>
              </a:ext>
            </a:extLst>
          </p:cNvPr>
          <p:cNvSpPr/>
          <p:nvPr/>
        </p:nvSpPr>
        <p:spPr>
          <a:xfrm>
            <a:off x="8664119" y="82177"/>
            <a:ext cx="3616078" cy="606571"/>
          </a:xfrm>
          <a:prstGeom prst="roundRect">
            <a:avLst/>
          </a:prstGeom>
          <a:gradFill>
            <a:gsLst>
              <a:gs pos="4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AU" sz="1836" err="1">
              <a:solidFill>
                <a:srgbClr val="FFFFFF"/>
              </a:solidFill>
              <a:latin typeface="Segoe UI"/>
            </a:endParaRPr>
          </a:p>
        </p:txBody>
      </p:sp>
      <p:sp>
        <p:nvSpPr>
          <p:cNvPr id="11" name="TextBox 10">
            <a:extLst>
              <a:ext uri="{FF2B5EF4-FFF2-40B4-BE49-F238E27FC236}">
                <a16:creationId xmlns:a16="http://schemas.microsoft.com/office/drawing/2014/main" id="{16CB69B1-6C33-45E0-B001-39B7F72B63BE}"/>
              </a:ext>
            </a:extLst>
          </p:cNvPr>
          <p:cNvSpPr txBox="1"/>
          <p:nvPr/>
        </p:nvSpPr>
        <p:spPr>
          <a:xfrm>
            <a:off x="8791541" y="82177"/>
            <a:ext cx="3566795" cy="542399"/>
          </a:xfrm>
          <a:prstGeom prst="rect">
            <a:avLst/>
          </a:prstGeom>
          <a:noFill/>
        </p:spPr>
        <p:txBody>
          <a:bodyPr wrap="square" rtlCol="0">
            <a:spAutoFit/>
          </a:bodyPr>
          <a:lstStyle/>
          <a:p>
            <a:pPr defTabSz="932597"/>
            <a:r>
              <a:rPr lang="en-AU" sz="2856" b="1">
                <a:solidFill>
                  <a:srgbClr val="FFFFFF"/>
                </a:solidFill>
                <a:latin typeface="Segoe UI"/>
                <a:hlinkClick r:id="rId4"/>
              </a:rPr>
              <a:t>Click here to access </a:t>
            </a:r>
            <a:endParaRPr lang="en-AU" sz="2856" b="1">
              <a:solidFill>
                <a:srgbClr val="FFFFFF"/>
              </a:solidFill>
              <a:latin typeface="Segoe UI"/>
            </a:endParaRPr>
          </a:p>
        </p:txBody>
      </p:sp>
    </p:spTree>
    <p:extLst>
      <p:ext uri="{BB962C8B-B14F-4D97-AF65-F5344CB8AC3E}">
        <p14:creationId xmlns:p14="http://schemas.microsoft.com/office/powerpoint/2010/main" val="3975695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7A1C8F-B9D6-4A01-977B-D1568FD6EEE4}"/>
              </a:ext>
            </a:extLst>
          </p:cNvPr>
          <p:cNvSpPr>
            <a:spLocks noGrp="1"/>
          </p:cNvSpPr>
          <p:nvPr>
            <p:ph type="sldNum" sz="quarter" idx="12"/>
          </p:nvPr>
        </p:nvSpPr>
        <p:spPr/>
        <p:txBody>
          <a:bodyPr/>
          <a:lstStyle/>
          <a:p>
            <a:pPr>
              <a:defRPr/>
            </a:pPr>
            <a:fld id="{835F1553-80D1-4FBA-8E25-9A1831250CF9}" type="slidenum">
              <a:rPr lang="en-US" smtClean="0"/>
              <a:pPr>
                <a:defRPr/>
              </a:pPr>
              <a:t>37</a:t>
            </a:fld>
            <a:endParaRPr lang="en-US"/>
          </a:p>
        </p:txBody>
      </p:sp>
      <p:pic>
        <p:nvPicPr>
          <p:cNvPr id="2" name="Picture 1" descr="Microsoft Educator Community website screen grab">
            <a:extLst>
              <a:ext uri="{FF2B5EF4-FFF2-40B4-BE49-F238E27FC236}">
                <a16:creationId xmlns:a16="http://schemas.microsoft.com/office/drawing/2014/main" id="{1DEAA9BE-52A5-44EC-A335-65622B153E74}"/>
              </a:ext>
            </a:extLst>
          </p:cNvPr>
          <p:cNvPicPr>
            <a:picLocks noChangeAspect="1"/>
          </p:cNvPicPr>
          <p:nvPr/>
        </p:nvPicPr>
        <p:blipFill>
          <a:blip r:embed="rId2"/>
          <a:stretch>
            <a:fillRect/>
          </a:stretch>
        </p:blipFill>
        <p:spPr>
          <a:xfrm>
            <a:off x="-1" y="-1"/>
            <a:ext cx="12436475" cy="6994525"/>
          </a:xfrm>
          <a:prstGeom prst="rect">
            <a:avLst/>
          </a:prstGeom>
        </p:spPr>
      </p:pic>
      <p:sp>
        <p:nvSpPr>
          <p:cNvPr id="5" name="Rectangle: Rounded Corners 4">
            <a:extLst>
              <a:ext uri="{FF2B5EF4-FFF2-40B4-BE49-F238E27FC236}">
                <a16:creationId xmlns:a16="http://schemas.microsoft.com/office/drawing/2014/main" id="{AC2757D9-6F49-4EED-AB47-20C4039B6543}"/>
              </a:ext>
              <a:ext uri="{C183D7F6-B498-43B3-948B-1728B52AA6E4}">
                <adec:decorative xmlns:adec="http://schemas.microsoft.com/office/drawing/2017/decorative" val="1"/>
              </a:ext>
            </a:extLst>
          </p:cNvPr>
          <p:cNvSpPr/>
          <p:nvPr/>
        </p:nvSpPr>
        <p:spPr>
          <a:xfrm>
            <a:off x="8664119" y="82177"/>
            <a:ext cx="3616078" cy="606571"/>
          </a:xfrm>
          <a:prstGeom prst="roundRect">
            <a:avLst/>
          </a:prstGeom>
          <a:gradFill>
            <a:gsLst>
              <a:gs pos="4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AU" sz="1836" err="1">
              <a:solidFill>
                <a:srgbClr val="FFFFFF"/>
              </a:solidFill>
              <a:latin typeface="Segoe UI"/>
            </a:endParaRPr>
          </a:p>
        </p:txBody>
      </p:sp>
      <p:sp>
        <p:nvSpPr>
          <p:cNvPr id="6" name="TextBox 5">
            <a:extLst>
              <a:ext uri="{FF2B5EF4-FFF2-40B4-BE49-F238E27FC236}">
                <a16:creationId xmlns:a16="http://schemas.microsoft.com/office/drawing/2014/main" id="{6579999A-A818-4337-874D-6AD1FBCE7407}"/>
              </a:ext>
            </a:extLst>
          </p:cNvPr>
          <p:cNvSpPr txBox="1"/>
          <p:nvPr/>
        </p:nvSpPr>
        <p:spPr>
          <a:xfrm>
            <a:off x="8791541" y="82177"/>
            <a:ext cx="3566795" cy="542399"/>
          </a:xfrm>
          <a:prstGeom prst="rect">
            <a:avLst/>
          </a:prstGeom>
          <a:noFill/>
        </p:spPr>
        <p:txBody>
          <a:bodyPr wrap="square" rtlCol="0">
            <a:spAutoFit/>
          </a:bodyPr>
          <a:lstStyle/>
          <a:p>
            <a:pPr defTabSz="932597"/>
            <a:r>
              <a:rPr lang="en-AU" sz="2856" b="1">
                <a:solidFill>
                  <a:srgbClr val="FFFFFF"/>
                </a:solidFill>
                <a:latin typeface="Segoe UI"/>
                <a:hlinkClick r:id="rId3"/>
              </a:rPr>
              <a:t>Click here to access </a:t>
            </a:r>
            <a:endParaRPr lang="en-AU" sz="2856" b="1">
              <a:solidFill>
                <a:srgbClr val="FFFFFF"/>
              </a:solidFill>
              <a:latin typeface="Segoe UI"/>
            </a:endParaRPr>
          </a:p>
        </p:txBody>
      </p:sp>
    </p:spTree>
    <p:extLst>
      <p:ext uri="{BB962C8B-B14F-4D97-AF65-F5344CB8AC3E}">
        <p14:creationId xmlns:p14="http://schemas.microsoft.com/office/powerpoint/2010/main" val="2804149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4BFF-5F7A-AA4C-B507-567E1EE2D42C}"/>
              </a:ext>
            </a:extLst>
          </p:cNvPr>
          <p:cNvSpPr>
            <a:spLocks noGrp="1"/>
          </p:cNvSpPr>
          <p:nvPr>
            <p:ph type="title"/>
          </p:nvPr>
        </p:nvSpPr>
        <p:spPr>
          <a:xfrm>
            <a:off x="274639" y="738963"/>
            <a:ext cx="11889564" cy="917575"/>
          </a:xfrm>
        </p:spPr>
        <p:txBody>
          <a:bodyPr/>
          <a:lstStyle/>
          <a:p>
            <a:pPr algn="ctr"/>
            <a:r>
              <a:rPr lang="en-US" sz="3200">
                <a:solidFill>
                  <a:srgbClr val="5C2D8E"/>
                </a:solidFill>
                <a:latin typeface="Segoe UI Light" charset="0"/>
                <a:ea typeface="Segoe UI Light" charset="0"/>
                <a:cs typeface="Segoe UI Light" charset="0"/>
              </a:rPr>
              <a:t>Explore more: Microsoft Accessibility resources</a:t>
            </a:r>
            <a:br>
              <a:rPr lang="en-US" sz="3200">
                <a:solidFill>
                  <a:srgbClr val="5C2D8E"/>
                </a:solidFill>
              </a:rPr>
            </a:br>
            <a:endParaRPr lang="en-US" sz="3200"/>
          </a:p>
        </p:txBody>
      </p:sp>
      <p:sp>
        <p:nvSpPr>
          <p:cNvPr id="10" name="Rectangle 9"/>
          <p:cNvSpPr/>
          <p:nvPr/>
        </p:nvSpPr>
        <p:spPr>
          <a:xfrm>
            <a:off x="465138" y="2101631"/>
            <a:ext cx="5600700" cy="3876959"/>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1200"/>
              </a:spcAft>
              <a:buClrTx/>
              <a:buSzTx/>
              <a:buFontTx/>
              <a:buNone/>
              <a:tabLst/>
              <a:defRPr/>
            </a:pPr>
            <a:r>
              <a:rPr kumimoji="0" lang="en-US" sz="22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5 free things to try today</a:t>
            </a: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3" action="ppaction://hlinkfile"/>
              </a:rPr>
              <a:t>Communicate in new ways and collaborate</a:t>
            </a:r>
            <a:b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3" action="ppaction://hlinkfile"/>
              </a:rPr>
            </a:b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3" action="ppaction://hlinkfile"/>
              </a:rPr>
              <a:t>seamlessly with Office 365</a:t>
            </a: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3" action="ppaction://hlinkfile"/>
              </a:rPr>
              <a:t> </a:t>
            </a:r>
            <a:endPar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4" action="ppaction://hlinkfile"/>
              </a:rPr>
              <a:t>Engage your diverse audience by</a:t>
            </a:r>
            <a:b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4" action="ppaction://hlinkfile"/>
              </a:rPr>
            </a:b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4" action="ppaction://hlinkfile"/>
              </a:rPr>
              <a:t>presenting with subtitles</a:t>
            </a: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4" action="ppaction://hlinkfile"/>
              </a:rPr>
              <a:t> </a:t>
            </a:r>
            <a:endPar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5" action="ppaction://hlinkfile"/>
              </a:rPr>
              <a:t>Create assignments that are accessible by design</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Go paperless with </a:t>
            </a: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6" action="ppaction://hlinkfile"/>
              </a:rPr>
              <a:t>Office Lens</a:t>
            </a: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 and </a:t>
            </a: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7"/>
              </a:rPr>
              <a:t>Seeing AI</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Encourage </a:t>
            </a: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8"/>
              </a:rPr>
              <a:t>independent reading</a:t>
            </a:r>
            <a:r>
              <a:rPr kumimoji="0" lang="en-US" sz="18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 and </a:t>
            </a: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9" action="ppaction://hlinkfile"/>
              </a:rPr>
              <a:t>writing</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p:txBody>
      </p:sp>
      <p:sp>
        <p:nvSpPr>
          <p:cNvPr id="11" name="Rectangle 10"/>
          <p:cNvSpPr/>
          <p:nvPr/>
        </p:nvSpPr>
        <p:spPr>
          <a:xfrm>
            <a:off x="6314233" y="2103036"/>
            <a:ext cx="5638799" cy="3212161"/>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1200"/>
              </a:spcAft>
              <a:buClrTx/>
              <a:buSzTx/>
              <a:buFontTx/>
              <a:buNone/>
              <a:tabLst/>
              <a:defRPr/>
            </a:pPr>
            <a:r>
              <a:rPr kumimoji="0" lang="en-US" sz="2200" b="0"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5 resources to bookmark and share</a:t>
            </a: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0" action="ppaction://hlinkfile"/>
              </a:rPr>
              <a:t>Educator Training on Inclusive Content</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1"/>
              </a:rPr>
              <a:t>Educator Training for </a:t>
            </a:r>
            <a:r>
              <a:rPr kumimoji="0" lang="en-US" sz="1800" b="0" i="0" u="sng" strike="noStrike" kern="1200" cap="none" spc="0" normalizeH="0" baseline="0" noProof="0" err="1">
                <a:ln>
                  <a:noFill/>
                </a:ln>
                <a:solidFill>
                  <a:srgbClr val="404041"/>
                </a:solidFill>
                <a:effectLst/>
                <a:uLnTx/>
                <a:uFillTx/>
                <a:latin typeface="Segoe UI Light" charset="0"/>
                <a:ea typeface="Segoe UI Light" charset="0"/>
                <a:cs typeface="Segoe UI Light" charset="0"/>
                <a:hlinkClick r:id="rId11"/>
              </a:rPr>
              <a:t>Personalising</a:t>
            </a: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1"/>
              </a:rPr>
              <a:t> Learning</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2" action="ppaction://hlinkfile"/>
              </a:rPr>
              <a:t>Office 365 Accessibility Support Documentation</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3"/>
              </a:rPr>
              <a:t>Answer Desk for Accessibility Support</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a:p>
            <a:pPr marL="0" marR="0" lvl="0" indent="0" algn="ctr" defTabSz="932513" rtl="0" eaLnBrk="1" fontAlgn="auto" latinLnBrk="0" hangingPunct="1">
              <a:lnSpc>
                <a:spcPct val="120000"/>
              </a:lnSpc>
              <a:spcBef>
                <a:spcPts val="1400"/>
              </a:spcBef>
              <a:spcAft>
                <a:spcPts val="0"/>
              </a:spcAft>
              <a:buClrTx/>
              <a:buSzTx/>
              <a:buFontTx/>
              <a:buNone/>
              <a:tabLst/>
              <a:defRPr/>
            </a:pPr>
            <a:r>
              <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hlinkClick r:id="rId14"/>
              </a:rPr>
              <a:t>Microsoft Accessibility Overview</a:t>
            </a:r>
            <a:endParaRPr kumimoji="0" lang="en-US" sz="1800" b="0" i="0" u="sng" strike="noStrike" kern="1200" cap="none" spc="0" normalizeH="0" baseline="0" noProof="0">
              <a:ln>
                <a:noFill/>
              </a:ln>
              <a:solidFill>
                <a:srgbClr val="404041"/>
              </a:solidFill>
              <a:effectLst/>
              <a:uLnTx/>
              <a:uFillTx/>
              <a:latin typeface="Segoe UI Light" charset="0"/>
              <a:ea typeface="Segoe UI Light" charset="0"/>
              <a:cs typeface="Segoe UI Light" charset="0"/>
            </a:endParaRPr>
          </a:p>
        </p:txBody>
      </p:sp>
    </p:spTree>
    <p:extLst>
      <p:ext uri="{BB962C8B-B14F-4D97-AF65-F5344CB8AC3E}">
        <p14:creationId xmlns:p14="http://schemas.microsoft.com/office/powerpoint/2010/main" val="11356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939C-A124-4FEC-A83A-0617FA343901}"/>
              </a:ext>
            </a:extLst>
          </p:cNvPr>
          <p:cNvSpPr>
            <a:spLocks noGrp="1"/>
          </p:cNvSpPr>
          <p:nvPr>
            <p:ph type="title"/>
          </p:nvPr>
        </p:nvSpPr>
        <p:spPr>
          <a:xfrm>
            <a:off x="82371" y="579454"/>
            <a:ext cx="12271732" cy="443198"/>
          </a:xfrm>
        </p:spPr>
        <p:txBody>
          <a:bodyPr/>
          <a:lstStyle/>
          <a:p>
            <a:r>
              <a:rPr lang="en-US" sz="4000">
                <a:solidFill>
                  <a:schemeClr val="tx1"/>
                </a:solidFill>
              </a:rPr>
              <a:t>Achieving more with accessibility – Inclusion in Action series  </a:t>
            </a:r>
          </a:p>
        </p:txBody>
      </p:sp>
      <p:pic>
        <p:nvPicPr>
          <p:cNvPr id="3074" name="Picture 2" descr="Andrew and Mitra">
            <a:extLst>
              <a:ext uri="{FF2B5EF4-FFF2-40B4-BE49-F238E27FC236}">
                <a16:creationId xmlns:a16="http://schemas.microsoft.com/office/drawing/2014/main" id="{4D68B0DD-5835-4BEC-B436-6A701CD4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36" y="1667006"/>
            <a:ext cx="2914385" cy="164177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4BD0EB3-5C0D-4D4E-8153-081985EA33F0}"/>
              </a:ext>
            </a:extLst>
          </p:cNvPr>
          <p:cNvSpPr/>
          <p:nvPr/>
        </p:nvSpPr>
        <p:spPr>
          <a:xfrm>
            <a:off x="608091" y="3388391"/>
            <a:ext cx="3079625" cy="542399"/>
          </a:xfrm>
          <a:prstGeom prst="rect">
            <a:avLst/>
          </a:prstGeom>
          <a:solidFill>
            <a:schemeClr val="bg1">
              <a:lumMod val="95000"/>
            </a:schemeClr>
          </a:solidFill>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5"/>
              </a:rPr>
              <a:t>Andrew</a:t>
            </a:r>
            <a:r>
              <a:rPr lang="en-US" altLang="en-US" sz="1428">
                <a:latin typeface="SegoeUI"/>
              </a:rPr>
              <a:t>, a young boy who read for the first time with Learning Tools.</a:t>
            </a:r>
            <a:endParaRPr lang="en-US" altLang="en-US" sz="1428">
              <a:latin typeface="Calibri" panose="020F0502020204030204"/>
            </a:endParaRPr>
          </a:p>
        </p:txBody>
      </p:sp>
      <p:pic>
        <p:nvPicPr>
          <p:cNvPr id="3075" name="Picture 3" descr="Justin">
            <a:extLst>
              <a:ext uri="{FF2B5EF4-FFF2-40B4-BE49-F238E27FC236}">
                <a16:creationId xmlns:a16="http://schemas.microsoft.com/office/drawing/2014/main" id="{8DC38C24-E7FC-46C4-BEA2-8B4E9C54B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478" y="1667005"/>
            <a:ext cx="2914385" cy="164177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48386AA-2742-40F5-A04B-A2EA2CF85CA8}"/>
              </a:ext>
            </a:extLst>
          </p:cNvPr>
          <p:cNvSpPr/>
          <p:nvPr/>
        </p:nvSpPr>
        <p:spPr>
          <a:xfrm>
            <a:off x="4863486" y="3372695"/>
            <a:ext cx="3204917" cy="542399"/>
          </a:xfrm>
          <a:prstGeom prst="rect">
            <a:avLst/>
          </a:prstGeom>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7"/>
              </a:rPr>
              <a:t>Justin</a:t>
            </a:r>
            <a:r>
              <a:rPr lang="en-US" altLang="en-US" sz="1428">
                <a:solidFill>
                  <a:srgbClr val="2F2F2F"/>
                </a:solidFill>
                <a:latin typeface="SegoeUI"/>
              </a:rPr>
              <a:t>, </a:t>
            </a:r>
            <a:r>
              <a:rPr lang="en-US" altLang="en-US" sz="1428">
                <a:latin typeface="SegoeUI"/>
              </a:rPr>
              <a:t>a young man who uses Office 365 to communicate with the world.</a:t>
            </a:r>
            <a:endParaRPr lang="en-US" altLang="en-US" sz="1428">
              <a:latin typeface="Calibri" panose="020F0502020204030204"/>
            </a:endParaRPr>
          </a:p>
        </p:txBody>
      </p:sp>
      <p:pic>
        <p:nvPicPr>
          <p:cNvPr id="3076" name="Picture 4" descr="Veronica">
            <a:extLst>
              <a:ext uri="{FF2B5EF4-FFF2-40B4-BE49-F238E27FC236}">
                <a16:creationId xmlns:a16="http://schemas.microsoft.com/office/drawing/2014/main" id="{EB56D355-A522-45EE-8753-4786FD8765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8055" y="1688895"/>
            <a:ext cx="2914385" cy="163205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2A2A032-9BDA-42CF-864B-009D42854560}"/>
              </a:ext>
            </a:extLst>
          </p:cNvPr>
          <p:cNvSpPr/>
          <p:nvPr/>
        </p:nvSpPr>
        <p:spPr>
          <a:xfrm>
            <a:off x="8781867" y="3308776"/>
            <a:ext cx="2980328" cy="542399"/>
          </a:xfrm>
          <a:prstGeom prst="rect">
            <a:avLst/>
          </a:prstGeom>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9"/>
              </a:rPr>
              <a:t>Veronica</a:t>
            </a:r>
            <a:r>
              <a:rPr lang="en-US" altLang="en-US" sz="1428">
                <a:solidFill>
                  <a:srgbClr val="2F2F2F"/>
                </a:solidFill>
                <a:latin typeface="SegoeUI"/>
              </a:rPr>
              <a:t>, </a:t>
            </a:r>
            <a:r>
              <a:rPr lang="en-US" altLang="en-US" sz="1428">
                <a:latin typeface="SegoeUI"/>
              </a:rPr>
              <a:t>a student with low vision who created a perfect Sway.</a:t>
            </a:r>
            <a:endParaRPr lang="en-US" altLang="en-US" sz="612">
              <a:latin typeface="Calibri" panose="020F0502020204030204"/>
            </a:endParaRPr>
          </a:p>
        </p:txBody>
      </p:sp>
      <p:pic>
        <p:nvPicPr>
          <p:cNvPr id="3077" name="Picture 5" descr="Cameron">
            <a:extLst>
              <a:ext uri="{FF2B5EF4-FFF2-40B4-BE49-F238E27FC236}">
                <a16:creationId xmlns:a16="http://schemas.microsoft.com/office/drawing/2014/main" id="{2BDAE3FF-7F4B-4E68-B4A9-F6C6437915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035" y="4330103"/>
            <a:ext cx="2914385" cy="16417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440D653-673A-4C44-A2F3-B5EAF023FE1F}"/>
              </a:ext>
            </a:extLst>
          </p:cNvPr>
          <p:cNvSpPr/>
          <p:nvPr/>
        </p:nvSpPr>
        <p:spPr>
          <a:xfrm>
            <a:off x="608092" y="5971872"/>
            <a:ext cx="2991377" cy="751552"/>
          </a:xfrm>
          <a:prstGeom prst="rect">
            <a:avLst/>
          </a:prstGeom>
          <a:solidFill>
            <a:schemeClr val="bg1">
              <a:lumMod val="95000"/>
            </a:schemeClr>
          </a:solidFill>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11"/>
              </a:rPr>
              <a:t>Cameron</a:t>
            </a:r>
            <a:r>
              <a:rPr lang="en-US" altLang="en-US" sz="1428">
                <a:solidFill>
                  <a:srgbClr val="2F2F2F"/>
                </a:solidFill>
                <a:latin typeface="SegoeUI"/>
              </a:rPr>
              <a:t>, </a:t>
            </a:r>
            <a:r>
              <a:rPr lang="en-US" altLang="en-US" sz="1428">
                <a:latin typeface="SegoeUI"/>
              </a:rPr>
              <a:t>a university lecturer who believes it is an exciting time to be a blind person with Seeing AI.</a:t>
            </a:r>
            <a:endParaRPr lang="en-US" altLang="en-US" sz="1428">
              <a:latin typeface="Calibri" panose="020F0502020204030204"/>
            </a:endParaRPr>
          </a:p>
        </p:txBody>
      </p:sp>
      <p:pic>
        <p:nvPicPr>
          <p:cNvPr id="3078" name="Picture 6" descr="Jack">
            <a:extLst>
              <a:ext uri="{FF2B5EF4-FFF2-40B4-BE49-F238E27FC236}">
                <a16:creationId xmlns:a16="http://schemas.microsoft.com/office/drawing/2014/main" id="{5A0165EA-3E97-4A3B-A8CF-69279DC637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0478" y="4330103"/>
            <a:ext cx="2914385" cy="16417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BA6C4AA-D0D0-4D45-8092-D5D69E929200}"/>
              </a:ext>
            </a:extLst>
          </p:cNvPr>
          <p:cNvSpPr/>
          <p:nvPr/>
        </p:nvSpPr>
        <p:spPr>
          <a:xfrm>
            <a:off x="4863486" y="6025711"/>
            <a:ext cx="2991377" cy="766513"/>
          </a:xfrm>
          <a:prstGeom prst="rect">
            <a:avLst/>
          </a:prstGeom>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13"/>
              </a:rPr>
              <a:t>Jack</a:t>
            </a:r>
            <a:r>
              <a:rPr lang="en-US" altLang="en-US" sz="1428">
                <a:solidFill>
                  <a:srgbClr val="2F2F2F"/>
                </a:solidFill>
                <a:latin typeface="SegoeUI"/>
              </a:rPr>
              <a:t>, </a:t>
            </a:r>
            <a:r>
              <a:rPr lang="en-US" altLang="en-US" sz="1428">
                <a:latin typeface="SegoeUI"/>
              </a:rPr>
              <a:t>a teacher who shows students what is possible with Office 365 and Narrator.</a:t>
            </a:r>
            <a:endParaRPr lang="en-US" altLang="en-US" sz="1428">
              <a:latin typeface="Calibri" panose="020F0502020204030204"/>
            </a:endParaRPr>
          </a:p>
        </p:txBody>
      </p:sp>
      <p:pic>
        <p:nvPicPr>
          <p:cNvPr id="3079" name="Picture 7" descr="Steve">
            <a:extLst>
              <a:ext uri="{FF2B5EF4-FFF2-40B4-BE49-F238E27FC236}">
                <a16:creationId xmlns:a16="http://schemas.microsoft.com/office/drawing/2014/main" id="{ED7D7C1E-CB56-4294-992F-53B4E1396C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48055" y="4328301"/>
            <a:ext cx="2914385" cy="16417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C11D0E9-4159-4CC4-8B3C-4A9B56BB81D3}"/>
              </a:ext>
            </a:extLst>
          </p:cNvPr>
          <p:cNvSpPr/>
          <p:nvPr/>
        </p:nvSpPr>
        <p:spPr>
          <a:xfrm>
            <a:off x="8781868" y="6025711"/>
            <a:ext cx="2991377" cy="766513"/>
          </a:xfrm>
          <a:prstGeom prst="rect">
            <a:avLst/>
          </a:prstGeom>
        </p:spPr>
        <p:txBody>
          <a:bodyPr wrap="square">
            <a:spAutoFit/>
          </a:bodyPr>
          <a:lstStyle/>
          <a:p>
            <a:pPr defTabSz="932597" eaLnBrk="0" fontAlgn="base" hangingPunct="0">
              <a:spcBef>
                <a:spcPct val="0"/>
              </a:spcBef>
              <a:spcAft>
                <a:spcPct val="0"/>
              </a:spcAft>
              <a:defRPr/>
            </a:pPr>
            <a:r>
              <a:rPr lang="en-US" altLang="en-US" sz="1428" u="sng">
                <a:solidFill>
                  <a:srgbClr val="0078D7"/>
                </a:solidFill>
                <a:latin typeface="SegoeUI"/>
                <a:hlinkClick r:id="rId15"/>
              </a:rPr>
              <a:t>Steve</a:t>
            </a:r>
            <a:r>
              <a:rPr lang="en-US" altLang="en-US" sz="1428">
                <a:latin typeface="SegoeUI"/>
              </a:rPr>
              <a:t>, who navigated a medical crisis with OneNote to access printed documents.</a:t>
            </a:r>
            <a:endParaRPr lang="en-US" altLang="en-US" sz="1428">
              <a:latin typeface="Calibri" panose="020F0502020204030204"/>
            </a:endParaRPr>
          </a:p>
        </p:txBody>
      </p:sp>
    </p:spTree>
    <p:custDataLst>
      <p:tags r:id="rId1"/>
    </p:custDataLst>
    <p:extLst>
      <p:ext uri="{BB962C8B-B14F-4D97-AF65-F5344CB8AC3E}">
        <p14:creationId xmlns:p14="http://schemas.microsoft.com/office/powerpoint/2010/main" val="1835493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icrosoft CEO, Satya Nadella holding a laptop and standing in a classroom of school children."/>
          <p:cNvSpPr>
            <a:spLocks noGrp="1"/>
          </p:cNvSpPr>
          <p:nvPr>
            <p:ph type="title"/>
          </p:nvPr>
        </p:nvSpPr>
        <p:spPr>
          <a:xfrm>
            <a:off x="459696" y="1184642"/>
            <a:ext cx="5486400" cy="5123496"/>
          </a:xfrm>
        </p:spPr>
        <p:txBody>
          <a:bodyPr>
            <a:normAutofit fontScale="90000"/>
          </a:bodyPr>
          <a:lstStyle/>
          <a:p>
            <a:r>
              <a:rPr lang="en-US" sz="5385"/>
              <a:t>"Our mission is to empower </a:t>
            </a:r>
            <a:r>
              <a:rPr lang="en-US" sz="5385" b="1" u="sng"/>
              <a:t>every</a:t>
            </a:r>
            <a:r>
              <a:rPr lang="en-US" sz="5385" u="sng"/>
              <a:t> </a:t>
            </a:r>
            <a:r>
              <a:rPr lang="en-US" sz="5385" b="1" u="sng"/>
              <a:t>person</a:t>
            </a:r>
            <a:r>
              <a:rPr lang="en-US" sz="5385"/>
              <a:t> and every </a:t>
            </a:r>
            <a:r>
              <a:rPr lang="en-US" sz="5385" err="1"/>
              <a:t>organisation</a:t>
            </a:r>
            <a:r>
              <a:rPr lang="en-US" sz="5385"/>
              <a:t> on the planet to achieve more."</a:t>
            </a:r>
            <a:br>
              <a:rPr lang="en-US" sz="5385"/>
            </a:br>
            <a:br>
              <a:rPr lang="en-US" sz="5385"/>
            </a:br>
            <a:endParaRPr lang="en-US" sz="5385"/>
          </a:p>
        </p:txBody>
      </p:sp>
      <p:pic>
        <p:nvPicPr>
          <p:cNvPr id="16" name="Picture 15" descr="Our Mis"/>
          <p:cNvPicPr>
            <a:picLocks noChangeAspect="1"/>
          </p:cNvPicPr>
          <p:nvPr/>
        </p:nvPicPr>
        <p:blipFill>
          <a:blip r:embed="rId4"/>
          <a:stretch>
            <a:fillRect/>
          </a:stretch>
        </p:blipFill>
        <p:spPr>
          <a:xfrm>
            <a:off x="6219014" y="3063"/>
            <a:ext cx="6216578" cy="6993651"/>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66EEDD5-5F3E-4495-9C07-DD8EB2053C60}"/>
                  </a:ext>
                  <a:ext uri="{C183D7F6-B498-43B3-948B-1728B52AA6E4}">
                    <adec:decorative xmlns:adec="http://schemas.microsoft.com/office/drawing/2017/decorative" val="1"/>
                  </a:ext>
                </a:extLst>
              </p14:cNvPr>
              <p14:cNvContentPartPr/>
              <p14:nvPr/>
            </p14:nvContentPartPr>
            <p14:xfrm>
              <a:off x="4663847" y="686387"/>
              <a:ext cx="122" cy="122"/>
            </p14:xfrm>
          </p:contentPart>
        </mc:Choice>
        <mc:Fallback xmlns="">
          <p:pic>
            <p:nvPicPr>
              <p:cNvPr id="4" name="Ink 3">
                <a:extLst>
                  <a:ext uri="{FF2B5EF4-FFF2-40B4-BE49-F238E27FC236}">
                    <a16:creationId xmlns:a16="http://schemas.microsoft.com/office/drawing/2014/main" id="{C66EEDD5-5F3E-4495-9C07-DD8EB2053C60}"/>
                  </a:ext>
                  <a:ext uri="{C183D7F6-B498-43B3-948B-1728B52AA6E4}">
                    <adec:decorative xmlns:adec="http://schemas.microsoft.com/office/drawing/2017/decorative" val="1"/>
                  </a:ext>
                </a:extLst>
              </p:cNvPr>
              <p:cNvPicPr/>
              <p:nvPr/>
            </p:nvPicPr>
            <p:blipFill>
              <a:blip r:embed="rId6"/>
              <a:stretch>
                <a:fillRect/>
              </a:stretch>
            </p:blipFill>
            <p:spPr>
              <a:xfrm>
                <a:off x="4662871" y="685411"/>
                <a:ext cx="2074" cy="20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B088912-83D2-4FCF-AA08-D4EDE373D9AA}"/>
                  </a:ext>
                  <a:ext uri="{C183D7F6-B498-43B3-948B-1728B52AA6E4}">
                    <adec:decorative xmlns:adec="http://schemas.microsoft.com/office/drawing/2017/decorative" val="1"/>
                  </a:ext>
                </a:extLst>
              </p14:cNvPr>
              <p14:cNvContentPartPr/>
              <p14:nvPr/>
            </p14:nvContentPartPr>
            <p14:xfrm>
              <a:off x="4443670" y="715701"/>
              <a:ext cx="122" cy="122"/>
            </p14:xfrm>
          </p:contentPart>
        </mc:Choice>
        <mc:Fallback xmlns="">
          <p:pic>
            <p:nvPicPr>
              <p:cNvPr id="5" name="Ink 4">
                <a:extLst>
                  <a:ext uri="{FF2B5EF4-FFF2-40B4-BE49-F238E27FC236}">
                    <a16:creationId xmlns:a16="http://schemas.microsoft.com/office/drawing/2014/main" id="{3B088912-83D2-4FCF-AA08-D4EDE373D9AA}"/>
                  </a:ext>
                  <a:ext uri="{C183D7F6-B498-43B3-948B-1728B52AA6E4}">
                    <adec:decorative xmlns:adec="http://schemas.microsoft.com/office/drawing/2017/decorative" val="1"/>
                  </a:ext>
                </a:extLst>
              </p:cNvPr>
              <p:cNvPicPr/>
              <p:nvPr/>
            </p:nvPicPr>
            <p:blipFill>
              <a:blip r:embed="rId6"/>
              <a:stretch>
                <a:fillRect/>
              </a:stretch>
            </p:blipFill>
            <p:spPr>
              <a:xfrm>
                <a:off x="4442694" y="714725"/>
                <a:ext cx="2074" cy="2074"/>
              </a:xfrm>
              <a:prstGeom prst="rect">
                <a:avLst/>
              </a:prstGeom>
            </p:spPr>
          </p:pic>
        </mc:Fallback>
      </mc:AlternateContent>
    </p:spTree>
    <p:custDataLst>
      <p:tags r:id="rId1"/>
    </p:custDataLst>
    <p:extLst>
      <p:ext uri="{BB962C8B-B14F-4D97-AF65-F5344CB8AC3E}">
        <p14:creationId xmlns:p14="http://schemas.microsoft.com/office/powerpoint/2010/main" val="3454159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8" name="Straight Connector 227">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47508" y="487259"/>
            <a:ext cx="0" cy="3730413"/>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6476" y="4725788"/>
            <a:ext cx="11666510" cy="18809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1" name="Picture 210" descr="LinkedIn icon">
            <a:extLst>
              <a:ext uri="{FF2B5EF4-FFF2-40B4-BE49-F238E27FC236}">
                <a16:creationId xmlns:a16="http://schemas.microsoft.com/office/drawing/2014/main" id="{27AC2F5A-1AFA-4E4A-9894-779CC9AD2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76" y="664748"/>
            <a:ext cx="3458807" cy="3458807"/>
          </a:xfrm>
          <a:prstGeom prst="rect">
            <a:avLst/>
          </a:prstGeom>
        </p:spPr>
      </p:pic>
      <p:pic>
        <p:nvPicPr>
          <p:cNvPr id="200" name="Picture 199" descr="Twitter icon">
            <a:extLst>
              <a:ext uri="{FF2B5EF4-FFF2-40B4-BE49-F238E27FC236}">
                <a16:creationId xmlns:a16="http://schemas.microsoft.com/office/drawing/2014/main" id="{9D21B30A-704A-4005-8750-18EA0E9BFDD0}"/>
              </a:ext>
            </a:extLst>
          </p:cNvPr>
          <p:cNvPicPr>
            <a:picLocks noChangeAspect="1"/>
          </p:cNvPicPr>
          <p:nvPr/>
        </p:nvPicPr>
        <p:blipFill>
          <a:blip r:embed="rId4"/>
          <a:stretch>
            <a:fillRect/>
          </a:stretch>
        </p:blipFill>
        <p:spPr>
          <a:xfrm>
            <a:off x="4646151" y="773862"/>
            <a:ext cx="3207128" cy="3207128"/>
          </a:xfrm>
          <a:prstGeom prst="rect">
            <a:avLst/>
          </a:prstGeom>
        </p:spPr>
      </p:pic>
      <p:cxnSp>
        <p:nvCxnSpPr>
          <p:cNvPr id="232" name="Straight Connector 23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16595" y="487259"/>
            <a:ext cx="0" cy="3730413"/>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4" name="Picture 203" descr="Facebook icon">
            <a:extLst>
              <a:ext uri="{FF2B5EF4-FFF2-40B4-BE49-F238E27FC236}">
                <a16:creationId xmlns:a16="http://schemas.microsoft.com/office/drawing/2014/main" id="{4EB5828B-A316-4C63-8733-A16B7AD4A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7260" y="629185"/>
            <a:ext cx="3563636" cy="3563636"/>
          </a:xfrm>
          <a:prstGeom prst="rect">
            <a:avLst/>
          </a:prstGeom>
        </p:spPr>
      </p:pic>
      <p:cxnSp>
        <p:nvCxnSpPr>
          <p:cNvPr id="234" name="Straight Connector 233">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54673" y="5852933"/>
            <a:ext cx="792712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8" name="Title 67">
            <a:extLst>
              <a:ext uri="{FF2B5EF4-FFF2-40B4-BE49-F238E27FC236}">
                <a16:creationId xmlns:a16="http://schemas.microsoft.com/office/drawing/2014/main" id="{EA7AA8DF-C1D8-4337-93B4-F1A8ABCCF100}"/>
              </a:ext>
            </a:extLst>
          </p:cNvPr>
          <p:cNvSpPr>
            <a:spLocks noGrp="1"/>
          </p:cNvSpPr>
          <p:nvPr>
            <p:ph type="title"/>
          </p:nvPr>
        </p:nvSpPr>
        <p:spPr>
          <a:xfrm>
            <a:off x="537427" y="4935803"/>
            <a:ext cx="11361620" cy="948970"/>
          </a:xfrm>
        </p:spPr>
        <p:txBody>
          <a:bodyPr vert="horz" lIns="93260" tIns="46630" rIns="93260" bIns="46630" rtlCol="0" anchor="b">
            <a:normAutofit/>
          </a:bodyPr>
          <a:lstStyle/>
          <a:p>
            <a:pPr algn="ctr" fontAlgn="base">
              <a:spcAft>
                <a:spcPct val="0"/>
              </a:spcAft>
            </a:pPr>
            <a:r>
              <a:rPr lang="en-US" sz="5507" b="1">
                <a:solidFill>
                  <a:srgbClr val="FFFFFF"/>
                </a:solidFill>
              </a:rPr>
              <a:t>Let’s stay social!</a:t>
            </a:r>
          </a:p>
        </p:txBody>
      </p:sp>
      <p:sp>
        <p:nvSpPr>
          <p:cNvPr id="149" name="Content Placeholder 148">
            <a:extLst>
              <a:ext uri="{FF2B5EF4-FFF2-40B4-BE49-F238E27FC236}">
                <a16:creationId xmlns:a16="http://schemas.microsoft.com/office/drawing/2014/main" id="{AA02CE91-6B3E-4EB8-8F30-859333653D63}"/>
              </a:ext>
            </a:extLst>
          </p:cNvPr>
          <p:cNvSpPr>
            <a:spLocks noGrp="1"/>
          </p:cNvSpPr>
          <p:nvPr>
            <p:ph idx="1"/>
          </p:nvPr>
        </p:nvSpPr>
        <p:spPr>
          <a:xfrm>
            <a:off x="1366907" y="5931474"/>
            <a:ext cx="9326033" cy="428362"/>
          </a:xfrm>
        </p:spPr>
        <p:txBody>
          <a:bodyPr vert="horz" lIns="93260" tIns="46630" rIns="93260" bIns="46630" rtlCol="0">
            <a:normAutofit/>
          </a:bodyPr>
          <a:lstStyle/>
          <a:p>
            <a:pPr marL="0" indent="0" algn="ctr">
              <a:buNone/>
            </a:pPr>
            <a:br>
              <a:rPr lang="en-US" sz="1122">
                <a:solidFill>
                  <a:srgbClr val="E7E6E6"/>
                </a:solidFill>
              </a:rPr>
            </a:br>
            <a:endParaRPr lang="en-US" sz="1122">
              <a:solidFill>
                <a:srgbClr val="E7E6E6"/>
              </a:solidFill>
            </a:endParaRPr>
          </a:p>
        </p:txBody>
      </p:sp>
      <p:sp>
        <p:nvSpPr>
          <p:cNvPr id="77" name="Rectangle 76">
            <a:extLst>
              <a:ext uri="{FF2B5EF4-FFF2-40B4-BE49-F238E27FC236}">
                <a16:creationId xmlns:a16="http://schemas.microsoft.com/office/drawing/2014/main" id="{35DC6A16-7576-40C5-954D-B52784B15E03}"/>
              </a:ext>
            </a:extLst>
          </p:cNvPr>
          <p:cNvSpPr/>
          <p:nvPr/>
        </p:nvSpPr>
        <p:spPr>
          <a:xfrm>
            <a:off x="386476" y="4061911"/>
            <a:ext cx="3854475" cy="478376"/>
          </a:xfrm>
          <a:prstGeom prst="rect">
            <a:avLst/>
          </a:prstGeom>
        </p:spPr>
        <p:txBody>
          <a:bodyPr wrap="non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AU" sz="2448" b="0" i="0" u="none" strike="noStrike" kern="1200" cap="none" spc="0" normalizeH="0" baseline="0" noProof="0">
                <a:ln>
                  <a:noFill/>
                </a:ln>
                <a:solidFill>
                  <a:prstClr val="black"/>
                </a:solidFill>
                <a:effectLst/>
                <a:uLnTx/>
                <a:uFillTx/>
                <a:latin typeface="Calibri" panose="020F0502020204030204"/>
                <a:ea typeface="+mn-ea"/>
                <a:cs typeface="+mn-cs"/>
              </a:rPr>
              <a:t>linkedin.com/in/</a:t>
            </a:r>
            <a:r>
              <a:rPr kumimoji="0" lang="en-AU" sz="2448" b="0" i="0" u="none" strike="noStrike" kern="1200" cap="none" spc="0" normalizeH="0" baseline="0" noProof="0" err="1">
                <a:ln>
                  <a:noFill/>
                </a:ln>
                <a:solidFill>
                  <a:prstClr val="black"/>
                </a:solidFill>
                <a:effectLst/>
                <a:uLnTx/>
                <a:uFillTx/>
                <a:latin typeface="Calibri" panose="020F0502020204030204"/>
                <a:ea typeface="+mn-ea"/>
                <a:cs typeface="+mn-cs"/>
              </a:rPr>
              <a:t>troywaller</a:t>
            </a:r>
            <a:r>
              <a:rPr kumimoji="0" lang="en-AU" sz="2448"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9" name="Rectangle 78">
            <a:extLst>
              <a:ext uri="{FF2B5EF4-FFF2-40B4-BE49-F238E27FC236}">
                <a16:creationId xmlns:a16="http://schemas.microsoft.com/office/drawing/2014/main" id="{F2F5E744-8A2E-425E-BC1A-07C5604C8EA0}"/>
              </a:ext>
            </a:extLst>
          </p:cNvPr>
          <p:cNvSpPr/>
          <p:nvPr/>
        </p:nvSpPr>
        <p:spPr>
          <a:xfrm>
            <a:off x="5494685" y="4223877"/>
            <a:ext cx="2036135" cy="469039"/>
          </a:xfrm>
          <a:prstGeom prst="rect">
            <a:avLst/>
          </a:prstGeom>
        </p:spPr>
        <p:txBody>
          <a:bodyPr wrap="non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AU" sz="2448"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AU" sz="2448" b="0" i="0" u="none" strike="noStrike" kern="1200" cap="none" spc="0" normalizeH="0" baseline="0" noProof="0" err="1">
                <a:ln>
                  <a:noFill/>
                </a:ln>
                <a:solidFill>
                  <a:prstClr val="black"/>
                </a:solidFill>
                <a:effectLst/>
                <a:uLnTx/>
                <a:uFillTx/>
                <a:latin typeface="Calibri" panose="020F0502020204030204"/>
                <a:ea typeface="+mn-ea"/>
                <a:cs typeface="+mn-cs"/>
              </a:rPr>
              <a:t>MSFTEnable</a:t>
            </a:r>
            <a:endParaRPr kumimoji="0" lang="en-AU" sz="244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F5E8235-CC36-489D-891D-28266F54B336}"/>
              </a:ext>
            </a:extLst>
          </p:cNvPr>
          <p:cNvSpPr/>
          <p:nvPr/>
        </p:nvSpPr>
        <p:spPr>
          <a:xfrm>
            <a:off x="5475992" y="3888340"/>
            <a:ext cx="1849415" cy="478376"/>
          </a:xfrm>
          <a:prstGeom prst="rect">
            <a:avLst/>
          </a:prstGeom>
        </p:spPr>
        <p:txBody>
          <a:bodyPr wrap="non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AU" sz="2448" b="0" i="0" u="none" strike="noStrike" kern="1200" cap="none" spc="0" normalizeH="0" baseline="0" noProof="0">
                <a:ln>
                  <a:noFill/>
                </a:ln>
                <a:solidFill>
                  <a:prstClr val="black"/>
                </a:solidFill>
                <a:effectLst/>
                <a:uLnTx/>
                <a:uFillTx/>
                <a:latin typeface="Calibri" panose="020F0502020204030204"/>
                <a:ea typeface="+mn-ea"/>
                <a:cs typeface="+mn-cs"/>
              </a:rPr>
              <a:t>@hojusaram</a:t>
            </a:r>
          </a:p>
        </p:txBody>
      </p:sp>
      <p:sp>
        <p:nvSpPr>
          <p:cNvPr id="87" name="Rectangle 86">
            <a:extLst>
              <a:ext uri="{FF2B5EF4-FFF2-40B4-BE49-F238E27FC236}">
                <a16:creationId xmlns:a16="http://schemas.microsoft.com/office/drawing/2014/main" id="{D4712058-B963-44E7-884A-7F5B6E0908FB}"/>
              </a:ext>
            </a:extLst>
          </p:cNvPr>
          <p:cNvSpPr/>
          <p:nvPr/>
        </p:nvSpPr>
        <p:spPr>
          <a:xfrm>
            <a:off x="8906293" y="4071636"/>
            <a:ext cx="3044080" cy="478376"/>
          </a:xfrm>
          <a:prstGeom prst="rect">
            <a:avLst/>
          </a:prstGeom>
        </p:spPr>
        <p:txBody>
          <a:bodyPr wrap="non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AU" sz="2448" b="0" i="0" u="none" strike="noStrike" kern="1200" cap="none" spc="0" normalizeH="0" baseline="0" noProof="0">
                <a:ln>
                  <a:noFill/>
                </a:ln>
                <a:solidFill>
                  <a:prstClr val="black"/>
                </a:solidFill>
                <a:effectLst/>
                <a:uLnTx/>
                <a:uFillTx/>
                <a:latin typeface="Calibri" panose="020F0502020204030204"/>
                <a:ea typeface="+mn-ea"/>
                <a:cs typeface="+mn-cs"/>
              </a:rPr>
              <a:t>fb.me/</a:t>
            </a:r>
            <a:r>
              <a:rPr kumimoji="0" lang="en-AU" sz="2448" b="0" i="0" u="none" strike="noStrike" kern="1200" cap="none" spc="0" normalizeH="0" baseline="0" noProof="0" err="1">
                <a:ln>
                  <a:noFill/>
                </a:ln>
                <a:solidFill>
                  <a:prstClr val="black"/>
                </a:solidFill>
                <a:effectLst/>
                <a:uLnTx/>
                <a:uFillTx/>
                <a:latin typeface="Calibri" panose="020F0502020204030204"/>
                <a:ea typeface="+mn-ea"/>
                <a:cs typeface="+mn-cs"/>
              </a:rPr>
              <a:t>TroyWallerMLC</a:t>
            </a:r>
            <a:endParaRPr kumimoji="0" lang="en-AU" sz="244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07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380">
        <p159:morph option="byObject"/>
      </p:transition>
    </mc:Choice>
    <mc:Fallback xmlns="">
      <p:transition spd="slow" advTm="2038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74BC-34A7-BF48-8713-E13A95EDB61E}"/>
              </a:ext>
            </a:extLst>
          </p:cNvPr>
          <p:cNvSpPr>
            <a:spLocks noGrp="1"/>
          </p:cNvSpPr>
          <p:nvPr>
            <p:ph type="title"/>
          </p:nvPr>
        </p:nvSpPr>
        <p:spPr>
          <a:xfrm>
            <a:off x="274639" y="480323"/>
            <a:ext cx="11889564" cy="917575"/>
          </a:xfrm>
        </p:spPr>
        <p:txBody>
          <a:bodyPr/>
          <a:lstStyle/>
          <a:p>
            <a:pPr algn="ctr"/>
            <a:r>
              <a:rPr lang="en-US" sz="3200" spc="0">
                <a:solidFill>
                  <a:srgbClr val="5C2D8E"/>
                </a:solidFill>
                <a:latin typeface="Segoe UI Light" charset="0"/>
                <a:ea typeface="Segoe UI Light" charset="0"/>
                <a:cs typeface="Segoe UI Light" charset="0"/>
              </a:rPr>
              <a:t>Promoting independence</a:t>
            </a:r>
            <a:endParaRPr lang="en-US" sz="3200" spc="0"/>
          </a:p>
        </p:txBody>
      </p:sp>
      <p:pic>
        <p:nvPicPr>
          <p:cNvPr id="14" name="Picture 13" descr="Illustration of an eye" title="Icon Visual"/>
          <p:cNvPicPr>
            <a:picLocks noChangeAspect="1"/>
          </p:cNvPicPr>
          <p:nvPr/>
        </p:nvPicPr>
        <p:blipFill>
          <a:blip r:embed="rId3"/>
          <a:stretch>
            <a:fillRect/>
          </a:stretch>
        </p:blipFill>
        <p:spPr>
          <a:xfrm>
            <a:off x="2617999" y="2423757"/>
            <a:ext cx="994766" cy="994766"/>
          </a:xfrm>
          <a:prstGeom prst="rect">
            <a:avLst/>
          </a:prstGeom>
        </p:spPr>
      </p:pic>
      <p:sp>
        <p:nvSpPr>
          <p:cNvPr id="11" name="Rectangle 10"/>
          <p:cNvSpPr/>
          <p:nvPr/>
        </p:nvSpPr>
        <p:spPr>
          <a:xfrm>
            <a:off x="2532015" y="3612412"/>
            <a:ext cx="1148321" cy="427425"/>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Visual</a:t>
            </a:r>
          </a:p>
        </p:txBody>
      </p:sp>
      <p:pic>
        <p:nvPicPr>
          <p:cNvPr id="18" name="Picture 17" descr="Illustration of an ear" title="Icon Hearing"/>
          <p:cNvPicPr>
            <a:picLocks noChangeAspect="1"/>
          </p:cNvPicPr>
          <p:nvPr/>
        </p:nvPicPr>
        <p:blipFill>
          <a:blip r:embed="rId4"/>
          <a:stretch>
            <a:fillRect/>
          </a:stretch>
        </p:blipFill>
        <p:spPr>
          <a:xfrm>
            <a:off x="4651735" y="2423757"/>
            <a:ext cx="994766" cy="994766"/>
          </a:xfrm>
          <a:prstGeom prst="rect">
            <a:avLst/>
          </a:prstGeom>
        </p:spPr>
      </p:pic>
      <p:sp>
        <p:nvSpPr>
          <p:cNvPr id="22" name="Rectangle 21"/>
          <p:cNvSpPr/>
          <p:nvPr/>
        </p:nvSpPr>
        <p:spPr>
          <a:xfrm>
            <a:off x="4571286" y="3612412"/>
            <a:ext cx="1148321" cy="427425"/>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Hearing</a:t>
            </a:r>
          </a:p>
        </p:txBody>
      </p:sp>
      <p:sp>
        <p:nvSpPr>
          <p:cNvPr id="24" name="Rectangle 23"/>
          <p:cNvSpPr/>
          <p:nvPr/>
        </p:nvSpPr>
        <p:spPr>
          <a:xfrm>
            <a:off x="10409377" y="3685825"/>
            <a:ext cx="1901655" cy="427425"/>
          </a:xfrm>
          <a:prstGeom prst="rect">
            <a:avLst/>
          </a:prstGeom>
        </p:spPr>
        <p:txBody>
          <a:bodyPr wrap="square" anchor="t">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Mental Health</a:t>
            </a:r>
          </a:p>
        </p:txBody>
      </p:sp>
      <p:pic>
        <p:nvPicPr>
          <p:cNvPr id="19" name="Picture 18" descr="Illustration of a head with a brain" title="Icon Cognitive"/>
          <p:cNvPicPr>
            <a:picLocks noChangeAspect="1"/>
          </p:cNvPicPr>
          <p:nvPr/>
        </p:nvPicPr>
        <p:blipFill>
          <a:blip r:embed="rId5"/>
          <a:stretch>
            <a:fillRect/>
          </a:stretch>
        </p:blipFill>
        <p:spPr>
          <a:xfrm>
            <a:off x="8776832" y="2417216"/>
            <a:ext cx="994767" cy="994767"/>
          </a:xfrm>
          <a:prstGeom prst="rect">
            <a:avLst/>
          </a:prstGeom>
        </p:spPr>
      </p:pic>
      <p:sp>
        <p:nvSpPr>
          <p:cNvPr id="23" name="Rectangle 22"/>
          <p:cNvSpPr/>
          <p:nvPr/>
        </p:nvSpPr>
        <p:spPr>
          <a:xfrm>
            <a:off x="8383589" y="3640843"/>
            <a:ext cx="1876039" cy="427425"/>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Neurodiversity</a:t>
            </a:r>
          </a:p>
        </p:txBody>
      </p:sp>
      <p:pic>
        <p:nvPicPr>
          <p:cNvPr id="15" name="Picture 14" descr="Illustration of a person using a wheelchair" title="Icon Mobility"/>
          <p:cNvPicPr>
            <a:picLocks noChangeAspect="1"/>
          </p:cNvPicPr>
          <p:nvPr/>
        </p:nvPicPr>
        <p:blipFill>
          <a:blip r:embed="rId6"/>
          <a:stretch>
            <a:fillRect/>
          </a:stretch>
        </p:blipFill>
        <p:spPr>
          <a:xfrm>
            <a:off x="6729699" y="2448070"/>
            <a:ext cx="994766" cy="994766"/>
          </a:xfrm>
          <a:prstGeom prst="rect">
            <a:avLst/>
          </a:prstGeom>
        </p:spPr>
      </p:pic>
      <p:sp>
        <p:nvSpPr>
          <p:cNvPr id="25" name="Rectangle 24"/>
          <p:cNvSpPr/>
          <p:nvPr/>
        </p:nvSpPr>
        <p:spPr>
          <a:xfrm>
            <a:off x="6637446" y="3641405"/>
            <a:ext cx="1148321" cy="427425"/>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Mobility</a:t>
            </a:r>
          </a:p>
        </p:txBody>
      </p:sp>
      <p:pic>
        <p:nvPicPr>
          <p:cNvPr id="5" name="Picture 4" descr="Illustration of a neural network" title="Icon Neural"/>
          <p:cNvPicPr>
            <a:picLocks noChangeAspect="1"/>
          </p:cNvPicPr>
          <p:nvPr/>
        </p:nvPicPr>
        <p:blipFill>
          <a:blip r:embed="rId7"/>
          <a:stretch>
            <a:fillRect/>
          </a:stretch>
        </p:blipFill>
        <p:spPr>
          <a:xfrm>
            <a:off x="631282" y="2366677"/>
            <a:ext cx="994767" cy="994767"/>
          </a:xfrm>
          <a:prstGeom prst="rect">
            <a:avLst/>
          </a:prstGeom>
        </p:spPr>
      </p:pic>
      <p:sp>
        <p:nvSpPr>
          <p:cNvPr id="26" name="Rectangle 25"/>
          <p:cNvSpPr/>
          <p:nvPr/>
        </p:nvSpPr>
        <p:spPr>
          <a:xfrm>
            <a:off x="152275" y="3583720"/>
            <a:ext cx="2076406" cy="427425"/>
          </a:xfrm>
          <a:prstGeom prst="rect">
            <a:avLst/>
          </a:prstGeom>
        </p:spPr>
        <p:txBody>
          <a:bodyPr wrap="square">
            <a:spAutoFit/>
          </a:bodyPr>
          <a:lstStyle/>
          <a:p>
            <a:pPr marL="0" marR="0" lvl="0" indent="0" algn="ctr" defTabSz="932513" rtl="0" eaLnBrk="1" fontAlgn="auto" latinLnBrk="0" hangingPunct="1">
              <a:lnSpc>
                <a:spcPct val="120000"/>
              </a:lnSpc>
              <a:spcBef>
                <a:spcPts val="1600"/>
              </a:spcBef>
              <a:spcAft>
                <a:spcPts val="0"/>
              </a:spcAft>
              <a:buClrTx/>
              <a:buSzTx/>
              <a:buFontTx/>
              <a:buNone/>
              <a:tabLst/>
              <a:defRPr/>
            </a:pPr>
            <a:r>
              <a:rPr kumimoji="0" lang="en-US" sz="2000" b="1" i="0" u="none" strike="noStrike" kern="1200" cap="none" spc="0" normalizeH="0" baseline="0" noProof="0">
                <a:ln>
                  <a:noFill/>
                </a:ln>
                <a:solidFill>
                  <a:srgbClr val="404041"/>
                </a:solidFill>
                <a:effectLst/>
                <a:uLnTx/>
                <a:uFillTx/>
                <a:latin typeface="Segoe UI Light" charset="0"/>
                <a:ea typeface="Segoe UI Light" charset="0"/>
                <a:cs typeface="Segoe UI Light" charset="0"/>
              </a:rPr>
              <a:t>Learning</a:t>
            </a:r>
          </a:p>
        </p:txBody>
      </p:sp>
      <p:sp>
        <p:nvSpPr>
          <p:cNvPr id="27" name="TextBox 26">
            <a:extLst>
              <a:ext uri="{FF2B5EF4-FFF2-40B4-BE49-F238E27FC236}">
                <a16:creationId xmlns:a16="http://schemas.microsoft.com/office/drawing/2014/main" id="{1BB95DDD-FFCC-4DBE-827B-8FBB68F8CD50}"/>
              </a:ext>
            </a:extLst>
          </p:cNvPr>
          <p:cNvSpPr txBox="1"/>
          <p:nvPr/>
        </p:nvSpPr>
        <p:spPr>
          <a:xfrm>
            <a:off x="2279933" y="4266478"/>
            <a:ext cx="2070764"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Low vision</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Blind</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Colorblind</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endPar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p:txBody>
      </p:sp>
      <p:cxnSp>
        <p:nvCxnSpPr>
          <p:cNvPr id="28" name="Straight Connector 11" descr="&quot; &quot;">
            <a:extLst>
              <a:ext uri="{FF2B5EF4-FFF2-40B4-BE49-F238E27FC236}">
                <a16:creationId xmlns:a16="http://schemas.microsoft.com/office/drawing/2014/main" id="{EE170431-3237-45C1-B828-FF9E6FA4D058}"/>
              </a:ext>
            </a:extLst>
          </p:cNvPr>
          <p:cNvCxnSpPr/>
          <p:nvPr/>
        </p:nvCxnSpPr>
        <p:spPr>
          <a:xfrm>
            <a:off x="2138084" y="2618643"/>
            <a:ext cx="0" cy="3102308"/>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CCF7888-D6D8-4140-846E-EA542E4C917D}"/>
              </a:ext>
            </a:extLst>
          </p:cNvPr>
          <p:cNvSpPr txBox="1"/>
          <p:nvPr/>
        </p:nvSpPr>
        <p:spPr>
          <a:xfrm>
            <a:off x="4199417" y="4251373"/>
            <a:ext cx="2078829"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Deaf</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Hard of Hearing</a:t>
            </a:r>
          </a:p>
        </p:txBody>
      </p:sp>
      <p:cxnSp>
        <p:nvCxnSpPr>
          <p:cNvPr id="30" name="Straight Connector 11" descr="&quot; &quot;">
            <a:extLst>
              <a:ext uri="{FF2B5EF4-FFF2-40B4-BE49-F238E27FC236}">
                <a16:creationId xmlns:a16="http://schemas.microsoft.com/office/drawing/2014/main" id="{3B1B6A18-C64A-44A4-8C32-17958684E56D}"/>
              </a:ext>
            </a:extLst>
          </p:cNvPr>
          <p:cNvCxnSpPr/>
          <p:nvPr/>
        </p:nvCxnSpPr>
        <p:spPr>
          <a:xfrm>
            <a:off x="4205045" y="2618643"/>
            <a:ext cx="0" cy="3102308"/>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237FAA0-8BDF-496F-9C5E-10602E94FB1D}"/>
              </a:ext>
            </a:extLst>
          </p:cNvPr>
          <p:cNvSpPr txBox="1"/>
          <p:nvPr/>
        </p:nvSpPr>
        <p:spPr>
          <a:xfrm>
            <a:off x="275083" y="4263280"/>
            <a:ext cx="2048597"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Dyslexia </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Dysgraphia </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Dyscalculia </a:t>
            </a:r>
          </a:p>
          <a:p>
            <a:pPr marL="0" marR="0" lvl="0" indent="0" algn="l" defTabSz="932293" rtl="0" eaLnBrk="1" fontAlgn="base" latinLnBrk="0" hangingPunct="1">
              <a:lnSpc>
                <a:spcPct val="100000"/>
              </a:lnSpc>
              <a:spcBef>
                <a:spcPct val="0"/>
              </a:spcBef>
              <a:spcAft>
                <a:spcPct val="0"/>
              </a:spcAft>
              <a:buClrTx/>
              <a:buSzTx/>
              <a:buFontTx/>
              <a:buNone/>
              <a:tabLst>
                <a:tab pos="168385" algn="l"/>
              </a:tabLst>
              <a:defRPr/>
            </a:pPr>
            <a:endPar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p:txBody>
      </p:sp>
      <p:cxnSp>
        <p:nvCxnSpPr>
          <p:cNvPr id="32" name="Straight Connector 11" descr="&quot; &quot;">
            <a:extLst>
              <a:ext uri="{FF2B5EF4-FFF2-40B4-BE49-F238E27FC236}">
                <a16:creationId xmlns:a16="http://schemas.microsoft.com/office/drawing/2014/main" id="{C5B29D52-82A6-424F-80E3-1C4C4D79148F}"/>
              </a:ext>
            </a:extLst>
          </p:cNvPr>
          <p:cNvCxnSpPr/>
          <p:nvPr/>
        </p:nvCxnSpPr>
        <p:spPr>
          <a:xfrm>
            <a:off x="6285238" y="2618643"/>
            <a:ext cx="0" cy="3102308"/>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D08BACF-97A8-4808-BD4C-CD81E8212BF1}"/>
              </a:ext>
            </a:extLst>
          </p:cNvPr>
          <p:cNvSpPr txBox="1"/>
          <p:nvPr/>
        </p:nvSpPr>
        <p:spPr>
          <a:xfrm>
            <a:off x="8482732" y="4251373"/>
            <a:ext cx="1942618"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Autism</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ADD/ADHA</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Seizure</a:t>
            </a:r>
          </a:p>
        </p:txBody>
      </p:sp>
      <p:cxnSp>
        <p:nvCxnSpPr>
          <p:cNvPr id="34" name="Straight Connector 11" descr="&quot; &quot;">
            <a:extLst>
              <a:ext uri="{FF2B5EF4-FFF2-40B4-BE49-F238E27FC236}">
                <a16:creationId xmlns:a16="http://schemas.microsoft.com/office/drawing/2014/main" id="{DE9CEEE6-7A31-4D6E-A4FD-48E83900F8EF}"/>
              </a:ext>
            </a:extLst>
          </p:cNvPr>
          <p:cNvCxnSpPr/>
          <p:nvPr/>
        </p:nvCxnSpPr>
        <p:spPr>
          <a:xfrm>
            <a:off x="8296918" y="2618643"/>
            <a:ext cx="0" cy="3102308"/>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1921FAE-2F94-4D03-AD93-678801AF39E1}"/>
              </a:ext>
            </a:extLst>
          </p:cNvPr>
          <p:cNvSpPr txBox="1"/>
          <p:nvPr/>
        </p:nvSpPr>
        <p:spPr>
          <a:xfrm>
            <a:off x="6280959" y="4251373"/>
            <a:ext cx="2118684"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Cerebral Palsy</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Muscle Dystrophy</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Amputation</a:t>
            </a:r>
          </a:p>
        </p:txBody>
      </p:sp>
      <p:cxnSp>
        <p:nvCxnSpPr>
          <p:cNvPr id="36" name="Straight Connector 11" descr="&quot; &quot;">
            <a:extLst>
              <a:ext uri="{FF2B5EF4-FFF2-40B4-BE49-F238E27FC236}">
                <a16:creationId xmlns:a16="http://schemas.microsoft.com/office/drawing/2014/main" id="{F464968F-B2AE-46BE-A567-9CE292A6C411}"/>
              </a:ext>
            </a:extLst>
          </p:cNvPr>
          <p:cNvCxnSpPr/>
          <p:nvPr/>
        </p:nvCxnSpPr>
        <p:spPr>
          <a:xfrm>
            <a:off x="10427470" y="2615753"/>
            <a:ext cx="0" cy="3102308"/>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4835E19-C1B2-415C-900B-7A7423642F55}"/>
              </a:ext>
            </a:extLst>
          </p:cNvPr>
          <p:cNvSpPr txBox="1"/>
          <p:nvPr/>
        </p:nvSpPr>
        <p:spPr>
          <a:xfrm>
            <a:off x="10551426" y="4249266"/>
            <a:ext cx="2063097" cy="1596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Anxiety</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Depression</a:t>
            </a:r>
          </a:p>
          <a:p>
            <a:pPr marL="285750" marR="0" lvl="0" indent="-285750" algn="l" defTabSz="932293" rtl="0" eaLnBrk="1" fontAlgn="base" latinLnBrk="0" hangingPunct="1">
              <a:lnSpc>
                <a:spcPct val="100000"/>
              </a:lnSpc>
              <a:spcBef>
                <a:spcPct val="0"/>
              </a:spcBef>
              <a:spcAft>
                <a:spcPct val="0"/>
              </a:spcAft>
              <a:buClrTx/>
              <a:buSzTx/>
              <a:buFont typeface="Arial" panose="020B0604020202020204" pitchFamily="34" charset="0"/>
              <a:buChar char="•"/>
              <a:tabLst>
                <a:tab pos="168385" algn="l"/>
              </a:tabLst>
              <a:defRPr/>
            </a:pPr>
            <a:r>
              <a:rPr kumimoji="0" lang="en-US" sz="16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rPr>
              <a:t>OCD</a:t>
            </a:r>
          </a:p>
        </p:txBody>
      </p:sp>
      <p:pic>
        <p:nvPicPr>
          <p:cNvPr id="38" name="Picture 37" descr="Illustration of a head with a brain" title="Icon Cognitive">
            <a:extLst>
              <a:ext uri="{FF2B5EF4-FFF2-40B4-BE49-F238E27FC236}">
                <a16:creationId xmlns:a16="http://schemas.microsoft.com/office/drawing/2014/main" id="{BF2AA21E-F093-46DB-A563-746E9B5852E7}"/>
              </a:ext>
            </a:extLst>
          </p:cNvPr>
          <p:cNvPicPr>
            <a:picLocks noChangeAspect="1"/>
          </p:cNvPicPr>
          <p:nvPr/>
        </p:nvPicPr>
        <p:blipFill>
          <a:blip r:embed="rId5"/>
          <a:stretch>
            <a:fillRect/>
          </a:stretch>
        </p:blipFill>
        <p:spPr>
          <a:xfrm>
            <a:off x="10890187" y="2431179"/>
            <a:ext cx="994767" cy="994767"/>
          </a:xfrm>
          <a:prstGeom prst="rect">
            <a:avLst/>
          </a:prstGeom>
        </p:spPr>
      </p:pic>
      <p:grpSp>
        <p:nvGrpSpPr>
          <p:cNvPr id="46" name="Group 45" descr="Icon - mental health">
            <a:extLst>
              <a:ext uri="{FF2B5EF4-FFF2-40B4-BE49-F238E27FC236}">
                <a16:creationId xmlns:a16="http://schemas.microsoft.com/office/drawing/2014/main" id="{277EFD72-4594-4DB7-8892-CDF8EE4476E8}"/>
              </a:ext>
            </a:extLst>
          </p:cNvPr>
          <p:cNvGrpSpPr/>
          <p:nvPr/>
        </p:nvGrpSpPr>
        <p:grpSpPr>
          <a:xfrm>
            <a:off x="11191800" y="2638060"/>
            <a:ext cx="428739" cy="399475"/>
            <a:chOff x="11669235" y="524888"/>
            <a:chExt cx="378292" cy="378292"/>
          </a:xfrm>
        </p:grpSpPr>
        <p:sp>
          <p:nvSpPr>
            <p:cNvPr id="44" name="Oval 43">
              <a:extLst>
                <a:ext uri="{FF2B5EF4-FFF2-40B4-BE49-F238E27FC236}">
                  <a16:creationId xmlns:a16="http://schemas.microsoft.com/office/drawing/2014/main" id="{903466FF-CE1D-43DE-BB9F-0A6FF0818F82}"/>
                </a:ext>
              </a:extLst>
            </p:cNvPr>
            <p:cNvSpPr/>
            <p:nvPr/>
          </p:nvSpPr>
          <p:spPr bwMode="auto">
            <a:xfrm>
              <a:off x="11669235" y="524888"/>
              <a:ext cx="378292" cy="378292"/>
            </a:xfrm>
            <a:prstGeom prst="ellipse">
              <a:avLst/>
            </a:prstGeom>
            <a:solidFill>
              <a:schemeClr val="bg1"/>
            </a:solidFill>
            <a:ln w="19050">
              <a:solidFill>
                <a:srgbClr val="7030A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5" name="Plus Sign 44">
              <a:extLst>
                <a:ext uri="{FF2B5EF4-FFF2-40B4-BE49-F238E27FC236}">
                  <a16:creationId xmlns:a16="http://schemas.microsoft.com/office/drawing/2014/main" id="{6028C372-0E11-4419-A8D4-EBB1BC2E86D0}"/>
                </a:ext>
              </a:extLst>
            </p:cNvPr>
            <p:cNvSpPr/>
            <p:nvPr/>
          </p:nvSpPr>
          <p:spPr bwMode="auto">
            <a:xfrm>
              <a:off x="11706106" y="553261"/>
              <a:ext cx="291553" cy="321544"/>
            </a:xfrm>
            <a:prstGeom prst="mathPlus">
              <a:avLst/>
            </a:prstGeom>
            <a:solidFill>
              <a:srgbClr val="5C2D8E"/>
            </a:solidFill>
            <a:ln w="19050">
              <a:solidFill>
                <a:srgbClr val="7030A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7030A0"/>
                </a:solidFill>
                <a:effectLst/>
                <a:uLnTx/>
                <a:uFillTx/>
                <a:latin typeface="Segoe UI Semilight"/>
                <a:ea typeface="+mn-ea"/>
                <a:cs typeface="+mn-cs"/>
              </a:endParaRPr>
            </a:p>
          </p:txBody>
        </p:sp>
      </p:grpSp>
    </p:spTree>
    <p:extLst>
      <p:ext uri="{BB962C8B-B14F-4D97-AF65-F5344CB8AC3E}">
        <p14:creationId xmlns:p14="http://schemas.microsoft.com/office/powerpoint/2010/main" val="145462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46978C-A6EE-4255-B456-E25071EA5A78}"/>
              </a:ext>
            </a:extLst>
          </p:cNvPr>
          <p:cNvSpPr>
            <a:spLocks noGrp="1"/>
          </p:cNvSpPr>
          <p:nvPr>
            <p:ph type="title"/>
          </p:nvPr>
        </p:nvSpPr>
        <p:spPr>
          <a:xfrm>
            <a:off x="855768" y="533340"/>
            <a:ext cx="10724938" cy="676784"/>
          </a:xfrm>
        </p:spPr>
        <p:txBody>
          <a:bodyPr>
            <a:noAutofit/>
          </a:bodyPr>
          <a:lstStyle/>
          <a:p>
            <a:pPr algn="ctr" defTabSz="914053"/>
            <a:r>
              <a:rPr lang="en-US" sz="5000">
                <a:ln w="3175">
                  <a:noFill/>
                </a:ln>
                <a:solidFill>
                  <a:srgbClr val="5C2D8E"/>
                </a:solidFill>
                <a:latin typeface="Segoe UI Light" charset="0"/>
                <a:cs typeface="Segoe UI Light" charset="0"/>
              </a:rPr>
              <a:t>Inclusive Classroom</a:t>
            </a:r>
          </a:p>
        </p:txBody>
      </p:sp>
      <p:pic>
        <p:nvPicPr>
          <p:cNvPr id="5" name="Content Placeholder 5" descr="Open Book">
            <a:extLst>
              <a:ext uri="{FF2B5EF4-FFF2-40B4-BE49-F238E27FC236}">
                <a16:creationId xmlns:a16="http://schemas.microsoft.com/office/drawing/2014/main" id="{81D9904D-A71D-4A4C-84A0-5FC794E2C63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79772" y="2131685"/>
            <a:ext cx="1959781" cy="1959781"/>
          </a:xfrm>
        </p:spPr>
      </p:pic>
      <p:sp>
        <p:nvSpPr>
          <p:cNvPr id="6" name="TextBox 5">
            <a:extLst>
              <a:ext uri="{FF2B5EF4-FFF2-40B4-BE49-F238E27FC236}">
                <a16:creationId xmlns:a16="http://schemas.microsoft.com/office/drawing/2014/main" id="{B2FCEBF8-23E3-4F21-AEDA-2FCA5A6A36DE}"/>
              </a:ext>
            </a:extLst>
          </p:cNvPr>
          <p:cNvSpPr txBox="1"/>
          <p:nvPr/>
        </p:nvSpPr>
        <p:spPr>
          <a:xfrm>
            <a:off x="5434699" y="4069284"/>
            <a:ext cx="1567074" cy="1078500"/>
          </a:xfrm>
          <a:prstGeom prst="rect">
            <a:avLst/>
          </a:prstGeom>
          <a:noFill/>
        </p:spPr>
        <p:txBody>
          <a:bodyPr wrap="square" rtlCol="0">
            <a:spAutoFit/>
          </a:bodyPr>
          <a:lstStyle/>
          <a:p>
            <a:pPr marL="0" marR="0" lvl="0" indent="0" algn="ctr" defTabSz="932742" rtl="0" eaLnBrk="1" fontAlgn="auto" latinLnBrk="0" hangingPunct="1">
              <a:lnSpc>
                <a:spcPct val="12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rPr>
              <a:t>Writing</a:t>
            </a:r>
            <a:br>
              <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rPr>
            </a:br>
            <a:r>
              <a:rPr lang="en-US" sz="2800">
                <a:solidFill>
                  <a:srgbClr val="404041"/>
                </a:solidFill>
                <a:latin typeface="Segoe UI Light" charset="0"/>
                <a:cs typeface="Segoe UI Light" charset="0"/>
              </a:rPr>
              <a:t>Support</a:t>
            </a:r>
            <a:endPar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endParaRPr>
          </a:p>
        </p:txBody>
      </p:sp>
      <p:sp>
        <p:nvSpPr>
          <p:cNvPr id="8" name="TextBox 7">
            <a:extLst>
              <a:ext uri="{FF2B5EF4-FFF2-40B4-BE49-F238E27FC236}">
                <a16:creationId xmlns:a16="http://schemas.microsoft.com/office/drawing/2014/main" id="{A0BCF84D-72A3-45B8-B532-194FB621C613}"/>
              </a:ext>
            </a:extLst>
          </p:cNvPr>
          <p:cNvSpPr txBox="1"/>
          <p:nvPr/>
        </p:nvSpPr>
        <p:spPr>
          <a:xfrm>
            <a:off x="8368620" y="4191953"/>
            <a:ext cx="3403277" cy="561436"/>
          </a:xfrm>
          <a:prstGeom prst="rect">
            <a:avLst/>
          </a:prstGeom>
          <a:noFill/>
        </p:spPr>
        <p:txBody>
          <a:bodyPr wrap="square" rtlCol="0">
            <a:spAutoFit/>
          </a:bodyPr>
          <a:lstStyle/>
          <a:p>
            <a:pPr marL="0" marR="0" lvl="0" indent="0" algn="ctr" defTabSz="932742" rtl="0" eaLnBrk="1" fontAlgn="auto" latinLnBrk="0" hangingPunct="1">
              <a:lnSpc>
                <a:spcPct val="12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rPr>
              <a:t>Communication</a:t>
            </a:r>
          </a:p>
        </p:txBody>
      </p:sp>
      <p:pic>
        <p:nvPicPr>
          <p:cNvPr id="9" name="Graphic 8" descr="Pencil">
            <a:extLst>
              <a:ext uri="{FF2B5EF4-FFF2-40B4-BE49-F238E27FC236}">
                <a16:creationId xmlns:a16="http://schemas.microsoft.com/office/drawing/2014/main" id="{CE70438E-F9CE-4E5A-8EAA-703BC343B2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9701" y="2025041"/>
            <a:ext cx="1757071" cy="1757071"/>
          </a:xfrm>
          <a:prstGeom prst="rect">
            <a:avLst/>
          </a:prstGeom>
        </p:spPr>
      </p:pic>
      <p:pic>
        <p:nvPicPr>
          <p:cNvPr id="10" name="Graphic 9" descr="Chat">
            <a:extLst>
              <a:ext uri="{FF2B5EF4-FFF2-40B4-BE49-F238E27FC236}">
                <a16:creationId xmlns:a16="http://schemas.microsoft.com/office/drawing/2014/main" id="{30B8DAF8-F777-4CBA-871F-A1C198EEF6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4137" y="1965452"/>
            <a:ext cx="2292245" cy="2292245"/>
          </a:xfrm>
          <a:prstGeom prst="rect">
            <a:avLst/>
          </a:prstGeom>
        </p:spPr>
      </p:pic>
      <p:sp>
        <p:nvSpPr>
          <p:cNvPr id="12" name="TextBox 11">
            <a:extLst>
              <a:ext uri="{FF2B5EF4-FFF2-40B4-BE49-F238E27FC236}">
                <a16:creationId xmlns:a16="http://schemas.microsoft.com/office/drawing/2014/main" id="{C4708126-1764-470F-9378-019DA52CEEEB}"/>
              </a:ext>
            </a:extLst>
          </p:cNvPr>
          <p:cNvSpPr txBox="1"/>
          <p:nvPr/>
        </p:nvSpPr>
        <p:spPr>
          <a:xfrm>
            <a:off x="1176126" y="4102078"/>
            <a:ext cx="1567074" cy="1078500"/>
          </a:xfrm>
          <a:prstGeom prst="rect">
            <a:avLst/>
          </a:prstGeom>
          <a:noFill/>
        </p:spPr>
        <p:txBody>
          <a:bodyPr wrap="square" rtlCol="0">
            <a:spAutoFit/>
          </a:bodyPr>
          <a:lstStyle/>
          <a:p>
            <a:pPr marL="0" marR="0" lvl="0" indent="0" algn="ctr" defTabSz="932742" rtl="0" eaLnBrk="1" fontAlgn="auto" latinLnBrk="0" hangingPunct="1">
              <a:lnSpc>
                <a:spcPct val="12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rPr>
              <a:t>Reading</a:t>
            </a:r>
            <a:br>
              <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rPr>
            </a:br>
            <a:r>
              <a:rPr lang="en-US" sz="2800">
                <a:solidFill>
                  <a:srgbClr val="404041"/>
                </a:solidFill>
                <a:latin typeface="Segoe UI Light" charset="0"/>
                <a:cs typeface="Segoe UI Light" charset="0"/>
              </a:rPr>
              <a:t>Support</a:t>
            </a:r>
            <a:endParaRPr kumimoji="0" lang="en-US" sz="2800" b="0" i="0" u="none" strike="noStrike" kern="1200" cap="none" spc="0" normalizeH="0" baseline="0" noProof="0">
              <a:ln>
                <a:noFill/>
              </a:ln>
              <a:solidFill>
                <a:srgbClr val="404041"/>
              </a:solidFill>
              <a:effectLst/>
              <a:uLnTx/>
              <a:uFillTx/>
              <a:latin typeface="Segoe UI Light" charset="0"/>
              <a:ea typeface="+mn-ea"/>
              <a:cs typeface="Segoe UI Light" charset="0"/>
            </a:endParaRPr>
          </a:p>
        </p:txBody>
      </p:sp>
    </p:spTree>
    <p:custDataLst>
      <p:tags r:id="rId1"/>
    </p:custDataLst>
    <p:extLst>
      <p:ext uri="{BB962C8B-B14F-4D97-AF65-F5344CB8AC3E}">
        <p14:creationId xmlns:p14="http://schemas.microsoft.com/office/powerpoint/2010/main" val="141185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31463" y="3030980"/>
            <a:ext cx="5711825" cy="932563"/>
          </a:xfrm>
        </p:spPr>
        <p:txBody>
          <a:bodyPr/>
          <a:lstStyle/>
          <a:p>
            <a:r>
              <a:rPr lang="en-US"/>
              <a:t>Reading Support</a:t>
            </a:r>
          </a:p>
        </p:txBody>
      </p:sp>
    </p:spTree>
    <p:custDataLst>
      <p:tags r:id="rId1"/>
    </p:custDataLst>
    <p:extLst>
      <p:ext uri="{BB962C8B-B14F-4D97-AF65-F5344CB8AC3E}">
        <p14:creationId xmlns:p14="http://schemas.microsoft.com/office/powerpoint/2010/main" val="687180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13BA85-B55B-4858-98AA-2AAC995C9D5B}"/>
              </a:ext>
            </a:extLst>
          </p:cNvPr>
          <p:cNvSpPr txBox="1"/>
          <p:nvPr/>
        </p:nvSpPr>
        <p:spPr>
          <a:xfrm>
            <a:off x="855007" y="5644193"/>
            <a:ext cx="10726460" cy="83869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100">
                <a:latin typeface="+mj-lt"/>
                <a:ea typeface="+mj-ea"/>
                <a:cs typeface="+mj-cs"/>
              </a:rPr>
              <a:t>Microsoft Hackathon 2015 winner changes lives!</a:t>
            </a:r>
          </a:p>
        </p:txBody>
      </p:sp>
      <p:pic>
        <p:nvPicPr>
          <p:cNvPr id="2" name="Picture 1" descr="Microsoft staff working at and celebrating Hackathon">
            <a:extLst>
              <a:ext uri="{FF2B5EF4-FFF2-40B4-BE49-F238E27FC236}">
                <a16:creationId xmlns:a16="http://schemas.microsoft.com/office/drawing/2014/main" id="{C5038572-279F-49A2-893F-AF2587D4075B}"/>
              </a:ext>
            </a:extLst>
          </p:cNvPr>
          <p:cNvPicPr>
            <a:picLocks noChangeAspect="1"/>
          </p:cNvPicPr>
          <p:nvPr/>
        </p:nvPicPr>
        <p:blipFill rotWithShape="1">
          <a:blip r:embed="rId4"/>
          <a:srcRect t="6346"/>
          <a:stretch/>
        </p:blipFill>
        <p:spPr>
          <a:xfrm>
            <a:off x="20" y="10"/>
            <a:ext cx="12436455" cy="5503320"/>
          </a:xfrm>
          <a:prstGeom prst="rect">
            <a:avLst/>
          </a:prstGeom>
        </p:spPr>
      </p:pic>
    </p:spTree>
    <p:custDataLst>
      <p:tags r:id="rId1"/>
    </p:custDataLst>
    <p:extLst>
      <p:ext uri="{BB962C8B-B14F-4D97-AF65-F5344CB8AC3E}">
        <p14:creationId xmlns:p14="http://schemas.microsoft.com/office/powerpoint/2010/main" val="4147871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22" y="0"/>
            <a:ext cx="11129066" cy="6994525"/>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3167" y="3041410"/>
            <a:ext cx="6227616" cy="911703"/>
          </a:xfrm>
        </p:spPr>
        <p:txBody>
          <a:bodyPr vert="horz" lIns="91440" tIns="45720" rIns="91440" bIns="45720" rtlCol="0" anchor="b">
            <a:normAutofit fontScale="90000"/>
          </a:bodyPr>
          <a:lstStyle/>
          <a:p>
            <a:pPr algn="ctr" defTabSz="914400"/>
            <a:r>
              <a:rPr lang="en-US" sz="6000" kern="1200">
                <a:solidFill>
                  <a:srgbClr val="FFFFFF"/>
                </a:solidFill>
                <a:latin typeface="+mj-lt"/>
                <a:ea typeface="+mj-ea"/>
                <a:cs typeface="+mj-cs"/>
              </a:rPr>
              <a:t>Immersive Reader </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Tree>
    <p:custDataLst>
      <p:tags r:id="rId1"/>
    </p:custDataLst>
    <p:extLst>
      <p:ext uri="{BB962C8B-B14F-4D97-AF65-F5344CB8AC3E}">
        <p14:creationId xmlns:p14="http://schemas.microsoft.com/office/powerpoint/2010/main" val="203203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e0d8811a4e8f50a168d47262cce8006e&quot;,&quot;LanguageCode&quot;:&quot;en-US&quot;,&quot;SlideGuids&quot;:[&quot;8de735b1-aab3-4786-b74d-d93f98b4ff00&quot;,&quot;7c66c324-1963-4720-85e7-3bcfa63a8cb4&quot;,&quot;579dd098-ecbc-4587-8b8a-fa3250baf3ff&quot;,&quot;3b354497-8207-431c-9757-d3501d1df5f9&quot;,&quot;2054a66c-6ea7-4890-a9a3-648b4b68201d&quot;,&quot;8dab718f-1f0d-4117-a068-3e55ddb1e90f&quot;,&quot;040132a1-e06f-4048-8425-8650e036719d&quot;,&quot;c64e3ec1-2229-4c0e-9128-561176b76f0c&quot;,&quot;040132a1-e06f-4048-8425-8650e036719d&quot;,&quot;c64e3ec1-2229-4c0e-9128-561176b76f0c&quot;,&quot;c1e428c8-2316-4d11-8760-61f2591e98a4&quot;,&quot;c3da9108-c650-4cf1-aa5a-520b0c487571&quot;,&quot;5ac646b1-2a2a-4c84-9032-a3986a1d3aa6&quot;,&quot;088e67ca-1543-4907-87ce-7cd871cd7374&quot;,&quot;0287e5a1-cc25-40f6-8685-faebdfd6953f&quot;,&quot;f9ea09a0-db82-4c6f-a140-0b1c396d2c91&quot;,&quot;bd3ff127-da8a-4481-b5a9-fd1a3c3eedec&quot;,&quot;0e36ef0f-4fd5-4740-bd80-6fc8b2a1c94f&quot;,&quot;c39606b2-bd5b-4170-afa5-bd531b28d340&quot;,&quot;eb959559-8a0a-43a2-a063-d596be4b9218&quot;,&quot;040132a1-e06f-4048-8425-8650e036719d&quot;,&quot;c64e3ec1-2229-4c0e-9128-561176b76f0c&quot;,&quot;0f1ce2b9-1c4d-4b8c-a6e8-588234c34176&quot;,&quot;040132a1-e06f-4048-8425-8650e036719d&quot;,&quot;98924455-59d1-4ec5-be39-72c198d4fda3&quot;,&quot;1338c465-f1d9-41d9-bf70-282b8b94856c&quot;,&quot;7efc27cc-117a-4eb1-bc67-39fbbcf2c368&quot;,&quot;5459a198-1f8d-4fe7-8cd4-9c229ec13ca6&quot;,&quot;67e27458-c5c0-4b2c-8a32-c434fb693996&quot;,&quot;bd40b76d-bd66-4b00-b8e9-c14e208a008a&quot;,&quot;fb97747d-f1a3-45ec-b6ae-74bf8eb34ebe&quot;,&quot;beacdd91-b67d-4da3-881e-e61fb0698676&quot;,&quot;d3dded70-cc86-401d-bdd4-568e716b02a0&quot;,&quot;7b9fa4af-6157-490a-ab88-0225827aef95&quot;,&quot;1af564ff-bfbb-433c-bc70-bf7c7f2e5bab&quot;,&quot;1af564ff-bfbb-433c-bc70-bf7c7f2e5bab&quot;,&quot;beacdd91-b67d-4da3-881e-e61fb0698676&quot;,&quot;3c606056-b4a0-4c14-87f3-2f4ad59c8abe&quot;,&quot;b7c3a7a7-bfa5-4ad3-8904-ae7a1738444a&quot;,&quot;9d0a9245-2e9f-4443-b9ad-85f88b028011&quot;,&quot;d3f84749-f40c-4231-a93b-89cde708167e&quot;,&quot;67350254-8c31-4fd0-9d29-3039299b79fe&quot;,&quot;c4f749dc-a284-4b1b-84fb-a77cb10b4b18&quot;,&quot;a651570a-4c11-46bf-9ec7-b4c1ea10c5fe&quot;,&quot;0c19cee2-4fc9-4dfe-9060-7a79330dbb88&quot;,&quot;3a2a578c-5655-497a-aab6-4d750d81ba53&quot;,&quot;7efc27cc-117a-4eb1-bc67-39fbbcf2c368&quot;,&quot;923de63e-4955-4f16-8fb8-d84483916f26&quot;,&quot;8c681d8b-ac00-482e-b75e-8d9508d59c80&quot;,&quot;ecab23d5-4d20-49fa-bd65-ac63a66b10e0&quot;,&quot;d4a6c286-c50e-42d8-9017-f06a82bdf402&quot;,&quot;e445754b-8475-4544-823e-958aaaae5abd&quot;,&quot;315e1f8d-5503-4bc0-8d31-6e837cf8173c&quot;,&quot;5de26a86-a6cb-43d8-86ba-7b0b9e22d76f&quot;,&quot;7efc27cc-117a-4eb1-bc67-39fbbcf2c368&quot;,&quot;11cfce1a-0829-4a71-9ef9-eb66f2e0df93&quot;,&quot;86e5a9b1-30e3-4689-9268-32aa46446af3&quot;,&quot;dfe86a23-101d-4929-b508-f5534082eff3&quot;,&quot;6b4f1362-e902-4800-bdba-76abba78c2c1&quot;,&quot;4c4ac619-c0e7-457e-a5c2-97bbc7296f9e&quot;,&quot;9d3b82ac-0889-4c19-89b6-3850d035e1cd&quot;,&quot;e1b471d5-7615-43e6-b72c-327d398f9032&quot;],&quot;TimeStamp&quot;:&quot;2018-06-18T14:47:37.457618+10:00&quot;}"/>
</p:tagLst>
</file>

<file path=ppt/tags/tag10.xml><?xml version="1.0" encoding="utf-8"?>
<p:tagLst xmlns:a="http://schemas.openxmlformats.org/drawingml/2006/main" xmlns:r="http://schemas.openxmlformats.org/officeDocument/2006/relationships" xmlns:p="http://schemas.openxmlformats.org/presentationml/2006/main">
  <p:tag name="__MICROSOFT_TRANSLATOR_CLM_SLIDEINFO" val="{&quot;Guid&quot;:&quot;c64e3ec1-2229-4c0e-9128-561176b76f0c&quot;,&quot;TimeStamp&quot;:&quot;2018-03-02T07:56:53.9474467-08:00&quot;}"/>
</p:tagLst>
</file>

<file path=ppt/tags/tag11.xml><?xml version="1.0" encoding="utf-8"?>
<p:tagLst xmlns:a="http://schemas.openxmlformats.org/drawingml/2006/main" xmlns:r="http://schemas.openxmlformats.org/officeDocument/2006/relationships" xmlns:p="http://schemas.openxmlformats.org/presentationml/2006/main">
  <p:tag name="__MICROSOFT_TRANSLATOR_CLM_SLIDEINFO" val="{&quot;Guid&quot;:&quot;0f1ce2b9-1c4d-4b8c-a6e8-588234c34176&quot;,&quot;TimeStamp&quot;:&quot;2018-03-02T07:56:53.9556177-08:00&quot;}"/>
</p:tagLst>
</file>

<file path=ppt/tags/tag12.xml><?xml version="1.0" encoding="utf-8"?>
<p:tagLst xmlns:a="http://schemas.openxmlformats.org/drawingml/2006/main" xmlns:r="http://schemas.openxmlformats.org/officeDocument/2006/relationships" xmlns:p="http://schemas.openxmlformats.org/presentationml/2006/main">
  <p:tag name="__MICROSOFT_TRANSLATOR_CLM_SLIDEINFO" val="{&quot;Guid&quot;:&quot;f9ea09a0-db82-4c6f-a140-0b1c396d2c91&quot;,&quot;TimeStamp&quot;:&quot;2018-03-02T07:56:53.9534545-08:00&quot;}"/>
</p:tagLst>
</file>

<file path=ppt/tags/tag13.xml><?xml version="1.0" encoding="utf-8"?>
<p:tagLst xmlns:a="http://schemas.openxmlformats.org/drawingml/2006/main" xmlns:r="http://schemas.openxmlformats.org/officeDocument/2006/relationships" xmlns:p="http://schemas.openxmlformats.org/presentationml/2006/main">
  <p:tag name="__MICROSOFT_TRANSLATOR_CLM_SLIDEINFO" val="{&quot;Guid&quot;:&quot;0f1ce2b9-1c4d-4b8c-a6e8-588234c34176&quot;,&quot;TimeStamp&quot;:&quot;2018-03-02T07:56:53.9556177-08:00&quot;}"/>
</p:tagLst>
</file>

<file path=ppt/tags/tag14.xml><?xml version="1.0" encoding="utf-8"?>
<p:tagLst xmlns:a="http://schemas.openxmlformats.org/drawingml/2006/main" xmlns:r="http://schemas.openxmlformats.org/officeDocument/2006/relationships" xmlns:p="http://schemas.openxmlformats.org/presentationml/2006/main">
  <p:tag name="__MICROSOFT_TRANSLATOR_CLM_SLIDEINFO" val="{&quot;Guid&quot;:&quot;1338c465-f1d9-41d9-bf70-282b8b94856c&quot;,&quot;TimeStamp&quot;:&quot;2017-11-30T21:02:08.2230923-08:00&quot;}"/>
</p:tagLst>
</file>

<file path=ppt/tags/tag15.xml><?xml version="1.0" encoding="utf-8"?>
<p:tagLst xmlns:a="http://schemas.openxmlformats.org/drawingml/2006/main" xmlns:r="http://schemas.openxmlformats.org/officeDocument/2006/relationships" xmlns:p="http://schemas.openxmlformats.org/presentationml/2006/main">
  <p:tag name="__MICROSOFT_TRANSLATOR_CLM_SLIDEINFO" val="{&quot;Guid&quot;:&quot;fbf0bea7-8b48-4722-8e0b-5e6916443811&quot;,&quot;TimeStamp&quot;:&quot;2019-01-22T07:38:19.7881191+00:00&quot;}"/>
</p:tagLst>
</file>

<file path=ppt/tags/tag16.xml><?xml version="1.0" encoding="utf-8"?>
<p:tagLst xmlns:a="http://schemas.openxmlformats.org/drawingml/2006/main" xmlns:r="http://schemas.openxmlformats.org/officeDocument/2006/relationships" xmlns:p="http://schemas.openxmlformats.org/presentationml/2006/main">
  <p:tag name="__MICROSOFT_TRANSLATOR_CLM_SLIDEINFO" val="{&quot;Guid&quot;:&quot;13e822e2-ff87-47b4-a59e-f8b2e89dbfa3&quot;,&quot;TimeStamp&quot;:&quot;2019-01-22T07:38:19.7781273+00:00&quot;}"/>
</p:tagLst>
</file>

<file path=ppt/tags/tag17.xml><?xml version="1.0" encoding="utf-8"?>
<p:tagLst xmlns:a="http://schemas.openxmlformats.org/drawingml/2006/main" xmlns:r="http://schemas.openxmlformats.org/officeDocument/2006/relationships" xmlns:p="http://schemas.openxmlformats.org/presentationml/2006/main">
  <p:tag name="__MICROSOFT_TRANSLATOR_CLM_SLIDEINFO" val="{&quot;Guid&quot;:&quot;eafa0183-7134-4fbf-98bf-1d4dc5f17538&quot;,&quot;TimeStamp&quot;:&quot;2018-11-12T11:05:53.3076885-08:00&quot;}"/>
</p:tagLst>
</file>

<file path=ppt/tags/tag1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eacdd91-b67d-4da3-881e-e61fb0698676&quot;,&quot;TimeStamp&quot;:&quot;2018-03-02T07:56:53.9607919-08:00&quot;}"/>
</p:tagLst>
</file>

<file path=ppt/tags/tag19.xml><?xml version="1.0" encoding="utf-8"?>
<p:tagLst xmlns:a="http://schemas.openxmlformats.org/drawingml/2006/main" xmlns:r="http://schemas.openxmlformats.org/officeDocument/2006/relationships" xmlns:p="http://schemas.openxmlformats.org/presentationml/2006/main">
  <p:tag name="__MICROSOFT_TRANSLATOR_CLM_SLIDEINFO" val="{&quot;Guid&quot;:&quot;040132a1-e06f-4048-8425-8650e036719d&quot;,&quot;TimeStamp&quot;:&quot;2018-01-10T18:51:09.5216046-08:00&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__MICROSOFT_TRANSLATOR_CLM_SLIDEINFO" val="{&quot;Guid&quot;:&quot;67e27458-c5c0-4b2c-8a32-c434fb693996&quot;,&quot;TimeStamp&quot;:&quot;2017-11-30T21:02:08.2260922-08:00&quot;}"/>
</p:tagLst>
</file>

<file path=ppt/tags/tag2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d40b76d-bd66-4b00-b8e9-c14e208a008a&quot;,&quot;TimeStamp&quot;:&quot;2017-11-30T21:02:08.2260922-08:00&quot;}"/>
</p:tagLst>
</file>

<file path=ppt/tags/tag22.xml><?xml version="1.0" encoding="utf-8"?>
<p:tagLst xmlns:a="http://schemas.openxmlformats.org/drawingml/2006/main" xmlns:r="http://schemas.openxmlformats.org/officeDocument/2006/relationships" xmlns:p="http://schemas.openxmlformats.org/presentationml/2006/main">
  <p:tag name="__MICROSOFT_TRANSLATOR_CLM_SLIDEINFO" val="{&quot;Guid&quot;:&quot;fb97747d-f1a3-45ec-b6ae-74bf8eb34ebe&quot;,&quot;TimeStamp&quot;:&quot;2018-03-02T07:56:53.9594528-08:00&quot;}"/>
</p:tagLst>
</file>

<file path=ppt/tags/tag23.xml><?xml version="1.0" encoding="utf-8"?>
<p:tagLst xmlns:a="http://schemas.openxmlformats.org/drawingml/2006/main" xmlns:r="http://schemas.openxmlformats.org/officeDocument/2006/relationships" xmlns:p="http://schemas.openxmlformats.org/presentationml/2006/main">
  <p:tag name="__MICROSOFT_TRANSLATOR_CLM_SLIDEINFO" val="{&quot;Guid&quot;:&quot;d3dded70-cc86-401d-bdd4-568e716b02a0&quot;,&quot;TimeStamp&quot;:&quot;2017-11-30T21:02:08.228096-08:00&quot;}"/>
</p:tagLst>
</file>

<file path=ppt/tags/tag24.xml><?xml version="1.0" encoding="utf-8"?>
<p:tagLst xmlns:a="http://schemas.openxmlformats.org/drawingml/2006/main" xmlns:r="http://schemas.openxmlformats.org/officeDocument/2006/relationships" xmlns:p="http://schemas.openxmlformats.org/presentationml/2006/main">
  <p:tag name="__MICROSOFT_TRANSLATOR_CLM_SLIDEINFO" val="{&quot;Guid&quot;:&quot;1af564ff-bfbb-433c-bc70-bf7c7f2e5bab&quot;,&quot;TimeStamp&quot;:&quot;2018-03-02T07:56:53.9644448-08:00&quot;}"/>
</p:tagLst>
</file>

<file path=ppt/tags/tag25.xml><?xml version="1.0" encoding="utf-8"?>
<p:tagLst xmlns:a="http://schemas.openxmlformats.org/drawingml/2006/main" xmlns:r="http://schemas.openxmlformats.org/officeDocument/2006/relationships" xmlns:p="http://schemas.openxmlformats.org/presentationml/2006/main">
  <p:tag name="__MICROSOFT_TRANSLATOR_CLM_SLIDEINFO" val="{&quot;Guid&quot;:&quot;1af564ff-bfbb-433c-bc70-bf7c7f2e5bab&quot;,&quot;TimeStamp&quot;:&quot;2018-03-02T07:56:53.9644448-08:00&quot;}"/>
</p:tagLst>
</file>

<file path=ppt/tags/tag26.xml><?xml version="1.0" encoding="utf-8"?>
<p:tagLst xmlns:a="http://schemas.openxmlformats.org/drawingml/2006/main" xmlns:r="http://schemas.openxmlformats.org/officeDocument/2006/relationships" xmlns:p="http://schemas.openxmlformats.org/presentationml/2006/main">
  <p:tag name="__MICROSOFT_TRANSLATOR_CLM_SLIDEINFO" val="{&quot;Guid&quot;:&quot;923de63e-4955-4f16-8fb8-d84483916f26&quot;,&quot;TimeStamp&quot;:&quot;2017-11-05T20:34:39.5299404-08:00&quot;}"/>
</p:tagLst>
</file>

<file path=ppt/tags/tag27.xml><?xml version="1.0" encoding="utf-8"?>
<p:tagLst xmlns:a="http://schemas.openxmlformats.org/drawingml/2006/main" xmlns:r="http://schemas.openxmlformats.org/officeDocument/2006/relationships" xmlns:p="http://schemas.openxmlformats.org/presentationml/2006/main">
  <p:tag name="__MICROSOFT_TRANSLATOR_CLM_SLIDEINFO" val="{&quot;Guid&quot;:&quot;5de26a86-a6cb-43d8-86ba-7b0b9e22d76f&quot;,&quot;TimeStamp&quot;:&quot;2017-12-01T11:49:48.1753318-08:00&quot;}"/>
</p:tagLst>
</file>

<file path=ppt/tags/tag28.xml><?xml version="1.0" encoding="utf-8"?>
<p:tagLst xmlns:a="http://schemas.openxmlformats.org/drawingml/2006/main" xmlns:r="http://schemas.openxmlformats.org/officeDocument/2006/relationships" xmlns:p="http://schemas.openxmlformats.org/presentationml/2006/main">
  <p:tag name="__MICROSOFT_TRANSLATOR_CLM_SLIDEINFO" val="{&quot;Guid&quot;:&quot;0c19cee2-4fc9-4dfe-9060-7a79330dbb88&quot;,&quot;TimeStamp&quot;:&quot;2017-11-30T21:02:08.228096-08:00&quot;}"/>
</p:tagLst>
</file>

<file path=ppt/tags/tag29.xml><?xml version="1.0" encoding="utf-8"?>
<p:tagLst xmlns:a="http://schemas.openxmlformats.org/drawingml/2006/main" xmlns:r="http://schemas.openxmlformats.org/officeDocument/2006/relationships" xmlns:p="http://schemas.openxmlformats.org/presentationml/2006/main">
  <p:tag name="__MICROSOFT_TRANSLATOR_CLM_SLIDEINFO" val="{&quot;Guid&quot;:&quot;3a2a578c-5655-497a-aab6-4d750d81ba53&quot;,&quot;TimeStamp&quot;:&quot;2018-06-18T14:47:37.457618+10: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579dd098-ecbc-4587-8b8a-fa3250baf3ff&quot;,&quot;TimeStamp&quot;:&quot;2018-06-18T14:47:37.4546249+10:00&quot;}"/>
</p:tagLst>
</file>

<file path=ppt/tags/tag3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37cfe90-a07c-491e-8435-4c2adbaaa689&quot;,&quot;TimeStamp&quot;:&quot;2018-11-12T11:05:53.31669-08:00&quot;}"/>
</p:tagLst>
</file>

<file path=ppt/tags/tag31.xml><?xml version="1.0" encoding="utf-8"?>
<p:tagLst xmlns:a="http://schemas.openxmlformats.org/drawingml/2006/main" xmlns:r="http://schemas.openxmlformats.org/officeDocument/2006/relationships" xmlns:p="http://schemas.openxmlformats.org/presentationml/2006/main">
  <p:tag name="__MICROSOFT_TRANSLATOR_CLM_SLIDEINFO" val="{&quot;Guid&quot;:&quot;86e5a9b1-30e3-4689-9268-32aa46446af3&quot;,&quot;TimeStamp&quot;:&quot;2018-03-02T07:56:53.965445-08: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765b0530-cc82-4a26-83b2-d9e7f225128e&quot;,&quot;TimeStamp&quot;:&quot;2019-01-22T07:38:19.7081297+00: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4e970d63-f90d-4e58-bcc0-8c190bc809c9&quot;,&quot;TimeStamp&quot;:&quot;2018-11-12T11:05:53.2886901-08: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8dab718f-1f0d-4117-a068-3e55ddb1e90f&quot;,&quot;TimeStamp&quot;:&quot;2017-12-01T08:21:14.7459855-08: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040132a1-e06f-4048-8425-8650e036719d&quot;,&quot;TimeStamp&quot;:&quot;2018-01-10T18:51:09.5216046-08: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040132a1-e06f-4048-8425-8650e036719d&quot;,&quot;TimeStamp&quot;:&quot;2018-01-10T18:51:09.5216046-08: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eb959559-8a0a-43a2-a063-d596be4b9218&quot;,&quot;TimeStamp&quot;:&quot;2017-11-30T21:02:08.2220957-08:00&quot;}"/>
</p:tagLst>
</file>

<file path=ppt/theme/theme1.xml><?xml version="1.0" encoding="utf-8"?>
<a:theme xmlns:a="http://schemas.openxmlformats.org/drawingml/2006/main" name="2_5-30055_Office Template 2012 - 16x9 - White Background">
  <a:themeElements>
    <a:clrScheme name="Custom 3">
      <a:dk1>
        <a:srgbClr val="333333"/>
      </a:dk1>
      <a:lt1>
        <a:sysClr val="window" lastClr="FFFFFF"/>
      </a:lt1>
      <a:dk2>
        <a:srgbClr val="323F4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solidFill>
              <a:schemeClr val="tx1">
                <a:lumMod val="60000"/>
                <a:lumOff val="40000"/>
              </a:schemeClr>
            </a:solidFill>
          </a:defRPr>
        </a:defPPr>
      </a:lstStyle>
    </a:tx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16.xml><?xml version="1.0" encoding="utf-8"?>
<a:theme xmlns:a="http://schemas.openxmlformats.org/drawingml/2006/main" name="copy+im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OLOR TEMPLATE">
  <a:themeElements>
    <a:clrScheme name="Custom 1">
      <a:dk1>
        <a:srgbClr val="505050"/>
      </a:dk1>
      <a:lt1>
        <a:srgbClr val="FFFFFF"/>
      </a:lt1>
      <a:dk2>
        <a:srgbClr val="002050"/>
      </a:dk2>
      <a:lt2>
        <a:srgbClr val="CDF4FF"/>
      </a:lt2>
      <a:accent1>
        <a:srgbClr val="0078D7"/>
      </a:accent1>
      <a:accent2>
        <a:srgbClr val="B4009E"/>
      </a:accent2>
      <a:accent3>
        <a:srgbClr val="107C10"/>
      </a:accent3>
      <a:accent4>
        <a:srgbClr val="5C2D91"/>
      </a:accent4>
      <a:accent5>
        <a:srgbClr val="008272"/>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5_1.potx" id="{2C267AC3-800A-4B70-92AD-0A45BB31B9D8}" vid="{5604394A-6938-4477-8E83-7917175FA09C}"/>
    </a:ext>
  </a:extLst>
</a:theme>
</file>

<file path=ppt/theme/theme18.xml><?xml version="1.0" encoding="utf-8"?>
<a:theme xmlns:a="http://schemas.openxmlformats.org/drawingml/2006/main" name="13_Office Theme">
  <a:themeElements>
    <a:clrScheme name="Custom 7">
      <a:dk1>
        <a:srgbClr val="2F2F2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egoe UI">
      <a:majorFont>
        <a:latin typeface="Segoe UI Light"/>
        <a:ea typeface=""/>
        <a:cs typeface=""/>
      </a:majorFont>
      <a:minorFont>
        <a:latin typeface="Seog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Note 9.15 MBR" id="{3BF554DF-424E-46A3-A98D-88800816D443}" vid="{2F33998F-8CC5-401D-8EE4-680B003E24FE}"/>
    </a:ext>
  </a:extLst>
</a:theme>
</file>

<file path=ppt/theme/theme19.xml><?xml version="1.0" encoding="utf-8"?>
<a:theme xmlns:a="http://schemas.openxmlformats.org/drawingml/2006/main" name="5_MYR_2013_PPT_Template_8_5x14_final">
  <a:themeElements>
    <a:clrScheme name="MYR template">
      <a:dk1>
        <a:srgbClr val="505050"/>
      </a:dk1>
      <a:lt1>
        <a:srgbClr val="FFFFFF"/>
      </a:lt1>
      <a:dk2>
        <a:srgbClr val="0072C6"/>
      </a:dk2>
      <a:lt2>
        <a:srgbClr val="DDDDDD"/>
      </a:lt2>
      <a:accent1>
        <a:srgbClr val="4668C5"/>
      </a:accent1>
      <a:accent2>
        <a:srgbClr val="FF8C00"/>
      </a:accent2>
      <a:accent3>
        <a:srgbClr val="0072C6"/>
      </a:accent3>
      <a:accent4>
        <a:srgbClr val="7FBA00"/>
      </a:accent4>
      <a:accent5>
        <a:srgbClr val="002050"/>
      </a:accent5>
      <a:accent6>
        <a:srgbClr val="008272"/>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57150">
          <a:solidFill>
            <a:schemeClr val="accent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LOR TEMPLATE">
  <a:themeElements>
    <a:clrScheme name="Custom 1">
      <a:dk1>
        <a:srgbClr val="505050"/>
      </a:dk1>
      <a:lt1>
        <a:srgbClr val="FFFFFF"/>
      </a:lt1>
      <a:dk2>
        <a:srgbClr val="002050"/>
      </a:dk2>
      <a:lt2>
        <a:srgbClr val="CDF4FF"/>
      </a:lt2>
      <a:accent1>
        <a:srgbClr val="0078D7"/>
      </a:accent1>
      <a:accent2>
        <a:srgbClr val="B4009E"/>
      </a:accent2>
      <a:accent3>
        <a:srgbClr val="107C10"/>
      </a:accent3>
      <a:accent4>
        <a:srgbClr val="5C2D91"/>
      </a:accent4>
      <a:accent5>
        <a:srgbClr val="008272"/>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5_1.potx" id="{2C267AC3-800A-4B70-92AD-0A45BB31B9D8}" vid="{5604394A-6938-4477-8E83-7917175FA09C}"/>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hotography">
  <a:themeElements>
    <a:clrScheme name="EDU_v2_lite">
      <a:dk1>
        <a:srgbClr val="505050"/>
      </a:dk1>
      <a:lt1>
        <a:srgbClr val="FFFFFF"/>
      </a:lt1>
      <a:dk2>
        <a:srgbClr val="0068C5"/>
      </a:dk2>
      <a:lt2>
        <a:srgbClr val="FFFFFF"/>
      </a:lt2>
      <a:accent1>
        <a:srgbClr val="0068C5"/>
      </a:accent1>
      <a:accent2>
        <a:srgbClr val="7FBA00"/>
      </a:accent2>
      <a:accent3>
        <a:srgbClr val="EB3C00"/>
      </a:accent3>
      <a:accent4>
        <a:srgbClr val="00188F"/>
      </a:accent4>
      <a:accent5>
        <a:srgbClr val="FFB900"/>
      </a:accent5>
      <a:accent6>
        <a:srgbClr val="FF8C00"/>
      </a:accent6>
      <a:hlink>
        <a:srgbClr val="0000FF"/>
      </a:hlink>
      <a:folHlink>
        <a:srgbClr val="7030A0"/>
      </a:folHlink>
    </a:clrScheme>
    <a:fontScheme name="EDU">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1EBA41DF053A42A565843FD735DB52" ma:contentTypeVersion="8" ma:contentTypeDescription="Create a new document." ma:contentTypeScope="" ma:versionID="0ab287045fb00d046b771a64d1d5a2f1">
  <xsd:schema xmlns:xsd="http://www.w3.org/2001/XMLSchema" xmlns:xs="http://www.w3.org/2001/XMLSchema" xmlns:p="http://schemas.microsoft.com/office/2006/metadata/properties" xmlns:ns2="c5c3cf17-c142-4642-88c2-c5ea90bebaae" xmlns:ns3="f25c4f94-4741-42a3-bc26-503ccc90049e" targetNamespace="http://schemas.microsoft.com/office/2006/metadata/properties" ma:root="true" ma:fieldsID="d7c101d72d9d5dda5ab641cb7957e983" ns2:_="" ns3:_="">
    <xsd:import namespace="c5c3cf17-c142-4642-88c2-c5ea90bebaae"/>
    <xsd:import namespace="f25c4f94-4741-42a3-bc26-503ccc9004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3cf17-c142-4642-88c2-c5ea90bebaa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5c4f94-4741-42a3-bc26-503ccc90049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468A9C1-FAA0-460C-B0F0-4C176EC0B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c3cf17-c142-4642-88c2-c5ea90bebaae"/>
    <ds:schemaRef ds:uri="f25c4f94-4741-42a3-bc26-503ccc9004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40</Slides>
  <Notes>30</Notes>
  <HiddenSlides>0</HiddenSlides>
  <ScaleCrop>false</ScaleCrop>
  <HeadingPairs>
    <vt:vector size="4" baseType="variant">
      <vt:variant>
        <vt:lpstr>Theme</vt:lpstr>
      </vt:variant>
      <vt:variant>
        <vt:i4>19</vt:i4>
      </vt:variant>
      <vt:variant>
        <vt:lpstr>Slide Titles</vt:lpstr>
      </vt:variant>
      <vt:variant>
        <vt:i4>40</vt:i4>
      </vt:variant>
    </vt:vector>
  </HeadingPairs>
  <TitlesOfParts>
    <vt:vector size="59" baseType="lpstr">
      <vt:lpstr>2_5-30055_Office Template 2012 - 16x9 - White Background</vt:lpstr>
      <vt:lpstr>2_Office Theme</vt:lpstr>
      <vt:lpstr>3_Office Theme</vt:lpstr>
      <vt:lpstr>1_COLOR TEMPLATE</vt:lpstr>
      <vt:lpstr>5_Office Theme</vt:lpstr>
      <vt:lpstr>4_Photography</vt:lpstr>
      <vt:lpstr>4_Office Theme</vt:lpstr>
      <vt:lpstr>7_Office Theme</vt:lpstr>
      <vt:lpstr>8_Office Theme</vt:lpstr>
      <vt:lpstr>1_Office Theme</vt:lpstr>
      <vt:lpstr>11_Office Theme</vt:lpstr>
      <vt:lpstr>10_Office Theme</vt:lpstr>
      <vt:lpstr>3_5-50091_TR24_BO_CT_Template</vt:lpstr>
      <vt:lpstr>9_Office Theme</vt:lpstr>
      <vt:lpstr>5_5-50109_Microsoft_Dark_Template</vt:lpstr>
      <vt:lpstr>copy+image</vt:lpstr>
      <vt:lpstr>COLOR TEMPLATE</vt:lpstr>
      <vt:lpstr>13_Office Theme</vt:lpstr>
      <vt:lpstr>5_MYR_2013_PPT_Template_8_5x14_final</vt:lpstr>
      <vt:lpstr>Accessibility in Office 365  and Windows 10</vt:lpstr>
      <vt:lpstr>Let’s get social!</vt:lpstr>
      <vt:lpstr>PowerPoint Presentation</vt:lpstr>
      <vt:lpstr>"Our mission is to empower every person and every organisation on the planet to achieve more."  </vt:lpstr>
      <vt:lpstr>Promoting independence</vt:lpstr>
      <vt:lpstr>Inclusive Classroom</vt:lpstr>
      <vt:lpstr>PowerPoint Presentation</vt:lpstr>
      <vt:lpstr>PowerPoint Presentation</vt:lpstr>
      <vt:lpstr>Immersive Reader </vt:lpstr>
      <vt:lpstr>Demo</vt:lpstr>
      <vt:lpstr>High interest, low ability</vt:lpstr>
      <vt:lpstr>PowerPoint Presentation</vt:lpstr>
      <vt:lpstr>Native to Office</vt:lpstr>
      <vt:lpstr>Immersive Reader is available in  Office 365, Office 2019 and Office Online</vt:lpstr>
      <vt:lpstr>Edge, Windows 10</vt:lpstr>
      <vt:lpstr>PowerPoint Presentation</vt:lpstr>
      <vt:lpstr>PowerPoint Presentation</vt:lpstr>
      <vt:lpstr>Immersive Reader in Virtual Reality (Beta)</vt:lpstr>
      <vt:lpstr>PowerPoint Presentation</vt:lpstr>
      <vt:lpstr>Dictation</vt:lpstr>
      <vt:lpstr>Demo</vt:lpstr>
      <vt:lpstr>Say the following phrases to add punctuation to your text:  Period  Comma  Question mark  Exclamation point  Exclamation mark  New line  New paragraph  Semicolon  Colon  Open quote  Close quote  Open quotes  Close quotes  </vt:lpstr>
      <vt:lpstr>Spelling check – Challenges for people with Dyslexia</vt:lpstr>
      <vt:lpstr>Editor – Inclusive design to benefit everyone</vt:lpstr>
      <vt:lpstr>PowerPoint Presentation</vt:lpstr>
      <vt:lpstr>Early Feedback</vt:lpstr>
      <vt:lpstr>Word Prediction for Windows 10</vt:lpstr>
      <vt:lpstr>Word Prediction, Windows 10</vt:lpstr>
      <vt:lpstr>Support for the deaf</vt:lpstr>
      <vt:lpstr>Microsoft Translator translator.microsoft.com  </vt:lpstr>
      <vt:lpstr>PowerPoint Presentation</vt:lpstr>
      <vt:lpstr>Windows 10 Accessibility</vt:lpstr>
      <vt:lpstr>Connect with us in person today or anytime through our support and feedback channels.</vt:lpstr>
      <vt:lpstr>PowerPoint Presentation</vt:lpstr>
      <vt:lpstr>Freedom to explore possibilities  </vt:lpstr>
      <vt:lpstr>PowerPoint Presentation</vt:lpstr>
      <vt:lpstr>PowerPoint Presentation</vt:lpstr>
      <vt:lpstr>Explore more: Microsoft Accessibility resources </vt:lpstr>
      <vt:lpstr>Achieving more with accessibility – Inclusion in Action series  </vt:lpstr>
      <vt:lpstr>Let’s stay social!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Inclusive Classroom  </dc:title>
  <dc:creator>Troy Waller (Adecco)</dc:creator>
  <cp:revision>2</cp:revision>
  <dcterms:created xsi:type="dcterms:W3CDTF">2019-03-04T20:32:26Z</dcterms:created>
  <dcterms:modified xsi:type="dcterms:W3CDTF">2019-06-13T01:38:49Z</dcterms:modified>
</cp:coreProperties>
</file>